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1" r:id="rId5"/>
  </p:sldMasterIdLst>
  <p:notesMasterIdLst>
    <p:notesMasterId r:id="rId20"/>
  </p:notesMasterIdLst>
  <p:sldIdLst>
    <p:sldId id="268" r:id="rId6"/>
    <p:sldId id="264" r:id="rId7"/>
    <p:sldId id="270" r:id="rId8"/>
    <p:sldId id="269" r:id="rId9"/>
    <p:sldId id="272" r:id="rId10"/>
    <p:sldId id="280" r:id="rId11"/>
    <p:sldId id="282" r:id="rId12"/>
    <p:sldId id="281" r:id="rId13"/>
    <p:sldId id="289" r:id="rId14"/>
    <p:sldId id="293" r:id="rId15"/>
    <p:sldId id="287" r:id="rId16"/>
    <p:sldId id="292" r:id="rId17"/>
    <p:sldId id="279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C66901-0CCC-3BAF-A7D3-CBD923FAF622}" name="Kathy Tomotheou" initials="KT" userId="S::kathy.tomotheou363@schools.sa.edu.au::9949b5ba-e5e1-4ab7-9b88-2b874b58366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hite, Bev (Curriculum Policy and Standards)" initials="WB(PaS" lastIdx="20" clrIdx="0">
    <p:extLst>
      <p:ext uri="{19B8F6BF-5375-455C-9EA6-DF929625EA0E}">
        <p15:presenceInfo xmlns:p15="http://schemas.microsoft.com/office/powerpoint/2012/main" userId="S::Bev.White622@schools.sa.edu.au::4228438c-bb69-42f5-9d9f-354cafb06b1e" providerId="AD"/>
      </p:ext>
    </p:extLst>
  </p:cmAuthor>
  <p:cmAuthor id="2" name="Power, Kathryn (Curriculum Policy and Standards)" initials="PK(PaS" lastIdx="1" clrIdx="1">
    <p:extLst>
      <p:ext uri="{19B8F6BF-5375-455C-9EA6-DF929625EA0E}">
        <p15:presenceInfo xmlns:p15="http://schemas.microsoft.com/office/powerpoint/2012/main" userId="Power, Kathryn (Curriculum Policy and Standards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359C9B"/>
    <a:srgbClr val="397A80"/>
    <a:srgbClr val="357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wer, Kathryn (Curriculum Policy and Standards)" userId="39542ede-2362-451c-bbe8-2c6860191fec" providerId="ADAL" clId="{059A9137-16B5-4BB8-8449-C10C1ED0A43A}"/>
    <pc:docChg chg="undo custSel modSld">
      <pc:chgData name="Power, Kathryn (Curriculum Policy and Standards)" userId="39542ede-2362-451c-bbe8-2c6860191fec" providerId="ADAL" clId="{059A9137-16B5-4BB8-8449-C10C1ED0A43A}" dt="2022-02-27T23:34:10.362" v="11" actId="14100"/>
      <pc:docMkLst>
        <pc:docMk/>
      </pc:docMkLst>
      <pc:sldChg chg="modSp mod modAnim">
        <pc:chgData name="Power, Kathryn (Curriculum Policy and Standards)" userId="39542ede-2362-451c-bbe8-2c6860191fec" providerId="ADAL" clId="{059A9137-16B5-4BB8-8449-C10C1ED0A43A}" dt="2022-02-27T23:30:53.647" v="9"/>
        <pc:sldMkLst>
          <pc:docMk/>
          <pc:sldMk cId="2213450308" sldId="264"/>
        </pc:sldMkLst>
        <pc:picChg chg="mod">
          <ac:chgData name="Power, Kathryn (Curriculum Policy and Standards)" userId="39542ede-2362-451c-bbe8-2c6860191fec" providerId="ADAL" clId="{059A9137-16B5-4BB8-8449-C10C1ED0A43A}" dt="2022-02-27T23:27:22.453" v="0" actId="1076"/>
          <ac:picMkLst>
            <pc:docMk/>
            <pc:sldMk cId="2213450308" sldId="264"/>
            <ac:picMk id="17" creationId="{76D69356-5E43-4BE9-BF75-47766FA89F11}"/>
          </ac:picMkLst>
        </pc:picChg>
      </pc:sldChg>
      <pc:sldChg chg="modSp mod">
        <pc:chgData name="Power, Kathryn (Curriculum Policy and Standards)" userId="39542ede-2362-451c-bbe8-2c6860191fec" providerId="ADAL" clId="{059A9137-16B5-4BB8-8449-C10C1ED0A43A}" dt="2022-02-27T23:27:34.334" v="1" actId="1076"/>
        <pc:sldMkLst>
          <pc:docMk/>
          <pc:sldMk cId="3271941629" sldId="269"/>
        </pc:sldMkLst>
        <pc:picChg chg="mod">
          <ac:chgData name="Power, Kathryn (Curriculum Policy and Standards)" userId="39542ede-2362-451c-bbe8-2c6860191fec" providerId="ADAL" clId="{059A9137-16B5-4BB8-8449-C10C1ED0A43A}" dt="2022-02-27T23:27:34.334" v="1" actId="1076"/>
          <ac:picMkLst>
            <pc:docMk/>
            <pc:sldMk cId="3271941629" sldId="269"/>
            <ac:picMk id="4" creationId="{9B80FBC0-D9EC-4E1D-8651-ED9EBD231B91}"/>
          </ac:picMkLst>
        </pc:picChg>
      </pc:sldChg>
      <pc:sldChg chg="modSp mod">
        <pc:chgData name="Power, Kathryn (Curriculum Policy and Standards)" userId="39542ede-2362-451c-bbe8-2c6860191fec" providerId="ADAL" clId="{059A9137-16B5-4BB8-8449-C10C1ED0A43A}" dt="2022-02-27T23:28:09.683" v="2" actId="1076"/>
        <pc:sldMkLst>
          <pc:docMk/>
          <pc:sldMk cId="926289521" sldId="272"/>
        </pc:sldMkLst>
        <pc:picChg chg="mod">
          <ac:chgData name="Power, Kathryn (Curriculum Policy and Standards)" userId="39542ede-2362-451c-bbe8-2c6860191fec" providerId="ADAL" clId="{059A9137-16B5-4BB8-8449-C10C1ED0A43A}" dt="2022-02-27T23:28:09.683" v="2" actId="1076"/>
          <ac:picMkLst>
            <pc:docMk/>
            <pc:sldMk cId="926289521" sldId="272"/>
            <ac:picMk id="5" creationId="{02B443DA-4A9D-4B1E-AF71-180C2E1E386D}"/>
          </ac:picMkLst>
        </pc:picChg>
      </pc:sldChg>
      <pc:sldChg chg="modSp mod">
        <pc:chgData name="Power, Kathryn (Curriculum Policy and Standards)" userId="39542ede-2362-451c-bbe8-2c6860191fec" providerId="ADAL" clId="{059A9137-16B5-4BB8-8449-C10C1ED0A43A}" dt="2022-02-27T23:34:10.362" v="11" actId="14100"/>
        <pc:sldMkLst>
          <pc:docMk/>
          <pc:sldMk cId="317936319" sldId="279"/>
        </pc:sldMkLst>
        <pc:picChg chg="mod">
          <ac:chgData name="Power, Kathryn (Curriculum Policy and Standards)" userId="39542ede-2362-451c-bbe8-2c6860191fec" providerId="ADAL" clId="{059A9137-16B5-4BB8-8449-C10C1ED0A43A}" dt="2022-02-27T23:34:10.362" v="11" actId="14100"/>
          <ac:picMkLst>
            <pc:docMk/>
            <pc:sldMk cId="317936319" sldId="279"/>
            <ac:picMk id="2" creationId="{297C4FD4-C1ED-4818-B509-B30D002E29A2}"/>
          </ac:picMkLst>
        </pc:picChg>
      </pc:sldChg>
      <pc:sldChg chg="modSp mod">
        <pc:chgData name="Power, Kathryn (Curriculum Policy and Standards)" userId="39542ede-2362-451c-bbe8-2c6860191fec" providerId="ADAL" clId="{059A9137-16B5-4BB8-8449-C10C1ED0A43A}" dt="2022-02-27T23:28:33.202" v="3" actId="1076"/>
        <pc:sldMkLst>
          <pc:docMk/>
          <pc:sldMk cId="28654352" sldId="289"/>
        </pc:sldMkLst>
        <pc:picChg chg="mod">
          <ac:chgData name="Power, Kathryn (Curriculum Policy and Standards)" userId="39542ede-2362-451c-bbe8-2c6860191fec" providerId="ADAL" clId="{059A9137-16B5-4BB8-8449-C10C1ED0A43A}" dt="2022-02-27T23:28:33.202" v="3" actId="1076"/>
          <ac:picMkLst>
            <pc:docMk/>
            <pc:sldMk cId="28654352" sldId="289"/>
            <ac:picMk id="5" creationId="{431C5648-AA57-4E55-B3D2-41B21DE9DB30}"/>
          </ac:picMkLst>
        </pc:picChg>
      </pc:sldChg>
      <pc:sldChg chg="modSp mod">
        <pc:chgData name="Power, Kathryn (Curriculum Policy and Standards)" userId="39542ede-2362-451c-bbe8-2c6860191fec" providerId="ADAL" clId="{059A9137-16B5-4BB8-8449-C10C1ED0A43A}" dt="2022-02-27T23:28:46.739" v="4" actId="1076"/>
        <pc:sldMkLst>
          <pc:docMk/>
          <pc:sldMk cId="2122648596" sldId="292"/>
        </pc:sldMkLst>
        <pc:picChg chg="mod">
          <ac:chgData name="Power, Kathryn (Curriculum Policy and Standards)" userId="39542ede-2362-451c-bbe8-2c6860191fec" providerId="ADAL" clId="{059A9137-16B5-4BB8-8449-C10C1ED0A43A}" dt="2022-02-27T23:28:46.739" v="4" actId="1076"/>
          <ac:picMkLst>
            <pc:docMk/>
            <pc:sldMk cId="2122648596" sldId="292"/>
            <ac:picMk id="7" creationId="{E053B4EB-3500-4572-ACC4-33010947B7FA}"/>
          </ac:picMkLst>
        </pc:picChg>
      </pc:sldChg>
    </pc:docChg>
  </pc:docChgLst>
  <pc:docChgLst>
    <pc:chgData name="White, Bev (Curriculum Policy and Standards)" userId="4228438c-bb69-42f5-9d9f-354cafb06b1e" providerId="ADAL" clId="{EBF2DD81-C9AE-4894-8667-814997CF7AB0}"/>
    <pc:docChg chg="custSel modSld">
      <pc:chgData name="White, Bev (Curriculum Policy and Standards)" userId="4228438c-bb69-42f5-9d9f-354cafb06b1e" providerId="ADAL" clId="{EBF2DD81-C9AE-4894-8667-814997CF7AB0}" dt="2022-01-25T00:12:35.410" v="54" actId="20577"/>
      <pc:docMkLst>
        <pc:docMk/>
      </pc:docMkLst>
      <pc:sldChg chg="modSp mod">
        <pc:chgData name="White, Bev (Curriculum Policy and Standards)" userId="4228438c-bb69-42f5-9d9f-354cafb06b1e" providerId="ADAL" clId="{EBF2DD81-C9AE-4894-8667-814997CF7AB0}" dt="2022-01-25T00:10:55.376" v="2" actId="1076"/>
        <pc:sldMkLst>
          <pc:docMk/>
          <pc:sldMk cId="1478853068" sldId="281"/>
        </pc:sldMkLst>
        <pc:spChg chg="mod">
          <ac:chgData name="White, Bev (Curriculum Policy and Standards)" userId="4228438c-bb69-42f5-9d9f-354cafb06b1e" providerId="ADAL" clId="{EBF2DD81-C9AE-4894-8667-814997CF7AB0}" dt="2022-01-25T00:10:55.376" v="2" actId="1076"/>
          <ac:spMkLst>
            <pc:docMk/>
            <pc:sldMk cId="1478853068" sldId="281"/>
            <ac:spMk id="8" creationId="{D42B84CF-441D-4D7F-A747-CFAC5E3BD76C}"/>
          </ac:spMkLst>
        </pc:spChg>
      </pc:sldChg>
      <pc:sldChg chg="modSp mod">
        <pc:chgData name="White, Bev (Curriculum Policy and Standards)" userId="4228438c-bb69-42f5-9d9f-354cafb06b1e" providerId="ADAL" clId="{EBF2DD81-C9AE-4894-8667-814997CF7AB0}" dt="2022-01-25T00:12:35.410" v="54" actId="20577"/>
        <pc:sldMkLst>
          <pc:docMk/>
          <pc:sldMk cId="773092014" sldId="287"/>
        </pc:sldMkLst>
        <pc:spChg chg="mod">
          <ac:chgData name="White, Bev (Curriculum Policy and Standards)" userId="4228438c-bb69-42f5-9d9f-354cafb06b1e" providerId="ADAL" clId="{EBF2DD81-C9AE-4894-8667-814997CF7AB0}" dt="2022-01-25T00:12:35.410" v="54" actId="20577"/>
          <ac:spMkLst>
            <pc:docMk/>
            <pc:sldMk cId="773092014" sldId="287"/>
            <ac:spMk id="6" creationId="{92F21D87-6AD0-492C-8899-C7196A4BD224}"/>
          </ac:spMkLst>
        </pc:spChg>
      </pc:sldChg>
    </pc:docChg>
  </pc:docChgLst>
  <pc:docChgLst>
    <pc:chgData name="Rowntree, Sarah (Literacy and Numeracy Programs)" userId="10f23035-01e7-46ad-97a5-d88e33a86a1f" providerId="ADAL" clId="{9672A3A4-B9EF-49BC-92FB-0829E460C52D}"/>
    <pc:docChg chg="modSld">
      <pc:chgData name="Rowntree, Sarah (Literacy and Numeracy Programs)" userId="10f23035-01e7-46ad-97a5-d88e33a86a1f" providerId="ADAL" clId="{9672A3A4-B9EF-49BC-92FB-0829E460C52D}" dt="2022-01-27T03:32:53.915" v="16"/>
      <pc:docMkLst>
        <pc:docMk/>
      </pc:docMkLst>
      <pc:sldChg chg="modTransition">
        <pc:chgData name="Rowntree, Sarah (Literacy and Numeracy Programs)" userId="10f23035-01e7-46ad-97a5-d88e33a86a1f" providerId="ADAL" clId="{9672A3A4-B9EF-49BC-92FB-0829E460C52D}" dt="2022-01-27T03:32:53.915" v="16"/>
        <pc:sldMkLst>
          <pc:docMk/>
          <pc:sldMk cId="3641841233" sldId="268"/>
        </pc:sldMkLst>
      </pc:sldChg>
    </pc:docChg>
  </pc:docChgLst>
  <pc:docChgLst>
    <pc:chgData name="Kathy Tomotheou" userId="9949b5ba-e5e1-4ab7-9b88-2b874b58366f" providerId="ADAL" clId="{EF4D436F-CE4E-144B-87DF-2A63C58E04DE}"/>
    <pc:docChg chg="undo custSel modSld">
      <pc:chgData name="Kathy Tomotheou" userId="9949b5ba-e5e1-4ab7-9b88-2b874b58366f" providerId="ADAL" clId="{EF4D436F-CE4E-144B-87DF-2A63C58E04DE}" dt="2022-02-22T03:27:24.024" v="1201"/>
      <pc:docMkLst>
        <pc:docMk/>
      </pc:docMkLst>
      <pc:sldChg chg="delSp modSp mod addCm delCm modCm">
        <pc:chgData name="Kathy Tomotheou" userId="9949b5ba-e5e1-4ab7-9b88-2b874b58366f" providerId="ADAL" clId="{EF4D436F-CE4E-144B-87DF-2A63C58E04DE}" dt="2022-02-22T03:27:24.024" v="1201"/>
        <pc:sldMkLst>
          <pc:docMk/>
          <pc:sldMk cId="1412376001" sldId="270"/>
        </pc:sldMkLst>
        <pc:spChg chg="mod">
          <ac:chgData name="Kathy Tomotheou" userId="9949b5ba-e5e1-4ab7-9b88-2b874b58366f" providerId="ADAL" clId="{EF4D436F-CE4E-144B-87DF-2A63C58E04DE}" dt="2022-02-22T01:52:01.825" v="52" actId="1076"/>
          <ac:spMkLst>
            <pc:docMk/>
            <pc:sldMk cId="1412376001" sldId="270"/>
            <ac:spMk id="6" creationId="{92F21D87-6AD0-492C-8899-C7196A4BD224}"/>
          </ac:spMkLst>
        </pc:spChg>
        <pc:spChg chg="del">
          <ac:chgData name="Kathy Tomotheou" userId="9949b5ba-e5e1-4ab7-9b88-2b874b58366f" providerId="ADAL" clId="{EF4D436F-CE4E-144B-87DF-2A63C58E04DE}" dt="2022-02-22T00:38:55.346" v="0" actId="478"/>
          <ac:spMkLst>
            <pc:docMk/>
            <pc:sldMk cId="1412376001" sldId="270"/>
            <ac:spMk id="10" creationId="{11DC2E3F-D9AA-40C0-96BB-D08E5E6210DB}"/>
          </ac:spMkLst>
        </pc:spChg>
        <pc:spChg chg="mod">
          <ac:chgData name="Kathy Tomotheou" userId="9949b5ba-e5e1-4ab7-9b88-2b874b58366f" providerId="ADAL" clId="{EF4D436F-CE4E-144B-87DF-2A63C58E04DE}" dt="2022-02-22T03:26:31.960" v="1196" actId="14100"/>
          <ac:spMkLst>
            <pc:docMk/>
            <pc:sldMk cId="1412376001" sldId="270"/>
            <ac:spMk id="11" creationId="{00CFC737-765D-4FAA-91DD-B25164323323}"/>
          </ac:spMkLst>
        </pc:spChg>
        <pc:picChg chg="mod">
          <ac:chgData name="Kathy Tomotheou" userId="9949b5ba-e5e1-4ab7-9b88-2b874b58366f" providerId="ADAL" clId="{EF4D436F-CE4E-144B-87DF-2A63C58E04DE}" dt="2022-02-22T01:52:29.399" v="56" actId="1076"/>
          <ac:picMkLst>
            <pc:docMk/>
            <pc:sldMk cId="1412376001" sldId="270"/>
            <ac:picMk id="1026" creationId="{11E5360E-470D-444E-BFB7-BB89355C1CB4}"/>
          </ac:picMkLst>
        </pc:picChg>
        <pc:picChg chg="mod">
          <ac:chgData name="Kathy Tomotheou" userId="9949b5ba-e5e1-4ab7-9b88-2b874b58366f" providerId="ADAL" clId="{EF4D436F-CE4E-144B-87DF-2A63C58E04DE}" dt="2022-02-22T01:55:08.610" v="62" actId="14826"/>
          <ac:picMkLst>
            <pc:docMk/>
            <pc:sldMk cId="1412376001" sldId="270"/>
            <ac:picMk id="1028" creationId="{645A582E-077B-4428-AE86-8D696F199829}"/>
          </ac:picMkLst>
        </pc:picChg>
      </pc:sldChg>
      <pc:sldChg chg="addSp delSp modSp mod addCm">
        <pc:chgData name="Kathy Tomotheou" userId="9949b5ba-e5e1-4ab7-9b88-2b874b58366f" providerId="ADAL" clId="{EF4D436F-CE4E-144B-87DF-2A63C58E04DE}" dt="2022-02-22T03:14:13.381" v="615"/>
        <pc:sldMkLst>
          <pc:docMk/>
          <pc:sldMk cId="931192488" sldId="280"/>
        </pc:sldMkLst>
        <pc:spChg chg="del">
          <ac:chgData name="Kathy Tomotheou" userId="9949b5ba-e5e1-4ab7-9b88-2b874b58366f" providerId="ADAL" clId="{EF4D436F-CE4E-144B-87DF-2A63C58E04DE}" dt="2022-02-22T02:40:01.576" v="442" actId="478"/>
          <ac:spMkLst>
            <pc:docMk/>
            <pc:sldMk cId="931192488" sldId="280"/>
            <ac:spMk id="16" creationId="{3843B47E-7AC1-4AD2-A9D1-26A61F0E4187}"/>
          </ac:spMkLst>
        </pc:spChg>
        <pc:spChg chg="mod">
          <ac:chgData name="Kathy Tomotheou" userId="9949b5ba-e5e1-4ab7-9b88-2b874b58366f" providerId="ADAL" clId="{EF4D436F-CE4E-144B-87DF-2A63C58E04DE}" dt="2022-02-22T03:11:46.147" v="594" actId="1076"/>
          <ac:spMkLst>
            <pc:docMk/>
            <pc:sldMk cId="931192488" sldId="280"/>
            <ac:spMk id="17" creationId="{4883BFBA-B568-491A-9C2F-D44754707AE7}"/>
          </ac:spMkLst>
        </pc:spChg>
        <pc:spChg chg="add mod">
          <ac:chgData name="Kathy Tomotheou" userId="9949b5ba-e5e1-4ab7-9b88-2b874b58366f" providerId="ADAL" clId="{EF4D436F-CE4E-144B-87DF-2A63C58E04DE}" dt="2022-02-22T03:12:08.203" v="601" actId="20577"/>
          <ac:spMkLst>
            <pc:docMk/>
            <pc:sldMk cId="931192488" sldId="280"/>
            <ac:spMk id="18" creationId="{16A0D3A0-4333-AF42-87BF-91F602580A72}"/>
          </ac:spMkLst>
        </pc:spChg>
        <pc:picChg chg="add mod">
          <ac:chgData name="Kathy Tomotheou" userId="9949b5ba-e5e1-4ab7-9b88-2b874b58366f" providerId="ADAL" clId="{EF4D436F-CE4E-144B-87DF-2A63C58E04DE}" dt="2022-02-22T03:09:47.649" v="574" actId="1076"/>
          <ac:picMkLst>
            <pc:docMk/>
            <pc:sldMk cId="931192488" sldId="280"/>
            <ac:picMk id="6" creationId="{EE164BFE-23EC-9A4F-AF16-94059A8417B3}"/>
          </ac:picMkLst>
        </pc:picChg>
        <pc:picChg chg="add mod">
          <ac:chgData name="Kathy Tomotheou" userId="9949b5ba-e5e1-4ab7-9b88-2b874b58366f" providerId="ADAL" clId="{EF4D436F-CE4E-144B-87DF-2A63C58E04DE}" dt="2022-02-22T03:12:32.430" v="606" actId="1076"/>
          <ac:picMkLst>
            <pc:docMk/>
            <pc:sldMk cId="931192488" sldId="280"/>
            <ac:picMk id="8" creationId="{5E41C030-B5F9-814F-A451-9070693B736F}"/>
          </ac:picMkLst>
        </pc:picChg>
        <pc:picChg chg="del mod modCrop">
          <ac:chgData name="Kathy Tomotheou" userId="9949b5ba-e5e1-4ab7-9b88-2b874b58366f" providerId="ADAL" clId="{EF4D436F-CE4E-144B-87DF-2A63C58E04DE}" dt="2022-02-22T02:14:18.826" v="146" actId="478"/>
          <ac:picMkLst>
            <pc:docMk/>
            <pc:sldMk cId="931192488" sldId="280"/>
            <ac:picMk id="12" creationId="{F592342D-4C9C-4D25-BB01-8074B5A7EE49}"/>
          </ac:picMkLst>
        </pc:picChg>
        <pc:picChg chg="mod">
          <ac:chgData name="Kathy Tomotheou" userId="9949b5ba-e5e1-4ab7-9b88-2b874b58366f" providerId="ADAL" clId="{EF4D436F-CE4E-144B-87DF-2A63C58E04DE}" dt="2022-02-22T03:12:21.135" v="603" actId="14100"/>
          <ac:picMkLst>
            <pc:docMk/>
            <pc:sldMk cId="931192488" sldId="280"/>
            <ac:picMk id="3076" creationId="{05E81AD7-B866-4801-99B3-54A5F7280C58}"/>
          </ac:picMkLst>
        </pc:picChg>
        <pc:picChg chg="mod">
          <ac:chgData name="Kathy Tomotheou" userId="9949b5ba-e5e1-4ab7-9b88-2b874b58366f" providerId="ADAL" clId="{EF4D436F-CE4E-144B-87DF-2A63C58E04DE}" dt="2022-02-22T03:12:27.030" v="605" actId="1076"/>
          <ac:picMkLst>
            <pc:docMk/>
            <pc:sldMk cId="931192488" sldId="280"/>
            <ac:picMk id="3078" creationId="{3F732EE4-7949-4C58-9F38-9031D3D12E5C}"/>
          </ac:picMkLst>
        </pc:picChg>
        <pc:picChg chg="mod">
          <ac:chgData name="Kathy Tomotheou" userId="9949b5ba-e5e1-4ab7-9b88-2b874b58366f" providerId="ADAL" clId="{EF4D436F-CE4E-144B-87DF-2A63C58E04DE}" dt="2022-02-22T03:09:57.820" v="578" actId="14100"/>
          <ac:picMkLst>
            <pc:docMk/>
            <pc:sldMk cId="931192488" sldId="280"/>
            <ac:picMk id="3080" creationId="{5C64D1C4-D0FF-426A-B8AB-C9EFD95988C3}"/>
          </ac:picMkLst>
        </pc:picChg>
      </pc:sldChg>
      <pc:sldChg chg="delSp modSp mod addCm">
        <pc:chgData name="Kathy Tomotheou" userId="9949b5ba-e5e1-4ab7-9b88-2b874b58366f" providerId="ADAL" clId="{EF4D436F-CE4E-144B-87DF-2A63C58E04DE}" dt="2022-02-22T03:23:23.360" v="1195" actId="1036"/>
        <pc:sldMkLst>
          <pc:docMk/>
          <pc:sldMk cId="1478853068" sldId="281"/>
        </pc:sldMkLst>
        <pc:spChg chg="mod">
          <ac:chgData name="Kathy Tomotheou" userId="9949b5ba-e5e1-4ab7-9b88-2b874b58366f" providerId="ADAL" clId="{EF4D436F-CE4E-144B-87DF-2A63C58E04DE}" dt="2022-02-22T03:23:12.381" v="1191" actId="1076"/>
          <ac:spMkLst>
            <pc:docMk/>
            <pc:sldMk cId="1478853068" sldId="281"/>
            <ac:spMk id="2" creationId="{9C8D727A-6CAF-456E-B3A9-979F490CC112}"/>
          </ac:spMkLst>
        </pc:spChg>
        <pc:spChg chg="mod">
          <ac:chgData name="Kathy Tomotheou" userId="9949b5ba-e5e1-4ab7-9b88-2b874b58366f" providerId="ADAL" clId="{EF4D436F-CE4E-144B-87DF-2A63C58E04DE}" dt="2022-02-22T03:23:07.821" v="1190" actId="1036"/>
          <ac:spMkLst>
            <pc:docMk/>
            <pc:sldMk cId="1478853068" sldId="281"/>
            <ac:spMk id="6" creationId="{92F21D87-6AD0-492C-8899-C7196A4BD224}"/>
          </ac:spMkLst>
        </pc:spChg>
        <pc:spChg chg="mod">
          <ac:chgData name="Kathy Tomotheou" userId="9949b5ba-e5e1-4ab7-9b88-2b874b58366f" providerId="ADAL" clId="{EF4D436F-CE4E-144B-87DF-2A63C58E04DE}" dt="2022-02-22T03:23:23.360" v="1195" actId="1036"/>
          <ac:spMkLst>
            <pc:docMk/>
            <pc:sldMk cId="1478853068" sldId="281"/>
            <ac:spMk id="8" creationId="{D42B84CF-441D-4D7F-A747-CFAC5E3BD76C}"/>
          </ac:spMkLst>
        </pc:spChg>
        <pc:spChg chg="del">
          <ac:chgData name="Kathy Tomotheou" userId="9949b5ba-e5e1-4ab7-9b88-2b874b58366f" providerId="ADAL" clId="{EF4D436F-CE4E-144B-87DF-2A63C58E04DE}" dt="2022-02-22T03:14:07.150" v="614" actId="478"/>
          <ac:spMkLst>
            <pc:docMk/>
            <pc:sldMk cId="1478853068" sldId="281"/>
            <ac:spMk id="9" creationId="{A8B380D9-D3AE-4E53-A72F-4652BC427AF0}"/>
          </ac:spMkLst>
        </pc:spChg>
        <pc:picChg chg="mod">
          <ac:chgData name="Kathy Tomotheou" userId="9949b5ba-e5e1-4ab7-9b88-2b874b58366f" providerId="ADAL" clId="{EF4D436F-CE4E-144B-87DF-2A63C58E04DE}" dt="2022-02-22T03:22:51.508" v="1187" actId="14861"/>
          <ac:picMkLst>
            <pc:docMk/>
            <pc:sldMk cId="1478853068" sldId="281"/>
            <ac:picMk id="5" creationId="{53B84350-57F9-47E7-8929-7FBB98703FBF}"/>
          </ac:picMkLst>
        </pc:picChg>
      </pc:sldChg>
      <pc:sldChg chg="delSp modSp mod addCm">
        <pc:chgData name="Kathy Tomotheou" userId="9949b5ba-e5e1-4ab7-9b88-2b874b58366f" providerId="ADAL" clId="{EF4D436F-CE4E-144B-87DF-2A63C58E04DE}" dt="2022-02-22T03:22:23.314" v="1183" actId="14861"/>
        <pc:sldMkLst>
          <pc:docMk/>
          <pc:sldMk cId="28654352" sldId="289"/>
        </pc:sldMkLst>
        <pc:spChg chg="mod">
          <ac:chgData name="Kathy Tomotheou" userId="9949b5ba-e5e1-4ab7-9b88-2b874b58366f" providerId="ADAL" clId="{EF4D436F-CE4E-144B-87DF-2A63C58E04DE}" dt="2022-02-22T03:17:01.792" v="714" actId="1076"/>
          <ac:spMkLst>
            <pc:docMk/>
            <pc:sldMk cId="28654352" sldId="289"/>
            <ac:spMk id="2" creationId="{E5883C72-2636-4AC3-A345-7443EAB401BB}"/>
          </ac:spMkLst>
        </pc:spChg>
        <pc:spChg chg="mod">
          <ac:chgData name="Kathy Tomotheou" userId="9949b5ba-e5e1-4ab7-9b88-2b874b58366f" providerId="ADAL" clId="{EF4D436F-CE4E-144B-87DF-2A63C58E04DE}" dt="2022-02-22T03:18:34.005" v="729" actId="20577"/>
          <ac:spMkLst>
            <pc:docMk/>
            <pc:sldMk cId="28654352" sldId="289"/>
            <ac:spMk id="4" creationId="{FB170B5C-16A9-4873-8030-4FC2EA7DF543}"/>
          </ac:spMkLst>
        </pc:spChg>
        <pc:spChg chg="mod">
          <ac:chgData name="Kathy Tomotheou" userId="9949b5ba-e5e1-4ab7-9b88-2b874b58366f" providerId="ADAL" clId="{EF4D436F-CE4E-144B-87DF-2A63C58E04DE}" dt="2022-02-22T03:18:26.854" v="727" actId="1076"/>
          <ac:spMkLst>
            <pc:docMk/>
            <pc:sldMk cId="28654352" sldId="289"/>
            <ac:spMk id="7" creationId="{256DA81D-CE3A-4D15-AD12-2D084FEFC3F3}"/>
          </ac:spMkLst>
        </pc:spChg>
        <pc:spChg chg="del">
          <ac:chgData name="Kathy Tomotheou" userId="9949b5ba-e5e1-4ab7-9b88-2b874b58366f" providerId="ADAL" clId="{EF4D436F-CE4E-144B-87DF-2A63C58E04DE}" dt="2022-02-22T03:14:26.185" v="617" actId="478"/>
          <ac:spMkLst>
            <pc:docMk/>
            <pc:sldMk cId="28654352" sldId="289"/>
            <ac:spMk id="8" creationId="{1E2E7B45-6963-4B94-A8F8-EE87DB88DEDA}"/>
          </ac:spMkLst>
        </pc:spChg>
        <pc:picChg chg="mod">
          <ac:chgData name="Kathy Tomotheou" userId="9949b5ba-e5e1-4ab7-9b88-2b874b58366f" providerId="ADAL" clId="{EF4D436F-CE4E-144B-87DF-2A63C58E04DE}" dt="2022-02-22T03:22:23.314" v="1183" actId="14861"/>
          <ac:picMkLst>
            <pc:docMk/>
            <pc:sldMk cId="28654352" sldId="289"/>
            <ac:picMk id="1026" creationId="{14332DE4-CFA3-4F44-9638-DDB2B4DEC6E7}"/>
          </ac:picMkLst>
        </pc:picChg>
      </pc:sldChg>
    </pc:docChg>
  </pc:docChgLst>
  <pc:docChgLst>
    <pc:chgData name="Schilling, Geoff (Curriculum Development)" userId="9147261c-0027-4955-b2a6-c80652defa48" providerId="ADAL" clId="{F119E132-D7AA-EA47-8BFD-4D754FB31140}"/>
    <pc:docChg chg="undo custSel modSld">
      <pc:chgData name="Schilling, Geoff (Curriculum Development)" userId="9147261c-0027-4955-b2a6-c80652defa48" providerId="ADAL" clId="{F119E132-D7AA-EA47-8BFD-4D754FB31140}" dt="2022-03-04T00:22:02.126" v="33" actId="478"/>
      <pc:docMkLst>
        <pc:docMk/>
      </pc:docMkLst>
      <pc:sldChg chg="delSp mod">
        <pc:chgData name="Schilling, Geoff (Curriculum Development)" userId="9147261c-0027-4955-b2a6-c80652defa48" providerId="ADAL" clId="{F119E132-D7AA-EA47-8BFD-4D754FB31140}" dt="2022-03-04T00:22:02.126" v="33" actId="478"/>
        <pc:sldMkLst>
          <pc:docMk/>
          <pc:sldMk cId="1412376001" sldId="270"/>
        </pc:sldMkLst>
        <pc:spChg chg="del">
          <ac:chgData name="Schilling, Geoff (Curriculum Development)" userId="9147261c-0027-4955-b2a6-c80652defa48" providerId="ADAL" clId="{F119E132-D7AA-EA47-8BFD-4D754FB31140}" dt="2022-03-04T00:22:02.126" v="33" actId="478"/>
          <ac:spMkLst>
            <pc:docMk/>
            <pc:sldMk cId="1412376001" sldId="270"/>
            <ac:spMk id="11" creationId="{00CFC737-765D-4FAA-91DD-B25164323323}"/>
          </ac:spMkLst>
        </pc:spChg>
      </pc:sldChg>
      <pc:sldChg chg="modSp mod">
        <pc:chgData name="Schilling, Geoff (Curriculum Development)" userId="9147261c-0027-4955-b2a6-c80652defa48" providerId="ADAL" clId="{F119E132-D7AA-EA47-8BFD-4D754FB31140}" dt="2022-03-04T00:21:21.254" v="32" actId="20577"/>
        <pc:sldMkLst>
          <pc:docMk/>
          <pc:sldMk cId="931192488" sldId="280"/>
        </pc:sldMkLst>
        <pc:spChg chg="mod">
          <ac:chgData name="Schilling, Geoff (Curriculum Development)" userId="9147261c-0027-4955-b2a6-c80652defa48" providerId="ADAL" clId="{F119E132-D7AA-EA47-8BFD-4D754FB31140}" dt="2022-03-03T05:46:29.887" v="2" actId="20577"/>
          <ac:spMkLst>
            <pc:docMk/>
            <pc:sldMk cId="931192488" sldId="280"/>
            <ac:spMk id="17" creationId="{4883BFBA-B568-491A-9C2F-D44754707AE7}"/>
          </ac:spMkLst>
        </pc:spChg>
        <pc:spChg chg="mod">
          <ac:chgData name="Schilling, Geoff (Curriculum Development)" userId="9147261c-0027-4955-b2a6-c80652defa48" providerId="ADAL" clId="{F119E132-D7AA-EA47-8BFD-4D754FB31140}" dt="2022-03-04T00:21:21.254" v="32" actId="20577"/>
          <ac:spMkLst>
            <pc:docMk/>
            <pc:sldMk cId="931192488" sldId="280"/>
            <ac:spMk id="18" creationId="{16A0D3A0-4333-AF42-87BF-91F602580A72}"/>
          </ac:spMkLst>
        </pc:spChg>
      </pc:sldChg>
      <pc:sldChg chg="modSp mod">
        <pc:chgData name="Schilling, Geoff (Curriculum Development)" userId="9147261c-0027-4955-b2a6-c80652defa48" providerId="ADAL" clId="{F119E132-D7AA-EA47-8BFD-4D754FB31140}" dt="2022-03-03T05:47:51.186" v="16" actId="1035"/>
        <pc:sldMkLst>
          <pc:docMk/>
          <pc:sldMk cId="1478853068" sldId="281"/>
        </pc:sldMkLst>
        <pc:spChg chg="mod">
          <ac:chgData name="Schilling, Geoff (Curriculum Development)" userId="9147261c-0027-4955-b2a6-c80652defa48" providerId="ADAL" clId="{F119E132-D7AA-EA47-8BFD-4D754FB31140}" dt="2022-03-03T05:47:51.186" v="16" actId="1035"/>
          <ac:spMkLst>
            <pc:docMk/>
            <pc:sldMk cId="1478853068" sldId="281"/>
            <ac:spMk id="8" creationId="{D42B84CF-441D-4D7F-A747-CFAC5E3BD76C}"/>
          </ac:spMkLst>
        </pc:spChg>
      </pc:sldChg>
      <pc:sldChg chg="addSp delSp modSp mod">
        <pc:chgData name="Schilling, Geoff (Curriculum Development)" userId="9147261c-0027-4955-b2a6-c80652defa48" providerId="ADAL" clId="{F119E132-D7AA-EA47-8BFD-4D754FB31140}" dt="2022-03-03T05:48:08.162" v="29" actId="1037"/>
        <pc:sldMkLst>
          <pc:docMk/>
          <pc:sldMk cId="28654352" sldId="289"/>
        </pc:sldMkLst>
        <pc:spChg chg="add del mod">
          <ac:chgData name="Schilling, Geoff (Curriculum Development)" userId="9147261c-0027-4955-b2a6-c80652defa48" providerId="ADAL" clId="{F119E132-D7AA-EA47-8BFD-4D754FB31140}" dt="2022-03-03T05:48:08.162" v="29" actId="1037"/>
          <ac:spMkLst>
            <pc:docMk/>
            <pc:sldMk cId="28654352" sldId="289"/>
            <ac:spMk id="7" creationId="{256DA81D-CE3A-4D15-AD12-2D084FEFC3F3}"/>
          </ac:spMkLst>
        </pc:spChg>
      </pc:sldChg>
    </pc:docChg>
  </pc:docChgLst>
  <pc:docChgLst>
    <pc:chgData name="Elyse" userId="f36cee0c-4795-4a4e-a200-ec64c6c861e9" providerId="ADAL" clId="{778D4366-D50F-4427-9705-CF17E141784D}"/>
    <pc:docChg chg="">
      <pc:chgData name="Elyse" userId="f36cee0c-4795-4a4e-a200-ec64c6c861e9" providerId="ADAL" clId="{778D4366-D50F-4427-9705-CF17E141784D}" dt="2022-03-21T00:39:14.230" v="0" actId="2056"/>
      <pc:docMkLst>
        <pc:docMk/>
      </pc:docMkLst>
      <pc:sldChg chg="delCm">
        <pc:chgData name="Elyse" userId="f36cee0c-4795-4a4e-a200-ec64c6c861e9" providerId="ADAL" clId="{778D4366-D50F-4427-9705-CF17E141784D}" dt="2022-03-21T00:39:14.230" v="0" actId="2056"/>
        <pc:sldMkLst>
          <pc:docMk/>
          <pc:sldMk cId="931192488" sldId="280"/>
        </pc:sldMkLst>
      </pc:sldChg>
      <pc:sldChg chg="delCm">
        <pc:chgData name="Elyse" userId="f36cee0c-4795-4a4e-a200-ec64c6c861e9" providerId="ADAL" clId="{778D4366-D50F-4427-9705-CF17E141784D}" dt="2022-03-21T00:39:14.230" v="0" actId="2056"/>
        <pc:sldMkLst>
          <pc:docMk/>
          <pc:sldMk cId="1478853068" sldId="281"/>
        </pc:sldMkLst>
      </pc:sldChg>
      <pc:sldChg chg="delCm">
        <pc:chgData name="Elyse" userId="f36cee0c-4795-4a4e-a200-ec64c6c861e9" providerId="ADAL" clId="{778D4366-D50F-4427-9705-CF17E141784D}" dt="2022-03-21T00:39:14.230" v="0" actId="2056"/>
        <pc:sldMkLst>
          <pc:docMk/>
          <pc:sldMk cId="28654352" sldId="289"/>
        </pc:sldMkLst>
      </pc:sldChg>
    </pc:docChg>
  </pc:docChgLst>
  <pc:docChgLst>
    <pc:chgData name="Jane" userId="38f041a2-02fc-425b-9559-cdb75a858b09" providerId="ADAL" clId="{F0718DC9-C5E5-4C36-A837-70C47A64D4E0}"/>
    <pc:docChg chg="modSld">
      <pc:chgData name="Jane" userId="38f041a2-02fc-425b-9559-cdb75a858b09" providerId="ADAL" clId="{F0718DC9-C5E5-4C36-A837-70C47A64D4E0}" dt="2022-02-22T00:10:19.204" v="14" actId="20577"/>
      <pc:docMkLst>
        <pc:docMk/>
      </pc:docMkLst>
      <pc:sldChg chg="modSp mod">
        <pc:chgData name="Jane" userId="38f041a2-02fc-425b-9559-cdb75a858b09" providerId="ADAL" clId="{F0718DC9-C5E5-4C36-A837-70C47A64D4E0}" dt="2022-02-22T00:10:19.204" v="14" actId="20577"/>
        <pc:sldMkLst>
          <pc:docMk/>
          <pc:sldMk cId="3271941629" sldId="269"/>
        </pc:sldMkLst>
        <pc:spChg chg="mod">
          <ac:chgData name="Jane" userId="38f041a2-02fc-425b-9559-cdb75a858b09" providerId="ADAL" clId="{F0718DC9-C5E5-4C36-A837-70C47A64D4E0}" dt="2022-02-22T00:10:19.204" v="14" actId="20577"/>
          <ac:spMkLst>
            <pc:docMk/>
            <pc:sldMk cId="3271941629" sldId="269"/>
            <ac:spMk id="3" creationId="{B9A72951-2ACF-4398-A43E-AB03420C26F3}"/>
          </ac:spMkLst>
        </pc:spChg>
      </pc:sldChg>
    </pc:docChg>
  </pc:docChgLst>
  <pc:docChgLst>
    <pc:chgData name="Rosemary" userId="8347c0b4-f3c8-4dd3-bab3-6cfb87c4f4f9" providerId="ADAL" clId="{61037DEA-CFA6-4889-9548-2E9A4EEA9EAF}"/>
    <pc:docChg chg="undo custSel modSld">
      <pc:chgData name="Rosemary" userId="8347c0b4-f3c8-4dd3-bab3-6cfb87c4f4f9" providerId="ADAL" clId="{61037DEA-CFA6-4889-9548-2E9A4EEA9EAF}" dt="2022-02-22T04:56:48.560" v="31" actId="478"/>
      <pc:docMkLst>
        <pc:docMk/>
      </pc:docMkLst>
      <pc:sldChg chg="addSp delSp modSp mod modClrScheme delCm chgLayout">
        <pc:chgData name="Rosemary" userId="8347c0b4-f3c8-4dd3-bab3-6cfb87c4f4f9" providerId="ADAL" clId="{61037DEA-CFA6-4889-9548-2E9A4EEA9EAF}" dt="2022-02-22T04:56:48.560" v="31" actId="478"/>
        <pc:sldMkLst>
          <pc:docMk/>
          <pc:sldMk cId="1412376001" sldId="270"/>
        </pc:sldMkLst>
        <pc:spChg chg="mod ord">
          <ac:chgData name="Rosemary" userId="8347c0b4-f3c8-4dd3-bab3-6cfb87c4f4f9" providerId="ADAL" clId="{61037DEA-CFA6-4889-9548-2E9A4EEA9EAF}" dt="2022-02-22T04:56:44.595" v="30" actId="700"/>
          <ac:spMkLst>
            <pc:docMk/>
            <pc:sldMk cId="1412376001" sldId="270"/>
            <ac:spMk id="2" creationId="{9C8D727A-6CAF-456E-B3A9-979F490CC112}"/>
          </ac:spMkLst>
        </pc:spChg>
        <pc:spChg chg="add mod ord">
          <ac:chgData name="Rosemary" userId="8347c0b4-f3c8-4dd3-bab3-6cfb87c4f4f9" providerId="ADAL" clId="{61037DEA-CFA6-4889-9548-2E9A4EEA9EAF}" dt="2022-02-22T04:56:44.595" v="30" actId="700"/>
          <ac:spMkLst>
            <pc:docMk/>
            <pc:sldMk cId="1412376001" sldId="270"/>
            <ac:spMk id="3" creationId="{2227CAB0-3FE5-4D31-B2BE-ACE224B2875F}"/>
          </ac:spMkLst>
        </pc:spChg>
        <pc:spChg chg="add del mod ord">
          <ac:chgData name="Rosemary" userId="8347c0b4-f3c8-4dd3-bab3-6cfb87c4f4f9" providerId="ADAL" clId="{61037DEA-CFA6-4889-9548-2E9A4EEA9EAF}" dt="2022-02-22T04:19:11.312" v="1" actId="478"/>
          <ac:spMkLst>
            <pc:docMk/>
            <pc:sldMk cId="1412376001" sldId="270"/>
            <ac:spMk id="5" creationId="{52E59B2B-F615-4493-8ABB-9C67567ED793}"/>
          </ac:spMkLst>
        </pc:spChg>
        <pc:spChg chg="add del mod">
          <ac:chgData name="Rosemary" userId="8347c0b4-f3c8-4dd3-bab3-6cfb87c4f4f9" providerId="ADAL" clId="{61037DEA-CFA6-4889-9548-2E9A4EEA9EAF}" dt="2022-02-22T04:20:27.533" v="16" actId="478"/>
          <ac:spMkLst>
            <pc:docMk/>
            <pc:sldMk cId="1412376001" sldId="270"/>
            <ac:spMk id="6" creationId="{92F21D87-6AD0-492C-8899-C7196A4BD224}"/>
          </ac:spMkLst>
        </pc:spChg>
        <pc:spChg chg="add del mod ord">
          <ac:chgData name="Rosemary" userId="8347c0b4-f3c8-4dd3-bab3-6cfb87c4f4f9" providerId="ADAL" clId="{61037DEA-CFA6-4889-9548-2E9A4EEA9EAF}" dt="2022-02-22T04:56:48.560" v="31" actId="478"/>
          <ac:spMkLst>
            <pc:docMk/>
            <pc:sldMk cId="1412376001" sldId="270"/>
            <ac:spMk id="8" creationId="{449A31D9-96A4-4BE0-944B-B2D5BC9FCDB3}"/>
          </ac:spMkLst>
        </pc:spChg>
        <pc:picChg chg="del">
          <ac:chgData name="Rosemary" userId="8347c0b4-f3c8-4dd3-bab3-6cfb87c4f4f9" providerId="ADAL" clId="{61037DEA-CFA6-4889-9548-2E9A4EEA9EAF}" dt="2022-02-22T04:19:13.819" v="3" actId="478"/>
          <ac:picMkLst>
            <pc:docMk/>
            <pc:sldMk cId="1412376001" sldId="270"/>
            <ac:picMk id="1026" creationId="{11E5360E-470D-444E-BFB7-BB89355C1CB4}"/>
          </ac:picMkLst>
        </pc:picChg>
        <pc:picChg chg="del">
          <ac:chgData name="Rosemary" userId="8347c0b4-f3c8-4dd3-bab3-6cfb87c4f4f9" providerId="ADAL" clId="{61037DEA-CFA6-4889-9548-2E9A4EEA9EAF}" dt="2022-02-22T04:19:12.627" v="2" actId="478"/>
          <ac:picMkLst>
            <pc:docMk/>
            <pc:sldMk cId="1412376001" sldId="270"/>
            <ac:picMk id="1028" creationId="{645A582E-077B-4428-AE86-8D696F199829}"/>
          </ac:picMkLst>
        </pc:picChg>
      </pc:sldChg>
    </pc:docChg>
  </pc:docChgLst>
  <pc:docChgLst>
    <pc:chgData name="Paterson, Carmen (Curriculum Policy and Standards)" userId="9157f839-922e-4901-8dbf-ce9b3049d195" providerId="ADAL" clId="{B141997E-3EA5-4F94-B814-233809BEDE3F}"/>
    <pc:docChg chg="undo redo custSel modSld">
      <pc:chgData name="Paterson, Carmen (Curriculum Policy and Standards)" userId="9157f839-922e-4901-8dbf-ce9b3049d195" providerId="ADAL" clId="{B141997E-3EA5-4F94-B814-233809BEDE3F}" dt="2022-01-23T23:25:29.898" v="161" actId="20577"/>
      <pc:docMkLst>
        <pc:docMk/>
      </pc:docMkLst>
      <pc:sldChg chg="modSp mod">
        <pc:chgData name="Paterson, Carmen (Curriculum Policy and Standards)" userId="9157f839-922e-4901-8dbf-ce9b3049d195" providerId="ADAL" clId="{B141997E-3EA5-4F94-B814-233809BEDE3F}" dt="2022-01-23T23:24:53.865" v="134" actId="20577"/>
        <pc:sldMkLst>
          <pc:docMk/>
          <pc:sldMk cId="1412376001" sldId="270"/>
        </pc:sldMkLst>
        <pc:spChg chg="mod">
          <ac:chgData name="Paterson, Carmen (Curriculum Policy and Standards)" userId="9157f839-922e-4901-8dbf-ce9b3049d195" providerId="ADAL" clId="{B141997E-3EA5-4F94-B814-233809BEDE3F}" dt="2022-01-23T23:24:53.865" v="134" actId="20577"/>
          <ac:spMkLst>
            <pc:docMk/>
            <pc:sldMk cId="1412376001" sldId="270"/>
            <ac:spMk id="11" creationId="{00CFC737-765D-4FAA-91DD-B25164323323}"/>
          </ac:spMkLst>
        </pc:spChg>
        <pc:picChg chg="mod">
          <ac:chgData name="Paterson, Carmen (Curriculum Policy and Standards)" userId="9157f839-922e-4901-8dbf-ce9b3049d195" providerId="ADAL" clId="{B141997E-3EA5-4F94-B814-233809BEDE3F}" dt="2022-01-23T23:24:01.618" v="129" actId="1076"/>
          <ac:picMkLst>
            <pc:docMk/>
            <pc:sldMk cId="1412376001" sldId="270"/>
            <ac:picMk id="14" creationId="{F6EBEB58-E063-4894-A9E6-4D7FF60E54DC}"/>
          </ac:picMkLst>
        </pc:picChg>
      </pc:sldChg>
      <pc:sldChg chg="modSp mod">
        <pc:chgData name="Paterson, Carmen (Curriculum Policy and Standards)" userId="9157f839-922e-4901-8dbf-ce9b3049d195" providerId="ADAL" clId="{B141997E-3EA5-4F94-B814-233809BEDE3F}" dt="2022-01-23T23:25:11.717" v="141" actId="20577"/>
        <pc:sldMkLst>
          <pc:docMk/>
          <pc:sldMk cId="931192488" sldId="280"/>
        </pc:sldMkLst>
        <pc:spChg chg="mod">
          <ac:chgData name="Paterson, Carmen (Curriculum Policy and Standards)" userId="9157f839-922e-4901-8dbf-ce9b3049d195" providerId="ADAL" clId="{B141997E-3EA5-4F94-B814-233809BEDE3F}" dt="2022-01-23T23:25:11.717" v="141" actId="20577"/>
          <ac:spMkLst>
            <pc:docMk/>
            <pc:sldMk cId="931192488" sldId="280"/>
            <ac:spMk id="17" creationId="{4883BFBA-B568-491A-9C2F-D44754707AE7}"/>
          </ac:spMkLst>
        </pc:spChg>
      </pc:sldChg>
      <pc:sldChg chg="modSp mod">
        <pc:chgData name="Paterson, Carmen (Curriculum Policy and Standards)" userId="9157f839-922e-4901-8dbf-ce9b3049d195" providerId="ADAL" clId="{B141997E-3EA5-4F94-B814-233809BEDE3F}" dt="2022-01-23T23:25:22.391" v="151" actId="20577"/>
        <pc:sldMkLst>
          <pc:docMk/>
          <pc:sldMk cId="1478853068" sldId="281"/>
        </pc:sldMkLst>
        <pc:spChg chg="mod">
          <ac:chgData name="Paterson, Carmen (Curriculum Policy and Standards)" userId="9157f839-922e-4901-8dbf-ce9b3049d195" providerId="ADAL" clId="{B141997E-3EA5-4F94-B814-233809BEDE3F}" dt="2022-01-23T23:25:22.391" v="151" actId="20577"/>
          <ac:spMkLst>
            <pc:docMk/>
            <pc:sldMk cId="1478853068" sldId="281"/>
            <ac:spMk id="8" creationId="{D42B84CF-441D-4D7F-A747-CFAC5E3BD76C}"/>
          </ac:spMkLst>
        </pc:spChg>
      </pc:sldChg>
      <pc:sldChg chg="modSp mod">
        <pc:chgData name="Paterson, Carmen (Curriculum Policy and Standards)" userId="9157f839-922e-4901-8dbf-ce9b3049d195" providerId="ADAL" clId="{B141997E-3EA5-4F94-B814-233809BEDE3F}" dt="2022-01-20T21:38:34.419" v="13" actId="20577"/>
        <pc:sldMkLst>
          <pc:docMk/>
          <pc:sldMk cId="773092014" sldId="287"/>
        </pc:sldMkLst>
        <pc:spChg chg="mod">
          <ac:chgData name="Paterson, Carmen (Curriculum Policy and Standards)" userId="9157f839-922e-4901-8dbf-ce9b3049d195" providerId="ADAL" clId="{B141997E-3EA5-4F94-B814-233809BEDE3F}" dt="2022-01-20T21:38:34.419" v="13" actId="20577"/>
          <ac:spMkLst>
            <pc:docMk/>
            <pc:sldMk cId="773092014" sldId="287"/>
            <ac:spMk id="6" creationId="{92F21D87-6AD0-492C-8899-C7196A4BD224}"/>
          </ac:spMkLst>
        </pc:spChg>
      </pc:sldChg>
      <pc:sldChg chg="modSp mod">
        <pc:chgData name="Paterson, Carmen (Curriculum Policy and Standards)" userId="9157f839-922e-4901-8dbf-ce9b3049d195" providerId="ADAL" clId="{B141997E-3EA5-4F94-B814-233809BEDE3F}" dt="2022-01-23T23:25:29.898" v="161" actId="20577"/>
        <pc:sldMkLst>
          <pc:docMk/>
          <pc:sldMk cId="28654352" sldId="289"/>
        </pc:sldMkLst>
        <pc:spChg chg="mod">
          <ac:chgData name="Paterson, Carmen (Curriculum Policy and Standards)" userId="9157f839-922e-4901-8dbf-ce9b3049d195" providerId="ADAL" clId="{B141997E-3EA5-4F94-B814-233809BEDE3F}" dt="2022-01-20T21:37:52.809" v="12" actId="255"/>
          <ac:spMkLst>
            <pc:docMk/>
            <pc:sldMk cId="28654352" sldId="289"/>
            <ac:spMk id="4" creationId="{FB170B5C-16A9-4873-8030-4FC2EA7DF543}"/>
          </ac:spMkLst>
        </pc:spChg>
        <pc:spChg chg="mod">
          <ac:chgData name="Paterson, Carmen (Curriculum Policy and Standards)" userId="9157f839-922e-4901-8dbf-ce9b3049d195" providerId="ADAL" clId="{B141997E-3EA5-4F94-B814-233809BEDE3F}" dt="2022-01-23T23:25:29.898" v="161" actId="20577"/>
          <ac:spMkLst>
            <pc:docMk/>
            <pc:sldMk cId="28654352" sldId="289"/>
            <ac:spMk id="7" creationId="{256DA81D-CE3A-4D15-AD12-2D084FEFC3F3}"/>
          </ac:spMkLst>
        </pc:spChg>
        <pc:picChg chg="mod">
          <ac:chgData name="Paterson, Carmen (Curriculum Policy and Standards)" userId="9157f839-922e-4901-8dbf-ce9b3049d195" providerId="ADAL" clId="{B141997E-3EA5-4F94-B814-233809BEDE3F}" dt="2022-01-22T04:11:59.904" v="67" actId="14100"/>
          <ac:picMkLst>
            <pc:docMk/>
            <pc:sldMk cId="28654352" sldId="289"/>
            <ac:picMk id="1026" creationId="{14332DE4-CFA3-4F44-9638-DDB2B4DEC6E7}"/>
          </ac:picMkLst>
        </pc:picChg>
      </pc:sldChg>
      <pc:sldChg chg="modSp mod">
        <pc:chgData name="Paterson, Carmen (Curriculum Policy and Standards)" userId="9157f839-922e-4901-8dbf-ce9b3049d195" providerId="ADAL" clId="{B141997E-3EA5-4F94-B814-233809BEDE3F}" dt="2022-01-20T21:32:07.942" v="10" actId="20577"/>
        <pc:sldMkLst>
          <pc:docMk/>
          <pc:sldMk cId="2122648596" sldId="292"/>
        </pc:sldMkLst>
        <pc:spChg chg="mod">
          <ac:chgData name="Paterson, Carmen (Curriculum Policy and Standards)" userId="9157f839-922e-4901-8dbf-ce9b3049d195" providerId="ADAL" clId="{B141997E-3EA5-4F94-B814-233809BEDE3F}" dt="2022-01-20T21:32:07.942" v="10" actId="20577"/>
          <ac:spMkLst>
            <pc:docMk/>
            <pc:sldMk cId="2122648596" sldId="292"/>
            <ac:spMk id="3" creationId="{74E37B85-1DCD-4B57-A3CF-B72A6555EB61}"/>
          </ac:spMkLst>
        </pc:spChg>
      </pc:sldChg>
      <pc:sldChg chg="modSp mod">
        <pc:chgData name="Paterson, Carmen (Curriculum Policy and Standards)" userId="9157f839-922e-4901-8dbf-ce9b3049d195" providerId="ADAL" clId="{B141997E-3EA5-4F94-B814-233809BEDE3F}" dt="2022-01-20T21:31:54.272" v="6" actId="20577"/>
        <pc:sldMkLst>
          <pc:docMk/>
          <pc:sldMk cId="2706176100" sldId="293"/>
        </pc:sldMkLst>
        <pc:spChg chg="mod">
          <ac:chgData name="Paterson, Carmen (Curriculum Policy and Standards)" userId="9157f839-922e-4901-8dbf-ce9b3049d195" providerId="ADAL" clId="{B141997E-3EA5-4F94-B814-233809BEDE3F}" dt="2022-01-20T21:31:54.272" v="6" actId="20577"/>
          <ac:spMkLst>
            <pc:docMk/>
            <pc:sldMk cId="2706176100" sldId="293"/>
            <ac:spMk id="2" creationId="{7410CF64-EBCC-4652-A1FE-01BEAC44CF47}"/>
          </ac:spMkLst>
        </pc:spChg>
      </pc:sldChg>
    </pc:docChg>
  </pc:docChgLst>
  <pc:docChgLst>
    <pc:chgData name="Ballantyne, Meegan (Curriculum Policy and Standards)" userId="0b324ebd-65ba-428b-adc2-e3fc2a9aab37" providerId="ADAL" clId="{3560C4C4-9F9B-4949-800D-6466FCAD3E5D}"/>
    <pc:docChg chg="modSld">
      <pc:chgData name="Ballantyne, Meegan (Curriculum Policy and Standards)" userId="0b324ebd-65ba-428b-adc2-e3fc2a9aab37" providerId="ADAL" clId="{3560C4C4-9F9B-4949-800D-6466FCAD3E5D}" dt="2022-02-17T22:53:16.480" v="7" actId="1076"/>
      <pc:docMkLst>
        <pc:docMk/>
      </pc:docMkLst>
      <pc:sldChg chg="addSp modSp mod">
        <pc:chgData name="Ballantyne, Meegan (Curriculum Policy and Standards)" userId="0b324ebd-65ba-428b-adc2-e3fc2a9aab37" providerId="ADAL" clId="{3560C4C4-9F9B-4949-800D-6466FCAD3E5D}" dt="2022-02-17T22:51:58.295" v="1" actId="1076"/>
        <pc:sldMkLst>
          <pc:docMk/>
          <pc:sldMk cId="1412376001" sldId="270"/>
        </pc:sldMkLst>
        <pc:spChg chg="add mod">
          <ac:chgData name="Ballantyne, Meegan (Curriculum Policy and Standards)" userId="0b324ebd-65ba-428b-adc2-e3fc2a9aab37" providerId="ADAL" clId="{3560C4C4-9F9B-4949-800D-6466FCAD3E5D}" dt="2022-02-17T22:51:58.295" v="1" actId="1076"/>
          <ac:spMkLst>
            <pc:docMk/>
            <pc:sldMk cId="1412376001" sldId="270"/>
            <ac:spMk id="10" creationId="{11DC2E3F-D9AA-40C0-96BB-D08E5E6210DB}"/>
          </ac:spMkLst>
        </pc:spChg>
      </pc:sldChg>
      <pc:sldChg chg="addSp modSp mod">
        <pc:chgData name="Ballantyne, Meegan (Curriculum Policy and Standards)" userId="0b324ebd-65ba-428b-adc2-e3fc2a9aab37" providerId="ADAL" clId="{3560C4C4-9F9B-4949-800D-6466FCAD3E5D}" dt="2022-02-17T22:52:27.048" v="3" actId="1076"/>
        <pc:sldMkLst>
          <pc:docMk/>
          <pc:sldMk cId="931192488" sldId="280"/>
        </pc:sldMkLst>
        <pc:spChg chg="add mod">
          <ac:chgData name="Ballantyne, Meegan (Curriculum Policy and Standards)" userId="0b324ebd-65ba-428b-adc2-e3fc2a9aab37" providerId="ADAL" clId="{3560C4C4-9F9B-4949-800D-6466FCAD3E5D}" dt="2022-02-17T22:52:27.048" v="3" actId="1076"/>
          <ac:spMkLst>
            <pc:docMk/>
            <pc:sldMk cId="931192488" sldId="280"/>
            <ac:spMk id="16" creationId="{3843B47E-7AC1-4AD2-A9D1-26A61F0E4187}"/>
          </ac:spMkLst>
        </pc:spChg>
      </pc:sldChg>
      <pc:sldChg chg="addSp modSp mod">
        <pc:chgData name="Ballantyne, Meegan (Curriculum Policy and Standards)" userId="0b324ebd-65ba-428b-adc2-e3fc2a9aab37" providerId="ADAL" clId="{3560C4C4-9F9B-4949-800D-6466FCAD3E5D}" dt="2022-02-17T22:52:53.690" v="5" actId="1076"/>
        <pc:sldMkLst>
          <pc:docMk/>
          <pc:sldMk cId="1478853068" sldId="281"/>
        </pc:sldMkLst>
        <pc:spChg chg="add mod">
          <ac:chgData name="Ballantyne, Meegan (Curriculum Policy and Standards)" userId="0b324ebd-65ba-428b-adc2-e3fc2a9aab37" providerId="ADAL" clId="{3560C4C4-9F9B-4949-800D-6466FCAD3E5D}" dt="2022-02-17T22:52:53.690" v="5" actId="1076"/>
          <ac:spMkLst>
            <pc:docMk/>
            <pc:sldMk cId="1478853068" sldId="281"/>
            <ac:spMk id="9" creationId="{A8B380D9-D3AE-4E53-A72F-4652BC427AF0}"/>
          </ac:spMkLst>
        </pc:spChg>
      </pc:sldChg>
      <pc:sldChg chg="addSp modSp mod">
        <pc:chgData name="Ballantyne, Meegan (Curriculum Policy and Standards)" userId="0b324ebd-65ba-428b-adc2-e3fc2a9aab37" providerId="ADAL" clId="{3560C4C4-9F9B-4949-800D-6466FCAD3E5D}" dt="2022-02-17T22:53:16.480" v="7" actId="1076"/>
        <pc:sldMkLst>
          <pc:docMk/>
          <pc:sldMk cId="28654352" sldId="289"/>
        </pc:sldMkLst>
        <pc:spChg chg="add mod">
          <ac:chgData name="Ballantyne, Meegan (Curriculum Policy and Standards)" userId="0b324ebd-65ba-428b-adc2-e3fc2a9aab37" providerId="ADAL" clId="{3560C4C4-9F9B-4949-800D-6466FCAD3E5D}" dt="2022-02-17T22:53:16.480" v="7" actId="1076"/>
          <ac:spMkLst>
            <pc:docMk/>
            <pc:sldMk cId="28654352" sldId="289"/>
            <ac:spMk id="8" creationId="{1E2E7B45-6963-4B94-A8F8-EE87DB88DED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322DA-DDDD-477E-A739-FFD9C299C708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0DE2E-30A7-47A7-A3DA-F13027F1CB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6747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0DE2E-30A7-47A7-A3DA-F13027F1CBD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9033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0F85C-6D40-43D9-8EEE-C6A746B52258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345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.customers@sa.gov.au" TargetMode="Externa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9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65560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543916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217309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19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309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be interactive. Click the button for extra elements.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11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333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4028348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3708592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056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ask you a question. Have a go, then click the answer button. 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206" t="4910" r="4512"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99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right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9306464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248" y="882711"/>
            <a:ext cx="1095552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651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udio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65" y="2011511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1A4F55B-2933-4915-8DF5-46CCF219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263" y="3829953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534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34936686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text content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5125D-1690-4057-A80F-E538A0D974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57864"/>
            <a:ext cx="10721975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7974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3456800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074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 2 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9349596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24024"/>
            <a:ext cx="6343650" cy="3119286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424025"/>
            <a:ext cx="3971925" cy="311952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91312" y="882709"/>
            <a:ext cx="1062487" cy="13255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377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3629700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769236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4035114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5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Reference list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7A7227-D7B3-4D00-B2A5-0B3724C86E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2188" y="1870075"/>
            <a:ext cx="10567987" cy="3503613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add references – Use Harvard referencing conventions </a:t>
            </a:r>
            <a:r>
              <a:rPr lang="en-AU" b="0" i="0">
                <a:effectLst/>
                <a:latin typeface="Segoe UI" panose="020B0502040204020203" pitchFamily="34" charset="0"/>
              </a:rPr>
              <a:t>[Channel Name] YYYY, [Video Title], Platform, DD MMMM, viewed DD MMMM YYYY, &lt; URL 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66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21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right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Copyright statement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CD593-D986-4AB4-989A-D1EDAD34BA34}"/>
              </a:ext>
            </a:extLst>
          </p:cNvPr>
          <p:cNvSpPr txBox="1"/>
          <p:nvPr userDrawn="1"/>
        </p:nvSpPr>
        <p:spPr>
          <a:xfrm>
            <a:off x="838200" y="1949570"/>
            <a:ext cx="9858555" cy="3476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Department for Education, South Australia, has created teaching and curriculum resources to support students during the staged return to school in 2022.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resources are available for students, parents and teachers in South Australia, where students are undertaking remote learning. 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material has been produced and communicated on behalf of the State and, to the extent necessary, in reliance on section 113P and/or Part VII of the </a:t>
            </a:r>
            <a:r>
              <a:rPr lang="en-AU" i="1">
                <a:latin typeface="Segoe UI" panose="020B0502040204020203" pitchFamily="34" charset="0"/>
                <a:cs typeface="Segoe UI" panose="020B0502040204020203" pitchFamily="34" charset="0"/>
              </a:rPr>
              <a:t>Copyright Act 1968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AU" err="1">
                <a:latin typeface="Segoe UI" panose="020B0502040204020203" pitchFamily="34" charset="0"/>
                <a:cs typeface="Segoe UI" panose="020B0502040204020203" pitchFamily="34" charset="0"/>
              </a:rPr>
              <a:t>Cth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If you believe you own or otherwise have an interest in the copyright in any aspect of these materials and object to its use, please notify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education.customers@sa.gov.au </a:t>
            </a:r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9174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66539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409837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765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203667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42778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8791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6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7" r:id="rId4"/>
    <p:sldLayoutId id="2147483668" r:id="rId5"/>
    <p:sldLayoutId id="2147483660" r:id="rId6"/>
    <p:sldLayoutId id="2147483670" r:id="rId7"/>
    <p:sldLayoutId id="2147483664" r:id="rId8"/>
    <p:sldLayoutId id="2147483669" r:id="rId9"/>
    <p:sldLayoutId id="2147483662" r:id="rId10"/>
    <p:sldLayoutId id="2147483666" r:id="rId11"/>
    <p:sldLayoutId id="2147483665" r:id="rId12"/>
    <p:sldLayoutId id="21474836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170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3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3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19A7-28C1-4456-AA1B-10100DF6C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Year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1DB66-0417-403D-8A90-5058DCCE5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Lesson 1 – exploring persuasive language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97118-CD2B-4676-8ECA-E66DE8A5A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English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C7A2D0-17F7-4A53-882D-7D2C6F2F2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3950" y="3428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CF64-EBCC-4652-A1FE-01BEAC44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400099"/>
            <a:ext cx="10515600" cy="1325563"/>
          </a:xfrm>
        </p:spPr>
        <p:txBody>
          <a:bodyPr/>
          <a:lstStyle/>
          <a:p>
            <a:r>
              <a:rPr lang="en-AU"/>
              <a:t>Answer – sentence number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79DAD-AE5E-4C06-9C7E-3678CC467D99}"/>
              </a:ext>
            </a:extLst>
          </p:cNvPr>
          <p:cNvSpPr txBox="1"/>
          <p:nvPr/>
        </p:nvSpPr>
        <p:spPr>
          <a:xfrm>
            <a:off x="581025" y="2083362"/>
            <a:ext cx="10582275" cy="3448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On Saturday my family took our dog to the beach.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rgbClr val="359C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(Recount)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800">
                <a:solidFill>
                  <a:prstClr val="black"/>
                </a:solidFill>
                <a:latin typeface="Calibri" panose="020F0502020204030204"/>
              </a:rPr>
              <a:t>2. Dogs eat meat and vegetables and like to chew bones.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800">
                <a:solidFill>
                  <a:srgbClr val="359C9B"/>
                </a:solidFill>
                <a:latin typeface="Calibri" panose="020F0502020204030204"/>
              </a:rPr>
              <a:t>(Fact)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I </a:t>
            </a: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really need 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get a puppy because they are </a:t>
            </a: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cute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we </a:t>
            </a: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have so much </a:t>
            </a: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together and I </a:t>
            </a: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promise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look after it everyday.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rgbClr val="359C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(Persuasive)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3CDE3E-34CB-491A-BD92-14BDE44BF28C}"/>
              </a:ext>
            </a:extLst>
          </p:cNvPr>
          <p:cNvSpPr/>
          <p:nvPr/>
        </p:nvSpPr>
        <p:spPr>
          <a:xfrm>
            <a:off x="552450" y="4124326"/>
            <a:ext cx="10687478" cy="1407160"/>
          </a:xfrm>
          <a:prstGeom prst="rect">
            <a:avLst/>
          </a:prstGeom>
          <a:noFill/>
          <a:ln w="76200">
            <a:solidFill>
              <a:srgbClr val="359C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9A58888-C64A-4946-8DB0-57560A8A5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71021" y="656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7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49" y="701515"/>
            <a:ext cx="3473809" cy="1325563"/>
          </a:xfrm>
        </p:spPr>
        <p:txBody>
          <a:bodyPr/>
          <a:lstStyle/>
          <a:p>
            <a:r>
              <a:rPr lang="en-AU"/>
              <a:t>Reflection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59B3C5-3B80-4601-AED8-3F0CDFCF9D9F}"/>
              </a:ext>
            </a:extLst>
          </p:cNvPr>
          <p:cNvSpPr txBox="1">
            <a:spLocks/>
          </p:cNvSpPr>
          <p:nvPr/>
        </p:nvSpPr>
        <p:spPr>
          <a:xfrm>
            <a:off x="838199" y="2360372"/>
            <a:ext cx="11058525" cy="31174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21D87-6AD0-492C-8899-C7196A4BD224}"/>
              </a:ext>
            </a:extLst>
          </p:cNvPr>
          <p:cNvSpPr txBox="1"/>
          <p:nvPr/>
        </p:nvSpPr>
        <p:spPr>
          <a:xfrm>
            <a:off x="590549" y="2027078"/>
            <a:ext cx="10515600" cy="3707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 of some examples where persuasive language might help you to convince someone that what you think is right.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sz="280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would you say if you were trying to convince someone that you should have a pet? Try writing some sentences using persuasive words.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sz="280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800">
                <a:solidFill>
                  <a:prstClr val="black"/>
                </a:solidFill>
                <a:latin typeface="Calibri" panose="020F0502020204030204"/>
              </a:rPr>
              <a:t>Optional – ask a person in your house 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share a time that they have used persuasive language to convince someone.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4C5A4DB4-8DFD-46FB-A98F-C4C700008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32A18C-9C3F-4C9D-A862-BF4B8453F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6149" y="5942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285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09A-40F8-4F6D-9D29-D004F87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Daily reading routine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7B85-1DCD-4B57-A3CF-B72A6555E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AU"/>
              <a:t>Choose something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Find a quiet, comfortable space to read.</a:t>
            </a:r>
            <a:endParaRPr lang="en-AU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AU"/>
              <a:t>Read for 15 to 20 minutes.</a:t>
            </a:r>
            <a:endParaRPr lang="en-AU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AU"/>
              <a:t>Have a chat about what you read with someone else.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053B4EB-3500-4572-ACC4-33010947B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63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7C4FD4-C1ED-4818-B509-B30D002E2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11386004" y="206827"/>
            <a:ext cx="392340" cy="39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690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6D69356-5E43-4BE9-BF75-47766FA89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2486" y="6290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5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73"/>
    </mc:Choice>
    <mc:Fallback>
      <p:transition spd="slow" advTm="58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615" x="749300" y="1187450"/>
          <p14:tracePt t="13622" x="1570038" y="1214438"/>
          <p14:tracePt t="13631" x="2501900" y="1270000"/>
          <p14:tracePt t="13639" x="3506788" y="1296988"/>
          <p14:tracePt t="13646" x="4502150" y="1296988"/>
          <p14:tracePt t="13656" x="5470525" y="1323975"/>
          <p14:tracePt t="13663" x="6365875" y="1323975"/>
          <p14:tracePt t="13672" x="7105650" y="1323975"/>
          <p14:tracePt t="13679" x="7808913" y="1323975"/>
          <p14:tracePt t="13686" x="8374063" y="1350963"/>
          <p14:tracePt t="13695" x="8739188" y="1350963"/>
          <p14:tracePt t="13703" x="9004300" y="1350963"/>
          <p14:tracePt t="13711" x="9215438" y="1387475"/>
          <p14:tracePt t="13719" x="9342438" y="1387475"/>
          <p14:tracePt t="13726" x="9488488" y="1397000"/>
          <p14:tracePt t="13735" x="9561513" y="1397000"/>
          <p14:tracePt t="13742" x="9625013" y="1397000"/>
          <p14:tracePt t="13750" x="9661525" y="1397000"/>
          <p14:tracePt t="13758" x="9680575" y="1397000"/>
          <p14:tracePt t="13767" x="9690100" y="1397000"/>
          <p14:tracePt t="13822" x="9698038" y="1379538"/>
          <p14:tracePt t="13831" x="9707563" y="1360488"/>
          <p14:tracePt t="13838" x="9707563" y="1343025"/>
          <p14:tracePt t="13847" x="9726613" y="1314450"/>
          <p14:tracePt t="13856" x="9772650" y="1250950"/>
          <p14:tracePt t="13863" x="9845675" y="1204913"/>
          <p14:tracePt t="13873" x="9890125" y="1150938"/>
          <p14:tracePt t="13879" x="9936163" y="1104900"/>
          <p14:tracePt t="13888" x="9963150" y="1058863"/>
          <p14:tracePt t="13894" x="9963150" y="1004888"/>
          <p14:tracePt t="13902" x="9963150" y="985838"/>
          <p14:tracePt t="13911" x="9963150" y="976313"/>
          <p14:tracePt t="13919" x="9963150" y="968375"/>
          <p14:tracePt t="13951" x="9972675" y="958850"/>
          <p14:tracePt t="13959" x="9982200" y="949325"/>
          <p14:tracePt t="13967" x="10018713" y="949325"/>
          <p14:tracePt t="13974" x="10045700" y="939800"/>
          <p14:tracePt t="13985" x="10082213" y="939800"/>
          <p14:tracePt t="13990" x="10137775" y="931863"/>
          <p14:tracePt t="13999" x="10182225" y="931863"/>
          <p14:tracePt t="14007" x="10201275" y="931863"/>
          <p14:tracePt t="14015" x="10210800" y="931863"/>
          <p14:tracePt t="14064" x="10218738" y="931863"/>
          <p14:tracePt t="14081" x="10237788" y="922338"/>
          <p14:tracePt t="14088" x="10247313" y="922338"/>
          <p14:tracePt t="14096" x="10264775" y="922338"/>
          <p14:tracePt t="14103" x="10274300" y="922338"/>
          <p14:tracePt t="14111" x="10283825" y="922338"/>
          <p14:tracePt t="14175" x="10291763" y="922338"/>
          <p14:tracePt t="14191" x="10310813" y="922338"/>
          <p14:tracePt t="14198" x="10320338" y="912813"/>
          <p14:tracePt t="14207" x="10328275" y="912813"/>
          <p14:tracePt t="14215" x="10347325" y="895350"/>
          <p14:tracePt t="14223" x="10364788" y="895350"/>
          <p14:tracePt t="14231" x="10374313" y="885825"/>
          <p14:tracePt t="14272" x="10393363" y="885825"/>
          <p14:tracePt t="14278" x="10410825" y="885825"/>
          <p14:tracePt t="14287" x="10429875" y="885825"/>
          <p14:tracePt t="14296" x="10437813" y="885825"/>
          <p14:tracePt t="14303" x="10456863" y="885825"/>
          <p14:tracePt t="14415" x="10466388" y="885825"/>
          <p14:tracePt t="14615" x="10474325" y="885825"/>
          <p14:tracePt t="14623" x="10493375" y="903288"/>
          <p14:tracePt t="14631" x="10539413" y="939800"/>
          <p14:tracePt t="14638" x="10585450" y="958850"/>
          <p14:tracePt t="14646" x="10648950" y="1004888"/>
          <p14:tracePt t="14656" x="10685463" y="1022350"/>
          <p14:tracePt t="14662" x="10739438" y="1031875"/>
          <p14:tracePt t="14673" x="10768013" y="1050925"/>
          <p14:tracePt t="14678" x="10795000" y="1058863"/>
          <p14:tracePt t="14690" x="10841038" y="1077913"/>
          <p14:tracePt t="14695" x="10858500" y="1077913"/>
          <p14:tracePt t="14703" x="10885488" y="1087438"/>
          <p14:tracePt t="14711" x="10914063" y="1095375"/>
          <p14:tracePt t="14718" x="10950575" y="1095375"/>
          <p14:tracePt t="14727" x="10958513" y="1095375"/>
          <p14:tracePt t="14735" x="10968038" y="1104900"/>
          <p14:tracePt t="14742" x="10977563" y="1104900"/>
          <p14:tracePt t="14751" x="10995025" y="1104900"/>
          <p14:tracePt t="14758" x="11041063" y="1104900"/>
          <p14:tracePt t="14766" x="11096625" y="1104900"/>
          <p14:tracePt t="14774" x="11150600" y="1104900"/>
          <p14:tracePt t="14783" x="11223625" y="1104900"/>
          <p14:tracePt t="14791" x="11260138" y="1104900"/>
          <p14:tracePt t="14798" x="11306175" y="1104900"/>
          <p14:tracePt t="14806" x="11360150" y="1104900"/>
          <p14:tracePt t="14814" x="11388725" y="1104900"/>
          <p14:tracePt t="14822" x="11415713" y="1104900"/>
          <p14:tracePt t="14832" x="11434763" y="1104900"/>
          <p14:tracePt t="14838" x="11442700" y="1104900"/>
          <p14:tracePt t="14846" x="11452225" y="1104900"/>
          <p14:tracePt t="14903" x="11471275" y="1104900"/>
          <p14:tracePt t="14911" x="11479213" y="1095375"/>
          <p14:tracePt t="14919" x="11498263" y="1095375"/>
          <p14:tracePt t="14926" x="11534775" y="1087438"/>
          <p14:tracePt t="14935" x="11571288" y="1077913"/>
          <p14:tracePt t="14956" x="11625263" y="1050925"/>
          <p14:tracePt t="14959" x="11634788" y="1050925"/>
          <p14:tracePt t="14967" x="11634788" y="1041400"/>
          <p14:tracePt t="14982" x="11644313" y="1031875"/>
          <p14:tracePt t="15039" x="11661775" y="1014413"/>
          <p14:tracePt t="15046" x="11671300" y="995363"/>
          <p14:tracePt t="15055" x="11690350" y="985838"/>
          <p14:tracePt t="15063" x="11698288" y="976313"/>
          <p14:tracePt t="15072" x="11707813" y="968375"/>
          <p14:tracePt t="15080" x="11717338" y="968375"/>
          <p14:tracePt t="15329" x="11726863" y="968375"/>
          <p14:tracePt t="15336" x="11726863" y="958850"/>
          <p14:tracePt t="15344" x="11734800" y="949325"/>
          <p14:tracePt t="18303" x="11753850" y="903288"/>
          <p14:tracePt t="18311" x="11807825" y="839788"/>
          <p14:tracePt t="18319" x="11826875" y="793750"/>
          <p14:tracePt t="18328" x="11836400" y="776288"/>
          <p14:tracePt t="18334" x="11844338" y="757238"/>
          <p14:tracePt t="18343" x="11853863" y="739775"/>
          <p14:tracePt t="18351" x="11863388" y="720725"/>
          <p14:tracePt t="18926" x="11863388" y="766763"/>
          <p14:tracePt t="18935" x="11863388" y="785813"/>
          <p14:tracePt t="18943" x="11863388" y="803275"/>
          <p14:tracePt t="18951" x="11853863" y="812800"/>
          <p14:tracePt t="18958" x="11844338" y="822325"/>
          <p14:tracePt t="18967" x="11836400" y="822325"/>
          <p14:tracePt t="19006" x="11836400" y="830263"/>
          <p14:tracePt t="19014" x="11826875" y="839788"/>
          <p14:tracePt t="19023" x="11817350" y="858838"/>
          <p14:tracePt t="19032" x="11780838" y="876300"/>
          <p14:tracePt t="19038" x="11726863" y="903288"/>
          <p14:tracePt t="19046" x="11680825" y="922338"/>
          <p14:tracePt t="19056" x="11634788" y="949325"/>
          <p14:tracePt t="19063" x="11588750" y="968375"/>
          <p14:tracePt t="19072" x="11544300" y="995363"/>
          <p14:tracePt t="19078" x="11515725" y="1004888"/>
          <p14:tracePt t="19088" x="11461750" y="1022350"/>
          <p14:tracePt t="19095" x="11415713" y="1050925"/>
          <p14:tracePt t="19104" x="11369675" y="1058863"/>
          <p14:tracePt t="19111" x="11323638" y="1077913"/>
          <p14:tracePt t="19120" x="11296650" y="1077913"/>
          <p14:tracePt t="19127" x="11250613" y="1095375"/>
          <p14:tracePt t="19135" x="11214100" y="1095375"/>
          <p14:tracePt t="19143" x="11169650" y="1095375"/>
          <p14:tracePt t="19151" x="11114088" y="1095375"/>
          <p14:tracePt t="19159" x="11060113" y="1095375"/>
          <p14:tracePt t="19167" x="11023600" y="1104900"/>
          <p14:tracePt t="19174" x="10977563" y="1104900"/>
          <p14:tracePt t="19183" x="10950575" y="1104900"/>
          <p14:tracePt t="19190" x="10922000" y="1104900"/>
          <p14:tracePt t="19198" x="10914063" y="1104900"/>
          <p14:tracePt t="19206" x="10904538" y="1104900"/>
          <p14:tracePt t="19303" x="10895013" y="1104900"/>
          <p14:tracePt t="19312" x="10885488" y="1095375"/>
          <p14:tracePt t="19320" x="10868025" y="1077913"/>
          <p14:tracePt t="19326" x="10848975" y="1058863"/>
          <p14:tracePt t="19335" x="10821988" y="1031875"/>
          <p14:tracePt t="19343" x="10775950" y="1004888"/>
          <p14:tracePt t="19350" x="10739438" y="985838"/>
          <p14:tracePt t="19360" x="10721975" y="968375"/>
          <p14:tracePt t="19369" x="10712450" y="958850"/>
          <p14:tracePt t="19375" x="10702925" y="949325"/>
          <p14:tracePt t="19384" x="10666413" y="931863"/>
          <p14:tracePt t="19390" x="10658475" y="912813"/>
          <p14:tracePt t="19398" x="10648950" y="895350"/>
          <p14:tracePt t="19406" x="10639425" y="895350"/>
          <p14:tracePt t="19415" x="10639425" y="885825"/>
          <p14:tracePt t="19430" x="10629900" y="876300"/>
          <p14:tracePt t="19438" x="10629900" y="866775"/>
          <p14:tracePt t="19559" x="10621963" y="866775"/>
          <p14:tracePt t="22329" x="10612438" y="876300"/>
          <p14:tracePt t="22334" x="10593388" y="895350"/>
          <p14:tracePt t="22343" x="10575925" y="903288"/>
          <p14:tracePt t="22351" x="10529888" y="912813"/>
          <p14:tracePt t="22359" x="10456863" y="912813"/>
          <p14:tracePt t="22366" x="10383838" y="922338"/>
          <p14:tracePt t="22375" x="10328275" y="922338"/>
          <p14:tracePt t="22383" x="10237788" y="922338"/>
          <p14:tracePt t="22391" x="10155238" y="922338"/>
          <p14:tracePt t="22398" x="10064750" y="922338"/>
          <p14:tracePt t="22407" x="9972675" y="939800"/>
          <p14:tracePt t="22415" x="9882188" y="939800"/>
          <p14:tracePt t="22423" x="9790113" y="939800"/>
          <p14:tracePt t="22431" x="9661525" y="939800"/>
          <p14:tracePt t="22438" x="9551988" y="939800"/>
          <p14:tracePt t="22446" x="9405938" y="939800"/>
          <p14:tracePt t="22454" x="9278938" y="939800"/>
          <p14:tracePt t="22463" x="9169400" y="931863"/>
          <p14:tracePt t="22471" x="9023350" y="931863"/>
          <p14:tracePt t="22479" x="8821738" y="912813"/>
          <p14:tracePt t="22488" x="8675688" y="912813"/>
          <p14:tracePt t="22495" x="8548688" y="912813"/>
          <p14:tracePt t="22504" x="8402638" y="912813"/>
          <p14:tracePt t="22511" x="8274050" y="912813"/>
          <p14:tracePt t="22521" x="8147050" y="912813"/>
          <p14:tracePt t="22527" x="7999413" y="912813"/>
          <p14:tracePt t="22536" x="7872413" y="912813"/>
          <p14:tracePt t="22542" x="7743825" y="912813"/>
          <p14:tracePt t="22551" x="7616825" y="912813"/>
          <p14:tracePt t="22559" x="7488238" y="922338"/>
          <p14:tracePt t="22567" x="7388225" y="949325"/>
          <p14:tracePt t="22575" x="7296150" y="976313"/>
          <p14:tracePt t="22583" x="7196138" y="1004888"/>
          <p14:tracePt t="22591" x="7123113" y="1031875"/>
          <p14:tracePt t="22599" x="7004050" y="1058863"/>
          <p14:tracePt t="22606" x="6840538" y="1087438"/>
          <p14:tracePt t="22615" x="6694488" y="1123950"/>
          <p14:tracePt t="22622" x="6557963" y="1150938"/>
          <p14:tracePt t="22631" x="6429375" y="1196975"/>
          <p14:tracePt t="22639" x="6256338" y="1250950"/>
          <p14:tracePt t="22647" x="6091238" y="1314450"/>
          <p14:tracePt t="22656" x="5899150" y="1379538"/>
          <p14:tracePt t="22662" x="5708650" y="1443038"/>
          <p14:tracePt t="22671" x="5543550" y="1489075"/>
          <p14:tracePt t="22680" x="5370513" y="1552575"/>
          <p14:tracePt t="22692" x="5205413" y="1606550"/>
          <p14:tracePt t="22695" x="5032375" y="1671638"/>
          <p14:tracePt t="22705" x="4867275" y="1752600"/>
          <p14:tracePt t="22713" x="4711700" y="1798638"/>
          <p14:tracePt t="22722" x="4529138" y="1844675"/>
          <p14:tracePt t="22726" x="4402138" y="1871663"/>
          <p14:tracePt t="22740" x="4192588" y="1917700"/>
          <p14:tracePt t="22743" x="4000500" y="1981200"/>
          <p14:tracePt t="22750" x="3725863" y="2082800"/>
          <p14:tracePt t="22759" x="3479800" y="2192338"/>
          <p14:tracePt t="22766" x="3195638" y="2338388"/>
          <p14:tracePt t="22775" x="2913063" y="2474913"/>
          <p14:tracePt t="22782" x="2593975" y="2620963"/>
          <p14:tracePt t="22790" x="2282825" y="2776538"/>
          <p14:tracePt t="22798" x="1963738" y="2922588"/>
          <p14:tracePt t="22806" x="1662113" y="3022600"/>
          <p14:tracePt t="22815" x="1333500" y="3195638"/>
          <p14:tracePt t="22822" x="1014413" y="3341688"/>
          <p14:tracePt t="22831" x="720725" y="3424238"/>
          <p14:tracePt t="22838" x="457200" y="3497263"/>
          <p14:tracePt t="22846" x="274638" y="3543300"/>
          <p14:tracePt t="22854" x="100013" y="3606800"/>
          <p14:tracePt t="22863" x="26988" y="3633788"/>
          <p14:tracePt t="23143" x="119063" y="3287713"/>
          <p14:tracePt t="23150" x="201613" y="3224213"/>
          <p14:tracePt t="23159" x="301625" y="3168650"/>
          <p14:tracePt t="23167" x="401638" y="3105150"/>
          <p14:tracePt t="23174" x="484188" y="3068638"/>
          <p14:tracePt t="23184" x="574675" y="3022600"/>
          <p14:tracePt t="23191" x="657225" y="2995613"/>
          <p14:tracePt t="23198" x="703263" y="2986088"/>
          <p14:tracePt t="23205" x="730250" y="2976563"/>
          <p14:tracePt t="23214" x="749300" y="2968625"/>
          <p14:tracePt t="23303" x="749300" y="2949575"/>
          <p14:tracePt t="23311" x="757238" y="2940050"/>
          <p14:tracePt t="23326" x="757238" y="2930525"/>
          <p14:tracePt t="23407" x="766763" y="2930525"/>
          <p14:tracePt t="23414" x="766763" y="2922588"/>
          <p14:tracePt t="23583" x="766763" y="2913063"/>
          <p14:tracePt t="24895" x="776288" y="2922588"/>
          <p14:tracePt t="24903" x="776288" y="2930525"/>
          <p14:tracePt t="24911" x="785813" y="2959100"/>
          <p14:tracePt t="24927" x="785813" y="2986088"/>
          <p14:tracePt t="24934" x="785813" y="2995613"/>
          <p14:tracePt t="24943" x="785813" y="3005138"/>
          <p14:tracePt t="24954" x="785813" y="3013075"/>
          <p14:tracePt t="24958" x="785813" y="3022600"/>
          <p14:tracePt t="24998" x="785813" y="3032125"/>
          <p14:tracePt t="25023" x="785813" y="3041650"/>
          <p14:tracePt t="25032" x="785813" y="3049588"/>
          <p14:tracePt t="25038" x="785813" y="3059113"/>
          <p14:tracePt t="25047" x="785813" y="3068638"/>
          <p14:tracePt t="25054" x="785813" y="3078163"/>
          <p14:tracePt t="25062" x="776288" y="3078163"/>
          <p14:tracePt t="25070" x="766763" y="3078163"/>
          <p14:tracePt t="25079" x="766763" y="3086100"/>
          <p14:tracePt t="25143" x="757238" y="3086100"/>
          <p14:tracePt t="25151" x="739775" y="3095625"/>
          <p14:tracePt t="25159" x="720725" y="3105150"/>
          <p14:tracePt t="25167" x="712788" y="3105150"/>
          <p14:tracePt t="25174" x="703263" y="3105150"/>
          <p14:tracePt t="25182" x="684213" y="3114675"/>
          <p14:tracePt t="25190" x="676275" y="3114675"/>
          <p14:tracePt t="25198" x="657225" y="3114675"/>
          <p14:tracePt t="25206" x="647700" y="3114675"/>
          <p14:tracePt t="25215" x="630238" y="3122613"/>
          <p14:tracePt t="25222" x="620713" y="3122613"/>
          <p14:tracePt t="25230" x="611188" y="3122613"/>
          <p14:tracePt t="25238" x="603250" y="3132138"/>
          <p14:tracePt t="25246" x="593725" y="3132138"/>
          <p14:tracePt t="25255" x="574675" y="3132138"/>
          <p14:tracePt t="25263" x="566738" y="3132138"/>
          <p14:tracePt t="25271" x="547688" y="3141663"/>
          <p14:tracePt t="25279" x="520700" y="3141663"/>
          <p14:tracePt t="25286" x="501650" y="3151188"/>
          <p14:tracePt t="25294" x="493713" y="3151188"/>
          <p14:tracePt t="25303" x="484188" y="3151188"/>
          <p14:tracePt t="25311" x="465138" y="3159125"/>
          <p14:tracePt t="25320" x="457200" y="3159125"/>
          <p14:tracePt t="25327" x="447675" y="3159125"/>
          <p14:tracePt t="25342" x="438150" y="3159125"/>
          <p14:tracePt t="25353" x="420688" y="3159125"/>
          <p14:tracePt t="25360" x="401638" y="3159125"/>
          <p14:tracePt t="25367" x="384175" y="3159125"/>
          <p14:tracePt t="25374" x="374650" y="3159125"/>
          <p14:tracePt t="25382" x="355600" y="3159125"/>
          <p14:tracePt t="25399" x="338138" y="3159125"/>
          <p14:tracePt t="25406" x="328613" y="3159125"/>
          <p14:tracePt t="25415" x="319088" y="3159125"/>
          <p14:tracePt t="25455" x="319088" y="3151188"/>
          <p14:tracePt t="25463" x="311150" y="3151188"/>
          <p14:tracePt t="25470" x="301625" y="3151188"/>
          <p14:tracePt t="25479" x="301625" y="3141663"/>
          <p14:tracePt t="25486" x="292100" y="3132138"/>
          <p14:tracePt t="25494" x="292100" y="3114675"/>
          <p14:tracePt t="25504" x="292100" y="3105150"/>
          <p14:tracePt t="25510" x="282575" y="3095625"/>
          <p14:tracePt t="25520" x="282575" y="3078163"/>
          <p14:tracePt t="25543" x="282575" y="3068638"/>
          <p14:tracePt t="25559" x="274638" y="3049588"/>
          <p14:tracePt t="25567" x="274638" y="3041650"/>
          <p14:tracePt t="25575" x="274638" y="3022600"/>
          <p14:tracePt t="25583" x="274638" y="3013075"/>
          <p14:tracePt t="25590" x="274638" y="3005138"/>
          <p14:tracePt t="25607" x="274638" y="2986088"/>
          <p14:tracePt t="25615" x="274638" y="2976563"/>
          <p14:tracePt t="25623" x="274638" y="2968625"/>
          <p14:tracePt t="25631" x="274638" y="2959100"/>
          <p14:tracePt t="25638" x="274638" y="2949575"/>
          <p14:tracePt t="28606" x="282575" y="2949575"/>
          <p14:tracePt t="28614" x="319088" y="2976563"/>
          <p14:tracePt t="28622" x="401638" y="3049588"/>
          <p14:tracePt t="28631" x="465138" y="3095625"/>
          <p14:tracePt t="28639" x="530225" y="3132138"/>
          <p14:tracePt t="28646" x="574675" y="3168650"/>
          <p14:tracePt t="28655" x="620713" y="3195638"/>
          <p14:tracePt t="28662" x="666750" y="3232150"/>
          <p14:tracePt t="28672" x="684213" y="3241675"/>
          <p14:tracePt t="28678" x="693738" y="3251200"/>
          <p14:tracePt t="28687" x="703263" y="3251200"/>
          <p14:tracePt t="28719" x="703263" y="3260725"/>
          <p14:tracePt t="28726" x="720725" y="3260725"/>
          <p14:tracePt t="28735" x="739775" y="3287713"/>
          <p14:tracePt t="28752" x="749300" y="3297238"/>
          <p14:tracePt t="28758" x="766763" y="3314700"/>
          <p14:tracePt t="28766" x="776288" y="3324225"/>
          <p14:tracePt t="28774" x="776288" y="3333750"/>
          <p14:tracePt t="28782" x="785813" y="3333750"/>
          <p14:tracePt t="28806" x="785813" y="3341688"/>
          <p14:tracePt t="28814" x="785813" y="3360738"/>
          <p14:tracePt t="28830" x="785813" y="3378200"/>
          <p14:tracePt t="28838" x="793750" y="3378200"/>
          <p14:tracePt t="28847" x="793750" y="3397250"/>
          <p14:tracePt t="28855" x="793750" y="3406775"/>
          <p14:tracePt t="28862" x="793750" y="3414713"/>
          <p14:tracePt t="28870" x="793750" y="3424238"/>
          <p14:tracePt t="28903" x="793750" y="3443288"/>
          <p14:tracePt t="28918" x="793750" y="3460750"/>
          <p14:tracePt t="28926" x="793750" y="3479800"/>
          <p14:tracePt t="28936" x="793750" y="3506788"/>
          <p14:tracePt t="28942" x="793750" y="3524250"/>
          <p14:tracePt t="28953" x="793750" y="3543300"/>
          <p14:tracePt t="28958" x="793750" y="3560763"/>
          <p14:tracePt t="28966" x="793750" y="3570288"/>
          <p14:tracePt t="28974" x="793750" y="3579813"/>
          <p14:tracePt t="28986" x="793750" y="3589338"/>
          <p14:tracePt t="28990" x="793750" y="3597275"/>
          <p14:tracePt t="28998" x="793750" y="3606800"/>
          <p14:tracePt t="29006" x="793750" y="3616325"/>
          <p14:tracePt t="29015" x="793750" y="3625850"/>
          <p14:tracePt t="29023" x="793750" y="3643313"/>
          <p14:tracePt t="29031" x="785813" y="3652838"/>
          <p14:tracePt t="29038" x="785813" y="3670300"/>
          <p14:tracePt t="29047" x="776288" y="3689350"/>
          <p14:tracePt t="29054" x="776288" y="3706813"/>
          <p14:tracePt t="29063" x="766763" y="3735388"/>
          <p14:tracePt t="29071" x="739775" y="3762375"/>
          <p14:tracePt t="29078" x="730250" y="3798888"/>
          <p14:tracePt t="29086" x="730250" y="3808413"/>
          <p14:tracePt t="29095" x="720725" y="3844925"/>
          <p14:tracePt t="29103" x="712788" y="3862388"/>
          <p14:tracePt t="29114" x="703263" y="3881438"/>
          <p14:tracePt t="29125" x="684213" y="3889375"/>
          <p14:tracePt t="29129" x="684213" y="3908425"/>
          <p14:tracePt t="29139" x="676275" y="3908425"/>
          <p14:tracePt t="29142" x="666750" y="3927475"/>
          <p14:tracePt t="40887" x="666750" y="3944938"/>
          <p14:tracePt t="40895" x="703263" y="3963988"/>
          <p14:tracePt t="40903" x="720725" y="3981450"/>
          <p14:tracePt t="40911" x="730250" y="3990975"/>
          <p14:tracePt t="40930" x="730250" y="4000500"/>
          <p14:tracePt t="40939" x="739775" y="4008438"/>
          <p14:tracePt t="40952" x="739775" y="4037013"/>
          <p14:tracePt t="40959" x="749300" y="4044950"/>
          <p14:tracePt t="40967" x="757238" y="4064000"/>
          <p14:tracePt t="40975" x="766763" y="4090988"/>
          <p14:tracePt t="40984" x="766763" y="4110038"/>
          <p14:tracePt t="40991" x="776288" y="4127500"/>
          <p14:tracePt t="41003" x="785813" y="4164013"/>
          <p14:tracePt t="41006" x="803275" y="4183063"/>
          <p14:tracePt t="41017" x="812800" y="4210050"/>
          <p14:tracePt t="41022" x="831850" y="4237038"/>
          <p14:tracePt t="41033" x="849313" y="4264025"/>
          <p14:tracePt t="41038" x="849313" y="4273550"/>
          <p14:tracePt t="41048" x="858838" y="4283075"/>
          <p14:tracePt t="41055" x="858838" y="4292600"/>
          <p14:tracePt t="41063" x="858838" y="4300538"/>
          <p14:tracePt t="41071" x="868363" y="4300538"/>
          <p14:tracePt t="41086" x="868363" y="4310063"/>
          <p14:tracePt t="41110" x="868363" y="4319588"/>
          <p14:tracePt t="41127" x="868363" y="4329113"/>
          <p14:tracePt t="41159" x="868363" y="4337050"/>
          <p14:tracePt t="41167" x="876300" y="4346575"/>
          <p14:tracePt t="41175" x="876300" y="4356100"/>
          <p14:tracePt t="41182" x="876300" y="4365625"/>
          <p14:tracePt t="41191" x="876300" y="4373563"/>
          <p14:tracePt t="41199" x="876300" y="4392613"/>
          <p14:tracePt t="41217" x="876300" y="4410075"/>
          <p14:tracePt t="41222" x="876300" y="4429125"/>
          <p14:tracePt t="41232" x="876300" y="4446588"/>
          <p14:tracePt t="41239" x="858838" y="4475163"/>
          <p14:tracePt t="41248" x="849313" y="4502150"/>
          <p14:tracePt t="41255" x="839788" y="4519613"/>
          <p14:tracePt t="41263" x="839788" y="4529138"/>
          <p14:tracePt t="41271" x="839788" y="4538663"/>
          <p14:tracePt t="41279" x="831850" y="4556125"/>
          <p14:tracePt t="41286" x="831850" y="4565650"/>
          <p14:tracePt t="41295" x="831850" y="4575175"/>
          <p14:tracePt t="41306" x="822325" y="4584700"/>
          <p14:tracePt t="41313" x="812800" y="4592638"/>
          <p14:tracePt t="41322" x="803275" y="4592638"/>
          <p14:tracePt t="41326" x="793750" y="4592638"/>
          <p14:tracePt t="41334" x="785813" y="4602163"/>
          <p14:tracePt t="41342" x="776288" y="4611688"/>
          <p14:tracePt t="41350" x="776288" y="4621213"/>
          <p14:tracePt t="41359" x="766763" y="4629150"/>
          <p14:tracePt t="41367" x="749300" y="4638675"/>
          <p14:tracePt t="41375" x="720725" y="4648200"/>
          <p14:tracePt t="41384" x="720725" y="4657725"/>
          <p14:tracePt t="41392" x="712788" y="4665663"/>
          <p14:tracePt t="41407" x="703263" y="4665663"/>
          <p14:tracePt t="41416" x="703263" y="4675188"/>
          <p14:tracePt t="41458" x="693738" y="4675188"/>
          <p14:tracePt t="46415" x="712788" y="4684713"/>
          <p14:tracePt t="46424" x="766763" y="4721225"/>
          <p14:tracePt t="46431" x="831850" y="4748213"/>
          <p14:tracePt t="46439" x="868363" y="4757738"/>
          <p14:tracePt t="46448" x="885825" y="4767263"/>
          <p14:tracePt t="46455" x="904875" y="4775200"/>
          <p14:tracePt t="46464" x="912813" y="4784725"/>
          <p14:tracePt t="46470" x="912813" y="4794250"/>
          <p14:tracePt t="46486" x="922338" y="4803775"/>
          <p14:tracePt t="46519" x="922338" y="4821238"/>
          <p14:tracePt t="46534" x="931863" y="4840288"/>
          <p14:tracePt t="46543" x="931863" y="4848225"/>
          <p14:tracePt t="46550" x="931863" y="4867275"/>
          <p14:tracePt t="46558" x="931863" y="4884738"/>
          <p14:tracePt t="46566" x="941388" y="4894263"/>
          <p14:tracePt t="46575" x="941388" y="4903788"/>
          <p14:tracePt t="46582" x="941388" y="4913313"/>
          <p14:tracePt t="46590" x="941388" y="4922838"/>
          <p14:tracePt t="46599" x="941388" y="4940300"/>
          <p14:tracePt t="46608" x="941388" y="4967288"/>
          <p14:tracePt t="46619" x="941388" y="5013325"/>
          <p14:tracePt t="46626" x="949325" y="5049838"/>
          <p14:tracePt t="46633" x="949325" y="5068888"/>
          <p14:tracePt t="46639" x="949325" y="5086350"/>
          <p14:tracePt t="46649" x="949325" y="5113338"/>
          <p14:tracePt t="46655" x="949325" y="5149850"/>
          <p14:tracePt t="46664" x="949325" y="5178425"/>
          <p14:tracePt t="46672" x="949325" y="5214938"/>
          <p14:tracePt t="46680" x="949325" y="5241925"/>
          <p14:tracePt t="46686" x="949325" y="5278438"/>
          <p14:tracePt t="46695" x="949325" y="5295900"/>
          <p14:tracePt t="46703" x="949325" y="5314950"/>
          <p14:tracePt t="46711" x="949325" y="5341938"/>
          <p14:tracePt t="46718" x="949325" y="5378450"/>
          <p14:tracePt t="46726" x="949325" y="5424488"/>
          <p14:tracePt t="46735" x="941388" y="5451475"/>
          <p14:tracePt t="46743" x="931863" y="5478463"/>
          <p14:tracePt t="46750" x="922338" y="5514975"/>
          <p14:tracePt t="46758" x="912813" y="5543550"/>
          <p14:tracePt t="46766" x="904875" y="5570538"/>
          <p14:tracePt t="46775" x="885825" y="5588000"/>
          <p14:tracePt t="46783" x="876300" y="5624513"/>
          <p14:tracePt t="46798" x="868363" y="5643563"/>
          <p14:tracePt t="46806" x="868363" y="5653088"/>
          <p14:tracePt t="46816" x="868363" y="5661025"/>
          <p14:tracePt t="46823" x="858838" y="5670550"/>
          <p14:tracePt t="46832" x="858838" y="5680075"/>
          <p14:tracePt t="46839" x="849313" y="5689600"/>
          <p14:tracePt t="46848" x="839788" y="5689600"/>
          <p14:tracePt t="46871" x="831850" y="5689600"/>
          <p14:tracePt t="46879" x="831850" y="5697538"/>
          <p14:tracePt t="46886" x="822325" y="5697538"/>
          <p14:tracePt t="46895" x="812800" y="5707063"/>
          <p14:tracePt t="46918" x="803275" y="5716588"/>
          <p14:tracePt t="46943" x="793750" y="5726113"/>
          <p14:tracePt t="51846" x="831850" y="5726113"/>
          <p14:tracePt t="51855" x="876300" y="5726113"/>
          <p14:tracePt t="51862" x="912813" y="5726113"/>
          <p14:tracePt t="51870" x="958850" y="5726113"/>
          <p14:tracePt t="51880" x="1014413" y="5707063"/>
          <p14:tracePt t="51887" x="1077913" y="5697538"/>
          <p14:tracePt t="51896" x="1150938" y="5689600"/>
          <p14:tracePt t="51903" x="1296988" y="5689600"/>
          <p14:tracePt t="51912" x="1443038" y="5670550"/>
          <p14:tracePt t="51921" x="1606550" y="5653088"/>
          <p14:tracePt t="51926" x="1754188" y="5624513"/>
          <p14:tracePt t="51935" x="1990725" y="5580063"/>
          <p14:tracePt t="51948" x="2319338" y="5514975"/>
          <p14:tracePt t="51950" x="2611438" y="5434013"/>
          <p14:tracePt t="51962" x="2913063" y="5360988"/>
          <p14:tracePt t="51967" x="3251200" y="5251450"/>
          <p14:tracePt t="51975" x="3552825" y="5149850"/>
          <p14:tracePt t="51984" x="3862388" y="5049838"/>
          <p14:tracePt t="51991" x="4027488" y="4986338"/>
          <p14:tracePt t="51999" x="4229100" y="4884738"/>
          <p14:tracePt t="52006" x="4383088" y="4794250"/>
          <p14:tracePt t="52014" x="4529138" y="4702175"/>
          <p14:tracePt t="52023" x="4667250" y="4629150"/>
          <p14:tracePt t="52031" x="4821238" y="4556125"/>
          <p14:tracePt t="52041" x="4959350" y="4475163"/>
          <p14:tracePt t="52051" x="5105400" y="4419600"/>
          <p14:tracePt t="52055" x="5241925" y="4329113"/>
          <p14:tracePt t="52066" x="5397500" y="4237038"/>
          <p14:tracePt t="52070" x="5543550" y="4164013"/>
          <p14:tracePt t="52080" x="5772150" y="4054475"/>
          <p14:tracePt t="52086" x="5964238" y="3990975"/>
          <p14:tracePt t="52097" x="6200775" y="3898900"/>
          <p14:tracePt t="52102" x="6337300" y="3825875"/>
          <p14:tracePt t="52112" x="6475413" y="3752850"/>
          <p14:tracePt t="52118" x="6584950" y="3689350"/>
          <p14:tracePt t="52126" x="6667500" y="3625850"/>
          <p14:tracePt t="52135" x="6777038" y="3552825"/>
          <p14:tracePt t="52143" x="6821488" y="3487738"/>
          <p14:tracePt t="52151" x="6894513" y="3397250"/>
          <p14:tracePt t="52159" x="6959600" y="3333750"/>
          <p14:tracePt t="52167" x="7050088" y="3251200"/>
          <p14:tracePt t="52176" x="7169150" y="3178175"/>
          <p14:tracePt t="52183" x="7296150" y="3105150"/>
          <p14:tracePt t="52191" x="7434263" y="3022600"/>
          <p14:tracePt t="52199" x="7589838" y="2968625"/>
          <p14:tracePt t="52206" x="7716838" y="2894013"/>
          <p14:tracePt t="52215" x="7872413" y="2813050"/>
          <p14:tracePt t="52223" x="8008938" y="2757488"/>
          <p14:tracePt t="52232" x="8128000" y="2684463"/>
          <p14:tracePt t="52241" x="8274050" y="2593975"/>
          <p14:tracePt t="52253" x="8410575" y="2501900"/>
          <p14:tracePt t="52256" x="8512175" y="2428875"/>
          <p14:tracePt t="52266" x="8666163" y="2338388"/>
          <p14:tracePt t="52271" x="8821738" y="2246313"/>
          <p14:tracePt t="52281" x="8959850" y="2155825"/>
          <p14:tracePt t="52287" x="9096375" y="2046288"/>
          <p14:tracePt t="52297" x="9223375" y="1973263"/>
          <p14:tracePt t="52302" x="9361488" y="1881188"/>
          <p14:tracePt t="52314" x="9498013" y="1808163"/>
          <p14:tracePt t="52318" x="9625013" y="1762125"/>
          <p14:tracePt t="52326" x="9763125" y="1698625"/>
          <p14:tracePt t="52334" x="9882188" y="1662113"/>
          <p14:tracePt t="52344" x="9972675" y="1616075"/>
          <p14:tracePt t="52351" x="10072688" y="1562100"/>
          <p14:tracePt t="52358" x="10191750" y="1516063"/>
          <p14:tracePt t="52366" x="10310813" y="1460500"/>
          <p14:tracePt t="52375" x="10401300" y="1416050"/>
          <p14:tracePt t="52382" x="10447338" y="1397000"/>
          <p14:tracePt t="52390" x="10510838" y="1360488"/>
          <p14:tracePt t="52398" x="10593388" y="1314450"/>
          <p14:tracePt t="52406" x="10639425" y="1277938"/>
          <p14:tracePt t="52414" x="10712450" y="1223963"/>
          <p14:tracePt t="52423" x="10758488" y="1196975"/>
          <p14:tracePt t="52430" x="10795000" y="1141413"/>
          <p14:tracePt t="52439" x="10821988" y="1114425"/>
          <p14:tracePt t="52446" x="10877550" y="1058863"/>
          <p14:tracePt t="52455" x="10941050" y="1022350"/>
          <p14:tracePt t="52464" x="11004550" y="968375"/>
          <p14:tracePt t="52471" x="11050588" y="939800"/>
          <p14:tracePt t="52480" x="11096625" y="912813"/>
          <p14:tracePt t="52486" x="11141075" y="895350"/>
          <p14:tracePt t="52496" x="11187113" y="858838"/>
          <p14:tracePt t="52505" x="11250613" y="839788"/>
          <p14:tracePt t="52517" x="11306175" y="822325"/>
          <p14:tracePt t="52520" x="11352213" y="793750"/>
          <p14:tracePt t="52527" x="11434763" y="766763"/>
          <p14:tracePt t="52534" x="11479213" y="749300"/>
          <p14:tracePt t="52543" x="11525250" y="739775"/>
          <p14:tracePt t="52550" x="11552238" y="712788"/>
          <p14:tracePt t="52559" x="11571288" y="703263"/>
          <p14:tracePt t="52566" x="11598275" y="684213"/>
          <p14:tracePt t="52574" x="11644313" y="676275"/>
          <p14:tracePt t="52582" x="11671300" y="657225"/>
          <p14:tracePt t="52591" x="11707813" y="647700"/>
          <p14:tracePt t="52598" x="11726863" y="647700"/>
          <p14:tracePt t="52606" x="11753850" y="639763"/>
          <p14:tracePt t="52614" x="11790363" y="620713"/>
          <p14:tracePt t="52624" x="11826875" y="620713"/>
          <p14:tracePt t="52630" x="11853863" y="611188"/>
          <p14:tracePt t="52639" x="11880850" y="611188"/>
          <p14:tracePt t="52646" x="11909425" y="611188"/>
          <p14:tracePt t="52655" x="11945938" y="611188"/>
          <p14:tracePt t="52663" x="11963400" y="603250"/>
          <p14:tracePt t="57679" x="11953875" y="603250"/>
          <p14:tracePt t="57686" x="11909425" y="630238"/>
          <p14:tracePt t="57695" x="11863388" y="647700"/>
          <p14:tracePt t="57703" x="11817350" y="684213"/>
          <p14:tracePt t="57713" x="11763375" y="720725"/>
          <p14:tracePt t="57719" x="11717338" y="739775"/>
          <p14:tracePt t="57728" x="11690350" y="766763"/>
          <p14:tracePt t="57735" x="11671300" y="776288"/>
          <p14:tracePt t="57744" x="11653838" y="793750"/>
          <p14:tracePt t="57750" x="11625263" y="812800"/>
          <p14:tracePt t="57759" x="11580813" y="822325"/>
          <p14:tracePt t="57767" x="11561763" y="858838"/>
          <p14:tracePt t="57775" x="11515725" y="876300"/>
          <p14:tracePt t="57782" x="11461750" y="922338"/>
          <p14:tracePt t="57791" x="11415713" y="958850"/>
          <p14:tracePt t="57798" x="11352213" y="1014413"/>
          <p14:tracePt t="57806" x="11269663" y="1087438"/>
          <p14:tracePt t="57815" x="11150600" y="1141413"/>
          <p14:tracePt t="57823" x="11014075" y="1233488"/>
          <p14:tracePt t="57830" x="10877550" y="1323975"/>
          <p14:tracePt t="57839" x="10721975" y="1433513"/>
          <p14:tracePt t="57847" x="10547350" y="1562100"/>
          <p14:tracePt t="57855" x="10420350" y="1671638"/>
          <p14:tracePt t="57862" x="10237788" y="1817688"/>
          <p14:tracePt t="57871" x="10028238" y="2009775"/>
          <p14:tracePt t="57879" x="9836150" y="2173288"/>
          <p14:tracePt t="57886" x="9653588" y="2346325"/>
          <p14:tracePt t="57896" x="9498013" y="2474913"/>
          <p14:tracePt t="57903" x="9361488" y="2601913"/>
          <p14:tracePt t="57912" x="9223375" y="2703513"/>
          <p14:tracePt t="57919" x="9105900" y="2794000"/>
          <p14:tracePt t="57933" x="8967788" y="2886075"/>
          <p14:tracePt t="57941" x="8848725" y="2959100"/>
          <p14:tracePt t="57946" x="8731250" y="3032125"/>
          <p14:tracePt t="57950" x="8612188" y="3105150"/>
          <p14:tracePt t="57959" x="8456613" y="3178175"/>
          <p14:tracePt t="57967" x="8329613" y="3241675"/>
          <p14:tracePt t="57974" x="8174038" y="3314700"/>
          <p14:tracePt t="57982" x="8064500" y="3360738"/>
          <p14:tracePt t="57991" x="7889875" y="3424238"/>
          <p14:tracePt t="57999" x="7699375" y="3487738"/>
          <p14:tracePt t="58006" x="7480300" y="3533775"/>
          <p14:tracePt t="58015" x="7205663" y="3570288"/>
          <p14:tracePt t="58022" x="6894513" y="3589338"/>
          <p14:tracePt t="58030" x="6548438" y="3616325"/>
          <p14:tracePt t="58039" x="6127750" y="3633788"/>
          <p14:tracePt t="58047" x="5708650" y="3679825"/>
          <p14:tracePt t="58055" x="5360988" y="3698875"/>
          <p14:tracePt t="58062" x="5086350" y="3716338"/>
          <p14:tracePt t="58071" x="4821238" y="3735388"/>
          <p14:tracePt t="58078" x="4621213" y="3752850"/>
          <p14:tracePt t="58086" x="4438650" y="3752850"/>
          <p14:tracePt t="58097" x="4273550" y="3752850"/>
          <p14:tracePt t="58102" x="4127500" y="3752850"/>
          <p14:tracePt t="58112" x="4037013" y="3752850"/>
          <p14:tracePt t="58119" x="3890963" y="3752850"/>
          <p14:tracePt t="58129" x="3725863" y="3752850"/>
          <p14:tracePt t="58135" x="3562350" y="3752850"/>
          <p14:tracePt t="58145" x="3379788" y="3752850"/>
          <p14:tracePt t="58151" x="3251200" y="3752850"/>
          <p14:tracePt t="58158" x="3141663" y="3752850"/>
          <p14:tracePt t="58166" x="3049588" y="3752850"/>
          <p14:tracePt t="58174" x="2940050" y="3752850"/>
          <p14:tracePt t="58182" x="2867025" y="3752850"/>
          <p14:tracePt t="58191" x="2813050" y="3752850"/>
          <p14:tracePt t="58199" x="2740025" y="3752850"/>
          <p14:tracePt t="58206" x="2630488" y="3752850"/>
          <p14:tracePt t="58215" x="2501900" y="3752850"/>
          <p14:tracePt t="58223" x="2374900" y="3752850"/>
          <p14:tracePt t="58230" x="2282825" y="3752850"/>
          <p14:tracePt t="58239" x="2155825" y="3752850"/>
          <p14:tracePt t="58247" x="2009775" y="3752850"/>
          <p14:tracePt t="58255" x="1881188" y="3752850"/>
          <p14:tracePt t="58262" x="1735138" y="3743325"/>
          <p14:tracePt t="58271" x="1598613" y="3735388"/>
          <p14:tracePt t="58279" x="1470025" y="3716338"/>
          <p14:tracePt t="58286" x="1397000" y="3706813"/>
          <p14:tracePt t="58294" x="1333500" y="3689350"/>
          <p14:tracePt t="58302" x="1306513" y="3689350"/>
          <p14:tracePt t="58312" x="1277938" y="3670300"/>
          <p14:tracePt t="58318" x="1241425" y="3662363"/>
          <p14:tracePt t="58328" x="1204913" y="3652838"/>
          <p14:tracePt t="58334" x="1160463" y="3616325"/>
          <p14:tracePt t="58347" x="1087438" y="3560763"/>
          <p14:tracePt t="58350" x="1004888" y="3487738"/>
          <p14:tracePt t="58358" x="904875" y="3370263"/>
          <p14:tracePt t="58366" x="739775" y="3205163"/>
          <p14:tracePt t="58374" x="538163" y="2968625"/>
          <p14:tracePt t="58382" x="347663" y="2767013"/>
          <p14:tracePt t="58390" x="201613" y="2538413"/>
          <p14:tracePt t="58398" x="128588" y="2365375"/>
          <p14:tracePt t="58406" x="63500" y="2219325"/>
          <p14:tracePt t="58414" x="0" y="20637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You will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7CAB0-3FE5-4D31-B2BE-ACE224B28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pencil</a:t>
            </a:r>
            <a:r>
              <a:rPr lang="en-AU" sz="2800">
                <a:solidFill>
                  <a:prstClr val="black"/>
                </a:solidFill>
                <a:latin typeface="Calibri" panose="020F0502020204030204"/>
              </a:rPr>
              <a:t> and paper.</a:t>
            </a:r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59B3C5-3B80-4601-AED8-3F0CDFCF9D9F}"/>
              </a:ext>
            </a:extLst>
          </p:cNvPr>
          <p:cNvSpPr txBox="1">
            <a:spLocks/>
          </p:cNvSpPr>
          <p:nvPr/>
        </p:nvSpPr>
        <p:spPr>
          <a:xfrm>
            <a:off x="838199" y="2360372"/>
            <a:ext cx="11058525" cy="31174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4C5A4DB4-8DFD-46FB-A98F-C4C700008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4" name="Audio 10">
            <a:hlinkClick r:id="" action="ppaction://media"/>
            <a:extLst>
              <a:ext uri="{FF2B5EF4-FFF2-40B4-BE49-F238E27FC236}">
                <a16:creationId xmlns:a16="http://schemas.microsoft.com/office/drawing/2014/main" id="{F6EBEB58-E063-4894-A9E6-4D7FF60E5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39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7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Learning intention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72951-2ACF-4398-A43E-AB03420C2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3321498"/>
            <a:ext cx="11058525" cy="7177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To recognise the language used to persuade people.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80FBC0-D9EC-4E1D-8651-ED9EBD231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4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857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09A-40F8-4F6D-9D29-D004F874D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3" y="1272376"/>
            <a:ext cx="10515600" cy="1135976"/>
          </a:xfrm>
        </p:spPr>
        <p:txBody>
          <a:bodyPr>
            <a:normAutofit fontScale="90000"/>
          </a:bodyPr>
          <a:lstStyle/>
          <a:p>
            <a:r>
              <a:rPr lang="en-AU" sz="4400">
                <a:effectLst/>
              </a:rPr>
              <a:t>What is </a:t>
            </a:r>
            <a:r>
              <a:rPr lang="en-AU"/>
              <a:t>persuasive language?</a:t>
            </a:r>
            <a:br>
              <a:rPr lang="en-AU" sz="4400">
                <a:effectLst/>
              </a:rPr>
            </a:b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7B85-1DCD-4B57-A3CF-B72A6555E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AU" sz="2800">
                <a:effectLst/>
              </a:rPr>
              <a:t>When you </a:t>
            </a:r>
            <a:r>
              <a:rPr lang="en-AU" sz="2800" b="1">
                <a:effectLst/>
              </a:rPr>
              <a:t>persuade</a:t>
            </a:r>
            <a:r>
              <a:rPr lang="en-AU" sz="2800">
                <a:effectLst/>
              </a:rPr>
              <a:t> someone, you are convincing them that what you think is right.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AU"/>
              <a:t>We choose </a:t>
            </a:r>
            <a:r>
              <a:rPr lang="en-AU" b="1"/>
              <a:t>persuasive words </a:t>
            </a:r>
            <a:r>
              <a:rPr lang="en-AU"/>
              <a:t>and </a:t>
            </a:r>
            <a:r>
              <a:rPr lang="en-AU" b="1"/>
              <a:t>language</a:t>
            </a:r>
            <a:r>
              <a:rPr lang="en-AU"/>
              <a:t> to convince another person.</a:t>
            </a:r>
            <a:endParaRPr lang="en-AU" sz="2800">
              <a:effectLst/>
            </a:endParaRPr>
          </a:p>
          <a:p>
            <a:endParaRPr lang="en-AU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B443DA-4A9D-4B1E-AF71-180C2E1E3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295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8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387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09A-40F8-4F6D-9D29-D004F87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400">
                <a:effectLst/>
              </a:rPr>
              <a:t>Where is </a:t>
            </a:r>
            <a:r>
              <a:rPr lang="en-AU"/>
              <a:t>persuasive language</a:t>
            </a:r>
            <a:r>
              <a:rPr lang="en-AU" sz="4400">
                <a:effectLst/>
              </a:rPr>
              <a:t> found?</a:t>
            </a:r>
            <a:br>
              <a:rPr lang="en-AU" sz="4400">
                <a:effectLst/>
              </a:rPr>
            </a:b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7B85-1DCD-4B57-A3CF-B72A6555E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380227"/>
            <a:ext cx="10982325" cy="4595061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en-AU" sz="9600" dirty="0">
              <a:effectLst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AU" sz="9600" dirty="0">
                <a:effectLst/>
              </a:rPr>
              <a:t>We can find persuasive language in lots of places where someone is trying to persuade or convince, for example:</a:t>
            </a:r>
          </a:p>
          <a:p>
            <a:pPr marL="539750" indent="-539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9600" dirty="0">
                <a:effectLst/>
              </a:rPr>
              <a:t>in stories</a:t>
            </a:r>
          </a:p>
          <a:p>
            <a:pPr marL="539750" indent="-539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9600" dirty="0">
                <a:effectLst/>
              </a:rPr>
              <a:t>when we write letters</a:t>
            </a:r>
          </a:p>
          <a:p>
            <a:pPr marL="539750" indent="-539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9600" dirty="0">
                <a:effectLst/>
              </a:rPr>
              <a:t>when we talk to people</a:t>
            </a:r>
          </a:p>
          <a:p>
            <a:pPr marL="539750" indent="-539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9600" dirty="0">
                <a:effectLst/>
              </a:rPr>
              <a:t>in the newspaper</a:t>
            </a:r>
          </a:p>
          <a:p>
            <a:pPr marL="539750" indent="-539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9600" dirty="0">
                <a:effectLst/>
              </a:rPr>
              <a:t>in TV ads.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en-AU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13" name="AutoShape 2" descr="Envelope, Mail, Postage, Post Office">
            <a:extLst>
              <a:ext uri="{FF2B5EF4-FFF2-40B4-BE49-F238E27FC236}">
                <a16:creationId xmlns:a16="http://schemas.microsoft.com/office/drawing/2014/main" id="{13F7DC80-1DE2-4D96-9A9E-1793C442E9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5E81AD7-B866-4801-99B3-54A5F7280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853015" y="3489448"/>
            <a:ext cx="352192" cy="3656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11738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3F732EE4-7949-4C58-9F38-9031D3D12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2130" y="3754023"/>
            <a:ext cx="1284673" cy="128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ewspaper, Article, Journal, Headlines">
            <a:extLst>
              <a:ext uri="{FF2B5EF4-FFF2-40B4-BE49-F238E27FC236}">
                <a16:creationId xmlns:a16="http://schemas.microsoft.com/office/drawing/2014/main" id="{5C64D1C4-D0FF-426A-B8AB-C9EFD9598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33" y="4690609"/>
            <a:ext cx="799082" cy="6895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15852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10">
            <a:extLst>
              <a:ext uri="{FF2B5EF4-FFF2-40B4-BE49-F238E27FC236}">
                <a16:creationId xmlns:a16="http://schemas.microsoft.com/office/drawing/2014/main" id="{49044AE0-133B-4772-BE4E-ADB053CE27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5" name="AutoShape 12">
            <a:extLst>
              <a:ext uri="{FF2B5EF4-FFF2-40B4-BE49-F238E27FC236}">
                <a16:creationId xmlns:a16="http://schemas.microsoft.com/office/drawing/2014/main" id="{833B6096-0E0D-41AD-89AF-761F3DB6C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83BFBA-B568-491A-9C2F-D44754707AE7}"/>
              </a:ext>
            </a:extLst>
          </p:cNvPr>
          <p:cNvSpPr txBox="1"/>
          <p:nvPr/>
        </p:nvSpPr>
        <p:spPr>
          <a:xfrm>
            <a:off x="371475" y="6002700"/>
            <a:ext cx="104072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 Pixabay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A5AB80-D1B7-473F-8C61-182B3E9B2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9294" y="521869"/>
            <a:ext cx="406400" cy="406400"/>
          </a:xfrm>
          <a:prstGeom prst="rect">
            <a:avLst/>
          </a:prstGeom>
        </p:spPr>
      </p:pic>
      <p:pic>
        <p:nvPicPr>
          <p:cNvPr id="6" name="Picture 5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EE164BFE-23EC-9A4F-AF16-94059A8417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91" y="2742082"/>
            <a:ext cx="764942" cy="796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41C030-B5F9-814F-A451-9070693B73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728" y="5380172"/>
            <a:ext cx="774232" cy="5491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617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A0D3A0-4333-AF42-87BF-91F602580A72}"/>
              </a:ext>
            </a:extLst>
          </p:cNvPr>
          <p:cNvSpPr txBox="1"/>
          <p:nvPr/>
        </p:nvSpPr>
        <p:spPr>
          <a:xfrm>
            <a:off x="2012796" y="6000272"/>
            <a:ext cx="141809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 </a:t>
            </a:r>
            <a:r>
              <a:rPr lang="en-AU" sz="800" dirty="0" err="1">
                <a:solidFill>
                  <a:srgbClr val="A5A5A5"/>
                </a:solidFill>
              </a:rPr>
              <a:t>Freepik</a:t>
            </a:r>
            <a:endParaRPr lang="en-AU" sz="800" dirty="0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9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367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Think about these questions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59B3C5-3B80-4601-AED8-3F0CDFCF9D9F}"/>
              </a:ext>
            </a:extLst>
          </p:cNvPr>
          <p:cNvSpPr txBox="1">
            <a:spLocks/>
          </p:cNvSpPr>
          <p:nvPr/>
        </p:nvSpPr>
        <p:spPr>
          <a:xfrm>
            <a:off x="838199" y="2360372"/>
            <a:ext cx="11058525" cy="31174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21D87-6AD0-492C-8899-C7196A4BD224}"/>
              </a:ext>
            </a:extLst>
          </p:cNvPr>
          <p:cNvSpPr txBox="1"/>
          <p:nvPr/>
        </p:nvSpPr>
        <p:spPr>
          <a:xfrm>
            <a:off x="838200" y="2537835"/>
            <a:ext cx="10515600" cy="2762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/>
              <a:t>Have you ever tried to persuade someone before?</a:t>
            </a:r>
          </a:p>
          <a:p>
            <a:endParaRPr lang="en-AU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/>
              <a:t>What did you do?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/>
              <a:t>Did it work?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4C5A4DB4-8DFD-46FB-A98F-C4C700008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3987A09-A2A6-4036-8D27-C4143D041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79292" y="6222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3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979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97" y="785285"/>
            <a:ext cx="2629894" cy="1325563"/>
          </a:xfrm>
        </p:spPr>
        <p:txBody>
          <a:bodyPr/>
          <a:lstStyle/>
          <a:p>
            <a:r>
              <a:rPr lang="en-AU"/>
              <a:t>Example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59B3C5-3B80-4601-AED8-3F0CDFCF9D9F}"/>
              </a:ext>
            </a:extLst>
          </p:cNvPr>
          <p:cNvSpPr txBox="1">
            <a:spLocks/>
          </p:cNvSpPr>
          <p:nvPr/>
        </p:nvSpPr>
        <p:spPr>
          <a:xfrm>
            <a:off x="838199" y="2360372"/>
            <a:ext cx="11058525" cy="31174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21D87-6AD0-492C-8899-C7196A4BD224}"/>
              </a:ext>
            </a:extLst>
          </p:cNvPr>
          <p:cNvSpPr txBox="1"/>
          <p:nvPr/>
        </p:nvSpPr>
        <p:spPr>
          <a:xfrm>
            <a:off x="717197" y="1861324"/>
            <a:ext cx="576103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When</a:t>
            </a:r>
            <a:r>
              <a:rPr lang="en-AU" sz="2800"/>
              <a:t> I was a child, I tried to persuade my mum to let me have an ice-cream when we were out at the shops on </a:t>
            </a:r>
            <a:br>
              <a:rPr lang="en-AU" sz="2800"/>
            </a:br>
            <a:r>
              <a:rPr lang="en-AU" sz="2800"/>
              <a:t>a hot day. I told her it was so hot </a:t>
            </a:r>
            <a:br>
              <a:rPr lang="en-AU" sz="2800"/>
            </a:br>
            <a:r>
              <a:rPr lang="en-AU" sz="2800"/>
              <a:t>and an ice-cream was the only way </a:t>
            </a:r>
            <a:br>
              <a:rPr lang="en-AU" sz="2800"/>
            </a:br>
            <a:r>
              <a:rPr lang="en-AU" sz="2800"/>
              <a:t>I could keep cool enough to continue to walk around. She gave me the </a:t>
            </a:r>
            <a:br>
              <a:rPr lang="en-AU" sz="2800"/>
            </a:br>
            <a:r>
              <a:rPr lang="en-AU" sz="2800"/>
              <a:t>ice-cream because she didn’t want </a:t>
            </a:r>
            <a:br>
              <a:rPr lang="en-AU" sz="2800"/>
            </a:br>
            <a:r>
              <a:rPr lang="en-AU" sz="2800"/>
              <a:t>to go home yet and agreed that it was a very hot day.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4C5A4DB4-8DFD-46FB-A98F-C4C700008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5" name="Picture 4" descr="A couple of kids holding an ice cream cone&#10;&#10;Description automatically generated with low confidence">
            <a:extLst>
              <a:ext uri="{FF2B5EF4-FFF2-40B4-BE49-F238E27FC236}">
                <a16:creationId xmlns:a16="http://schemas.microsoft.com/office/drawing/2014/main" id="{53B84350-57F9-47E7-8929-7FBB98703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36" y="2012418"/>
            <a:ext cx="4875567" cy="3243556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692587B-F8C0-4288-A77D-F37FA4E06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7570" y="653373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2B84CF-441D-4D7F-A747-CFAC5E3BD76C}"/>
              </a:ext>
            </a:extLst>
          </p:cNvPr>
          <p:cNvSpPr txBox="1"/>
          <p:nvPr/>
        </p:nvSpPr>
        <p:spPr>
          <a:xfrm>
            <a:off x="6515812" y="5300778"/>
            <a:ext cx="1466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 </a:t>
            </a:r>
            <a:r>
              <a:rPr lang="en-AU" sz="800" dirty="0" err="1">
                <a:solidFill>
                  <a:srgbClr val="A5A5A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Pexels</a:t>
            </a:r>
            <a:endParaRPr lang="en-AU" sz="800" dirty="0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83C72-2636-4AC3-A345-7443EAB4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88" y="660451"/>
            <a:ext cx="12413616" cy="13255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4400">
                <a:solidFill>
                  <a:prstClr val="black"/>
                </a:solidFill>
                <a:latin typeface="Calibri" panose="020F0502020204030204"/>
              </a:rPr>
              <a:t>Let’s think about persuasive language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70B5C-16A9-4873-8030-4FC2EA7DF543}"/>
              </a:ext>
            </a:extLst>
          </p:cNvPr>
          <p:cNvSpPr txBox="1"/>
          <p:nvPr/>
        </p:nvSpPr>
        <p:spPr>
          <a:xfrm>
            <a:off x="386688" y="1992948"/>
            <a:ext cx="8414412" cy="357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</a:t>
            </a:r>
            <a:r>
              <a:rPr lang="en-AU" sz="2800">
                <a:solidFill>
                  <a:prstClr val="black"/>
                </a:solidFill>
                <a:latin typeface="Calibri" panose="020F0502020204030204"/>
              </a:rPr>
              <a:t>of these sentences have words that are trying </a:t>
            </a:r>
            <a:br>
              <a:rPr lang="en-AU" sz="2800">
                <a:solidFill>
                  <a:prstClr val="black"/>
                </a:solidFill>
                <a:latin typeface="Calibri" panose="020F0502020204030204"/>
              </a:rPr>
            </a:br>
            <a:r>
              <a:rPr lang="en-AU" sz="2800">
                <a:solidFill>
                  <a:prstClr val="black"/>
                </a:solidFill>
                <a:latin typeface="Calibri" panose="020F0502020204030204"/>
              </a:rPr>
              <a:t>to persuade?</a:t>
            </a: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Aft>
                <a:spcPts val="2000"/>
              </a:spcAft>
              <a:buClrTx/>
              <a:buSzTx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On Saturday my family took our dog to the beach.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Aft>
                <a:spcPts val="2000"/>
              </a:spcAft>
              <a:buClrTx/>
              <a:buSzTx/>
              <a:tabLst/>
              <a:defRPr/>
            </a:pPr>
            <a:r>
              <a:rPr lang="en-AU" sz="2800">
                <a:solidFill>
                  <a:prstClr val="black"/>
                </a:solidFill>
                <a:latin typeface="Calibri" panose="020F0502020204030204"/>
              </a:rPr>
              <a:t>2. Dogs eat meat and vegetables and like to chew bones.</a:t>
            </a:r>
            <a:endParaRPr lang="en-AU" sz="2400">
              <a:solidFill>
                <a:prstClr val="black"/>
              </a:solidFill>
              <a:latin typeface="Calibri" panose="020F0502020204030204"/>
            </a:endParaRPr>
          </a:p>
          <a:p>
            <a:pPr marL="361950" marR="0" lvl="0" indent="-355600" algn="l" defTabSz="914400" rtl="0" eaLnBrk="1" fontAlgn="auto" latinLnBrk="0" hangingPunct="1">
              <a:lnSpc>
                <a:spcPct val="90000"/>
              </a:lnSpc>
              <a:spcAft>
                <a:spcPts val="2000"/>
              </a:spcAft>
              <a:buClrTx/>
              <a:buSzTx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I really need </a:t>
            </a:r>
            <a:r>
              <a:rPr lang="en-AU" sz="2800">
                <a:solidFill>
                  <a:prstClr val="black"/>
                </a:solidFill>
                <a:latin typeface="Calibri" panose="020F0502020204030204"/>
              </a:rPr>
              <a:t>to get a puppy because they are so cute, we will have so much fun together and I promise to look after it everyday.</a:t>
            </a: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DA81D-CE3A-4D15-AD12-2D084FEFC3F3}"/>
              </a:ext>
            </a:extLst>
          </p:cNvPr>
          <p:cNvSpPr txBox="1"/>
          <p:nvPr/>
        </p:nvSpPr>
        <p:spPr>
          <a:xfrm>
            <a:off x="8801100" y="5323586"/>
            <a:ext cx="22409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 </a:t>
            </a:r>
            <a:r>
              <a:rPr lang="en-AU" sz="800" dirty="0" err="1">
                <a:solidFill>
                  <a:srgbClr val="A5A5A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Pexels</a:t>
            </a:r>
            <a:endParaRPr lang="en-AU" sz="800" dirty="0">
              <a:solidFill>
                <a:srgbClr val="A5A5A5"/>
              </a:solidFill>
            </a:endParaRPr>
          </a:p>
        </p:txBody>
      </p:sp>
      <p:pic>
        <p:nvPicPr>
          <p:cNvPr id="1026" name="Picture 2" descr="Winking Black and Brown Puppy">
            <a:extLst>
              <a:ext uri="{FF2B5EF4-FFF2-40B4-BE49-F238E27FC236}">
                <a16:creationId xmlns:a16="http://schemas.microsoft.com/office/drawing/2014/main" id="{14332DE4-CFA3-4F44-9638-DDB2B4DEC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5" b="6680"/>
          <a:stretch/>
        </p:blipFill>
        <p:spPr bwMode="auto">
          <a:xfrm>
            <a:off x="8893856" y="2115134"/>
            <a:ext cx="2518861" cy="3153973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1C5648-AA57-4E55-B3D2-41B21DE9D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0548" y="6072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A5E3F90A8F04FBFC584BD82790259" ma:contentTypeVersion="12" ma:contentTypeDescription="Create a new document." ma:contentTypeScope="" ma:versionID="e432ce722b148dcacb76ab1068064dde">
  <xsd:schema xmlns:xsd="http://www.w3.org/2001/XMLSchema" xmlns:xs="http://www.w3.org/2001/XMLSchema" xmlns:p="http://schemas.microsoft.com/office/2006/metadata/properties" xmlns:ns2="28b115c3-459a-455f-9491-f822ae48e207" xmlns:ns3="aac12812-9f3c-4df2-849d-85f1199e22b9" targetNamespace="http://schemas.microsoft.com/office/2006/metadata/properties" ma:root="true" ma:fieldsID="f914030981ce931cc44e1f17a8a1256d" ns2:_="" ns3:_="">
    <xsd:import namespace="28b115c3-459a-455f-9491-f822ae48e207"/>
    <xsd:import namespace="aac12812-9f3c-4df2-849d-85f1199e22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115c3-459a-455f-9491-f822ae48e2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12812-9f3c-4df2-849d-85f1199e2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CA8CCB-C47D-4FA6-9369-6CE27757097F}">
  <ds:schemaRefs>
    <ds:schemaRef ds:uri="http://purl.org/dc/elements/1.1/"/>
    <ds:schemaRef ds:uri="http://purl.org/dc/terms/"/>
    <ds:schemaRef ds:uri="http://schemas.openxmlformats.org/package/2006/metadata/core-properties"/>
    <ds:schemaRef ds:uri="aac12812-9f3c-4df2-849d-85f1199e22b9"/>
    <ds:schemaRef ds:uri="http://purl.org/dc/dcmitype/"/>
    <ds:schemaRef ds:uri="http://schemas.microsoft.com/office/infopath/2007/PartnerControls"/>
    <ds:schemaRef ds:uri="28b115c3-459a-455f-9491-f822ae48e207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77170E-6406-461E-86CB-ADC82802F4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AF2916-FD36-4318-B789-5C9CE80F0770}">
  <ds:schemaRefs>
    <ds:schemaRef ds:uri="28b115c3-459a-455f-9491-f822ae48e207"/>
    <ds:schemaRef ds:uri="aac12812-9f3c-4df2-849d-85f1199e22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477</Words>
  <Application>Microsoft Office PowerPoint</Application>
  <PresentationFormat>Widescreen</PresentationFormat>
  <Paragraphs>55</Paragraphs>
  <Slides>14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Segoe UI</vt:lpstr>
      <vt:lpstr>Office Theme</vt:lpstr>
      <vt:lpstr>1_Office Theme</vt:lpstr>
      <vt:lpstr>Year 3</vt:lpstr>
      <vt:lpstr>PowerPoint Presentation</vt:lpstr>
      <vt:lpstr>You will need</vt:lpstr>
      <vt:lpstr>Learning intention</vt:lpstr>
      <vt:lpstr>What is persuasive language? </vt:lpstr>
      <vt:lpstr>Where is persuasive language found? </vt:lpstr>
      <vt:lpstr>Think about these questions</vt:lpstr>
      <vt:lpstr>Example </vt:lpstr>
      <vt:lpstr>Let’s think about persuasive language</vt:lpstr>
      <vt:lpstr>Answer – sentence number 3</vt:lpstr>
      <vt:lpstr>Reflection </vt:lpstr>
      <vt:lpstr>Daily reading routine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3 English lesson 1 – exploring persuasive language</dc:title>
  <dc:creator>Department for Education</dc:creator>
  <cp:lastModifiedBy>Blackwell, Elyse (Education)</cp:lastModifiedBy>
  <cp:revision>1</cp:revision>
  <dcterms:created xsi:type="dcterms:W3CDTF">2022-01-13T00:58:01Z</dcterms:created>
  <dcterms:modified xsi:type="dcterms:W3CDTF">2022-03-21T00:39:23Z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0x010100F0AA5E3F90A8F04FBFC584BD82790259</vt:lpwstr>
  </property>
</Properties>
</file>