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7" r:id="rId5"/>
  </p:sldMasterIdLst>
  <p:notesMasterIdLst>
    <p:notesMasterId r:id="rId29"/>
  </p:notesMasterIdLst>
  <p:sldIdLst>
    <p:sldId id="268" r:id="rId6"/>
    <p:sldId id="331" r:id="rId7"/>
    <p:sldId id="306" r:id="rId8"/>
    <p:sldId id="269" r:id="rId9"/>
    <p:sldId id="320" r:id="rId10"/>
    <p:sldId id="321" r:id="rId11"/>
    <p:sldId id="323" r:id="rId12"/>
    <p:sldId id="317" r:id="rId13"/>
    <p:sldId id="316" r:id="rId14"/>
    <p:sldId id="296" r:id="rId15"/>
    <p:sldId id="314" r:id="rId16"/>
    <p:sldId id="327" r:id="rId17"/>
    <p:sldId id="328" r:id="rId18"/>
    <p:sldId id="308" r:id="rId19"/>
    <p:sldId id="315" r:id="rId20"/>
    <p:sldId id="322" r:id="rId21"/>
    <p:sldId id="310" r:id="rId22"/>
    <p:sldId id="324" r:id="rId23"/>
    <p:sldId id="330" r:id="rId24"/>
    <p:sldId id="326" r:id="rId25"/>
    <p:sldId id="292" r:id="rId26"/>
    <p:sldId id="283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wntree, Sarah (Literacy and Numeracy Programs)" initials="RS(aNP" lastIdx="16" clrIdx="0">
    <p:extLst>
      <p:ext uri="{19B8F6BF-5375-455C-9EA6-DF929625EA0E}">
        <p15:presenceInfo xmlns:p15="http://schemas.microsoft.com/office/powerpoint/2012/main" userId="S::Sarah.Rowntree805@schools.sa.edu.au::10f23035-01e7-46ad-97a5-d88e33a86a1f" providerId="AD"/>
      </p:ext>
    </p:extLst>
  </p:cmAuthor>
  <p:cmAuthor id="2" name="Light, Jane (Curriculum Support)" initials="LS" lastIdx="4" clrIdx="1">
    <p:extLst>
      <p:ext uri="{19B8F6BF-5375-455C-9EA6-DF929625EA0E}">
        <p15:presenceInfo xmlns:p15="http://schemas.microsoft.com/office/powerpoint/2012/main" userId="S::jane.light380@schools.sa.edu.au::38f041a2-02fc-425b-9559-cdb75a858b09" providerId="AD"/>
      </p:ext>
    </p:extLst>
  </p:cmAuthor>
  <p:cmAuthor id="3" name="Strong, Ebony (Curriculum Support)" initials="SE(S" lastIdx="1" clrIdx="2">
    <p:extLst>
      <p:ext uri="{19B8F6BF-5375-455C-9EA6-DF929625EA0E}">
        <p15:presenceInfo xmlns:p15="http://schemas.microsoft.com/office/powerpoint/2012/main" userId="Strong, Ebony (Curriculum Support)" providerId="None"/>
      </p:ext>
    </p:extLst>
  </p:cmAuthor>
  <p:cmAuthor id="4" name="Osbourne, Lawrina (Curriculum Support)" initials="OL(S" lastIdx="2" clrIdx="3">
    <p:extLst>
      <p:ext uri="{19B8F6BF-5375-455C-9EA6-DF929625EA0E}">
        <p15:presenceInfo xmlns:p15="http://schemas.microsoft.com/office/powerpoint/2012/main" userId="Osbourne, Lawrina (Curriculum Support)" providerId="None"/>
      </p:ext>
    </p:extLst>
  </p:cmAuthor>
  <p:cmAuthor id="5" name="Randall, Michael (Curriculum Support)" initials="RM(S" lastIdx="2" clrIdx="4">
    <p:extLst>
      <p:ext uri="{19B8F6BF-5375-455C-9EA6-DF929625EA0E}">
        <p15:presenceInfo xmlns:p15="http://schemas.microsoft.com/office/powerpoint/2012/main" userId="Randall, Michael (Curriculum Support)" providerId="None"/>
      </p:ext>
    </p:extLst>
  </p:cmAuthor>
  <p:cmAuthor id="6" name="Schilling, Geoff (Curriculum Development)" initials="SG(D" lastIdx="2" clrIdx="5">
    <p:extLst>
      <p:ext uri="{19B8F6BF-5375-455C-9EA6-DF929625EA0E}">
        <p15:presenceInfo xmlns:p15="http://schemas.microsoft.com/office/powerpoint/2012/main" userId="S::geoff.schilling950@schools.sa.edu.au::9147261c-0027-4955-b2a6-c80652defa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359C9B"/>
    <a:srgbClr val="397A80"/>
    <a:srgbClr val="357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513C7D-249A-48BB-852F-8BA293D06956}" v="1" dt="2022-03-29T22:26:29.7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73"/>
  </p:normalViewPr>
  <p:slideViewPr>
    <p:cSldViewPr snapToGrid="0">
      <p:cViewPr varScale="1">
        <p:scale>
          <a:sx n="117" d="100"/>
          <a:sy n="117" d="100"/>
        </p:scale>
        <p:origin x="1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dall, Michael (Curriculum Support)" userId="S::michael.randall581@schools.sa.edu.au::d909de85-d2f0-4a61-be52-d2dbe822cc23" providerId="AD" clId="Web-{6BE926DF-C507-4B74-9B66-F6936EFBDC89}"/>
    <pc:docChg chg="modSld">
      <pc:chgData name="Randall, Michael (Curriculum Support)" userId="S::michael.randall581@schools.sa.edu.au::d909de85-d2f0-4a61-be52-d2dbe822cc23" providerId="AD" clId="Web-{6BE926DF-C507-4B74-9B66-F6936EFBDC89}" dt="2022-02-22T05:48:16.662" v="2" actId="20577"/>
      <pc:docMkLst>
        <pc:docMk/>
      </pc:docMkLst>
      <pc:sldChg chg="modSp">
        <pc:chgData name="Randall, Michael (Curriculum Support)" userId="S::michael.randall581@schools.sa.edu.au::d909de85-d2f0-4a61-be52-d2dbe822cc23" providerId="AD" clId="Web-{6BE926DF-C507-4B74-9B66-F6936EFBDC89}" dt="2022-02-22T05:48:16.662" v="2" actId="20577"/>
        <pc:sldMkLst>
          <pc:docMk/>
          <pc:sldMk cId="1206063152" sldId="284"/>
        </pc:sldMkLst>
        <pc:spChg chg="mod">
          <ac:chgData name="Randall, Michael (Curriculum Support)" userId="S::michael.randall581@schools.sa.edu.au::d909de85-d2f0-4a61-be52-d2dbe822cc23" providerId="AD" clId="Web-{6BE926DF-C507-4B74-9B66-F6936EFBDC89}" dt="2022-02-22T05:48:16.662" v="2" actId="20577"/>
          <ac:spMkLst>
            <pc:docMk/>
            <pc:sldMk cId="1206063152" sldId="284"/>
            <ac:spMk id="12" creationId="{96E4DE38-B05B-4873-B5C3-6DFD57D01970}"/>
          </ac:spMkLst>
        </pc:spChg>
      </pc:sldChg>
    </pc:docChg>
  </pc:docChgLst>
  <pc:docChgLst>
    <pc:chgData name="Light, Jane (Curriculum Support)" userId="S::jane.light380@schools.sa.edu.au::38f041a2-02fc-425b-9559-cdb75a858b09" providerId="AD" clId="Web-{A1B94729-B8A8-4EDF-AE87-29CFF7C76403}"/>
    <pc:docChg chg="addSld delSld modSld">
      <pc:chgData name="Light, Jane (Curriculum Support)" userId="S::jane.light380@schools.sa.edu.au::38f041a2-02fc-425b-9559-cdb75a858b09" providerId="AD" clId="Web-{A1B94729-B8A8-4EDF-AE87-29CFF7C76403}" dt="2022-01-28T02:14:14.729" v="28" actId="20577"/>
      <pc:docMkLst>
        <pc:docMk/>
      </pc:docMkLst>
      <pc:sldChg chg="modSp addCm">
        <pc:chgData name="Light, Jane (Curriculum Support)" userId="S::jane.light380@schools.sa.edu.au::38f041a2-02fc-425b-9559-cdb75a858b09" providerId="AD" clId="Web-{A1B94729-B8A8-4EDF-AE87-29CFF7C76403}" dt="2022-01-28T02:10:30.006" v="6" actId="20577"/>
        <pc:sldMkLst>
          <pc:docMk/>
          <pc:sldMk cId="1609955650" sldId="296"/>
        </pc:sldMkLst>
        <pc:spChg chg="mod">
          <ac:chgData name="Light, Jane (Curriculum Support)" userId="S::jane.light380@schools.sa.edu.au::38f041a2-02fc-425b-9559-cdb75a858b09" providerId="AD" clId="Web-{A1B94729-B8A8-4EDF-AE87-29CFF7C76403}" dt="2022-01-28T02:10:30.006" v="6" actId="20577"/>
          <ac:spMkLst>
            <pc:docMk/>
            <pc:sldMk cId="1609955650" sldId="296"/>
            <ac:spMk id="4" creationId="{397D39F4-3E6A-4881-87D8-702FB3701EB5}"/>
          </ac:spMkLst>
        </pc:spChg>
      </pc:sldChg>
      <pc:sldChg chg="modSp">
        <pc:chgData name="Light, Jane (Curriculum Support)" userId="S::jane.light380@schools.sa.edu.au::38f041a2-02fc-425b-9559-cdb75a858b09" providerId="AD" clId="Web-{A1B94729-B8A8-4EDF-AE87-29CFF7C76403}" dt="2022-01-28T02:14:14.729" v="28" actId="20577"/>
        <pc:sldMkLst>
          <pc:docMk/>
          <pc:sldMk cId="3969051664" sldId="311"/>
        </pc:sldMkLst>
        <pc:spChg chg="mod">
          <ac:chgData name="Light, Jane (Curriculum Support)" userId="S::jane.light380@schools.sa.edu.au::38f041a2-02fc-425b-9559-cdb75a858b09" providerId="AD" clId="Web-{A1B94729-B8A8-4EDF-AE87-29CFF7C76403}" dt="2022-01-28T02:14:14.729" v="28" actId="20577"/>
          <ac:spMkLst>
            <pc:docMk/>
            <pc:sldMk cId="3969051664" sldId="311"/>
            <ac:spMk id="3" creationId="{BD0D0B7D-E9DE-4328-8628-04445F0CA540}"/>
          </ac:spMkLst>
        </pc:spChg>
      </pc:sldChg>
      <pc:sldChg chg="addCm">
        <pc:chgData name="Light, Jane (Curriculum Support)" userId="S::jane.light380@schools.sa.edu.au::38f041a2-02fc-425b-9559-cdb75a858b09" providerId="AD" clId="Web-{A1B94729-B8A8-4EDF-AE87-29CFF7C76403}" dt="2022-01-28T02:11:42.007" v="8"/>
        <pc:sldMkLst>
          <pc:docMk/>
          <pc:sldMk cId="3358538865" sldId="314"/>
        </pc:sldMkLst>
      </pc:sldChg>
      <pc:sldChg chg="modSp">
        <pc:chgData name="Light, Jane (Curriculum Support)" userId="S::jane.light380@schools.sa.edu.au::38f041a2-02fc-425b-9559-cdb75a858b09" providerId="AD" clId="Web-{A1B94729-B8A8-4EDF-AE87-29CFF7C76403}" dt="2022-01-28T02:13:05.134" v="18" actId="20577"/>
        <pc:sldMkLst>
          <pc:docMk/>
          <pc:sldMk cId="2370891044" sldId="327"/>
        </pc:sldMkLst>
        <pc:spChg chg="mod">
          <ac:chgData name="Light, Jane (Curriculum Support)" userId="S::jane.light380@schools.sa.edu.au::38f041a2-02fc-425b-9559-cdb75a858b09" providerId="AD" clId="Web-{A1B94729-B8A8-4EDF-AE87-29CFF7C76403}" dt="2022-01-28T02:13:05.134" v="18" actId="20577"/>
          <ac:spMkLst>
            <pc:docMk/>
            <pc:sldMk cId="2370891044" sldId="327"/>
            <ac:spMk id="3" creationId="{AB9BDBB3-B0CB-4293-95C9-DF9D3FA6EE67}"/>
          </ac:spMkLst>
        </pc:spChg>
      </pc:sldChg>
      <pc:sldChg chg="modSp">
        <pc:chgData name="Light, Jane (Curriculum Support)" userId="S::jane.light380@schools.sa.edu.au::38f041a2-02fc-425b-9559-cdb75a858b09" providerId="AD" clId="Web-{A1B94729-B8A8-4EDF-AE87-29CFF7C76403}" dt="2022-01-28T02:13:17.212" v="24" actId="20577"/>
        <pc:sldMkLst>
          <pc:docMk/>
          <pc:sldMk cId="2886815787" sldId="328"/>
        </pc:sldMkLst>
        <pc:spChg chg="mod">
          <ac:chgData name="Light, Jane (Curriculum Support)" userId="S::jane.light380@schools.sa.edu.au::38f041a2-02fc-425b-9559-cdb75a858b09" providerId="AD" clId="Web-{A1B94729-B8A8-4EDF-AE87-29CFF7C76403}" dt="2022-01-28T02:13:17.212" v="24" actId="20577"/>
          <ac:spMkLst>
            <pc:docMk/>
            <pc:sldMk cId="2886815787" sldId="328"/>
            <ac:spMk id="3" creationId="{AB9BDBB3-B0CB-4293-95C9-DF9D3FA6EE67}"/>
          </ac:spMkLst>
        </pc:spChg>
      </pc:sldChg>
      <pc:sldChg chg="add del replId">
        <pc:chgData name="Light, Jane (Curriculum Support)" userId="S::jane.light380@schools.sa.edu.au::38f041a2-02fc-425b-9559-cdb75a858b09" providerId="AD" clId="Web-{A1B94729-B8A8-4EDF-AE87-29CFF7C76403}" dt="2022-01-28T02:12:31.586" v="15"/>
        <pc:sldMkLst>
          <pc:docMk/>
          <pc:sldMk cId="1465943442" sldId="329"/>
        </pc:sldMkLst>
      </pc:sldChg>
    </pc:docChg>
  </pc:docChgLst>
  <pc:docChgLst>
    <pc:chgData name="White, Bev (Curriculum Policy and Standards)" userId="4228438c-bb69-42f5-9d9f-354cafb06b1e" providerId="ADAL" clId="{2FD6A15B-0197-49AB-AA7E-92B6A108B8CA}"/>
    <pc:docChg chg="modSld">
      <pc:chgData name="White, Bev (Curriculum Policy and Standards)" userId="4228438c-bb69-42f5-9d9f-354cafb06b1e" providerId="ADAL" clId="{2FD6A15B-0197-49AB-AA7E-92B6A108B8CA}" dt="2022-02-02T03:08:59.439" v="14" actId="113"/>
      <pc:docMkLst>
        <pc:docMk/>
      </pc:docMkLst>
      <pc:sldChg chg="modSp mod">
        <pc:chgData name="White, Bev (Curriculum Policy and Standards)" userId="4228438c-bb69-42f5-9d9f-354cafb06b1e" providerId="ADAL" clId="{2FD6A15B-0197-49AB-AA7E-92B6A108B8CA}" dt="2022-02-02T03:02:40.448" v="0" actId="2711"/>
        <pc:sldMkLst>
          <pc:docMk/>
          <pc:sldMk cId="2753270851" sldId="316"/>
        </pc:sldMkLst>
        <pc:spChg chg="mod">
          <ac:chgData name="White, Bev (Curriculum Policy and Standards)" userId="4228438c-bb69-42f5-9d9f-354cafb06b1e" providerId="ADAL" clId="{2FD6A15B-0197-49AB-AA7E-92B6A108B8CA}" dt="2022-02-02T03:02:40.448" v="0" actId="2711"/>
          <ac:spMkLst>
            <pc:docMk/>
            <pc:sldMk cId="2753270851" sldId="316"/>
            <ac:spMk id="4" creationId="{9AB6268F-D988-47FF-AAB1-65F5A8816822}"/>
          </ac:spMkLst>
        </pc:spChg>
      </pc:sldChg>
      <pc:sldChg chg="modSp mod">
        <pc:chgData name="White, Bev (Curriculum Policy and Standards)" userId="4228438c-bb69-42f5-9d9f-354cafb06b1e" providerId="ADAL" clId="{2FD6A15B-0197-49AB-AA7E-92B6A108B8CA}" dt="2022-02-02T03:08:59.439" v="14" actId="113"/>
        <pc:sldMkLst>
          <pc:docMk/>
          <pc:sldMk cId="2532437360" sldId="324"/>
        </pc:sldMkLst>
        <pc:spChg chg="mod">
          <ac:chgData name="White, Bev (Curriculum Policy and Standards)" userId="4228438c-bb69-42f5-9d9f-354cafb06b1e" providerId="ADAL" clId="{2FD6A15B-0197-49AB-AA7E-92B6A108B8CA}" dt="2022-02-02T03:08:59.439" v="14" actId="113"/>
          <ac:spMkLst>
            <pc:docMk/>
            <pc:sldMk cId="2532437360" sldId="324"/>
            <ac:spMk id="3" creationId="{A3698BB1-DD30-4EE5-910F-B001E7ED5739}"/>
          </ac:spMkLst>
        </pc:spChg>
      </pc:sldChg>
    </pc:docChg>
  </pc:docChgLst>
  <pc:docChgLst>
    <pc:chgData name="Strong, Ebony (Curriculum Support)" userId="fc4f9260-2f14-4a69-9b3f-0e36ce06e08b" providerId="ADAL" clId="{27AB932F-5479-4803-BDE1-937923E4BDBD}"/>
    <pc:docChg chg="undo redo custSel addSld delSld modSld sldOrd">
      <pc:chgData name="Strong, Ebony (Curriculum Support)" userId="fc4f9260-2f14-4a69-9b3f-0e36ce06e08b" providerId="ADAL" clId="{27AB932F-5479-4803-BDE1-937923E4BDBD}" dt="2022-01-27T05:33:57.379" v="3540" actId="400"/>
      <pc:docMkLst>
        <pc:docMk/>
      </pc:docMkLst>
      <pc:sldChg chg="del">
        <pc:chgData name="Strong, Ebony (Curriculum Support)" userId="fc4f9260-2f14-4a69-9b3f-0e36ce06e08b" providerId="ADAL" clId="{27AB932F-5479-4803-BDE1-937923E4BDBD}" dt="2022-01-26T11:49:30.905" v="25" actId="2696"/>
        <pc:sldMkLst>
          <pc:docMk/>
          <pc:sldMk cId="2213450308" sldId="264"/>
        </pc:sldMkLst>
      </pc:sldChg>
      <pc:sldChg chg="modSp mod">
        <pc:chgData name="Strong, Ebony (Curriculum Support)" userId="fc4f9260-2f14-4a69-9b3f-0e36ce06e08b" providerId="ADAL" clId="{27AB932F-5479-4803-BDE1-937923E4BDBD}" dt="2022-01-27T03:11:22.618" v="1557" actId="20577"/>
        <pc:sldMkLst>
          <pc:docMk/>
          <pc:sldMk cId="3641841233" sldId="268"/>
        </pc:sldMkLst>
        <pc:spChg chg="mod">
          <ac:chgData name="Strong, Ebony (Curriculum Support)" userId="fc4f9260-2f14-4a69-9b3f-0e36ce06e08b" providerId="ADAL" clId="{27AB932F-5479-4803-BDE1-937923E4BDBD}" dt="2022-01-26T11:46:36.134" v="5" actId="20577"/>
          <ac:spMkLst>
            <pc:docMk/>
            <pc:sldMk cId="3641841233" sldId="268"/>
            <ac:spMk id="2" creationId="{E16E19A7-28C1-4456-AA1B-10100DF6CF0C}"/>
          </ac:spMkLst>
        </pc:spChg>
        <pc:spChg chg="mod">
          <ac:chgData name="Strong, Ebony (Curriculum Support)" userId="fc4f9260-2f14-4a69-9b3f-0e36ce06e08b" providerId="ADAL" clId="{27AB932F-5479-4803-BDE1-937923E4BDBD}" dt="2022-01-27T03:11:22.618" v="1557" actId="20577"/>
          <ac:spMkLst>
            <pc:docMk/>
            <pc:sldMk cId="3641841233" sldId="268"/>
            <ac:spMk id="3" creationId="{4CD1DB66-0417-403D-8A90-5058DCCE5EB7}"/>
          </ac:spMkLst>
        </pc:spChg>
        <pc:spChg chg="mod">
          <ac:chgData name="Strong, Ebony (Curriculum Support)" userId="fc4f9260-2f14-4a69-9b3f-0e36ce06e08b" providerId="ADAL" clId="{27AB932F-5479-4803-BDE1-937923E4BDBD}" dt="2022-01-26T11:46:40.577" v="12" actId="20577"/>
          <ac:spMkLst>
            <pc:docMk/>
            <pc:sldMk cId="3641841233" sldId="268"/>
            <ac:spMk id="4" creationId="{D0697118-CD2B-4676-8ECA-E66DE8A5AE4A}"/>
          </ac:spMkLst>
        </pc:spChg>
      </pc:sldChg>
      <pc:sldChg chg="modSp mod">
        <pc:chgData name="Strong, Ebony (Curriculum Support)" userId="fc4f9260-2f14-4a69-9b3f-0e36ce06e08b" providerId="ADAL" clId="{27AB932F-5479-4803-BDE1-937923E4BDBD}" dt="2022-01-27T04:19:03.485" v="1838"/>
        <pc:sldMkLst>
          <pc:docMk/>
          <pc:sldMk cId="1379353518" sldId="269"/>
        </pc:sldMkLst>
        <pc:spChg chg="mod">
          <ac:chgData name="Strong, Ebony (Curriculum Support)" userId="fc4f9260-2f14-4a69-9b3f-0e36ce06e08b" providerId="ADAL" clId="{27AB932F-5479-4803-BDE1-937923E4BDBD}" dt="2022-01-26T11:53:37.219" v="44" actId="20577"/>
          <ac:spMkLst>
            <pc:docMk/>
            <pc:sldMk cId="1379353518" sldId="269"/>
            <ac:spMk id="2" creationId="{D04B11CB-A4AA-4BB3-AE5A-874E462C0F69}"/>
          </ac:spMkLst>
        </pc:spChg>
        <pc:spChg chg="mod">
          <ac:chgData name="Strong, Ebony (Curriculum Support)" userId="fc4f9260-2f14-4a69-9b3f-0e36ce06e08b" providerId="ADAL" clId="{27AB932F-5479-4803-BDE1-937923E4BDBD}" dt="2022-01-27T04:19:03.485" v="1838"/>
          <ac:spMkLst>
            <pc:docMk/>
            <pc:sldMk cId="1379353518" sldId="269"/>
            <ac:spMk id="3" creationId="{AB9BDBB3-B0CB-4293-95C9-DF9D3FA6EE67}"/>
          </ac:spMkLst>
        </pc:spChg>
      </pc:sldChg>
      <pc:sldChg chg="modSp del mod">
        <pc:chgData name="Strong, Ebony (Curriculum Support)" userId="fc4f9260-2f14-4a69-9b3f-0e36ce06e08b" providerId="ADAL" clId="{27AB932F-5479-4803-BDE1-937923E4BDBD}" dt="2022-01-27T03:17:07.656" v="1570" actId="2696"/>
        <pc:sldMkLst>
          <pc:docMk/>
          <pc:sldMk cId="3445766138" sldId="270"/>
        </pc:sldMkLst>
        <pc:spChg chg="mod">
          <ac:chgData name="Strong, Ebony (Curriculum Support)" userId="fc4f9260-2f14-4a69-9b3f-0e36ce06e08b" providerId="ADAL" clId="{27AB932F-5479-4803-BDE1-937923E4BDBD}" dt="2022-01-27T02:15:03.737" v="825" actId="20577"/>
          <ac:spMkLst>
            <pc:docMk/>
            <pc:sldMk cId="3445766138" sldId="270"/>
            <ac:spMk id="2" creationId="{A5EABB93-1410-4813-80B6-01243FE95EC2}"/>
          </ac:spMkLst>
        </pc:spChg>
      </pc:sldChg>
      <pc:sldChg chg="modSp mod">
        <pc:chgData name="Strong, Ebony (Curriculum Support)" userId="fc4f9260-2f14-4a69-9b3f-0e36ce06e08b" providerId="ADAL" clId="{27AB932F-5479-4803-BDE1-937923E4BDBD}" dt="2022-01-27T02:24:30.349" v="1061" actId="20577"/>
        <pc:sldMkLst>
          <pc:docMk/>
          <pc:sldMk cId="2393780034" sldId="307"/>
        </pc:sldMkLst>
        <pc:spChg chg="mod">
          <ac:chgData name="Strong, Ebony (Curriculum Support)" userId="fc4f9260-2f14-4a69-9b3f-0e36ce06e08b" providerId="ADAL" clId="{27AB932F-5479-4803-BDE1-937923E4BDBD}" dt="2022-01-27T02:24:30.349" v="1061" actId="20577"/>
          <ac:spMkLst>
            <pc:docMk/>
            <pc:sldMk cId="2393780034" sldId="307"/>
            <ac:spMk id="2" creationId="{D04B11CB-A4AA-4BB3-AE5A-874E462C0F69}"/>
          </ac:spMkLst>
        </pc:spChg>
      </pc:sldChg>
      <pc:sldChg chg="delSp mod">
        <pc:chgData name="Strong, Ebony (Curriculum Support)" userId="fc4f9260-2f14-4a69-9b3f-0e36ce06e08b" providerId="ADAL" clId="{27AB932F-5479-4803-BDE1-937923E4BDBD}" dt="2022-01-27T04:33:52.309" v="1924" actId="478"/>
        <pc:sldMkLst>
          <pc:docMk/>
          <pc:sldMk cId="347749980" sldId="308"/>
        </pc:sldMkLst>
        <pc:spChg chg="del">
          <ac:chgData name="Strong, Ebony (Curriculum Support)" userId="fc4f9260-2f14-4a69-9b3f-0e36ce06e08b" providerId="ADAL" clId="{27AB932F-5479-4803-BDE1-937923E4BDBD}" dt="2022-01-27T04:33:52.309" v="1924" actId="478"/>
          <ac:spMkLst>
            <pc:docMk/>
            <pc:sldMk cId="347749980" sldId="308"/>
            <ac:spMk id="6" creationId="{FB32FE72-0EAD-4DC8-B75F-00842215C332}"/>
          </ac:spMkLst>
        </pc:spChg>
      </pc:sldChg>
      <pc:sldChg chg="addSp delSp modSp mod">
        <pc:chgData name="Strong, Ebony (Curriculum Support)" userId="fc4f9260-2f14-4a69-9b3f-0e36ce06e08b" providerId="ADAL" clId="{27AB932F-5479-4803-BDE1-937923E4BDBD}" dt="2022-01-27T05:14:10.155" v="2527" actId="113"/>
        <pc:sldMkLst>
          <pc:docMk/>
          <pc:sldMk cId="1584594002" sldId="309"/>
        </pc:sldMkLst>
        <pc:spChg chg="mod">
          <ac:chgData name="Strong, Ebony (Curriculum Support)" userId="fc4f9260-2f14-4a69-9b3f-0e36ce06e08b" providerId="ADAL" clId="{27AB932F-5479-4803-BDE1-937923E4BDBD}" dt="2022-01-27T01:31:05.922" v="658" actId="20577"/>
          <ac:spMkLst>
            <pc:docMk/>
            <pc:sldMk cId="1584594002" sldId="309"/>
            <ac:spMk id="2" creationId="{D04B11CB-A4AA-4BB3-AE5A-874E462C0F69}"/>
          </ac:spMkLst>
        </pc:spChg>
        <pc:spChg chg="del">
          <ac:chgData name="Strong, Ebony (Curriculum Support)" userId="fc4f9260-2f14-4a69-9b3f-0e36ce06e08b" providerId="ADAL" clId="{27AB932F-5479-4803-BDE1-937923E4BDBD}" dt="2022-01-27T01:26:23.684" v="378"/>
          <ac:spMkLst>
            <pc:docMk/>
            <pc:sldMk cId="1584594002" sldId="309"/>
            <ac:spMk id="3" creationId="{AB9BDBB3-B0CB-4293-95C9-DF9D3FA6EE67}"/>
          </ac:spMkLst>
        </pc:spChg>
        <pc:spChg chg="add mod">
          <ac:chgData name="Strong, Ebony (Curriculum Support)" userId="fc4f9260-2f14-4a69-9b3f-0e36ce06e08b" providerId="ADAL" clId="{27AB932F-5479-4803-BDE1-937923E4BDBD}" dt="2022-01-27T05:14:10.155" v="2527" actId="113"/>
          <ac:spMkLst>
            <pc:docMk/>
            <pc:sldMk cId="1584594002" sldId="309"/>
            <ac:spMk id="7" creationId="{ADAB3AB9-5A3F-4AF0-A868-79FD5A82E8AE}"/>
          </ac:spMkLst>
        </pc:spChg>
        <pc:picChg chg="add del mod">
          <ac:chgData name="Strong, Ebony (Curriculum Support)" userId="fc4f9260-2f14-4a69-9b3f-0e36ce06e08b" providerId="ADAL" clId="{27AB932F-5479-4803-BDE1-937923E4BDBD}" dt="2022-01-27T01:31:00.193" v="647" actId="478"/>
          <ac:picMkLst>
            <pc:docMk/>
            <pc:sldMk cId="1584594002" sldId="309"/>
            <ac:picMk id="5" creationId="{3CE873CE-E8DC-4D41-9F11-D06203204509}"/>
          </ac:picMkLst>
        </pc:picChg>
      </pc:sldChg>
      <pc:sldChg chg="addSp delSp modSp mod">
        <pc:chgData name="Strong, Ebony (Curriculum Support)" userId="fc4f9260-2f14-4a69-9b3f-0e36ce06e08b" providerId="ADAL" clId="{27AB932F-5479-4803-BDE1-937923E4BDBD}" dt="2022-01-27T05:14:45.834" v="2588" actId="20577"/>
        <pc:sldMkLst>
          <pc:docMk/>
          <pc:sldMk cId="3779678091" sldId="310"/>
        </pc:sldMkLst>
        <pc:spChg chg="mod">
          <ac:chgData name="Strong, Ebony (Curriculum Support)" userId="fc4f9260-2f14-4a69-9b3f-0e36ce06e08b" providerId="ADAL" clId="{27AB932F-5479-4803-BDE1-937923E4BDBD}" dt="2022-01-27T02:52:42.270" v="1489" actId="20577"/>
          <ac:spMkLst>
            <pc:docMk/>
            <pc:sldMk cId="3779678091" sldId="310"/>
            <ac:spMk id="2" creationId="{029F7BFE-9F87-481B-BB8C-5ED85AFE7B98}"/>
          </ac:spMkLst>
        </pc:spChg>
        <pc:spChg chg="mod">
          <ac:chgData name="Strong, Ebony (Curriculum Support)" userId="fc4f9260-2f14-4a69-9b3f-0e36ce06e08b" providerId="ADAL" clId="{27AB932F-5479-4803-BDE1-937923E4BDBD}" dt="2022-01-27T05:14:45.834" v="2588" actId="20577"/>
          <ac:spMkLst>
            <pc:docMk/>
            <pc:sldMk cId="3779678091" sldId="310"/>
            <ac:spMk id="3" creationId="{BD0D0B7D-E9DE-4328-8628-04445F0CA540}"/>
          </ac:spMkLst>
        </pc:spChg>
        <pc:spChg chg="add del">
          <ac:chgData name="Strong, Ebony (Curriculum Support)" userId="fc4f9260-2f14-4a69-9b3f-0e36ce06e08b" providerId="ADAL" clId="{27AB932F-5479-4803-BDE1-937923E4BDBD}" dt="2022-01-27T02:32:46.152" v="1084"/>
          <ac:spMkLst>
            <pc:docMk/>
            <pc:sldMk cId="3779678091" sldId="310"/>
            <ac:spMk id="4" creationId="{DE986D45-4D79-4D98-9B1E-1E77E987B842}"/>
          </ac:spMkLst>
        </pc:spChg>
        <pc:spChg chg="add mod">
          <ac:chgData name="Strong, Ebony (Curriculum Support)" userId="fc4f9260-2f14-4a69-9b3f-0e36ce06e08b" providerId="ADAL" clId="{27AB932F-5479-4803-BDE1-937923E4BDBD}" dt="2022-01-27T02:35:32.408" v="1169"/>
          <ac:spMkLst>
            <pc:docMk/>
            <pc:sldMk cId="3779678091" sldId="310"/>
            <ac:spMk id="7" creationId="{3F86A50C-D774-4F9B-B09B-9585C7836F81}"/>
          </ac:spMkLst>
        </pc:spChg>
        <pc:picChg chg="add del mod">
          <ac:chgData name="Strong, Ebony (Curriculum Support)" userId="fc4f9260-2f14-4a69-9b3f-0e36ce06e08b" providerId="ADAL" clId="{27AB932F-5479-4803-BDE1-937923E4BDBD}" dt="2022-01-27T02:32:46.152" v="1084"/>
          <ac:picMkLst>
            <pc:docMk/>
            <pc:sldMk cId="3779678091" sldId="310"/>
            <ac:picMk id="5" creationId="{724B0F38-76A7-461B-B94E-5237628D8F38}"/>
          </ac:picMkLst>
        </pc:picChg>
        <pc:picChg chg="add mod">
          <ac:chgData name="Strong, Ebony (Curriculum Support)" userId="fc4f9260-2f14-4a69-9b3f-0e36ce06e08b" providerId="ADAL" clId="{27AB932F-5479-4803-BDE1-937923E4BDBD}" dt="2022-01-27T02:32:48.129" v="1085"/>
          <ac:picMkLst>
            <pc:docMk/>
            <pc:sldMk cId="3779678091" sldId="310"/>
            <ac:picMk id="6" creationId="{E1175DB9-6B3A-438A-8B59-A197656C5582}"/>
          </ac:picMkLst>
        </pc:picChg>
      </pc:sldChg>
      <pc:sldChg chg="addSp delSp modSp mod ord">
        <pc:chgData name="Strong, Ebony (Curriculum Support)" userId="fc4f9260-2f14-4a69-9b3f-0e36ce06e08b" providerId="ADAL" clId="{27AB932F-5479-4803-BDE1-937923E4BDBD}" dt="2022-01-27T04:16:51.355" v="1756" actId="20577"/>
        <pc:sldMkLst>
          <pc:docMk/>
          <pc:sldMk cId="3969051664" sldId="311"/>
        </pc:sldMkLst>
        <pc:spChg chg="mod">
          <ac:chgData name="Strong, Ebony (Curriculum Support)" userId="fc4f9260-2f14-4a69-9b3f-0e36ce06e08b" providerId="ADAL" clId="{27AB932F-5479-4803-BDE1-937923E4BDBD}" dt="2022-01-27T01:20:59.120" v="361" actId="20577"/>
          <ac:spMkLst>
            <pc:docMk/>
            <pc:sldMk cId="3969051664" sldId="311"/>
            <ac:spMk id="2" creationId="{029F7BFE-9F87-481B-BB8C-5ED85AFE7B98}"/>
          </ac:spMkLst>
        </pc:spChg>
        <pc:spChg chg="mod">
          <ac:chgData name="Strong, Ebony (Curriculum Support)" userId="fc4f9260-2f14-4a69-9b3f-0e36ce06e08b" providerId="ADAL" clId="{27AB932F-5479-4803-BDE1-937923E4BDBD}" dt="2022-01-27T04:16:51.355" v="1756" actId="20577"/>
          <ac:spMkLst>
            <pc:docMk/>
            <pc:sldMk cId="3969051664" sldId="311"/>
            <ac:spMk id="3" creationId="{BD0D0B7D-E9DE-4328-8628-04445F0CA540}"/>
          </ac:spMkLst>
        </pc:spChg>
        <pc:spChg chg="add del">
          <ac:chgData name="Strong, Ebony (Curriculum Support)" userId="fc4f9260-2f14-4a69-9b3f-0e36ce06e08b" providerId="ADAL" clId="{27AB932F-5479-4803-BDE1-937923E4BDBD}" dt="2022-01-27T02:33:25.214" v="1091" actId="478"/>
          <ac:spMkLst>
            <pc:docMk/>
            <pc:sldMk cId="3969051664" sldId="311"/>
            <ac:spMk id="4" creationId="{DE986D45-4D79-4D98-9B1E-1E77E987B842}"/>
          </ac:spMkLst>
        </pc:spChg>
        <pc:spChg chg="add del mod">
          <ac:chgData name="Strong, Ebony (Curriculum Support)" userId="fc4f9260-2f14-4a69-9b3f-0e36ce06e08b" providerId="ADAL" clId="{27AB932F-5479-4803-BDE1-937923E4BDBD}" dt="2022-01-27T02:35:29.685" v="1168" actId="21"/>
          <ac:spMkLst>
            <pc:docMk/>
            <pc:sldMk cId="3969051664" sldId="311"/>
            <ac:spMk id="14" creationId="{D989CCA6-185A-4760-9F65-0F5451591FE0}"/>
          </ac:spMkLst>
        </pc:spChg>
        <pc:spChg chg="add mod">
          <ac:chgData name="Strong, Ebony (Curriculum Support)" userId="fc4f9260-2f14-4a69-9b3f-0e36ce06e08b" providerId="ADAL" clId="{27AB932F-5479-4803-BDE1-937923E4BDBD}" dt="2022-01-27T02:35:24.145" v="1167" actId="27636"/>
          <ac:spMkLst>
            <pc:docMk/>
            <pc:sldMk cId="3969051664" sldId="311"/>
            <ac:spMk id="15" creationId="{65035F65-A650-4BB9-9DB0-4158C9BCB1E9}"/>
          </ac:spMkLst>
        </pc:spChg>
        <pc:picChg chg="add del mod ord modCrop">
          <ac:chgData name="Strong, Ebony (Curriculum Support)" userId="fc4f9260-2f14-4a69-9b3f-0e36ce06e08b" providerId="ADAL" clId="{27AB932F-5479-4803-BDE1-937923E4BDBD}" dt="2022-01-27T01:25:56.078" v="365" actId="22"/>
          <ac:picMkLst>
            <pc:docMk/>
            <pc:sldMk cId="3969051664" sldId="311"/>
            <ac:picMk id="6" creationId="{D589B25F-9372-4AEE-B032-39C03DBCAF60}"/>
          </ac:picMkLst>
        </pc:picChg>
        <pc:picChg chg="add del mod">
          <ac:chgData name="Strong, Ebony (Curriculum Support)" userId="fc4f9260-2f14-4a69-9b3f-0e36ce06e08b" providerId="ADAL" clId="{27AB932F-5479-4803-BDE1-937923E4BDBD}" dt="2022-01-27T01:26:11.240" v="370"/>
          <ac:picMkLst>
            <pc:docMk/>
            <pc:sldMk cId="3969051664" sldId="311"/>
            <ac:picMk id="8" creationId="{BD9BA19D-478B-47FC-A6A4-CE14B9AB74FB}"/>
          </ac:picMkLst>
        </pc:picChg>
        <pc:picChg chg="add del mod">
          <ac:chgData name="Strong, Ebony (Curriculum Support)" userId="fc4f9260-2f14-4a69-9b3f-0e36ce06e08b" providerId="ADAL" clId="{27AB932F-5479-4803-BDE1-937923E4BDBD}" dt="2022-01-27T01:26:15.208" v="372"/>
          <ac:picMkLst>
            <pc:docMk/>
            <pc:sldMk cId="3969051664" sldId="311"/>
            <ac:picMk id="10" creationId="{CE255B84-9BA0-4213-BDE4-1E233E8DA87B}"/>
          </ac:picMkLst>
        </pc:picChg>
        <pc:picChg chg="add del mod">
          <ac:chgData name="Strong, Ebony (Curriculum Support)" userId="fc4f9260-2f14-4a69-9b3f-0e36ce06e08b" providerId="ADAL" clId="{27AB932F-5479-4803-BDE1-937923E4BDBD}" dt="2022-01-27T01:26:20.658" v="377"/>
          <ac:picMkLst>
            <pc:docMk/>
            <pc:sldMk cId="3969051664" sldId="311"/>
            <ac:picMk id="12" creationId="{5A796D95-7891-493C-A59F-060CEE1B6853}"/>
          </ac:picMkLst>
        </pc:picChg>
        <pc:picChg chg="add del mod">
          <ac:chgData name="Strong, Ebony (Curriculum Support)" userId="fc4f9260-2f14-4a69-9b3f-0e36ce06e08b" providerId="ADAL" clId="{27AB932F-5479-4803-BDE1-937923E4BDBD}" dt="2022-01-27T02:32:30.078" v="1082" actId="21"/>
          <ac:picMkLst>
            <pc:docMk/>
            <pc:sldMk cId="3969051664" sldId="311"/>
            <ac:picMk id="13" creationId="{F2E12939-B821-4A67-B23B-E694237419BA}"/>
          </ac:picMkLst>
        </pc:picChg>
      </pc:sldChg>
      <pc:sldChg chg="modSp mod">
        <pc:chgData name="Strong, Ebony (Curriculum Support)" userId="fc4f9260-2f14-4a69-9b3f-0e36ce06e08b" providerId="ADAL" clId="{27AB932F-5479-4803-BDE1-937923E4BDBD}" dt="2022-01-27T02:14:47.067" v="791" actId="20577"/>
        <pc:sldMkLst>
          <pc:docMk/>
          <pc:sldMk cId="3793714944" sldId="312"/>
        </pc:sldMkLst>
        <pc:spChg chg="mod">
          <ac:chgData name="Strong, Ebony (Curriculum Support)" userId="fc4f9260-2f14-4a69-9b3f-0e36ce06e08b" providerId="ADAL" clId="{27AB932F-5479-4803-BDE1-937923E4BDBD}" dt="2022-01-27T02:14:47.067" v="791" actId="20577"/>
          <ac:spMkLst>
            <pc:docMk/>
            <pc:sldMk cId="3793714944" sldId="312"/>
            <ac:spMk id="2" creationId="{D04B11CB-A4AA-4BB3-AE5A-874E462C0F69}"/>
          </ac:spMkLst>
        </pc:spChg>
      </pc:sldChg>
      <pc:sldChg chg="new del">
        <pc:chgData name="Strong, Ebony (Curriculum Support)" userId="fc4f9260-2f14-4a69-9b3f-0e36ce06e08b" providerId="ADAL" clId="{27AB932F-5479-4803-BDE1-937923E4BDBD}" dt="2022-01-27T03:17:15.133" v="1572" actId="2696"/>
        <pc:sldMkLst>
          <pc:docMk/>
          <pc:sldMk cId="2438601375" sldId="313"/>
        </pc:sldMkLst>
      </pc:sldChg>
      <pc:sldChg chg="modSp add mod">
        <pc:chgData name="Strong, Ebony (Curriculum Support)" userId="fc4f9260-2f14-4a69-9b3f-0e36ce06e08b" providerId="ADAL" clId="{27AB932F-5479-4803-BDE1-937923E4BDBD}" dt="2022-01-27T04:18:58.969" v="1837" actId="21"/>
        <pc:sldMkLst>
          <pc:docMk/>
          <pc:sldMk cId="3358538865" sldId="314"/>
        </pc:sldMkLst>
        <pc:spChg chg="mod">
          <ac:chgData name="Strong, Ebony (Curriculum Support)" userId="fc4f9260-2f14-4a69-9b3f-0e36ce06e08b" providerId="ADAL" clId="{27AB932F-5479-4803-BDE1-937923E4BDBD}" dt="2022-01-27T03:17:01.634" v="1569" actId="20577"/>
          <ac:spMkLst>
            <pc:docMk/>
            <pc:sldMk cId="3358538865" sldId="314"/>
            <ac:spMk id="2" creationId="{D04B11CB-A4AA-4BB3-AE5A-874E462C0F69}"/>
          </ac:spMkLst>
        </pc:spChg>
        <pc:spChg chg="mod">
          <ac:chgData name="Strong, Ebony (Curriculum Support)" userId="fc4f9260-2f14-4a69-9b3f-0e36ce06e08b" providerId="ADAL" clId="{27AB932F-5479-4803-BDE1-937923E4BDBD}" dt="2022-01-27T04:18:58.969" v="1837" actId="21"/>
          <ac:spMkLst>
            <pc:docMk/>
            <pc:sldMk cId="3358538865" sldId="314"/>
            <ac:spMk id="3" creationId="{AB9BDBB3-B0CB-4293-95C9-DF9D3FA6EE67}"/>
          </ac:spMkLst>
        </pc:spChg>
      </pc:sldChg>
      <pc:sldChg chg="addSp modSp add mod">
        <pc:chgData name="Strong, Ebony (Curriculum Support)" userId="fc4f9260-2f14-4a69-9b3f-0e36ce06e08b" providerId="ADAL" clId="{27AB932F-5479-4803-BDE1-937923E4BDBD}" dt="2022-01-27T04:59:51.979" v="2120" actId="20577"/>
        <pc:sldMkLst>
          <pc:docMk/>
          <pc:sldMk cId="3740593544" sldId="315"/>
        </pc:sldMkLst>
        <pc:spChg chg="mod">
          <ac:chgData name="Strong, Ebony (Curriculum Support)" userId="fc4f9260-2f14-4a69-9b3f-0e36ce06e08b" providerId="ADAL" clId="{27AB932F-5479-4803-BDE1-937923E4BDBD}" dt="2022-01-27T03:17:21.863" v="1598" actId="20577"/>
          <ac:spMkLst>
            <pc:docMk/>
            <pc:sldMk cId="3740593544" sldId="315"/>
            <ac:spMk id="2" creationId="{D04B11CB-A4AA-4BB3-AE5A-874E462C0F69}"/>
          </ac:spMkLst>
        </pc:spChg>
        <pc:spChg chg="mod">
          <ac:chgData name="Strong, Ebony (Curriculum Support)" userId="fc4f9260-2f14-4a69-9b3f-0e36ce06e08b" providerId="ADAL" clId="{27AB932F-5479-4803-BDE1-937923E4BDBD}" dt="2022-01-27T04:17:38.426" v="1760" actId="207"/>
          <ac:spMkLst>
            <pc:docMk/>
            <pc:sldMk cId="3740593544" sldId="315"/>
            <ac:spMk id="3" creationId="{AB9BDBB3-B0CB-4293-95C9-DF9D3FA6EE67}"/>
          </ac:spMkLst>
        </pc:spChg>
        <pc:graphicFrameChg chg="add mod modGraphic">
          <ac:chgData name="Strong, Ebony (Curriculum Support)" userId="fc4f9260-2f14-4a69-9b3f-0e36ce06e08b" providerId="ADAL" clId="{27AB932F-5479-4803-BDE1-937923E4BDBD}" dt="2022-01-27T04:59:51.979" v="2120" actId="20577"/>
          <ac:graphicFrameMkLst>
            <pc:docMk/>
            <pc:sldMk cId="3740593544" sldId="315"/>
            <ac:graphicFrameMk id="4" creationId="{FA30A7B2-DC49-439E-B190-DC088DE13D59}"/>
          </ac:graphicFrameMkLst>
        </pc:graphicFrameChg>
      </pc:sldChg>
      <pc:sldChg chg="modSp new mod">
        <pc:chgData name="Strong, Ebony (Curriculum Support)" userId="fc4f9260-2f14-4a69-9b3f-0e36ce06e08b" providerId="ADAL" clId="{27AB932F-5479-4803-BDE1-937923E4BDBD}" dt="2022-01-27T04:10:54.559" v="1728" actId="20577"/>
        <pc:sldMkLst>
          <pc:docMk/>
          <pc:sldMk cId="2753270851" sldId="316"/>
        </pc:sldMkLst>
        <pc:spChg chg="mod">
          <ac:chgData name="Strong, Ebony (Curriculum Support)" userId="fc4f9260-2f14-4a69-9b3f-0e36ce06e08b" providerId="ADAL" clId="{27AB932F-5479-4803-BDE1-937923E4BDBD}" dt="2022-01-27T04:10:54.559" v="1728" actId="20577"/>
          <ac:spMkLst>
            <pc:docMk/>
            <pc:sldMk cId="2753270851" sldId="316"/>
            <ac:spMk id="2" creationId="{5F6D3CA6-3B31-4DC5-8F9F-B229B0818407}"/>
          </ac:spMkLst>
        </pc:spChg>
      </pc:sldChg>
      <pc:sldChg chg="modSp add mod">
        <pc:chgData name="Strong, Ebony (Curriculum Support)" userId="fc4f9260-2f14-4a69-9b3f-0e36ce06e08b" providerId="ADAL" clId="{27AB932F-5479-4803-BDE1-937923E4BDBD}" dt="2022-01-27T05:08:26.279" v="2495" actId="798"/>
        <pc:sldMkLst>
          <pc:docMk/>
          <pc:sldMk cId="3983203417" sldId="322"/>
        </pc:sldMkLst>
        <pc:spChg chg="mod">
          <ac:chgData name="Strong, Ebony (Curriculum Support)" userId="fc4f9260-2f14-4a69-9b3f-0e36ce06e08b" providerId="ADAL" clId="{27AB932F-5479-4803-BDE1-937923E4BDBD}" dt="2022-01-27T05:08:04.686" v="2492" actId="20577"/>
          <ac:spMkLst>
            <pc:docMk/>
            <pc:sldMk cId="3983203417" sldId="322"/>
            <ac:spMk id="3" creationId="{AB9BDBB3-B0CB-4293-95C9-DF9D3FA6EE67}"/>
          </ac:spMkLst>
        </pc:spChg>
        <pc:graphicFrameChg chg="mod modGraphic">
          <ac:chgData name="Strong, Ebony (Curriculum Support)" userId="fc4f9260-2f14-4a69-9b3f-0e36ce06e08b" providerId="ADAL" clId="{27AB932F-5479-4803-BDE1-937923E4BDBD}" dt="2022-01-27T05:08:26.279" v="2495" actId="798"/>
          <ac:graphicFrameMkLst>
            <pc:docMk/>
            <pc:sldMk cId="3983203417" sldId="322"/>
            <ac:graphicFrameMk id="4" creationId="{FA30A7B2-DC49-439E-B190-DC088DE13D59}"/>
          </ac:graphicFrameMkLst>
        </pc:graphicFrameChg>
      </pc:sldChg>
      <pc:sldChg chg="modSp mod">
        <pc:chgData name="Strong, Ebony (Curriculum Support)" userId="fc4f9260-2f14-4a69-9b3f-0e36ce06e08b" providerId="ADAL" clId="{27AB932F-5479-4803-BDE1-937923E4BDBD}" dt="2022-01-27T05:33:57.379" v="3540" actId="400"/>
        <pc:sldMkLst>
          <pc:docMk/>
          <pc:sldMk cId="2532437360" sldId="324"/>
        </pc:sldMkLst>
        <pc:spChg chg="mod">
          <ac:chgData name="Strong, Ebony (Curriculum Support)" userId="fc4f9260-2f14-4a69-9b3f-0e36ce06e08b" providerId="ADAL" clId="{27AB932F-5479-4803-BDE1-937923E4BDBD}" dt="2022-01-27T05:15:23.161" v="2606" actId="20577"/>
          <ac:spMkLst>
            <pc:docMk/>
            <pc:sldMk cId="2532437360" sldId="324"/>
            <ac:spMk id="2" creationId="{D87EC12D-0A4D-4E12-8796-7951CAD7DDFE}"/>
          </ac:spMkLst>
        </pc:spChg>
        <pc:spChg chg="mod">
          <ac:chgData name="Strong, Ebony (Curriculum Support)" userId="fc4f9260-2f14-4a69-9b3f-0e36ce06e08b" providerId="ADAL" clId="{27AB932F-5479-4803-BDE1-937923E4BDBD}" dt="2022-01-27T05:33:57.379" v="3540" actId="400"/>
          <ac:spMkLst>
            <pc:docMk/>
            <pc:sldMk cId="2532437360" sldId="324"/>
            <ac:spMk id="3" creationId="{A3698BB1-DD30-4EE5-910F-B001E7ED5739}"/>
          </ac:spMkLst>
        </pc:spChg>
      </pc:sldChg>
      <pc:sldChg chg="del delCm">
        <pc:chgData name="Strong, Ebony (Curriculum Support)" userId="fc4f9260-2f14-4a69-9b3f-0e36ce06e08b" providerId="ADAL" clId="{27AB932F-5479-4803-BDE1-937923E4BDBD}" dt="2022-01-27T00:31:01.236" v="65" actId="2696"/>
        <pc:sldMkLst>
          <pc:docMk/>
          <pc:sldMk cId="3031576269" sldId="329"/>
        </pc:sldMkLst>
      </pc:sldChg>
    </pc:docChg>
  </pc:docChgLst>
  <pc:docChgLst>
    <pc:chgData name="Randall, Michael (Curriculum Support)" userId="d909de85-d2f0-4a61-be52-d2dbe822cc23" providerId="ADAL" clId="{049DD844-F87A-4C8B-B8ED-C86664C21E51}"/>
    <pc:docChg chg="custSel delSld modSld">
      <pc:chgData name="Randall, Michael (Curriculum Support)" userId="d909de85-d2f0-4a61-be52-d2dbe822cc23" providerId="ADAL" clId="{049DD844-F87A-4C8B-B8ED-C86664C21E51}" dt="2022-02-22T05:49:30.611" v="5" actId="2696"/>
      <pc:docMkLst>
        <pc:docMk/>
      </pc:docMkLst>
      <pc:sldChg chg="modSp del mod">
        <pc:chgData name="Randall, Michael (Curriculum Support)" userId="d909de85-d2f0-4a61-be52-d2dbe822cc23" providerId="ADAL" clId="{049DD844-F87A-4C8B-B8ED-C86664C21E51}" dt="2022-02-22T05:49:30.611" v="5" actId="2696"/>
        <pc:sldMkLst>
          <pc:docMk/>
          <pc:sldMk cId="1206063152" sldId="284"/>
        </pc:sldMkLst>
        <pc:spChg chg="mod">
          <ac:chgData name="Randall, Michael (Curriculum Support)" userId="d909de85-d2f0-4a61-be52-d2dbe822cc23" providerId="ADAL" clId="{049DD844-F87A-4C8B-B8ED-C86664C21E51}" dt="2022-02-22T05:49:00.322" v="2" actId="21"/>
          <ac:spMkLst>
            <pc:docMk/>
            <pc:sldMk cId="1206063152" sldId="284"/>
            <ac:spMk id="12" creationId="{96E4DE38-B05B-4873-B5C3-6DFD57D01970}"/>
          </ac:spMkLst>
        </pc:spChg>
      </pc:sldChg>
      <pc:sldChg chg="addCm modCm">
        <pc:chgData name="Randall, Michael (Curriculum Support)" userId="d909de85-d2f0-4a61-be52-d2dbe822cc23" providerId="ADAL" clId="{049DD844-F87A-4C8B-B8ED-C86664C21E51}" dt="2022-02-22T05:49:20.655" v="4"/>
        <pc:sldMkLst>
          <pc:docMk/>
          <pc:sldMk cId="3553902254" sldId="308"/>
        </pc:sldMkLst>
      </pc:sldChg>
    </pc:docChg>
  </pc:docChgLst>
  <pc:docChgLst>
    <pc:chgData name="Osbourne, Lawrina (Curriculum Support)" userId="5b989294-1a4f-4ecd-b7ab-ed9ef82fb5c7" providerId="ADAL" clId="{F7EEF70B-2EF1-45A0-B0B8-9B2B98447105}"/>
    <pc:docChg chg="custSel addSld delSld modSld sldOrd modMainMaster">
      <pc:chgData name="Osbourne, Lawrina (Curriculum Support)" userId="5b989294-1a4f-4ecd-b7ab-ed9ef82fb5c7" providerId="ADAL" clId="{F7EEF70B-2EF1-45A0-B0B8-9B2B98447105}" dt="2022-01-28T11:23:57.406" v="71"/>
      <pc:docMkLst>
        <pc:docMk/>
      </pc:docMkLst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3641841233" sldId="268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1379353518" sldId="269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2267462658" sldId="283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1206063152" sldId="284"/>
        </pc:sldMkLst>
      </pc:sldChg>
      <pc:sldChg chg="modSp mod modTransition modAnim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2122648596" sldId="292"/>
        </pc:sldMkLst>
        <pc:spChg chg="mod">
          <ac:chgData name="Osbourne, Lawrina (Curriculum Support)" userId="5b989294-1a4f-4ecd-b7ab-ed9ef82fb5c7" providerId="ADAL" clId="{F7EEF70B-2EF1-45A0-B0B8-9B2B98447105}" dt="2022-01-28T11:01:57.239" v="37" actId="20577"/>
          <ac:spMkLst>
            <pc:docMk/>
            <pc:sldMk cId="2122648596" sldId="292"/>
            <ac:spMk id="3" creationId="{74E37B85-1DCD-4B57-A3CF-B72A6555EB61}"/>
          </ac:spMkLst>
        </pc:spChg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1609955650" sldId="296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3784759132" sldId="300"/>
        </pc:sldMkLst>
      </pc:sldChg>
      <pc:sldChg chg="modTransition modAnim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3430489747" sldId="306"/>
        </pc:sldMkLst>
      </pc:sldChg>
      <pc:sldChg chg="addSp delSp modSp mod modTransition delAnim modAnim">
        <pc:chgData name="Osbourne, Lawrina (Curriculum Support)" userId="5b989294-1a4f-4ecd-b7ab-ed9ef82fb5c7" providerId="ADAL" clId="{F7EEF70B-2EF1-45A0-B0B8-9B2B98447105}" dt="2022-01-28T11:18:20.525" v="49" actId="14100"/>
        <pc:sldMkLst>
          <pc:docMk/>
          <pc:sldMk cId="3553902254" sldId="308"/>
        </pc:sldMkLst>
        <pc:spChg chg="add del mod">
          <ac:chgData name="Osbourne, Lawrina (Curriculum Support)" userId="5b989294-1a4f-4ecd-b7ab-ed9ef82fb5c7" providerId="ADAL" clId="{F7EEF70B-2EF1-45A0-B0B8-9B2B98447105}" dt="2022-01-28T11:17:50.445" v="44"/>
          <ac:spMkLst>
            <pc:docMk/>
            <pc:sldMk cId="3553902254" sldId="308"/>
            <ac:spMk id="6" creationId="{ED41335E-7349-4D70-AA7A-0AD0B1BCC744}"/>
          </ac:spMkLst>
        </pc:spChg>
        <pc:picChg chg="del">
          <ac:chgData name="Osbourne, Lawrina (Curriculum Support)" userId="5b989294-1a4f-4ecd-b7ab-ed9ef82fb5c7" providerId="ADAL" clId="{F7EEF70B-2EF1-45A0-B0B8-9B2B98447105}" dt="2022-01-28T11:16:28.456" v="43" actId="478"/>
          <ac:picMkLst>
            <pc:docMk/>
            <pc:sldMk cId="3553902254" sldId="308"/>
            <ac:picMk id="4" creationId="{D55A8DEF-A90A-4C5D-8C27-C06420477CD0}"/>
          </ac:picMkLst>
        </pc:picChg>
        <pc:picChg chg="add mod">
          <ac:chgData name="Osbourne, Lawrina (Curriculum Support)" userId="5b989294-1a4f-4ecd-b7ab-ed9ef82fb5c7" providerId="ADAL" clId="{F7EEF70B-2EF1-45A0-B0B8-9B2B98447105}" dt="2022-01-28T11:18:20.525" v="49" actId="14100"/>
          <ac:picMkLst>
            <pc:docMk/>
            <pc:sldMk cId="3553902254" sldId="308"/>
            <ac:picMk id="7" creationId="{D381A289-D825-41F5-AD9F-399CDBFDFB20}"/>
          </ac:picMkLst>
        </pc:picChg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3779678091" sldId="310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3358538865" sldId="314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3740593544" sldId="315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2753270851" sldId="316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1081717672" sldId="317"/>
        </pc:sldMkLst>
      </pc:sldChg>
      <pc:sldChg chg="modSp mod modTransition">
        <pc:chgData name="Osbourne, Lawrina (Curriculum Support)" userId="5b989294-1a4f-4ecd-b7ab-ed9ef82fb5c7" providerId="ADAL" clId="{F7EEF70B-2EF1-45A0-B0B8-9B2B98447105}" dt="2022-01-28T11:19:27.003" v="69" actId="20577"/>
        <pc:sldMkLst>
          <pc:docMk/>
          <pc:sldMk cId="1173324834" sldId="320"/>
        </pc:sldMkLst>
        <pc:spChg chg="mod">
          <ac:chgData name="Osbourne, Lawrina (Curriculum Support)" userId="5b989294-1a4f-4ecd-b7ab-ed9ef82fb5c7" providerId="ADAL" clId="{F7EEF70B-2EF1-45A0-B0B8-9B2B98447105}" dt="2022-01-28T11:19:27.003" v="69" actId="20577"/>
          <ac:spMkLst>
            <pc:docMk/>
            <pc:sldMk cId="1173324834" sldId="320"/>
            <ac:spMk id="2" creationId="{D04B11CB-A4AA-4BB3-AE5A-874E462C0F69}"/>
          </ac:spMkLst>
        </pc:spChg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4161369461" sldId="321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3983203417" sldId="322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2427945759" sldId="323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2532437360" sldId="324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4157211358" sldId="326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2370891044" sldId="327"/>
        </pc:sldMkLst>
      </pc:sldChg>
      <pc:sldChg chg="modTransition">
        <pc:chgData name="Osbourne, Lawrina (Curriculum Support)" userId="5b989294-1a4f-4ecd-b7ab-ed9ef82fb5c7" providerId="ADAL" clId="{F7EEF70B-2EF1-45A0-B0B8-9B2B98447105}" dt="2022-01-28T11:15:56.718" v="42"/>
        <pc:sldMkLst>
          <pc:docMk/>
          <pc:sldMk cId="2886815787" sldId="328"/>
        </pc:sldMkLst>
      </pc:sldChg>
      <pc:sldChg chg="add del modTransition">
        <pc:chgData name="Osbourne, Lawrina (Curriculum Support)" userId="5b989294-1a4f-4ecd-b7ab-ed9ef82fb5c7" providerId="ADAL" clId="{F7EEF70B-2EF1-45A0-B0B8-9B2B98447105}" dt="2022-01-28T11:19:04.992" v="50" actId="2696"/>
        <pc:sldMkLst>
          <pc:docMk/>
          <pc:sldMk cId="3593567167" sldId="329"/>
        </pc:sldMkLst>
      </pc:sldChg>
      <pc:sldChg chg="modSp add mod ord modTransition addCm modCm">
        <pc:chgData name="Osbourne, Lawrina (Curriculum Support)" userId="5b989294-1a4f-4ecd-b7ab-ed9ef82fb5c7" providerId="ADAL" clId="{F7EEF70B-2EF1-45A0-B0B8-9B2B98447105}" dt="2022-01-28T11:23:57.406" v="71"/>
        <pc:sldMkLst>
          <pc:docMk/>
          <pc:sldMk cId="1854339787" sldId="330"/>
        </pc:sldMkLst>
        <pc:spChg chg="mod">
          <ac:chgData name="Osbourne, Lawrina (Curriculum Support)" userId="5b989294-1a4f-4ecd-b7ab-ed9ef82fb5c7" providerId="ADAL" clId="{F7EEF70B-2EF1-45A0-B0B8-9B2B98447105}" dt="2022-01-28T10:55:58.281" v="30" actId="20577"/>
          <ac:spMkLst>
            <pc:docMk/>
            <pc:sldMk cId="1854339787" sldId="330"/>
            <ac:spMk id="2" creationId="{029F7BFE-9F87-481B-BB8C-5ED85AFE7B98}"/>
          </ac:spMkLst>
        </pc:spChg>
      </pc:sldChg>
      <pc:sldMasterChg chg="modTransition modSldLayout">
        <pc:chgData name="Osbourne, Lawrina (Curriculum Support)" userId="5b989294-1a4f-4ecd-b7ab-ed9ef82fb5c7" providerId="ADAL" clId="{F7EEF70B-2EF1-45A0-B0B8-9B2B98447105}" dt="2022-01-28T11:15:56.718" v="42"/>
        <pc:sldMasterMkLst>
          <pc:docMk/>
          <pc:sldMasterMk cId="1123625482" sldId="2147483648"/>
        </pc:sldMasterMkLst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2251798174" sldId="2147483649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2036674756" sldId="2147483670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2269508251" sldId="2147483672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1341072606" sldId="2147483673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2032022958" sldId="2147483674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3289647647" sldId="2147483675"/>
          </pc:sldLayoutMkLst>
        </pc:sldLayoutChg>
        <pc:sldLayoutChg chg="modTransition">
          <pc:chgData name="Osbourne, Lawrina (Curriculum Support)" userId="5b989294-1a4f-4ecd-b7ab-ed9ef82fb5c7" providerId="ADAL" clId="{F7EEF70B-2EF1-45A0-B0B8-9B2B98447105}" dt="2022-01-28T11:15:56.718" v="42"/>
          <pc:sldLayoutMkLst>
            <pc:docMk/>
            <pc:sldMasterMk cId="1123625482" sldId="2147483648"/>
            <pc:sldLayoutMk cId="3069147708" sldId="2147483676"/>
          </pc:sldLayoutMkLst>
        </pc:sldLayoutChg>
      </pc:sldMasterChg>
    </pc:docChg>
  </pc:docChgLst>
  <pc:docChgLst>
    <pc:chgData name="Light, Jane (Curriculum Support)" userId="38f041a2-02fc-425b-9559-cdb75a858b09" providerId="ADAL" clId="{5DBD1A9B-AADA-4E5E-947D-8E11CAB8A27C}"/>
    <pc:docChg chg="undo custSel addSld delSld modSld">
      <pc:chgData name="Light, Jane (Curriculum Support)" userId="38f041a2-02fc-425b-9559-cdb75a858b09" providerId="ADAL" clId="{5DBD1A9B-AADA-4E5E-947D-8E11CAB8A27C}" dt="2022-01-28T03:49:05.345" v="1651" actId="113"/>
      <pc:docMkLst>
        <pc:docMk/>
      </pc:docMkLst>
      <pc:sldChg chg="del">
        <pc:chgData name="Light, Jane (Curriculum Support)" userId="38f041a2-02fc-425b-9559-cdb75a858b09" providerId="ADAL" clId="{5DBD1A9B-AADA-4E5E-947D-8E11CAB8A27C}" dt="2022-01-27T08:10:59.126" v="1125" actId="2696"/>
        <pc:sldMkLst>
          <pc:docMk/>
          <pc:sldMk cId="1470109172" sldId="285"/>
        </pc:sldMkLst>
      </pc:sldChg>
      <pc:sldChg chg="addSp delSp modSp mod modCm modNotesTx">
        <pc:chgData name="Light, Jane (Curriculum Support)" userId="38f041a2-02fc-425b-9559-cdb75a858b09" providerId="ADAL" clId="{5DBD1A9B-AADA-4E5E-947D-8E11CAB8A27C}" dt="2022-01-28T03:41:18.652" v="1593" actId="207"/>
        <pc:sldMkLst>
          <pc:docMk/>
          <pc:sldMk cId="1609955650" sldId="296"/>
        </pc:sldMkLst>
        <pc:spChg chg="mod">
          <ac:chgData name="Light, Jane (Curriculum Support)" userId="38f041a2-02fc-425b-9559-cdb75a858b09" providerId="ADAL" clId="{5DBD1A9B-AADA-4E5E-947D-8E11CAB8A27C}" dt="2022-01-28T03:41:18.652" v="1593" actId="207"/>
          <ac:spMkLst>
            <pc:docMk/>
            <pc:sldMk cId="1609955650" sldId="296"/>
            <ac:spMk id="2" creationId="{A5EABB93-1410-4813-80B6-01243FE95EC2}"/>
          </ac:spMkLst>
        </pc:spChg>
        <pc:spChg chg="add del mod">
          <ac:chgData name="Light, Jane (Curriculum Support)" userId="38f041a2-02fc-425b-9559-cdb75a858b09" providerId="ADAL" clId="{5DBD1A9B-AADA-4E5E-947D-8E11CAB8A27C}" dt="2022-01-28T03:36:24.293" v="1541" actId="478"/>
          <ac:spMkLst>
            <pc:docMk/>
            <pc:sldMk cId="1609955650" sldId="296"/>
            <ac:spMk id="3" creationId="{21DF59D2-39A7-402D-BB3D-ED7CD91B25FF}"/>
          </ac:spMkLst>
        </pc:spChg>
        <pc:spChg chg="mod">
          <ac:chgData name="Light, Jane (Curriculum Support)" userId="38f041a2-02fc-425b-9559-cdb75a858b09" providerId="ADAL" clId="{5DBD1A9B-AADA-4E5E-947D-8E11CAB8A27C}" dt="2022-01-28T03:40:05.689" v="1578" actId="20577"/>
          <ac:spMkLst>
            <pc:docMk/>
            <pc:sldMk cId="1609955650" sldId="296"/>
            <ac:spMk id="4" creationId="{397D39F4-3E6A-4881-87D8-702FB3701EB5}"/>
          </ac:spMkLst>
        </pc:spChg>
        <pc:spChg chg="del mod">
          <ac:chgData name="Light, Jane (Curriculum Support)" userId="38f041a2-02fc-425b-9559-cdb75a858b09" providerId="ADAL" clId="{5DBD1A9B-AADA-4E5E-947D-8E11CAB8A27C}" dt="2022-01-28T03:26:01.765" v="1480" actId="478"/>
          <ac:spMkLst>
            <pc:docMk/>
            <pc:sldMk cId="1609955650" sldId="296"/>
            <ac:spMk id="5" creationId="{DE7419A2-E812-45BC-8DF3-C10618BFFE13}"/>
          </ac:spMkLst>
        </pc:spChg>
        <pc:spChg chg="add del mod">
          <ac:chgData name="Light, Jane (Curriculum Support)" userId="38f041a2-02fc-425b-9559-cdb75a858b09" providerId="ADAL" clId="{5DBD1A9B-AADA-4E5E-947D-8E11CAB8A27C}" dt="2022-01-28T03:40:31.349" v="1584" actId="478"/>
          <ac:spMkLst>
            <pc:docMk/>
            <pc:sldMk cId="1609955650" sldId="296"/>
            <ac:spMk id="6" creationId="{80312CD7-56E6-4066-AE53-113E5071DA16}"/>
          </ac:spMkLst>
        </pc:spChg>
        <pc:spChg chg="add mod">
          <ac:chgData name="Light, Jane (Curriculum Support)" userId="38f041a2-02fc-425b-9559-cdb75a858b09" providerId="ADAL" clId="{5DBD1A9B-AADA-4E5E-947D-8E11CAB8A27C}" dt="2022-01-28T03:40:39.474" v="1592" actId="1035"/>
          <ac:spMkLst>
            <pc:docMk/>
            <pc:sldMk cId="1609955650" sldId="296"/>
            <ac:spMk id="7" creationId="{F0C05C2C-9953-470B-A970-B70ECC5942FB}"/>
          </ac:spMkLst>
        </pc:spChg>
        <pc:spChg chg="add mod">
          <ac:chgData name="Light, Jane (Curriculum Support)" userId="38f041a2-02fc-425b-9559-cdb75a858b09" providerId="ADAL" clId="{5DBD1A9B-AADA-4E5E-947D-8E11CAB8A27C}" dt="2022-01-28T03:40:35.532" v="1585" actId="1076"/>
          <ac:spMkLst>
            <pc:docMk/>
            <pc:sldMk cId="1609955650" sldId="296"/>
            <ac:spMk id="8" creationId="{A6F632F8-B984-4B67-B6FF-DB4B03A23B09}"/>
          </ac:spMkLst>
        </pc:spChg>
      </pc:sldChg>
      <pc:sldChg chg="modSp del mod">
        <pc:chgData name="Light, Jane (Curriculum Support)" userId="38f041a2-02fc-425b-9559-cdb75a858b09" providerId="ADAL" clId="{5DBD1A9B-AADA-4E5E-947D-8E11CAB8A27C}" dt="2022-01-27T08:27:21.364" v="1193" actId="2696"/>
        <pc:sldMkLst>
          <pc:docMk/>
          <pc:sldMk cId="2393780034" sldId="307"/>
        </pc:sldMkLst>
        <pc:spChg chg="mod">
          <ac:chgData name="Light, Jane (Curriculum Support)" userId="38f041a2-02fc-425b-9559-cdb75a858b09" providerId="ADAL" clId="{5DBD1A9B-AADA-4E5E-947D-8E11CAB8A27C}" dt="2022-01-27T06:35:12.818" v="9" actId="113"/>
          <ac:spMkLst>
            <pc:docMk/>
            <pc:sldMk cId="2393780034" sldId="307"/>
            <ac:spMk id="2" creationId="{D04B11CB-A4AA-4BB3-AE5A-874E462C0F69}"/>
          </ac:spMkLst>
        </pc:spChg>
      </pc:sldChg>
      <pc:sldChg chg="modSp del mod">
        <pc:chgData name="Light, Jane (Curriculum Support)" userId="38f041a2-02fc-425b-9559-cdb75a858b09" providerId="ADAL" clId="{5DBD1A9B-AADA-4E5E-947D-8E11CAB8A27C}" dt="2022-01-28T03:21:19.983" v="1444" actId="2696"/>
        <pc:sldMkLst>
          <pc:docMk/>
          <pc:sldMk cId="1584594002" sldId="309"/>
        </pc:sldMkLst>
        <pc:spChg chg="mod">
          <ac:chgData name="Light, Jane (Curriculum Support)" userId="38f041a2-02fc-425b-9559-cdb75a858b09" providerId="ADAL" clId="{5DBD1A9B-AADA-4E5E-947D-8E11CAB8A27C}" dt="2022-01-27T06:46:59.883" v="62" actId="20577"/>
          <ac:spMkLst>
            <pc:docMk/>
            <pc:sldMk cId="1584594002" sldId="309"/>
            <ac:spMk id="7" creationId="{ADAB3AB9-5A3F-4AF0-A868-79FD5A82E8AE}"/>
          </ac:spMkLst>
        </pc:spChg>
      </pc:sldChg>
      <pc:sldChg chg="addSp delSp modSp mod">
        <pc:chgData name="Light, Jane (Curriculum Support)" userId="38f041a2-02fc-425b-9559-cdb75a858b09" providerId="ADAL" clId="{5DBD1A9B-AADA-4E5E-947D-8E11CAB8A27C}" dt="2022-01-27T09:06:15.349" v="1195"/>
        <pc:sldMkLst>
          <pc:docMk/>
          <pc:sldMk cId="3779678091" sldId="310"/>
        </pc:sldMkLst>
        <pc:spChg chg="mod">
          <ac:chgData name="Light, Jane (Curriculum Support)" userId="38f041a2-02fc-425b-9559-cdb75a858b09" providerId="ADAL" clId="{5DBD1A9B-AADA-4E5E-947D-8E11CAB8A27C}" dt="2022-01-27T08:22:17.135" v="1192" actId="113"/>
          <ac:spMkLst>
            <pc:docMk/>
            <pc:sldMk cId="3779678091" sldId="310"/>
            <ac:spMk id="3" creationId="{BD0D0B7D-E9DE-4328-8628-04445F0CA540}"/>
          </ac:spMkLst>
        </pc:spChg>
        <pc:spChg chg="del">
          <ac:chgData name="Light, Jane (Curriculum Support)" userId="38f041a2-02fc-425b-9559-cdb75a858b09" providerId="ADAL" clId="{5DBD1A9B-AADA-4E5E-947D-8E11CAB8A27C}" dt="2022-01-27T09:06:15.005" v="1194" actId="478"/>
          <ac:spMkLst>
            <pc:docMk/>
            <pc:sldMk cId="3779678091" sldId="310"/>
            <ac:spMk id="7" creationId="{3F86A50C-D774-4F9B-B09B-9585C7836F81}"/>
          </ac:spMkLst>
        </pc:spChg>
        <pc:spChg chg="add mod">
          <ac:chgData name="Light, Jane (Curriculum Support)" userId="38f041a2-02fc-425b-9559-cdb75a858b09" providerId="ADAL" clId="{5DBD1A9B-AADA-4E5E-947D-8E11CAB8A27C}" dt="2022-01-27T09:06:15.349" v="1195"/>
          <ac:spMkLst>
            <pc:docMk/>
            <pc:sldMk cId="3779678091" sldId="310"/>
            <ac:spMk id="8" creationId="{01D181BF-1F7E-4B60-9352-BF59FDCFF75A}"/>
          </ac:spMkLst>
        </pc:spChg>
      </pc:sldChg>
      <pc:sldChg chg="modSp del mod">
        <pc:chgData name="Light, Jane (Curriculum Support)" userId="38f041a2-02fc-425b-9559-cdb75a858b09" providerId="ADAL" clId="{5DBD1A9B-AADA-4E5E-947D-8E11CAB8A27C}" dt="2022-01-28T03:21:11.073" v="1443" actId="2696"/>
        <pc:sldMkLst>
          <pc:docMk/>
          <pc:sldMk cId="3969051664" sldId="311"/>
        </pc:sldMkLst>
        <pc:spChg chg="mod">
          <ac:chgData name="Light, Jane (Curriculum Support)" userId="38f041a2-02fc-425b-9559-cdb75a858b09" providerId="ADAL" clId="{5DBD1A9B-AADA-4E5E-947D-8E11CAB8A27C}" dt="2022-01-28T02:18:53.923" v="1219" actId="20577"/>
          <ac:spMkLst>
            <pc:docMk/>
            <pc:sldMk cId="3969051664" sldId="311"/>
            <ac:spMk id="15" creationId="{65035F65-A650-4BB9-9DB0-4158C9BCB1E9}"/>
          </ac:spMkLst>
        </pc:spChg>
      </pc:sldChg>
      <pc:sldChg chg="del">
        <pc:chgData name="Light, Jane (Curriculum Support)" userId="38f041a2-02fc-425b-9559-cdb75a858b09" providerId="ADAL" clId="{5DBD1A9B-AADA-4E5E-947D-8E11CAB8A27C}" dt="2022-01-27T07:23:02.338" v="122" actId="47"/>
        <pc:sldMkLst>
          <pc:docMk/>
          <pc:sldMk cId="3793714944" sldId="312"/>
        </pc:sldMkLst>
      </pc:sldChg>
      <pc:sldChg chg="addSp modSp mod">
        <pc:chgData name="Light, Jane (Curriculum Support)" userId="38f041a2-02fc-425b-9559-cdb75a858b09" providerId="ADAL" clId="{5DBD1A9B-AADA-4E5E-947D-8E11CAB8A27C}" dt="2022-01-28T03:49:05.345" v="1651" actId="113"/>
        <pc:sldMkLst>
          <pc:docMk/>
          <pc:sldMk cId="3358538865" sldId="314"/>
        </pc:sldMkLst>
        <pc:spChg chg="mod">
          <ac:chgData name="Light, Jane (Curriculum Support)" userId="38f041a2-02fc-425b-9559-cdb75a858b09" providerId="ADAL" clId="{5DBD1A9B-AADA-4E5E-947D-8E11CAB8A27C}" dt="2022-01-27T07:47:40.551" v="779" actId="1076"/>
          <ac:spMkLst>
            <pc:docMk/>
            <pc:sldMk cId="3358538865" sldId="314"/>
            <ac:spMk id="2" creationId="{D04B11CB-A4AA-4BB3-AE5A-874E462C0F69}"/>
          </ac:spMkLst>
        </pc:spChg>
        <pc:spChg chg="mod">
          <ac:chgData name="Light, Jane (Curriculum Support)" userId="38f041a2-02fc-425b-9559-cdb75a858b09" providerId="ADAL" clId="{5DBD1A9B-AADA-4E5E-947D-8E11CAB8A27C}" dt="2022-01-28T03:49:05.345" v="1651" actId="113"/>
          <ac:spMkLst>
            <pc:docMk/>
            <pc:sldMk cId="3358538865" sldId="314"/>
            <ac:spMk id="3" creationId="{AB9BDBB3-B0CB-4293-95C9-DF9D3FA6EE67}"/>
          </ac:spMkLst>
        </pc:spChg>
        <pc:spChg chg="add mod">
          <ac:chgData name="Light, Jane (Curriculum Support)" userId="38f041a2-02fc-425b-9559-cdb75a858b09" providerId="ADAL" clId="{5DBD1A9B-AADA-4E5E-947D-8E11CAB8A27C}" dt="2022-01-27T07:48:35.574" v="782" actId="1076"/>
          <ac:spMkLst>
            <pc:docMk/>
            <pc:sldMk cId="3358538865" sldId="314"/>
            <ac:spMk id="4" creationId="{3077AF28-7926-4152-A7E9-F1D4514228C8}"/>
          </ac:spMkLst>
        </pc:spChg>
      </pc:sldChg>
      <pc:sldChg chg="addSp delSp modSp mod modClrScheme chgLayout">
        <pc:chgData name="Light, Jane (Curriculum Support)" userId="38f041a2-02fc-425b-9559-cdb75a858b09" providerId="ADAL" clId="{5DBD1A9B-AADA-4E5E-947D-8E11CAB8A27C}" dt="2022-01-27T07:48:25.613" v="781" actId="1076"/>
        <pc:sldMkLst>
          <pc:docMk/>
          <pc:sldMk cId="3740593544" sldId="315"/>
        </pc:sldMkLst>
        <pc:spChg chg="mod ord">
          <ac:chgData name="Light, Jane (Curriculum Support)" userId="38f041a2-02fc-425b-9559-cdb75a858b09" providerId="ADAL" clId="{5DBD1A9B-AADA-4E5E-947D-8E11CAB8A27C}" dt="2022-01-27T07:45:43.389" v="766" actId="1076"/>
          <ac:spMkLst>
            <pc:docMk/>
            <pc:sldMk cId="3740593544" sldId="315"/>
            <ac:spMk id="2" creationId="{D04B11CB-A4AA-4BB3-AE5A-874E462C0F69}"/>
          </ac:spMkLst>
        </pc:spChg>
        <pc:spChg chg="del mod">
          <ac:chgData name="Light, Jane (Curriculum Support)" userId="38f041a2-02fc-425b-9559-cdb75a858b09" providerId="ADAL" clId="{5DBD1A9B-AADA-4E5E-947D-8E11CAB8A27C}" dt="2022-01-27T07:41:07.219" v="524" actId="478"/>
          <ac:spMkLst>
            <pc:docMk/>
            <pc:sldMk cId="3740593544" sldId="315"/>
            <ac:spMk id="3" creationId="{AB9BDBB3-B0CB-4293-95C9-DF9D3FA6EE67}"/>
          </ac:spMkLst>
        </pc:spChg>
        <pc:spChg chg="add mod ord">
          <ac:chgData name="Light, Jane (Curriculum Support)" userId="38f041a2-02fc-425b-9559-cdb75a858b09" providerId="ADAL" clId="{5DBD1A9B-AADA-4E5E-947D-8E11CAB8A27C}" dt="2022-01-27T07:45:46.980" v="767" actId="1076"/>
          <ac:spMkLst>
            <pc:docMk/>
            <pc:sldMk cId="3740593544" sldId="315"/>
            <ac:spMk id="6" creationId="{DD9D410F-2CA8-45F8-A928-B53DCC546162}"/>
          </ac:spMkLst>
        </pc:spChg>
        <pc:spChg chg="add del mod ord">
          <ac:chgData name="Light, Jane (Curriculum Support)" userId="38f041a2-02fc-425b-9559-cdb75a858b09" providerId="ADAL" clId="{5DBD1A9B-AADA-4E5E-947D-8E11CAB8A27C}" dt="2022-01-27T07:41:28.521" v="526" actId="478"/>
          <ac:spMkLst>
            <pc:docMk/>
            <pc:sldMk cId="3740593544" sldId="315"/>
            <ac:spMk id="7" creationId="{2178845C-A0F0-46F0-B29D-E2B671756FAB}"/>
          </ac:spMkLst>
        </pc:spChg>
        <pc:spChg chg="add mod">
          <ac:chgData name="Light, Jane (Curriculum Support)" userId="38f041a2-02fc-425b-9559-cdb75a858b09" providerId="ADAL" clId="{5DBD1A9B-AADA-4E5E-947D-8E11CAB8A27C}" dt="2022-01-27T07:45:50.010" v="768" actId="1076"/>
          <ac:spMkLst>
            <pc:docMk/>
            <pc:sldMk cId="3740593544" sldId="315"/>
            <ac:spMk id="8" creationId="{2B7F8EAF-F86E-4F15-834F-CC0E823366BE}"/>
          </ac:spMkLst>
        </pc:spChg>
        <pc:spChg chg="add mod">
          <ac:chgData name="Light, Jane (Curriculum Support)" userId="38f041a2-02fc-425b-9559-cdb75a858b09" providerId="ADAL" clId="{5DBD1A9B-AADA-4E5E-947D-8E11CAB8A27C}" dt="2022-01-27T07:48:25.613" v="781" actId="1076"/>
          <ac:spMkLst>
            <pc:docMk/>
            <pc:sldMk cId="3740593544" sldId="315"/>
            <ac:spMk id="9" creationId="{42D68F1F-373D-40FE-8E06-1C9BEC1552CB}"/>
          </ac:spMkLst>
        </pc:spChg>
        <pc:graphicFrameChg chg="del">
          <ac:chgData name="Light, Jane (Curriculum Support)" userId="38f041a2-02fc-425b-9559-cdb75a858b09" providerId="ADAL" clId="{5DBD1A9B-AADA-4E5E-947D-8E11CAB8A27C}" dt="2022-01-27T07:43:30.875" v="662" actId="478"/>
          <ac:graphicFrameMkLst>
            <pc:docMk/>
            <pc:sldMk cId="3740593544" sldId="315"/>
            <ac:graphicFrameMk id="4" creationId="{FA30A7B2-DC49-439E-B190-DC088DE13D59}"/>
          </ac:graphicFrameMkLst>
        </pc:graphicFrameChg>
        <pc:graphicFrameChg chg="add mod modGraphic">
          <ac:chgData name="Light, Jane (Curriculum Support)" userId="38f041a2-02fc-425b-9559-cdb75a858b09" providerId="ADAL" clId="{5DBD1A9B-AADA-4E5E-947D-8E11CAB8A27C}" dt="2022-01-27T07:45:53.820" v="769" actId="1076"/>
          <ac:graphicFrameMkLst>
            <pc:docMk/>
            <pc:sldMk cId="3740593544" sldId="315"/>
            <ac:graphicFrameMk id="5" creationId="{B4D7DDAB-F190-431F-B3BE-D14A26ED3EC3}"/>
          </ac:graphicFrameMkLst>
        </pc:graphicFrameChg>
      </pc:sldChg>
      <pc:sldChg chg="addSp delSp modSp mod">
        <pc:chgData name="Light, Jane (Curriculum Support)" userId="38f041a2-02fc-425b-9559-cdb75a858b09" providerId="ADAL" clId="{5DBD1A9B-AADA-4E5E-947D-8E11CAB8A27C}" dt="2022-01-28T03:30:56.661" v="1492" actId="113"/>
        <pc:sldMkLst>
          <pc:docMk/>
          <pc:sldMk cId="2753270851" sldId="316"/>
        </pc:sldMkLst>
        <pc:spChg chg="del">
          <ac:chgData name="Light, Jane (Curriculum Support)" userId="38f041a2-02fc-425b-9559-cdb75a858b09" providerId="ADAL" clId="{5DBD1A9B-AADA-4E5E-947D-8E11CAB8A27C}" dt="2022-01-27T07:09:14.822" v="120" actId="478"/>
          <ac:spMkLst>
            <pc:docMk/>
            <pc:sldMk cId="2753270851" sldId="316"/>
            <ac:spMk id="3" creationId="{DBCB917E-B9BA-43A5-BFCB-E2B7133A4102}"/>
          </ac:spMkLst>
        </pc:spChg>
        <pc:spChg chg="add mod">
          <ac:chgData name="Light, Jane (Curriculum Support)" userId="38f041a2-02fc-425b-9559-cdb75a858b09" providerId="ADAL" clId="{5DBD1A9B-AADA-4E5E-947D-8E11CAB8A27C}" dt="2022-01-28T03:30:56.661" v="1492" actId="113"/>
          <ac:spMkLst>
            <pc:docMk/>
            <pc:sldMk cId="2753270851" sldId="316"/>
            <ac:spMk id="4" creationId="{9AB6268F-D988-47FF-AAB1-65F5A8816822}"/>
          </ac:spMkLst>
        </pc:spChg>
      </pc:sldChg>
      <pc:sldChg chg="modSp mod">
        <pc:chgData name="Light, Jane (Curriculum Support)" userId="38f041a2-02fc-425b-9559-cdb75a858b09" providerId="ADAL" clId="{5DBD1A9B-AADA-4E5E-947D-8E11CAB8A27C}" dt="2022-01-28T03:29:57.640" v="1489" actId="113"/>
        <pc:sldMkLst>
          <pc:docMk/>
          <pc:sldMk cId="1081717672" sldId="317"/>
        </pc:sldMkLst>
        <pc:spChg chg="mod">
          <ac:chgData name="Light, Jane (Curriculum Support)" userId="38f041a2-02fc-425b-9559-cdb75a858b09" providerId="ADAL" clId="{5DBD1A9B-AADA-4E5E-947D-8E11CAB8A27C}" dt="2022-01-27T07:02:36.465" v="117" actId="1076"/>
          <ac:spMkLst>
            <pc:docMk/>
            <pc:sldMk cId="1081717672" sldId="317"/>
            <ac:spMk id="2" creationId="{D04B11CB-A4AA-4BB3-AE5A-874E462C0F69}"/>
          </ac:spMkLst>
        </pc:spChg>
        <pc:spChg chg="mod">
          <ac:chgData name="Light, Jane (Curriculum Support)" userId="38f041a2-02fc-425b-9559-cdb75a858b09" providerId="ADAL" clId="{5DBD1A9B-AADA-4E5E-947D-8E11CAB8A27C}" dt="2022-01-28T03:29:57.640" v="1489" actId="113"/>
          <ac:spMkLst>
            <pc:docMk/>
            <pc:sldMk cId="1081717672" sldId="317"/>
            <ac:spMk id="3" creationId="{AB9BDBB3-B0CB-4293-95C9-DF9D3FA6EE67}"/>
          </ac:spMkLst>
        </pc:spChg>
      </pc:sldChg>
      <pc:sldChg chg="addSp delSp modSp del mod">
        <pc:chgData name="Light, Jane (Curriculum Support)" userId="38f041a2-02fc-425b-9559-cdb75a858b09" providerId="ADAL" clId="{5DBD1A9B-AADA-4E5E-947D-8E11CAB8A27C}" dt="2022-01-27T08:27:21.364" v="1193" actId="2696"/>
        <pc:sldMkLst>
          <pc:docMk/>
          <pc:sldMk cId="2438234658" sldId="318"/>
        </pc:sldMkLst>
        <pc:spChg chg="del">
          <ac:chgData name="Light, Jane (Curriculum Support)" userId="38f041a2-02fc-425b-9559-cdb75a858b09" providerId="ADAL" clId="{5DBD1A9B-AADA-4E5E-947D-8E11CAB8A27C}" dt="2022-01-27T08:10:09.071" v="1113" actId="478"/>
          <ac:spMkLst>
            <pc:docMk/>
            <pc:sldMk cId="2438234658" sldId="318"/>
            <ac:spMk id="2" creationId="{5F6D3CA6-3B31-4DC5-8F9F-B229B0818407}"/>
          </ac:spMkLst>
        </pc:spChg>
        <pc:spChg chg="mod">
          <ac:chgData name="Light, Jane (Curriculum Support)" userId="38f041a2-02fc-425b-9559-cdb75a858b09" providerId="ADAL" clId="{5DBD1A9B-AADA-4E5E-947D-8E11CAB8A27C}" dt="2022-01-27T08:10:25.059" v="1117" actId="14100"/>
          <ac:spMkLst>
            <pc:docMk/>
            <pc:sldMk cId="2438234658" sldId="318"/>
            <ac:spMk id="3" creationId="{DBCB917E-B9BA-43A5-BFCB-E2B7133A4102}"/>
          </ac:spMkLst>
        </pc:spChg>
        <pc:spChg chg="add del mod">
          <ac:chgData name="Light, Jane (Curriculum Support)" userId="38f041a2-02fc-425b-9559-cdb75a858b09" providerId="ADAL" clId="{5DBD1A9B-AADA-4E5E-947D-8E11CAB8A27C}" dt="2022-01-27T08:10:14.247" v="1114" actId="478"/>
          <ac:spMkLst>
            <pc:docMk/>
            <pc:sldMk cId="2438234658" sldId="318"/>
            <ac:spMk id="17" creationId="{9C141D0E-4F6D-4270-98A7-E6A2739E1BC2}"/>
          </ac:spMkLst>
        </pc:spChg>
        <pc:spChg chg="add mod">
          <ac:chgData name="Light, Jane (Curriculum Support)" userId="38f041a2-02fc-425b-9559-cdb75a858b09" providerId="ADAL" clId="{5DBD1A9B-AADA-4E5E-947D-8E11CAB8A27C}" dt="2022-01-27T08:10:14.721" v="1115"/>
          <ac:spMkLst>
            <pc:docMk/>
            <pc:sldMk cId="2438234658" sldId="318"/>
            <ac:spMk id="18" creationId="{E5A1B0C7-EC75-4729-BA50-D0473E38E171}"/>
          </ac:spMkLst>
        </pc:spChg>
        <pc:grpChg chg="mod">
          <ac:chgData name="Light, Jane (Curriculum Support)" userId="38f041a2-02fc-425b-9559-cdb75a858b09" providerId="ADAL" clId="{5DBD1A9B-AADA-4E5E-947D-8E11CAB8A27C}" dt="2022-01-27T08:10:42.404" v="1121" actId="1076"/>
          <ac:grpSpMkLst>
            <pc:docMk/>
            <pc:sldMk cId="2438234658" sldId="318"/>
            <ac:grpSpMk id="4" creationId="{1AE1FDF1-2B6F-409C-BC28-D268349F0FA7}"/>
          </ac:grpSpMkLst>
        </pc:grpChg>
        <pc:grpChg chg="mod">
          <ac:chgData name="Light, Jane (Curriculum Support)" userId="38f041a2-02fc-425b-9559-cdb75a858b09" providerId="ADAL" clId="{5DBD1A9B-AADA-4E5E-947D-8E11CAB8A27C}" dt="2022-01-27T08:10:46.655" v="1122" actId="1076"/>
          <ac:grpSpMkLst>
            <pc:docMk/>
            <pc:sldMk cId="2438234658" sldId="318"/>
            <ac:grpSpMk id="7" creationId="{C0CFE859-A69A-452B-BE03-73E52C50AA30}"/>
          </ac:grpSpMkLst>
        </pc:grpChg>
        <pc:grpChg chg="mod">
          <ac:chgData name="Light, Jane (Curriculum Support)" userId="38f041a2-02fc-425b-9559-cdb75a858b09" providerId="ADAL" clId="{5DBD1A9B-AADA-4E5E-947D-8E11CAB8A27C}" dt="2022-01-27T08:10:54.838" v="1124" actId="1076"/>
          <ac:grpSpMkLst>
            <pc:docMk/>
            <pc:sldMk cId="2438234658" sldId="318"/>
            <ac:grpSpMk id="10" creationId="{3D827B9F-067D-49B3-8E91-B155184AB6F2}"/>
          </ac:grpSpMkLst>
        </pc:grpChg>
        <pc:grpChg chg="mod">
          <ac:chgData name="Light, Jane (Curriculum Support)" userId="38f041a2-02fc-425b-9559-cdb75a858b09" providerId="ADAL" clId="{5DBD1A9B-AADA-4E5E-947D-8E11CAB8A27C}" dt="2022-01-27T08:10:49.540" v="1123" actId="1076"/>
          <ac:grpSpMkLst>
            <pc:docMk/>
            <pc:sldMk cId="2438234658" sldId="318"/>
            <ac:grpSpMk id="13" creationId="{2BAE73A5-0CF3-4635-ADBE-E52DB1D4705B}"/>
          </ac:grpSpMkLst>
        </pc:grpChg>
      </pc:sldChg>
      <pc:sldChg chg="addSp delSp modSp del mod">
        <pc:chgData name="Light, Jane (Curriculum Support)" userId="38f041a2-02fc-425b-9559-cdb75a858b09" providerId="ADAL" clId="{5DBD1A9B-AADA-4E5E-947D-8E11CAB8A27C}" dt="2022-01-27T08:27:21.364" v="1193" actId="2696"/>
        <pc:sldMkLst>
          <pc:docMk/>
          <pc:sldMk cId="4276977678" sldId="319"/>
        </pc:sldMkLst>
        <pc:spChg chg="mod">
          <ac:chgData name="Light, Jane (Curriculum Support)" userId="38f041a2-02fc-425b-9559-cdb75a858b09" providerId="ADAL" clId="{5DBD1A9B-AADA-4E5E-947D-8E11CAB8A27C}" dt="2022-01-27T08:15:17.747" v="1184" actId="20577"/>
          <ac:spMkLst>
            <pc:docMk/>
            <pc:sldMk cId="4276977678" sldId="319"/>
            <ac:spMk id="2" creationId="{5F6D3CA6-3B31-4DC5-8F9F-B229B0818407}"/>
          </ac:spMkLst>
        </pc:spChg>
        <pc:spChg chg="del">
          <ac:chgData name="Light, Jane (Curriculum Support)" userId="38f041a2-02fc-425b-9559-cdb75a858b09" providerId="ADAL" clId="{5DBD1A9B-AADA-4E5E-947D-8E11CAB8A27C}" dt="2022-01-27T08:12:14.042" v="1126" actId="478"/>
          <ac:spMkLst>
            <pc:docMk/>
            <pc:sldMk cId="4276977678" sldId="319"/>
            <ac:spMk id="3" creationId="{DBCB917E-B9BA-43A5-BFCB-E2B7133A4102}"/>
          </ac:spMkLst>
        </pc:spChg>
        <pc:spChg chg="add del mod">
          <ac:chgData name="Light, Jane (Curriculum Support)" userId="38f041a2-02fc-425b-9559-cdb75a858b09" providerId="ADAL" clId="{5DBD1A9B-AADA-4E5E-947D-8E11CAB8A27C}" dt="2022-01-27T08:12:16.487" v="1127" actId="478"/>
          <ac:spMkLst>
            <pc:docMk/>
            <pc:sldMk cId="4276977678" sldId="319"/>
            <ac:spMk id="6" creationId="{CF9BE889-B956-4DD8-8884-79BC13BB2FA1}"/>
          </ac:spMkLst>
        </pc:spChg>
        <pc:spChg chg="mod">
          <ac:chgData name="Light, Jane (Curriculum Support)" userId="38f041a2-02fc-425b-9559-cdb75a858b09" providerId="ADAL" clId="{5DBD1A9B-AADA-4E5E-947D-8E11CAB8A27C}" dt="2022-01-27T08:14:12.196" v="1151"/>
          <ac:spMkLst>
            <pc:docMk/>
            <pc:sldMk cId="4276977678" sldId="319"/>
            <ac:spMk id="10" creationId="{B939A098-B52F-45DD-9CC6-E324E90914E5}"/>
          </ac:spMkLst>
        </pc:spChg>
        <pc:spChg chg="mod">
          <ac:chgData name="Light, Jane (Curriculum Support)" userId="38f041a2-02fc-425b-9559-cdb75a858b09" providerId="ADAL" clId="{5DBD1A9B-AADA-4E5E-947D-8E11CAB8A27C}" dt="2022-01-27T08:14:12.196" v="1151"/>
          <ac:spMkLst>
            <pc:docMk/>
            <pc:sldMk cId="4276977678" sldId="319"/>
            <ac:spMk id="11" creationId="{39782021-4806-4FE0-8B32-E47186BFAE63}"/>
          </ac:spMkLst>
        </pc:spChg>
        <pc:spChg chg="mod">
          <ac:chgData name="Light, Jane (Curriculum Support)" userId="38f041a2-02fc-425b-9559-cdb75a858b09" providerId="ADAL" clId="{5DBD1A9B-AADA-4E5E-947D-8E11CAB8A27C}" dt="2022-01-27T08:14:23.746" v="1153"/>
          <ac:spMkLst>
            <pc:docMk/>
            <pc:sldMk cId="4276977678" sldId="319"/>
            <ac:spMk id="13" creationId="{0A1883DE-5045-4AE2-8385-6B3539912BDA}"/>
          </ac:spMkLst>
        </pc:spChg>
        <pc:spChg chg="mod">
          <ac:chgData name="Light, Jane (Curriculum Support)" userId="38f041a2-02fc-425b-9559-cdb75a858b09" providerId="ADAL" clId="{5DBD1A9B-AADA-4E5E-947D-8E11CAB8A27C}" dt="2022-01-27T08:14:23.746" v="1153"/>
          <ac:spMkLst>
            <pc:docMk/>
            <pc:sldMk cId="4276977678" sldId="319"/>
            <ac:spMk id="14" creationId="{3EDC48B5-47E2-4534-9FA4-C64723EA95A7}"/>
          </ac:spMkLst>
        </pc:spChg>
        <pc:spChg chg="mod">
          <ac:chgData name="Light, Jane (Curriculum Support)" userId="38f041a2-02fc-425b-9559-cdb75a858b09" providerId="ADAL" clId="{5DBD1A9B-AADA-4E5E-947D-8E11CAB8A27C}" dt="2022-01-27T08:14:38.347" v="1155"/>
          <ac:spMkLst>
            <pc:docMk/>
            <pc:sldMk cId="4276977678" sldId="319"/>
            <ac:spMk id="16" creationId="{9A03EE4C-29BB-48BA-B577-64B8FD7DB188}"/>
          </ac:spMkLst>
        </pc:spChg>
        <pc:spChg chg="mod">
          <ac:chgData name="Light, Jane (Curriculum Support)" userId="38f041a2-02fc-425b-9559-cdb75a858b09" providerId="ADAL" clId="{5DBD1A9B-AADA-4E5E-947D-8E11CAB8A27C}" dt="2022-01-27T08:14:38.347" v="1155"/>
          <ac:spMkLst>
            <pc:docMk/>
            <pc:sldMk cId="4276977678" sldId="319"/>
            <ac:spMk id="17" creationId="{000A5D0E-D492-4E55-A65A-F29E6AC723DD}"/>
          </ac:spMkLst>
        </pc:spChg>
        <pc:spChg chg="mod">
          <ac:chgData name="Light, Jane (Curriculum Support)" userId="38f041a2-02fc-425b-9559-cdb75a858b09" providerId="ADAL" clId="{5DBD1A9B-AADA-4E5E-947D-8E11CAB8A27C}" dt="2022-01-27T08:14:52.885" v="1157"/>
          <ac:spMkLst>
            <pc:docMk/>
            <pc:sldMk cId="4276977678" sldId="319"/>
            <ac:spMk id="19" creationId="{0AC0EBD4-22BF-4813-9955-7E3F0E4B142F}"/>
          </ac:spMkLst>
        </pc:spChg>
        <pc:spChg chg="mod">
          <ac:chgData name="Light, Jane (Curriculum Support)" userId="38f041a2-02fc-425b-9559-cdb75a858b09" providerId="ADAL" clId="{5DBD1A9B-AADA-4E5E-947D-8E11CAB8A27C}" dt="2022-01-27T08:14:52.885" v="1157"/>
          <ac:spMkLst>
            <pc:docMk/>
            <pc:sldMk cId="4276977678" sldId="319"/>
            <ac:spMk id="20" creationId="{87B629A9-D715-4632-AEAE-231480AF0F04}"/>
          </ac:spMkLst>
        </pc:spChg>
        <pc:grpChg chg="add mod">
          <ac:chgData name="Light, Jane (Curriculum Support)" userId="38f041a2-02fc-425b-9559-cdb75a858b09" providerId="ADAL" clId="{5DBD1A9B-AADA-4E5E-947D-8E11CAB8A27C}" dt="2022-01-27T08:15:45.849" v="1186" actId="1076"/>
          <ac:grpSpMkLst>
            <pc:docMk/>
            <pc:sldMk cId="4276977678" sldId="319"/>
            <ac:grpSpMk id="9" creationId="{81D1B54C-EA95-4E48-B671-9FDD9754FD06}"/>
          </ac:grpSpMkLst>
        </pc:grpChg>
        <pc:grpChg chg="add mod">
          <ac:chgData name="Light, Jane (Curriculum Support)" userId="38f041a2-02fc-425b-9559-cdb75a858b09" providerId="ADAL" clId="{5DBD1A9B-AADA-4E5E-947D-8E11CAB8A27C}" dt="2022-01-27T08:15:45.849" v="1186" actId="1076"/>
          <ac:grpSpMkLst>
            <pc:docMk/>
            <pc:sldMk cId="4276977678" sldId="319"/>
            <ac:grpSpMk id="12" creationId="{3A040358-62F0-4889-ACE9-D329E127A1D7}"/>
          </ac:grpSpMkLst>
        </pc:grpChg>
        <pc:grpChg chg="add mod">
          <ac:chgData name="Light, Jane (Curriculum Support)" userId="38f041a2-02fc-425b-9559-cdb75a858b09" providerId="ADAL" clId="{5DBD1A9B-AADA-4E5E-947D-8E11CAB8A27C}" dt="2022-01-27T08:15:45.849" v="1186" actId="1076"/>
          <ac:grpSpMkLst>
            <pc:docMk/>
            <pc:sldMk cId="4276977678" sldId="319"/>
            <ac:grpSpMk id="15" creationId="{470DECD0-5F2F-4FDA-BEC3-DDE93665796B}"/>
          </ac:grpSpMkLst>
        </pc:grpChg>
        <pc:grpChg chg="add mod">
          <ac:chgData name="Light, Jane (Curriculum Support)" userId="38f041a2-02fc-425b-9559-cdb75a858b09" providerId="ADAL" clId="{5DBD1A9B-AADA-4E5E-947D-8E11CAB8A27C}" dt="2022-01-27T08:15:45.849" v="1186" actId="1076"/>
          <ac:grpSpMkLst>
            <pc:docMk/>
            <pc:sldMk cId="4276977678" sldId="319"/>
            <ac:grpSpMk id="18" creationId="{41CC7277-F6BB-4C66-8A40-8D2083508AF0}"/>
          </ac:grpSpMkLst>
        </pc:grpChg>
        <pc:graphicFrameChg chg="mod">
          <ac:chgData name="Light, Jane (Curriculum Support)" userId="38f041a2-02fc-425b-9559-cdb75a858b09" providerId="ADAL" clId="{5DBD1A9B-AADA-4E5E-947D-8E11CAB8A27C}" dt="2022-01-27T08:15:21.817" v="1185" actId="1076"/>
          <ac:graphicFrameMkLst>
            <pc:docMk/>
            <pc:sldMk cId="4276977678" sldId="319"/>
            <ac:graphicFrameMk id="4" creationId="{10191C73-ACFE-418A-9195-005915DC0CC0}"/>
          </ac:graphicFrameMkLst>
        </pc:graphicFrameChg>
        <pc:graphicFrameChg chg="add del mod">
          <ac:chgData name="Light, Jane (Curriculum Support)" userId="38f041a2-02fc-425b-9559-cdb75a858b09" providerId="ADAL" clId="{5DBD1A9B-AADA-4E5E-947D-8E11CAB8A27C}" dt="2022-01-27T08:12:37.652" v="1130" actId="478"/>
          <ac:graphicFrameMkLst>
            <pc:docMk/>
            <pc:sldMk cId="4276977678" sldId="319"/>
            <ac:graphicFrameMk id="7" creationId="{85A299D9-081A-4CC5-8D37-359E27C8A06B}"/>
          </ac:graphicFrameMkLst>
        </pc:graphicFrameChg>
        <pc:graphicFrameChg chg="add mod modGraphic">
          <ac:chgData name="Light, Jane (Curriculum Support)" userId="38f041a2-02fc-425b-9559-cdb75a858b09" providerId="ADAL" clId="{5DBD1A9B-AADA-4E5E-947D-8E11CAB8A27C}" dt="2022-01-27T08:15:52.589" v="1187" actId="1076"/>
          <ac:graphicFrameMkLst>
            <pc:docMk/>
            <pc:sldMk cId="4276977678" sldId="319"/>
            <ac:graphicFrameMk id="8" creationId="{061F83FF-F838-428E-8347-8B627551AC63}"/>
          </ac:graphicFrameMkLst>
        </pc:graphicFrameChg>
      </pc:sldChg>
      <pc:sldChg chg="modSp mod">
        <pc:chgData name="Light, Jane (Curriculum Support)" userId="38f041a2-02fc-425b-9559-cdb75a858b09" providerId="ADAL" clId="{5DBD1A9B-AADA-4E5E-947D-8E11CAB8A27C}" dt="2022-01-27T06:34:13.690" v="6" actId="20577"/>
        <pc:sldMkLst>
          <pc:docMk/>
          <pc:sldMk cId="1173324834" sldId="320"/>
        </pc:sldMkLst>
        <pc:spChg chg="mod">
          <ac:chgData name="Light, Jane (Curriculum Support)" userId="38f041a2-02fc-425b-9559-cdb75a858b09" providerId="ADAL" clId="{5DBD1A9B-AADA-4E5E-947D-8E11CAB8A27C}" dt="2022-01-27T06:34:13.690" v="6" actId="20577"/>
          <ac:spMkLst>
            <pc:docMk/>
            <pc:sldMk cId="1173324834" sldId="320"/>
            <ac:spMk id="3" creationId="{AB9BDBB3-B0CB-4293-95C9-DF9D3FA6EE67}"/>
          </ac:spMkLst>
        </pc:spChg>
      </pc:sldChg>
      <pc:sldChg chg="modSp mod">
        <pc:chgData name="Light, Jane (Curriculum Support)" userId="38f041a2-02fc-425b-9559-cdb75a858b09" providerId="ADAL" clId="{5DBD1A9B-AADA-4E5E-947D-8E11CAB8A27C}" dt="2022-01-27T07:26:54.512" v="259" actId="114"/>
        <pc:sldMkLst>
          <pc:docMk/>
          <pc:sldMk cId="4161369461" sldId="321"/>
        </pc:sldMkLst>
        <pc:spChg chg="mod">
          <ac:chgData name="Light, Jane (Curriculum Support)" userId="38f041a2-02fc-425b-9559-cdb75a858b09" providerId="ADAL" clId="{5DBD1A9B-AADA-4E5E-947D-8E11CAB8A27C}" dt="2022-01-27T07:26:54.512" v="259" actId="114"/>
          <ac:spMkLst>
            <pc:docMk/>
            <pc:sldMk cId="4161369461" sldId="321"/>
            <ac:spMk id="3" creationId="{DBCB917E-B9BA-43A5-BFCB-E2B7133A4102}"/>
          </ac:spMkLst>
        </pc:spChg>
      </pc:sldChg>
      <pc:sldChg chg="modSp mod">
        <pc:chgData name="Light, Jane (Curriculum Support)" userId="38f041a2-02fc-425b-9559-cdb75a858b09" providerId="ADAL" clId="{5DBD1A9B-AADA-4E5E-947D-8E11CAB8A27C}" dt="2022-01-27T07:26:44.966" v="258" actId="114"/>
        <pc:sldMkLst>
          <pc:docMk/>
          <pc:sldMk cId="2427945759" sldId="323"/>
        </pc:sldMkLst>
        <pc:spChg chg="mod">
          <ac:chgData name="Light, Jane (Curriculum Support)" userId="38f041a2-02fc-425b-9559-cdb75a858b09" providerId="ADAL" clId="{5DBD1A9B-AADA-4E5E-947D-8E11CAB8A27C}" dt="2022-01-27T07:25:55.557" v="167" actId="20577"/>
          <ac:spMkLst>
            <pc:docMk/>
            <pc:sldMk cId="2427945759" sldId="323"/>
            <ac:spMk id="2" creationId="{5F6D3CA6-3B31-4DC5-8F9F-B229B0818407}"/>
          </ac:spMkLst>
        </pc:spChg>
        <pc:spChg chg="mod">
          <ac:chgData name="Light, Jane (Curriculum Support)" userId="38f041a2-02fc-425b-9559-cdb75a858b09" providerId="ADAL" clId="{5DBD1A9B-AADA-4E5E-947D-8E11CAB8A27C}" dt="2022-01-27T07:26:44.966" v="258" actId="114"/>
          <ac:spMkLst>
            <pc:docMk/>
            <pc:sldMk cId="2427945759" sldId="323"/>
            <ac:spMk id="3" creationId="{DBCB917E-B9BA-43A5-BFCB-E2B7133A4102}"/>
          </ac:spMkLst>
        </pc:spChg>
      </pc:sldChg>
      <pc:sldChg chg="modSp mod">
        <pc:chgData name="Light, Jane (Curriculum Support)" userId="38f041a2-02fc-425b-9559-cdb75a858b09" providerId="ADAL" clId="{5DBD1A9B-AADA-4E5E-947D-8E11CAB8A27C}" dt="2022-01-28T02:56:43.606" v="1442" actId="207"/>
        <pc:sldMkLst>
          <pc:docMk/>
          <pc:sldMk cId="2532437360" sldId="324"/>
        </pc:sldMkLst>
        <pc:spChg chg="mod">
          <ac:chgData name="Light, Jane (Curriculum Support)" userId="38f041a2-02fc-425b-9559-cdb75a858b09" providerId="ADAL" clId="{5DBD1A9B-AADA-4E5E-947D-8E11CAB8A27C}" dt="2022-01-27T06:48:59.168" v="82" actId="1076"/>
          <ac:spMkLst>
            <pc:docMk/>
            <pc:sldMk cId="2532437360" sldId="324"/>
            <ac:spMk id="2" creationId="{D87EC12D-0A4D-4E12-8796-7951CAD7DDFE}"/>
          </ac:spMkLst>
        </pc:spChg>
        <pc:spChg chg="mod">
          <ac:chgData name="Light, Jane (Curriculum Support)" userId="38f041a2-02fc-425b-9559-cdb75a858b09" providerId="ADAL" clId="{5DBD1A9B-AADA-4E5E-947D-8E11CAB8A27C}" dt="2022-01-28T02:56:43.606" v="1442" actId="207"/>
          <ac:spMkLst>
            <pc:docMk/>
            <pc:sldMk cId="2532437360" sldId="324"/>
            <ac:spMk id="3" creationId="{A3698BB1-DD30-4EE5-910F-B001E7ED5739}"/>
          </ac:spMkLst>
        </pc:spChg>
      </pc:sldChg>
      <pc:sldChg chg="delSp del mod">
        <pc:chgData name="Light, Jane (Curriculum Support)" userId="38f041a2-02fc-425b-9559-cdb75a858b09" providerId="ADAL" clId="{5DBD1A9B-AADA-4E5E-947D-8E11CAB8A27C}" dt="2022-01-27T08:27:21.364" v="1193" actId="2696"/>
        <pc:sldMkLst>
          <pc:docMk/>
          <pc:sldMk cId="1234363047" sldId="325"/>
        </pc:sldMkLst>
        <pc:spChg chg="del">
          <ac:chgData name="Light, Jane (Curriculum Support)" userId="38f041a2-02fc-425b-9559-cdb75a858b09" providerId="ADAL" clId="{5DBD1A9B-AADA-4E5E-947D-8E11CAB8A27C}" dt="2022-01-27T08:12:46.529" v="1131" actId="478"/>
          <ac:spMkLst>
            <pc:docMk/>
            <pc:sldMk cId="1234363047" sldId="325"/>
            <ac:spMk id="3" creationId="{DBCB917E-B9BA-43A5-BFCB-E2B7133A4102}"/>
          </ac:spMkLst>
        </pc:spChg>
      </pc:sldChg>
      <pc:sldChg chg="modSp mod">
        <pc:chgData name="Light, Jane (Curriculum Support)" userId="38f041a2-02fc-425b-9559-cdb75a858b09" providerId="ADAL" clId="{5DBD1A9B-AADA-4E5E-947D-8E11CAB8A27C}" dt="2022-01-28T02:55:09.247" v="1440" actId="20577"/>
        <pc:sldMkLst>
          <pc:docMk/>
          <pc:sldMk cId="4157211358" sldId="326"/>
        </pc:sldMkLst>
        <pc:spChg chg="mod">
          <ac:chgData name="Light, Jane (Curriculum Support)" userId="38f041a2-02fc-425b-9559-cdb75a858b09" providerId="ADAL" clId="{5DBD1A9B-AADA-4E5E-947D-8E11CAB8A27C}" dt="2022-01-28T02:55:09.247" v="1440" actId="20577"/>
          <ac:spMkLst>
            <pc:docMk/>
            <pc:sldMk cId="4157211358" sldId="326"/>
            <ac:spMk id="3" creationId="{DB9268ED-50A8-4C70-A544-E692AD7E4D3C}"/>
          </ac:spMkLst>
        </pc:spChg>
      </pc:sldChg>
      <pc:sldChg chg="delSp modSp add mod">
        <pc:chgData name="Light, Jane (Curriculum Support)" userId="38f041a2-02fc-425b-9559-cdb75a858b09" providerId="ADAL" clId="{5DBD1A9B-AADA-4E5E-947D-8E11CAB8A27C}" dt="2022-01-27T07:59:10.476" v="1111" actId="14100"/>
        <pc:sldMkLst>
          <pc:docMk/>
          <pc:sldMk cId="2370891044" sldId="327"/>
        </pc:sldMkLst>
        <pc:spChg chg="mod">
          <ac:chgData name="Light, Jane (Curriculum Support)" userId="38f041a2-02fc-425b-9559-cdb75a858b09" providerId="ADAL" clId="{5DBD1A9B-AADA-4E5E-947D-8E11CAB8A27C}" dt="2022-01-27T07:58:08.955" v="1099" actId="20577"/>
          <ac:spMkLst>
            <pc:docMk/>
            <pc:sldMk cId="2370891044" sldId="327"/>
            <ac:spMk id="2" creationId="{D04B11CB-A4AA-4BB3-AE5A-874E462C0F69}"/>
          </ac:spMkLst>
        </pc:spChg>
        <pc:spChg chg="mod">
          <ac:chgData name="Light, Jane (Curriculum Support)" userId="38f041a2-02fc-425b-9559-cdb75a858b09" providerId="ADAL" clId="{5DBD1A9B-AADA-4E5E-947D-8E11CAB8A27C}" dt="2022-01-27T07:59:10.476" v="1111" actId="14100"/>
          <ac:spMkLst>
            <pc:docMk/>
            <pc:sldMk cId="2370891044" sldId="327"/>
            <ac:spMk id="3" creationId="{AB9BDBB3-B0CB-4293-95C9-DF9D3FA6EE67}"/>
          </ac:spMkLst>
        </pc:spChg>
        <pc:spChg chg="del">
          <ac:chgData name="Light, Jane (Curriculum Support)" userId="38f041a2-02fc-425b-9559-cdb75a858b09" providerId="ADAL" clId="{5DBD1A9B-AADA-4E5E-947D-8E11CAB8A27C}" dt="2022-01-27T07:50:47.209" v="934" actId="478"/>
          <ac:spMkLst>
            <pc:docMk/>
            <pc:sldMk cId="2370891044" sldId="327"/>
            <ac:spMk id="4" creationId="{3077AF28-7926-4152-A7E9-F1D4514228C8}"/>
          </ac:spMkLst>
        </pc:spChg>
      </pc:sldChg>
      <pc:sldChg chg="modSp add mod">
        <pc:chgData name="Light, Jane (Curriculum Support)" userId="38f041a2-02fc-425b-9559-cdb75a858b09" providerId="ADAL" clId="{5DBD1A9B-AADA-4E5E-947D-8E11CAB8A27C}" dt="2022-01-27T07:59:22.562" v="1112" actId="14100"/>
        <pc:sldMkLst>
          <pc:docMk/>
          <pc:sldMk cId="2886815787" sldId="328"/>
        </pc:sldMkLst>
        <pc:spChg chg="mod">
          <ac:chgData name="Light, Jane (Curriculum Support)" userId="38f041a2-02fc-425b-9559-cdb75a858b09" providerId="ADAL" clId="{5DBD1A9B-AADA-4E5E-947D-8E11CAB8A27C}" dt="2022-01-27T07:58:35.034" v="1110" actId="20577"/>
          <ac:spMkLst>
            <pc:docMk/>
            <pc:sldMk cId="2886815787" sldId="328"/>
            <ac:spMk id="2" creationId="{D04B11CB-A4AA-4BB3-AE5A-874E462C0F69}"/>
          </ac:spMkLst>
        </pc:spChg>
        <pc:spChg chg="mod">
          <ac:chgData name="Light, Jane (Curriculum Support)" userId="38f041a2-02fc-425b-9559-cdb75a858b09" providerId="ADAL" clId="{5DBD1A9B-AADA-4E5E-947D-8E11CAB8A27C}" dt="2022-01-27T07:59:22.562" v="1112" actId="14100"/>
          <ac:spMkLst>
            <pc:docMk/>
            <pc:sldMk cId="2886815787" sldId="328"/>
            <ac:spMk id="3" creationId="{AB9BDBB3-B0CB-4293-95C9-DF9D3FA6EE67}"/>
          </ac:spMkLst>
        </pc:spChg>
      </pc:sldChg>
    </pc:docChg>
  </pc:docChgLst>
  <pc:docChgLst>
    <pc:chgData name="Ballantyne, Meegan (Curriculum Policy and Standards)" userId="0b324ebd-65ba-428b-adc2-e3fc2a9aab37" providerId="ADAL" clId="{1ACDA748-3D6B-4854-B267-E9131AE65D29}"/>
    <pc:docChg chg="custSel modSld">
      <pc:chgData name="Ballantyne, Meegan (Curriculum Policy and Standards)" userId="0b324ebd-65ba-428b-adc2-e3fc2a9aab37" providerId="ADAL" clId="{1ACDA748-3D6B-4854-B267-E9131AE65D29}" dt="2022-02-28T00:49:35.172" v="5" actId="1076"/>
      <pc:docMkLst>
        <pc:docMk/>
      </pc:docMkLst>
      <pc:sldChg chg="delCm modCm">
        <pc:chgData name="Ballantyne, Meegan (Curriculum Policy and Standards)" userId="0b324ebd-65ba-428b-adc2-e3fc2a9aab37" providerId="ADAL" clId="{1ACDA748-3D6B-4854-B267-E9131AE65D29}" dt="2022-02-28T00:49:00.007" v="1" actId="1592"/>
        <pc:sldMkLst>
          <pc:docMk/>
          <pc:sldMk cId="3553902254" sldId="308"/>
        </pc:sldMkLst>
      </pc:sldChg>
      <pc:sldChg chg="addSp modSp mod">
        <pc:chgData name="Ballantyne, Meegan (Curriculum Policy and Standards)" userId="0b324ebd-65ba-428b-adc2-e3fc2a9aab37" providerId="ADAL" clId="{1ACDA748-3D6B-4854-B267-E9131AE65D29}" dt="2022-02-28T00:49:11.864" v="3" actId="1076"/>
        <pc:sldMkLst>
          <pc:docMk/>
          <pc:sldMk cId="3779678091" sldId="310"/>
        </pc:sldMkLst>
        <pc:spChg chg="add mod">
          <ac:chgData name="Ballantyne, Meegan (Curriculum Policy and Standards)" userId="0b324ebd-65ba-428b-adc2-e3fc2a9aab37" providerId="ADAL" clId="{1ACDA748-3D6B-4854-B267-E9131AE65D29}" dt="2022-02-28T00:49:11.864" v="3" actId="1076"/>
          <ac:spMkLst>
            <pc:docMk/>
            <pc:sldMk cId="3779678091" sldId="310"/>
            <ac:spMk id="7" creationId="{918BC7DC-F2BA-4E8A-8EB9-9B3B8B556B51}"/>
          </ac:spMkLst>
        </pc:spChg>
      </pc:sldChg>
      <pc:sldChg chg="addSp modSp mod">
        <pc:chgData name="Ballantyne, Meegan (Curriculum Policy and Standards)" userId="0b324ebd-65ba-428b-adc2-e3fc2a9aab37" providerId="ADAL" clId="{1ACDA748-3D6B-4854-B267-E9131AE65D29}" dt="2022-02-28T00:49:35.172" v="5" actId="1076"/>
        <pc:sldMkLst>
          <pc:docMk/>
          <pc:sldMk cId="1854339787" sldId="330"/>
        </pc:sldMkLst>
        <pc:spChg chg="add mod">
          <ac:chgData name="Ballantyne, Meegan (Curriculum Policy and Standards)" userId="0b324ebd-65ba-428b-adc2-e3fc2a9aab37" providerId="ADAL" clId="{1ACDA748-3D6B-4854-B267-E9131AE65D29}" dt="2022-02-28T00:49:35.172" v="5" actId="1076"/>
          <ac:spMkLst>
            <pc:docMk/>
            <pc:sldMk cId="1854339787" sldId="330"/>
            <ac:spMk id="8" creationId="{10116381-41C4-409B-A742-99CFBF04248D}"/>
          </ac:spMkLst>
        </pc:spChg>
      </pc:sldChg>
    </pc:docChg>
  </pc:docChgLst>
  <pc:docChgLst>
    <pc:chgData name="Fiona" userId="a2456b1b-a103-4fdc-b8a0-dcd50b93ffb1" providerId="ADAL" clId="{C6670FF3-91CB-4BB2-9557-380878218556}"/>
    <pc:docChg chg="addSld delSld modSld sldOrd">
      <pc:chgData name="Fiona" userId="a2456b1b-a103-4fdc-b8a0-dcd50b93ffb1" providerId="ADAL" clId="{C6670FF3-91CB-4BB2-9557-380878218556}" dt="2022-02-23T00:06:50.336" v="3"/>
      <pc:docMkLst>
        <pc:docMk/>
      </pc:docMkLst>
      <pc:sldChg chg="del">
        <pc:chgData name="Fiona" userId="a2456b1b-a103-4fdc-b8a0-dcd50b93ffb1" providerId="ADAL" clId="{C6670FF3-91CB-4BB2-9557-380878218556}" dt="2022-02-23T00:06:44.799" v="0" actId="47"/>
        <pc:sldMkLst>
          <pc:docMk/>
          <pc:sldMk cId="3784759132" sldId="300"/>
        </pc:sldMkLst>
      </pc:sldChg>
      <pc:sldChg chg="new ord">
        <pc:chgData name="Fiona" userId="a2456b1b-a103-4fdc-b8a0-dcd50b93ffb1" providerId="ADAL" clId="{C6670FF3-91CB-4BB2-9557-380878218556}" dt="2022-02-23T00:06:50.336" v="3"/>
        <pc:sldMkLst>
          <pc:docMk/>
          <pc:sldMk cId="3475856018" sldId="331"/>
        </pc:sldMkLst>
      </pc:sldChg>
    </pc:docChg>
  </pc:docChgLst>
  <pc:docChgLst>
    <pc:chgData name="Main, Jenni (Literacy and Numeracy Programs)" userId="S::jenni.main664@schools.sa.edu.au::48582881-9002-40f9-9529-ec4670c77d61" providerId="AD" clId="Web-{BAE60090-4260-4FDD-8363-D159942E9F65}"/>
    <pc:docChg chg="modSld">
      <pc:chgData name="Main, Jenni (Literacy and Numeracy Programs)" userId="S::jenni.main664@schools.sa.edu.au::48582881-9002-40f9-9529-ec4670c77d61" providerId="AD" clId="Web-{BAE60090-4260-4FDD-8363-D159942E9F65}" dt="2022-02-02T00:45:04.550" v="0" actId="1076"/>
      <pc:docMkLst>
        <pc:docMk/>
      </pc:docMkLst>
      <pc:sldChg chg="modSp">
        <pc:chgData name="Main, Jenni (Literacy and Numeracy Programs)" userId="S::jenni.main664@schools.sa.edu.au::48582881-9002-40f9-9529-ec4670c77d61" providerId="AD" clId="Web-{BAE60090-4260-4FDD-8363-D159942E9F65}" dt="2022-02-02T00:45:04.550" v="0" actId="1076"/>
        <pc:sldMkLst>
          <pc:docMk/>
          <pc:sldMk cId="1173324834" sldId="320"/>
        </pc:sldMkLst>
        <pc:picChg chg="mod">
          <ac:chgData name="Main, Jenni (Literacy and Numeracy Programs)" userId="S::jenni.main664@schools.sa.edu.au::48582881-9002-40f9-9529-ec4670c77d61" providerId="AD" clId="Web-{BAE60090-4260-4FDD-8363-D159942E9F65}" dt="2022-02-02T00:45:04.550" v="0" actId="1076"/>
          <ac:picMkLst>
            <pc:docMk/>
            <pc:sldMk cId="1173324834" sldId="320"/>
            <ac:picMk id="5" creationId="{5D38EF86-350D-4017-ABC1-FA6925B77BF1}"/>
          </ac:picMkLst>
        </pc:picChg>
      </pc:sldChg>
    </pc:docChg>
  </pc:docChgLst>
  <pc:docChgLst>
    <pc:chgData name="Rosemary" userId="8347c0b4-f3c8-4dd3-bab3-6cfb87c4f4f9" providerId="ADAL" clId="{38186E25-0EB2-4D5F-A14C-91FB6D5D8486}"/>
    <pc:docChg chg="custSel modSld">
      <pc:chgData name="Rosemary" userId="8347c0b4-f3c8-4dd3-bab3-6cfb87c4f4f9" providerId="ADAL" clId="{38186E25-0EB2-4D5F-A14C-91FB6D5D8486}" dt="2022-02-22T05:11:01.460" v="9" actId="478"/>
      <pc:docMkLst>
        <pc:docMk/>
      </pc:docMkLst>
      <pc:sldChg chg="addSp delSp modSp mod modClrScheme chgLayout">
        <pc:chgData name="Rosemary" userId="8347c0b4-f3c8-4dd3-bab3-6cfb87c4f4f9" providerId="ADAL" clId="{38186E25-0EB2-4D5F-A14C-91FB6D5D8486}" dt="2022-02-22T05:11:01.460" v="9" actId="478"/>
        <pc:sldMkLst>
          <pc:docMk/>
          <pc:sldMk cId="3430489747" sldId="306"/>
        </pc:sldMkLst>
        <pc:spChg chg="mod ord">
          <ac:chgData name="Rosemary" userId="8347c0b4-f3c8-4dd3-bab3-6cfb87c4f4f9" providerId="ADAL" clId="{38186E25-0EB2-4D5F-A14C-91FB6D5D8486}" dt="2022-02-22T05:10:43.962" v="5" actId="700"/>
          <ac:spMkLst>
            <pc:docMk/>
            <pc:sldMk cId="3430489747" sldId="306"/>
            <ac:spMk id="2" creationId="{9C8D727A-6CAF-456E-B3A9-979F490CC112}"/>
          </ac:spMkLst>
        </pc:spChg>
        <pc:spChg chg="add mod ord">
          <ac:chgData name="Rosemary" userId="8347c0b4-f3c8-4dd3-bab3-6cfb87c4f4f9" providerId="ADAL" clId="{38186E25-0EB2-4D5F-A14C-91FB6D5D8486}" dt="2022-02-22T05:10:52.041" v="7" actId="12"/>
          <ac:spMkLst>
            <pc:docMk/>
            <pc:sldMk cId="3430489747" sldId="306"/>
            <ac:spMk id="3" creationId="{596F4DCB-B8DE-4FBB-B08E-5E33C567AC01}"/>
          </ac:spMkLst>
        </pc:spChg>
        <pc:spChg chg="add del mod ord">
          <ac:chgData name="Rosemary" userId="8347c0b4-f3c8-4dd3-bab3-6cfb87c4f4f9" providerId="ADAL" clId="{38186E25-0EB2-4D5F-A14C-91FB6D5D8486}" dt="2022-02-22T05:11:01.460" v="9" actId="478"/>
          <ac:spMkLst>
            <pc:docMk/>
            <pc:sldMk cId="3430489747" sldId="306"/>
            <ac:spMk id="5" creationId="{772C140F-042C-4E37-9735-452C34661158}"/>
          </ac:spMkLst>
        </pc:spChg>
        <pc:spChg chg="del">
          <ac:chgData name="Rosemary" userId="8347c0b4-f3c8-4dd3-bab3-6cfb87c4f4f9" providerId="ADAL" clId="{38186E25-0EB2-4D5F-A14C-91FB6D5D8486}" dt="2022-02-22T05:10:38.756" v="4" actId="478"/>
          <ac:spMkLst>
            <pc:docMk/>
            <pc:sldMk cId="3430489747" sldId="306"/>
            <ac:spMk id="6" creationId="{92F21D87-6AD0-492C-8899-C7196A4BD224}"/>
          </ac:spMkLst>
        </pc:spChg>
        <pc:spChg chg="del mod">
          <ac:chgData name="Rosemary" userId="8347c0b4-f3c8-4dd3-bab3-6cfb87c4f4f9" providerId="ADAL" clId="{38186E25-0EB2-4D5F-A14C-91FB6D5D8486}" dt="2022-02-22T05:10:32.933" v="3" actId="478"/>
          <ac:spMkLst>
            <pc:docMk/>
            <pc:sldMk cId="3430489747" sldId="306"/>
            <ac:spMk id="10" creationId="{E207EB33-830F-4E86-A556-A1A7D9EF974F}"/>
          </ac:spMkLst>
        </pc:spChg>
        <pc:picChg chg="del">
          <ac:chgData name="Rosemary" userId="8347c0b4-f3c8-4dd3-bab3-6cfb87c4f4f9" providerId="ADAL" clId="{38186E25-0EB2-4D5F-A14C-91FB6D5D8486}" dt="2022-02-22T05:10:31.335" v="0" actId="478"/>
          <ac:picMkLst>
            <pc:docMk/>
            <pc:sldMk cId="3430489747" sldId="306"/>
            <ac:picMk id="8" creationId="{A11DE7BB-0737-46BE-9FA1-B0401DF71A88}"/>
          </ac:picMkLst>
        </pc:picChg>
        <pc:picChg chg="del">
          <ac:chgData name="Rosemary" userId="8347c0b4-f3c8-4dd3-bab3-6cfb87c4f4f9" providerId="ADAL" clId="{38186E25-0EB2-4D5F-A14C-91FB6D5D8486}" dt="2022-02-22T05:10:32.114" v="1" actId="478"/>
          <ac:picMkLst>
            <pc:docMk/>
            <pc:sldMk cId="3430489747" sldId="306"/>
            <ac:picMk id="1028" creationId="{645A582E-077B-4428-AE86-8D696F199829}"/>
          </ac:picMkLst>
        </pc:picChg>
      </pc:sldChg>
    </pc:docChg>
  </pc:docChgLst>
  <pc:docChgLst>
    <pc:chgData name="Schilling, Geoff (Curriculum Development)" userId="9147261c-0027-4955-b2a6-c80652defa48" providerId="ADAL" clId="{568F1E92-2FE5-9C41-8499-E86B992AEDBD}"/>
    <pc:docChg chg="custSel modSld">
      <pc:chgData name="Schilling, Geoff (Curriculum Development)" userId="9147261c-0027-4955-b2a6-c80652defa48" providerId="ADAL" clId="{568F1E92-2FE5-9C41-8499-E86B992AEDBD}" dt="2022-03-01T23:04:51.344" v="21" actId="207"/>
      <pc:docMkLst>
        <pc:docMk/>
      </pc:docMkLst>
      <pc:sldChg chg="modSp mod">
        <pc:chgData name="Schilling, Geoff (Curriculum Development)" userId="9147261c-0027-4955-b2a6-c80652defa48" providerId="ADAL" clId="{568F1E92-2FE5-9C41-8499-E86B992AEDBD}" dt="2022-03-01T23:04:33.110" v="19" actId="207"/>
        <pc:sldMkLst>
          <pc:docMk/>
          <pc:sldMk cId="3553902254" sldId="308"/>
        </pc:sldMkLst>
        <pc:spChg chg="mod">
          <ac:chgData name="Schilling, Geoff (Curriculum Development)" userId="9147261c-0027-4955-b2a6-c80652defa48" providerId="ADAL" clId="{568F1E92-2FE5-9C41-8499-E86B992AEDBD}" dt="2022-03-01T23:04:33.110" v="19" actId="207"/>
          <ac:spMkLst>
            <pc:docMk/>
            <pc:sldMk cId="3553902254" sldId="308"/>
            <ac:spMk id="8" creationId="{D15E0A55-5AF3-4DC9-A53B-0233B1D3A801}"/>
          </ac:spMkLst>
        </pc:spChg>
      </pc:sldChg>
      <pc:sldChg chg="delSp modSp mod addCm modCm">
        <pc:chgData name="Schilling, Geoff (Curriculum Development)" userId="9147261c-0027-4955-b2a6-c80652defa48" providerId="ADAL" clId="{568F1E92-2FE5-9C41-8499-E86B992AEDBD}" dt="2022-03-01T23:04:45.092" v="20" actId="207"/>
        <pc:sldMkLst>
          <pc:docMk/>
          <pc:sldMk cId="3779678091" sldId="310"/>
        </pc:sldMkLst>
        <pc:spChg chg="del">
          <ac:chgData name="Schilling, Geoff (Curriculum Development)" userId="9147261c-0027-4955-b2a6-c80652defa48" providerId="ADAL" clId="{568F1E92-2FE5-9C41-8499-E86B992AEDBD}" dt="2022-02-28T06:12:32.023" v="0" actId="478"/>
          <ac:spMkLst>
            <pc:docMk/>
            <pc:sldMk cId="3779678091" sldId="310"/>
            <ac:spMk id="7" creationId="{918BC7DC-F2BA-4E8A-8EB9-9B3B8B556B51}"/>
          </ac:spMkLst>
        </pc:spChg>
        <pc:spChg chg="mod">
          <ac:chgData name="Schilling, Geoff (Curriculum Development)" userId="9147261c-0027-4955-b2a6-c80652defa48" providerId="ADAL" clId="{568F1E92-2FE5-9C41-8499-E86B992AEDBD}" dt="2022-03-01T23:04:45.092" v="20" actId="207"/>
          <ac:spMkLst>
            <pc:docMk/>
            <pc:sldMk cId="3779678091" sldId="310"/>
            <ac:spMk id="8" creationId="{01D181BF-1F7E-4B60-9352-BF59FDCFF75A}"/>
          </ac:spMkLst>
        </pc:spChg>
      </pc:sldChg>
      <pc:sldChg chg="addSp delSp modSp mod addCm modCm">
        <pc:chgData name="Schilling, Geoff (Curriculum Development)" userId="9147261c-0027-4955-b2a6-c80652defa48" providerId="ADAL" clId="{568F1E92-2FE5-9C41-8499-E86B992AEDBD}" dt="2022-03-01T23:04:51.344" v="21" actId="207"/>
        <pc:sldMkLst>
          <pc:docMk/>
          <pc:sldMk cId="1854339787" sldId="330"/>
        </pc:sldMkLst>
        <pc:spChg chg="del">
          <ac:chgData name="Schilling, Geoff (Curriculum Development)" userId="9147261c-0027-4955-b2a6-c80652defa48" providerId="ADAL" clId="{568F1E92-2FE5-9C41-8499-E86B992AEDBD}" dt="2022-02-28T06:13:03.242" v="12" actId="478"/>
          <ac:spMkLst>
            <pc:docMk/>
            <pc:sldMk cId="1854339787" sldId="330"/>
            <ac:spMk id="8" creationId="{10116381-41C4-409B-A742-99CFBF04248D}"/>
          </ac:spMkLst>
        </pc:spChg>
        <pc:spChg chg="del">
          <ac:chgData name="Schilling, Geoff (Curriculum Development)" userId="9147261c-0027-4955-b2a6-c80652defa48" providerId="ADAL" clId="{568F1E92-2FE5-9C41-8499-E86B992AEDBD}" dt="2022-02-28T06:13:05.492" v="13" actId="478"/>
          <ac:spMkLst>
            <pc:docMk/>
            <pc:sldMk cId="1854339787" sldId="330"/>
            <ac:spMk id="9" creationId="{2A29977F-AA4F-4F35-945A-06F5AD73FB07}"/>
          </ac:spMkLst>
        </pc:spChg>
        <pc:spChg chg="add mod">
          <ac:chgData name="Schilling, Geoff (Curriculum Development)" userId="9147261c-0027-4955-b2a6-c80652defa48" providerId="ADAL" clId="{568F1E92-2FE5-9C41-8499-E86B992AEDBD}" dt="2022-03-01T23:04:51.344" v="21" actId="207"/>
          <ac:spMkLst>
            <pc:docMk/>
            <pc:sldMk cId="1854339787" sldId="330"/>
            <ac:spMk id="10" creationId="{D3ADA17D-EBE5-2849-A23F-F78470F39C5E}"/>
          </ac:spMkLst>
        </pc:spChg>
      </pc:sldChg>
    </pc:docChg>
  </pc:docChgLst>
  <pc:docChgLst>
    <pc:chgData name="McNab, Abbey (Curriculum Support)" userId="S::abbey.mcnab538@schools.sa.edu.au::51320d6c-2420-4665-8a03-71aa2205093f" providerId="AD" clId="Web-{7EE2A763-6953-B2FA-0573-1EEB33692315}"/>
    <pc:docChg chg="modSld">
      <pc:chgData name="McNab, Abbey (Curriculum Support)" userId="S::abbey.mcnab538@schools.sa.edu.au::51320d6c-2420-4665-8a03-71aa2205093f" providerId="AD" clId="Web-{7EE2A763-6953-B2FA-0573-1EEB33692315}" dt="2022-02-22T23:34:38.857" v="2" actId="1076"/>
      <pc:docMkLst>
        <pc:docMk/>
      </pc:docMkLst>
      <pc:sldChg chg="addSp delSp modSp">
        <pc:chgData name="McNab, Abbey (Curriculum Support)" userId="S::abbey.mcnab538@schools.sa.edu.au::51320d6c-2420-4665-8a03-71aa2205093f" providerId="AD" clId="Web-{7EE2A763-6953-B2FA-0573-1EEB33692315}" dt="2022-02-22T23:34:38.857" v="2" actId="1076"/>
        <pc:sldMkLst>
          <pc:docMk/>
          <pc:sldMk cId="3553902254" sldId="308"/>
        </pc:sldMkLst>
        <pc:spChg chg="del">
          <ac:chgData name="McNab, Abbey (Curriculum Support)" userId="S::abbey.mcnab538@schools.sa.edu.au::51320d6c-2420-4665-8a03-71aa2205093f" providerId="AD" clId="Web-{7EE2A763-6953-B2FA-0573-1EEB33692315}" dt="2022-02-22T23:34:35.670" v="0"/>
          <ac:spMkLst>
            <pc:docMk/>
            <pc:sldMk cId="3553902254" sldId="308"/>
            <ac:spMk id="5" creationId="{C0D84216-5B5B-4EAF-94DB-D3EF8B44FBDF}"/>
          </ac:spMkLst>
        </pc:spChg>
        <pc:spChg chg="add mod">
          <ac:chgData name="McNab, Abbey (Curriculum Support)" userId="S::abbey.mcnab538@schools.sa.edu.au::51320d6c-2420-4665-8a03-71aa2205093f" providerId="AD" clId="Web-{7EE2A763-6953-B2FA-0573-1EEB33692315}" dt="2022-02-22T23:34:38.857" v="2" actId="1076"/>
          <ac:spMkLst>
            <pc:docMk/>
            <pc:sldMk cId="3553902254" sldId="308"/>
            <ac:spMk id="8" creationId="{D15E0A55-5AF3-4DC9-A53B-0233B1D3A801}"/>
          </ac:spMkLst>
        </pc:spChg>
      </pc:sldChg>
    </pc:docChg>
  </pc:docChgLst>
  <pc:docChgLst>
    <pc:chgData name="Rowntree, Sarah (Literacy and Numeracy Programs)" userId="10f23035-01e7-46ad-97a5-d88e33a86a1f" providerId="ADAL" clId="{67011727-1169-4CAB-A889-52CB8D3A7556}"/>
    <pc:docChg chg="undo custSel addSld modSld sldOrd">
      <pc:chgData name="Rowntree, Sarah (Literacy and Numeracy Programs)" userId="10f23035-01e7-46ad-97a5-d88e33a86a1f" providerId="ADAL" clId="{67011727-1169-4CAB-A889-52CB8D3A7556}" dt="2022-01-30T22:25:22.765" v="2499" actId="1076"/>
      <pc:docMkLst>
        <pc:docMk/>
      </pc:docMkLst>
      <pc:sldChg chg="modTransition">
        <pc:chgData name="Rowntree, Sarah (Literacy and Numeracy Programs)" userId="10f23035-01e7-46ad-97a5-d88e33a86a1f" providerId="ADAL" clId="{67011727-1169-4CAB-A889-52CB8D3A7556}" dt="2022-01-29T03:59:20.589" v="2013"/>
        <pc:sldMkLst>
          <pc:docMk/>
          <pc:sldMk cId="3641841233" sldId="268"/>
        </pc:sldMkLst>
      </pc:sldChg>
      <pc:sldChg chg="add">
        <pc:chgData name="Rowntree, Sarah (Literacy and Numeracy Programs)" userId="10f23035-01e7-46ad-97a5-d88e33a86a1f" providerId="ADAL" clId="{67011727-1169-4CAB-A889-52CB8D3A7556}" dt="2022-01-27T05:23:20.874" v="967"/>
        <pc:sldMkLst>
          <pc:docMk/>
          <pc:sldMk cId="1470109172" sldId="285"/>
        </pc:sldMkLst>
      </pc:sldChg>
      <pc:sldChg chg="modSp mod addCm modCm">
        <pc:chgData name="Rowntree, Sarah (Literacy and Numeracy Programs)" userId="10f23035-01e7-46ad-97a5-d88e33a86a1f" providerId="ADAL" clId="{67011727-1169-4CAB-A889-52CB8D3A7556}" dt="2022-01-29T04:10:20.894" v="2167" actId="207"/>
        <pc:sldMkLst>
          <pc:docMk/>
          <pc:sldMk cId="1609955650" sldId="296"/>
        </pc:sldMkLst>
        <pc:spChg chg="mod">
          <ac:chgData name="Rowntree, Sarah (Literacy and Numeracy Programs)" userId="10f23035-01e7-46ad-97a5-d88e33a86a1f" providerId="ADAL" clId="{67011727-1169-4CAB-A889-52CB8D3A7556}" dt="2022-01-29T04:10:20.894" v="2167" actId="207"/>
          <ac:spMkLst>
            <pc:docMk/>
            <pc:sldMk cId="1609955650" sldId="296"/>
            <ac:spMk id="7" creationId="{F0C05C2C-9953-470B-A970-B70ECC5942FB}"/>
          </ac:spMkLst>
        </pc:spChg>
        <pc:spChg chg="mod">
          <ac:chgData name="Rowntree, Sarah (Literacy and Numeracy Programs)" userId="10f23035-01e7-46ad-97a5-d88e33a86a1f" providerId="ADAL" clId="{67011727-1169-4CAB-A889-52CB8D3A7556}" dt="2022-01-29T04:10:14.825" v="2166" actId="207"/>
          <ac:spMkLst>
            <pc:docMk/>
            <pc:sldMk cId="1609955650" sldId="296"/>
            <ac:spMk id="8" creationId="{A6F632F8-B984-4B67-B6FF-DB4B03A23B09}"/>
          </ac:spMkLst>
        </pc:spChg>
      </pc:sldChg>
      <pc:sldChg chg="addSp delSp modSp mod">
        <pc:chgData name="Rowntree, Sarah (Literacy and Numeracy Programs)" userId="10f23035-01e7-46ad-97a5-d88e33a86a1f" providerId="ADAL" clId="{67011727-1169-4CAB-A889-52CB8D3A7556}" dt="2022-01-29T03:59:44.673" v="2015"/>
        <pc:sldMkLst>
          <pc:docMk/>
          <pc:sldMk cId="3430489747" sldId="306"/>
        </pc:sldMkLst>
        <pc:spChg chg="add mod">
          <ac:chgData name="Rowntree, Sarah (Literacy and Numeracy Programs)" userId="10f23035-01e7-46ad-97a5-d88e33a86a1f" providerId="ADAL" clId="{67011727-1169-4CAB-A889-52CB8D3A7556}" dt="2022-01-29T03:59:44.673" v="2015"/>
          <ac:spMkLst>
            <pc:docMk/>
            <pc:sldMk cId="3430489747" sldId="306"/>
            <ac:spMk id="10" creationId="{E207EB33-830F-4E86-A556-A1A7D9EF974F}"/>
          </ac:spMkLst>
        </pc:spChg>
        <pc:spChg chg="del">
          <ac:chgData name="Rowntree, Sarah (Literacy and Numeracy Programs)" userId="10f23035-01e7-46ad-97a5-d88e33a86a1f" providerId="ADAL" clId="{67011727-1169-4CAB-A889-52CB8D3A7556}" dt="2022-01-29T03:59:31.791" v="2014" actId="478"/>
          <ac:spMkLst>
            <pc:docMk/>
            <pc:sldMk cId="3430489747" sldId="306"/>
            <ac:spMk id="11" creationId="{00CFC737-765D-4FAA-91DD-B25164323323}"/>
          </ac:spMkLst>
        </pc:spChg>
      </pc:sldChg>
      <pc:sldChg chg="modSp mod">
        <pc:chgData name="Rowntree, Sarah (Literacy and Numeracy Programs)" userId="10f23035-01e7-46ad-97a5-d88e33a86a1f" providerId="ADAL" clId="{67011727-1169-4CAB-A889-52CB8D3A7556}" dt="2022-01-27T05:23:32.269" v="972" actId="20577"/>
        <pc:sldMkLst>
          <pc:docMk/>
          <pc:sldMk cId="2393780034" sldId="307"/>
        </pc:sldMkLst>
        <pc:spChg chg="mod">
          <ac:chgData name="Rowntree, Sarah (Literacy and Numeracy Programs)" userId="10f23035-01e7-46ad-97a5-d88e33a86a1f" providerId="ADAL" clId="{67011727-1169-4CAB-A889-52CB8D3A7556}" dt="2022-01-27T05:23:32.269" v="972" actId="20577"/>
          <ac:spMkLst>
            <pc:docMk/>
            <pc:sldMk cId="2393780034" sldId="307"/>
            <ac:spMk id="2" creationId="{D04B11CB-A4AA-4BB3-AE5A-874E462C0F69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22:23.782" v="966"/>
          <ac:spMkLst>
            <pc:docMk/>
            <pc:sldMk cId="2393780034" sldId="307"/>
            <ac:spMk id="3" creationId="{AB9BDBB3-B0CB-4293-95C9-DF9D3FA6EE67}"/>
          </ac:spMkLst>
        </pc:spChg>
      </pc:sldChg>
      <pc:sldChg chg="addSp modSp mod">
        <pc:chgData name="Rowntree, Sarah (Literacy and Numeracy Programs)" userId="10f23035-01e7-46ad-97a5-d88e33a86a1f" providerId="ADAL" clId="{67011727-1169-4CAB-A889-52CB8D3A7556}" dt="2022-01-29T04:24:21.940" v="2444"/>
        <pc:sldMkLst>
          <pc:docMk/>
          <pc:sldMk cId="3553902254" sldId="308"/>
        </pc:sldMkLst>
        <pc:spChg chg="mod">
          <ac:chgData name="Rowntree, Sarah (Literacy and Numeracy Programs)" userId="10f23035-01e7-46ad-97a5-d88e33a86a1f" providerId="ADAL" clId="{67011727-1169-4CAB-A889-52CB8D3A7556}" dt="2022-01-29T04:22:06.129" v="2361" actId="404"/>
          <ac:spMkLst>
            <pc:docMk/>
            <pc:sldMk cId="3553902254" sldId="308"/>
            <ac:spMk id="5" creationId="{C0D84216-5B5B-4EAF-94DB-D3EF8B44FBDF}"/>
          </ac:spMkLst>
        </pc:spChg>
        <pc:spChg chg="add mod">
          <ac:chgData name="Rowntree, Sarah (Literacy and Numeracy Programs)" userId="10f23035-01e7-46ad-97a5-d88e33a86a1f" providerId="ADAL" clId="{67011727-1169-4CAB-A889-52CB8D3A7556}" dt="2022-01-29T04:24:21.940" v="2444"/>
          <ac:spMkLst>
            <pc:docMk/>
            <pc:sldMk cId="3553902254" sldId="308"/>
            <ac:spMk id="6" creationId="{0C2BB2FD-BCF2-4880-BEBB-02F92F3F7573}"/>
          </ac:spMkLst>
        </pc:spChg>
        <pc:picChg chg="mod">
          <ac:chgData name="Rowntree, Sarah (Literacy and Numeracy Programs)" userId="10f23035-01e7-46ad-97a5-d88e33a86a1f" providerId="ADAL" clId="{67011727-1169-4CAB-A889-52CB8D3A7556}" dt="2022-01-29T04:22:15.085" v="2363" actId="14100"/>
          <ac:picMkLst>
            <pc:docMk/>
            <pc:sldMk cId="3553902254" sldId="308"/>
            <ac:picMk id="7" creationId="{D381A289-D825-41F5-AD9F-399CDBFDFB20}"/>
          </ac:picMkLst>
        </pc:picChg>
      </pc:sldChg>
      <pc:sldChg chg="modSp mod">
        <pc:chgData name="Rowntree, Sarah (Literacy and Numeracy Programs)" userId="10f23035-01e7-46ad-97a5-d88e33a86a1f" providerId="ADAL" clId="{67011727-1169-4CAB-A889-52CB8D3A7556}" dt="2022-01-29T04:20:12.461" v="2339" actId="255"/>
        <pc:sldMkLst>
          <pc:docMk/>
          <pc:sldMk cId="3779678091" sldId="310"/>
        </pc:sldMkLst>
        <pc:spChg chg="mod">
          <ac:chgData name="Rowntree, Sarah (Literacy and Numeracy Programs)" userId="10f23035-01e7-46ad-97a5-d88e33a86a1f" providerId="ADAL" clId="{67011727-1169-4CAB-A889-52CB8D3A7556}" dt="2022-01-29T04:08:01.942" v="2159" actId="20577"/>
          <ac:spMkLst>
            <pc:docMk/>
            <pc:sldMk cId="3779678091" sldId="310"/>
            <ac:spMk id="2" creationId="{029F7BFE-9F87-481B-BB8C-5ED85AFE7B98}"/>
          </ac:spMkLst>
        </pc:spChg>
        <pc:spChg chg="mod">
          <ac:chgData name="Rowntree, Sarah (Literacy and Numeracy Programs)" userId="10f23035-01e7-46ad-97a5-d88e33a86a1f" providerId="ADAL" clId="{67011727-1169-4CAB-A889-52CB8D3A7556}" dt="2022-01-29T04:20:12.461" v="2339" actId="255"/>
          <ac:spMkLst>
            <pc:docMk/>
            <pc:sldMk cId="3779678091" sldId="310"/>
            <ac:spMk id="3" creationId="{BD0D0B7D-E9DE-4328-8628-04445F0CA540}"/>
          </ac:spMkLst>
        </pc:spChg>
        <pc:spChg chg="mod">
          <ac:chgData name="Rowntree, Sarah (Literacy and Numeracy Programs)" userId="10f23035-01e7-46ad-97a5-d88e33a86a1f" providerId="ADAL" clId="{67011727-1169-4CAB-A889-52CB8D3A7556}" dt="2022-01-29T04:06:30.745" v="2152" actId="404"/>
          <ac:spMkLst>
            <pc:docMk/>
            <pc:sldMk cId="3779678091" sldId="310"/>
            <ac:spMk id="8" creationId="{01D181BF-1F7E-4B60-9352-BF59FDCFF75A}"/>
          </ac:spMkLst>
        </pc:spChg>
        <pc:picChg chg="mod">
          <ac:chgData name="Rowntree, Sarah (Literacy and Numeracy Programs)" userId="10f23035-01e7-46ad-97a5-d88e33a86a1f" providerId="ADAL" clId="{67011727-1169-4CAB-A889-52CB8D3A7556}" dt="2022-01-29T04:06:36.665" v="2153" actId="14861"/>
          <ac:picMkLst>
            <pc:docMk/>
            <pc:sldMk cId="3779678091" sldId="310"/>
            <ac:picMk id="6" creationId="{E1175DB9-6B3A-438A-8B59-A197656C5582}"/>
          </ac:picMkLst>
        </pc:picChg>
      </pc:sldChg>
      <pc:sldChg chg="modSp mod addCm modCm">
        <pc:chgData name="Rowntree, Sarah (Literacy and Numeracy Programs)" userId="10f23035-01e7-46ad-97a5-d88e33a86a1f" providerId="ADAL" clId="{67011727-1169-4CAB-A889-52CB8D3A7556}" dt="2022-01-28T00:12:23.207" v="1990"/>
        <pc:sldMkLst>
          <pc:docMk/>
          <pc:sldMk cId="3969051664" sldId="311"/>
        </pc:sldMkLst>
        <pc:spChg chg="mod">
          <ac:chgData name="Rowntree, Sarah (Literacy and Numeracy Programs)" userId="10f23035-01e7-46ad-97a5-d88e33a86a1f" providerId="ADAL" clId="{67011727-1169-4CAB-A889-52CB8D3A7556}" dt="2022-01-28T00:08:45.502" v="1986" actId="1076"/>
          <ac:spMkLst>
            <pc:docMk/>
            <pc:sldMk cId="3969051664" sldId="311"/>
            <ac:spMk id="15" creationId="{65035F65-A650-4BB9-9DB0-4158C9BCB1E9}"/>
          </ac:spMkLst>
        </pc:spChg>
      </pc:sldChg>
      <pc:sldChg chg="modSp mod addCm modCm">
        <pc:chgData name="Rowntree, Sarah (Literacy and Numeracy Programs)" userId="10f23035-01e7-46ad-97a5-d88e33a86a1f" providerId="ADAL" clId="{67011727-1169-4CAB-A889-52CB8D3A7556}" dt="2022-01-30T22:25:22.765" v="2499" actId="1076"/>
        <pc:sldMkLst>
          <pc:docMk/>
          <pc:sldMk cId="3358538865" sldId="314"/>
        </pc:sldMkLst>
        <pc:spChg chg="mod">
          <ac:chgData name="Rowntree, Sarah (Literacy and Numeracy Programs)" userId="10f23035-01e7-46ad-97a5-d88e33a86a1f" providerId="ADAL" clId="{67011727-1169-4CAB-A889-52CB8D3A7556}" dt="2022-01-30T22:25:22.765" v="2499" actId="1076"/>
          <ac:spMkLst>
            <pc:docMk/>
            <pc:sldMk cId="3358538865" sldId="314"/>
            <ac:spMk id="3" creationId="{AB9BDBB3-B0CB-4293-95C9-DF9D3FA6EE67}"/>
          </ac:spMkLst>
        </pc:spChg>
      </pc:sldChg>
      <pc:sldChg chg="modSp mod">
        <pc:chgData name="Rowntree, Sarah (Literacy and Numeracy Programs)" userId="10f23035-01e7-46ad-97a5-d88e33a86a1f" providerId="ADAL" clId="{67011727-1169-4CAB-A889-52CB8D3A7556}" dt="2022-01-29T04:24:31.768" v="2445" actId="113"/>
        <pc:sldMkLst>
          <pc:docMk/>
          <pc:sldMk cId="3740593544" sldId="315"/>
        </pc:sldMkLst>
        <pc:spChg chg="mod">
          <ac:chgData name="Rowntree, Sarah (Literacy and Numeracy Programs)" userId="10f23035-01e7-46ad-97a5-d88e33a86a1f" providerId="ADAL" clId="{67011727-1169-4CAB-A889-52CB8D3A7556}" dt="2022-01-29T04:16:50.291" v="2227" actId="27636"/>
          <ac:spMkLst>
            <pc:docMk/>
            <pc:sldMk cId="3740593544" sldId="315"/>
            <ac:spMk id="6" creationId="{DD9D410F-2CA8-45F8-A928-B53DCC546162}"/>
          </ac:spMkLst>
        </pc:spChg>
        <pc:spChg chg="mod">
          <ac:chgData name="Rowntree, Sarah (Literacy and Numeracy Programs)" userId="10f23035-01e7-46ad-97a5-d88e33a86a1f" providerId="ADAL" clId="{67011727-1169-4CAB-A889-52CB8D3A7556}" dt="2022-01-29T04:18:13.720" v="2256" actId="20577"/>
          <ac:spMkLst>
            <pc:docMk/>
            <pc:sldMk cId="3740593544" sldId="315"/>
            <ac:spMk id="8" creationId="{2B7F8EAF-F86E-4F15-834F-CC0E823366BE}"/>
          </ac:spMkLst>
        </pc:spChg>
        <pc:graphicFrameChg chg="modGraphic">
          <ac:chgData name="Rowntree, Sarah (Literacy and Numeracy Programs)" userId="10f23035-01e7-46ad-97a5-d88e33a86a1f" providerId="ADAL" clId="{67011727-1169-4CAB-A889-52CB8D3A7556}" dt="2022-01-29T04:24:31.768" v="2445" actId="113"/>
          <ac:graphicFrameMkLst>
            <pc:docMk/>
            <pc:sldMk cId="3740593544" sldId="315"/>
            <ac:graphicFrameMk id="5" creationId="{B4D7DDAB-F190-431F-B3BE-D14A26ED3EC3}"/>
          </ac:graphicFrameMkLst>
        </pc:graphicFrameChg>
      </pc:sldChg>
      <pc:sldChg chg="modSp mod">
        <pc:chgData name="Rowntree, Sarah (Literacy and Numeracy Programs)" userId="10f23035-01e7-46ad-97a5-d88e33a86a1f" providerId="ADAL" clId="{67011727-1169-4CAB-A889-52CB8D3A7556}" dt="2022-01-29T04:02:24.748" v="2017" actId="114"/>
        <pc:sldMkLst>
          <pc:docMk/>
          <pc:sldMk cId="2753270851" sldId="316"/>
        </pc:sldMkLst>
        <pc:spChg chg="mod">
          <ac:chgData name="Rowntree, Sarah (Literacy and Numeracy Programs)" userId="10f23035-01e7-46ad-97a5-d88e33a86a1f" providerId="ADAL" clId="{67011727-1169-4CAB-A889-52CB8D3A7556}" dt="2022-01-29T04:02:24.748" v="2017" actId="114"/>
          <ac:spMkLst>
            <pc:docMk/>
            <pc:sldMk cId="2753270851" sldId="316"/>
            <ac:spMk id="4" creationId="{9AB6268F-D988-47FF-AAB1-65F5A8816822}"/>
          </ac:spMkLst>
        </pc:spChg>
      </pc:sldChg>
      <pc:sldChg chg="modSp add mod">
        <pc:chgData name="Rowntree, Sarah (Literacy and Numeracy Programs)" userId="10f23035-01e7-46ad-97a5-d88e33a86a1f" providerId="ADAL" clId="{67011727-1169-4CAB-A889-52CB8D3A7556}" dt="2022-01-30T22:24:30.802" v="2498" actId="20577"/>
        <pc:sldMkLst>
          <pc:docMk/>
          <pc:sldMk cId="1081717672" sldId="317"/>
        </pc:sldMkLst>
        <pc:spChg chg="mod">
          <ac:chgData name="Rowntree, Sarah (Literacy and Numeracy Programs)" userId="10f23035-01e7-46ad-97a5-d88e33a86a1f" providerId="ADAL" clId="{67011727-1169-4CAB-A889-52CB8D3A7556}" dt="2022-01-30T22:24:30.802" v="2498" actId="20577"/>
          <ac:spMkLst>
            <pc:docMk/>
            <pc:sldMk cId="1081717672" sldId="317"/>
            <ac:spMk id="3" creationId="{AB9BDBB3-B0CB-4293-95C9-DF9D3FA6EE67}"/>
          </ac:spMkLst>
        </pc:spChg>
      </pc:sldChg>
      <pc:sldChg chg="addSp modSp add mod ord">
        <pc:chgData name="Rowntree, Sarah (Literacy and Numeracy Programs)" userId="10f23035-01e7-46ad-97a5-d88e33a86a1f" providerId="ADAL" clId="{67011727-1169-4CAB-A889-52CB8D3A7556}" dt="2022-01-27T05:41:59.995" v="1327" actId="113"/>
        <pc:sldMkLst>
          <pc:docMk/>
          <pc:sldMk cId="2438234658" sldId="318"/>
        </pc:sldMkLst>
        <pc:spChg chg="mod">
          <ac:chgData name="Rowntree, Sarah (Literacy and Numeracy Programs)" userId="10f23035-01e7-46ad-97a5-d88e33a86a1f" providerId="ADAL" clId="{67011727-1169-4CAB-A889-52CB8D3A7556}" dt="2022-01-27T05:24:37.158" v="997" actId="1035"/>
          <ac:spMkLst>
            <pc:docMk/>
            <pc:sldMk cId="2438234658" sldId="318"/>
            <ac:spMk id="2" creationId="{5F6D3CA6-3B31-4DC5-8F9F-B229B0818407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41:59.995" v="1327" actId="113"/>
          <ac:spMkLst>
            <pc:docMk/>
            <pc:sldMk cId="2438234658" sldId="318"/>
            <ac:spMk id="3" creationId="{DBCB917E-B9BA-43A5-BFCB-E2B7133A4102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24:15.557" v="973"/>
          <ac:spMkLst>
            <pc:docMk/>
            <pc:sldMk cId="2438234658" sldId="318"/>
            <ac:spMk id="5" creationId="{2DD69851-FB5B-4797-8DCD-C1C5EB650B3D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24:15.557" v="973"/>
          <ac:spMkLst>
            <pc:docMk/>
            <pc:sldMk cId="2438234658" sldId="318"/>
            <ac:spMk id="6" creationId="{209E4DC3-A406-4411-894C-9C8AF90113D8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24:15.557" v="973"/>
          <ac:spMkLst>
            <pc:docMk/>
            <pc:sldMk cId="2438234658" sldId="318"/>
            <ac:spMk id="8" creationId="{B362466D-DBC9-4816-863A-D138EA3ABB26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24:15.557" v="973"/>
          <ac:spMkLst>
            <pc:docMk/>
            <pc:sldMk cId="2438234658" sldId="318"/>
            <ac:spMk id="9" creationId="{4957794A-5A24-4E78-855F-E1BE2EA7FA94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24:15.557" v="973"/>
          <ac:spMkLst>
            <pc:docMk/>
            <pc:sldMk cId="2438234658" sldId="318"/>
            <ac:spMk id="11" creationId="{582E9731-8FB9-4497-9D04-DEDB9386539D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24:15.557" v="973"/>
          <ac:spMkLst>
            <pc:docMk/>
            <pc:sldMk cId="2438234658" sldId="318"/>
            <ac:spMk id="12" creationId="{48895600-8357-4050-82B4-10981BD09734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24:15.557" v="973"/>
          <ac:spMkLst>
            <pc:docMk/>
            <pc:sldMk cId="2438234658" sldId="318"/>
            <ac:spMk id="14" creationId="{C9767338-E2A8-47E8-863E-425C18689E1A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24:15.557" v="973"/>
          <ac:spMkLst>
            <pc:docMk/>
            <pc:sldMk cId="2438234658" sldId="318"/>
            <ac:spMk id="15" creationId="{089AB541-7338-4B6F-8C66-E0D1AFB945B5}"/>
          </ac:spMkLst>
        </pc:spChg>
        <pc:grpChg chg="add mod">
          <ac:chgData name="Rowntree, Sarah (Literacy and Numeracy Programs)" userId="10f23035-01e7-46ad-97a5-d88e33a86a1f" providerId="ADAL" clId="{67011727-1169-4CAB-A889-52CB8D3A7556}" dt="2022-01-27T05:24:15.557" v="973"/>
          <ac:grpSpMkLst>
            <pc:docMk/>
            <pc:sldMk cId="2438234658" sldId="318"/>
            <ac:grpSpMk id="4" creationId="{1AE1FDF1-2B6F-409C-BC28-D268349F0FA7}"/>
          </ac:grpSpMkLst>
        </pc:grpChg>
        <pc:grpChg chg="add mod">
          <ac:chgData name="Rowntree, Sarah (Literacy and Numeracy Programs)" userId="10f23035-01e7-46ad-97a5-d88e33a86a1f" providerId="ADAL" clId="{67011727-1169-4CAB-A889-52CB8D3A7556}" dt="2022-01-27T05:24:15.557" v="973"/>
          <ac:grpSpMkLst>
            <pc:docMk/>
            <pc:sldMk cId="2438234658" sldId="318"/>
            <ac:grpSpMk id="7" creationId="{C0CFE859-A69A-452B-BE03-73E52C50AA30}"/>
          </ac:grpSpMkLst>
        </pc:grpChg>
        <pc:grpChg chg="add mod">
          <ac:chgData name="Rowntree, Sarah (Literacy and Numeracy Programs)" userId="10f23035-01e7-46ad-97a5-d88e33a86a1f" providerId="ADAL" clId="{67011727-1169-4CAB-A889-52CB8D3A7556}" dt="2022-01-27T05:24:15.557" v="973"/>
          <ac:grpSpMkLst>
            <pc:docMk/>
            <pc:sldMk cId="2438234658" sldId="318"/>
            <ac:grpSpMk id="10" creationId="{3D827B9F-067D-49B3-8E91-B155184AB6F2}"/>
          </ac:grpSpMkLst>
        </pc:grpChg>
        <pc:grpChg chg="add mod">
          <ac:chgData name="Rowntree, Sarah (Literacy and Numeracy Programs)" userId="10f23035-01e7-46ad-97a5-d88e33a86a1f" providerId="ADAL" clId="{67011727-1169-4CAB-A889-52CB8D3A7556}" dt="2022-01-27T05:24:15.557" v="973"/>
          <ac:grpSpMkLst>
            <pc:docMk/>
            <pc:sldMk cId="2438234658" sldId="318"/>
            <ac:grpSpMk id="13" creationId="{2BAE73A5-0CF3-4635-ADBE-E52DB1D4705B}"/>
          </ac:grpSpMkLst>
        </pc:grpChg>
      </pc:sldChg>
      <pc:sldChg chg="addSp modSp add mod">
        <pc:chgData name="Rowntree, Sarah (Literacy and Numeracy Programs)" userId="10f23035-01e7-46ad-97a5-d88e33a86a1f" providerId="ADAL" clId="{67011727-1169-4CAB-A889-52CB8D3A7556}" dt="2022-01-27T05:57:30.800" v="1646" actId="20577"/>
        <pc:sldMkLst>
          <pc:docMk/>
          <pc:sldMk cId="4276977678" sldId="319"/>
        </pc:sldMkLst>
        <pc:spChg chg="mod">
          <ac:chgData name="Rowntree, Sarah (Literacy and Numeracy Programs)" userId="10f23035-01e7-46ad-97a5-d88e33a86a1f" providerId="ADAL" clId="{67011727-1169-4CAB-A889-52CB8D3A7556}" dt="2022-01-27T04:46:38.759" v="59" actId="20577"/>
          <ac:spMkLst>
            <pc:docMk/>
            <pc:sldMk cId="4276977678" sldId="319"/>
            <ac:spMk id="2" creationId="{5F6D3CA6-3B31-4DC5-8F9F-B229B0818407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56:21.852" v="1546" actId="20577"/>
          <ac:spMkLst>
            <pc:docMk/>
            <pc:sldMk cId="4276977678" sldId="319"/>
            <ac:spMk id="3" creationId="{DBCB917E-B9BA-43A5-BFCB-E2B7133A4102}"/>
          </ac:spMkLst>
        </pc:spChg>
        <pc:graphicFrameChg chg="add mod modGraphic">
          <ac:chgData name="Rowntree, Sarah (Literacy and Numeracy Programs)" userId="10f23035-01e7-46ad-97a5-d88e33a86a1f" providerId="ADAL" clId="{67011727-1169-4CAB-A889-52CB8D3A7556}" dt="2022-01-27T05:57:30.800" v="1646" actId="20577"/>
          <ac:graphicFrameMkLst>
            <pc:docMk/>
            <pc:sldMk cId="4276977678" sldId="319"/>
            <ac:graphicFrameMk id="4" creationId="{10191C73-ACFE-418A-9195-005915DC0CC0}"/>
          </ac:graphicFrameMkLst>
        </pc:graphicFrameChg>
      </pc:sldChg>
      <pc:sldChg chg="modSp add mod ord modNotesTx">
        <pc:chgData name="Rowntree, Sarah (Literacy and Numeracy Programs)" userId="10f23035-01e7-46ad-97a5-d88e33a86a1f" providerId="ADAL" clId="{67011727-1169-4CAB-A889-52CB8D3A7556}" dt="2022-01-29T04:00:26.850" v="2016" actId="113"/>
        <pc:sldMkLst>
          <pc:docMk/>
          <pc:sldMk cId="1173324834" sldId="320"/>
        </pc:sldMkLst>
        <pc:spChg chg="mod">
          <ac:chgData name="Rowntree, Sarah (Literacy and Numeracy Programs)" userId="10f23035-01e7-46ad-97a5-d88e33a86a1f" providerId="ADAL" clId="{67011727-1169-4CAB-A889-52CB8D3A7556}" dt="2022-01-27T04:46:58.274" v="74" actId="20577"/>
          <ac:spMkLst>
            <pc:docMk/>
            <pc:sldMk cId="1173324834" sldId="320"/>
            <ac:spMk id="2" creationId="{D04B11CB-A4AA-4BB3-AE5A-874E462C0F69}"/>
          </ac:spMkLst>
        </pc:spChg>
        <pc:spChg chg="mod">
          <ac:chgData name="Rowntree, Sarah (Literacy and Numeracy Programs)" userId="10f23035-01e7-46ad-97a5-d88e33a86a1f" providerId="ADAL" clId="{67011727-1169-4CAB-A889-52CB8D3A7556}" dt="2022-01-29T04:00:26.850" v="2016" actId="113"/>
          <ac:spMkLst>
            <pc:docMk/>
            <pc:sldMk cId="1173324834" sldId="320"/>
            <ac:spMk id="3" creationId="{AB9BDBB3-B0CB-4293-95C9-DF9D3FA6EE67}"/>
          </ac:spMkLst>
        </pc:spChg>
      </pc:sldChg>
      <pc:sldChg chg="modSp add mod ord modNotesTx">
        <pc:chgData name="Rowntree, Sarah (Literacy and Numeracy Programs)" userId="10f23035-01e7-46ad-97a5-d88e33a86a1f" providerId="ADAL" clId="{67011727-1169-4CAB-A889-52CB8D3A7556}" dt="2022-01-29T04:02:35.675" v="2018" actId="114"/>
        <pc:sldMkLst>
          <pc:docMk/>
          <pc:sldMk cId="4161369461" sldId="321"/>
        </pc:sldMkLst>
        <pc:spChg chg="mod">
          <ac:chgData name="Rowntree, Sarah (Literacy and Numeracy Programs)" userId="10f23035-01e7-46ad-97a5-d88e33a86a1f" providerId="ADAL" clId="{67011727-1169-4CAB-A889-52CB8D3A7556}" dt="2022-01-29T04:02:35.675" v="2018" actId="114"/>
          <ac:spMkLst>
            <pc:docMk/>
            <pc:sldMk cId="4161369461" sldId="321"/>
            <ac:spMk id="3" creationId="{DBCB917E-B9BA-43A5-BFCB-E2B7133A4102}"/>
          </ac:spMkLst>
        </pc:spChg>
      </pc:sldChg>
      <pc:sldChg chg="addSp delSp modSp mod">
        <pc:chgData name="Rowntree, Sarah (Literacy and Numeracy Programs)" userId="10f23035-01e7-46ad-97a5-d88e33a86a1f" providerId="ADAL" clId="{67011727-1169-4CAB-A889-52CB8D3A7556}" dt="2022-01-29T04:24:41.389" v="2447" actId="113"/>
        <pc:sldMkLst>
          <pc:docMk/>
          <pc:sldMk cId="3983203417" sldId="322"/>
        </pc:sldMkLst>
        <pc:spChg chg="mod">
          <ac:chgData name="Rowntree, Sarah (Literacy and Numeracy Programs)" userId="10f23035-01e7-46ad-97a5-d88e33a86a1f" providerId="ADAL" clId="{67011727-1169-4CAB-A889-52CB8D3A7556}" dt="2022-01-29T04:06:58.541" v="2155" actId="12"/>
          <ac:spMkLst>
            <pc:docMk/>
            <pc:sldMk cId="3983203417" sldId="322"/>
            <ac:spMk id="3" creationId="{AB9BDBB3-B0CB-4293-95C9-DF9D3FA6EE67}"/>
          </ac:spMkLst>
        </pc:spChg>
        <pc:graphicFrameChg chg="del mod">
          <ac:chgData name="Rowntree, Sarah (Literacy and Numeracy Programs)" userId="10f23035-01e7-46ad-97a5-d88e33a86a1f" providerId="ADAL" clId="{67011727-1169-4CAB-A889-52CB8D3A7556}" dt="2022-01-29T04:05:42.667" v="2140" actId="478"/>
          <ac:graphicFrameMkLst>
            <pc:docMk/>
            <pc:sldMk cId="3983203417" sldId="322"/>
            <ac:graphicFrameMk id="4" creationId="{FA30A7B2-DC49-439E-B190-DC088DE13D59}"/>
          </ac:graphicFrameMkLst>
        </pc:graphicFrameChg>
        <pc:graphicFrameChg chg="add mod modGraphic">
          <ac:chgData name="Rowntree, Sarah (Literacy and Numeracy Programs)" userId="10f23035-01e7-46ad-97a5-d88e33a86a1f" providerId="ADAL" clId="{67011727-1169-4CAB-A889-52CB8D3A7556}" dt="2022-01-29T04:24:41.389" v="2447" actId="113"/>
          <ac:graphicFrameMkLst>
            <pc:docMk/>
            <pc:sldMk cId="3983203417" sldId="322"/>
            <ac:graphicFrameMk id="6" creationId="{7C5C10EC-FCC4-4D9A-B6F7-E46901C3DFC3}"/>
          </ac:graphicFrameMkLst>
        </pc:graphicFrameChg>
      </pc:sldChg>
      <pc:sldChg chg="modSp add mod modNotesTx">
        <pc:chgData name="Rowntree, Sarah (Literacy and Numeracy Programs)" userId="10f23035-01e7-46ad-97a5-d88e33a86a1f" providerId="ADAL" clId="{67011727-1169-4CAB-A889-52CB8D3A7556}" dt="2022-01-29T04:02:47.247" v="2020" actId="114"/>
        <pc:sldMkLst>
          <pc:docMk/>
          <pc:sldMk cId="2427945759" sldId="323"/>
        </pc:sldMkLst>
        <pc:spChg chg="mod">
          <ac:chgData name="Rowntree, Sarah (Literacy and Numeracy Programs)" userId="10f23035-01e7-46ad-97a5-d88e33a86a1f" providerId="ADAL" clId="{67011727-1169-4CAB-A889-52CB8D3A7556}" dt="2022-01-27T05:14:30.515" v="650" actId="20577"/>
          <ac:spMkLst>
            <pc:docMk/>
            <pc:sldMk cId="2427945759" sldId="323"/>
            <ac:spMk id="2" creationId="{5F6D3CA6-3B31-4DC5-8F9F-B229B0818407}"/>
          </ac:spMkLst>
        </pc:spChg>
        <pc:spChg chg="mod">
          <ac:chgData name="Rowntree, Sarah (Literacy and Numeracy Programs)" userId="10f23035-01e7-46ad-97a5-d88e33a86a1f" providerId="ADAL" clId="{67011727-1169-4CAB-A889-52CB8D3A7556}" dt="2022-01-29T04:02:47.247" v="2020" actId="114"/>
          <ac:spMkLst>
            <pc:docMk/>
            <pc:sldMk cId="2427945759" sldId="323"/>
            <ac:spMk id="3" creationId="{DBCB917E-B9BA-43A5-BFCB-E2B7133A4102}"/>
          </ac:spMkLst>
        </pc:spChg>
      </pc:sldChg>
      <pc:sldChg chg="modSp mod addCm modCm modNotesTx">
        <pc:chgData name="Rowntree, Sarah (Literacy and Numeracy Programs)" userId="10f23035-01e7-46ad-97a5-d88e33a86a1f" providerId="ADAL" clId="{67011727-1169-4CAB-A889-52CB8D3A7556}" dt="2022-01-29T04:21:14.487" v="2349" actId="20577"/>
        <pc:sldMkLst>
          <pc:docMk/>
          <pc:sldMk cId="2532437360" sldId="324"/>
        </pc:sldMkLst>
        <pc:spChg chg="mod">
          <ac:chgData name="Rowntree, Sarah (Literacy and Numeracy Programs)" userId="10f23035-01e7-46ad-97a5-d88e33a86a1f" providerId="ADAL" clId="{67011727-1169-4CAB-A889-52CB8D3A7556}" dt="2022-01-29T04:21:14.487" v="2349" actId="20577"/>
          <ac:spMkLst>
            <pc:docMk/>
            <pc:sldMk cId="2532437360" sldId="324"/>
            <ac:spMk id="3" creationId="{A3698BB1-DD30-4EE5-910F-B001E7ED5739}"/>
          </ac:spMkLst>
        </pc:spChg>
      </pc:sldChg>
      <pc:sldChg chg="addSp modSp add mod modNotesTx">
        <pc:chgData name="Rowntree, Sarah (Literacy and Numeracy Programs)" userId="10f23035-01e7-46ad-97a5-d88e33a86a1f" providerId="ADAL" clId="{67011727-1169-4CAB-A889-52CB8D3A7556}" dt="2022-01-27T06:07:41.338" v="1968" actId="20577"/>
        <pc:sldMkLst>
          <pc:docMk/>
          <pc:sldMk cId="1234363047" sldId="325"/>
        </pc:sldMkLst>
        <pc:spChg chg="mod">
          <ac:chgData name="Rowntree, Sarah (Literacy and Numeracy Programs)" userId="10f23035-01e7-46ad-97a5-d88e33a86a1f" providerId="ADAL" clId="{67011727-1169-4CAB-A889-52CB8D3A7556}" dt="2022-01-27T05:58:13.822" v="1660" actId="20577"/>
          <ac:spMkLst>
            <pc:docMk/>
            <pc:sldMk cId="1234363047" sldId="325"/>
            <ac:spMk id="2" creationId="{5F6D3CA6-3B31-4DC5-8F9F-B229B0818407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5:58:19.026" v="1661" actId="20577"/>
          <ac:spMkLst>
            <pc:docMk/>
            <pc:sldMk cId="1234363047" sldId="325"/>
            <ac:spMk id="3" creationId="{DBCB917E-B9BA-43A5-BFCB-E2B7133A4102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6:01:26.095" v="1738"/>
          <ac:spMkLst>
            <pc:docMk/>
            <pc:sldMk cId="1234363047" sldId="325"/>
            <ac:spMk id="6" creationId="{FBBACB21-52D3-4D52-AC78-3C27A7A0BC9A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6:01:26.095" v="1738"/>
          <ac:spMkLst>
            <pc:docMk/>
            <pc:sldMk cId="1234363047" sldId="325"/>
            <ac:spMk id="7" creationId="{E5FC498C-20E3-4822-A53E-22D69295FC8B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6:01:26.095" v="1738"/>
          <ac:spMkLst>
            <pc:docMk/>
            <pc:sldMk cId="1234363047" sldId="325"/>
            <ac:spMk id="9" creationId="{C9C1541D-5A90-4DDB-9A5E-7F2285DD7DCC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6:01:26.095" v="1738"/>
          <ac:spMkLst>
            <pc:docMk/>
            <pc:sldMk cId="1234363047" sldId="325"/>
            <ac:spMk id="10" creationId="{B4B6B27A-C45C-4E5B-B12C-49065CC3EB81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6:01:26.095" v="1738"/>
          <ac:spMkLst>
            <pc:docMk/>
            <pc:sldMk cId="1234363047" sldId="325"/>
            <ac:spMk id="12" creationId="{33389306-27F7-48E3-879A-AEFD0CC09480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6:01:26.095" v="1738"/>
          <ac:spMkLst>
            <pc:docMk/>
            <pc:sldMk cId="1234363047" sldId="325"/>
            <ac:spMk id="13" creationId="{B72E09A6-1517-458D-BC65-6F919FA456F6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6:01:26.095" v="1738"/>
          <ac:spMkLst>
            <pc:docMk/>
            <pc:sldMk cId="1234363047" sldId="325"/>
            <ac:spMk id="15" creationId="{C45025A1-AD50-49D1-A9EE-A043E7B0AD47}"/>
          </ac:spMkLst>
        </pc:spChg>
        <pc:spChg chg="mod">
          <ac:chgData name="Rowntree, Sarah (Literacy and Numeracy Programs)" userId="10f23035-01e7-46ad-97a5-d88e33a86a1f" providerId="ADAL" clId="{67011727-1169-4CAB-A889-52CB8D3A7556}" dt="2022-01-27T06:01:26.095" v="1738"/>
          <ac:spMkLst>
            <pc:docMk/>
            <pc:sldMk cId="1234363047" sldId="325"/>
            <ac:spMk id="16" creationId="{84AAB8CA-5AC9-489C-A472-A0D9C314BF34}"/>
          </ac:spMkLst>
        </pc:spChg>
        <pc:grpChg chg="add mod">
          <ac:chgData name="Rowntree, Sarah (Literacy and Numeracy Programs)" userId="10f23035-01e7-46ad-97a5-d88e33a86a1f" providerId="ADAL" clId="{67011727-1169-4CAB-A889-52CB8D3A7556}" dt="2022-01-27T06:03:43.181" v="1794" actId="1036"/>
          <ac:grpSpMkLst>
            <pc:docMk/>
            <pc:sldMk cId="1234363047" sldId="325"/>
            <ac:grpSpMk id="5" creationId="{D5FF3850-1842-4697-A366-0470E32715A8}"/>
          </ac:grpSpMkLst>
        </pc:grpChg>
        <pc:grpChg chg="add mod">
          <ac:chgData name="Rowntree, Sarah (Literacy and Numeracy Programs)" userId="10f23035-01e7-46ad-97a5-d88e33a86a1f" providerId="ADAL" clId="{67011727-1169-4CAB-A889-52CB8D3A7556}" dt="2022-01-27T06:03:52.868" v="1817" actId="1035"/>
          <ac:grpSpMkLst>
            <pc:docMk/>
            <pc:sldMk cId="1234363047" sldId="325"/>
            <ac:grpSpMk id="8" creationId="{2DA68020-A559-495E-8389-B56F66E0667C}"/>
          </ac:grpSpMkLst>
        </pc:grpChg>
        <pc:grpChg chg="add mod">
          <ac:chgData name="Rowntree, Sarah (Literacy and Numeracy Programs)" userId="10f23035-01e7-46ad-97a5-d88e33a86a1f" providerId="ADAL" clId="{67011727-1169-4CAB-A889-52CB8D3A7556}" dt="2022-01-27T06:03:47.525" v="1806" actId="1037"/>
          <ac:grpSpMkLst>
            <pc:docMk/>
            <pc:sldMk cId="1234363047" sldId="325"/>
            <ac:grpSpMk id="11" creationId="{87C33919-FCC9-4A59-948F-A1B6AA6A679D}"/>
          </ac:grpSpMkLst>
        </pc:grpChg>
        <pc:grpChg chg="add mod">
          <ac:chgData name="Rowntree, Sarah (Literacy and Numeracy Programs)" userId="10f23035-01e7-46ad-97a5-d88e33a86a1f" providerId="ADAL" clId="{67011727-1169-4CAB-A889-52CB8D3A7556}" dt="2022-01-27T06:03:51.228" v="1811" actId="1035"/>
          <ac:grpSpMkLst>
            <pc:docMk/>
            <pc:sldMk cId="1234363047" sldId="325"/>
            <ac:grpSpMk id="14" creationId="{266A4D04-064C-4A8A-9CCC-27DCF6FC1446}"/>
          </ac:grpSpMkLst>
        </pc:grpChg>
        <pc:graphicFrameChg chg="mod modGraphic">
          <ac:chgData name="Rowntree, Sarah (Literacy and Numeracy Programs)" userId="10f23035-01e7-46ad-97a5-d88e33a86a1f" providerId="ADAL" clId="{67011727-1169-4CAB-A889-52CB8D3A7556}" dt="2022-01-27T06:04:32.331" v="1835" actId="20577"/>
          <ac:graphicFrameMkLst>
            <pc:docMk/>
            <pc:sldMk cId="1234363047" sldId="325"/>
            <ac:graphicFrameMk id="4" creationId="{10191C73-ACFE-418A-9195-005915DC0CC0}"/>
          </ac:graphicFrameMkLst>
        </pc:graphicFrameChg>
      </pc:sldChg>
      <pc:sldChg chg="addCm delCm modCm">
        <pc:chgData name="Rowntree, Sarah (Literacy and Numeracy Programs)" userId="10f23035-01e7-46ad-97a5-d88e33a86a1f" providerId="ADAL" clId="{67011727-1169-4CAB-A889-52CB8D3A7556}" dt="2022-01-29T04:07:36.068" v="2157" actId="1592"/>
        <pc:sldMkLst>
          <pc:docMk/>
          <pc:sldMk cId="4157211358" sldId="326"/>
        </pc:sldMkLst>
      </pc:sldChg>
      <pc:sldChg chg="modSp mod">
        <pc:chgData name="Rowntree, Sarah (Literacy and Numeracy Programs)" userId="10f23035-01e7-46ad-97a5-d88e33a86a1f" providerId="ADAL" clId="{67011727-1169-4CAB-A889-52CB8D3A7556}" dt="2022-01-29T04:19:25.720" v="2335" actId="1035"/>
        <pc:sldMkLst>
          <pc:docMk/>
          <pc:sldMk cId="2370891044" sldId="327"/>
        </pc:sldMkLst>
        <pc:spChg chg="mod">
          <ac:chgData name="Rowntree, Sarah (Literacy and Numeracy Programs)" userId="10f23035-01e7-46ad-97a5-d88e33a86a1f" providerId="ADAL" clId="{67011727-1169-4CAB-A889-52CB8D3A7556}" dt="2022-01-29T04:19:25.720" v="2335" actId="1035"/>
          <ac:spMkLst>
            <pc:docMk/>
            <pc:sldMk cId="2370891044" sldId="327"/>
            <ac:spMk id="3" creationId="{AB9BDBB3-B0CB-4293-95C9-DF9D3FA6EE67}"/>
          </ac:spMkLst>
        </pc:spChg>
      </pc:sldChg>
      <pc:sldChg chg="modSp mod addCm delCm modCm">
        <pc:chgData name="Rowntree, Sarah (Literacy and Numeracy Programs)" userId="10f23035-01e7-46ad-97a5-d88e33a86a1f" providerId="ADAL" clId="{67011727-1169-4CAB-A889-52CB8D3A7556}" dt="2022-01-30T22:23:16.911" v="2453" actId="1592"/>
        <pc:sldMkLst>
          <pc:docMk/>
          <pc:sldMk cId="2886815787" sldId="328"/>
        </pc:sldMkLst>
        <pc:spChg chg="mod">
          <ac:chgData name="Rowntree, Sarah (Literacy and Numeracy Programs)" userId="10f23035-01e7-46ad-97a5-d88e33a86a1f" providerId="ADAL" clId="{67011727-1169-4CAB-A889-52CB8D3A7556}" dt="2022-01-29T04:28:29.005" v="2451" actId="12"/>
          <ac:spMkLst>
            <pc:docMk/>
            <pc:sldMk cId="2886815787" sldId="328"/>
            <ac:spMk id="3" creationId="{AB9BDBB3-B0CB-4293-95C9-DF9D3FA6EE67}"/>
          </ac:spMkLst>
        </pc:spChg>
      </pc:sldChg>
      <pc:sldChg chg="addSp delSp modSp mod">
        <pc:chgData name="Rowntree, Sarah (Literacy and Numeracy Programs)" userId="10f23035-01e7-46ad-97a5-d88e33a86a1f" providerId="ADAL" clId="{67011727-1169-4CAB-A889-52CB8D3A7556}" dt="2022-01-29T04:21:44.536" v="2354"/>
        <pc:sldMkLst>
          <pc:docMk/>
          <pc:sldMk cId="1854339787" sldId="330"/>
        </pc:sldMkLst>
        <pc:spChg chg="del mod">
          <ac:chgData name="Rowntree, Sarah (Literacy and Numeracy Programs)" userId="10f23035-01e7-46ad-97a5-d88e33a86a1f" providerId="ADAL" clId="{67011727-1169-4CAB-A889-52CB8D3A7556}" dt="2022-01-29T04:21:35.741" v="2350" actId="478"/>
          <ac:spMkLst>
            <pc:docMk/>
            <pc:sldMk cId="1854339787" sldId="330"/>
            <ac:spMk id="3" creationId="{BD0D0B7D-E9DE-4328-8628-04445F0CA540}"/>
          </ac:spMkLst>
        </pc:spChg>
        <pc:spChg chg="del mod">
          <ac:chgData name="Rowntree, Sarah (Literacy and Numeracy Programs)" userId="10f23035-01e7-46ad-97a5-d88e33a86a1f" providerId="ADAL" clId="{67011727-1169-4CAB-A889-52CB8D3A7556}" dt="2022-01-29T04:08:51.550" v="2162" actId="478"/>
          <ac:spMkLst>
            <pc:docMk/>
            <pc:sldMk cId="1854339787" sldId="330"/>
            <ac:spMk id="8" creationId="{01D181BF-1F7E-4B60-9352-BF59FDCFF75A}"/>
          </ac:spMkLst>
        </pc:spChg>
        <pc:spChg chg="add mod">
          <ac:chgData name="Rowntree, Sarah (Literacy and Numeracy Programs)" userId="10f23035-01e7-46ad-97a5-d88e33a86a1f" providerId="ADAL" clId="{67011727-1169-4CAB-A889-52CB8D3A7556}" dt="2022-01-29T04:08:52.808" v="2163"/>
          <ac:spMkLst>
            <pc:docMk/>
            <pc:sldMk cId="1854339787" sldId="330"/>
            <ac:spMk id="9" creationId="{2A29977F-AA4F-4F35-945A-06F5AD73FB07}"/>
          </ac:spMkLst>
        </pc:spChg>
        <pc:spChg chg="add del mod">
          <ac:chgData name="Rowntree, Sarah (Literacy and Numeracy Programs)" userId="10f23035-01e7-46ad-97a5-d88e33a86a1f" providerId="ADAL" clId="{67011727-1169-4CAB-A889-52CB8D3A7556}" dt="2022-01-29T04:21:43.533" v="2353" actId="478"/>
          <ac:spMkLst>
            <pc:docMk/>
            <pc:sldMk cId="1854339787" sldId="330"/>
            <ac:spMk id="10" creationId="{7BAC4BB1-CDC5-4CF8-A095-8D023B97A82C}"/>
          </ac:spMkLst>
        </pc:spChg>
        <pc:spChg chg="add del mod">
          <ac:chgData name="Rowntree, Sarah (Literacy and Numeracy Programs)" userId="10f23035-01e7-46ad-97a5-d88e33a86a1f" providerId="ADAL" clId="{67011727-1169-4CAB-A889-52CB8D3A7556}" dt="2022-01-29T04:21:40.069" v="2352"/>
          <ac:spMkLst>
            <pc:docMk/>
            <pc:sldMk cId="1854339787" sldId="330"/>
            <ac:spMk id="11" creationId="{7AE3739B-B88A-47EF-8DEA-EE87DAF9E1AD}"/>
          </ac:spMkLst>
        </pc:spChg>
        <pc:spChg chg="add mod">
          <ac:chgData name="Rowntree, Sarah (Literacy and Numeracy Programs)" userId="10f23035-01e7-46ad-97a5-d88e33a86a1f" providerId="ADAL" clId="{67011727-1169-4CAB-A889-52CB8D3A7556}" dt="2022-01-29T04:21:44.536" v="2354"/>
          <ac:spMkLst>
            <pc:docMk/>
            <pc:sldMk cId="1854339787" sldId="330"/>
            <ac:spMk id="12" creationId="{44FB4103-AC1A-432C-AAA7-00ABBFC31E35}"/>
          </ac:spMkLst>
        </pc:spChg>
        <pc:picChg chg="del">
          <ac:chgData name="Rowntree, Sarah (Literacy and Numeracy Programs)" userId="10f23035-01e7-46ad-97a5-d88e33a86a1f" providerId="ADAL" clId="{67011727-1169-4CAB-A889-52CB8D3A7556}" dt="2022-01-29T04:08:47.528" v="2160" actId="478"/>
          <ac:picMkLst>
            <pc:docMk/>
            <pc:sldMk cId="1854339787" sldId="330"/>
            <ac:picMk id="6" creationId="{E1175DB9-6B3A-438A-8B59-A197656C5582}"/>
          </ac:picMkLst>
        </pc:picChg>
        <pc:picChg chg="add mod">
          <ac:chgData name="Rowntree, Sarah (Literacy and Numeracy Programs)" userId="10f23035-01e7-46ad-97a5-d88e33a86a1f" providerId="ADAL" clId="{67011727-1169-4CAB-A889-52CB8D3A7556}" dt="2022-01-29T04:08:52.808" v="2163"/>
          <ac:picMkLst>
            <pc:docMk/>
            <pc:sldMk cId="1854339787" sldId="330"/>
            <ac:picMk id="7" creationId="{DD0F6A62-7886-4C0C-81AF-E4EC02E064DA}"/>
          </ac:picMkLst>
        </pc:picChg>
      </pc:sldChg>
    </pc:docChg>
  </pc:docChgLst>
  <pc:docChgLst>
    <pc:chgData name="Light, Jane (Curriculum Support)" userId="S::jane.light380@schools.sa.edu.au::38f041a2-02fc-425b-9559-cdb75a858b09" providerId="AD" clId="Web-{DCEDD741-7D4E-4BA7-B240-12E867B6DCC1}"/>
    <pc:docChg chg="">
      <pc:chgData name="Light, Jane (Curriculum Support)" userId="S::jane.light380@schools.sa.edu.au::38f041a2-02fc-425b-9559-cdb75a858b09" providerId="AD" clId="Web-{DCEDD741-7D4E-4BA7-B240-12E867B6DCC1}" dt="2022-01-30T02:44:48.182" v="0"/>
      <pc:docMkLst>
        <pc:docMk/>
      </pc:docMkLst>
      <pc:sldChg chg="addCm">
        <pc:chgData name="Light, Jane (Curriculum Support)" userId="S::jane.light380@schools.sa.edu.au::38f041a2-02fc-425b-9559-cdb75a858b09" providerId="AD" clId="Web-{DCEDD741-7D4E-4BA7-B240-12E867B6DCC1}" dt="2022-01-30T02:44:48.182" v="0"/>
        <pc:sldMkLst>
          <pc:docMk/>
          <pc:sldMk cId="2886815787" sldId="328"/>
        </pc:sldMkLst>
      </pc:sldChg>
    </pc:docChg>
  </pc:docChgLst>
  <pc:docChgLst>
    <pc:chgData name="Feetham, Fiona (Curriculum Support)" userId="S::fiona.feetham574@schools.sa.edu.au::a2456b1b-a103-4fdc-b8a0-dcd50b93ffb1" providerId="AD" clId="Web-{ED75F5C8-E00B-4BBF-ADA8-9B5275153BE8}"/>
    <pc:docChg chg="modSld">
      <pc:chgData name="Feetham, Fiona (Curriculum Support)" userId="S::fiona.feetham574@schools.sa.edu.au::a2456b1b-a103-4fdc-b8a0-dcd50b93ffb1" providerId="AD" clId="Web-{ED75F5C8-E00B-4BBF-ADA8-9B5275153BE8}" dt="2022-02-21T04:30:46.641" v="0"/>
      <pc:docMkLst>
        <pc:docMk/>
      </pc:docMkLst>
      <pc:sldChg chg="delSp delAnim">
        <pc:chgData name="Feetham, Fiona (Curriculum Support)" userId="S::fiona.feetham574@schools.sa.edu.au::a2456b1b-a103-4fdc-b8a0-dcd50b93ffb1" providerId="AD" clId="Web-{ED75F5C8-E00B-4BBF-ADA8-9B5275153BE8}" dt="2022-02-21T04:30:46.641" v="0"/>
        <pc:sldMkLst>
          <pc:docMk/>
          <pc:sldMk cId="3784759132" sldId="300"/>
        </pc:sldMkLst>
        <pc:picChg chg="del">
          <ac:chgData name="Feetham, Fiona (Curriculum Support)" userId="S::fiona.feetham574@schools.sa.edu.au::a2456b1b-a103-4fdc-b8a0-dcd50b93ffb1" providerId="AD" clId="Web-{ED75F5C8-E00B-4BBF-ADA8-9B5275153BE8}" dt="2022-02-21T04:30:46.641" v="0"/>
          <ac:picMkLst>
            <pc:docMk/>
            <pc:sldMk cId="3784759132" sldId="300"/>
            <ac:picMk id="17" creationId="{76D69356-5E43-4BE9-BF75-47766FA89F11}"/>
          </ac:picMkLst>
        </pc:picChg>
      </pc:sldChg>
    </pc:docChg>
  </pc:docChgLst>
  <pc:docChgLst>
    <pc:chgData name="Strong, Ebony (Curriculum Support)" userId="fc4f9260-2f14-4a69-9b3f-0e36ce06e08b" providerId="ADAL" clId="{B6F87BB9-75B3-49EF-9C7F-B249E7747722}"/>
    <pc:docChg chg="undo custSel addSld delSld modSld">
      <pc:chgData name="Strong, Ebony (Curriculum Support)" userId="fc4f9260-2f14-4a69-9b3f-0e36ce06e08b" providerId="ADAL" clId="{B6F87BB9-75B3-49EF-9C7F-B249E7747722}" dt="2022-01-31T01:46:30.181" v="901"/>
      <pc:docMkLst>
        <pc:docMk/>
      </pc:docMkLst>
      <pc:sldChg chg="addSp modSp mod modAnim">
        <pc:chgData name="Strong, Ebony (Curriculum Support)" userId="fc4f9260-2f14-4a69-9b3f-0e36ce06e08b" providerId="ADAL" clId="{B6F87BB9-75B3-49EF-9C7F-B249E7747722}" dt="2022-01-28T02:59:34.339" v="811"/>
        <pc:sldMkLst>
          <pc:docMk/>
          <pc:sldMk cId="3641841233" sldId="268"/>
        </pc:sldMkLst>
        <pc:picChg chg="add mod">
          <ac:chgData name="Strong, Ebony (Curriculum Support)" userId="fc4f9260-2f14-4a69-9b3f-0e36ce06e08b" providerId="ADAL" clId="{B6F87BB9-75B3-49EF-9C7F-B249E7747722}" dt="2022-01-28T02:59:29.688" v="809" actId="1076"/>
          <ac:picMkLst>
            <pc:docMk/>
            <pc:sldMk cId="3641841233" sldId="268"/>
            <ac:picMk id="5" creationId="{F11C7B6E-15FD-45C6-A149-EEA6F099434A}"/>
          </ac:picMkLst>
        </pc:picChg>
      </pc:sldChg>
      <pc:sldChg chg="addSp modSp mod modAnim">
        <pc:chgData name="Strong, Ebony (Curriculum Support)" userId="fc4f9260-2f14-4a69-9b3f-0e36ce06e08b" providerId="ADAL" clId="{B6F87BB9-75B3-49EF-9C7F-B249E7747722}" dt="2022-01-28T02:59:43.932" v="814"/>
        <pc:sldMkLst>
          <pc:docMk/>
          <pc:sldMk cId="1379353518" sldId="269"/>
        </pc:sldMkLst>
        <pc:spChg chg="mod">
          <ac:chgData name="Strong, Ebony (Curriculum Support)" userId="fc4f9260-2f14-4a69-9b3f-0e36ce06e08b" providerId="ADAL" clId="{B6F87BB9-75B3-49EF-9C7F-B249E7747722}" dt="2022-01-27T08:26:02.859" v="87" actId="20577"/>
          <ac:spMkLst>
            <pc:docMk/>
            <pc:sldMk cId="1379353518" sldId="269"/>
            <ac:spMk id="3" creationId="{AB9BDBB3-B0CB-4293-95C9-DF9D3FA6EE67}"/>
          </ac:spMkLst>
        </pc:spChg>
        <pc:picChg chg="add mod">
          <ac:chgData name="Strong, Ebony (Curriculum Support)" userId="fc4f9260-2f14-4a69-9b3f-0e36ce06e08b" providerId="ADAL" clId="{B6F87BB9-75B3-49EF-9C7F-B249E7747722}" dt="2022-01-28T02:59:41.830" v="812" actId="1076"/>
          <ac:picMkLst>
            <pc:docMk/>
            <pc:sldMk cId="1379353518" sldId="269"/>
            <ac:picMk id="4" creationId="{036A4BDA-7E25-40C0-8BC4-41E740689AC0}"/>
          </ac:picMkLst>
        </pc:picChg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1447815874" sldId="271"/>
        </pc:sldMkLst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1111284817" sldId="272"/>
        </pc:sldMkLst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3277572930" sldId="273"/>
        </pc:sldMkLst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1058400047" sldId="274"/>
        </pc:sldMkLst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2030106718" sldId="275"/>
        </pc:sldMkLst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1661203306" sldId="276"/>
        </pc:sldMkLst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3372526462" sldId="277"/>
        </pc:sldMkLst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2764012691" sldId="278"/>
        </pc:sldMkLst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192072529" sldId="279"/>
        </pc:sldMkLst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9858820" sldId="280"/>
        </pc:sldMkLst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556791524" sldId="281"/>
        </pc:sldMkLst>
      </pc:sldChg>
      <pc:sldChg chg="del">
        <pc:chgData name="Strong, Ebony (Curriculum Support)" userId="fc4f9260-2f14-4a69-9b3f-0e36ce06e08b" providerId="ADAL" clId="{B6F87BB9-75B3-49EF-9C7F-B249E7747722}" dt="2022-01-27T07:43:56.886" v="12" actId="2696"/>
        <pc:sldMkLst>
          <pc:docMk/>
          <pc:sldMk cId="949889065" sldId="282"/>
        </pc:sldMkLst>
      </pc:sldChg>
      <pc:sldChg chg="addSp modSp mod modAnim">
        <pc:chgData name="Strong, Ebony (Curriculum Support)" userId="fc4f9260-2f14-4a69-9b3f-0e36ce06e08b" providerId="ADAL" clId="{B6F87BB9-75B3-49EF-9C7F-B249E7747722}" dt="2022-01-28T03:09:03.030" v="864"/>
        <pc:sldMkLst>
          <pc:docMk/>
          <pc:sldMk cId="2267462658" sldId="283"/>
        </pc:sldMkLst>
        <pc:picChg chg="add mod">
          <ac:chgData name="Strong, Ebony (Curriculum Support)" userId="fc4f9260-2f14-4a69-9b3f-0e36ce06e08b" providerId="ADAL" clId="{B6F87BB9-75B3-49EF-9C7F-B249E7747722}" dt="2022-01-28T03:09:00.932" v="862" actId="1076"/>
          <ac:picMkLst>
            <pc:docMk/>
            <pc:sldMk cId="2267462658" sldId="283"/>
            <ac:picMk id="2" creationId="{E9D673A0-BF8D-4C8A-8CC4-D82D0F55C3DD}"/>
          </ac:picMkLst>
        </pc:picChg>
      </pc:sldChg>
      <pc:sldChg chg="addSp delSp modSp mod">
        <pc:chgData name="Strong, Ebony (Curriculum Support)" userId="fc4f9260-2f14-4a69-9b3f-0e36ce06e08b" providerId="ADAL" clId="{B6F87BB9-75B3-49EF-9C7F-B249E7747722}" dt="2022-01-28T02:58:22.182" v="808"/>
        <pc:sldMkLst>
          <pc:docMk/>
          <pc:sldMk cId="1206063152" sldId="284"/>
        </pc:sldMkLst>
        <pc:spChg chg="del mod">
          <ac:chgData name="Strong, Ebony (Curriculum Support)" userId="fc4f9260-2f14-4a69-9b3f-0e36ce06e08b" providerId="ADAL" clId="{B6F87BB9-75B3-49EF-9C7F-B249E7747722}" dt="2022-01-28T02:55:39.972" v="800" actId="478"/>
          <ac:spMkLst>
            <pc:docMk/>
            <pc:sldMk cId="1206063152" sldId="284"/>
            <ac:spMk id="2" creationId="{3E3E0B8D-0A25-48DC-803A-5C3BA21C471A}"/>
          </ac:spMkLst>
        </pc:spChg>
        <pc:spChg chg="add del">
          <ac:chgData name="Strong, Ebony (Curriculum Support)" userId="fc4f9260-2f14-4a69-9b3f-0e36ce06e08b" providerId="ADAL" clId="{B6F87BB9-75B3-49EF-9C7F-B249E7747722}" dt="2022-01-28T02:51:10.074" v="690" actId="22"/>
          <ac:spMkLst>
            <pc:docMk/>
            <pc:sldMk cId="1206063152" sldId="284"/>
            <ac:spMk id="4" creationId="{1C26812B-51CD-4A51-A44B-7A54CD8B5E11}"/>
          </ac:spMkLst>
        </pc:spChg>
        <pc:spChg chg="add del">
          <ac:chgData name="Strong, Ebony (Curriculum Support)" userId="fc4f9260-2f14-4a69-9b3f-0e36ce06e08b" providerId="ADAL" clId="{B6F87BB9-75B3-49EF-9C7F-B249E7747722}" dt="2022-01-28T02:52:25.164" v="694" actId="478"/>
          <ac:spMkLst>
            <pc:docMk/>
            <pc:sldMk cId="1206063152" sldId="284"/>
            <ac:spMk id="6" creationId="{542A3136-7532-46EC-BE3D-C54170656D8D}"/>
          </ac:spMkLst>
        </pc:spChg>
        <pc:spChg chg="add del">
          <ac:chgData name="Strong, Ebony (Curriculum Support)" userId="fc4f9260-2f14-4a69-9b3f-0e36ce06e08b" providerId="ADAL" clId="{B6F87BB9-75B3-49EF-9C7F-B249E7747722}" dt="2022-01-28T02:52:22.920" v="693" actId="22"/>
          <ac:spMkLst>
            <pc:docMk/>
            <pc:sldMk cId="1206063152" sldId="284"/>
            <ac:spMk id="8" creationId="{40A9DBE1-8F12-4593-BC8D-91DB4CB264DB}"/>
          </ac:spMkLst>
        </pc:spChg>
        <pc:spChg chg="add del">
          <ac:chgData name="Strong, Ebony (Curriculum Support)" userId="fc4f9260-2f14-4a69-9b3f-0e36ce06e08b" providerId="ADAL" clId="{B6F87BB9-75B3-49EF-9C7F-B249E7747722}" dt="2022-01-28T02:52:28.840" v="696" actId="22"/>
          <ac:spMkLst>
            <pc:docMk/>
            <pc:sldMk cId="1206063152" sldId="284"/>
            <ac:spMk id="10" creationId="{33623C14-746C-49C0-AD55-9F98A835DC96}"/>
          </ac:spMkLst>
        </pc:spChg>
        <pc:spChg chg="add mod">
          <ac:chgData name="Strong, Ebony (Curriculum Support)" userId="fc4f9260-2f14-4a69-9b3f-0e36ce06e08b" providerId="ADAL" clId="{B6F87BB9-75B3-49EF-9C7F-B249E7747722}" dt="2022-01-28T02:58:22.182" v="808"/>
          <ac:spMkLst>
            <pc:docMk/>
            <pc:sldMk cId="1206063152" sldId="284"/>
            <ac:spMk id="12" creationId="{96E4DE38-B05B-4873-B5C3-6DFD57D01970}"/>
          </ac:spMkLst>
        </pc:spChg>
      </pc:sldChg>
      <pc:sldChg chg="addSp delSp modSp mod modTransition modAnim addCm delCm">
        <pc:chgData name="Strong, Ebony (Curriculum Support)" userId="fc4f9260-2f14-4a69-9b3f-0e36ce06e08b" providerId="ADAL" clId="{B6F87BB9-75B3-49EF-9C7F-B249E7747722}" dt="2022-01-28T05:58:31.507" v="881" actId="207"/>
        <pc:sldMkLst>
          <pc:docMk/>
          <pc:sldMk cId="1609955650" sldId="296"/>
        </pc:sldMkLst>
        <pc:spChg chg="mod">
          <ac:chgData name="Strong, Ebony (Curriculum Support)" userId="fc4f9260-2f14-4a69-9b3f-0e36ce06e08b" providerId="ADAL" clId="{B6F87BB9-75B3-49EF-9C7F-B249E7747722}" dt="2022-01-28T05:58:31.507" v="881" actId="207"/>
          <ac:spMkLst>
            <pc:docMk/>
            <pc:sldMk cId="1609955650" sldId="296"/>
            <ac:spMk id="2" creationId="{A5EABB93-1410-4813-80B6-01243FE95EC2}"/>
          </ac:spMkLst>
        </pc:spChg>
        <pc:picChg chg="add del mod">
          <ac:chgData name="Strong, Ebony (Curriculum Support)" userId="fc4f9260-2f14-4a69-9b3f-0e36ce06e08b" providerId="ADAL" clId="{B6F87BB9-75B3-49EF-9C7F-B249E7747722}" dt="2022-01-28T05:57:08.410" v="874"/>
          <ac:picMkLst>
            <pc:docMk/>
            <pc:sldMk cId="1609955650" sldId="296"/>
            <ac:picMk id="9" creationId="{F8716A1C-3876-4CC7-A234-6741A98AF16F}"/>
          </ac:picMkLst>
        </pc:picChg>
        <pc:picChg chg="add mod">
          <ac:chgData name="Strong, Ebony (Curriculum Support)" userId="fc4f9260-2f14-4a69-9b3f-0e36ce06e08b" providerId="ADAL" clId="{B6F87BB9-75B3-49EF-9C7F-B249E7747722}" dt="2022-01-28T05:58:12.832" v="876" actId="1076"/>
          <ac:picMkLst>
            <pc:docMk/>
            <pc:sldMk cId="1609955650" sldId="296"/>
            <ac:picMk id="10" creationId="{250AD459-F2A9-47E4-9C27-AC5E03FB9C9D}"/>
          </ac:picMkLst>
        </pc:picChg>
      </pc:sldChg>
      <pc:sldChg chg="del">
        <pc:chgData name="Strong, Ebony (Curriculum Support)" userId="fc4f9260-2f14-4a69-9b3f-0e36ce06e08b" providerId="ADAL" clId="{B6F87BB9-75B3-49EF-9C7F-B249E7747722}" dt="2022-01-28T02:32:23.868" v="647" actId="2696"/>
        <pc:sldMkLst>
          <pc:docMk/>
          <pc:sldMk cId="347749980" sldId="308"/>
        </pc:sldMkLst>
      </pc:sldChg>
      <pc:sldChg chg="addSp modSp mod modNotesTx">
        <pc:chgData name="Strong, Ebony (Curriculum Support)" userId="fc4f9260-2f14-4a69-9b3f-0e36ce06e08b" providerId="ADAL" clId="{B6F87BB9-75B3-49EF-9C7F-B249E7747722}" dt="2022-01-28T02:39:34.797" v="650" actId="1076"/>
        <pc:sldMkLst>
          <pc:docMk/>
          <pc:sldMk cId="3553902254" sldId="308"/>
        </pc:sldMkLst>
        <pc:picChg chg="add mod">
          <ac:chgData name="Strong, Ebony (Curriculum Support)" userId="fc4f9260-2f14-4a69-9b3f-0e36ce06e08b" providerId="ADAL" clId="{B6F87BB9-75B3-49EF-9C7F-B249E7747722}" dt="2022-01-28T02:39:34.797" v="650" actId="1076"/>
          <ac:picMkLst>
            <pc:docMk/>
            <pc:sldMk cId="3553902254" sldId="308"/>
            <ac:picMk id="2" creationId="{59B099B1-E72E-46AE-A9F2-E83AF2A7BBB4}"/>
          </ac:picMkLst>
        </pc:picChg>
      </pc:sldChg>
      <pc:sldChg chg="addSp delSp modSp mod modTransition modAnim">
        <pc:chgData name="Strong, Ebony (Curriculum Support)" userId="fc4f9260-2f14-4a69-9b3f-0e36ce06e08b" providerId="ADAL" clId="{B6F87BB9-75B3-49EF-9C7F-B249E7747722}" dt="2022-01-31T01:46:30.181" v="901"/>
        <pc:sldMkLst>
          <pc:docMk/>
          <pc:sldMk cId="3779678091" sldId="310"/>
        </pc:sldMkLst>
        <pc:spChg chg="mod">
          <ac:chgData name="Strong, Ebony (Curriculum Support)" userId="fc4f9260-2f14-4a69-9b3f-0e36ce06e08b" providerId="ADAL" clId="{B6F87BB9-75B3-49EF-9C7F-B249E7747722}" dt="2022-01-27T09:34:32.315" v="532" actId="1076"/>
          <ac:spMkLst>
            <pc:docMk/>
            <pc:sldMk cId="3779678091" sldId="310"/>
            <ac:spMk id="2" creationId="{029F7BFE-9F87-481B-BB8C-5ED85AFE7B98}"/>
          </ac:spMkLst>
        </pc:spChg>
        <pc:spChg chg="mod">
          <ac:chgData name="Strong, Ebony (Curriculum Support)" userId="fc4f9260-2f14-4a69-9b3f-0e36ce06e08b" providerId="ADAL" clId="{B6F87BB9-75B3-49EF-9C7F-B249E7747722}" dt="2022-01-27T08:21:08.650" v="44" actId="20577"/>
          <ac:spMkLst>
            <pc:docMk/>
            <pc:sldMk cId="3779678091" sldId="310"/>
            <ac:spMk id="3" creationId="{BD0D0B7D-E9DE-4328-8628-04445F0CA540}"/>
          </ac:spMkLst>
        </pc:spChg>
        <pc:spChg chg="del">
          <ac:chgData name="Strong, Ebony (Curriculum Support)" userId="fc4f9260-2f14-4a69-9b3f-0e36ce06e08b" providerId="ADAL" clId="{B6F87BB9-75B3-49EF-9C7F-B249E7747722}" dt="2022-01-27T08:21:35.061" v="46" actId="478"/>
          <ac:spMkLst>
            <pc:docMk/>
            <pc:sldMk cId="3779678091" sldId="310"/>
            <ac:spMk id="4" creationId="{DE986D45-4D79-4D98-9B1E-1E77E987B842}"/>
          </ac:spMkLst>
        </pc:spChg>
        <pc:picChg chg="add del mod">
          <ac:chgData name="Strong, Ebony (Curriculum Support)" userId="fc4f9260-2f14-4a69-9b3f-0e36ce06e08b" providerId="ADAL" clId="{B6F87BB9-75B3-49EF-9C7F-B249E7747722}" dt="2022-01-31T01:39:22.224" v="882"/>
          <ac:picMkLst>
            <pc:docMk/>
            <pc:sldMk cId="3779678091" sldId="310"/>
            <ac:picMk id="4" creationId="{DC9DA0E3-9303-4126-A275-253AC72BB02F}"/>
          </ac:picMkLst>
        </pc:picChg>
        <pc:picChg chg="add del mod">
          <ac:chgData name="Strong, Ebony (Curriculum Support)" userId="fc4f9260-2f14-4a69-9b3f-0e36ce06e08b" providerId="ADAL" clId="{B6F87BB9-75B3-49EF-9C7F-B249E7747722}" dt="2022-01-31T01:40:59.429" v="884"/>
          <ac:picMkLst>
            <pc:docMk/>
            <pc:sldMk cId="3779678091" sldId="310"/>
            <ac:picMk id="5" creationId="{3BF75A62-CFB3-4253-8971-5812E312BC6A}"/>
          </ac:picMkLst>
        </pc:picChg>
        <pc:picChg chg="mod">
          <ac:chgData name="Strong, Ebony (Curriculum Support)" userId="fc4f9260-2f14-4a69-9b3f-0e36ce06e08b" providerId="ADAL" clId="{B6F87BB9-75B3-49EF-9C7F-B249E7747722}" dt="2022-01-27T08:21:37.744" v="47" actId="1076"/>
          <ac:picMkLst>
            <pc:docMk/>
            <pc:sldMk cId="3779678091" sldId="310"/>
            <ac:picMk id="6" creationId="{E1175DB9-6B3A-438A-8B59-A197656C5582}"/>
          </ac:picMkLst>
        </pc:picChg>
        <pc:picChg chg="add del mod">
          <ac:chgData name="Strong, Ebony (Curriculum Support)" userId="fc4f9260-2f14-4a69-9b3f-0e36ce06e08b" providerId="ADAL" clId="{B6F87BB9-75B3-49EF-9C7F-B249E7747722}" dt="2022-01-31T01:42:25.738" v="886"/>
          <ac:picMkLst>
            <pc:docMk/>
            <pc:sldMk cId="3779678091" sldId="310"/>
            <ac:picMk id="7" creationId="{BED1AB3B-3DD5-4547-A527-7FBC7D00EDD3}"/>
          </ac:picMkLst>
        </pc:picChg>
        <pc:picChg chg="add mod">
          <ac:chgData name="Strong, Ebony (Curriculum Support)" userId="fc4f9260-2f14-4a69-9b3f-0e36ce06e08b" providerId="ADAL" clId="{B6F87BB9-75B3-49EF-9C7F-B249E7747722}" dt="2022-01-31T01:46:22.838" v="898" actId="1076"/>
          <ac:picMkLst>
            <pc:docMk/>
            <pc:sldMk cId="3779678091" sldId="310"/>
            <ac:picMk id="9" creationId="{964A18FE-7DCA-4D56-A310-63F756CC3081}"/>
          </ac:picMkLst>
        </pc:picChg>
      </pc:sldChg>
      <pc:sldChg chg="addSp modSp mod modAnim delCm">
        <pc:chgData name="Strong, Ebony (Curriculum Support)" userId="fc4f9260-2f14-4a69-9b3f-0e36ce06e08b" providerId="ADAL" clId="{B6F87BB9-75B3-49EF-9C7F-B249E7747722}" dt="2022-01-28T03:06:46.239" v="851"/>
        <pc:sldMkLst>
          <pc:docMk/>
          <pc:sldMk cId="3969051664" sldId="311"/>
        </pc:sldMkLst>
        <pc:picChg chg="add mod">
          <ac:chgData name="Strong, Ebony (Curriculum Support)" userId="fc4f9260-2f14-4a69-9b3f-0e36ce06e08b" providerId="ADAL" clId="{B6F87BB9-75B3-49EF-9C7F-B249E7747722}" dt="2022-01-28T03:06:44.845" v="849" actId="1076"/>
          <ac:picMkLst>
            <pc:docMk/>
            <pc:sldMk cId="3969051664" sldId="311"/>
            <ac:picMk id="4" creationId="{6C656ECA-6B87-4EB1-9E26-C81D21E8D534}"/>
          </ac:picMkLst>
        </pc:picChg>
      </pc:sldChg>
      <pc:sldChg chg="addSp delSp modSp mod modTransition modAnim delCm">
        <pc:chgData name="Strong, Ebony (Curriculum Support)" userId="fc4f9260-2f14-4a69-9b3f-0e36ce06e08b" providerId="ADAL" clId="{B6F87BB9-75B3-49EF-9C7F-B249E7747722}" dt="2022-01-28T03:47:16.202" v="872" actId="12"/>
        <pc:sldMkLst>
          <pc:docMk/>
          <pc:sldMk cId="3358538865" sldId="314"/>
        </pc:sldMkLst>
        <pc:spChg chg="mod">
          <ac:chgData name="Strong, Ebony (Curriculum Support)" userId="fc4f9260-2f14-4a69-9b3f-0e36ce06e08b" providerId="ADAL" clId="{B6F87BB9-75B3-49EF-9C7F-B249E7747722}" dt="2022-01-28T03:47:16.202" v="872" actId="12"/>
          <ac:spMkLst>
            <pc:docMk/>
            <pc:sldMk cId="3358538865" sldId="314"/>
            <ac:spMk id="3" creationId="{AB9BDBB3-B0CB-4293-95C9-DF9D3FA6EE67}"/>
          </ac:spMkLst>
        </pc:spChg>
        <pc:spChg chg="del">
          <ac:chgData name="Strong, Ebony (Curriculum Support)" userId="fc4f9260-2f14-4a69-9b3f-0e36ce06e08b" providerId="ADAL" clId="{B6F87BB9-75B3-49EF-9C7F-B249E7747722}" dt="2022-01-28T02:14:06.278" v="634" actId="478"/>
          <ac:spMkLst>
            <pc:docMk/>
            <pc:sldMk cId="3358538865" sldId="314"/>
            <ac:spMk id="4" creationId="{3077AF28-7926-4152-A7E9-F1D4514228C8}"/>
          </ac:spMkLst>
        </pc:spChg>
        <pc:picChg chg="add del mod">
          <ac:chgData name="Strong, Ebony (Curriculum Support)" userId="fc4f9260-2f14-4a69-9b3f-0e36ce06e08b" providerId="ADAL" clId="{B6F87BB9-75B3-49EF-9C7F-B249E7747722}" dt="2022-01-28T02:21:08.678" v="638"/>
          <ac:picMkLst>
            <pc:docMk/>
            <pc:sldMk cId="3358538865" sldId="314"/>
            <ac:picMk id="5" creationId="{1AFA5A28-7DE4-463F-8B93-150A9D08BB90}"/>
          </ac:picMkLst>
        </pc:picChg>
        <pc:picChg chg="add mod">
          <ac:chgData name="Strong, Ebony (Curriculum Support)" userId="fc4f9260-2f14-4a69-9b3f-0e36ce06e08b" providerId="ADAL" clId="{B6F87BB9-75B3-49EF-9C7F-B249E7747722}" dt="2022-01-28T03:04:48.173" v="834" actId="1076"/>
          <ac:picMkLst>
            <pc:docMk/>
            <pc:sldMk cId="3358538865" sldId="314"/>
            <ac:picMk id="6" creationId="{5E270486-D382-4CA0-8A14-9A5AAB897609}"/>
          </ac:picMkLst>
        </pc:picChg>
      </pc:sldChg>
      <pc:sldChg chg="addSp modSp mod modAnim">
        <pc:chgData name="Strong, Ebony (Curriculum Support)" userId="fc4f9260-2f14-4a69-9b3f-0e36ce06e08b" providerId="ADAL" clId="{B6F87BB9-75B3-49EF-9C7F-B249E7747722}" dt="2022-01-28T03:06:26.286" v="845"/>
        <pc:sldMkLst>
          <pc:docMk/>
          <pc:sldMk cId="3740593544" sldId="315"/>
        </pc:sldMkLst>
        <pc:picChg chg="add mod">
          <ac:chgData name="Strong, Ebony (Curriculum Support)" userId="fc4f9260-2f14-4a69-9b3f-0e36ce06e08b" providerId="ADAL" clId="{B6F87BB9-75B3-49EF-9C7F-B249E7747722}" dt="2022-01-28T03:06:23.236" v="843" actId="1076"/>
          <ac:picMkLst>
            <pc:docMk/>
            <pc:sldMk cId="3740593544" sldId="315"/>
            <ac:picMk id="3" creationId="{F6C8CB55-A6EF-444B-AC9B-7EF9F81221B0}"/>
          </ac:picMkLst>
        </pc:picChg>
      </pc:sldChg>
      <pc:sldChg chg="addSp modSp mod modAnim">
        <pc:chgData name="Strong, Ebony (Curriculum Support)" userId="fc4f9260-2f14-4a69-9b3f-0e36ce06e08b" providerId="ADAL" clId="{B6F87BB9-75B3-49EF-9C7F-B249E7747722}" dt="2022-01-28T03:01:15.713" v="833"/>
        <pc:sldMkLst>
          <pc:docMk/>
          <pc:sldMk cId="2753270851" sldId="316"/>
        </pc:sldMkLst>
        <pc:picChg chg="add mod">
          <ac:chgData name="Strong, Ebony (Curriculum Support)" userId="fc4f9260-2f14-4a69-9b3f-0e36ce06e08b" providerId="ADAL" clId="{B6F87BB9-75B3-49EF-9C7F-B249E7747722}" dt="2022-01-28T03:01:14.278" v="831" actId="1076"/>
          <ac:picMkLst>
            <pc:docMk/>
            <pc:sldMk cId="2753270851" sldId="316"/>
            <ac:picMk id="3" creationId="{A25CB3BE-A194-4725-AAC5-4C5A3C352489}"/>
          </ac:picMkLst>
        </pc:picChg>
      </pc:sldChg>
      <pc:sldChg chg="addSp modSp mod modAnim">
        <pc:chgData name="Strong, Ebony (Curriculum Support)" userId="fc4f9260-2f14-4a69-9b3f-0e36ce06e08b" providerId="ADAL" clId="{B6F87BB9-75B3-49EF-9C7F-B249E7747722}" dt="2022-01-28T03:01:08.700" v="830"/>
        <pc:sldMkLst>
          <pc:docMk/>
          <pc:sldMk cId="1081717672" sldId="317"/>
        </pc:sldMkLst>
        <pc:picChg chg="add mod">
          <ac:chgData name="Strong, Ebony (Curriculum Support)" userId="fc4f9260-2f14-4a69-9b3f-0e36ce06e08b" providerId="ADAL" clId="{B6F87BB9-75B3-49EF-9C7F-B249E7747722}" dt="2022-01-28T03:01:07.134" v="828" actId="1076"/>
          <ac:picMkLst>
            <pc:docMk/>
            <pc:sldMk cId="1081717672" sldId="317"/>
            <ac:picMk id="4" creationId="{5C3C7F76-90DE-42DF-8C9B-9F606896F83B}"/>
          </ac:picMkLst>
        </pc:picChg>
      </pc:sldChg>
      <pc:sldChg chg="addSp delSp modSp mod modTransition modAnim modNotesTx">
        <pc:chgData name="Strong, Ebony (Curriculum Support)" userId="fc4f9260-2f14-4a69-9b3f-0e36ce06e08b" providerId="ADAL" clId="{B6F87BB9-75B3-49EF-9C7F-B249E7747722}" dt="2022-01-28T03:00:11.488" v="818" actId="20577"/>
        <pc:sldMkLst>
          <pc:docMk/>
          <pc:sldMk cId="1173324834" sldId="320"/>
        </pc:sldMkLst>
        <pc:picChg chg="add del mod">
          <ac:chgData name="Strong, Ebony (Curriculum Support)" userId="fc4f9260-2f14-4a69-9b3f-0e36ce06e08b" providerId="ADAL" clId="{B6F87BB9-75B3-49EF-9C7F-B249E7747722}" dt="2022-01-28T01:56:32.714" v="563"/>
          <ac:picMkLst>
            <pc:docMk/>
            <pc:sldMk cId="1173324834" sldId="320"/>
            <ac:picMk id="4" creationId="{4B06B98D-87F4-4D55-8D08-E3B44D206685}"/>
          </ac:picMkLst>
        </pc:picChg>
        <pc:picChg chg="add mod">
          <ac:chgData name="Strong, Ebony (Curriculum Support)" userId="fc4f9260-2f14-4a69-9b3f-0e36ce06e08b" providerId="ADAL" clId="{B6F87BB9-75B3-49EF-9C7F-B249E7747722}" dt="2022-01-28T03:00:03.833" v="815" actId="1076"/>
          <ac:picMkLst>
            <pc:docMk/>
            <pc:sldMk cId="1173324834" sldId="320"/>
            <ac:picMk id="5" creationId="{5D38EF86-350D-4017-ABC1-FA6925B77BF1}"/>
          </ac:picMkLst>
        </pc:picChg>
      </pc:sldChg>
      <pc:sldChg chg="addSp modSp mod modAnim modNotesTx">
        <pc:chgData name="Strong, Ebony (Curriculum Support)" userId="fc4f9260-2f14-4a69-9b3f-0e36ce06e08b" providerId="ADAL" clId="{B6F87BB9-75B3-49EF-9C7F-B249E7747722}" dt="2022-01-28T03:00:43.202" v="824"/>
        <pc:sldMkLst>
          <pc:docMk/>
          <pc:sldMk cId="4161369461" sldId="321"/>
        </pc:sldMkLst>
        <pc:picChg chg="add mod">
          <ac:chgData name="Strong, Ebony (Curriculum Support)" userId="fc4f9260-2f14-4a69-9b3f-0e36ce06e08b" providerId="ADAL" clId="{B6F87BB9-75B3-49EF-9C7F-B249E7747722}" dt="2022-01-28T03:00:38.830" v="822" actId="1076"/>
          <ac:picMkLst>
            <pc:docMk/>
            <pc:sldMk cId="4161369461" sldId="321"/>
            <ac:picMk id="4" creationId="{A1492784-1135-4483-867A-1CC846A04606}"/>
          </ac:picMkLst>
        </pc:picChg>
      </pc:sldChg>
      <pc:sldChg chg="addSp modSp mod modAnim">
        <pc:chgData name="Strong, Ebony (Curriculum Support)" userId="fc4f9260-2f14-4a69-9b3f-0e36ce06e08b" providerId="ADAL" clId="{B6F87BB9-75B3-49EF-9C7F-B249E7747722}" dt="2022-01-28T03:06:33.545" v="848"/>
        <pc:sldMkLst>
          <pc:docMk/>
          <pc:sldMk cId="3983203417" sldId="322"/>
        </pc:sldMkLst>
        <pc:spChg chg="mod">
          <ac:chgData name="Strong, Ebony (Curriculum Support)" userId="fc4f9260-2f14-4a69-9b3f-0e36ce06e08b" providerId="ADAL" clId="{B6F87BB9-75B3-49EF-9C7F-B249E7747722}" dt="2022-01-27T07:42:31.379" v="11" actId="20577"/>
          <ac:spMkLst>
            <pc:docMk/>
            <pc:sldMk cId="3983203417" sldId="322"/>
            <ac:spMk id="2" creationId="{D04B11CB-A4AA-4BB3-AE5A-874E462C0F69}"/>
          </ac:spMkLst>
        </pc:spChg>
        <pc:picChg chg="add mod">
          <ac:chgData name="Strong, Ebony (Curriculum Support)" userId="fc4f9260-2f14-4a69-9b3f-0e36ce06e08b" providerId="ADAL" clId="{B6F87BB9-75B3-49EF-9C7F-B249E7747722}" dt="2022-01-28T03:06:32.142" v="846" actId="1076"/>
          <ac:picMkLst>
            <pc:docMk/>
            <pc:sldMk cId="3983203417" sldId="322"/>
            <ac:picMk id="5" creationId="{30200F85-7AD5-4507-A935-79CB630ED073}"/>
          </ac:picMkLst>
        </pc:picChg>
      </pc:sldChg>
      <pc:sldChg chg="addSp modSp mod modAnim">
        <pc:chgData name="Strong, Ebony (Curriculum Support)" userId="fc4f9260-2f14-4a69-9b3f-0e36ce06e08b" providerId="ADAL" clId="{B6F87BB9-75B3-49EF-9C7F-B249E7747722}" dt="2022-01-28T03:01:01.868" v="827"/>
        <pc:sldMkLst>
          <pc:docMk/>
          <pc:sldMk cId="2427945759" sldId="323"/>
        </pc:sldMkLst>
        <pc:picChg chg="add mod">
          <ac:chgData name="Strong, Ebony (Curriculum Support)" userId="fc4f9260-2f14-4a69-9b3f-0e36ce06e08b" providerId="ADAL" clId="{B6F87BB9-75B3-49EF-9C7F-B249E7747722}" dt="2022-01-28T03:00:59.687" v="825" actId="1076"/>
          <ac:picMkLst>
            <pc:docMk/>
            <pc:sldMk cId="2427945759" sldId="323"/>
            <ac:picMk id="4" creationId="{22E05AD4-2604-4523-AB87-72C054BC7C14}"/>
          </ac:picMkLst>
        </pc:picChg>
      </pc:sldChg>
      <pc:sldChg chg="addSp delSp modSp mod modAnim delCm modCm">
        <pc:chgData name="Strong, Ebony (Curriculum Support)" userId="fc4f9260-2f14-4a69-9b3f-0e36ce06e08b" providerId="ADAL" clId="{B6F87BB9-75B3-49EF-9C7F-B249E7747722}" dt="2022-01-28T03:07:20.855" v="858"/>
        <pc:sldMkLst>
          <pc:docMk/>
          <pc:sldMk cId="2532437360" sldId="324"/>
        </pc:sldMkLst>
        <pc:spChg chg="mod">
          <ac:chgData name="Strong, Ebony (Curriculum Support)" userId="fc4f9260-2f14-4a69-9b3f-0e36ce06e08b" providerId="ADAL" clId="{B6F87BB9-75B3-49EF-9C7F-B249E7747722}" dt="2022-01-28T00:46:43.630" v="557" actId="113"/>
          <ac:spMkLst>
            <pc:docMk/>
            <pc:sldMk cId="2532437360" sldId="324"/>
            <ac:spMk id="3" creationId="{A3698BB1-DD30-4EE5-910F-B001E7ED5739}"/>
          </ac:spMkLst>
        </pc:spChg>
        <pc:spChg chg="del">
          <ac:chgData name="Strong, Ebony (Curriculum Support)" userId="fc4f9260-2f14-4a69-9b3f-0e36ce06e08b" providerId="ADAL" clId="{B6F87BB9-75B3-49EF-9C7F-B249E7747722}" dt="2022-01-28T03:07:10.223" v="855" actId="478"/>
          <ac:spMkLst>
            <pc:docMk/>
            <pc:sldMk cId="2532437360" sldId="324"/>
            <ac:spMk id="4" creationId="{C4297B06-3D2B-4358-B793-298F19DD5A6D}"/>
          </ac:spMkLst>
        </pc:spChg>
        <pc:picChg chg="add mod">
          <ac:chgData name="Strong, Ebony (Curriculum Support)" userId="fc4f9260-2f14-4a69-9b3f-0e36ce06e08b" providerId="ADAL" clId="{B6F87BB9-75B3-49EF-9C7F-B249E7747722}" dt="2022-01-28T03:07:17.445" v="856" actId="1076"/>
          <ac:picMkLst>
            <pc:docMk/>
            <pc:sldMk cId="2532437360" sldId="324"/>
            <ac:picMk id="5" creationId="{A73FC8F8-B137-4634-90AB-EA58FFE52205}"/>
          </ac:picMkLst>
        </pc:picChg>
      </pc:sldChg>
      <pc:sldChg chg="addSp delSp modSp new mod delAnim modAnim">
        <pc:chgData name="Strong, Ebony (Curriculum Support)" userId="fc4f9260-2f14-4a69-9b3f-0e36ce06e08b" providerId="ADAL" clId="{B6F87BB9-75B3-49EF-9C7F-B249E7747722}" dt="2022-01-28T03:09:16.236" v="868"/>
        <pc:sldMkLst>
          <pc:docMk/>
          <pc:sldMk cId="4157211358" sldId="326"/>
        </pc:sldMkLst>
        <pc:spChg chg="mod">
          <ac:chgData name="Strong, Ebony (Curriculum Support)" userId="fc4f9260-2f14-4a69-9b3f-0e36ce06e08b" providerId="ADAL" clId="{B6F87BB9-75B3-49EF-9C7F-B249E7747722}" dt="2022-01-27T07:47:04.629" v="25" actId="20577"/>
          <ac:spMkLst>
            <pc:docMk/>
            <pc:sldMk cId="4157211358" sldId="326"/>
            <ac:spMk id="2" creationId="{D90A8EB0-6C39-4B11-8529-F0E34616EC09}"/>
          </ac:spMkLst>
        </pc:spChg>
        <pc:spChg chg="mod">
          <ac:chgData name="Strong, Ebony (Curriculum Support)" userId="fc4f9260-2f14-4a69-9b3f-0e36ce06e08b" providerId="ADAL" clId="{B6F87BB9-75B3-49EF-9C7F-B249E7747722}" dt="2022-01-28T02:48:24.602" v="687" actId="20577"/>
          <ac:spMkLst>
            <pc:docMk/>
            <pc:sldMk cId="4157211358" sldId="326"/>
            <ac:spMk id="3" creationId="{DB9268ED-50A8-4C70-A544-E692AD7E4D3C}"/>
          </ac:spMkLst>
        </pc:spChg>
        <pc:spChg chg="del">
          <ac:chgData name="Strong, Ebony (Curriculum Support)" userId="fc4f9260-2f14-4a69-9b3f-0e36ce06e08b" providerId="ADAL" clId="{B6F87BB9-75B3-49EF-9C7F-B249E7747722}" dt="2022-01-28T03:09:08.307" v="865" actId="478"/>
          <ac:spMkLst>
            <pc:docMk/>
            <pc:sldMk cId="4157211358" sldId="326"/>
            <ac:spMk id="4" creationId="{DAE0E929-028E-4F01-A5C4-B665EE5A0449}"/>
          </ac:spMkLst>
        </pc:spChg>
        <pc:picChg chg="add del mod">
          <ac:chgData name="Strong, Ebony (Curriculum Support)" userId="fc4f9260-2f14-4a69-9b3f-0e36ce06e08b" providerId="ADAL" clId="{B6F87BB9-75B3-49EF-9C7F-B249E7747722}" dt="2022-01-28T03:07:38.144" v="859" actId="478"/>
          <ac:picMkLst>
            <pc:docMk/>
            <pc:sldMk cId="4157211358" sldId="326"/>
            <ac:picMk id="5" creationId="{71FD2008-863A-4221-BA00-F4FE0CEB4C57}"/>
          </ac:picMkLst>
        </pc:picChg>
        <pc:picChg chg="add mod">
          <ac:chgData name="Strong, Ebony (Curriculum Support)" userId="fc4f9260-2f14-4a69-9b3f-0e36ce06e08b" providerId="ADAL" clId="{B6F87BB9-75B3-49EF-9C7F-B249E7747722}" dt="2022-01-28T03:09:12.989" v="866" actId="1076"/>
          <ac:picMkLst>
            <pc:docMk/>
            <pc:sldMk cId="4157211358" sldId="326"/>
            <ac:picMk id="6" creationId="{9EC79AE7-D8FC-41AD-83C0-0B0E569E1022}"/>
          </ac:picMkLst>
        </pc:picChg>
      </pc:sldChg>
      <pc:sldChg chg="addSp modSp mod modAnim">
        <pc:chgData name="Strong, Ebony (Curriculum Support)" userId="fc4f9260-2f14-4a69-9b3f-0e36ce06e08b" providerId="ADAL" clId="{B6F87BB9-75B3-49EF-9C7F-B249E7747722}" dt="2022-01-28T03:05:53.522" v="839"/>
        <pc:sldMkLst>
          <pc:docMk/>
          <pc:sldMk cId="2370891044" sldId="327"/>
        </pc:sldMkLst>
        <pc:picChg chg="add mod">
          <ac:chgData name="Strong, Ebony (Curriculum Support)" userId="fc4f9260-2f14-4a69-9b3f-0e36ce06e08b" providerId="ADAL" clId="{B6F87BB9-75B3-49EF-9C7F-B249E7747722}" dt="2022-01-28T03:05:51.780" v="837" actId="1076"/>
          <ac:picMkLst>
            <pc:docMk/>
            <pc:sldMk cId="2370891044" sldId="327"/>
            <ac:picMk id="4" creationId="{324C4CDA-E4C2-493C-A0E5-E793A33A48E6}"/>
          </ac:picMkLst>
        </pc:picChg>
      </pc:sldChg>
      <pc:sldChg chg="addSp delSp modSp mod modTransition modAnim">
        <pc:chgData name="Strong, Ebony (Curriculum Support)" userId="fc4f9260-2f14-4a69-9b3f-0e36ce06e08b" providerId="ADAL" clId="{B6F87BB9-75B3-49EF-9C7F-B249E7747722}" dt="2022-01-28T03:06:07.745" v="842"/>
        <pc:sldMkLst>
          <pc:docMk/>
          <pc:sldMk cId="2886815787" sldId="328"/>
        </pc:sldMkLst>
        <pc:picChg chg="add del mod">
          <ac:chgData name="Strong, Ebony (Curriculum Support)" userId="fc4f9260-2f14-4a69-9b3f-0e36ce06e08b" providerId="ADAL" clId="{B6F87BB9-75B3-49EF-9C7F-B249E7747722}" dt="2022-01-28T02:26:28.479" v="642"/>
          <ac:picMkLst>
            <pc:docMk/>
            <pc:sldMk cId="2886815787" sldId="328"/>
            <ac:picMk id="4" creationId="{7B7387B9-F42E-4B00-A958-17F34B2BDA7E}"/>
          </ac:picMkLst>
        </pc:picChg>
        <pc:picChg chg="add del mod">
          <ac:chgData name="Strong, Ebony (Curriculum Support)" userId="fc4f9260-2f14-4a69-9b3f-0e36ce06e08b" providerId="ADAL" clId="{B6F87BB9-75B3-49EF-9C7F-B249E7747722}" dt="2022-01-28T02:28:10.862" v="644"/>
          <ac:picMkLst>
            <pc:docMk/>
            <pc:sldMk cId="2886815787" sldId="328"/>
            <ac:picMk id="5" creationId="{EA7285FA-C2A0-4631-A04A-9F9BB4158DFC}"/>
          </ac:picMkLst>
        </pc:picChg>
        <pc:picChg chg="add mod">
          <ac:chgData name="Strong, Ebony (Curriculum Support)" userId="fc4f9260-2f14-4a69-9b3f-0e36ce06e08b" providerId="ADAL" clId="{B6F87BB9-75B3-49EF-9C7F-B249E7747722}" dt="2022-01-28T03:06:05.284" v="840" actId="1076"/>
          <ac:picMkLst>
            <pc:docMk/>
            <pc:sldMk cId="2886815787" sldId="328"/>
            <ac:picMk id="6" creationId="{2963C705-555F-4666-BB4C-E9EB68A3335D}"/>
          </ac:picMkLst>
        </pc:picChg>
      </pc:sldChg>
      <pc:sldChg chg="addSp delSp modSp mod modTransition modAnim delCm">
        <pc:chgData name="Strong, Ebony (Curriculum Support)" userId="fc4f9260-2f14-4a69-9b3f-0e36ce06e08b" providerId="ADAL" clId="{B6F87BB9-75B3-49EF-9C7F-B249E7747722}" dt="2022-01-31T01:46:14.675" v="897"/>
        <pc:sldMkLst>
          <pc:docMk/>
          <pc:sldMk cId="1854339787" sldId="330"/>
        </pc:sldMkLst>
        <pc:picChg chg="add del mod">
          <ac:chgData name="Strong, Ebony (Curriculum Support)" userId="fc4f9260-2f14-4a69-9b3f-0e36ce06e08b" providerId="ADAL" clId="{B6F87BB9-75B3-49EF-9C7F-B249E7747722}" dt="2022-01-31T01:44:49.845" v="890"/>
          <ac:picMkLst>
            <pc:docMk/>
            <pc:sldMk cId="1854339787" sldId="330"/>
            <ac:picMk id="3" creationId="{EC440716-7DB6-4619-A863-CC0EEA9D4277}"/>
          </ac:picMkLst>
        </pc:picChg>
        <pc:picChg chg="del">
          <ac:chgData name="Strong, Ebony (Curriculum Support)" userId="fc4f9260-2f14-4a69-9b3f-0e36ce06e08b" providerId="ADAL" clId="{B6F87BB9-75B3-49EF-9C7F-B249E7747722}" dt="2022-01-31T01:44:06.663" v="888"/>
          <ac:picMkLst>
            <pc:docMk/>
            <pc:sldMk cId="1854339787" sldId="330"/>
            <ac:picMk id="4" creationId="{DC9DA0E3-9303-4126-A275-253AC72BB02F}"/>
          </ac:picMkLst>
        </pc:picChg>
        <pc:picChg chg="add mod">
          <ac:chgData name="Strong, Ebony (Curriculum Support)" userId="fc4f9260-2f14-4a69-9b3f-0e36ce06e08b" providerId="ADAL" clId="{B6F87BB9-75B3-49EF-9C7F-B249E7747722}" dt="2022-01-31T01:46:08.184" v="894" actId="1076"/>
          <ac:picMkLst>
            <pc:docMk/>
            <pc:sldMk cId="1854339787" sldId="330"/>
            <ac:picMk id="5" creationId="{DD5F9276-A754-4633-A0B3-55507AFCE917}"/>
          </ac:picMkLst>
        </pc:picChg>
      </pc:sldChg>
    </pc:docChg>
  </pc:docChgLst>
  <pc:docChgLst>
    <pc:chgData name="Power, Kathryn (Curriculum Policy and Standards)" userId="39542ede-2362-451c-bbe8-2c6860191fec" providerId="ADAL" clId="{AC22692A-DE72-4D20-94CC-64A50F52D427}"/>
    <pc:docChg chg="custSel modSld">
      <pc:chgData name="Power, Kathryn (Curriculum Policy and Standards)" userId="39542ede-2362-451c-bbe8-2c6860191fec" providerId="ADAL" clId="{AC22692A-DE72-4D20-94CC-64A50F52D427}" dt="2022-01-31T23:02:18.420" v="51" actId="20577"/>
      <pc:docMkLst>
        <pc:docMk/>
      </pc:docMkLst>
      <pc:sldChg chg="modSp mod">
        <pc:chgData name="Power, Kathryn (Curriculum Policy and Standards)" userId="39542ede-2362-451c-bbe8-2c6860191fec" providerId="ADAL" clId="{AC22692A-DE72-4D20-94CC-64A50F52D427}" dt="2022-01-31T23:02:18.420" v="51" actId="20577"/>
        <pc:sldMkLst>
          <pc:docMk/>
          <pc:sldMk cId="2122648596" sldId="292"/>
        </pc:sldMkLst>
        <pc:spChg chg="mod">
          <ac:chgData name="Power, Kathryn (Curriculum Policy and Standards)" userId="39542ede-2362-451c-bbe8-2c6860191fec" providerId="ADAL" clId="{AC22692A-DE72-4D20-94CC-64A50F52D427}" dt="2022-01-31T23:02:18.420" v="51" actId="20577"/>
          <ac:spMkLst>
            <pc:docMk/>
            <pc:sldMk cId="2122648596" sldId="292"/>
            <ac:spMk id="3" creationId="{74E37B85-1DCD-4B57-A3CF-B72A6555EB61}"/>
          </ac:spMkLst>
        </pc:spChg>
      </pc:sldChg>
      <pc:sldChg chg="modSp mod">
        <pc:chgData name="Power, Kathryn (Curriculum Policy and Standards)" userId="39542ede-2362-451c-bbe8-2c6860191fec" providerId="ADAL" clId="{AC22692A-DE72-4D20-94CC-64A50F52D427}" dt="2022-01-31T22:59:38.744" v="2" actId="207"/>
        <pc:sldMkLst>
          <pc:docMk/>
          <pc:sldMk cId="3430489747" sldId="306"/>
        </pc:sldMkLst>
        <pc:spChg chg="mod">
          <ac:chgData name="Power, Kathryn (Curriculum Policy and Standards)" userId="39542ede-2362-451c-bbe8-2c6860191fec" providerId="ADAL" clId="{AC22692A-DE72-4D20-94CC-64A50F52D427}" dt="2022-01-31T22:59:38.744" v="2" actId="207"/>
          <ac:spMkLst>
            <pc:docMk/>
            <pc:sldMk cId="3430489747" sldId="306"/>
            <ac:spMk id="10" creationId="{E207EB33-830F-4E86-A556-A1A7D9EF974F}"/>
          </ac:spMkLst>
        </pc:spChg>
      </pc:sldChg>
      <pc:sldChg chg="modSp mod">
        <pc:chgData name="Power, Kathryn (Curriculum Policy and Standards)" userId="39542ede-2362-451c-bbe8-2c6860191fec" providerId="ADAL" clId="{AC22692A-DE72-4D20-94CC-64A50F52D427}" dt="2022-01-31T23:00:58.936" v="46" actId="20577"/>
        <pc:sldMkLst>
          <pc:docMk/>
          <pc:sldMk cId="3358538865" sldId="314"/>
        </pc:sldMkLst>
        <pc:spChg chg="mod">
          <ac:chgData name="Power, Kathryn (Curriculum Policy and Standards)" userId="39542ede-2362-451c-bbe8-2c6860191fec" providerId="ADAL" clId="{AC22692A-DE72-4D20-94CC-64A50F52D427}" dt="2022-01-31T23:00:58.936" v="46" actId="20577"/>
          <ac:spMkLst>
            <pc:docMk/>
            <pc:sldMk cId="3358538865" sldId="314"/>
            <ac:spMk id="3" creationId="{AB9BDBB3-B0CB-4293-95C9-DF9D3FA6EE67}"/>
          </ac:spMkLst>
        </pc:spChg>
      </pc:sldChg>
      <pc:sldChg chg="modSp mod">
        <pc:chgData name="Power, Kathryn (Curriculum Policy and Standards)" userId="39542ede-2362-451c-bbe8-2c6860191fec" providerId="ADAL" clId="{AC22692A-DE72-4D20-94CC-64A50F52D427}" dt="2022-01-31T23:00:18.874" v="5" actId="20577"/>
        <pc:sldMkLst>
          <pc:docMk/>
          <pc:sldMk cId="1081717672" sldId="317"/>
        </pc:sldMkLst>
        <pc:spChg chg="mod">
          <ac:chgData name="Power, Kathryn (Curriculum Policy and Standards)" userId="39542ede-2362-451c-bbe8-2c6860191fec" providerId="ADAL" clId="{AC22692A-DE72-4D20-94CC-64A50F52D427}" dt="2022-01-31T23:00:18.874" v="5" actId="20577"/>
          <ac:spMkLst>
            <pc:docMk/>
            <pc:sldMk cId="1081717672" sldId="317"/>
            <ac:spMk id="2" creationId="{D04B11CB-A4AA-4BB3-AE5A-874E462C0F69}"/>
          </ac:spMkLst>
        </pc:spChg>
      </pc:sldChg>
    </pc:docChg>
  </pc:docChgLst>
  <pc:docChgLst>
    <pc:chgData name="Power, Kathryn (Curriculum Policy and Standards)" userId="39542ede-2362-451c-bbe8-2c6860191fec" providerId="ADAL" clId="{6D194BB4-F0D1-4FF9-8B74-65AD503122DD}"/>
    <pc:docChg chg="modSld">
      <pc:chgData name="Power, Kathryn (Curriculum Policy and Standards)" userId="39542ede-2362-451c-bbe8-2c6860191fec" providerId="ADAL" clId="{6D194BB4-F0D1-4FF9-8B74-65AD503122DD}" dt="2022-03-24T06:15:19.650" v="42" actId="2711"/>
      <pc:docMkLst>
        <pc:docMk/>
      </pc:docMkLst>
      <pc:sldChg chg="modSp mod">
        <pc:chgData name="Power, Kathryn (Curriculum Policy and Standards)" userId="39542ede-2362-451c-bbe8-2c6860191fec" providerId="ADAL" clId="{6D194BB4-F0D1-4FF9-8B74-65AD503122DD}" dt="2022-03-24T06:15:19.650" v="42" actId="2711"/>
        <pc:sldMkLst>
          <pc:docMk/>
          <pc:sldMk cId="1609955650" sldId="296"/>
        </pc:sldMkLst>
        <pc:spChg chg="mod">
          <ac:chgData name="Power, Kathryn (Curriculum Policy and Standards)" userId="39542ede-2362-451c-bbe8-2c6860191fec" providerId="ADAL" clId="{6D194BB4-F0D1-4FF9-8B74-65AD503122DD}" dt="2022-03-24T06:15:19.650" v="42" actId="2711"/>
          <ac:spMkLst>
            <pc:docMk/>
            <pc:sldMk cId="1609955650" sldId="296"/>
            <ac:spMk id="4" creationId="{397D39F4-3E6A-4881-87D8-702FB3701EB5}"/>
          </ac:spMkLst>
        </pc:spChg>
      </pc:sldChg>
      <pc:sldChg chg="modSp mod">
        <pc:chgData name="Power, Kathryn (Curriculum Policy and Standards)" userId="39542ede-2362-451c-bbe8-2c6860191fec" providerId="ADAL" clId="{6D194BB4-F0D1-4FF9-8B74-65AD503122DD}" dt="2022-03-24T06:12:59.639" v="26" actId="113"/>
        <pc:sldMkLst>
          <pc:docMk/>
          <pc:sldMk cId="3553902254" sldId="308"/>
        </pc:sldMkLst>
        <pc:spChg chg="mod">
          <ac:chgData name="Power, Kathryn (Curriculum Policy and Standards)" userId="39542ede-2362-451c-bbe8-2c6860191fec" providerId="ADAL" clId="{6D194BB4-F0D1-4FF9-8B74-65AD503122DD}" dt="2022-03-24T06:12:59.639" v="26" actId="113"/>
          <ac:spMkLst>
            <pc:docMk/>
            <pc:sldMk cId="3553902254" sldId="308"/>
            <ac:spMk id="6" creationId="{0C2BB2FD-BCF2-4880-BEBB-02F92F3F7573}"/>
          </ac:spMkLst>
        </pc:spChg>
      </pc:sldChg>
      <pc:sldChg chg="modSp mod">
        <pc:chgData name="Power, Kathryn (Curriculum Policy and Standards)" userId="39542ede-2362-451c-bbe8-2c6860191fec" providerId="ADAL" clId="{6D194BB4-F0D1-4FF9-8B74-65AD503122DD}" dt="2022-03-24T06:13:53.904" v="33" actId="113"/>
        <pc:sldMkLst>
          <pc:docMk/>
          <pc:sldMk cId="3779678091" sldId="310"/>
        </pc:sldMkLst>
        <pc:spChg chg="mod">
          <ac:chgData name="Power, Kathryn (Curriculum Policy and Standards)" userId="39542ede-2362-451c-bbe8-2c6860191fec" providerId="ADAL" clId="{6D194BB4-F0D1-4FF9-8B74-65AD503122DD}" dt="2022-03-24T06:13:53.904" v="33" actId="113"/>
          <ac:spMkLst>
            <pc:docMk/>
            <pc:sldMk cId="3779678091" sldId="310"/>
            <ac:spMk id="3" creationId="{BD0D0B7D-E9DE-4328-8628-04445F0CA540}"/>
          </ac:spMkLst>
        </pc:spChg>
      </pc:sldChg>
      <pc:sldChg chg="modSp mod">
        <pc:chgData name="Power, Kathryn (Curriculum Policy and Standards)" userId="39542ede-2362-451c-bbe8-2c6860191fec" providerId="ADAL" clId="{6D194BB4-F0D1-4FF9-8B74-65AD503122DD}" dt="2022-03-24T06:12:36.289" v="22" actId="113"/>
        <pc:sldMkLst>
          <pc:docMk/>
          <pc:sldMk cId="3358538865" sldId="314"/>
        </pc:sldMkLst>
        <pc:spChg chg="mod">
          <ac:chgData name="Power, Kathryn (Curriculum Policy and Standards)" userId="39542ede-2362-451c-bbe8-2c6860191fec" providerId="ADAL" clId="{6D194BB4-F0D1-4FF9-8B74-65AD503122DD}" dt="2022-03-24T06:12:36.289" v="22" actId="113"/>
          <ac:spMkLst>
            <pc:docMk/>
            <pc:sldMk cId="3358538865" sldId="314"/>
            <ac:spMk id="3" creationId="{AB9BDBB3-B0CB-4293-95C9-DF9D3FA6EE67}"/>
          </ac:spMkLst>
        </pc:spChg>
      </pc:sldChg>
      <pc:sldChg chg="modSp mod">
        <pc:chgData name="Power, Kathryn (Curriculum Policy and Standards)" userId="39542ede-2362-451c-bbe8-2c6860191fec" providerId="ADAL" clId="{6D194BB4-F0D1-4FF9-8B74-65AD503122DD}" dt="2022-03-24T06:13:06.218" v="27" actId="113"/>
        <pc:sldMkLst>
          <pc:docMk/>
          <pc:sldMk cId="3740593544" sldId="315"/>
        </pc:sldMkLst>
        <pc:graphicFrameChg chg="modGraphic">
          <ac:chgData name="Power, Kathryn (Curriculum Policy and Standards)" userId="39542ede-2362-451c-bbe8-2c6860191fec" providerId="ADAL" clId="{6D194BB4-F0D1-4FF9-8B74-65AD503122DD}" dt="2022-03-24T06:13:06.218" v="27" actId="113"/>
          <ac:graphicFrameMkLst>
            <pc:docMk/>
            <pc:sldMk cId="3740593544" sldId="315"/>
            <ac:graphicFrameMk id="5" creationId="{B4D7DDAB-F190-431F-B3BE-D14A26ED3EC3}"/>
          </ac:graphicFrameMkLst>
        </pc:graphicFrameChg>
      </pc:sldChg>
      <pc:sldChg chg="modSp mod">
        <pc:chgData name="Power, Kathryn (Curriculum Policy and Standards)" userId="39542ede-2362-451c-bbe8-2c6860191fec" providerId="ADAL" clId="{6D194BB4-F0D1-4FF9-8B74-65AD503122DD}" dt="2022-03-24T06:11:55.229" v="15" actId="207"/>
        <pc:sldMkLst>
          <pc:docMk/>
          <pc:sldMk cId="2753270851" sldId="316"/>
        </pc:sldMkLst>
        <pc:spChg chg="mod">
          <ac:chgData name="Power, Kathryn (Curriculum Policy and Standards)" userId="39542ede-2362-451c-bbe8-2c6860191fec" providerId="ADAL" clId="{6D194BB4-F0D1-4FF9-8B74-65AD503122DD}" dt="2022-03-24T06:11:55.229" v="15" actId="207"/>
          <ac:spMkLst>
            <pc:docMk/>
            <pc:sldMk cId="2753270851" sldId="316"/>
            <ac:spMk id="4" creationId="{9AB6268F-D988-47FF-AAB1-65F5A8816822}"/>
          </ac:spMkLst>
        </pc:spChg>
      </pc:sldChg>
      <pc:sldChg chg="modSp mod">
        <pc:chgData name="Power, Kathryn (Curriculum Policy and Standards)" userId="39542ede-2362-451c-bbe8-2c6860191fec" providerId="ADAL" clId="{6D194BB4-F0D1-4FF9-8B74-65AD503122DD}" dt="2022-03-24T06:11:25.018" v="9" actId="113"/>
        <pc:sldMkLst>
          <pc:docMk/>
          <pc:sldMk cId="1081717672" sldId="317"/>
        </pc:sldMkLst>
        <pc:spChg chg="mod">
          <ac:chgData name="Power, Kathryn (Curriculum Policy and Standards)" userId="39542ede-2362-451c-bbe8-2c6860191fec" providerId="ADAL" clId="{6D194BB4-F0D1-4FF9-8B74-65AD503122DD}" dt="2022-03-24T06:11:25.018" v="9" actId="113"/>
          <ac:spMkLst>
            <pc:docMk/>
            <pc:sldMk cId="1081717672" sldId="317"/>
            <ac:spMk id="3" creationId="{AB9BDBB3-B0CB-4293-95C9-DF9D3FA6EE67}"/>
          </ac:spMkLst>
        </pc:spChg>
      </pc:sldChg>
      <pc:sldChg chg="modSp mod">
        <pc:chgData name="Power, Kathryn (Curriculum Policy and Standards)" userId="39542ede-2362-451c-bbe8-2c6860191fec" providerId="ADAL" clId="{6D194BB4-F0D1-4FF9-8B74-65AD503122DD}" dt="2022-03-24T06:10:48.007" v="5" actId="113"/>
        <pc:sldMkLst>
          <pc:docMk/>
          <pc:sldMk cId="1173324834" sldId="320"/>
        </pc:sldMkLst>
        <pc:spChg chg="mod">
          <ac:chgData name="Power, Kathryn (Curriculum Policy and Standards)" userId="39542ede-2362-451c-bbe8-2c6860191fec" providerId="ADAL" clId="{6D194BB4-F0D1-4FF9-8B74-65AD503122DD}" dt="2022-03-24T06:10:48.007" v="5" actId="113"/>
          <ac:spMkLst>
            <pc:docMk/>
            <pc:sldMk cId="1173324834" sldId="320"/>
            <ac:spMk id="3" creationId="{AB9BDBB3-B0CB-4293-95C9-DF9D3FA6EE67}"/>
          </ac:spMkLst>
        </pc:spChg>
      </pc:sldChg>
      <pc:sldChg chg="modSp mod">
        <pc:chgData name="Power, Kathryn (Curriculum Policy and Standards)" userId="39542ede-2362-451c-bbe8-2c6860191fec" providerId="ADAL" clId="{6D194BB4-F0D1-4FF9-8B74-65AD503122DD}" dt="2022-03-24T06:13:36.686" v="32" actId="20577"/>
        <pc:sldMkLst>
          <pc:docMk/>
          <pc:sldMk cId="3983203417" sldId="322"/>
        </pc:sldMkLst>
        <pc:spChg chg="mod">
          <ac:chgData name="Power, Kathryn (Curriculum Policy and Standards)" userId="39542ede-2362-451c-bbe8-2c6860191fec" providerId="ADAL" clId="{6D194BB4-F0D1-4FF9-8B74-65AD503122DD}" dt="2022-03-24T06:13:36.686" v="32" actId="20577"/>
          <ac:spMkLst>
            <pc:docMk/>
            <pc:sldMk cId="3983203417" sldId="322"/>
            <ac:spMk id="3" creationId="{AB9BDBB3-B0CB-4293-95C9-DF9D3FA6EE67}"/>
          </ac:spMkLst>
        </pc:spChg>
        <pc:graphicFrameChg chg="modGraphic">
          <ac:chgData name="Power, Kathryn (Curriculum Policy and Standards)" userId="39542ede-2362-451c-bbe8-2c6860191fec" providerId="ADAL" clId="{6D194BB4-F0D1-4FF9-8B74-65AD503122DD}" dt="2022-03-24T06:13:20.472" v="28" actId="113"/>
          <ac:graphicFrameMkLst>
            <pc:docMk/>
            <pc:sldMk cId="3983203417" sldId="322"/>
            <ac:graphicFrameMk id="6" creationId="{7C5C10EC-FCC4-4D9A-B6F7-E46901C3DFC3}"/>
          </ac:graphicFrameMkLst>
        </pc:graphicFrameChg>
      </pc:sldChg>
      <pc:sldChg chg="modSp mod">
        <pc:chgData name="Power, Kathryn (Curriculum Policy and Standards)" userId="39542ede-2362-451c-bbe8-2c6860191fec" providerId="ADAL" clId="{6D194BB4-F0D1-4FF9-8B74-65AD503122DD}" dt="2022-03-24T06:14:25.073" v="38" actId="113"/>
        <pc:sldMkLst>
          <pc:docMk/>
          <pc:sldMk cId="2532437360" sldId="324"/>
        </pc:sldMkLst>
        <pc:spChg chg="mod">
          <ac:chgData name="Power, Kathryn (Curriculum Policy and Standards)" userId="39542ede-2362-451c-bbe8-2c6860191fec" providerId="ADAL" clId="{6D194BB4-F0D1-4FF9-8B74-65AD503122DD}" dt="2022-03-24T06:14:25.073" v="38" actId="113"/>
          <ac:spMkLst>
            <pc:docMk/>
            <pc:sldMk cId="2532437360" sldId="324"/>
            <ac:spMk id="3" creationId="{A3698BB1-DD30-4EE5-910F-B001E7ED5739}"/>
          </ac:spMkLst>
        </pc:spChg>
      </pc:sldChg>
      <pc:sldChg chg="modSp mod">
        <pc:chgData name="Power, Kathryn (Curriculum Policy and Standards)" userId="39542ede-2362-451c-bbe8-2c6860191fec" providerId="ADAL" clId="{6D194BB4-F0D1-4FF9-8B74-65AD503122DD}" dt="2022-03-24T06:14:41.867" v="41" actId="113"/>
        <pc:sldMkLst>
          <pc:docMk/>
          <pc:sldMk cId="4157211358" sldId="326"/>
        </pc:sldMkLst>
        <pc:spChg chg="mod">
          <ac:chgData name="Power, Kathryn (Curriculum Policy and Standards)" userId="39542ede-2362-451c-bbe8-2c6860191fec" providerId="ADAL" clId="{6D194BB4-F0D1-4FF9-8B74-65AD503122DD}" dt="2022-03-24T06:14:41.867" v="41" actId="113"/>
          <ac:spMkLst>
            <pc:docMk/>
            <pc:sldMk cId="4157211358" sldId="326"/>
            <ac:spMk id="3" creationId="{DB9268ED-50A8-4C70-A544-E692AD7E4D3C}"/>
          </ac:spMkLst>
        </pc:spChg>
      </pc:sldChg>
      <pc:sldChg chg="modSp mod">
        <pc:chgData name="Power, Kathryn (Curriculum Policy and Standards)" userId="39542ede-2362-451c-bbe8-2c6860191fec" providerId="ADAL" clId="{6D194BB4-F0D1-4FF9-8B74-65AD503122DD}" dt="2022-03-24T06:12:44.371" v="23" actId="113"/>
        <pc:sldMkLst>
          <pc:docMk/>
          <pc:sldMk cId="2370891044" sldId="327"/>
        </pc:sldMkLst>
        <pc:spChg chg="mod">
          <ac:chgData name="Power, Kathryn (Curriculum Policy and Standards)" userId="39542ede-2362-451c-bbe8-2c6860191fec" providerId="ADAL" clId="{6D194BB4-F0D1-4FF9-8B74-65AD503122DD}" dt="2022-03-24T06:12:44.371" v="23" actId="113"/>
          <ac:spMkLst>
            <pc:docMk/>
            <pc:sldMk cId="2370891044" sldId="327"/>
            <ac:spMk id="3" creationId="{AB9BDBB3-B0CB-4293-95C9-DF9D3FA6EE67}"/>
          </ac:spMkLst>
        </pc:spChg>
      </pc:sldChg>
      <pc:sldChg chg="modSp mod">
        <pc:chgData name="Power, Kathryn (Curriculum Policy and Standards)" userId="39542ede-2362-451c-bbe8-2c6860191fec" providerId="ADAL" clId="{6D194BB4-F0D1-4FF9-8B74-65AD503122DD}" dt="2022-03-24T06:12:51.278" v="25" actId="113"/>
        <pc:sldMkLst>
          <pc:docMk/>
          <pc:sldMk cId="2886815787" sldId="328"/>
        </pc:sldMkLst>
        <pc:spChg chg="mod">
          <ac:chgData name="Power, Kathryn (Curriculum Policy and Standards)" userId="39542ede-2362-451c-bbe8-2c6860191fec" providerId="ADAL" clId="{6D194BB4-F0D1-4FF9-8B74-65AD503122DD}" dt="2022-03-24T06:12:51.278" v="25" actId="113"/>
          <ac:spMkLst>
            <pc:docMk/>
            <pc:sldMk cId="2886815787" sldId="328"/>
            <ac:spMk id="3" creationId="{AB9BDBB3-B0CB-4293-95C9-DF9D3FA6EE67}"/>
          </ac:spMkLst>
        </pc:spChg>
      </pc:sldChg>
      <pc:sldChg chg="modSp mod">
        <pc:chgData name="Power, Kathryn (Curriculum Policy and Standards)" userId="39542ede-2362-451c-bbe8-2c6860191fec" providerId="ADAL" clId="{6D194BB4-F0D1-4FF9-8B74-65AD503122DD}" dt="2022-03-24T06:14:35.056" v="39" actId="113"/>
        <pc:sldMkLst>
          <pc:docMk/>
          <pc:sldMk cId="1854339787" sldId="330"/>
        </pc:sldMkLst>
        <pc:spChg chg="mod">
          <ac:chgData name="Power, Kathryn (Curriculum Policy and Standards)" userId="39542ede-2362-451c-bbe8-2c6860191fec" providerId="ADAL" clId="{6D194BB4-F0D1-4FF9-8B74-65AD503122DD}" dt="2022-03-24T06:14:35.056" v="39" actId="113"/>
          <ac:spMkLst>
            <pc:docMk/>
            <pc:sldMk cId="1854339787" sldId="330"/>
            <ac:spMk id="12" creationId="{44FB4103-AC1A-432C-AAA7-00ABBFC31E35}"/>
          </ac:spMkLst>
        </pc:spChg>
      </pc:sldChg>
    </pc:docChg>
  </pc:docChgLst>
  <pc:docChgLst>
    <pc:chgData name="Blackwell, Elyse (Curriculum and Learning Division)" userId="f36cee0c-4795-4a4e-a200-ec64c6c861e9" providerId="ADAL" clId="{96513C7D-249A-48BB-852F-8BA293D06956}"/>
    <pc:docChg chg="custSel modSld">
      <pc:chgData name="Blackwell, Elyse (Curriculum and Learning Division)" userId="f36cee0c-4795-4a4e-a200-ec64c6c861e9" providerId="ADAL" clId="{96513C7D-249A-48BB-852F-8BA293D06956}" dt="2022-03-29T22:26:31.278" v="3" actId="368"/>
      <pc:docMkLst>
        <pc:docMk/>
      </pc:docMkLst>
      <pc:sldChg chg="modNotes">
        <pc:chgData name="Blackwell, Elyse (Curriculum and Learning Division)" userId="f36cee0c-4795-4a4e-a200-ec64c6c861e9" providerId="ADAL" clId="{96513C7D-249A-48BB-852F-8BA293D06956}" dt="2022-03-29T22:26:31.257" v="1" actId="368"/>
        <pc:sldMkLst>
          <pc:docMk/>
          <pc:sldMk cId="2427945759" sldId="323"/>
        </pc:sldMkLst>
      </pc:sldChg>
      <pc:sldChg chg="modNotes">
        <pc:chgData name="Blackwell, Elyse (Curriculum and Learning Division)" userId="f36cee0c-4795-4a4e-a200-ec64c6c861e9" providerId="ADAL" clId="{96513C7D-249A-48BB-852F-8BA293D06956}" dt="2022-03-29T22:26:31.278" v="3" actId="368"/>
        <pc:sldMkLst>
          <pc:docMk/>
          <pc:sldMk cId="2532437360" sldId="32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B4A8A-9257-45ED-92EF-AC1D7FE65B8F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19EBC-CB63-4B8B-97C7-A61F48B8C10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61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19EBC-CB63-4B8B-97C7-A61F48B8C10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3626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19EBC-CB63-4B8B-97C7-A61F48B8C10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1524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19EBC-CB63-4B8B-97C7-A61F48B8C10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5175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64915-59F2-4FFD-A338-FB4A3925C6F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46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8509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19EBC-CB63-4B8B-97C7-A61F48B8C10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5922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19EBC-CB63-4B8B-97C7-A61F48B8C10A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5521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0F85C-6D40-43D9-8EEE-C6A746B52258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345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202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791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1072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6556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43916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Reference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A7227-D7B3-4D00-B2A5-0B3724C86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188" y="1870075"/>
            <a:ext cx="10567987" cy="350361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add references – Use Harvard referencing conventions </a:t>
            </a:r>
            <a:r>
              <a:rPr lang="en-AU" b="0" i="0">
                <a:effectLst/>
                <a:latin typeface="Segoe UI" panose="020B0502040204020203" pitchFamily="34" charset="0"/>
              </a:rPr>
              <a:t>[Channel Name] YYYY, [Video Title], Platform, DD MMMM, viewed DD MMMM YYYY, &lt; URL 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4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18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89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8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3065095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76321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9115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97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9687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796538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54904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96968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6238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8092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09216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1427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3464337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Reference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A7227-D7B3-4D00-B2A5-0B3724C86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188" y="1870075"/>
            <a:ext cx="10567987" cy="350361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add references – Use Harvard referencing conventions </a:t>
            </a:r>
            <a:r>
              <a:rPr lang="en-AU" b="0" i="0">
                <a:effectLst/>
                <a:latin typeface="Segoe UI" panose="020B0502040204020203" pitchFamily="34" charset="0"/>
              </a:rPr>
              <a:t>[Channel Name] YYYY, [Video Title], Platform, DD MMMM, viewed DD MMMM YYYY, &lt; URL 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86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88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right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170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6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64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508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8" r:id="rId5"/>
    <p:sldLayoutId id="2147483660" r:id="rId6"/>
    <p:sldLayoutId id="2147483675" r:id="rId7"/>
    <p:sldLayoutId id="2147483672" r:id="rId8"/>
    <p:sldLayoutId id="2147483670" r:id="rId9"/>
    <p:sldLayoutId id="2147483674" r:id="rId10"/>
    <p:sldLayoutId id="2147483664" r:id="rId11"/>
    <p:sldLayoutId id="2147483669" r:id="rId12"/>
    <p:sldLayoutId id="2147483673" r:id="rId13"/>
    <p:sldLayoutId id="2147483662" r:id="rId14"/>
    <p:sldLayoutId id="2147483666" r:id="rId15"/>
    <p:sldLayoutId id="2147483665" r:id="rId16"/>
    <p:sldLayoutId id="2147483676" r:id="rId17"/>
    <p:sldLayoutId id="21474836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645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YZJEH6iKHiA?feature=oembed" TargetMode="External"/><Relationship Id="rId7" Type="http://schemas.openxmlformats.org/officeDocument/2006/relationships/image" Target="../media/image8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Year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Lesson 10 – using evaluative language to persuade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English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1C7B6E-15FD-45C6-A149-EEA6F0994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9379" y="1077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BB93-1410-4813-80B6-01243FE9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Let’s remember – modal adverbs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D39F4-3E6A-4881-87D8-702FB3701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10515600" cy="318781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dirty="0">
                <a:solidFill>
                  <a:srgbClr val="0070C0"/>
                </a:solidFill>
              </a:rPr>
              <a:t>Modal adverbs</a:t>
            </a:r>
            <a:r>
              <a:rPr lang="en-AU" dirty="0">
                <a:solidFill>
                  <a:srgbClr val="00B050"/>
                </a:solidFill>
              </a:rPr>
              <a:t> </a:t>
            </a:r>
            <a:r>
              <a:rPr lang="en-AU" dirty="0"/>
              <a:t>can be added to </a:t>
            </a:r>
            <a:r>
              <a:rPr lang="en-AU" dirty="0">
                <a:solidFill>
                  <a:srgbClr val="00B050"/>
                </a:solidFill>
              </a:rPr>
              <a:t>modal verbs </a:t>
            </a:r>
            <a:r>
              <a:rPr lang="en-AU" dirty="0"/>
              <a:t>to express low, medium or high modality.</a:t>
            </a:r>
          </a:p>
          <a:p>
            <a:endParaRPr lang="en-AU" dirty="0"/>
          </a:p>
          <a:p>
            <a:pPr marL="457200" lvl="1" indent="0">
              <a:buNone/>
            </a:pPr>
            <a:r>
              <a:rPr lang="en-AU" u="none" strike="noStrike" dirty="0">
                <a:solidFill>
                  <a:srgbClr val="222222"/>
                </a:solidFill>
                <a:effectLst/>
              </a:rPr>
              <a:t>The big bad pig </a:t>
            </a:r>
            <a:r>
              <a:rPr lang="en-AU" u="none" strike="noStrike" dirty="0">
                <a:solidFill>
                  <a:srgbClr val="0070C0"/>
                </a:solidFill>
                <a:effectLst/>
              </a:rPr>
              <a:t>possibly</a:t>
            </a:r>
            <a:r>
              <a:rPr lang="en-AU" u="none" strike="noStrike" dirty="0">
                <a:solidFill>
                  <a:srgbClr val="222222"/>
                </a:solidFill>
                <a:effectLst/>
              </a:rPr>
              <a:t> </a:t>
            </a:r>
            <a:r>
              <a:rPr lang="en-AU" dirty="0">
                <a:solidFill>
                  <a:srgbClr val="00B050"/>
                </a:solidFill>
              </a:rPr>
              <a:t>will</a:t>
            </a:r>
            <a:r>
              <a:rPr lang="en-AU" u="none" strike="noStrike" dirty="0">
                <a:solidFill>
                  <a:srgbClr val="222222"/>
                </a:solidFill>
                <a:effectLst/>
              </a:rPr>
              <a:t> </a:t>
            </a:r>
            <a:r>
              <a:rPr lang="en-AU" b="1" u="none" strike="noStrike" dirty="0">
                <a:effectLst/>
              </a:rPr>
              <a:t>change</a:t>
            </a:r>
            <a:r>
              <a:rPr lang="en-AU" u="none" strike="noStrike" dirty="0">
                <a:solidFill>
                  <a:srgbClr val="222222"/>
                </a:solidFill>
                <a:effectLst/>
              </a:rPr>
              <a:t>.</a:t>
            </a:r>
          </a:p>
          <a:p>
            <a:pPr marL="457200" lvl="1" indent="0">
              <a:buNone/>
            </a:pPr>
            <a:endParaRPr lang="en-AU" u="none" strike="noStrike" dirty="0">
              <a:solidFill>
                <a:srgbClr val="222222"/>
              </a:solidFill>
              <a:effectLst/>
            </a:endParaRPr>
          </a:p>
          <a:p>
            <a:pPr marL="457200" lvl="1" indent="0">
              <a:buNone/>
            </a:pPr>
            <a:r>
              <a:rPr lang="en-AU" u="none" strike="noStrike" dirty="0">
                <a:solidFill>
                  <a:srgbClr val="222222"/>
                </a:solidFill>
                <a:effectLst/>
              </a:rPr>
              <a:t>The big bad pig </a:t>
            </a:r>
            <a:r>
              <a:rPr lang="en-AU" u="none" strike="noStrike" dirty="0">
                <a:solidFill>
                  <a:srgbClr val="0070C0"/>
                </a:solidFill>
                <a:effectLst/>
              </a:rPr>
              <a:t>probably</a:t>
            </a:r>
            <a:r>
              <a:rPr lang="en-AU" u="none" strike="noStrike" dirty="0">
                <a:solidFill>
                  <a:srgbClr val="222222"/>
                </a:solidFill>
                <a:effectLst/>
              </a:rPr>
              <a:t> </a:t>
            </a:r>
            <a:r>
              <a:rPr lang="en-AU" dirty="0">
                <a:solidFill>
                  <a:srgbClr val="00B050"/>
                </a:solidFill>
              </a:rPr>
              <a:t>will</a:t>
            </a:r>
            <a:r>
              <a:rPr lang="en-AU" u="none" strike="noStrike" dirty="0">
                <a:solidFill>
                  <a:srgbClr val="222222"/>
                </a:solidFill>
                <a:effectLst/>
              </a:rPr>
              <a:t> </a:t>
            </a:r>
            <a:r>
              <a:rPr lang="en-AU" b="1" u="none" strike="noStrike" dirty="0">
                <a:solidFill>
                  <a:srgbClr val="222222"/>
                </a:solidFill>
                <a:effectLst/>
              </a:rPr>
              <a:t>change</a:t>
            </a:r>
            <a:r>
              <a:rPr lang="en-AU" u="none" strike="noStrike" dirty="0">
                <a:solidFill>
                  <a:srgbClr val="222222"/>
                </a:solidFill>
                <a:effectLst/>
              </a:rPr>
              <a:t>.</a:t>
            </a:r>
          </a:p>
          <a:p>
            <a:pPr marL="457200" lvl="1" indent="0">
              <a:buNone/>
            </a:pPr>
            <a:endParaRPr lang="en-AU" u="none" strike="noStrike" dirty="0">
              <a:solidFill>
                <a:srgbClr val="222222"/>
              </a:solidFill>
              <a:effectLst/>
            </a:endParaRPr>
          </a:p>
          <a:p>
            <a:pPr marL="457200" lvl="1" indent="0">
              <a:buNone/>
            </a:pPr>
            <a:r>
              <a:rPr lang="en-AU" u="none" strike="noStrike" dirty="0">
                <a:solidFill>
                  <a:srgbClr val="222222"/>
                </a:solidFill>
                <a:effectLst/>
              </a:rPr>
              <a:t>The big bad pig </a:t>
            </a:r>
            <a:r>
              <a:rPr lang="en-AU" u="none" strike="noStrike" dirty="0">
                <a:solidFill>
                  <a:srgbClr val="0070C0"/>
                </a:solidFill>
                <a:effectLst/>
              </a:rPr>
              <a:t>absolutely</a:t>
            </a:r>
            <a:r>
              <a:rPr lang="en-AU" u="none" strike="noStrike" dirty="0">
                <a:solidFill>
                  <a:srgbClr val="222222"/>
                </a:solidFill>
                <a:effectLst/>
              </a:rPr>
              <a:t> </a:t>
            </a:r>
            <a:r>
              <a:rPr lang="en-AU" u="none" strike="noStrike" dirty="0">
                <a:solidFill>
                  <a:srgbClr val="00B050"/>
                </a:solidFill>
                <a:effectLst/>
              </a:rPr>
              <a:t>will</a:t>
            </a:r>
            <a:r>
              <a:rPr lang="en-AU" u="none" strike="noStrike" dirty="0">
                <a:solidFill>
                  <a:srgbClr val="222222"/>
                </a:solidFill>
                <a:effectLst/>
              </a:rPr>
              <a:t> </a:t>
            </a:r>
            <a:r>
              <a:rPr lang="en-AU" b="1" u="none" strike="noStrike" dirty="0">
                <a:solidFill>
                  <a:srgbClr val="222222"/>
                </a:solidFill>
                <a:effectLst/>
              </a:rPr>
              <a:t>change</a:t>
            </a:r>
            <a:r>
              <a:rPr lang="en-AU" b="0" u="none" strike="noStrike" dirty="0">
                <a:solidFill>
                  <a:srgbClr val="222222"/>
                </a:solidFill>
                <a:effectLst/>
              </a:rPr>
              <a:t>. </a:t>
            </a:r>
            <a:endParaRPr lang="en-US" b="0" dirty="0">
              <a:solidFill>
                <a:srgbClr val="000000"/>
              </a:solidFill>
              <a:effectLst/>
            </a:endParaRPr>
          </a:p>
          <a:p>
            <a:endParaRPr lang="en-AU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0C05C2C-9953-470B-A970-B70ECC5942FB}"/>
              </a:ext>
            </a:extLst>
          </p:cNvPr>
          <p:cNvSpPr/>
          <p:nvPr/>
        </p:nvSpPr>
        <p:spPr>
          <a:xfrm>
            <a:off x="4002741" y="4957485"/>
            <a:ext cx="215153" cy="331694"/>
          </a:xfrm>
          <a:prstGeom prst="downArrow">
            <a:avLst/>
          </a:prstGeom>
          <a:solidFill>
            <a:srgbClr val="359C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6F632F8-B984-4B67-B6FF-DB4B03A23B09}"/>
              </a:ext>
            </a:extLst>
          </p:cNvPr>
          <p:cNvSpPr/>
          <p:nvPr/>
        </p:nvSpPr>
        <p:spPr>
          <a:xfrm>
            <a:off x="4002741" y="4110318"/>
            <a:ext cx="215153" cy="33169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50AD459-F2A9-47E4-9C27-AC5E03FB9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345"/>
            <a:ext cx="10515600" cy="1325563"/>
          </a:xfrm>
        </p:spPr>
        <p:txBody>
          <a:bodyPr/>
          <a:lstStyle/>
          <a:p>
            <a:r>
              <a:rPr lang="en-AU"/>
              <a:t>Let’s remember – adjectives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0974"/>
            <a:ext cx="10515600" cy="3117402"/>
          </a:xfrm>
        </p:spPr>
        <p:txBody>
          <a:bodyPr>
            <a:normAutofit fontScale="25000" lnSpcReduction="20000"/>
          </a:bodyPr>
          <a:lstStyle/>
          <a:p>
            <a:r>
              <a:rPr lang="en-AU" sz="11200" dirty="0">
                <a:solidFill>
                  <a:srgbClr val="FF0000"/>
                </a:solidFill>
              </a:rPr>
              <a:t>Adjectives</a:t>
            </a:r>
            <a:r>
              <a:rPr lang="en-AU" sz="11200" dirty="0"/>
              <a:t> are words that describe a noun (person, place or thing).</a:t>
            </a:r>
          </a:p>
          <a:p>
            <a:r>
              <a:rPr lang="en-AU" sz="11200" dirty="0"/>
              <a:t>Some examples: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11200" dirty="0"/>
              <a:t>the </a:t>
            </a:r>
            <a:r>
              <a:rPr lang="en-AU" sz="11200" dirty="0">
                <a:solidFill>
                  <a:srgbClr val="FF0000"/>
                </a:solidFill>
              </a:rPr>
              <a:t>big bad </a:t>
            </a:r>
            <a:r>
              <a:rPr lang="en-AU" sz="11200" dirty="0"/>
              <a:t>pig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11200" dirty="0"/>
              <a:t>the three</a:t>
            </a:r>
            <a:r>
              <a:rPr lang="en-AU" sz="11200" dirty="0">
                <a:solidFill>
                  <a:srgbClr val="FF0000"/>
                </a:solidFill>
              </a:rPr>
              <a:t> cuddly little </a:t>
            </a:r>
            <a:r>
              <a:rPr lang="en-AU" sz="11200" dirty="0"/>
              <a:t>wolves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11200" dirty="0"/>
              <a:t>the </a:t>
            </a:r>
            <a:r>
              <a:rPr lang="en-AU" sz="11200" dirty="0">
                <a:solidFill>
                  <a:srgbClr val="FF0000"/>
                </a:solidFill>
              </a:rPr>
              <a:t>little frightened </a:t>
            </a:r>
            <a:r>
              <a:rPr lang="en-AU" sz="11200" dirty="0"/>
              <a:t>wolves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11200" dirty="0"/>
              <a:t>a </a:t>
            </a:r>
            <a:r>
              <a:rPr lang="en-AU" sz="11200" dirty="0">
                <a:solidFill>
                  <a:srgbClr val="FF0000"/>
                </a:solidFill>
              </a:rPr>
              <a:t>stronger</a:t>
            </a:r>
            <a:r>
              <a:rPr lang="en-AU" sz="11200" dirty="0"/>
              <a:t> house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11200" dirty="0"/>
              <a:t>some </a:t>
            </a:r>
            <a:r>
              <a:rPr lang="en-AU" sz="11200" dirty="0">
                <a:solidFill>
                  <a:srgbClr val="FF0000"/>
                </a:solidFill>
              </a:rPr>
              <a:t>heavy metal </a:t>
            </a:r>
            <a:r>
              <a:rPr lang="en-AU" sz="11200" dirty="0"/>
              <a:t>padlocks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11200" dirty="0"/>
              <a:t>a </a:t>
            </a:r>
            <a:r>
              <a:rPr lang="en-AU" sz="11200" dirty="0">
                <a:solidFill>
                  <a:srgbClr val="FF0000"/>
                </a:solidFill>
              </a:rPr>
              <a:t>generous kind-hearted </a:t>
            </a:r>
            <a:r>
              <a:rPr lang="en-AU" sz="11200" dirty="0"/>
              <a:t>rhinoceros. </a:t>
            </a:r>
          </a:p>
          <a:p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E270486-D382-4CA0-8A14-9A5AAB897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383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3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345"/>
            <a:ext cx="10515600" cy="1325563"/>
          </a:xfrm>
        </p:spPr>
        <p:txBody>
          <a:bodyPr/>
          <a:lstStyle/>
          <a:p>
            <a:r>
              <a:rPr lang="en-AU"/>
              <a:t>Activity – adjectives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230"/>
            <a:ext cx="10308021" cy="447541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AU" sz="3300" dirty="0"/>
              <a:t>To check if a word is an adjective, say ‘thing’ after it.                                                            If makes sense, it is an adjective. </a:t>
            </a:r>
            <a:endParaRPr lang="en-US" sz="3300" dirty="0"/>
          </a:p>
          <a:p>
            <a:r>
              <a:rPr lang="en-AU" sz="3300" dirty="0"/>
              <a:t>Which words are </a:t>
            </a:r>
            <a:r>
              <a:rPr lang="en-AU" sz="3300" dirty="0">
                <a:solidFill>
                  <a:srgbClr val="FF0000"/>
                </a:solidFill>
              </a:rPr>
              <a:t>adjectives</a:t>
            </a:r>
            <a:r>
              <a:rPr lang="en-AU" sz="3300" dirty="0"/>
              <a:t>? </a:t>
            </a:r>
            <a:endParaRPr lang="en-AU" sz="33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300" dirty="0"/>
              <a:t>definitely</a:t>
            </a:r>
            <a:endParaRPr lang="en-AU" sz="33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300" dirty="0"/>
              <a:t>huffed</a:t>
            </a:r>
            <a:endParaRPr lang="en-AU" sz="33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300" dirty="0"/>
              <a:t>little</a:t>
            </a:r>
            <a:endParaRPr lang="en-AU" sz="33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300" dirty="0"/>
              <a:t>will</a:t>
            </a:r>
            <a:endParaRPr lang="en-AU" sz="33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300" dirty="0"/>
              <a:t>kind</a:t>
            </a:r>
            <a:endParaRPr lang="en-AU" sz="33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300" dirty="0"/>
              <a:t>said</a:t>
            </a:r>
            <a:endParaRPr lang="en-AU" sz="33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300" dirty="0"/>
              <a:t>beautiful</a:t>
            </a:r>
            <a:endParaRPr lang="en-AU" sz="3300" dirty="0">
              <a:cs typeface="Calibri"/>
            </a:endParaRPr>
          </a:p>
          <a:p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4C4CDA-E4C2-493C-A0E5-E793A33A4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383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345"/>
            <a:ext cx="10515600" cy="1325563"/>
          </a:xfrm>
        </p:spPr>
        <p:txBody>
          <a:bodyPr/>
          <a:lstStyle/>
          <a:p>
            <a:r>
              <a:rPr lang="en-AU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1485"/>
            <a:ext cx="10268607" cy="420730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AU" sz="3000" dirty="0"/>
          </a:p>
          <a:p>
            <a:r>
              <a:rPr lang="en-AU" sz="3000" dirty="0"/>
              <a:t>Which words are </a:t>
            </a:r>
            <a:r>
              <a:rPr lang="en-AU" sz="3000" dirty="0">
                <a:solidFill>
                  <a:srgbClr val="FF0000"/>
                </a:solidFill>
              </a:rPr>
              <a:t>adjectives</a:t>
            </a:r>
            <a:r>
              <a:rPr lang="en-AU" sz="3000" dirty="0"/>
              <a:t>? </a:t>
            </a:r>
            <a:endParaRPr lang="en-AU" sz="30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/>
              <a:t>definitely</a:t>
            </a:r>
            <a:endParaRPr lang="en-AU" sz="30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/>
              <a:t>huffed</a:t>
            </a:r>
            <a:endParaRPr lang="en-AU" sz="3000" dirty="0">
              <a:cs typeface="Calibri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rgbClr val="FF0000"/>
                </a:solidFill>
              </a:rPr>
              <a:t>little</a:t>
            </a:r>
            <a:endParaRPr lang="en-AU" sz="3000" dirty="0">
              <a:solidFill>
                <a:srgbClr val="FF0000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/>
              <a:t>will</a:t>
            </a:r>
            <a:endParaRPr lang="en-AU" sz="3000" dirty="0">
              <a:cs typeface="Calibri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rgbClr val="FF0000"/>
                </a:solidFill>
              </a:rPr>
              <a:t>kind</a:t>
            </a:r>
            <a:endParaRPr lang="en-AU" sz="3000" dirty="0">
              <a:solidFill>
                <a:srgbClr val="FF0000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/>
              <a:t>said</a:t>
            </a:r>
            <a:endParaRPr lang="en-AU" sz="3000" dirty="0">
              <a:cs typeface="Calibri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rgbClr val="FF0000"/>
                </a:solidFill>
              </a:rPr>
              <a:t>beautiful</a:t>
            </a:r>
            <a:endParaRPr lang="en-AU" sz="3000" dirty="0">
              <a:solidFill>
                <a:srgbClr val="FF0000"/>
              </a:solidFill>
              <a:cs typeface="Calibri"/>
            </a:endParaRPr>
          </a:p>
          <a:p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63C705-555F-4666-BB4C-E9EB68A33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6807" y="6447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B099B1-E72E-46AE-A9F2-E83AF2A7B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3297" y="670034"/>
            <a:ext cx="406400" cy="406400"/>
          </a:xfrm>
          <a:prstGeom prst="rect">
            <a:avLst/>
          </a:prstGeom>
        </p:spPr>
      </p:pic>
      <p:pic>
        <p:nvPicPr>
          <p:cNvPr id="7" name="Online Media 6" title="The three little wolves and the big bad pig - Picture book read aloud | Look before buying kids book">
            <a:hlinkClick r:id="" action="ppaction://media"/>
            <a:extLst>
              <a:ext uri="{FF2B5EF4-FFF2-40B4-BE49-F238E27FC236}">
                <a16:creationId xmlns:a16="http://schemas.microsoft.com/office/drawing/2014/main" id="{D381A289-D825-41F5-AD9F-399CDBFDFB20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562303" y="1037015"/>
            <a:ext cx="8008820" cy="452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2BB2FD-BCF2-4880-BEBB-02F92F3F7573}"/>
              </a:ext>
            </a:extLst>
          </p:cNvPr>
          <p:cNvSpPr txBox="1"/>
          <p:nvPr/>
        </p:nvSpPr>
        <p:spPr>
          <a:xfrm>
            <a:off x="8823044" y="1613118"/>
            <a:ext cx="3167034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cs typeface="Calibri"/>
              </a:rPr>
              <a:t>Listen for </a:t>
            </a:r>
            <a:r>
              <a:rPr lang="en-GB" sz="2800" b="1" dirty="0">
                <a:cs typeface="Calibri"/>
              </a:rPr>
              <a:t>contractions</a:t>
            </a:r>
            <a:r>
              <a:rPr lang="en-GB" sz="2800" dirty="0">
                <a:cs typeface="Calibri"/>
              </a:rPr>
              <a:t>, </a:t>
            </a:r>
            <a:r>
              <a:rPr lang="en-GB" sz="2800" dirty="0">
                <a:solidFill>
                  <a:srgbClr val="FF0000"/>
                </a:solidFill>
                <a:cs typeface="Calibri"/>
              </a:rPr>
              <a:t>adjectives</a:t>
            </a:r>
            <a:r>
              <a:rPr lang="en-GB" sz="2800" dirty="0">
                <a:cs typeface="Calibri"/>
              </a:rPr>
              <a:t>, </a:t>
            </a:r>
            <a:r>
              <a:rPr lang="en-GB" sz="2800" dirty="0">
                <a:solidFill>
                  <a:srgbClr val="00B050"/>
                </a:solidFill>
                <a:cs typeface="Calibri"/>
              </a:rPr>
              <a:t>modal verbs </a:t>
            </a:r>
            <a:r>
              <a:rPr lang="en-GB" sz="2800" dirty="0">
                <a:cs typeface="Calibri"/>
              </a:rPr>
              <a:t>and</a:t>
            </a:r>
            <a:r>
              <a:rPr lang="en-GB" sz="2800" dirty="0">
                <a:solidFill>
                  <a:srgbClr val="0070C0"/>
                </a:solidFill>
                <a:cs typeface="Calibri"/>
              </a:rPr>
              <a:t> modal adverbs</a:t>
            </a:r>
            <a:r>
              <a:rPr lang="en-GB" sz="2800" dirty="0">
                <a:cs typeface="Calibri"/>
              </a:rPr>
              <a:t>.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15E0A55-5AF3-4DC9-A53B-0233B1D3A801}"/>
              </a:ext>
            </a:extLst>
          </p:cNvPr>
          <p:cNvSpPr txBox="1"/>
          <p:nvPr/>
        </p:nvSpPr>
        <p:spPr>
          <a:xfrm>
            <a:off x="478971" y="5568043"/>
            <a:ext cx="5827485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rgbClr val="A5A5A5"/>
                </a:solidFill>
                <a:cs typeface="Segoe UI"/>
              </a:rPr>
              <a:t>Source: The three little wolves and the big bad pig – picture book read aloud on YouTube (Storytime with Shayne, 2022)</a:t>
            </a:r>
            <a:r>
              <a:rPr lang="en-AU" sz="800" dirty="0">
                <a:solidFill>
                  <a:srgbClr val="A5A5A5"/>
                </a:solidFill>
                <a:cs typeface="Segoe UI"/>
              </a:rPr>
              <a:t> </a:t>
            </a:r>
            <a:r>
              <a:rPr lang="en-GB" sz="800" dirty="0">
                <a:solidFill>
                  <a:srgbClr val="A5A5A5"/>
                </a:solidFill>
                <a:cs typeface="Calibri"/>
              </a:rPr>
              <a:t> </a:t>
            </a:r>
          </a:p>
          <a:p>
            <a:r>
              <a:rPr lang="en-GB" sz="800" dirty="0">
                <a:solidFill>
                  <a:srgbClr val="A5A5A5"/>
                </a:solidFill>
                <a:cs typeface="Segoe UI"/>
              </a:rPr>
              <a:t>For your safety, watch this video in the slideshow without accessing YouTube.</a:t>
            </a:r>
            <a:r>
              <a:rPr lang="en-AU" sz="800" dirty="0">
                <a:solidFill>
                  <a:srgbClr val="A5A5A5"/>
                </a:solidFill>
                <a:cs typeface="Segoe UI"/>
              </a:rPr>
              <a:t> </a:t>
            </a:r>
            <a:r>
              <a:rPr lang="en-GB" sz="800" dirty="0">
                <a:solidFill>
                  <a:srgbClr val="A5A5A5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5390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488"/>
            <a:ext cx="10515600" cy="1325563"/>
          </a:xfrm>
        </p:spPr>
        <p:txBody>
          <a:bodyPr/>
          <a:lstStyle/>
          <a:p>
            <a:r>
              <a:rPr lang="en-AU"/>
              <a:t>Sort the evaluative words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D410F-2CA8-45F8-A928-B53DCC546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390" y="1949051"/>
            <a:ext cx="1810407" cy="3154362"/>
          </a:xfrm>
        </p:spPr>
        <p:txBody>
          <a:bodyPr>
            <a:normAutofit/>
          </a:bodyPr>
          <a:lstStyle/>
          <a:p>
            <a:r>
              <a:rPr lang="en-AU"/>
              <a:t>fragile</a:t>
            </a:r>
          </a:p>
          <a:p>
            <a:r>
              <a:rPr lang="en-AU"/>
              <a:t>might</a:t>
            </a:r>
          </a:p>
          <a:p>
            <a:r>
              <a:rPr lang="en-AU"/>
              <a:t>absolutely</a:t>
            </a:r>
          </a:p>
          <a:p>
            <a:r>
              <a:rPr lang="en-AU"/>
              <a:t>trembling</a:t>
            </a:r>
          </a:p>
          <a:p>
            <a:r>
              <a:rPr lang="en-AU"/>
              <a:t>will</a:t>
            </a:r>
          </a:p>
          <a:p>
            <a:r>
              <a:rPr lang="en-AU"/>
              <a:t>extremely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4D7DDAB-F190-431F-B3BE-D14A26ED3E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864260"/>
              </p:ext>
            </p:extLst>
          </p:nvPr>
        </p:nvGraphicFramePr>
        <p:xfrm>
          <a:off x="5584825" y="1800696"/>
          <a:ext cx="5768975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728883717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617041911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2358639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FF0000"/>
                          </a:solidFill>
                        </a:rPr>
                        <a:t>Adjectives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Modal verbs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rgbClr val="0070C0"/>
                          </a:solidFill>
                        </a:rPr>
                        <a:t>Modal adverbs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982466"/>
                  </a:ext>
                </a:extLst>
              </a:tr>
              <a:tr h="1483360">
                <a:tc>
                  <a:txBody>
                    <a:bodyPr/>
                    <a:lstStyle/>
                    <a:p>
                      <a:pPr algn="ctr"/>
                      <a:endParaRPr lang="en-AU" sz="2800" b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AU" sz="2800" b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AU" sz="2800" b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AU" sz="2800" b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b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b="0" dirty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en-AU" sz="2800" b="0" dirty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en-AU" sz="2800" b="0" dirty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en-AU" sz="2800" b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837988"/>
                  </a:ext>
                </a:extLst>
              </a:tr>
            </a:tbl>
          </a:graphicData>
        </a:graphic>
      </p:graphicFrame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B7F8EAF-F86E-4F15-834F-CC0E823366BE}"/>
              </a:ext>
            </a:extLst>
          </p:cNvPr>
          <p:cNvSpPr txBox="1">
            <a:spLocks/>
          </p:cNvSpPr>
          <p:nvPr/>
        </p:nvSpPr>
        <p:spPr>
          <a:xfrm>
            <a:off x="3142593" y="1949051"/>
            <a:ext cx="1810407" cy="315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stronger </a:t>
            </a:r>
          </a:p>
          <a:p>
            <a:r>
              <a:rPr lang="en-AU"/>
              <a:t>quite</a:t>
            </a:r>
          </a:p>
          <a:p>
            <a:r>
              <a:rPr lang="en-AU"/>
              <a:t>cuddly</a:t>
            </a:r>
          </a:p>
          <a:p>
            <a:r>
              <a:rPr lang="en-AU"/>
              <a:t>possibly</a:t>
            </a:r>
          </a:p>
          <a:p>
            <a:r>
              <a:rPr lang="en-AU"/>
              <a:t>shall</a:t>
            </a:r>
          </a:p>
          <a:p>
            <a:r>
              <a:rPr lang="en-AU"/>
              <a:t>must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68F1F-373D-40FE-8E06-1C9BEC1552CB}"/>
              </a:ext>
            </a:extLst>
          </p:cNvPr>
          <p:cNvSpPr txBox="1"/>
          <p:nvPr/>
        </p:nvSpPr>
        <p:spPr>
          <a:xfrm>
            <a:off x="1045779" y="5238937"/>
            <a:ext cx="9493469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/>
              <a:t>Hint: If you say ‘thing’ after the word and it makes sense, it is an adjective.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C8CB55-A6EF-444B-AC9B-7EF9F8122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23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9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8776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Which of these words are: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</a:rPr>
              <a:t>adjectives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modal </a:t>
            </a:r>
            <a:r>
              <a:rPr lang="en-AU" dirty="0">
                <a:solidFill>
                  <a:srgbClr val="00B050"/>
                </a:solidFill>
              </a:rPr>
              <a:t>verbs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modal </a:t>
            </a:r>
            <a:r>
              <a:rPr lang="en-AU" dirty="0">
                <a:solidFill>
                  <a:srgbClr val="0070C0"/>
                </a:solidFill>
              </a:rPr>
              <a:t>adverbs?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200F85-7AD5-4507-A935-79CB630ED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5C10EC-FCC4-4D9A-B6F7-E46901C3D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475525"/>
              </p:ext>
            </p:extLst>
          </p:nvPr>
        </p:nvGraphicFramePr>
        <p:xfrm>
          <a:off x="5584825" y="1800696"/>
          <a:ext cx="5768975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728883717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617041911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2358639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FF0000"/>
                          </a:solidFill>
                        </a:rPr>
                        <a:t>Adjectives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Modal verbs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70C0"/>
                          </a:solidFill>
                        </a:rPr>
                        <a:t>Modal adverbs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982466"/>
                  </a:ext>
                </a:extLst>
              </a:tr>
              <a:tr h="148336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FF0000"/>
                          </a:solidFill>
                        </a:rPr>
                        <a:t>fragile</a:t>
                      </a:r>
                    </a:p>
                    <a:p>
                      <a:pPr algn="ctr"/>
                      <a:r>
                        <a:rPr lang="en-AU" sz="2800" b="0">
                          <a:solidFill>
                            <a:srgbClr val="FF0000"/>
                          </a:solidFill>
                        </a:rPr>
                        <a:t>stronger</a:t>
                      </a:r>
                    </a:p>
                    <a:p>
                      <a:pPr algn="ctr"/>
                      <a:r>
                        <a:rPr lang="en-AU" sz="2800" b="0">
                          <a:solidFill>
                            <a:srgbClr val="FF0000"/>
                          </a:solidFill>
                        </a:rPr>
                        <a:t>cuddly</a:t>
                      </a:r>
                    </a:p>
                    <a:p>
                      <a:pPr algn="ctr"/>
                      <a:r>
                        <a:rPr lang="en-AU" sz="2800" b="0">
                          <a:solidFill>
                            <a:srgbClr val="FF0000"/>
                          </a:solidFill>
                        </a:rPr>
                        <a:t>trembling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will</a:t>
                      </a:r>
                    </a:p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shall</a:t>
                      </a:r>
                    </a:p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must</a:t>
                      </a:r>
                    </a:p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might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rgbClr val="0070C0"/>
                          </a:solidFill>
                        </a:rPr>
                        <a:t>extremely</a:t>
                      </a:r>
                    </a:p>
                    <a:p>
                      <a:pPr algn="ctr"/>
                      <a:r>
                        <a:rPr lang="en-AU" sz="2800" b="0" dirty="0">
                          <a:solidFill>
                            <a:srgbClr val="0070C0"/>
                          </a:solidFill>
                        </a:rPr>
                        <a:t>possibly</a:t>
                      </a:r>
                    </a:p>
                    <a:p>
                      <a:pPr algn="ctr"/>
                      <a:r>
                        <a:rPr lang="en-AU" sz="2800" b="0" dirty="0">
                          <a:solidFill>
                            <a:srgbClr val="0070C0"/>
                          </a:solidFill>
                        </a:rPr>
                        <a:t>absolutely</a:t>
                      </a:r>
                    </a:p>
                    <a:p>
                      <a:pPr algn="ctr"/>
                      <a:r>
                        <a:rPr lang="en-AU" sz="2800" b="0" dirty="0">
                          <a:solidFill>
                            <a:srgbClr val="0070C0"/>
                          </a:solidFill>
                        </a:rPr>
                        <a:t>quite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837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20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F7BFE-9F87-481B-BB8C-5ED85AFE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860"/>
            <a:ext cx="10515600" cy="1325563"/>
          </a:xfrm>
        </p:spPr>
        <p:txBody>
          <a:bodyPr/>
          <a:lstStyle/>
          <a:p>
            <a:r>
              <a:rPr lang="en-AU"/>
              <a:t>Time to write – from the point of view of the big bad pig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D0B7D-E9DE-4328-8628-04445F0CA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6522"/>
            <a:ext cx="6343650" cy="3938768"/>
          </a:xfrm>
        </p:spPr>
        <p:txBody>
          <a:bodyPr>
            <a:normAutofit fontScale="92500" lnSpcReduction="20000"/>
          </a:bodyPr>
          <a:lstStyle/>
          <a:p>
            <a:r>
              <a:rPr lang="en-AU" sz="3000" dirty="0"/>
              <a:t>Pretend you are the big bad pig. </a:t>
            </a:r>
          </a:p>
          <a:p>
            <a:r>
              <a:rPr lang="en-AU" sz="3000" dirty="0"/>
              <a:t>Write a letter to the three little wolves persuading them that you have indeed changed for good.</a:t>
            </a:r>
          </a:p>
          <a:p>
            <a:r>
              <a:rPr lang="en-AU" sz="3000" dirty="0"/>
              <a:t>Remember to choose persuasive language including: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rgbClr val="FF0000"/>
                </a:solidFill>
              </a:rPr>
              <a:t>adjectives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rgbClr val="00B050"/>
                </a:solidFill>
              </a:rPr>
              <a:t>modal verbs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rgbClr val="0070C0"/>
                </a:solidFill>
              </a:rPr>
              <a:t>modal adverbs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b="1" dirty="0"/>
              <a:t>contractions</a:t>
            </a:r>
            <a:r>
              <a:rPr lang="en-AU" sz="3000" dirty="0"/>
              <a:t> (or the whole words).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6" name="Content Placeholder 4" descr="A picture containing text, spectacles&#10;&#10;Description automatically generated">
            <a:extLst>
              <a:ext uri="{FF2B5EF4-FFF2-40B4-BE49-F238E27FC236}">
                <a16:creationId xmlns:a16="http://schemas.microsoft.com/office/drawing/2014/main" id="{E1175DB9-6B3A-438A-8B59-A197656C5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4" y="2378628"/>
            <a:ext cx="3971926" cy="2965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D181BF-1F7E-4B60-9352-BF59FDCFF75A}"/>
              </a:ext>
            </a:extLst>
          </p:cNvPr>
          <p:cNvSpPr txBox="1"/>
          <p:nvPr/>
        </p:nvSpPr>
        <p:spPr>
          <a:xfrm>
            <a:off x="7381874" y="5496478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</a:t>
            </a:r>
            <a:r>
              <a:rPr lang="en-AU" sz="800" dirty="0" err="1">
                <a:solidFill>
                  <a:srgbClr val="A5A5A5"/>
                </a:solidFill>
              </a:rPr>
              <a:t>Pixabay</a:t>
            </a:r>
            <a:endParaRPr lang="en-AU" sz="800" dirty="0">
              <a:solidFill>
                <a:srgbClr val="A5A5A5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64A18FE-7DCA-4D56-A310-63F756CC3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600" y="6671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7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C12D-0A4D-4E12-8796-7951CAD7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580"/>
            <a:ext cx="9306464" cy="1016538"/>
          </a:xfrm>
        </p:spPr>
        <p:txBody>
          <a:bodyPr/>
          <a:lstStyle/>
          <a:p>
            <a:r>
              <a:rPr lang="en-AU"/>
              <a:t>An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98BB1-DD30-4EE5-910F-B001E7ED5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9118"/>
            <a:ext cx="10872730" cy="45390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AU" dirty="0"/>
              <a:t>Dear three </a:t>
            </a:r>
            <a:r>
              <a:rPr lang="en-AU" dirty="0">
                <a:solidFill>
                  <a:srgbClr val="FF0000"/>
                </a:solidFill>
              </a:rPr>
              <a:t>little</a:t>
            </a:r>
            <a:r>
              <a:rPr lang="en-AU" dirty="0"/>
              <a:t> wolves,</a:t>
            </a:r>
          </a:p>
          <a:p>
            <a:pPr>
              <a:lnSpc>
                <a:spcPct val="100000"/>
              </a:lnSpc>
            </a:pPr>
            <a:r>
              <a:rPr lang="en-AU" b="1" dirty="0"/>
              <a:t>I am </a:t>
            </a:r>
            <a:r>
              <a:rPr lang="en-AU" dirty="0">
                <a:solidFill>
                  <a:srgbClr val="0070C0"/>
                </a:solidFill>
              </a:rPr>
              <a:t>completely</a:t>
            </a:r>
            <a:r>
              <a:rPr lang="en-AU" dirty="0"/>
              <a:t> </a:t>
            </a:r>
            <a:r>
              <a:rPr lang="en-AU" dirty="0">
                <a:solidFill>
                  <a:srgbClr val="FF0000"/>
                </a:solidFill>
              </a:rPr>
              <a:t>embarrassed</a:t>
            </a:r>
            <a:r>
              <a:rPr lang="en-AU" dirty="0"/>
              <a:t> and </a:t>
            </a:r>
            <a:r>
              <a:rPr lang="en-AU" dirty="0">
                <a:solidFill>
                  <a:srgbClr val="0070C0"/>
                </a:solidFill>
              </a:rPr>
              <a:t>extremely</a:t>
            </a:r>
            <a:r>
              <a:rPr lang="en-AU" dirty="0"/>
              <a:t> </a:t>
            </a:r>
            <a:r>
              <a:rPr lang="en-AU" dirty="0">
                <a:solidFill>
                  <a:srgbClr val="FF0000"/>
                </a:solidFill>
              </a:rPr>
              <a:t>sorry</a:t>
            </a:r>
            <a:r>
              <a:rPr lang="en-AU" dirty="0"/>
              <a:t> for my recent actions. </a:t>
            </a:r>
            <a:r>
              <a:rPr lang="en-AU" b="1" dirty="0"/>
              <a:t>I’ve</a:t>
            </a:r>
            <a:r>
              <a:rPr lang="en-AU" dirty="0"/>
              <a:t> thought a lot about my </a:t>
            </a:r>
            <a:r>
              <a:rPr lang="en-AU" dirty="0">
                <a:solidFill>
                  <a:srgbClr val="FF0000"/>
                </a:solidFill>
              </a:rPr>
              <a:t>shameful</a:t>
            </a:r>
            <a:r>
              <a:rPr lang="en-AU" dirty="0"/>
              <a:t> behaviour and the </a:t>
            </a:r>
            <a:r>
              <a:rPr lang="en-AU" dirty="0">
                <a:solidFill>
                  <a:srgbClr val="FF0000"/>
                </a:solidFill>
              </a:rPr>
              <a:t>awful</a:t>
            </a:r>
            <a:r>
              <a:rPr lang="en-AU" dirty="0"/>
              <a:t> way I treated you. I now realise what a </a:t>
            </a:r>
            <a:r>
              <a:rPr lang="en-AU" dirty="0">
                <a:solidFill>
                  <a:srgbClr val="FF0000"/>
                </a:solidFill>
              </a:rPr>
              <a:t>nasty, horrible </a:t>
            </a:r>
            <a:r>
              <a:rPr lang="en-AU" dirty="0"/>
              <a:t>pig I </a:t>
            </a:r>
            <a:r>
              <a:rPr lang="en-AU" dirty="0">
                <a:solidFill>
                  <a:srgbClr val="00B050"/>
                </a:solidFill>
              </a:rPr>
              <a:t>have been</a:t>
            </a:r>
            <a:r>
              <a:rPr lang="en-AU" dirty="0"/>
              <a:t>. I </a:t>
            </a:r>
            <a:r>
              <a:rPr lang="en-AU" dirty="0">
                <a:solidFill>
                  <a:srgbClr val="00B050"/>
                </a:solidFill>
              </a:rPr>
              <a:t>would not </a:t>
            </a:r>
            <a:r>
              <a:rPr lang="en-AU" dirty="0"/>
              <a:t>expect you to forgive me but I </a:t>
            </a:r>
            <a:r>
              <a:rPr lang="en-AU" dirty="0">
                <a:solidFill>
                  <a:srgbClr val="0070C0"/>
                </a:solidFill>
              </a:rPr>
              <a:t>really</a:t>
            </a:r>
            <a:r>
              <a:rPr lang="en-AU" dirty="0"/>
              <a:t> hope you </a:t>
            </a:r>
            <a:r>
              <a:rPr lang="en-AU" dirty="0">
                <a:solidFill>
                  <a:srgbClr val="00B050"/>
                </a:solidFill>
              </a:rPr>
              <a:t>can</a:t>
            </a:r>
            <a:r>
              <a:rPr lang="en-AU" dirty="0"/>
              <a:t>. </a:t>
            </a:r>
            <a:r>
              <a:rPr lang="en-AU" b="1" dirty="0"/>
              <a:t>I will </a:t>
            </a:r>
            <a:r>
              <a:rPr lang="en-AU" dirty="0">
                <a:solidFill>
                  <a:srgbClr val="0070C0"/>
                </a:solidFill>
              </a:rPr>
              <a:t>certainly</a:t>
            </a:r>
            <a:r>
              <a:rPr lang="en-AU" dirty="0"/>
              <a:t> promise that from now on I </a:t>
            </a:r>
            <a:r>
              <a:rPr lang="en-AU" dirty="0">
                <a:solidFill>
                  <a:srgbClr val="00B050"/>
                </a:solidFill>
              </a:rPr>
              <a:t>will</a:t>
            </a:r>
            <a:r>
              <a:rPr lang="en-AU" dirty="0"/>
              <a:t> be the most </a:t>
            </a:r>
            <a:r>
              <a:rPr lang="en-AU" dirty="0">
                <a:solidFill>
                  <a:srgbClr val="FF0000"/>
                </a:solidFill>
              </a:rPr>
              <a:t>lovely</a:t>
            </a:r>
            <a:r>
              <a:rPr lang="en-AU" dirty="0"/>
              <a:t> and </a:t>
            </a:r>
            <a:r>
              <a:rPr lang="en-AU" dirty="0">
                <a:solidFill>
                  <a:srgbClr val="FF0000"/>
                </a:solidFill>
              </a:rPr>
              <a:t>kind</a:t>
            </a:r>
            <a:r>
              <a:rPr lang="en-AU" dirty="0"/>
              <a:t> pig. </a:t>
            </a:r>
            <a:r>
              <a:rPr lang="en-AU" b="1" dirty="0"/>
              <a:t>You</a:t>
            </a:r>
            <a:r>
              <a:rPr lang="en-AU" dirty="0"/>
              <a:t> </a:t>
            </a:r>
            <a:r>
              <a:rPr lang="en-AU" b="1" dirty="0"/>
              <a:t>do not </a:t>
            </a:r>
            <a:r>
              <a:rPr lang="en-AU" dirty="0"/>
              <a:t>need to worry about me destroying your houses ever again. </a:t>
            </a:r>
            <a:r>
              <a:rPr lang="en-AU" dirty="0">
                <a:solidFill>
                  <a:srgbClr val="0070C0"/>
                </a:solidFill>
              </a:rPr>
              <a:t>Hopefully</a:t>
            </a:r>
            <a:r>
              <a:rPr lang="en-AU" dirty="0"/>
              <a:t> you </a:t>
            </a:r>
            <a:r>
              <a:rPr lang="en-AU" dirty="0">
                <a:solidFill>
                  <a:srgbClr val="00B050"/>
                </a:solidFill>
              </a:rPr>
              <a:t>will</a:t>
            </a:r>
            <a:r>
              <a:rPr lang="en-AU" dirty="0"/>
              <a:t> be my friends. I </a:t>
            </a:r>
            <a:r>
              <a:rPr lang="en-AU" dirty="0">
                <a:solidFill>
                  <a:srgbClr val="00B050"/>
                </a:solidFill>
              </a:rPr>
              <a:t>can</a:t>
            </a:r>
            <a:r>
              <a:rPr lang="en-AU" dirty="0"/>
              <a:t> make it up to you by playing </a:t>
            </a:r>
            <a:r>
              <a:rPr lang="en-AU" dirty="0">
                <a:solidFill>
                  <a:srgbClr val="FF0000"/>
                </a:solidFill>
              </a:rPr>
              <a:t>fun</a:t>
            </a:r>
            <a:r>
              <a:rPr lang="en-AU" dirty="0"/>
              <a:t> games and cooking </a:t>
            </a:r>
            <a:r>
              <a:rPr lang="en-AU" dirty="0">
                <a:solidFill>
                  <a:srgbClr val="FF0000"/>
                </a:solidFill>
              </a:rPr>
              <a:t>yummy</a:t>
            </a:r>
            <a:r>
              <a:rPr lang="en-AU" dirty="0"/>
              <a:t> treats for you.</a:t>
            </a:r>
          </a:p>
          <a:p>
            <a:pPr>
              <a:lnSpc>
                <a:spcPct val="100000"/>
              </a:lnSpc>
            </a:pPr>
            <a:r>
              <a:rPr lang="en-AU" dirty="0"/>
              <a:t>From the </a:t>
            </a:r>
            <a:r>
              <a:rPr lang="en-AU" dirty="0">
                <a:solidFill>
                  <a:srgbClr val="FF0000"/>
                </a:solidFill>
              </a:rPr>
              <a:t>big</a:t>
            </a:r>
            <a:r>
              <a:rPr lang="en-AU" dirty="0"/>
              <a:t> </a:t>
            </a:r>
            <a:r>
              <a:rPr lang="en-AU" strike="sngStrike" dirty="0">
                <a:solidFill>
                  <a:srgbClr val="FF0000"/>
                </a:solidFill>
              </a:rPr>
              <a:t>bad</a:t>
            </a:r>
            <a:r>
              <a:rPr lang="en-AU" dirty="0"/>
              <a:t> </a:t>
            </a:r>
            <a:r>
              <a:rPr lang="en-AU" dirty="0">
                <a:solidFill>
                  <a:srgbClr val="FF0000"/>
                </a:solidFill>
              </a:rPr>
              <a:t>good</a:t>
            </a:r>
            <a:r>
              <a:rPr lang="en-AU" dirty="0"/>
              <a:t> pig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3FC8F8-B137-4634-90AB-EA58FFE52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7244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3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F7BFE-9F87-481B-BB8C-5ED85AFE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860"/>
            <a:ext cx="10515600" cy="1325563"/>
          </a:xfrm>
        </p:spPr>
        <p:txBody>
          <a:bodyPr/>
          <a:lstStyle/>
          <a:p>
            <a:r>
              <a:rPr lang="en-AU"/>
              <a:t>Now it’s your turn.</a:t>
            </a:r>
          </a:p>
        </p:txBody>
      </p:sp>
      <p:pic>
        <p:nvPicPr>
          <p:cNvPr id="7" name="Content Placeholder 4" descr="A picture containing text, spectacles&#10;&#10;Description automatically generated">
            <a:extLst>
              <a:ext uri="{FF2B5EF4-FFF2-40B4-BE49-F238E27FC236}">
                <a16:creationId xmlns:a16="http://schemas.microsoft.com/office/drawing/2014/main" id="{DD0F6A62-7886-4C0C-81AF-E4EC02E06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4" y="2378628"/>
            <a:ext cx="3971926" cy="2965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FB4103-AC1A-432C-AAA7-00ABBFC31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6522"/>
            <a:ext cx="6343650" cy="3938768"/>
          </a:xfrm>
        </p:spPr>
        <p:txBody>
          <a:bodyPr>
            <a:normAutofit fontScale="92500" lnSpcReduction="20000"/>
          </a:bodyPr>
          <a:lstStyle/>
          <a:p>
            <a:r>
              <a:rPr lang="en-AU" sz="3000" dirty="0"/>
              <a:t>Pretend you are the big bad pig. </a:t>
            </a:r>
          </a:p>
          <a:p>
            <a:r>
              <a:rPr lang="en-AU" sz="3000" dirty="0"/>
              <a:t>Write a letter to the three little wolves persuading them that you have indeed changed for good.</a:t>
            </a:r>
          </a:p>
          <a:p>
            <a:r>
              <a:rPr lang="en-AU" sz="3000" dirty="0"/>
              <a:t>Remember to choose persuasive language including: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rgbClr val="FF0000"/>
                </a:solidFill>
              </a:rPr>
              <a:t>adjectives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rgbClr val="00B050"/>
                </a:solidFill>
              </a:rPr>
              <a:t>modal verbs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rgbClr val="0070C0"/>
                </a:solidFill>
              </a:rPr>
              <a:t>modal adverbs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/>
              <a:t>contractions (or the whole words).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5F9276-A754-4633-A0B3-55507AFCE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708203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ADA17D-EBE5-2849-A23F-F78470F39C5E}"/>
              </a:ext>
            </a:extLst>
          </p:cNvPr>
          <p:cNvSpPr txBox="1"/>
          <p:nvPr/>
        </p:nvSpPr>
        <p:spPr>
          <a:xfrm>
            <a:off x="7381874" y="5496478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</a:t>
            </a:r>
            <a:r>
              <a:rPr lang="en-AU" sz="800" dirty="0" err="1">
                <a:solidFill>
                  <a:srgbClr val="A5A5A5"/>
                </a:solidFill>
              </a:rPr>
              <a:t>Pixabay</a:t>
            </a:r>
            <a:endParaRPr lang="en-AU" sz="800" dirty="0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3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856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8EB0-6C39-4B11-8529-F0E34616E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268ED-50A8-4C70-A544-E692AD7E4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Knowing how to use evaluative language can help us choose </a:t>
            </a:r>
            <a:r>
              <a:rPr lang="en-AU" dirty="0">
                <a:solidFill>
                  <a:srgbClr val="FF0000"/>
                </a:solidFill>
              </a:rPr>
              <a:t>adjectives, </a:t>
            </a:r>
            <a:r>
              <a:rPr lang="en-AU" dirty="0">
                <a:solidFill>
                  <a:srgbClr val="00B050"/>
                </a:solidFill>
              </a:rPr>
              <a:t>verbs (including modal verbs) </a:t>
            </a:r>
            <a:r>
              <a:rPr lang="en-AU" dirty="0"/>
              <a:t>and</a:t>
            </a:r>
            <a:r>
              <a:rPr lang="en-AU" dirty="0">
                <a:solidFill>
                  <a:srgbClr val="00B050"/>
                </a:solidFill>
              </a:rPr>
              <a:t> </a:t>
            </a:r>
            <a:r>
              <a:rPr lang="en-AU" dirty="0">
                <a:solidFill>
                  <a:srgbClr val="0070C0"/>
                </a:solidFill>
              </a:rPr>
              <a:t>modal adverbs </a:t>
            </a:r>
            <a:r>
              <a:rPr lang="en-AU" dirty="0"/>
              <a:t>to create texts that persuade others. 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C79AE7-D8FC-41AD-83C0-0B0E569E1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604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/>
              <a:t>Choose something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Find a quiet, comfortable space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Read for 15 to 20 minutes.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Have a chat about what you read with someone else.</a:t>
            </a:r>
          </a:p>
        </p:txBody>
      </p:sp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C55E994C-F820-4611-8767-B88BB05A1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875" y="606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D673A0-BF8D-4C8A-8CC4-D82D0F55C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1706" y="3035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 will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F4DCB-B8DE-4FBB-B08E-5E33C567A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pencil</a:t>
            </a:r>
            <a:r>
              <a:rPr lang="en-AU" sz="2800" dirty="0">
                <a:solidFill>
                  <a:prstClr val="black"/>
                </a:solidFill>
                <a:latin typeface="Calibri" panose="020F0502020204030204"/>
              </a:rPr>
              <a:t> and paper.</a:t>
            </a:r>
            <a:endParaRPr lang="en-AU" dirty="0"/>
          </a:p>
          <a:p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59B3C5-3B80-4601-AED8-3F0CDFCF9D9F}"/>
              </a:ext>
            </a:extLst>
          </p:cNvPr>
          <p:cNvSpPr txBox="1">
            <a:spLocks/>
          </p:cNvSpPr>
          <p:nvPr/>
        </p:nvSpPr>
        <p:spPr>
          <a:xfrm>
            <a:off x="838199" y="2360372"/>
            <a:ext cx="11058525" cy="31174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C5A4DB4-8DFD-46FB-A98F-C4C700008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DA18B61-93DE-4350-BD63-D5283410C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7847" y="624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Learning intention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To apply knowledge of persuasive language to write a persuasive text.</a:t>
            </a:r>
          </a:p>
          <a:p>
            <a:endParaRPr lang="en-AU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6A4BDA-7E25-40C0-8BC4-41E740689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7610" y="60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Let’s remember – contractions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10515600" cy="3516446"/>
          </a:xfrm>
        </p:spPr>
        <p:txBody>
          <a:bodyPr>
            <a:normAutofit/>
          </a:bodyPr>
          <a:lstStyle/>
          <a:p>
            <a:r>
              <a:rPr lang="en-AU" dirty="0"/>
              <a:t>A </a:t>
            </a:r>
            <a:r>
              <a:rPr lang="en-AU" b="1" dirty="0"/>
              <a:t>contraction</a:t>
            </a:r>
            <a:r>
              <a:rPr lang="en-AU" dirty="0"/>
              <a:t> is a shorter way of writing or saying 2 words.</a:t>
            </a:r>
          </a:p>
          <a:p>
            <a:endParaRPr lang="en-AU" sz="1000" dirty="0"/>
          </a:p>
          <a:p>
            <a:r>
              <a:rPr lang="en-AU" dirty="0"/>
              <a:t>We can </a:t>
            </a:r>
            <a:r>
              <a:rPr lang="en-AU" b="1" dirty="0"/>
              <a:t>contract</a:t>
            </a:r>
            <a:r>
              <a:rPr lang="en-AU" dirty="0"/>
              <a:t> two words into one word.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did n</a:t>
            </a:r>
            <a:r>
              <a:rPr lang="en-AU" dirty="0">
                <a:solidFill>
                  <a:srgbClr val="FF0000"/>
                </a:solidFill>
              </a:rPr>
              <a:t>o</a:t>
            </a:r>
            <a:r>
              <a:rPr lang="en-AU" dirty="0"/>
              <a:t>t = didn</a:t>
            </a:r>
            <a:r>
              <a:rPr lang="en-AU" dirty="0">
                <a:solidFill>
                  <a:srgbClr val="FF0000"/>
                </a:solidFill>
              </a:rPr>
              <a:t>’</a:t>
            </a:r>
            <a:r>
              <a:rPr lang="en-AU" dirty="0"/>
              <a:t>t</a:t>
            </a:r>
          </a:p>
          <a:p>
            <a:r>
              <a:rPr lang="en-AU" dirty="0"/>
              <a:t>The missing letter, shown in red, is replaced by an apostrophe.  </a:t>
            </a:r>
            <a:r>
              <a:rPr lang="en-AU" sz="3200" dirty="0">
                <a:solidFill>
                  <a:srgbClr val="FF0000"/>
                </a:solidFill>
              </a:rPr>
              <a:t>’</a:t>
            </a:r>
          </a:p>
          <a:p>
            <a:endParaRPr lang="en-AU" sz="1100" dirty="0">
              <a:solidFill>
                <a:srgbClr val="FF0000"/>
              </a:solidFill>
            </a:endParaRPr>
          </a:p>
          <a:p>
            <a:r>
              <a:rPr lang="en-AU" dirty="0"/>
              <a:t>To be more persuasive, we might deliberately choose not use contractions.</a:t>
            </a:r>
          </a:p>
          <a:p>
            <a:endParaRPr lang="en-AU" sz="3200" dirty="0">
              <a:solidFill>
                <a:srgbClr val="FF0000"/>
              </a:solidFill>
            </a:endParaRP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38EF86-350D-4017-ABC1-FA6925B77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9111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898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3CA6-3B31-4DC5-8F9F-B229B081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For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B917E-B9BA-43A5-BFCB-E2B7133A4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/>
              <a:t>Don’t</a:t>
            </a:r>
            <a:r>
              <a:rPr lang="en-AU"/>
              <a:t> worry Mother, we will watch out for him.		</a:t>
            </a:r>
            <a:r>
              <a:rPr lang="en-AU" b="1"/>
              <a:t>(do n</a:t>
            </a:r>
            <a:r>
              <a:rPr lang="en-AU" b="1">
                <a:solidFill>
                  <a:srgbClr val="FF0000"/>
                </a:solidFill>
              </a:rPr>
              <a:t>o</a:t>
            </a:r>
            <a:r>
              <a:rPr lang="en-AU" b="1"/>
              <a:t>t)</a:t>
            </a:r>
          </a:p>
          <a:p>
            <a:r>
              <a:rPr lang="en-AU" b="1"/>
              <a:t>I’ll</a:t>
            </a:r>
            <a:r>
              <a:rPr lang="en-AU"/>
              <a:t> huff and </a:t>
            </a:r>
            <a:r>
              <a:rPr lang="en-AU" b="1"/>
              <a:t>I’ll</a:t>
            </a:r>
            <a:r>
              <a:rPr lang="en-AU"/>
              <a:t> puff and </a:t>
            </a:r>
            <a:r>
              <a:rPr lang="en-AU" b="1"/>
              <a:t>I’ll</a:t>
            </a:r>
            <a:r>
              <a:rPr lang="en-AU"/>
              <a:t> blow your house down.		</a:t>
            </a:r>
            <a:r>
              <a:rPr lang="en-AU" b="1"/>
              <a:t>(I </a:t>
            </a:r>
            <a:r>
              <a:rPr lang="en-AU" b="1">
                <a:solidFill>
                  <a:srgbClr val="FF0000"/>
                </a:solidFill>
              </a:rPr>
              <a:t>wi</a:t>
            </a:r>
            <a:r>
              <a:rPr lang="en-AU" b="1"/>
              <a:t>ll)</a:t>
            </a:r>
          </a:p>
          <a:p>
            <a:r>
              <a:rPr lang="en-AU"/>
              <a:t>The house </a:t>
            </a:r>
            <a:r>
              <a:rPr lang="en-AU" b="1"/>
              <a:t>didn’t</a:t>
            </a:r>
            <a:r>
              <a:rPr lang="en-AU"/>
              <a:t> fall down.					</a:t>
            </a:r>
            <a:r>
              <a:rPr lang="en-AU" b="1"/>
              <a:t>(did n</a:t>
            </a:r>
            <a:r>
              <a:rPr lang="en-AU" b="1">
                <a:solidFill>
                  <a:srgbClr val="FF0000"/>
                </a:solidFill>
              </a:rPr>
              <a:t>o</a:t>
            </a:r>
            <a:r>
              <a:rPr lang="en-AU" b="1"/>
              <a:t>t)</a:t>
            </a:r>
          </a:p>
          <a:p>
            <a:r>
              <a:rPr lang="en-AU"/>
              <a:t>The pig </a:t>
            </a:r>
            <a:r>
              <a:rPr lang="en-AU" b="1"/>
              <a:t>wasn’t</a:t>
            </a:r>
            <a:r>
              <a:rPr lang="en-AU"/>
              <a:t> called big and bad for nothing.		</a:t>
            </a:r>
            <a:r>
              <a:rPr lang="en-AU" b="1"/>
              <a:t>(was n</a:t>
            </a:r>
            <a:r>
              <a:rPr lang="en-AU" b="1">
                <a:solidFill>
                  <a:srgbClr val="FF0000"/>
                </a:solidFill>
              </a:rPr>
              <a:t>o</a:t>
            </a:r>
            <a:r>
              <a:rPr lang="en-AU" b="1"/>
              <a:t>t)</a:t>
            </a:r>
          </a:p>
          <a:p>
            <a:endParaRPr lang="en-AU" b="1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492784-1135-4483-867A-1CC846A04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7306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3CA6-3B31-4DC5-8F9F-B229B081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For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B917E-B9BA-43A5-BFCB-E2B7133A4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When writers need to emphasise an important word, contractions are not used. </a:t>
            </a:r>
          </a:p>
          <a:p>
            <a:endParaRPr lang="en-AU" b="1"/>
          </a:p>
          <a:p>
            <a:r>
              <a:rPr lang="en-AU" b="1"/>
              <a:t>We shall </a:t>
            </a:r>
            <a:r>
              <a:rPr lang="en-AU"/>
              <a:t>build an even stronger house.				</a:t>
            </a:r>
            <a:r>
              <a:rPr lang="en-AU" b="1"/>
              <a:t>(we’ll)</a:t>
            </a:r>
          </a:p>
          <a:p>
            <a:r>
              <a:rPr lang="en-AU"/>
              <a:t>By the hair on our chinny-chin-chins, we </a:t>
            </a:r>
            <a:r>
              <a:rPr lang="en-AU" b="1"/>
              <a:t>will not </a:t>
            </a:r>
            <a:r>
              <a:rPr lang="en-AU"/>
              <a:t>let you in.	</a:t>
            </a:r>
            <a:r>
              <a:rPr lang="en-AU" b="1"/>
              <a:t>(won’t)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E05AD4-2604-4523-AB87-72C054BC7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2857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461"/>
            <a:ext cx="10515600" cy="1325563"/>
          </a:xfrm>
        </p:spPr>
        <p:txBody>
          <a:bodyPr/>
          <a:lstStyle/>
          <a:p>
            <a:r>
              <a:rPr lang="en-AU"/>
              <a:t>Let’s remember – modal 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696"/>
            <a:ext cx="10515600" cy="4308442"/>
          </a:xfrm>
        </p:spPr>
        <p:txBody>
          <a:bodyPr>
            <a:noAutofit/>
          </a:bodyPr>
          <a:lstStyle/>
          <a:p>
            <a:pPr algn="l" rtl="0" fontAlgn="base"/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Modal verbs are verbs that tell us: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AU" sz="500" b="0" i="0" dirty="0">
                <a:solidFill>
                  <a:srgbClr val="000000"/>
                </a:solidFill>
                <a:effectLst/>
              </a:rPr>
              <a:t>​</a:t>
            </a:r>
            <a:r>
              <a:rPr lang="en-AU" sz="100" b="0" i="0" dirty="0">
                <a:solidFill>
                  <a:srgbClr val="000000"/>
                </a:solidFill>
                <a:effectLst/>
              </a:rPr>
              <a:t> </a:t>
            </a:r>
            <a:endParaRPr lang="en-AU" sz="500" b="0" i="0" dirty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how likely something is to happen, for example: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lvl="1" fontAlgn="base"/>
            <a:r>
              <a:rPr lang="en-AU" sz="2800" b="0" i="1" u="none" strike="noStrike" dirty="0">
                <a:solidFill>
                  <a:srgbClr val="222222"/>
                </a:solidFill>
                <a:effectLst/>
              </a:rPr>
              <a:t> </a:t>
            </a:r>
            <a:r>
              <a:rPr lang="en-AU" sz="2800" b="0" u="none" strike="noStrike" dirty="0">
                <a:solidFill>
                  <a:srgbClr val="222222"/>
                </a:solidFill>
                <a:effectLst/>
              </a:rPr>
              <a:t>The big bad pig </a:t>
            </a:r>
            <a:r>
              <a:rPr lang="en-AU" sz="2800" u="none" strike="noStrike" dirty="0">
                <a:solidFill>
                  <a:srgbClr val="00B050"/>
                </a:solidFill>
                <a:effectLst/>
              </a:rPr>
              <a:t>might</a:t>
            </a:r>
            <a:r>
              <a:rPr lang="en-AU" sz="2800" b="0" u="none" strike="noStrike" dirty="0">
                <a:solidFill>
                  <a:srgbClr val="222222"/>
                </a:solidFill>
                <a:effectLst/>
              </a:rPr>
              <a:t> </a:t>
            </a:r>
            <a:r>
              <a:rPr lang="en-AU" sz="2800" b="1" u="none" strike="noStrike" dirty="0">
                <a:solidFill>
                  <a:srgbClr val="222222"/>
                </a:solidFill>
                <a:effectLst/>
              </a:rPr>
              <a:t>change</a:t>
            </a:r>
            <a:r>
              <a:rPr lang="en-AU" sz="2800" b="0" u="none" strike="noStrike" dirty="0">
                <a:solidFill>
                  <a:srgbClr val="222222"/>
                </a:solidFill>
                <a:effectLst/>
              </a:rPr>
              <a:t>.</a:t>
            </a:r>
            <a:endParaRPr lang="en-US" sz="2800" b="0" dirty="0">
              <a:solidFill>
                <a:srgbClr val="000000"/>
              </a:solidFill>
              <a:effectLst/>
            </a:endParaRPr>
          </a:p>
          <a:p>
            <a:pPr lvl="1" fontAlgn="base"/>
            <a:r>
              <a:rPr lang="en-AU" sz="2800" b="0" u="none" strike="noStrike" dirty="0">
                <a:solidFill>
                  <a:srgbClr val="222222"/>
                </a:solidFill>
                <a:effectLst/>
              </a:rPr>
              <a:t> The big bad pig </a:t>
            </a:r>
            <a:r>
              <a:rPr lang="en-AU" sz="2800" u="none" strike="noStrike" dirty="0">
                <a:solidFill>
                  <a:srgbClr val="00B050"/>
                </a:solidFill>
                <a:effectLst/>
              </a:rPr>
              <a:t>will</a:t>
            </a:r>
            <a:r>
              <a:rPr lang="en-AU" sz="2800" b="0" u="none" strike="noStrike" dirty="0">
                <a:solidFill>
                  <a:srgbClr val="222222"/>
                </a:solidFill>
                <a:effectLst/>
              </a:rPr>
              <a:t> </a:t>
            </a:r>
            <a:r>
              <a:rPr lang="en-AU" sz="2800" b="1" u="none" strike="noStrike" dirty="0">
                <a:solidFill>
                  <a:srgbClr val="222222"/>
                </a:solidFill>
                <a:effectLst/>
              </a:rPr>
              <a:t>change</a:t>
            </a:r>
            <a:r>
              <a:rPr lang="en-AU" sz="2800" b="0" u="none" strike="noStrike" dirty="0">
                <a:solidFill>
                  <a:srgbClr val="222222"/>
                </a:solidFill>
                <a:effectLst/>
              </a:rPr>
              <a:t>. </a:t>
            </a:r>
            <a:endParaRPr lang="en-US" sz="2800" b="0" dirty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en-AU" b="0" i="0" dirty="0">
                <a:solidFill>
                  <a:srgbClr val="000000"/>
                </a:solidFill>
                <a:effectLst/>
              </a:rPr>
              <a:t>​                            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or 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AU" b="0" i="0" dirty="0">
                <a:solidFill>
                  <a:srgbClr val="000000"/>
                </a:solidFill>
                <a:effectLst/>
              </a:rPr>
              <a:t>​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how much it needs to happen, for example: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lvl="1" fontAlgn="base"/>
            <a:r>
              <a:rPr lang="en-AU" sz="2800" dirty="0">
                <a:solidFill>
                  <a:srgbClr val="222222"/>
                </a:solidFill>
              </a:rPr>
              <a:t>We</a:t>
            </a:r>
            <a:r>
              <a:rPr lang="en-AU" sz="2800" b="0" u="none" strike="noStrike" dirty="0">
                <a:solidFill>
                  <a:srgbClr val="222222"/>
                </a:solidFill>
                <a:effectLst/>
              </a:rPr>
              <a:t> </a:t>
            </a:r>
            <a:r>
              <a:rPr lang="en-AU" sz="2800" u="none" strike="noStrike" dirty="0">
                <a:solidFill>
                  <a:srgbClr val="00B050"/>
                </a:solidFill>
                <a:effectLst/>
              </a:rPr>
              <a:t>may</a:t>
            </a:r>
            <a:r>
              <a:rPr lang="en-AU" sz="2800" b="1" u="none" strike="noStrike" dirty="0">
                <a:solidFill>
                  <a:srgbClr val="00B050"/>
                </a:solidFill>
                <a:effectLst/>
              </a:rPr>
              <a:t> </a:t>
            </a:r>
            <a:r>
              <a:rPr lang="en-AU" sz="2800" b="1" u="none" strike="noStrike" dirty="0">
                <a:effectLst/>
              </a:rPr>
              <a:t>build</a:t>
            </a:r>
            <a:r>
              <a:rPr lang="en-AU" sz="2800" u="none" strike="noStrike" dirty="0">
                <a:effectLst/>
              </a:rPr>
              <a:t> a stronger house.</a:t>
            </a:r>
            <a:endParaRPr lang="en-US" sz="2800" dirty="0">
              <a:effectLst/>
            </a:endParaRPr>
          </a:p>
          <a:p>
            <a:pPr lvl="1" fontAlgn="base"/>
            <a:r>
              <a:rPr lang="en-AU" sz="2800" dirty="0">
                <a:solidFill>
                  <a:srgbClr val="222222"/>
                </a:solidFill>
              </a:rPr>
              <a:t>We</a:t>
            </a:r>
            <a:r>
              <a:rPr lang="en-AU" sz="2800" b="0" u="none" strike="noStrike" dirty="0">
                <a:solidFill>
                  <a:srgbClr val="222222"/>
                </a:solidFill>
                <a:effectLst/>
              </a:rPr>
              <a:t> </a:t>
            </a:r>
            <a:r>
              <a:rPr lang="en-AU" sz="2800" u="none" strike="noStrike" dirty="0">
                <a:solidFill>
                  <a:srgbClr val="00B050"/>
                </a:solidFill>
                <a:effectLst/>
              </a:rPr>
              <a:t>must</a:t>
            </a:r>
            <a:r>
              <a:rPr lang="en-AU" sz="2800" b="1" u="none" strike="noStrike" dirty="0">
                <a:solidFill>
                  <a:srgbClr val="00B050"/>
                </a:solidFill>
                <a:effectLst/>
              </a:rPr>
              <a:t> </a:t>
            </a:r>
            <a:r>
              <a:rPr lang="en-AU" sz="2800" b="1" u="none" strike="noStrike" dirty="0">
                <a:effectLst/>
              </a:rPr>
              <a:t>build</a:t>
            </a:r>
            <a:r>
              <a:rPr lang="en-AU" sz="2800" u="none" strike="noStrike" dirty="0">
                <a:effectLst/>
              </a:rPr>
              <a:t> a stronger house.</a:t>
            </a:r>
            <a:endParaRPr lang="en-AU" sz="2800" dirty="0">
              <a:effectLst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3C7F76-90DE-42DF-8C9B-9F606896F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7488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3CA6-3B31-4DC5-8F9F-B229B081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For example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AB6268F-D988-47FF-AAB1-65F5A8816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10515600" cy="3117402"/>
          </a:xfrm>
        </p:spPr>
        <p:txBody>
          <a:bodyPr>
            <a:normAutofit/>
          </a:bodyPr>
          <a:lstStyle/>
          <a:p>
            <a:endParaRPr lang="en-AU" sz="1800" b="0" i="0" u="none" strike="noStrike" baseline="0" dirty="0">
              <a:latin typeface="Courier New" panose="02070309020205020404" pitchFamily="49" charset="0"/>
            </a:endParaRPr>
          </a:p>
          <a:p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"Don't worry, Mother we</a:t>
            </a:r>
            <a:r>
              <a:rPr lang="en-AU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AU" u="none" strike="noStrike" baseline="0" dirty="0">
                <a:solidFill>
                  <a:srgbClr val="00B050"/>
                </a:solidFill>
                <a:latin typeface="Calibri" panose="020F0502020204030204" pitchFamily="34" charset="0"/>
              </a:rPr>
              <a:t>will </a:t>
            </a:r>
            <a:r>
              <a:rPr lang="en-AU" b="1" u="none" strike="noStrike" baseline="0" dirty="0">
                <a:latin typeface="Calibri" panose="020F0502020204030204" pitchFamily="34" charset="0"/>
              </a:rPr>
              <a:t>watch</a:t>
            </a:r>
            <a:r>
              <a:rPr lang="en-AU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out</a:t>
            </a:r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AU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for </a:t>
            </a:r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him." </a:t>
            </a:r>
          </a:p>
          <a:p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"By the hair on our chinny-chin-chins, we </a:t>
            </a:r>
            <a:r>
              <a:rPr lang="en-AU" u="none" strike="noStrike" baseline="0" dirty="0">
                <a:solidFill>
                  <a:srgbClr val="00B050"/>
                </a:solidFill>
                <a:latin typeface="Calibri" panose="020F0502020204030204" pitchFamily="34" charset="0"/>
              </a:rPr>
              <a:t>will not </a:t>
            </a:r>
            <a:r>
              <a:rPr lang="en-AU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let </a:t>
            </a:r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you </a:t>
            </a:r>
            <a:r>
              <a:rPr lang="en-AU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</a:t>
            </a:r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r>
              <a:rPr lang="en-AU" b="0" u="none" strike="noStrike" baseline="0" dirty="0">
                <a:solidFill>
                  <a:srgbClr val="000000"/>
                </a:solidFill>
              </a:rPr>
              <a:t>”</a:t>
            </a:r>
          </a:p>
          <a:p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"</a:t>
            </a:r>
            <a:r>
              <a:rPr lang="en-AU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We</a:t>
            </a:r>
            <a:r>
              <a:rPr lang="en-AU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AU" u="none" strike="noStrike" baseline="0" dirty="0">
                <a:solidFill>
                  <a:srgbClr val="00B050"/>
                </a:solidFill>
                <a:latin typeface="Calibri" panose="020F0502020204030204" pitchFamily="34" charset="0"/>
              </a:rPr>
              <a:t>shall</a:t>
            </a:r>
            <a:r>
              <a:rPr lang="en-AU" b="1" u="none" strike="noStrike" baseline="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AU" b="1" u="none" strike="noStrike" baseline="0" dirty="0">
                <a:latin typeface="Calibri" panose="020F0502020204030204" pitchFamily="34" charset="0"/>
              </a:rPr>
              <a:t>have </a:t>
            </a:r>
            <a:r>
              <a:rPr lang="en-AU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build </a:t>
            </a:r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stronger house.”</a:t>
            </a:r>
          </a:p>
          <a:p>
            <a:endParaRPr lang="en-A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AU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 these sentences, the modal </a:t>
            </a:r>
            <a:r>
              <a:rPr lang="en-AU" i="0" u="none" strike="noStrike" baseline="0" dirty="0">
                <a:solidFill>
                  <a:srgbClr val="00B050"/>
                </a:solidFill>
                <a:latin typeface="Calibri" panose="020F0502020204030204" pitchFamily="34" charset="0"/>
              </a:rPr>
              <a:t>verbs</a:t>
            </a:r>
            <a:r>
              <a:rPr lang="en-AU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express </a:t>
            </a:r>
            <a:r>
              <a:rPr lang="en-AU" b="1" i="0" u="none" strike="noStrike" baseline="0" dirty="0">
                <a:latin typeface="Calibri" panose="020F0502020204030204" pitchFamily="34" charset="0"/>
              </a:rPr>
              <a:t>high modality</a:t>
            </a:r>
            <a:r>
              <a:rPr lang="en-AU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en-AU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5CB3BE-A194-4725-AAC5-4C5A3C352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9661" y="60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7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2" ma:contentTypeDescription="Create a new document." ma:contentTypeScope="" ma:versionID="e432ce722b148dcacb76ab1068064dd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f914030981ce931cc44e1f17a8a1256d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13D240-F61F-47E7-A19B-46B3D8D4A7A9}">
  <ds:schemaRefs>
    <ds:schemaRef ds:uri="http://purl.org/dc/elements/1.1/"/>
    <ds:schemaRef ds:uri="http://schemas.openxmlformats.org/package/2006/metadata/core-properties"/>
    <ds:schemaRef ds:uri="aac12812-9f3c-4df2-849d-85f1199e22b9"/>
    <ds:schemaRef ds:uri="28b115c3-459a-455f-9491-f822ae48e207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88958A5-E70E-4625-9765-10C23836EA9C}">
  <ds:schemaRefs>
    <ds:schemaRef ds:uri="28b115c3-459a-455f-9491-f822ae48e207"/>
    <ds:schemaRef ds:uri="aac12812-9f3c-4df2-849d-85f1199e2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F917EAF-C323-4B18-B558-31F82BDF77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912</Words>
  <Application>Microsoft Office PowerPoint</Application>
  <PresentationFormat>Widescreen</PresentationFormat>
  <Paragraphs>161</Paragraphs>
  <Slides>23</Slides>
  <Notes>8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Segoe UI</vt:lpstr>
      <vt:lpstr>Office Theme</vt:lpstr>
      <vt:lpstr>1_Office Theme</vt:lpstr>
      <vt:lpstr>Year 3</vt:lpstr>
      <vt:lpstr>PowerPoint Presentation</vt:lpstr>
      <vt:lpstr>You will need</vt:lpstr>
      <vt:lpstr>Learning intention </vt:lpstr>
      <vt:lpstr>Let’s remember – contractions</vt:lpstr>
      <vt:lpstr>For example</vt:lpstr>
      <vt:lpstr>For example</vt:lpstr>
      <vt:lpstr>Let’s remember – modal verbs</vt:lpstr>
      <vt:lpstr>For example</vt:lpstr>
      <vt:lpstr>Let’s remember – modal adverbs</vt:lpstr>
      <vt:lpstr>Let’s remember – adjectives</vt:lpstr>
      <vt:lpstr>Activity – adjectives</vt:lpstr>
      <vt:lpstr>Answers</vt:lpstr>
      <vt:lpstr>PowerPoint Presentation</vt:lpstr>
      <vt:lpstr>Sort the evaluative words </vt:lpstr>
      <vt:lpstr>Answers</vt:lpstr>
      <vt:lpstr>Time to write – from the point of view of the big bad pig</vt:lpstr>
      <vt:lpstr>An example</vt:lpstr>
      <vt:lpstr>Now it’s your turn.</vt:lpstr>
      <vt:lpstr>Reflection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English lesson 10 – using evaluative language to persuade  </dc:title>
  <dc:creator>Department for Education</dc:creator>
  <cp:lastModifiedBy>Blackwell, Elyse (Curriculum and Learning Division)</cp:lastModifiedBy>
  <cp:revision>1</cp:revision>
  <dcterms:created xsi:type="dcterms:W3CDTF">2022-01-13T00:58:01Z</dcterms:created>
  <dcterms:modified xsi:type="dcterms:W3CDTF">2022-03-29T22:26:38Z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</Properties>
</file>