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21"/>
  </p:notesMasterIdLst>
  <p:sldIdLst>
    <p:sldId id="268" r:id="rId6"/>
    <p:sldId id="299" r:id="rId7"/>
    <p:sldId id="280" r:id="rId8"/>
    <p:sldId id="269" r:id="rId9"/>
    <p:sldId id="281" r:id="rId10"/>
    <p:sldId id="282" r:id="rId11"/>
    <p:sldId id="289" r:id="rId12"/>
    <p:sldId id="293" r:id="rId13"/>
    <p:sldId id="294" r:id="rId14"/>
    <p:sldId id="295" r:id="rId15"/>
    <p:sldId id="292" r:id="rId16"/>
    <p:sldId id="298" r:id="rId17"/>
    <p:sldId id="296" r:id="rId18"/>
    <p:sldId id="279"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C66901-0CCC-3BAF-A7D3-CBD923FAF622}" name="Kathy Tomotheou" initials="KT" userId="S::kathy.tomotheou363@schools.sa.edu.au::9949b5ba-e5e1-4ab7-9b88-2b874b5836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wntree, Sarah (Literacy and Numeracy Programs)" initials="RS(aNP" lastIdx="8" clrIdx="0">
    <p:extLst>
      <p:ext uri="{19B8F6BF-5375-455C-9EA6-DF929625EA0E}">
        <p15:presenceInfo xmlns:p15="http://schemas.microsoft.com/office/powerpoint/2012/main" userId="S::Sarah.Rowntree805@schools.sa.edu.au::10f23035-01e7-46ad-97a5-d88e33a86a1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A5A5"/>
    <a:srgbClr val="359C9B"/>
    <a:srgbClr val="FF66CC"/>
    <a:srgbClr val="397A80"/>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urne, Lawrina (Curriculum Support)" userId="5b989294-1a4f-4ecd-b7ab-ed9ef82fb5c7" providerId="ADAL" clId="{74C09B44-1BF2-4555-8AF3-9E0545665F38}"/>
    <pc:docChg chg="custSel modSld modMainMaster">
      <pc:chgData name="Osbourne, Lawrina (Curriculum Support)" userId="5b989294-1a4f-4ecd-b7ab-ed9ef82fb5c7" providerId="ADAL" clId="{74C09B44-1BF2-4555-8AF3-9E0545665F38}" dt="2022-01-21T00:05:00.249" v="127"/>
      <pc:docMkLst>
        <pc:docMk/>
      </pc:docMkLst>
      <pc:sldChg chg="modSp mod modTransition modAnim">
        <pc:chgData name="Osbourne, Lawrina (Curriculum Support)" userId="5b989294-1a4f-4ecd-b7ab-ed9ef82fb5c7" providerId="ADAL" clId="{74C09B44-1BF2-4555-8AF3-9E0545665F38}" dt="2022-01-21T00:05:00.249" v="127"/>
        <pc:sldMkLst>
          <pc:docMk/>
          <pc:sldMk cId="2213450308" sldId="264"/>
        </pc:sldMkLst>
        <pc:picChg chg="mod">
          <ac:chgData name="Osbourne, Lawrina (Curriculum Support)" userId="5b989294-1a4f-4ecd-b7ab-ed9ef82fb5c7" providerId="ADAL" clId="{74C09B44-1BF2-4555-8AF3-9E0545665F38}" dt="2022-01-19T05:03:44.780" v="6" actId="1076"/>
          <ac:picMkLst>
            <pc:docMk/>
            <pc:sldMk cId="2213450308" sldId="264"/>
            <ac:picMk id="2" creationId="{6C3FC484-114E-47A7-AC95-31E72B82136C}"/>
          </ac:picMkLst>
        </pc:picChg>
      </pc:sldChg>
      <pc:sldChg chg="modSp mod modTransition modAnim">
        <pc:chgData name="Osbourne, Lawrina (Curriculum Support)" userId="5b989294-1a4f-4ecd-b7ab-ed9ef82fb5c7" providerId="ADAL" clId="{74C09B44-1BF2-4555-8AF3-9E0545665F38}" dt="2022-01-21T00:05:00.249" v="127"/>
        <pc:sldMkLst>
          <pc:docMk/>
          <pc:sldMk cId="3641841233" sldId="268"/>
        </pc:sldMkLst>
        <pc:picChg chg="mod">
          <ac:chgData name="Osbourne, Lawrina (Curriculum Support)" userId="5b989294-1a4f-4ecd-b7ab-ed9ef82fb5c7" providerId="ADAL" clId="{74C09B44-1BF2-4555-8AF3-9E0545665F38}" dt="2022-01-19T05:03:13.763" v="0" actId="1076"/>
          <ac:picMkLst>
            <pc:docMk/>
            <pc:sldMk cId="3641841233" sldId="268"/>
            <ac:picMk id="5" creationId="{01BE744A-964A-4680-95FC-1BB3A9BA6EE1}"/>
          </ac:picMkLst>
        </pc:picChg>
      </pc:sldChg>
      <pc:sldChg chg="modSp mod modTransition modAnim">
        <pc:chgData name="Osbourne, Lawrina (Curriculum Support)" userId="5b989294-1a4f-4ecd-b7ab-ed9ef82fb5c7" providerId="ADAL" clId="{74C09B44-1BF2-4555-8AF3-9E0545665F38}" dt="2022-01-21T00:05:00.249" v="127"/>
        <pc:sldMkLst>
          <pc:docMk/>
          <pc:sldMk cId="3271941629" sldId="269"/>
        </pc:sldMkLst>
        <pc:picChg chg="mod">
          <ac:chgData name="Osbourne, Lawrina (Curriculum Support)" userId="5b989294-1a4f-4ecd-b7ab-ed9ef82fb5c7" providerId="ADAL" clId="{74C09B44-1BF2-4555-8AF3-9E0545665F38}" dt="2022-01-19T05:03:58.796" v="10" actId="1076"/>
          <ac:picMkLst>
            <pc:docMk/>
            <pc:sldMk cId="3271941629" sldId="269"/>
            <ac:picMk id="8" creationId="{E3693BD6-3FF5-4E6D-80CF-FF04221CC1AF}"/>
          </ac:picMkLst>
        </pc:picChg>
      </pc:sldChg>
      <pc:sldChg chg="modSp mod modTransition modAnim">
        <pc:chgData name="Osbourne, Lawrina (Curriculum Support)" userId="5b989294-1a4f-4ecd-b7ab-ed9ef82fb5c7" providerId="ADAL" clId="{74C09B44-1BF2-4555-8AF3-9E0545665F38}" dt="2022-01-21T00:05:00.249" v="127"/>
        <pc:sldMkLst>
          <pc:docMk/>
          <pc:sldMk cId="317936319" sldId="279"/>
        </pc:sldMkLst>
        <pc:picChg chg="mod">
          <ac:chgData name="Osbourne, Lawrina (Curriculum Support)" userId="5b989294-1a4f-4ecd-b7ab-ed9ef82fb5c7" providerId="ADAL" clId="{74C09B44-1BF2-4555-8AF3-9E0545665F38}" dt="2022-01-19T05:05:34.754" v="29" actId="1076"/>
          <ac:picMkLst>
            <pc:docMk/>
            <pc:sldMk cId="317936319" sldId="279"/>
            <ac:picMk id="3" creationId="{1EDDD3FD-D7CD-4950-A3D4-F6C6D60FFE79}"/>
          </ac:picMkLst>
        </pc:picChg>
      </pc:sldChg>
      <pc:sldChg chg="modSp mod modTransition modAnim">
        <pc:chgData name="Osbourne, Lawrina (Curriculum Support)" userId="5b989294-1a4f-4ecd-b7ab-ed9ef82fb5c7" providerId="ADAL" clId="{74C09B44-1BF2-4555-8AF3-9E0545665F38}" dt="2022-01-21T00:05:00.249" v="127"/>
        <pc:sldMkLst>
          <pc:docMk/>
          <pc:sldMk cId="2399332153" sldId="280"/>
        </pc:sldMkLst>
        <pc:picChg chg="mod">
          <ac:chgData name="Osbourne, Lawrina (Curriculum Support)" userId="5b989294-1a4f-4ecd-b7ab-ed9ef82fb5c7" providerId="ADAL" clId="{74C09B44-1BF2-4555-8AF3-9E0545665F38}" dt="2022-01-19T05:03:51.627" v="8" actId="1076"/>
          <ac:picMkLst>
            <pc:docMk/>
            <pc:sldMk cId="2399332153" sldId="280"/>
            <ac:picMk id="14" creationId="{F6EBEB58-E063-4894-A9E6-4D7FF60E54DC}"/>
          </ac:picMkLst>
        </pc:picChg>
      </pc:sldChg>
      <pc:sldChg chg="modSp mod modTransition modAnim">
        <pc:chgData name="Osbourne, Lawrina (Curriculum Support)" userId="5b989294-1a4f-4ecd-b7ab-ed9ef82fb5c7" providerId="ADAL" clId="{74C09B44-1BF2-4555-8AF3-9E0545665F38}" dt="2022-01-21T00:05:00.249" v="127"/>
        <pc:sldMkLst>
          <pc:docMk/>
          <pc:sldMk cId="3332121514" sldId="281"/>
        </pc:sldMkLst>
        <pc:picChg chg="mod">
          <ac:chgData name="Osbourne, Lawrina (Curriculum Support)" userId="5b989294-1a4f-4ecd-b7ab-ed9ef82fb5c7" providerId="ADAL" clId="{74C09B44-1BF2-4555-8AF3-9E0545665F38}" dt="2022-01-19T05:04:16.227" v="14" actId="1076"/>
          <ac:picMkLst>
            <pc:docMk/>
            <pc:sldMk cId="3332121514" sldId="281"/>
            <ac:picMk id="5" creationId="{B9126C91-08C0-4EE8-A5E0-9730AF0307D7}"/>
          </ac:picMkLst>
        </pc:picChg>
      </pc:sldChg>
      <pc:sldChg chg="modSp mod modTransition modAnim">
        <pc:chgData name="Osbourne, Lawrina (Curriculum Support)" userId="5b989294-1a4f-4ecd-b7ab-ed9ef82fb5c7" providerId="ADAL" clId="{74C09B44-1BF2-4555-8AF3-9E0545665F38}" dt="2022-01-21T00:05:00.249" v="127"/>
        <pc:sldMkLst>
          <pc:docMk/>
          <pc:sldMk cId="1003632109" sldId="282"/>
        </pc:sldMkLst>
        <pc:spChg chg="mod">
          <ac:chgData name="Osbourne, Lawrina (Curriculum Support)" userId="5b989294-1a4f-4ecd-b7ab-ed9ef82fb5c7" providerId="ADAL" clId="{74C09B44-1BF2-4555-8AF3-9E0545665F38}" dt="2022-01-19T05:19:10.627" v="34" actId="2710"/>
          <ac:spMkLst>
            <pc:docMk/>
            <pc:sldMk cId="1003632109" sldId="282"/>
            <ac:spMk id="3" creationId="{EA921E8E-C0E5-4C63-B520-724C6125A1A3}"/>
          </ac:spMkLst>
        </pc:spChg>
        <pc:picChg chg="mod">
          <ac:chgData name="Osbourne, Lawrina (Curriculum Support)" userId="5b989294-1a4f-4ecd-b7ab-ed9ef82fb5c7" providerId="ADAL" clId="{74C09B44-1BF2-4555-8AF3-9E0545665F38}" dt="2022-01-19T05:04:25.226" v="15" actId="1076"/>
          <ac:picMkLst>
            <pc:docMk/>
            <pc:sldMk cId="1003632109" sldId="282"/>
            <ac:picMk id="7" creationId="{C8ADB188-8A22-4BC5-A462-6C7CB7E634DC}"/>
          </ac:picMkLst>
        </pc:picChg>
      </pc:sldChg>
      <pc:sldChg chg="modSp mod modTransition modAnim">
        <pc:chgData name="Osbourne, Lawrina (Curriculum Support)" userId="5b989294-1a4f-4ecd-b7ab-ed9ef82fb5c7" providerId="ADAL" clId="{74C09B44-1BF2-4555-8AF3-9E0545665F38}" dt="2022-01-21T00:05:00.249" v="127"/>
        <pc:sldMkLst>
          <pc:docMk/>
          <pc:sldMk cId="28654352" sldId="289"/>
        </pc:sldMkLst>
        <pc:picChg chg="mod">
          <ac:chgData name="Osbourne, Lawrina (Curriculum Support)" userId="5b989294-1a4f-4ecd-b7ab-ed9ef82fb5c7" providerId="ADAL" clId="{74C09B44-1BF2-4555-8AF3-9E0545665F38}" dt="2022-01-19T05:19:44.997" v="35" actId="1076"/>
          <ac:picMkLst>
            <pc:docMk/>
            <pc:sldMk cId="28654352" sldId="289"/>
            <ac:picMk id="6" creationId="{04A08D3A-B3FB-4F5D-AD87-5A479A7047DF}"/>
          </ac:picMkLst>
        </pc:picChg>
        <pc:picChg chg="mod">
          <ac:chgData name="Osbourne, Lawrina (Curriculum Support)" userId="5b989294-1a4f-4ecd-b7ab-ed9ef82fb5c7" providerId="ADAL" clId="{74C09B44-1BF2-4555-8AF3-9E0545665F38}" dt="2022-01-19T05:04:36.292" v="17" actId="1076"/>
          <ac:picMkLst>
            <pc:docMk/>
            <pc:sldMk cId="28654352" sldId="289"/>
            <ac:picMk id="10" creationId="{70B34E45-2EAF-43C9-BB36-7125FBEE16DF}"/>
          </ac:picMkLst>
        </pc:picChg>
      </pc:sldChg>
      <pc:sldChg chg="modSp mod modTransition modAnim">
        <pc:chgData name="Osbourne, Lawrina (Curriculum Support)" userId="5b989294-1a4f-4ecd-b7ab-ed9ef82fb5c7" providerId="ADAL" clId="{74C09B44-1BF2-4555-8AF3-9E0545665F38}" dt="2022-01-21T00:05:00.249" v="127"/>
        <pc:sldMkLst>
          <pc:docMk/>
          <pc:sldMk cId="2946749391" sldId="292"/>
        </pc:sldMkLst>
        <pc:picChg chg="mod">
          <ac:chgData name="Osbourne, Lawrina (Curriculum Support)" userId="5b989294-1a4f-4ecd-b7ab-ed9ef82fb5c7" providerId="ADAL" clId="{74C09B44-1BF2-4555-8AF3-9E0545665F38}" dt="2022-01-19T05:05:16.691" v="25" actId="1076"/>
          <ac:picMkLst>
            <pc:docMk/>
            <pc:sldMk cId="2946749391" sldId="292"/>
            <ac:picMk id="5" creationId="{E0658198-8573-451B-8D91-2D5979382C30}"/>
          </ac:picMkLst>
        </pc:picChg>
      </pc:sldChg>
      <pc:sldChg chg="modSp mod modTransition modAnim">
        <pc:chgData name="Osbourne, Lawrina (Curriculum Support)" userId="5b989294-1a4f-4ecd-b7ab-ed9ef82fb5c7" providerId="ADAL" clId="{74C09B44-1BF2-4555-8AF3-9E0545665F38}" dt="2022-01-21T00:05:00.249" v="127"/>
        <pc:sldMkLst>
          <pc:docMk/>
          <pc:sldMk cId="939205946" sldId="293"/>
        </pc:sldMkLst>
        <pc:spChg chg="mod">
          <ac:chgData name="Osbourne, Lawrina (Curriculum Support)" userId="5b989294-1a4f-4ecd-b7ab-ed9ef82fb5c7" providerId="ADAL" clId="{74C09B44-1BF2-4555-8AF3-9E0545665F38}" dt="2022-01-19T05:28:29.274" v="108" actId="20577"/>
          <ac:spMkLst>
            <pc:docMk/>
            <pc:sldMk cId="939205946" sldId="293"/>
            <ac:spMk id="4" creationId="{FB170B5C-16A9-4873-8030-4FC2EA7DF543}"/>
          </ac:spMkLst>
        </pc:spChg>
        <pc:picChg chg="mod">
          <ac:chgData name="Osbourne, Lawrina (Curriculum Support)" userId="5b989294-1a4f-4ecd-b7ab-ed9ef82fb5c7" providerId="ADAL" clId="{74C09B44-1BF2-4555-8AF3-9E0545665F38}" dt="2022-01-19T05:04:46.163" v="19" actId="1076"/>
          <ac:picMkLst>
            <pc:docMk/>
            <pc:sldMk cId="939205946" sldId="293"/>
            <ac:picMk id="5" creationId="{D07D431D-D391-479C-B570-8811FB39E552}"/>
          </ac:picMkLst>
        </pc:picChg>
        <pc:picChg chg="mod">
          <ac:chgData name="Osbourne, Lawrina (Curriculum Support)" userId="5b989294-1a4f-4ecd-b7ab-ed9ef82fb5c7" providerId="ADAL" clId="{74C09B44-1BF2-4555-8AF3-9E0545665F38}" dt="2022-01-19T05:28:36.677" v="109" actId="14100"/>
          <ac:picMkLst>
            <pc:docMk/>
            <pc:sldMk cId="939205946" sldId="293"/>
            <ac:picMk id="1026" creationId="{6439C098-998C-43FC-8163-2F99A491FDB6}"/>
          </ac:picMkLst>
        </pc:picChg>
      </pc:sldChg>
      <pc:sldChg chg="modSp mod modTransition modAnim">
        <pc:chgData name="Osbourne, Lawrina (Curriculum Support)" userId="5b989294-1a4f-4ecd-b7ab-ed9ef82fb5c7" providerId="ADAL" clId="{74C09B44-1BF2-4555-8AF3-9E0545665F38}" dt="2022-01-21T00:05:00.249" v="127"/>
        <pc:sldMkLst>
          <pc:docMk/>
          <pc:sldMk cId="1878098492" sldId="294"/>
        </pc:sldMkLst>
        <pc:spChg chg="mod">
          <ac:chgData name="Osbourne, Lawrina (Curriculum Support)" userId="5b989294-1a4f-4ecd-b7ab-ed9ef82fb5c7" providerId="ADAL" clId="{74C09B44-1BF2-4555-8AF3-9E0545665F38}" dt="2022-01-21T00:03:54.653" v="121" actId="1076"/>
          <ac:spMkLst>
            <pc:docMk/>
            <pc:sldMk cId="1878098492" sldId="294"/>
            <ac:spMk id="2" creationId="{E5883C72-2636-4AC3-A345-7443EAB401BB}"/>
          </ac:spMkLst>
        </pc:spChg>
        <pc:spChg chg="mod">
          <ac:chgData name="Osbourne, Lawrina (Curriculum Support)" userId="5b989294-1a4f-4ecd-b7ab-ed9ef82fb5c7" providerId="ADAL" clId="{74C09B44-1BF2-4555-8AF3-9E0545665F38}" dt="2022-01-21T00:03:58.893" v="122" actId="1076"/>
          <ac:spMkLst>
            <pc:docMk/>
            <pc:sldMk cId="1878098492" sldId="294"/>
            <ac:spMk id="4" creationId="{FB170B5C-16A9-4873-8030-4FC2EA7DF543}"/>
          </ac:spMkLst>
        </pc:spChg>
        <pc:picChg chg="mod">
          <ac:chgData name="Osbourne, Lawrina (Curriculum Support)" userId="5b989294-1a4f-4ecd-b7ab-ed9ef82fb5c7" providerId="ADAL" clId="{74C09B44-1BF2-4555-8AF3-9E0545665F38}" dt="2022-01-19T05:04:55.194" v="21" actId="1076"/>
          <ac:picMkLst>
            <pc:docMk/>
            <pc:sldMk cId="1878098492" sldId="294"/>
            <ac:picMk id="5" creationId="{A0EBFB7F-EE03-488F-88AA-48CA563F5AE8}"/>
          </ac:picMkLst>
        </pc:picChg>
        <pc:picChg chg="mod">
          <ac:chgData name="Osbourne, Lawrina (Curriculum Support)" userId="5b989294-1a4f-4ecd-b7ab-ed9ef82fb5c7" providerId="ADAL" clId="{74C09B44-1BF2-4555-8AF3-9E0545665F38}" dt="2022-01-21T00:04:02.597" v="123" actId="1076"/>
          <ac:picMkLst>
            <pc:docMk/>
            <pc:sldMk cId="1878098492" sldId="294"/>
            <ac:picMk id="9" creationId="{5EB872EA-5869-413D-85A0-A9DC451AEBED}"/>
          </ac:picMkLst>
        </pc:picChg>
      </pc:sldChg>
      <pc:sldChg chg="modSp mod modTransition modAnim">
        <pc:chgData name="Osbourne, Lawrina (Curriculum Support)" userId="5b989294-1a4f-4ecd-b7ab-ed9ef82fb5c7" providerId="ADAL" clId="{74C09B44-1BF2-4555-8AF3-9E0545665F38}" dt="2022-01-21T00:05:00.249" v="127"/>
        <pc:sldMkLst>
          <pc:docMk/>
          <pc:sldMk cId="850222541" sldId="295"/>
        </pc:sldMkLst>
        <pc:spChg chg="mod">
          <ac:chgData name="Osbourne, Lawrina (Curriculum Support)" userId="5b989294-1a4f-4ecd-b7ab-ed9ef82fb5c7" providerId="ADAL" clId="{74C09B44-1BF2-4555-8AF3-9E0545665F38}" dt="2022-01-19T05:29:42.657" v="114" actId="20577"/>
          <ac:spMkLst>
            <pc:docMk/>
            <pc:sldMk cId="850222541" sldId="295"/>
            <ac:spMk id="7" creationId="{305A423C-FD28-4E43-8E5C-73DF6C1CE453}"/>
          </ac:spMkLst>
        </pc:spChg>
        <pc:picChg chg="mod">
          <ac:chgData name="Osbourne, Lawrina (Curriculum Support)" userId="5b989294-1a4f-4ecd-b7ab-ed9ef82fb5c7" providerId="ADAL" clId="{74C09B44-1BF2-4555-8AF3-9E0545665F38}" dt="2022-01-19T05:05:08.388" v="23" actId="1076"/>
          <ac:picMkLst>
            <pc:docMk/>
            <pc:sldMk cId="850222541" sldId="295"/>
            <ac:picMk id="12" creationId="{039FE568-0F8B-4DA5-AEE2-3D550D806DBA}"/>
          </ac:picMkLst>
        </pc:picChg>
        <pc:picChg chg="mod">
          <ac:chgData name="Osbourne, Lawrina (Curriculum Support)" userId="5b989294-1a4f-4ecd-b7ab-ed9ef82fb5c7" providerId="ADAL" clId="{74C09B44-1BF2-4555-8AF3-9E0545665F38}" dt="2022-01-19T05:30:01.723" v="115" actId="1076"/>
          <ac:picMkLst>
            <pc:docMk/>
            <pc:sldMk cId="850222541" sldId="295"/>
            <ac:picMk id="13" creationId="{B1D52748-1A7F-4A84-9ADD-A9D4C9EFBF53}"/>
          </ac:picMkLst>
        </pc:picChg>
      </pc:sldChg>
      <pc:sldChg chg="modSp mod modTransition modAnim">
        <pc:chgData name="Osbourne, Lawrina (Curriculum Support)" userId="5b989294-1a4f-4ecd-b7ab-ed9ef82fb5c7" providerId="ADAL" clId="{74C09B44-1BF2-4555-8AF3-9E0545665F38}" dt="2022-01-21T00:05:00.249" v="127"/>
        <pc:sldMkLst>
          <pc:docMk/>
          <pc:sldMk cId="2122648596" sldId="296"/>
        </pc:sldMkLst>
        <pc:picChg chg="mod">
          <ac:chgData name="Osbourne, Lawrina (Curriculum Support)" userId="5b989294-1a4f-4ecd-b7ab-ed9ef82fb5c7" providerId="ADAL" clId="{74C09B44-1BF2-4555-8AF3-9E0545665F38}" dt="2022-01-19T05:05:26.209" v="27" actId="1076"/>
          <ac:picMkLst>
            <pc:docMk/>
            <pc:sldMk cId="2122648596" sldId="296"/>
            <ac:picMk id="5" creationId="{C8E1128C-1E87-4B78-88B5-F262A71645E7}"/>
          </ac:picMkLst>
        </pc:picChg>
      </pc:sldChg>
      <pc:sldChg chg="modTransition modAnim">
        <pc:chgData name="Osbourne, Lawrina (Curriculum Support)" userId="5b989294-1a4f-4ecd-b7ab-ed9ef82fb5c7" providerId="ADAL" clId="{74C09B44-1BF2-4555-8AF3-9E0545665F38}" dt="2022-01-21T00:05:00.249" v="127"/>
        <pc:sldMkLst>
          <pc:docMk/>
          <pc:sldMk cId="3923954828" sldId="297"/>
        </pc:sldMkLst>
      </pc:sldChg>
      <pc:sldMasterChg chg="modTransition modSldLayout">
        <pc:chgData name="Osbourne, Lawrina (Curriculum Support)" userId="5b989294-1a4f-4ecd-b7ab-ed9ef82fb5c7" providerId="ADAL" clId="{74C09B44-1BF2-4555-8AF3-9E0545665F38}" dt="2022-01-21T00:05:00.249" v="127"/>
        <pc:sldMasterMkLst>
          <pc:docMk/>
          <pc:sldMasterMk cId="1123625482" sldId="2147483648"/>
        </pc:sldMasterMkLst>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2251798174" sldId="2147483649"/>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643305868" sldId="2147483650"/>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3144419789" sldId="2147483655"/>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567652649" sldId="2147483660"/>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4259699569" sldId="2147483661"/>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655602330" sldId="2147483662"/>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2427789703" sldId="2147483664"/>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2217309765" sldId="2147483665"/>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2543916552" sldId="2147483666"/>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2665396133" sldId="2147483667"/>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4098372844" sldId="2147483668"/>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3668791820" sldId="2147483669"/>
          </pc:sldLayoutMkLst>
        </pc:sldLayoutChg>
        <pc:sldLayoutChg chg="modTransition">
          <pc:chgData name="Osbourne, Lawrina (Curriculum Support)" userId="5b989294-1a4f-4ecd-b7ab-ed9ef82fb5c7" providerId="ADAL" clId="{74C09B44-1BF2-4555-8AF3-9E0545665F38}" dt="2022-01-21T00:05:00.249" v="127"/>
          <pc:sldLayoutMkLst>
            <pc:docMk/>
            <pc:sldMasterMk cId="1123625482" sldId="2147483648"/>
            <pc:sldLayoutMk cId="2036674756" sldId="2147483670"/>
          </pc:sldLayoutMkLst>
        </pc:sldLayoutChg>
      </pc:sldMasterChg>
    </pc:docChg>
  </pc:docChgLst>
  <pc:docChgLst>
    <pc:chgData name="Ballantyne, Meegan (Curriculum Policy and Standards)" userId="0b324ebd-65ba-428b-adc2-e3fc2a9aab37" providerId="ADAL" clId="{D16C400E-6FB2-4654-BB23-AB203B77E8EF}"/>
    <pc:docChg chg="modSld">
      <pc:chgData name="Ballantyne, Meegan (Curriculum Policy and Standards)" userId="0b324ebd-65ba-428b-adc2-e3fc2a9aab37" providerId="ADAL" clId="{D16C400E-6FB2-4654-BB23-AB203B77E8EF}" dt="2022-02-17T22:57:09.950" v="13" actId="1076"/>
      <pc:docMkLst>
        <pc:docMk/>
      </pc:docMkLst>
      <pc:sldChg chg="addSp modSp mod">
        <pc:chgData name="Ballantyne, Meegan (Curriculum Policy and Standards)" userId="0b324ebd-65ba-428b-adc2-e3fc2a9aab37" providerId="ADAL" clId="{D16C400E-6FB2-4654-BB23-AB203B77E8EF}" dt="2022-02-17T22:54:57.567" v="1" actId="1076"/>
        <pc:sldMkLst>
          <pc:docMk/>
          <pc:sldMk cId="2399332153" sldId="280"/>
        </pc:sldMkLst>
        <pc:spChg chg="add mod">
          <ac:chgData name="Ballantyne, Meegan (Curriculum Policy and Standards)" userId="0b324ebd-65ba-428b-adc2-e3fc2a9aab37" providerId="ADAL" clId="{D16C400E-6FB2-4654-BB23-AB203B77E8EF}" dt="2022-02-17T22:54:57.567" v="1" actId="1076"/>
          <ac:spMkLst>
            <pc:docMk/>
            <pc:sldMk cId="2399332153" sldId="280"/>
            <ac:spMk id="10" creationId="{632F07C4-AC4F-4EED-85ED-83AD0EF90503}"/>
          </ac:spMkLst>
        </pc:spChg>
      </pc:sldChg>
      <pc:sldChg chg="addSp modSp mod">
        <pc:chgData name="Ballantyne, Meegan (Curriculum Policy and Standards)" userId="0b324ebd-65ba-428b-adc2-e3fc2a9aab37" providerId="ADAL" clId="{D16C400E-6FB2-4654-BB23-AB203B77E8EF}" dt="2022-02-17T22:55:28.581" v="3" actId="1076"/>
        <pc:sldMkLst>
          <pc:docMk/>
          <pc:sldMk cId="1003632109" sldId="282"/>
        </pc:sldMkLst>
        <pc:spChg chg="add mod">
          <ac:chgData name="Ballantyne, Meegan (Curriculum Policy and Standards)" userId="0b324ebd-65ba-428b-adc2-e3fc2a9aab37" providerId="ADAL" clId="{D16C400E-6FB2-4654-BB23-AB203B77E8EF}" dt="2022-02-17T22:55:28.581" v="3" actId="1076"/>
          <ac:spMkLst>
            <pc:docMk/>
            <pc:sldMk cId="1003632109" sldId="282"/>
            <ac:spMk id="7" creationId="{D3BA08DF-27B8-479F-AD6F-74C982470AB6}"/>
          </ac:spMkLst>
        </pc:spChg>
      </pc:sldChg>
      <pc:sldChg chg="addSp modSp mod">
        <pc:chgData name="Ballantyne, Meegan (Curriculum Policy and Standards)" userId="0b324ebd-65ba-428b-adc2-e3fc2a9aab37" providerId="ADAL" clId="{D16C400E-6FB2-4654-BB23-AB203B77E8EF}" dt="2022-02-17T22:56:04.340" v="5" actId="1076"/>
        <pc:sldMkLst>
          <pc:docMk/>
          <pc:sldMk cId="28654352" sldId="289"/>
        </pc:sldMkLst>
        <pc:spChg chg="add mod">
          <ac:chgData name="Ballantyne, Meegan (Curriculum Policy and Standards)" userId="0b324ebd-65ba-428b-adc2-e3fc2a9aab37" providerId="ADAL" clId="{D16C400E-6FB2-4654-BB23-AB203B77E8EF}" dt="2022-02-17T22:56:04.340" v="5" actId="1076"/>
          <ac:spMkLst>
            <pc:docMk/>
            <pc:sldMk cId="28654352" sldId="289"/>
            <ac:spMk id="8" creationId="{F9CFA834-54E2-47E2-A99A-6CB82DE6FCCA}"/>
          </ac:spMkLst>
        </pc:spChg>
      </pc:sldChg>
      <pc:sldChg chg="addSp modSp mod">
        <pc:chgData name="Ballantyne, Meegan (Curriculum Policy and Standards)" userId="0b324ebd-65ba-428b-adc2-e3fc2a9aab37" providerId="ADAL" clId="{D16C400E-6FB2-4654-BB23-AB203B77E8EF}" dt="2022-02-17T22:56:25.644" v="7" actId="1076"/>
        <pc:sldMkLst>
          <pc:docMk/>
          <pc:sldMk cId="939205946" sldId="293"/>
        </pc:sldMkLst>
        <pc:spChg chg="add mod">
          <ac:chgData name="Ballantyne, Meegan (Curriculum Policy and Standards)" userId="0b324ebd-65ba-428b-adc2-e3fc2a9aab37" providerId="ADAL" clId="{D16C400E-6FB2-4654-BB23-AB203B77E8EF}" dt="2022-02-17T22:56:25.644" v="7" actId="1076"/>
          <ac:spMkLst>
            <pc:docMk/>
            <pc:sldMk cId="939205946" sldId="293"/>
            <ac:spMk id="8" creationId="{F8D14EFA-ECC7-46E3-8EE2-E4664D3E2B32}"/>
          </ac:spMkLst>
        </pc:spChg>
      </pc:sldChg>
      <pc:sldChg chg="addSp modSp mod">
        <pc:chgData name="Ballantyne, Meegan (Curriculum Policy and Standards)" userId="0b324ebd-65ba-428b-adc2-e3fc2a9aab37" providerId="ADAL" clId="{D16C400E-6FB2-4654-BB23-AB203B77E8EF}" dt="2022-02-17T22:56:41.293" v="9" actId="1076"/>
        <pc:sldMkLst>
          <pc:docMk/>
          <pc:sldMk cId="1878098492" sldId="294"/>
        </pc:sldMkLst>
        <pc:spChg chg="add mod">
          <ac:chgData name="Ballantyne, Meegan (Curriculum Policy and Standards)" userId="0b324ebd-65ba-428b-adc2-e3fc2a9aab37" providerId="ADAL" clId="{D16C400E-6FB2-4654-BB23-AB203B77E8EF}" dt="2022-02-17T22:56:41.293" v="9" actId="1076"/>
          <ac:spMkLst>
            <pc:docMk/>
            <pc:sldMk cId="1878098492" sldId="294"/>
            <ac:spMk id="8" creationId="{B781740A-EA92-4C7E-8CBA-831D72199D3B}"/>
          </ac:spMkLst>
        </pc:spChg>
      </pc:sldChg>
      <pc:sldChg chg="addSp modSp mod">
        <pc:chgData name="Ballantyne, Meegan (Curriculum Policy and Standards)" userId="0b324ebd-65ba-428b-adc2-e3fc2a9aab37" providerId="ADAL" clId="{D16C400E-6FB2-4654-BB23-AB203B77E8EF}" dt="2022-02-17T22:56:56.046" v="11" actId="1076"/>
        <pc:sldMkLst>
          <pc:docMk/>
          <pc:sldMk cId="850222541" sldId="295"/>
        </pc:sldMkLst>
        <pc:spChg chg="add mod">
          <ac:chgData name="Ballantyne, Meegan (Curriculum Policy and Standards)" userId="0b324ebd-65ba-428b-adc2-e3fc2a9aab37" providerId="ADAL" clId="{D16C400E-6FB2-4654-BB23-AB203B77E8EF}" dt="2022-02-17T22:56:56.046" v="11" actId="1076"/>
          <ac:spMkLst>
            <pc:docMk/>
            <pc:sldMk cId="850222541" sldId="295"/>
            <ac:spMk id="8" creationId="{6F257F44-AAC8-4D54-B4E6-53C29EC0BB73}"/>
          </ac:spMkLst>
        </pc:spChg>
      </pc:sldChg>
      <pc:sldChg chg="addSp modSp mod">
        <pc:chgData name="Ballantyne, Meegan (Curriculum Policy and Standards)" userId="0b324ebd-65ba-428b-adc2-e3fc2a9aab37" providerId="ADAL" clId="{D16C400E-6FB2-4654-BB23-AB203B77E8EF}" dt="2022-02-17T22:57:09.950" v="13" actId="1076"/>
        <pc:sldMkLst>
          <pc:docMk/>
          <pc:sldMk cId="3923954828" sldId="297"/>
        </pc:sldMkLst>
        <pc:spChg chg="add mod">
          <ac:chgData name="Ballantyne, Meegan (Curriculum Policy and Standards)" userId="0b324ebd-65ba-428b-adc2-e3fc2a9aab37" providerId="ADAL" clId="{D16C400E-6FB2-4654-BB23-AB203B77E8EF}" dt="2022-02-17T22:57:09.950" v="13" actId="1076"/>
          <ac:spMkLst>
            <pc:docMk/>
            <pc:sldMk cId="3923954828" sldId="297"/>
            <ac:spMk id="9" creationId="{90A637EF-8410-4DBA-ADCF-953807F70B8A}"/>
          </ac:spMkLst>
        </pc:spChg>
      </pc:sldChg>
    </pc:docChg>
  </pc:docChgLst>
  <pc:docChgLst>
    <pc:chgData name="Power, Kathryn (Curriculum Policy and Standards)" userId="39542ede-2362-451c-bbe8-2c6860191fec" providerId="ADAL" clId="{2D1874E5-941E-477A-B68C-E231657ABB55}"/>
    <pc:docChg chg="modSld">
      <pc:chgData name="Power, Kathryn (Curriculum Policy and Standards)" userId="39542ede-2362-451c-bbe8-2c6860191fec" providerId="ADAL" clId="{2D1874E5-941E-477A-B68C-E231657ABB55}" dt="2022-02-27T23:36:12.211" v="7" actId="1076"/>
      <pc:docMkLst>
        <pc:docMk/>
      </pc:docMkLst>
      <pc:sldChg chg="modSp mod">
        <pc:chgData name="Power, Kathryn (Curriculum Policy and Standards)" userId="39542ede-2362-451c-bbe8-2c6860191fec" providerId="ADAL" clId="{2D1874E5-941E-477A-B68C-E231657ABB55}" dt="2022-02-27T23:36:12.211" v="7" actId="1076"/>
        <pc:sldMkLst>
          <pc:docMk/>
          <pc:sldMk cId="3271941629" sldId="269"/>
        </pc:sldMkLst>
        <pc:picChg chg="mod">
          <ac:chgData name="Power, Kathryn (Curriculum Policy and Standards)" userId="39542ede-2362-451c-bbe8-2c6860191fec" providerId="ADAL" clId="{2D1874E5-941E-477A-B68C-E231657ABB55}" dt="2022-02-27T23:36:12.211" v="7" actId="1076"/>
          <ac:picMkLst>
            <pc:docMk/>
            <pc:sldMk cId="3271941629" sldId="269"/>
            <ac:picMk id="8" creationId="{E3693BD6-3FF5-4E6D-80CF-FF04221CC1AF}"/>
          </ac:picMkLst>
        </pc:picChg>
      </pc:sldChg>
      <pc:sldChg chg="modSp mod">
        <pc:chgData name="Power, Kathryn (Curriculum Policy and Standards)" userId="39542ede-2362-451c-bbe8-2c6860191fec" providerId="ADAL" clId="{2D1874E5-941E-477A-B68C-E231657ABB55}" dt="2022-02-27T23:32:28.961" v="1" actId="20577"/>
        <pc:sldMkLst>
          <pc:docMk/>
          <pc:sldMk cId="3332121514" sldId="281"/>
        </pc:sldMkLst>
        <pc:spChg chg="mod">
          <ac:chgData name="Power, Kathryn (Curriculum Policy and Standards)" userId="39542ede-2362-451c-bbe8-2c6860191fec" providerId="ADAL" clId="{2D1874E5-941E-477A-B68C-E231657ABB55}" dt="2022-02-27T23:32:28.961" v="1" actId="20577"/>
          <ac:spMkLst>
            <pc:docMk/>
            <pc:sldMk cId="3332121514" sldId="281"/>
            <ac:spMk id="2" creationId="{48225CFB-4302-49BA-8660-88F59555382D}"/>
          </ac:spMkLst>
        </pc:spChg>
      </pc:sldChg>
      <pc:sldChg chg="modSp mod">
        <pc:chgData name="Power, Kathryn (Curriculum Policy and Standards)" userId="39542ede-2362-451c-bbe8-2c6860191fec" providerId="ADAL" clId="{2D1874E5-941E-477A-B68C-E231657ABB55}" dt="2022-02-27T23:32:40.826" v="2" actId="1076"/>
        <pc:sldMkLst>
          <pc:docMk/>
          <pc:sldMk cId="1003632109" sldId="282"/>
        </pc:sldMkLst>
        <pc:picChg chg="mod">
          <ac:chgData name="Power, Kathryn (Curriculum Policy and Standards)" userId="39542ede-2362-451c-bbe8-2c6860191fec" providerId="ADAL" clId="{2D1874E5-941E-477A-B68C-E231657ABB55}" dt="2022-02-27T23:32:40.826" v="2" actId="1076"/>
          <ac:picMkLst>
            <pc:docMk/>
            <pc:sldMk cId="1003632109" sldId="282"/>
            <ac:picMk id="8" creationId="{CE3D9C3A-E41B-4163-A3A3-628EBE66AEBC}"/>
          </ac:picMkLst>
        </pc:picChg>
      </pc:sldChg>
      <pc:sldChg chg="modSp mod">
        <pc:chgData name="Power, Kathryn (Curriculum Policy and Standards)" userId="39542ede-2362-451c-bbe8-2c6860191fec" providerId="ADAL" clId="{2D1874E5-941E-477A-B68C-E231657ABB55}" dt="2022-02-27T23:35:41.443" v="6" actId="1076"/>
        <pc:sldMkLst>
          <pc:docMk/>
          <pc:sldMk cId="2122648596" sldId="296"/>
        </pc:sldMkLst>
        <pc:picChg chg="mod">
          <ac:chgData name="Power, Kathryn (Curriculum Policy and Standards)" userId="39542ede-2362-451c-bbe8-2c6860191fec" providerId="ADAL" clId="{2D1874E5-941E-477A-B68C-E231657ABB55}" dt="2022-02-27T23:35:41.443" v="6" actId="1076"/>
          <ac:picMkLst>
            <pc:docMk/>
            <pc:sldMk cId="2122648596" sldId="296"/>
            <ac:picMk id="6" creationId="{1C880D87-0026-4159-9F9F-E2D8E39CA2E3}"/>
          </ac:picMkLst>
        </pc:picChg>
      </pc:sldChg>
      <pc:sldChg chg="modSp mod">
        <pc:chgData name="Power, Kathryn (Curriculum Policy and Standards)" userId="39542ede-2362-451c-bbe8-2c6860191fec" providerId="ADAL" clId="{2D1874E5-941E-477A-B68C-E231657ABB55}" dt="2022-02-27T23:33:38.950" v="5" actId="12"/>
        <pc:sldMkLst>
          <pc:docMk/>
          <pc:sldMk cId="3450563967" sldId="298"/>
        </pc:sldMkLst>
        <pc:graphicFrameChg chg="modGraphic">
          <ac:chgData name="Power, Kathryn (Curriculum Policy and Standards)" userId="39542ede-2362-451c-bbe8-2c6860191fec" providerId="ADAL" clId="{2D1874E5-941E-477A-B68C-E231657ABB55}" dt="2022-02-27T23:33:38.950" v="5" actId="12"/>
          <ac:graphicFrameMkLst>
            <pc:docMk/>
            <pc:sldMk cId="3450563967" sldId="298"/>
            <ac:graphicFrameMk id="4" creationId="{A9612681-6093-427D-915A-A25B620C73DD}"/>
          </ac:graphicFrameMkLst>
        </pc:graphicFrameChg>
      </pc:sldChg>
    </pc:docChg>
  </pc:docChgLst>
  <pc:docChgLst>
    <pc:chgData name="Rowntree, Sarah (Literacy and Numeracy Programs)" userId="S::sarah.rowntree805@schools.sa.edu.au::10f23035-01e7-46ad-97a5-d88e33a86a1f" providerId="AD" clId="Web-{76AA5626-7C16-4D62-8C88-80910F60BF22}"/>
    <pc:docChg chg="modSld">
      <pc:chgData name="Rowntree, Sarah (Literacy and Numeracy Programs)" userId="S::sarah.rowntree805@schools.sa.edu.au::10f23035-01e7-46ad-97a5-d88e33a86a1f" providerId="AD" clId="Web-{76AA5626-7C16-4D62-8C88-80910F60BF22}" dt="2022-01-24T02:08:13.741" v="1" actId="20577"/>
      <pc:docMkLst>
        <pc:docMk/>
      </pc:docMkLst>
      <pc:sldChg chg="modSp">
        <pc:chgData name="Rowntree, Sarah (Literacy and Numeracy Programs)" userId="S::sarah.rowntree805@schools.sa.edu.au::10f23035-01e7-46ad-97a5-d88e33a86a1f" providerId="AD" clId="Web-{76AA5626-7C16-4D62-8C88-80910F60BF22}" dt="2022-01-24T02:08:13.741" v="1" actId="20577"/>
        <pc:sldMkLst>
          <pc:docMk/>
          <pc:sldMk cId="3923954828" sldId="297"/>
        </pc:sldMkLst>
        <pc:spChg chg="mod">
          <ac:chgData name="Rowntree, Sarah (Literacy and Numeracy Programs)" userId="S::sarah.rowntree805@schools.sa.edu.au::10f23035-01e7-46ad-97a5-d88e33a86a1f" providerId="AD" clId="Web-{76AA5626-7C16-4D62-8C88-80910F60BF22}" dt="2022-01-24T02:08:13.741" v="1" actId="20577"/>
          <ac:spMkLst>
            <pc:docMk/>
            <pc:sldMk cId="3923954828" sldId="297"/>
            <ac:spMk id="2" creationId="{89EBB04C-36FC-4D64-818E-4F9FCE7D9D59}"/>
          </ac:spMkLst>
        </pc:spChg>
      </pc:sldChg>
    </pc:docChg>
  </pc:docChgLst>
  <pc:docChgLst>
    <pc:chgData name="Light, Jane (Curriculum Support)" userId="S::jane.light380@schools.sa.edu.au::38f041a2-02fc-425b-9559-cdb75a858b09" providerId="AD" clId="Web-{78540D16-065F-45A2-B834-881425B2AD75}"/>
    <pc:docChg chg="modSld">
      <pc:chgData name="Light, Jane (Curriculum Support)" userId="S::jane.light380@schools.sa.edu.au::38f041a2-02fc-425b-9559-cdb75a858b09" providerId="AD" clId="Web-{78540D16-065F-45A2-B834-881425B2AD75}" dt="2022-01-24T02:07:52.177" v="13" actId="20577"/>
      <pc:docMkLst>
        <pc:docMk/>
      </pc:docMkLst>
      <pc:sldChg chg="modSp">
        <pc:chgData name="Light, Jane (Curriculum Support)" userId="S::jane.light380@schools.sa.edu.au::38f041a2-02fc-425b-9559-cdb75a858b09" providerId="AD" clId="Web-{78540D16-065F-45A2-B834-881425B2AD75}" dt="2022-01-24T02:07:52.177" v="13" actId="20577"/>
        <pc:sldMkLst>
          <pc:docMk/>
          <pc:sldMk cId="3923954828" sldId="297"/>
        </pc:sldMkLst>
        <pc:spChg chg="mod">
          <ac:chgData name="Light, Jane (Curriculum Support)" userId="S::jane.light380@schools.sa.edu.au::38f041a2-02fc-425b-9559-cdb75a858b09" providerId="AD" clId="Web-{78540D16-065F-45A2-B834-881425B2AD75}" dt="2022-01-24T02:07:52.177" v="13" actId="20577"/>
          <ac:spMkLst>
            <pc:docMk/>
            <pc:sldMk cId="3923954828" sldId="297"/>
            <ac:spMk id="2" creationId="{89EBB04C-36FC-4D64-818E-4F9FCE7D9D59}"/>
          </ac:spMkLst>
        </pc:spChg>
      </pc:sldChg>
    </pc:docChg>
  </pc:docChgLst>
  <pc:docChgLst>
    <pc:chgData name="Feetham, Fiona (Curriculum Support)" userId="S::fiona.feetham574@schools.sa.edu.au::a2456b1b-a103-4fdc-b8a0-dcd50b93ffb1" providerId="AD" clId="Web-{46E40BC2-E78B-4809-A551-D63B48CBF5D3}"/>
    <pc:docChg chg="modSld">
      <pc:chgData name="Feetham, Fiona (Curriculum Support)" userId="S::fiona.feetham574@schools.sa.edu.au::a2456b1b-a103-4fdc-b8a0-dcd50b93ffb1" providerId="AD" clId="Web-{46E40BC2-E78B-4809-A551-D63B48CBF5D3}" dt="2022-02-21T04:22:01.187" v="0"/>
      <pc:docMkLst>
        <pc:docMk/>
      </pc:docMkLst>
      <pc:sldChg chg="delSp delAnim">
        <pc:chgData name="Feetham, Fiona (Curriculum Support)" userId="S::fiona.feetham574@schools.sa.edu.au::a2456b1b-a103-4fdc-b8a0-dcd50b93ffb1" providerId="AD" clId="Web-{46E40BC2-E78B-4809-A551-D63B48CBF5D3}" dt="2022-02-21T04:22:01.187" v="0"/>
        <pc:sldMkLst>
          <pc:docMk/>
          <pc:sldMk cId="2213450308" sldId="264"/>
        </pc:sldMkLst>
        <pc:picChg chg="del">
          <ac:chgData name="Feetham, Fiona (Curriculum Support)" userId="S::fiona.feetham574@schools.sa.edu.au::a2456b1b-a103-4fdc-b8a0-dcd50b93ffb1" providerId="AD" clId="Web-{46E40BC2-E78B-4809-A551-D63B48CBF5D3}" dt="2022-02-21T04:22:01.187" v="0"/>
          <ac:picMkLst>
            <pc:docMk/>
            <pc:sldMk cId="2213450308" sldId="264"/>
            <ac:picMk id="17" creationId="{76D69356-5E43-4BE9-BF75-47766FA89F11}"/>
          </ac:picMkLst>
        </pc:picChg>
      </pc:sldChg>
    </pc:docChg>
  </pc:docChgLst>
  <pc:docChgLst>
    <pc:chgData name="Rosemary" userId="8347c0b4-f3c8-4dd3-bab3-6cfb87c4f4f9" providerId="ADAL" clId="{75164644-51C2-4C6F-B61F-9511A768F38E}"/>
    <pc:docChg chg="custSel modSld">
      <pc:chgData name="Rosemary" userId="8347c0b4-f3c8-4dd3-bab3-6cfb87c4f4f9" providerId="ADAL" clId="{75164644-51C2-4C6F-B61F-9511A768F38E}" dt="2022-02-22T05:00:53.001" v="13" actId="478"/>
      <pc:docMkLst>
        <pc:docMk/>
      </pc:docMkLst>
      <pc:sldChg chg="addSp delSp modSp mod modClrScheme delCm chgLayout">
        <pc:chgData name="Rosemary" userId="8347c0b4-f3c8-4dd3-bab3-6cfb87c4f4f9" providerId="ADAL" clId="{75164644-51C2-4C6F-B61F-9511A768F38E}" dt="2022-02-22T05:00:53.001" v="13" actId="478"/>
        <pc:sldMkLst>
          <pc:docMk/>
          <pc:sldMk cId="2399332153" sldId="280"/>
        </pc:sldMkLst>
        <pc:spChg chg="mod ord">
          <ac:chgData name="Rosemary" userId="8347c0b4-f3c8-4dd3-bab3-6cfb87c4f4f9" providerId="ADAL" clId="{75164644-51C2-4C6F-B61F-9511A768F38E}" dt="2022-02-22T04:57:24.554" v="6" actId="700"/>
          <ac:spMkLst>
            <pc:docMk/>
            <pc:sldMk cId="2399332153" sldId="280"/>
            <ac:spMk id="2" creationId="{9C8D727A-6CAF-456E-B3A9-979F490CC112}"/>
          </ac:spMkLst>
        </pc:spChg>
        <pc:spChg chg="add mod ord">
          <ac:chgData name="Rosemary" userId="8347c0b4-f3c8-4dd3-bab3-6cfb87c4f4f9" providerId="ADAL" clId="{75164644-51C2-4C6F-B61F-9511A768F38E}" dt="2022-02-22T04:59:05.184" v="9" actId="12"/>
          <ac:spMkLst>
            <pc:docMk/>
            <pc:sldMk cId="2399332153" sldId="280"/>
            <ac:spMk id="3" creationId="{5A534CC5-2358-4DE2-A9BE-6FC3B5D0CDE0}"/>
          </ac:spMkLst>
        </pc:spChg>
        <pc:spChg chg="add del mod ord">
          <ac:chgData name="Rosemary" userId="8347c0b4-f3c8-4dd3-bab3-6cfb87c4f4f9" providerId="ADAL" clId="{75164644-51C2-4C6F-B61F-9511A768F38E}" dt="2022-02-22T04:59:16.192" v="10" actId="478"/>
          <ac:spMkLst>
            <pc:docMk/>
            <pc:sldMk cId="2399332153" sldId="280"/>
            <ac:spMk id="5" creationId="{5C00BFD6-4B53-4AC2-BCA1-2A57369E16C2}"/>
          </ac:spMkLst>
        </pc:spChg>
        <pc:spChg chg="del mod">
          <ac:chgData name="Rosemary" userId="8347c0b4-f3c8-4dd3-bab3-6cfb87c4f4f9" providerId="ADAL" clId="{75164644-51C2-4C6F-B61F-9511A768F38E}" dt="2022-02-22T04:58:52.902" v="7" actId="478"/>
          <ac:spMkLst>
            <pc:docMk/>
            <pc:sldMk cId="2399332153" sldId="280"/>
            <ac:spMk id="6" creationId="{92F21D87-6AD0-492C-8899-C7196A4BD224}"/>
          </ac:spMkLst>
        </pc:spChg>
        <pc:spChg chg="del mod">
          <ac:chgData name="Rosemary" userId="8347c0b4-f3c8-4dd3-bab3-6cfb87c4f4f9" providerId="ADAL" clId="{75164644-51C2-4C6F-B61F-9511A768F38E}" dt="2022-02-22T05:00:53.001" v="13" actId="478"/>
          <ac:spMkLst>
            <pc:docMk/>
            <pc:sldMk cId="2399332153" sldId="280"/>
            <ac:spMk id="15" creationId="{0E3FC3CA-2B74-2B44-A48F-4E0C1E3C9D72}"/>
          </ac:spMkLst>
        </pc:spChg>
        <pc:picChg chg="del mod">
          <ac:chgData name="Rosemary" userId="8347c0b4-f3c8-4dd3-bab3-6cfb87c4f4f9" providerId="ADAL" clId="{75164644-51C2-4C6F-B61F-9511A768F38E}" dt="2022-02-22T04:57:01.332" v="1" actId="478"/>
          <ac:picMkLst>
            <pc:docMk/>
            <pc:sldMk cId="2399332153" sldId="280"/>
            <ac:picMk id="12" creationId="{089A706B-E993-354C-B98F-E3D37317059D}"/>
          </ac:picMkLst>
        </pc:picChg>
        <pc:picChg chg="del">
          <ac:chgData name="Rosemary" userId="8347c0b4-f3c8-4dd3-bab3-6cfb87c4f4f9" providerId="ADAL" clId="{75164644-51C2-4C6F-B61F-9511A768F38E}" dt="2022-02-22T04:57:02.435" v="2" actId="478"/>
          <ac:picMkLst>
            <pc:docMk/>
            <pc:sldMk cId="2399332153" sldId="280"/>
            <ac:picMk id="13" creationId="{41E19650-83AC-0A45-A928-16F5E67C8A61}"/>
          </ac:picMkLst>
        </pc:picChg>
      </pc:sldChg>
    </pc:docChg>
  </pc:docChgLst>
  <pc:docChgLst>
    <pc:chgData name="Schilling, Geoff (Curriculum Development)" userId="9147261c-0027-4955-b2a6-c80652defa48" providerId="ADAL" clId="{436F514D-78B4-9748-A628-E2D7F0BC1D45}"/>
    <pc:docChg chg="modSld">
      <pc:chgData name="Schilling, Geoff (Curriculum Development)" userId="9147261c-0027-4955-b2a6-c80652defa48" providerId="ADAL" clId="{436F514D-78B4-9748-A628-E2D7F0BC1D45}" dt="2022-03-03T05:50:41.960" v="72" actId="1038"/>
      <pc:docMkLst>
        <pc:docMk/>
      </pc:docMkLst>
      <pc:sldChg chg="modSp mod">
        <pc:chgData name="Schilling, Geoff (Curriculum Development)" userId="9147261c-0027-4955-b2a6-c80652defa48" providerId="ADAL" clId="{436F514D-78B4-9748-A628-E2D7F0BC1D45}" dt="2022-03-03T05:49:12.356" v="7" actId="1038"/>
        <pc:sldMkLst>
          <pc:docMk/>
          <pc:sldMk cId="1003632109" sldId="282"/>
        </pc:sldMkLst>
        <pc:spChg chg="mod">
          <ac:chgData name="Schilling, Geoff (Curriculum Development)" userId="9147261c-0027-4955-b2a6-c80652defa48" providerId="ADAL" clId="{436F514D-78B4-9748-A628-E2D7F0BC1D45}" dt="2022-03-03T05:49:12.356" v="7" actId="1038"/>
          <ac:spMkLst>
            <pc:docMk/>
            <pc:sldMk cId="1003632109" sldId="282"/>
            <ac:spMk id="9" creationId="{B47BA5CE-466E-AD44-ACB2-FF98E4A04EE3}"/>
          </ac:spMkLst>
        </pc:spChg>
      </pc:sldChg>
      <pc:sldChg chg="modSp mod">
        <pc:chgData name="Schilling, Geoff (Curriculum Development)" userId="9147261c-0027-4955-b2a6-c80652defa48" providerId="ADAL" clId="{436F514D-78B4-9748-A628-E2D7F0BC1D45}" dt="2022-03-03T05:49:31.876" v="20" actId="1035"/>
        <pc:sldMkLst>
          <pc:docMk/>
          <pc:sldMk cId="28654352" sldId="289"/>
        </pc:sldMkLst>
        <pc:spChg chg="mod">
          <ac:chgData name="Schilling, Geoff (Curriculum Development)" userId="9147261c-0027-4955-b2a6-c80652defa48" providerId="ADAL" clId="{436F514D-78B4-9748-A628-E2D7F0BC1D45}" dt="2022-03-03T05:49:31.876" v="20" actId="1035"/>
          <ac:spMkLst>
            <pc:docMk/>
            <pc:sldMk cId="28654352" sldId="289"/>
            <ac:spMk id="9" creationId="{F2BCC5EA-F4DE-DD4A-B166-998477B5D50F}"/>
          </ac:spMkLst>
        </pc:spChg>
      </pc:sldChg>
      <pc:sldChg chg="modSp mod">
        <pc:chgData name="Schilling, Geoff (Curriculum Development)" userId="9147261c-0027-4955-b2a6-c80652defa48" providerId="ADAL" clId="{436F514D-78B4-9748-A628-E2D7F0BC1D45}" dt="2022-03-03T05:49:46.260" v="32" actId="1037"/>
        <pc:sldMkLst>
          <pc:docMk/>
          <pc:sldMk cId="939205946" sldId="293"/>
        </pc:sldMkLst>
        <pc:spChg chg="mod">
          <ac:chgData name="Schilling, Geoff (Curriculum Development)" userId="9147261c-0027-4955-b2a6-c80652defa48" providerId="ADAL" clId="{436F514D-78B4-9748-A628-E2D7F0BC1D45}" dt="2022-03-03T05:49:46.260" v="32" actId="1037"/>
          <ac:spMkLst>
            <pc:docMk/>
            <pc:sldMk cId="939205946" sldId="293"/>
            <ac:spMk id="10" creationId="{39B174F0-087C-B243-ACE2-C0F744E0F24B}"/>
          </ac:spMkLst>
        </pc:spChg>
      </pc:sldChg>
      <pc:sldChg chg="modSp mod">
        <pc:chgData name="Schilling, Geoff (Curriculum Development)" userId="9147261c-0027-4955-b2a6-c80652defa48" providerId="ADAL" clId="{436F514D-78B4-9748-A628-E2D7F0BC1D45}" dt="2022-03-03T05:50:02.405" v="39" actId="1038"/>
        <pc:sldMkLst>
          <pc:docMk/>
          <pc:sldMk cId="1878098492" sldId="294"/>
        </pc:sldMkLst>
        <pc:spChg chg="mod">
          <ac:chgData name="Schilling, Geoff (Curriculum Development)" userId="9147261c-0027-4955-b2a6-c80652defa48" providerId="ADAL" clId="{436F514D-78B4-9748-A628-E2D7F0BC1D45}" dt="2022-03-03T05:50:02.405" v="39" actId="1038"/>
          <ac:spMkLst>
            <pc:docMk/>
            <pc:sldMk cId="1878098492" sldId="294"/>
            <ac:spMk id="10" creationId="{1885C7E5-F280-064A-BDBE-C41491B8D693}"/>
          </ac:spMkLst>
        </pc:spChg>
      </pc:sldChg>
      <pc:sldChg chg="modSp mod">
        <pc:chgData name="Schilling, Geoff (Curriculum Development)" userId="9147261c-0027-4955-b2a6-c80652defa48" providerId="ADAL" clId="{436F514D-78B4-9748-A628-E2D7F0BC1D45}" dt="2022-03-03T05:50:15.806" v="48" actId="1037"/>
        <pc:sldMkLst>
          <pc:docMk/>
          <pc:sldMk cId="850222541" sldId="295"/>
        </pc:sldMkLst>
        <pc:spChg chg="mod">
          <ac:chgData name="Schilling, Geoff (Curriculum Development)" userId="9147261c-0027-4955-b2a6-c80652defa48" providerId="ADAL" clId="{436F514D-78B4-9748-A628-E2D7F0BC1D45}" dt="2022-03-03T05:50:15.806" v="48" actId="1037"/>
          <ac:spMkLst>
            <pc:docMk/>
            <pc:sldMk cId="850222541" sldId="295"/>
            <ac:spMk id="14" creationId="{CABA5434-94AB-4BC4-A96C-10B8AF7E8EBE}"/>
          </ac:spMkLst>
        </pc:spChg>
      </pc:sldChg>
      <pc:sldChg chg="modSp mod">
        <pc:chgData name="Schilling, Geoff (Curriculum Development)" userId="9147261c-0027-4955-b2a6-c80652defa48" providerId="ADAL" clId="{436F514D-78B4-9748-A628-E2D7F0BC1D45}" dt="2022-03-03T05:50:41.960" v="72" actId="1038"/>
        <pc:sldMkLst>
          <pc:docMk/>
          <pc:sldMk cId="3450563967" sldId="298"/>
        </pc:sldMkLst>
        <pc:spChg chg="mod">
          <ac:chgData name="Schilling, Geoff (Curriculum Development)" userId="9147261c-0027-4955-b2a6-c80652defa48" providerId="ADAL" clId="{436F514D-78B4-9748-A628-E2D7F0BC1D45}" dt="2022-03-03T05:50:41.960" v="72" actId="1038"/>
          <ac:spMkLst>
            <pc:docMk/>
            <pc:sldMk cId="3450563967" sldId="298"/>
            <ac:spMk id="10" creationId="{6F10505B-CC97-274C-9045-F9D32CB94D32}"/>
          </ac:spMkLst>
        </pc:spChg>
        <pc:spChg chg="mod">
          <ac:chgData name="Schilling, Geoff (Curriculum Development)" userId="9147261c-0027-4955-b2a6-c80652defa48" providerId="ADAL" clId="{436F514D-78B4-9748-A628-E2D7F0BC1D45}" dt="2022-03-03T05:50:29.858" v="59" actId="1037"/>
          <ac:spMkLst>
            <pc:docMk/>
            <pc:sldMk cId="3450563967" sldId="298"/>
            <ac:spMk id="12" creationId="{C8FB2C7E-709F-A74D-B7AD-C621B4DCF7AD}"/>
          </ac:spMkLst>
        </pc:spChg>
      </pc:sldChg>
    </pc:docChg>
  </pc:docChgLst>
  <pc:docChgLst>
    <pc:chgData name="Kathy Tomotheou" userId="9949b5ba-e5e1-4ab7-9b88-2b874b58366f" providerId="ADAL" clId="{7A88F238-7521-A44B-A39E-A24D37A2A8E6}"/>
    <pc:docChg chg="undo custSel modSld">
      <pc:chgData name="Kathy Tomotheou" userId="9949b5ba-e5e1-4ab7-9b88-2b874b58366f" providerId="ADAL" clId="{7A88F238-7521-A44B-A39E-A24D37A2A8E6}" dt="2022-02-22T04:08:53.002" v="230"/>
      <pc:docMkLst>
        <pc:docMk/>
      </pc:docMkLst>
      <pc:sldChg chg="addSp delSp modSp mod addCm">
        <pc:chgData name="Kathy Tomotheou" userId="9949b5ba-e5e1-4ab7-9b88-2b874b58366f" providerId="ADAL" clId="{7A88F238-7521-A44B-A39E-A24D37A2A8E6}" dt="2022-02-22T03:27:55.435" v="6" actId="1076"/>
        <pc:sldMkLst>
          <pc:docMk/>
          <pc:sldMk cId="2399332153" sldId="280"/>
        </pc:sldMkLst>
        <pc:spChg chg="mod">
          <ac:chgData name="Kathy Tomotheou" userId="9949b5ba-e5e1-4ab7-9b88-2b874b58366f" providerId="ADAL" clId="{7A88F238-7521-A44B-A39E-A24D37A2A8E6}" dt="2022-02-22T03:27:55.435" v="6" actId="1076"/>
          <ac:spMkLst>
            <pc:docMk/>
            <pc:sldMk cId="2399332153" sldId="280"/>
            <ac:spMk id="6" creationId="{92F21D87-6AD0-492C-8899-C7196A4BD224}"/>
          </ac:spMkLst>
        </pc:spChg>
        <pc:spChg chg="del">
          <ac:chgData name="Kathy Tomotheou" userId="9949b5ba-e5e1-4ab7-9b88-2b874b58366f" providerId="ADAL" clId="{7A88F238-7521-A44B-A39E-A24D37A2A8E6}" dt="2022-02-22T03:26:12.502" v="2" actId="478"/>
          <ac:spMkLst>
            <pc:docMk/>
            <pc:sldMk cId="2399332153" sldId="280"/>
            <ac:spMk id="10" creationId="{632F07C4-AC4F-4EED-85ED-83AD0EF90503}"/>
          </ac:spMkLst>
        </pc:spChg>
        <pc:spChg chg="del">
          <ac:chgData name="Kathy Tomotheou" userId="9949b5ba-e5e1-4ab7-9b88-2b874b58366f" providerId="ADAL" clId="{7A88F238-7521-A44B-A39E-A24D37A2A8E6}" dt="2022-02-22T03:27:46.702" v="4" actId="478"/>
          <ac:spMkLst>
            <pc:docMk/>
            <pc:sldMk cId="2399332153" sldId="280"/>
            <ac:spMk id="11" creationId="{00CFC737-765D-4FAA-91DD-B25164323323}"/>
          </ac:spMkLst>
        </pc:spChg>
        <pc:spChg chg="add mod">
          <ac:chgData name="Kathy Tomotheou" userId="9949b5ba-e5e1-4ab7-9b88-2b874b58366f" providerId="ADAL" clId="{7A88F238-7521-A44B-A39E-A24D37A2A8E6}" dt="2022-02-22T03:27:47.252" v="5"/>
          <ac:spMkLst>
            <pc:docMk/>
            <pc:sldMk cId="2399332153" sldId="280"/>
            <ac:spMk id="15" creationId="{0E3FC3CA-2B74-2B44-A48F-4E0C1E3C9D72}"/>
          </ac:spMkLst>
        </pc:spChg>
        <pc:picChg chg="add mod">
          <ac:chgData name="Kathy Tomotheou" userId="9949b5ba-e5e1-4ab7-9b88-2b874b58366f" providerId="ADAL" clId="{7A88F238-7521-A44B-A39E-A24D37A2A8E6}" dt="2022-02-22T03:26:03.683" v="1"/>
          <ac:picMkLst>
            <pc:docMk/>
            <pc:sldMk cId="2399332153" sldId="280"/>
            <ac:picMk id="12" creationId="{089A706B-E993-354C-B98F-E3D37317059D}"/>
          </ac:picMkLst>
        </pc:picChg>
        <pc:picChg chg="add mod">
          <ac:chgData name="Kathy Tomotheou" userId="9949b5ba-e5e1-4ab7-9b88-2b874b58366f" providerId="ADAL" clId="{7A88F238-7521-A44B-A39E-A24D37A2A8E6}" dt="2022-02-22T03:26:03.683" v="1"/>
          <ac:picMkLst>
            <pc:docMk/>
            <pc:sldMk cId="2399332153" sldId="280"/>
            <ac:picMk id="13" creationId="{41E19650-83AC-0A45-A928-16F5E67C8A61}"/>
          </ac:picMkLst>
        </pc:picChg>
        <pc:picChg chg="del">
          <ac:chgData name="Kathy Tomotheou" userId="9949b5ba-e5e1-4ab7-9b88-2b874b58366f" providerId="ADAL" clId="{7A88F238-7521-A44B-A39E-A24D37A2A8E6}" dt="2022-02-22T03:26:03.121" v="0" actId="478"/>
          <ac:picMkLst>
            <pc:docMk/>
            <pc:sldMk cId="2399332153" sldId="280"/>
            <ac:picMk id="1026" creationId="{11E5360E-470D-444E-BFB7-BB89355C1CB4}"/>
          </ac:picMkLst>
        </pc:picChg>
        <pc:picChg chg="del">
          <ac:chgData name="Kathy Tomotheou" userId="9949b5ba-e5e1-4ab7-9b88-2b874b58366f" providerId="ADAL" clId="{7A88F238-7521-A44B-A39E-A24D37A2A8E6}" dt="2022-02-22T03:26:03.121" v="0" actId="478"/>
          <ac:picMkLst>
            <pc:docMk/>
            <pc:sldMk cId="2399332153" sldId="280"/>
            <ac:picMk id="1028" creationId="{645A582E-077B-4428-AE86-8D696F199829}"/>
          </ac:picMkLst>
        </pc:picChg>
      </pc:sldChg>
      <pc:sldChg chg="modSp mod">
        <pc:chgData name="Kathy Tomotheou" userId="9949b5ba-e5e1-4ab7-9b88-2b874b58366f" providerId="ADAL" clId="{7A88F238-7521-A44B-A39E-A24D37A2A8E6}" dt="2022-02-22T03:48:08.333" v="111" actId="14100"/>
        <pc:sldMkLst>
          <pc:docMk/>
          <pc:sldMk cId="3332121514" sldId="281"/>
        </pc:sldMkLst>
        <pc:spChg chg="mod">
          <ac:chgData name="Kathy Tomotheou" userId="9949b5ba-e5e1-4ab7-9b88-2b874b58366f" providerId="ADAL" clId="{7A88F238-7521-A44B-A39E-A24D37A2A8E6}" dt="2022-02-22T03:48:08.333" v="111" actId="14100"/>
          <ac:spMkLst>
            <pc:docMk/>
            <pc:sldMk cId="3332121514" sldId="281"/>
            <ac:spMk id="4" creationId="{2A6DF1DF-DF43-4E98-A7B9-12C83236206C}"/>
          </ac:spMkLst>
        </pc:spChg>
      </pc:sldChg>
      <pc:sldChg chg="addSp delSp modSp mod addCm">
        <pc:chgData name="Kathy Tomotheou" userId="9949b5ba-e5e1-4ab7-9b88-2b874b58366f" providerId="ADAL" clId="{7A88F238-7521-A44B-A39E-A24D37A2A8E6}" dt="2022-02-22T03:33:50.571" v="35"/>
        <pc:sldMkLst>
          <pc:docMk/>
          <pc:sldMk cId="1003632109" sldId="282"/>
        </pc:sldMkLst>
        <pc:spChg chg="mod">
          <ac:chgData name="Kathy Tomotheou" userId="9949b5ba-e5e1-4ab7-9b88-2b874b58366f" providerId="ADAL" clId="{7A88F238-7521-A44B-A39E-A24D37A2A8E6}" dt="2022-02-22T03:32:14.075" v="17" actId="1076"/>
          <ac:spMkLst>
            <pc:docMk/>
            <pc:sldMk cId="1003632109" sldId="282"/>
            <ac:spMk id="3" creationId="{EA921E8E-C0E5-4C63-B520-724C6125A1A3}"/>
          </ac:spMkLst>
        </pc:spChg>
        <pc:spChg chg="del">
          <ac:chgData name="Kathy Tomotheou" userId="9949b5ba-e5e1-4ab7-9b88-2b874b58366f" providerId="ADAL" clId="{7A88F238-7521-A44B-A39E-A24D37A2A8E6}" dt="2022-02-22T03:31:19.011" v="9" actId="478"/>
          <ac:spMkLst>
            <pc:docMk/>
            <pc:sldMk cId="1003632109" sldId="282"/>
            <ac:spMk id="6" creationId="{96DFBACB-83D2-4683-A794-6C8A830319E5}"/>
          </ac:spMkLst>
        </pc:spChg>
        <pc:spChg chg="del">
          <ac:chgData name="Kathy Tomotheou" userId="9949b5ba-e5e1-4ab7-9b88-2b874b58366f" providerId="ADAL" clId="{7A88F238-7521-A44B-A39E-A24D37A2A8E6}" dt="2022-02-22T03:28:16.410" v="7" actId="478"/>
          <ac:spMkLst>
            <pc:docMk/>
            <pc:sldMk cId="1003632109" sldId="282"/>
            <ac:spMk id="7" creationId="{D3BA08DF-27B8-479F-AD6F-74C982470AB6}"/>
          </ac:spMkLst>
        </pc:spChg>
        <pc:spChg chg="add mod">
          <ac:chgData name="Kathy Tomotheou" userId="9949b5ba-e5e1-4ab7-9b88-2b874b58366f" providerId="ADAL" clId="{7A88F238-7521-A44B-A39E-A24D37A2A8E6}" dt="2022-02-22T03:32:27.438" v="20" actId="12788"/>
          <ac:spMkLst>
            <pc:docMk/>
            <pc:sldMk cId="1003632109" sldId="282"/>
            <ac:spMk id="9" creationId="{B47BA5CE-466E-AD44-ACB2-FF98E4A04EE3}"/>
          </ac:spMkLst>
        </pc:spChg>
        <pc:picChg chg="mod">
          <ac:chgData name="Kathy Tomotheou" userId="9949b5ba-e5e1-4ab7-9b88-2b874b58366f" providerId="ADAL" clId="{7A88F238-7521-A44B-A39E-A24D37A2A8E6}" dt="2022-02-22T03:32:27.438" v="20" actId="12788"/>
          <ac:picMkLst>
            <pc:docMk/>
            <pc:sldMk cId="1003632109" sldId="282"/>
            <ac:picMk id="5" creationId="{92F3D4B6-84DB-4B23-85CD-634C9E77C721}"/>
          </ac:picMkLst>
        </pc:picChg>
      </pc:sldChg>
      <pc:sldChg chg="addSp delSp modSp mod addCm">
        <pc:chgData name="Kathy Tomotheou" userId="9949b5ba-e5e1-4ab7-9b88-2b874b58366f" providerId="ADAL" clId="{7A88F238-7521-A44B-A39E-A24D37A2A8E6}" dt="2022-02-22T04:01:34.261" v="186" actId="12788"/>
        <pc:sldMkLst>
          <pc:docMk/>
          <pc:sldMk cId="28654352" sldId="289"/>
        </pc:sldMkLst>
        <pc:spChg chg="mod">
          <ac:chgData name="Kathy Tomotheou" userId="9949b5ba-e5e1-4ab7-9b88-2b874b58366f" providerId="ADAL" clId="{7A88F238-7521-A44B-A39E-A24D37A2A8E6}" dt="2022-02-22T03:34:40.205" v="46" actId="14100"/>
          <ac:spMkLst>
            <pc:docMk/>
            <pc:sldMk cId="28654352" sldId="289"/>
            <ac:spMk id="2" creationId="{E5883C72-2636-4AC3-A345-7443EAB401BB}"/>
          </ac:spMkLst>
        </pc:spChg>
        <pc:spChg chg="mod">
          <ac:chgData name="Kathy Tomotheou" userId="9949b5ba-e5e1-4ab7-9b88-2b874b58366f" providerId="ADAL" clId="{7A88F238-7521-A44B-A39E-A24D37A2A8E6}" dt="2022-02-22T03:34:32.454" v="44" actId="14100"/>
          <ac:spMkLst>
            <pc:docMk/>
            <pc:sldMk cId="28654352" sldId="289"/>
            <ac:spMk id="4" creationId="{FB170B5C-16A9-4873-8030-4FC2EA7DF543}"/>
          </ac:spMkLst>
        </pc:spChg>
        <pc:spChg chg="del">
          <ac:chgData name="Kathy Tomotheou" userId="9949b5ba-e5e1-4ab7-9b88-2b874b58366f" providerId="ADAL" clId="{7A88F238-7521-A44B-A39E-A24D37A2A8E6}" dt="2022-02-22T03:32:54.457" v="30" actId="478"/>
          <ac:spMkLst>
            <pc:docMk/>
            <pc:sldMk cId="28654352" sldId="289"/>
            <ac:spMk id="7" creationId="{256DA81D-CE3A-4D15-AD12-2D084FEFC3F3}"/>
          </ac:spMkLst>
        </pc:spChg>
        <pc:spChg chg="del">
          <ac:chgData name="Kathy Tomotheou" userId="9949b5ba-e5e1-4ab7-9b88-2b874b58366f" providerId="ADAL" clId="{7A88F238-7521-A44B-A39E-A24D37A2A8E6}" dt="2022-02-22T03:32:35.241" v="21" actId="478"/>
          <ac:spMkLst>
            <pc:docMk/>
            <pc:sldMk cId="28654352" sldId="289"/>
            <ac:spMk id="8" creationId="{F9CFA834-54E2-47E2-A99A-6CB82DE6FCCA}"/>
          </ac:spMkLst>
        </pc:spChg>
        <pc:spChg chg="add mod">
          <ac:chgData name="Kathy Tomotheou" userId="9949b5ba-e5e1-4ab7-9b88-2b874b58366f" providerId="ADAL" clId="{7A88F238-7521-A44B-A39E-A24D37A2A8E6}" dt="2022-02-22T04:01:34.261" v="186" actId="12788"/>
          <ac:spMkLst>
            <pc:docMk/>
            <pc:sldMk cId="28654352" sldId="289"/>
            <ac:spMk id="9" creationId="{F2BCC5EA-F4DE-DD4A-B166-998477B5D50F}"/>
          </ac:spMkLst>
        </pc:spChg>
        <pc:picChg chg="mod">
          <ac:chgData name="Kathy Tomotheou" userId="9949b5ba-e5e1-4ab7-9b88-2b874b58366f" providerId="ADAL" clId="{7A88F238-7521-A44B-A39E-A24D37A2A8E6}" dt="2022-02-22T04:01:34.261" v="186" actId="12788"/>
          <ac:picMkLst>
            <pc:docMk/>
            <pc:sldMk cId="28654352" sldId="289"/>
            <ac:picMk id="6" creationId="{04A08D3A-B3FB-4F5D-AD87-5A479A7047DF}"/>
          </ac:picMkLst>
        </pc:picChg>
      </pc:sldChg>
      <pc:sldChg chg="addSp delSp modSp mod addCm delCm modCm">
        <pc:chgData name="Kathy Tomotheou" userId="9949b5ba-e5e1-4ab7-9b88-2b874b58366f" providerId="ADAL" clId="{7A88F238-7521-A44B-A39E-A24D37A2A8E6}" dt="2022-02-22T04:01:03.100" v="177" actId="14861"/>
        <pc:sldMkLst>
          <pc:docMk/>
          <pc:sldMk cId="939205946" sldId="293"/>
        </pc:sldMkLst>
        <pc:spChg chg="mod">
          <ac:chgData name="Kathy Tomotheou" userId="9949b5ba-e5e1-4ab7-9b88-2b874b58366f" providerId="ADAL" clId="{7A88F238-7521-A44B-A39E-A24D37A2A8E6}" dt="2022-02-22T03:45:55.813" v="103" actId="20577"/>
          <ac:spMkLst>
            <pc:docMk/>
            <pc:sldMk cId="939205946" sldId="293"/>
            <ac:spMk id="4" creationId="{FB170B5C-16A9-4873-8030-4FC2EA7DF543}"/>
          </ac:spMkLst>
        </pc:spChg>
        <pc:spChg chg="del mod">
          <ac:chgData name="Kathy Tomotheou" userId="9949b5ba-e5e1-4ab7-9b88-2b874b58366f" providerId="ADAL" clId="{7A88F238-7521-A44B-A39E-A24D37A2A8E6}" dt="2022-02-22T03:35:45.402" v="61" actId="478"/>
          <ac:spMkLst>
            <pc:docMk/>
            <pc:sldMk cId="939205946" sldId="293"/>
            <ac:spMk id="7" creationId="{256DA81D-CE3A-4D15-AD12-2D084FEFC3F3}"/>
          </ac:spMkLst>
        </pc:spChg>
        <pc:spChg chg="del">
          <ac:chgData name="Kathy Tomotheou" userId="9949b5ba-e5e1-4ab7-9b88-2b874b58366f" providerId="ADAL" clId="{7A88F238-7521-A44B-A39E-A24D37A2A8E6}" dt="2022-02-22T03:35:00.469" v="47" actId="478"/>
          <ac:spMkLst>
            <pc:docMk/>
            <pc:sldMk cId="939205946" sldId="293"/>
            <ac:spMk id="8" creationId="{F8D14EFA-ECC7-46E3-8EE2-E4664D3E2B32}"/>
          </ac:spMkLst>
        </pc:spChg>
        <pc:spChg chg="add mod">
          <ac:chgData name="Kathy Tomotheou" userId="9949b5ba-e5e1-4ab7-9b88-2b874b58366f" providerId="ADAL" clId="{7A88F238-7521-A44B-A39E-A24D37A2A8E6}" dt="2022-02-22T03:51:49.134" v="120" actId="20577"/>
          <ac:spMkLst>
            <pc:docMk/>
            <pc:sldMk cId="939205946" sldId="293"/>
            <ac:spMk id="10" creationId="{39B174F0-087C-B243-ACE2-C0F744E0F24B}"/>
          </ac:spMkLst>
        </pc:spChg>
        <pc:picChg chg="add del mod">
          <ac:chgData name="Kathy Tomotheou" userId="9949b5ba-e5e1-4ab7-9b88-2b874b58366f" providerId="ADAL" clId="{7A88F238-7521-A44B-A39E-A24D37A2A8E6}" dt="2022-02-22T03:35:11.460" v="51" actId="478"/>
          <ac:picMkLst>
            <pc:docMk/>
            <pc:sldMk cId="939205946" sldId="293"/>
            <ac:picMk id="9" creationId="{A8508A2D-8A03-1E40-B8B7-852F04A8A6A7}"/>
          </ac:picMkLst>
        </pc:picChg>
        <pc:picChg chg="add del mod">
          <ac:chgData name="Kathy Tomotheou" userId="9949b5ba-e5e1-4ab7-9b88-2b874b58366f" providerId="ADAL" clId="{7A88F238-7521-A44B-A39E-A24D37A2A8E6}" dt="2022-02-22T04:01:03.100" v="177" actId="14861"/>
          <ac:picMkLst>
            <pc:docMk/>
            <pc:sldMk cId="939205946" sldId="293"/>
            <ac:picMk id="1026" creationId="{6439C098-998C-43FC-8163-2F99A491FDB6}"/>
          </ac:picMkLst>
        </pc:picChg>
      </pc:sldChg>
      <pc:sldChg chg="addSp delSp modSp mod addCm">
        <pc:chgData name="Kathy Tomotheou" userId="9949b5ba-e5e1-4ab7-9b88-2b874b58366f" providerId="ADAL" clId="{7A88F238-7521-A44B-A39E-A24D37A2A8E6}" dt="2022-02-22T04:06:28.855" v="197" actId="1076"/>
        <pc:sldMkLst>
          <pc:docMk/>
          <pc:sldMk cId="1878098492" sldId="294"/>
        </pc:sldMkLst>
        <pc:spChg chg="del">
          <ac:chgData name="Kathy Tomotheou" userId="9949b5ba-e5e1-4ab7-9b88-2b874b58366f" providerId="ADAL" clId="{7A88F238-7521-A44B-A39E-A24D37A2A8E6}" dt="2022-02-22T03:46:19.675" v="105" actId="478"/>
          <ac:spMkLst>
            <pc:docMk/>
            <pc:sldMk cId="1878098492" sldId="294"/>
            <ac:spMk id="7" creationId="{256DA81D-CE3A-4D15-AD12-2D084FEFC3F3}"/>
          </ac:spMkLst>
        </pc:spChg>
        <pc:spChg chg="del">
          <ac:chgData name="Kathy Tomotheou" userId="9949b5ba-e5e1-4ab7-9b88-2b874b58366f" providerId="ADAL" clId="{7A88F238-7521-A44B-A39E-A24D37A2A8E6}" dt="2022-02-22T03:46:16.861" v="104" actId="478"/>
          <ac:spMkLst>
            <pc:docMk/>
            <pc:sldMk cId="1878098492" sldId="294"/>
            <ac:spMk id="8" creationId="{B781740A-EA92-4C7E-8CBA-831D72199D3B}"/>
          </ac:spMkLst>
        </pc:spChg>
        <pc:spChg chg="add mod">
          <ac:chgData name="Kathy Tomotheou" userId="9949b5ba-e5e1-4ab7-9b88-2b874b58366f" providerId="ADAL" clId="{7A88F238-7521-A44B-A39E-A24D37A2A8E6}" dt="2022-02-22T04:06:28.855" v="197" actId="1076"/>
          <ac:spMkLst>
            <pc:docMk/>
            <pc:sldMk cId="1878098492" sldId="294"/>
            <ac:spMk id="10" creationId="{1885C7E5-F280-064A-BDBE-C41491B8D693}"/>
          </ac:spMkLst>
        </pc:spChg>
        <pc:picChg chg="mod">
          <ac:chgData name="Kathy Tomotheou" userId="9949b5ba-e5e1-4ab7-9b88-2b874b58366f" providerId="ADAL" clId="{7A88F238-7521-A44B-A39E-A24D37A2A8E6}" dt="2022-02-22T03:47:47.765" v="109" actId="14100"/>
          <ac:picMkLst>
            <pc:docMk/>
            <pc:sldMk cId="1878098492" sldId="294"/>
            <ac:picMk id="9" creationId="{5EB872EA-5869-413D-85A0-A9DC451AEBED}"/>
          </ac:picMkLst>
        </pc:picChg>
      </pc:sldChg>
      <pc:sldChg chg="addSp delSp modSp mod addCm">
        <pc:chgData name="Kathy Tomotheou" userId="9949b5ba-e5e1-4ab7-9b88-2b874b58366f" providerId="ADAL" clId="{7A88F238-7521-A44B-A39E-A24D37A2A8E6}" dt="2022-02-22T04:05:36.781" v="192"/>
        <pc:sldMkLst>
          <pc:docMk/>
          <pc:sldMk cId="850222541" sldId="295"/>
        </pc:sldMkLst>
        <pc:spChg chg="mod">
          <ac:chgData name="Kathy Tomotheou" userId="9949b5ba-e5e1-4ab7-9b88-2b874b58366f" providerId="ADAL" clId="{7A88F238-7521-A44B-A39E-A24D37A2A8E6}" dt="2022-02-22T03:52:50.621" v="127" actId="1076"/>
          <ac:spMkLst>
            <pc:docMk/>
            <pc:sldMk cId="850222541" sldId="295"/>
            <ac:spMk id="2" creationId="{863CC762-E2CF-4E03-9423-38D9E34797D0}"/>
          </ac:spMkLst>
        </pc:spChg>
        <pc:spChg chg="mod">
          <ac:chgData name="Kathy Tomotheou" userId="9949b5ba-e5e1-4ab7-9b88-2b874b58366f" providerId="ADAL" clId="{7A88F238-7521-A44B-A39E-A24D37A2A8E6}" dt="2022-02-22T04:00:42.349" v="176" actId="948"/>
          <ac:spMkLst>
            <pc:docMk/>
            <pc:sldMk cId="850222541" sldId="295"/>
            <ac:spMk id="7" creationId="{305A423C-FD28-4E43-8E5C-73DF6C1CE453}"/>
          </ac:spMkLst>
        </pc:spChg>
        <pc:spChg chg="del">
          <ac:chgData name="Kathy Tomotheou" userId="9949b5ba-e5e1-4ab7-9b88-2b874b58366f" providerId="ADAL" clId="{7A88F238-7521-A44B-A39E-A24D37A2A8E6}" dt="2022-02-22T03:53:15.635" v="137" actId="478"/>
          <ac:spMkLst>
            <pc:docMk/>
            <pc:sldMk cId="850222541" sldId="295"/>
            <ac:spMk id="8" creationId="{6F257F44-AAC8-4D54-B4E6-53C29EC0BB73}"/>
          </ac:spMkLst>
        </pc:spChg>
        <pc:spChg chg="mod">
          <ac:chgData name="Kathy Tomotheou" userId="9949b5ba-e5e1-4ab7-9b88-2b874b58366f" providerId="ADAL" clId="{7A88F238-7521-A44B-A39E-A24D37A2A8E6}" dt="2022-02-22T04:02:05.450" v="191" actId="1036"/>
          <ac:spMkLst>
            <pc:docMk/>
            <pc:sldMk cId="850222541" sldId="295"/>
            <ac:spMk id="14" creationId="{CABA5434-94AB-4BC4-A96C-10B8AF7E8EBE}"/>
          </ac:spMkLst>
        </pc:spChg>
        <pc:picChg chg="add mod">
          <ac:chgData name="Kathy Tomotheou" userId="9949b5ba-e5e1-4ab7-9b88-2b874b58366f" providerId="ADAL" clId="{7A88F238-7521-A44B-A39E-A24D37A2A8E6}" dt="2022-02-22T04:01:47.572" v="188" actId="14861"/>
          <ac:picMkLst>
            <pc:docMk/>
            <pc:sldMk cId="850222541" sldId="295"/>
            <ac:picMk id="4" creationId="{267BF810-D4CD-9145-B6EE-CDAC0516CCBD}"/>
          </ac:picMkLst>
        </pc:picChg>
        <pc:picChg chg="del mod">
          <ac:chgData name="Kathy Tomotheou" userId="9949b5ba-e5e1-4ab7-9b88-2b874b58366f" providerId="ADAL" clId="{7A88F238-7521-A44B-A39E-A24D37A2A8E6}" dt="2022-02-22T03:59:02.611" v="139" actId="478"/>
          <ac:picMkLst>
            <pc:docMk/>
            <pc:sldMk cId="850222541" sldId="295"/>
            <ac:picMk id="13" creationId="{B1D52748-1A7F-4A84-9ADD-A9D4C9EFBF53}"/>
          </ac:picMkLst>
        </pc:picChg>
      </pc:sldChg>
      <pc:sldChg chg="addSp delSp modSp mod addCm">
        <pc:chgData name="Kathy Tomotheou" userId="9949b5ba-e5e1-4ab7-9b88-2b874b58366f" providerId="ADAL" clId="{7A88F238-7521-A44B-A39E-A24D37A2A8E6}" dt="2022-02-22T04:08:53.002" v="230"/>
        <pc:sldMkLst>
          <pc:docMk/>
          <pc:sldMk cId="3923954828" sldId="297"/>
        </pc:sldMkLst>
        <pc:spChg chg="mod">
          <ac:chgData name="Kathy Tomotheou" userId="9949b5ba-e5e1-4ab7-9b88-2b874b58366f" providerId="ADAL" clId="{7A88F238-7521-A44B-A39E-A24D37A2A8E6}" dt="2022-02-22T04:07:36.307" v="221" actId="948"/>
          <ac:spMkLst>
            <pc:docMk/>
            <pc:sldMk cId="3923954828" sldId="297"/>
            <ac:spMk id="3" creationId="{E2C48C7C-C419-49A7-8538-FF8E26F73B00}"/>
          </ac:spMkLst>
        </pc:spChg>
        <pc:spChg chg="del">
          <ac:chgData name="Kathy Tomotheou" userId="9949b5ba-e5e1-4ab7-9b88-2b874b58366f" providerId="ADAL" clId="{7A88F238-7521-A44B-A39E-A24D37A2A8E6}" dt="2022-02-22T04:06:09.611" v="194" actId="478"/>
          <ac:spMkLst>
            <pc:docMk/>
            <pc:sldMk cId="3923954828" sldId="297"/>
            <ac:spMk id="8" creationId="{068FC4EF-321E-48FE-A6E8-9542CDFA241A}"/>
          </ac:spMkLst>
        </pc:spChg>
        <pc:spChg chg="del">
          <ac:chgData name="Kathy Tomotheou" userId="9949b5ba-e5e1-4ab7-9b88-2b874b58366f" providerId="ADAL" clId="{7A88F238-7521-A44B-A39E-A24D37A2A8E6}" dt="2022-02-22T04:06:06.632" v="193" actId="478"/>
          <ac:spMkLst>
            <pc:docMk/>
            <pc:sldMk cId="3923954828" sldId="297"/>
            <ac:spMk id="9" creationId="{90A637EF-8410-4DBA-ADCF-953807F70B8A}"/>
          </ac:spMkLst>
        </pc:spChg>
        <pc:spChg chg="add mod">
          <ac:chgData name="Kathy Tomotheou" userId="9949b5ba-e5e1-4ab7-9b88-2b874b58366f" providerId="ADAL" clId="{7A88F238-7521-A44B-A39E-A24D37A2A8E6}" dt="2022-02-22T04:08:05.885" v="227" actId="1076"/>
          <ac:spMkLst>
            <pc:docMk/>
            <pc:sldMk cId="3923954828" sldId="297"/>
            <ac:spMk id="10" creationId="{6F10505B-CC97-274C-9045-F9D32CB94D32}"/>
          </ac:spMkLst>
        </pc:spChg>
        <pc:spChg chg="add mod">
          <ac:chgData name="Kathy Tomotheou" userId="9949b5ba-e5e1-4ab7-9b88-2b874b58366f" providerId="ADAL" clId="{7A88F238-7521-A44B-A39E-A24D37A2A8E6}" dt="2022-02-22T04:07:54.433" v="223" actId="1076"/>
          <ac:spMkLst>
            <pc:docMk/>
            <pc:sldMk cId="3923954828" sldId="297"/>
            <ac:spMk id="12" creationId="{C8FB2C7E-709F-A74D-B7AD-C621B4DCF7AD}"/>
          </ac:spMkLst>
        </pc:spChg>
        <pc:graphicFrameChg chg="mod">
          <ac:chgData name="Kathy Tomotheou" userId="9949b5ba-e5e1-4ab7-9b88-2b874b58366f" providerId="ADAL" clId="{7A88F238-7521-A44B-A39E-A24D37A2A8E6}" dt="2022-02-22T04:08:09.763" v="229" actId="1038"/>
          <ac:graphicFrameMkLst>
            <pc:docMk/>
            <pc:sldMk cId="3923954828" sldId="297"/>
            <ac:graphicFrameMk id="4" creationId="{A9612681-6093-427D-915A-A25B620C73DD}"/>
          </ac:graphicFrameMkLst>
        </pc:graphicFrameChg>
        <pc:picChg chg="mod">
          <ac:chgData name="Kathy Tomotheou" userId="9949b5ba-e5e1-4ab7-9b88-2b874b58366f" providerId="ADAL" clId="{7A88F238-7521-A44B-A39E-A24D37A2A8E6}" dt="2022-02-22T04:07:54.433" v="223" actId="1076"/>
          <ac:picMkLst>
            <pc:docMk/>
            <pc:sldMk cId="3923954828" sldId="297"/>
            <ac:picMk id="5" creationId="{255A496C-8A24-4F99-B3A9-60A5BA0D18DE}"/>
          </ac:picMkLst>
        </pc:picChg>
        <pc:picChg chg="mod">
          <ac:chgData name="Kathy Tomotheou" userId="9949b5ba-e5e1-4ab7-9b88-2b874b58366f" providerId="ADAL" clId="{7A88F238-7521-A44B-A39E-A24D37A2A8E6}" dt="2022-02-22T04:08:05.885" v="227" actId="1076"/>
          <ac:picMkLst>
            <pc:docMk/>
            <pc:sldMk cId="3923954828" sldId="297"/>
            <ac:picMk id="6" creationId="{D20887CB-F295-45D5-9F88-E5131C7760DC}"/>
          </ac:picMkLst>
        </pc:picChg>
      </pc:sldChg>
    </pc:docChg>
  </pc:docChgLst>
  <pc:docChgLst>
    <pc:chgData name="Book, Renee (Curriculum Support)" userId="aaadc5d5-0eac-48a9-95da-d152d3b9490d" providerId="ADAL" clId="{F1F0C4F5-B83C-4BAA-A237-200E0B191022}"/>
    <pc:docChg chg="undo custSel addSld delSld modSld">
      <pc:chgData name="Book, Renee (Curriculum Support)" userId="aaadc5d5-0eac-48a9-95da-d152d3b9490d" providerId="ADAL" clId="{F1F0C4F5-B83C-4BAA-A237-200E0B191022}" dt="2022-02-22T04:53:46.483" v="32" actId="207"/>
      <pc:docMkLst>
        <pc:docMk/>
      </pc:docMkLst>
      <pc:sldChg chg="addSp delSp modSp del mod modClrScheme chgLayout">
        <pc:chgData name="Book, Renee (Curriculum Support)" userId="aaadc5d5-0eac-48a9-95da-d152d3b9490d" providerId="ADAL" clId="{F1F0C4F5-B83C-4BAA-A237-200E0B191022}" dt="2022-02-22T04:51:40.322" v="11" actId="2696"/>
        <pc:sldMkLst>
          <pc:docMk/>
          <pc:sldMk cId="3923954828" sldId="297"/>
        </pc:sldMkLst>
        <pc:spChg chg="mod ord">
          <ac:chgData name="Book, Renee (Curriculum Support)" userId="aaadc5d5-0eac-48a9-95da-d152d3b9490d" providerId="ADAL" clId="{F1F0C4F5-B83C-4BAA-A237-200E0B191022}" dt="2022-02-22T04:51:12.574" v="6" actId="700"/>
          <ac:spMkLst>
            <pc:docMk/>
            <pc:sldMk cId="3923954828" sldId="297"/>
            <ac:spMk id="2" creationId="{89EBB04C-36FC-4D64-818E-4F9FCE7D9D59}"/>
          </ac:spMkLst>
        </pc:spChg>
        <pc:spChg chg="add del mod ord">
          <ac:chgData name="Book, Renee (Curriculum Support)" userId="aaadc5d5-0eac-48a9-95da-d152d3b9490d" providerId="ADAL" clId="{F1F0C4F5-B83C-4BAA-A237-200E0B191022}" dt="2022-02-22T04:51:35.725" v="10" actId="1076"/>
          <ac:spMkLst>
            <pc:docMk/>
            <pc:sldMk cId="3923954828" sldId="297"/>
            <ac:spMk id="3" creationId="{E2C48C7C-C419-49A7-8538-FF8E26F73B00}"/>
          </ac:spMkLst>
        </pc:spChg>
        <pc:spChg chg="add del mod">
          <ac:chgData name="Book, Renee (Curriculum Support)" userId="aaadc5d5-0eac-48a9-95da-d152d3b9490d" providerId="ADAL" clId="{F1F0C4F5-B83C-4BAA-A237-200E0B191022}" dt="2022-02-22T04:50:48.683" v="3" actId="21"/>
          <ac:spMkLst>
            <pc:docMk/>
            <pc:sldMk cId="3923954828" sldId="297"/>
            <ac:spMk id="8" creationId="{C639AEEF-3BC2-4D3C-B646-75116635DB49}"/>
          </ac:spMkLst>
        </pc:spChg>
        <pc:spChg chg="add del mod ord">
          <ac:chgData name="Book, Renee (Curriculum Support)" userId="aaadc5d5-0eac-48a9-95da-d152d3b9490d" providerId="ADAL" clId="{F1F0C4F5-B83C-4BAA-A237-200E0B191022}" dt="2022-02-22T04:51:30.227" v="9" actId="21"/>
          <ac:spMkLst>
            <pc:docMk/>
            <pc:sldMk cId="3923954828" sldId="297"/>
            <ac:spMk id="9" creationId="{1892257B-87CD-42D7-B462-221E01820CD7}"/>
          </ac:spMkLst>
        </pc:spChg>
      </pc:sldChg>
      <pc:sldChg chg="modSp add mod">
        <pc:chgData name="Book, Renee (Curriculum Support)" userId="aaadc5d5-0eac-48a9-95da-d152d3b9490d" providerId="ADAL" clId="{F1F0C4F5-B83C-4BAA-A237-200E0B191022}" dt="2022-02-22T04:53:46.483" v="32" actId="207"/>
        <pc:sldMkLst>
          <pc:docMk/>
          <pc:sldMk cId="3450563967" sldId="298"/>
        </pc:sldMkLst>
        <pc:graphicFrameChg chg="modGraphic">
          <ac:chgData name="Book, Renee (Curriculum Support)" userId="aaadc5d5-0eac-48a9-95da-d152d3b9490d" providerId="ADAL" clId="{F1F0C4F5-B83C-4BAA-A237-200E0B191022}" dt="2022-02-22T04:53:46.483" v="32" actId="207"/>
          <ac:graphicFrameMkLst>
            <pc:docMk/>
            <pc:sldMk cId="3450563967" sldId="298"/>
            <ac:graphicFrameMk id="4" creationId="{A9612681-6093-427D-915A-A25B620C73DD}"/>
          </ac:graphicFrameMkLst>
        </pc:graphicFrameChg>
      </pc:sldChg>
      <pc:sldChg chg="addSp delSp modSp add del mod modClrScheme chgLayout">
        <pc:chgData name="Book, Renee (Curriculum Support)" userId="aaadc5d5-0eac-48a9-95da-d152d3b9490d" providerId="ADAL" clId="{F1F0C4F5-B83C-4BAA-A237-200E0B191022}" dt="2022-02-22T04:53:06.125" v="27" actId="2696"/>
        <pc:sldMkLst>
          <pc:docMk/>
          <pc:sldMk cId="312843106" sldId="299"/>
        </pc:sldMkLst>
        <pc:spChg chg="mod ord">
          <ac:chgData name="Book, Renee (Curriculum Support)" userId="aaadc5d5-0eac-48a9-95da-d152d3b9490d" providerId="ADAL" clId="{F1F0C4F5-B83C-4BAA-A237-200E0B191022}" dt="2022-02-22T04:52:34.091" v="20" actId="700"/>
          <ac:spMkLst>
            <pc:docMk/>
            <pc:sldMk cId="312843106" sldId="299"/>
            <ac:spMk id="2" creationId="{89EBB04C-36FC-4D64-818E-4F9FCE7D9D59}"/>
          </ac:spMkLst>
        </pc:spChg>
        <pc:spChg chg="add del mod ord">
          <ac:chgData name="Book, Renee (Curriculum Support)" userId="aaadc5d5-0eac-48a9-95da-d152d3b9490d" providerId="ADAL" clId="{F1F0C4F5-B83C-4BAA-A237-200E0B191022}" dt="2022-02-22T04:52:59.573" v="25" actId="21"/>
          <ac:spMkLst>
            <pc:docMk/>
            <pc:sldMk cId="312843106" sldId="299"/>
            <ac:spMk id="3" creationId="{E2C48C7C-C419-49A7-8538-FF8E26F73B00}"/>
          </ac:spMkLst>
        </pc:spChg>
        <pc:spChg chg="add del mod ord">
          <ac:chgData name="Book, Renee (Curriculum Support)" userId="aaadc5d5-0eac-48a9-95da-d152d3b9490d" providerId="ADAL" clId="{F1F0C4F5-B83C-4BAA-A237-200E0B191022}" dt="2022-02-22T04:53:00.240" v="26" actId="21"/>
          <ac:spMkLst>
            <pc:docMk/>
            <pc:sldMk cId="312843106" sldId="299"/>
            <ac:spMk id="7" creationId="{A7BF22DF-B07F-4FA9-AF08-B8E781519322}"/>
          </ac:spMkLst>
        </pc:spChg>
      </pc:sldChg>
      <pc:sldChg chg="modSp add del mod modClrScheme chgLayout">
        <pc:chgData name="Book, Renee (Curriculum Support)" userId="aaadc5d5-0eac-48a9-95da-d152d3b9490d" providerId="ADAL" clId="{F1F0C4F5-B83C-4BAA-A237-200E0B191022}" dt="2022-02-22T04:52:23.343" v="18"/>
        <pc:sldMkLst>
          <pc:docMk/>
          <pc:sldMk cId="3382508227" sldId="299"/>
        </pc:sldMkLst>
        <pc:spChg chg="mod ord">
          <ac:chgData name="Book, Renee (Curriculum Support)" userId="aaadc5d5-0eac-48a9-95da-d152d3b9490d" providerId="ADAL" clId="{F1F0C4F5-B83C-4BAA-A237-200E0B191022}" dt="2022-02-22T04:52:22.789" v="17" actId="700"/>
          <ac:spMkLst>
            <pc:docMk/>
            <pc:sldMk cId="3382508227" sldId="299"/>
            <ac:spMk id="2" creationId="{89EBB04C-36FC-4D64-818E-4F9FCE7D9D59}"/>
          </ac:spMkLst>
        </pc:spChg>
        <pc:spChg chg="mod ord">
          <ac:chgData name="Book, Renee (Curriculum Support)" userId="aaadc5d5-0eac-48a9-95da-d152d3b9490d" providerId="ADAL" clId="{F1F0C4F5-B83C-4BAA-A237-200E0B191022}" dt="2022-02-22T04:52:22.789" v="17" actId="700"/>
          <ac:spMkLst>
            <pc:docMk/>
            <pc:sldMk cId="3382508227" sldId="299"/>
            <ac:spMk id="3" creationId="{E2C48C7C-C419-49A7-8538-FF8E26F73B00}"/>
          </ac:spMkLst>
        </pc:spChg>
      </pc:sldChg>
    </pc:docChg>
  </pc:docChgLst>
  <pc:docChgLst>
    <pc:chgData name="Rowntree, Sarah (Literacy and Numeracy Programs)" userId="S::sarah.rowntree805@schools.sa.edu.au::10f23035-01e7-46ad-97a5-d88e33a86a1f" providerId="AD" clId="Web-{6B5F6AF1-75C4-48A8-8BCD-D383364367BA}"/>
    <pc:docChg chg="modSld">
      <pc:chgData name="Rowntree, Sarah (Literacy and Numeracy Programs)" userId="S::sarah.rowntree805@schools.sa.edu.au::10f23035-01e7-46ad-97a5-d88e33a86a1f" providerId="AD" clId="Web-{6B5F6AF1-75C4-48A8-8BCD-D383364367BA}" dt="2022-01-25T02:24:48.020" v="32" actId="20577"/>
      <pc:docMkLst>
        <pc:docMk/>
      </pc:docMkLst>
      <pc:sldChg chg="modSp">
        <pc:chgData name="Rowntree, Sarah (Literacy and Numeracy Programs)" userId="S::sarah.rowntree805@schools.sa.edu.au::10f23035-01e7-46ad-97a5-d88e33a86a1f" providerId="AD" clId="Web-{6B5F6AF1-75C4-48A8-8BCD-D383364367BA}" dt="2022-01-25T02:23:35.672" v="7" actId="20577"/>
        <pc:sldMkLst>
          <pc:docMk/>
          <pc:sldMk cId="1003632109" sldId="282"/>
        </pc:sldMkLst>
        <pc:spChg chg="mod">
          <ac:chgData name="Rowntree, Sarah (Literacy and Numeracy Programs)" userId="S::sarah.rowntree805@schools.sa.edu.au::10f23035-01e7-46ad-97a5-d88e33a86a1f" providerId="AD" clId="Web-{6B5F6AF1-75C4-48A8-8BCD-D383364367BA}" dt="2022-01-25T02:23:35.672" v="7" actId="20577"/>
          <ac:spMkLst>
            <pc:docMk/>
            <pc:sldMk cId="1003632109" sldId="282"/>
            <ac:spMk id="6" creationId="{96DFBACB-83D2-4683-A794-6C8A830319E5}"/>
          </ac:spMkLst>
        </pc:spChg>
      </pc:sldChg>
      <pc:sldChg chg="modSp">
        <pc:chgData name="Rowntree, Sarah (Literacy and Numeracy Programs)" userId="S::sarah.rowntree805@schools.sa.edu.au::10f23035-01e7-46ad-97a5-d88e33a86a1f" providerId="AD" clId="Web-{6B5F6AF1-75C4-48A8-8BCD-D383364367BA}" dt="2022-01-25T02:23:48.251" v="13" actId="20577"/>
        <pc:sldMkLst>
          <pc:docMk/>
          <pc:sldMk cId="28654352" sldId="289"/>
        </pc:sldMkLst>
        <pc:spChg chg="mod">
          <ac:chgData name="Rowntree, Sarah (Literacy and Numeracy Programs)" userId="S::sarah.rowntree805@schools.sa.edu.au::10f23035-01e7-46ad-97a5-d88e33a86a1f" providerId="AD" clId="Web-{6B5F6AF1-75C4-48A8-8BCD-D383364367BA}" dt="2022-01-25T02:23:48.251" v="13" actId="20577"/>
          <ac:spMkLst>
            <pc:docMk/>
            <pc:sldMk cId="28654352" sldId="289"/>
            <ac:spMk id="7" creationId="{256DA81D-CE3A-4D15-AD12-2D084FEFC3F3}"/>
          </ac:spMkLst>
        </pc:spChg>
      </pc:sldChg>
      <pc:sldChg chg="modSp">
        <pc:chgData name="Rowntree, Sarah (Literacy and Numeracy Programs)" userId="S::sarah.rowntree805@schools.sa.edu.au::10f23035-01e7-46ad-97a5-d88e33a86a1f" providerId="AD" clId="Web-{6B5F6AF1-75C4-48A8-8BCD-D383364367BA}" dt="2022-01-25T02:23:57.314" v="17" actId="20577"/>
        <pc:sldMkLst>
          <pc:docMk/>
          <pc:sldMk cId="939205946" sldId="293"/>
        </pc:sldMkLst>
        <pc:spChg chg="mod">
          <ac:chgData name="Rowntree, Sarah (Literacy and Numeracy Programs)" userId="S::sarah.rowntree805@schools.sa.edu.au::10f23035-01e7-46ad-97a5-d88e33a86a1f" providerId="AD" clId="Web-{6B5F6AF1-75C4-48A8-8BCD-D383364367BA}" dt="2022-01-25T02:23:57.314" v="17" actId="20577"/>
          <ac:spMkLst>
            <pc:docMk/>
            <pc:sldMk cId="939205946" sldId="293"/>
            <ac:spMk id="7" creationId="{256DA81D-CE3A-4D15-AD12-2D084FEFC3F3}"/>
          </ac:spMkLst>
        </pc:spChg>
      </pc:sldChg>
      <pc:sldChg chg="modSp">
        <pc:chgData name="Rowntree, Sarah (Literacy and Numeracy Programs)" userId="S::sarah.rowntree805@schools.sa.edu.au::10f23035-01e7-46ad-97a5-d88e33a86a1f" providerId="AD" clId="Web-{6B5F6AF1-75C4-48A8-8BCD-D383364367BA}" dt="2022-01-25T02:24:14.862" v="26" actId="20577"/>
        <pc:sldMkLst>
          <pc:docMk/>
          <pc:sldMk cId="1878098492" sldId="294"/>
        </pc:sldMkLst>
        <pc:spChg chg="mod">
          <ac:chgData name="Rowntree, Sarah (Literacy and Numeracy Programs)" userId="S::sarah.rowntree805@schools.sa.edu.au::10f23035-01e7-46ad-97a5-d88e33a86a1f" providerId="AD" clId="Web-{6B5F6AF1-75C4-48A8-8BCD-D383364367BA}" dt="2022-01-25T02:24:14.862" v="26" actId="20577"/>
          <ac:spMkLst>
            <pc:docMk/>
            <pc:sldMk cId="1878098492" sldId="294"/>
            <ac:spMk id="7" creationId="{256DA81D-CE3A-4D15-AD12-2D084FEFC3F3}"/>
          </ac:spMkLst>
        </pc:spChg>
      </pc:sldChg>
      <pc:sldChg chg="modSp">
        <pc:chgData name="Rowntree, Sarah (Literacy and Numeracy Programs)" userId="S::sarah.rowntree805@schools.sa.edu.au::10f23035-01e7-46ad-97a5-d88e33a86a1f" providerId="AD" clId="Web-{6B5F6AF1-75C4-48A8-8BCD-D383364367BA}" dt="2022-01-25T02:24:38.379" v="30" actId="20577"/>
        <pc:sldMkLst>
          <pc:docMk/>
          <pc:sldMk cId="850222541" sldId="295"/>
        </pc:sldMkLst>
        <pc:spChg chg="mod">
          <ac:chgData name="Rowntree, Sarah (Literacy and Numeracy Programs)" userId="S::sarah.rowntree805@schools.sa.edu.au::10f23035-01e7-46ad-97a5-d88e33a86a1f" providerId="AD" clId="Web-{6B5F6AF1-75C4-48A8-8BCD-D383364367BA}" dt="2022-01-25T02:24:38.379" v="30" actId="20577"/>
          <ac:spMkLst>
            <pc:docMk/>
            <pc:sldMk cId="850222541" sldId="295"/>
            <ac:spMk id="14" creationId="{CABA5434-94AB-4BC4-A96C-10B8AF7E8EBE}"/>
          </ac:spMkLst>
        </pc:spChg>
      </pc:sldChg>
      <pc:sldChg chg="modSp">
        <pc:chgData name="Rowntree, Sarah (Literacy and Numeracy Programs)" userId="S::sarah.rowntree805@schools.sa.edu.au::10f23035-01e7-46ad-97a5-d88e33a86a1f" providerId="AD" clId="Web-{6B5F6AF1-75C4-48A8-8BCD-D383364367BA}" dt="2022-01-25T02:24:48.020" v="32" actId="20577"/>
        <pc:sldMkLst>
          <pc:docMk/>
          <pc:sldMk cId="3923954828" sldId="297"/>
        </pc:sldMkLst>
        <pc:spChg chg="mod">
          <ac:chgData name="Rowntree, Sarah (Literacy and Numeracy Programs)" userId="S::sarah.rowntree805@schools.sa.edu.au::10f23035-01e7-46ad-97a5-d88e33a86a1f" providerId="AD" clId="Web-{6B5F6AF1-75C4-48A8-8BCD-D383364367BA}" dt="2022-01-25T02:24:48.020" v="32" actId="20577"/>
          <ac:spMkLst>
            <pc:docMk/>
            <pc:sldMk cId="3923954828" sldId="297"/>
            <ac:spMk id="8" creationId="{068FC4EF-321E-48FE-A6E8-9542CDFA241A}"/>
          </ac:spMkLst>
        </pc:spChg>
      </pc:sldChg>
    </pc:docChg>
  </pc:docChgLst>
  <pc:docChgLst>
    <pc:chgData name="Feetham, Fiona (Curriculum Support)" userId="S::fiona.feetham574@schools.sa.edu.au::a2456b1b-a103-4fdc-b8a0-dcd50b93ffb1" providerId="AD" clId="Web-{1BA6DBC8-1479-4F4E-B91B-41BFD925CF96}"/>
    <pc:docChg chg="addSld delSld">
      <pc:chgData name="Feetham, Fiona (Curriculum Support)" userId="S::fiona.feetham574@schools.sa.edu.au::a2456b1b-a103-4fdc-b8a0-dcd50b93ffb1" providerId="AD" clId="Web-{1BA6DBC8-1479-4F4E-B91B-41BFD925CF96}" dt="2022-02-22T23:43:48.141" v="1"/>
      <pc:docMkLst>
        <pc:docMk/>
      </pc:docMkLst>
      <pc:sldChg chg="del">
        <pc:chgData name="Feetham, Fiona (Curriculum Support)" userId="S::fiona.feetham574@schools.sa.edu.au::a2456b1b-a103-4fdc-b8a0-dcd50b93ffb1" providerId="AD" clId="Web-{1BA6DBC8-1479-4F4E-B91B-41BFD925CF96}" dt="2022-02-22T23:43:41.437" v="0"/>
        <pc:sldMkLst>
          <pc:docMk/>
          <pc:sldMk cId="2213450308" sldId="264"/>
        </pc:sldMkLst>
      </pc:sldChg>
      <pc:sldChg chg="new">
        <pc:chgData name="Feetham, Fiona (Curriculum Support)" userId="S::fiona.feetham574@schools.sa.edu.au::a2456b1b-a103-4fdc-b8a0-dcd50b93ffb1" providerId="AD" clId="Web-{1BA6DBC8-1479-4F4E-B91B-41BFD925CF96}" dt="2022-02-22T23:43:48.141" v="1"/>
        <pc:sldMkLst>
          <pc:docMk/>
          <pc:sldMk cId="3643311798" sldId="299"/>
        </pc:sldMkLst>
      </pc:sldChg>
    </pc:docChg>
  </pc:docChgLst>
  <pc:docChgLst>
    <pc:chgData name="Strong, Ebony (Curriculum Support)" userId="fc4f9260-2f14-4a69-9b3f-0e36ce06e08b" providerId="ADAL" clId="{968D4204-121F-4B4C-80B2-3D6DF81B734C}"/>
    <pc:docChg chg="custSel addSld delSld modSld">
      <pc:chgData name="Strong, Ebony (Curriculum Support)" userId="fc4f9260-2f14-4a69-9b3f-0e36ce06e08b" providerId="ADAL" clId="{968D4204-121F-4B4C-80B2-3D6DF81B734C}" dt="2022-01-20T07:32:37.493" v="695" actId="20577"/>
      <pc:docMkLst>
        <pc:docMk/>
      </pc:docMkLst>
      <pc:sldChg chg="addSp delSp modSp del mod delAnim modAnim">
        <pc:chgData name="Strong, Ebony (Curriculum Support)" userId="fc4f9260-2f14-4a69-9b3f-0e36ce06e08b" providerId="ADAL" clId="{968D4204-121F-4B4C-80B2-3D6DF81B734C}" dt="2022-01-20T07:18:08.842" v="690" actId="2696"/>
        <pc:sldMkLst>
          <pc:docMk/>
          <pc:sldMk cId="2213450308" sldId="264"/>
        </pc:sldMkLst>
        <pc:picChg chg="del">
          <ac:chgData name="Strong, Ebony (Curriculum Support)" userId="fc4f9260-2f14-4a69-9b3f-0e36ce06e08b" providerId="ADAL" clId="{968D4204-121F-4B4C-80B2-3D6DF81B734C}" dt="2022-01-20T06:55:49.132" v="688" actId="478"/>
          <ac:picMkLst>
            <pc:docMk/>
            <pc:sldMk cId="2213450308" sldId="264"/>
            <ac:picMk id="2" creationId="{6C3FC484-114E-47A7-AC95-31E72B82136C}"/>
          </ac:picMkLst>
        </pc:picChg>
        <pc:picChg chg="add mod">
          <ac:chgData name="Strong, Ebony (Curriculum Support)" userId="fc4f9260-2f14-4a69-9b3f-0e36ce06e08b" providerId="ADAL" clId="{968D4204-121F-4B4C-80B2-3D6DF81B734C}" dt="2022-01-20T06:55:50.673" v="689"/>
          <ac:picMkLst>
            <pc:docMk/>
            <pc:sldMk cId="2213450308" sldId="264"/>
            <ac:picMk id="3" creationId="{6CCE26B7-4255-455A-BFB9-6E1322555459}"/>
          </ac:picMkLst>
        </pc:picChg>
      </pc:sldChg>
      <pc:sldChg chg="modSp mod">
        <pc:chgData name="Strong, Ebony (Curriculum Support)" userId="fc4f9260-2f14-4a69-9b3f-0e36ce06e08b" providerId="ADAL" clId="{968D4204-121F-4B4C-80B2-3D6DF81B734C}" dt="2022-01-20T07:32:37.493" v="695" actId="20577"/>
        <pc:sldMkLst>
          <pc:docMk/>
          <pc:sldMk cId="3271941629" sldId="269"/>
        </pc:sldMkLst>
        <pc:spChg chg="mod">
          <ac:chgData name="Strong, Ebony (Curriculum Support)" userId="fc4f9260-2f14-4a69-9b3f-0e36ce06e08b" providerId="ADAL" clId="{968D4204-121F-4B4C-80B2-3D6DF81B734C}" dt="2022-01-20T07:32:37.493" v="695" actId="20577"/>
          <ac:spMkLst>
            <pc:docMk/>
            <pc:sldMk cId="3271941629" sldId="269"/>
            <ac:spMk id="3" creationId="{B9A72951-2ACF-4398-A43E-AB03420C26F3}"/>
          </ac:spMkLst>
        </pc:spChg>
      </pc:sldChg>
      <pc:sldChg chg="addSp delSp modSp mod modTransition modAnim delCm">
        <pc:chgData name="Strong, Ebony (Curriculum Support)" userId="fc4f9260-2f14-4a69-9b3f-0e36ce06e08b" providerId="ADAL" clId="{968D4204-121F-4B4C-80B2-3D6DF81B734C}" dt="2022-01-20T04:15:08.995" v="684" actId="1076"/>
        <pc:sldMkLst>
          <pc:docMk/>
          <pc:sldMk cId="1003632109" sldId="282"/>
        </pc:sldMkLst>
        <pc:spChg chg="mod">
          <ac:chgData name="Strong, Ebony (Curriculum Support)" userId="fc4f9260-2f14-4a69-9b3f-0e36ce06e08b" providerId="ADAL" clId="{968D4204-121F-4B4C-80B2-3D6DF81B734C}" dt="2022-01-20T01:54:44.171" v="30" actId="20577"/>
          <ac:spMkLst>
            <pc:docMk/>
            <pc:sldMk cId="1003632109" sldId="282"/>
            <ac:spMk id="3" creationId="{EA921E8E-C0E5-4C63-B520-724C6125A1A3}"/>
          </ac:spMkLst>
        </pc:spChg>
        <pc:picChg chg="add del mod">
          <ac:chgData name="Strong, Ebony (Curriculum Support)" userId="fc4f9260-2f14-4a69-9b3f-0e36ce06e08b" providerId="ADAL" clId="{968D4204-121F-4B4C-80B2-3D6DF81B734C}" dt="2022-01-20T04:03:06.841" v="644"/>
          <ac:picMkLst>
            <pc:docMk/>
            <pc:sldMk cId="1003632109" sldId="282"/>
            <ac:picMk id="4" creationId="{0543B646-E259-407F-A03F-CEE0A60357A5}"/>
          </ac:picMkLst>
        </pc:picChg>
        <pc:picChg chg="del">
          <ac:chgData name="Strong, Ebony (Curriculum Support)" userId="fc4f9260-2f14-4a69-9b3f-0e36ce06e08b" providerId="ADAL" clId="{968D4204-121F-4B4C-80B2-3D6DF81B734C}" dt="2022-01-20T04:02:47.544" v="643"/>
          <ac:picMkLst>
            <pc:docMk/>
            <pc:sldMk cId="1003632109" sldId="282"/>
            <ac:picMk id="7" creationId="{C8ADB188-8A22-4BC5-A462-6C7CB7E634DC}"/>
          </ac:picMkLst>
        </pc:picChg>
        <pc:picChg chg="add mod">
          <ac:chgData name="Strong, Ebony (Curriculum Support)" userId="fc4f9260-2f14-4a69-9b3f-0e36ce06e08b" providerId="ADAL" clId="{968D4204-121F-4B4C-80B2-3D6DF81B734C}" dt="2022-01-20T04:15:08.995" v="684" actId="1076"/>
          <ac:picMkLst>
            <pc:docMk/>
            <pc:sldMk cId="1003632109" sldId="282"/>
            <ac:picMk id="8" creationId="{CE3D9C3A-E41B-4163-A3A3-628EBE66AEBC}"/>
          </ac:picMkLst>
        </pc:picChg>
      </pc:sldChg>
      <pc:sldChg chg="addSp delSp modSp mod delCm">
        <pc:chgData name="Strong, Ebony (Curriculum Support)" userId="fc4f9260-2f14-4a69-9b3f-0e36ce06e08b" providerId="ADAL" clId="{968D4204-121F-4B4C-80B2-3D6DF81B734C}" dt="2022-01-20T04:15:18.987" v="685" actId="1076"/>
        <pc:sldMkLst>
          <pc:docMk/>
          <pc:sldMk cId="28654352" sldId="289"/>
        </pc:sldMkLst>
        <pc:spChg chg="mod">
          <ac:chgData name="Strong, Ebony (Curriculum Support)" userId="fc4f9260-2f14-4a69-9b3f-0e36ce06e08b" providerId="ADAL" clId="{968D4204-121F-4B4C-80B2-3D6DF81B734C}" dt="2022-01-20T03:42:05.697" v="199" actId="1076"/>
          <ac:spMkLst>
            <pc:docMk/>
            <pc:sldMk cId="28654352" sldId="289"/>
            <ac:spMk id="2" creationId="{E5883C72-2636-4AC3-A345-7443EAB401BB}"/>
          </ac:spMkLst>
        </pc:spChg>
        <pc:spChg chg="mod">
          <ac:chgData name="Strong, Ebony (Curriculum Support)" userId="fc4f9260-2f14-4a69-9b3f-0e36ce06e08b" providerId="ADAL" clId="{968D4204-121F-4B4C-80B2-3D6DF81B734C}" dt="2022-01-20T04:05:18.028" v="658" actId="20577"/>
          <ac:spMkLst>
            <pc:docMk/>
            <pc:sldMk cId="28654352" sldId="289"/>
            <ac:spMk id="4" creationId="{FB170B5C-16A9-4873-8030-4FC2EA7DF543}"/>
          </ac:spMkLst>
        </pc:spChg>
        <pc:picChg chg="add mod">
          <ac:chgData name="Strong, Ebony (Curriculum Support)" userId="fc4f9260-2f14-4a69-9b3f-0e36ce06e08b" providerId="ADAL" clId="{968D4204-121F-4B4C-80B2-3D6DF81B734C}" dt="2022-01-20T04:15:18.987" v="685" actId="1076"/>
          <ac:picMkLst>
            <pc:docMk/>
            <pc:sldMk cId="28654352" sldId="289"/>
            <ac:picMk id="3" creationId="{7756A7D0-0F8A-485A-A698-C1ACD623E8A2}"/>
          </ac:picMkLst>
        </pc:picChg>
        <pc:picChg chg="del">
          <ac:chgData name="Strong, Ebony (Curriculum Support)" userId="fc4f9260-2f14-4a69-9b3f-0e36ce06e08b" providerId="ADAL" clId="{968D4204-121F-4B4C-80B2-3D6DF81B734C}" dt="2022-01-20T04:06:17.892" v="659"/>
          <ac:picMkLst>
            <pc:docMk/>
            <pc:sldMk cId="28654352" sldId="289"/>
            <ac:picMk id="10" creationId="{70B34E45-2EAF-43C9-BB36-7125FBEE16DF}"/>
          </ac:picMkLst>
        </pc:picChg>
      </pc:sldChg>
      <pc:sldChg chg="addSp delSp modSp mod delCm">
        <pc:chgData name="Strong, Ebony (Curriculum Support)" userId="fc4f9260-2f14-4a69-9b3f-0e36ce06e08b" providerId="ADAL" clId="{968D4204-121F-4B4C-80B2-3D6DF81B734C}" dt="2022-01-20T04:15:35.610" v="686" actId="1076"/>
        <pc:sldMkLst>
          <pc:docMk/>
          <pc:sldMk cId="2946749391" sldId="292"/>
        </pc:sldMkLst>
        <pc:spChg chg="mod">
          <ac:chgData name="Strong, Ebony (Curriculum Support)" userId="fc4f9260-2f14-4a69-9b3f-0e36ce06e08b" providerId="ADAL" clId="{968D4204-121F-4B4C-80B2-3D6DF81B734C}" dt="2022-01-20T03:33:04.983" v="135" actId="1076"/>
          <ac:spMkLst>
            <pc:docMk/>
            <pc:sldMk cId="2946749391" sldId="292"/>
            <ac:spMk id="2" creationId="{48225CFB-4302-49BA-8660-88F59555382D}"/>
          </ac:spMkLst>
        </pc:spChg>
        <pc:spChg chg="mod">
          <ac:chgData name="Strong, Ebony (Curriculum Support)" userId="fc4f9260-2f14-4a69-9b3f-0e36ce06e08b" providerId="ADAL" clId="{968D4204-121F-4B4C-80B2-3D6DF81B734C}" dt="2022-01-20T03:56:24.644" v="632" actId="1076"/>
          <ac:spMkLst>
            <pc:docMk/>
            <pc:sldMk cId="2946749391" sldId="292"/>
            <ac:spMk id="3" creationId="{B9A72951-2ACF-4398-A43E-AB03420C26F3}"/>
          </ac:spMkLst>
        </pc:spChg>
        <pc:picChg chg="add del mod">
          <ac:chgData name="Strong, Ebony (Curriculum Support)" userId="fc4f9260-2f14-4a69-9b3f-0e36ce06e08b" providerId="ADAL" clId="{968D4204-121F-4B4C-80B2-3D6DF81B734C}" dt="2022-01-20T04:10:20.424" v="672"/>
          <ac:picMkLst>
            <pc:docMk/>
            <pc:sldMk cId="2946749391" sldId="292"/>
            <ac:picMk id="4" creationId="{8ABF588E-B659-4FDD-92BA-0D130F273203}"/>
          </ac:picMkLst>
        </pc:picChg>
        <pc:picChg chg="del">
          <ac:chgData name="Strong, Ebony (Curriculum Support)" userId="fc4f9260-2f14-4a69-9b3f-0e36ce06e08b" providerId="ADAL" clId="{968D4204-121F-4B4C-80B2-3D6DF81B734C}" dt="2022-01-20T04:09:53.462" v="671"/>
          <ac:picMkLst>
            <pc:docMk/>
            <pc:sldMk cId="2946749391" sldId="292"/>
            <ac:picMk id="5" creationId="{E0658198-8573-451B-8D91-2D5979382C30}"/>
          </ac:picMkLst>
        </pc:picChg>
        <pc:picChg chg="add mod">
          <ac:chgData name="Strong, Ebony (Curriculum Support)" userId="fc4f9260-2f14-4a69-9b3f-0e36ce06e08b" providerId="ADAL" clId="{968D4204-121F-4B4C-80B2-3D6DF81B734C}" dt="2022-01-20T04:15:35.610" v="686" actId="1076"/>
          <ac:picMkLst>
            <pc:docMk/>
            <pc:sldMk cId="2946749391" sldId="292"/>
            <ac:picMk id="6" creationId="{6BCA3494-4781-4DCF-B06C-F7AF322BD52D}"/>
          </ac:picMkLst>
        </pc:picChg>
      </pc:sldChg>
      <pc:sldChg chg="modSp mod">
        <pc:chgData name="Strong, Ebony (Curriculum Support)" userId="fc4f9260-2f14-4a69-9b3f-0e36ce06e08b" providerId="ADAL" clId="{968D4204-121F-4B4C-80B2-3D6DF81B734C}" dt="2022-01-20T04:07:33.661" v="670" actId="20577"/>
        <pc:sldMkLst>
          <pc:docMk/>
          <pc:sldMk cId="939205946" sldId="293"/>
        </pc:sldMkLst>
        <pc:spChg chg="mod">
          <ac:chgData name="Strong, Ebony (Curriculum Support)" userId="fc4f9260-2f14-4a69-9b3f-0e36ce06e08b" providerId="ADAL" clId="{968D4204-121F-4B4C-80B2-3D6DF81B734C}" dt="2022-01-20T04:07:33.661" v="670" actId="20577"/>
          <ac:spMkLst>
            <pc:docMk/>
            <pc:sldMk cId="939205946" sldId="293"/>
            <ac:spMk id="4" creationId="{FB170B5C-16A9-4873-8030-4FC2EA7DF543}"/>
          </ac:spMkLst>
        </pc:spChg>
      </pc:sldChg>
      <pc:sldChg chg="modSp mod delCm">
        <pc:chgData name="Strong, Ebony (Curriculum Support)" userId="fc4f9260-2f14-4a69-9b3f-0e36ce06e08b" providerId="ADAL" clId="{968D4204-121F-4B4C-80B2-3D6DF81B734C}" dt="2022-01-20T03:42:36.800" v="239" actId="1076"/>
        <pc:sldMkLst>
          <pc:docMk/>
          <pc:sldMk cId="1878098492" sldId="294"/>
        </pc:sldMkLst>
        <pc:spChg chg="mod">
          <ac:chgData name="Strong, Ebony (Curriculum Support)" userId="fc4f9260-2f14-4a69-9b3f-0e36ce06e08b" providerId="ADAL" clId="{968D4204-121F-4B4C-80B2-3D6DF81B734C}" dt="2022-01-20T03:42:31.880" v="237" actId="20577"/>
          <ac:spMkLst>
            <pc:docMk/>
            <pc:sldMk cId="1878098492" sldId="294"/>
            <ac:spMk id="2" creationId="{E5883C72-2636-4AC3-A345-7443EAB401BB}"/>
          </ac:spMkLst>
        </pc:spChg>
        <pc:picChg chg="mod">
          <ac:chgData name="Strong, Ebony (Curriculum Support)" userId="fc4f9260-2f14-4a69-9b3f-0e36ce06e08b" providerId="ADAL" clId="{968D4204-121F-4B4C-80B2-3D6DF81B734C}" dt="2022-01-20T03:42:36.800" v="239" actId="1076"/>
          <ac:picMkLst>
            <pc:docMk/>
            <pc:sldMk cId="1878098492" sldId="294"/>
            <ac:picMk id="9" creationId="{5EB872EA-5869-413D-85A0-A9DC451AEBED}"/>
          </ac:picMkLst>
        </pc:picChg>
      </pc:sldChg>
      <pc:sldChg chg="addSp delSp modSp mod delAnim">
        <pc:chgData name="Strong, Ebony (Curriculum Support)" userId="fc4f9260-2f14-4a69-9b3f-0e36ce06e08b" providerId="ADAL" clId="{968D4204-121F-4B4C-80B2-3D6DF81B734C}" dt="2022-01-20T04:13:47.307" v="679" actId="1076"/>
        <pc:sldMkLst>
          <pc:docMk/>
          <pc:sldMk cId="2122648596" sldId="296"/>
        </pc:sldMkLst>
        <pc:picChg chg="add del mod">
          <ac:chgData name="Strong, Ebony (Curriculum Support)" userId="fc4f9260-2f14-4a69-9b3f-0e36ce06e08b" providerId="ADAL" clId="{968D4204-121F-4B4C-80B2-3D6DF81B734C}" dt="2022-01-20T04:13:24.736" v="678"/>
          <ac:picMkLst>
            <pc:docMk/>
            <pc:sldMk cId="2122648596" sldId="296"/>
            <ac:picMk id="4" creationId="{461267CF-5007-4FAE-83CD-BFAB15579A7E}"/>
          </ac:picMkLst>
        </pc:picChg>
        <pc:picChg chg="del">
          <ac:chgData name="Strong, Ebony (Curriculum Support)" userId="fc4f9260-2f14-4a69-9b3f-0e36ce06e08b" providerId="ADAL" clId="{968D4204-121F-4B4C-80B2-3D6DF81B734C}" dt="2022-01-20T03:57:05.170" v="633" actId="478"/>
          <ac:picMkLst>
            <pc:docMk/>
            <pc:sldMk cId="2122648596" sldId="296"/>
            <ac:picMk id="5" creationId="{C8E1128C-1E87-4B78-88B5-F262A71645E7}"/>
          </ac:picMkLst>
        </pc:picChg>
        <pc:picChg chg="add mod">
          <ac:chgData name="Strong, Ebony (Curriculum Support)" userId="fc4f9260-2f14-4a69-9b3f-0e36ce06e08b" providerId="ADAL" clId="{968D4204-121F-4B4C-80B2-3D6DF81B734C}" dt="2022-01-20T04:13:47.307" v="679" actId="1076"/>
          <ac:picMkLst>
            <pc:docMk/>
            <pc:sldMk cId="2122648596" sldId="296"/>
            <ac:picMk id="6" creationId="{1C880D87-0026-4159-9F9F-E2D8E39CA2E3}"/>
          </ac:picMkLst>
        </pc:picChg>
      </pc:sldChg>
      <pc:sldChg chg="addSp delSp modSp new mod modTransition modAnim">
        <pc:chgData name="Strong, Ebony (Curriculum Support)" userId="fc4f9260-2f14-4a69-9b3f-0e36ce06e08b" providerId="ADAL" clId="{968D4204-121F-4B4C-80B2-3D6DF81B734C}" dt="2022-01-20T07:21:00.966" v="691" actId="404"/>
        <pc:sldMkLst>
          <pc:docMk/>
          <pc:sldMk cId="3923954828" sldId="297"/>
        </pc:sldMkLst>
        <pc:spChg chg="mod">
          <ac:chgData name="Strong, Ebony (Curriculum Support)" userId="fc4f9260-2f14-4a69-9b3f-0e36ce06e08b" providerId="ADAL" clId="{968D4204-121F-4B4C-80B2-3D6DF81B734C}" dt="2022-01-20T03:40:43.672" v="166" actId="1076"/>
          <ac:spMkLst>
            <pc:docMk/>
            <pc:sldMk cId="3923954828" sldId="297"/>
            <ac:spMk id="2" creationId="{89EBB04C-36FC-4D64-818E-4F9FCE7D9D59}"/>
          </ac:spMkLst>
        </pc:spChg>
        <pc:spChg chg="mod">
          <ac:chgData name="Strong, Ebony (Curriculum Support)" userId="fc4f9260-2f14-4a69-9b3f-0e36ce06e08b" providerId="ADAL" clId="{968D4204-121F-4B4C-80B2-3D6DF81B734C}" dt="2022-01-20T03:57:36.805" v="639" actId="20577"/>
          <ac:spMkLst>
            <pc:docMk/>
            <pc:sldMk cId="3923954828" sldId="297"/>
            <ac:spMk id="3" creationId="{E2C48C7C-C419-49A7-8538-FF8E26F73B00}"/>
          </ac:spMkLst>
        </pc:spChg>
        <pc:spChg chg="add mod">
          <ac:chgData name="Strong, Ebony (Curriculum Support)" userId="fc4f9260-2f14-4a69-9b3f-0e36ce06e08b" providerId="ADAL" clId="{968D4204-121F-4B4C-80B2-3D6DF81B734C}" dt="2022-01-20T07:21:00.966" v="691" actId="404"/>
          <ac:spMkLst>
            <pc:docMk/>
            <pc:sldMk cId="3923954828" sldId="297"/>
            <ac:spMk id="8" creationId="{068FC4EF-321E-48FE-A6E8-9542CDFA241A}"/>
          </ac:spMkLst>
        </pc:spChg>
        <pc:graphicFrameChg chg="add mod modGraphic">
          <ac:chgData name="Strong, Ebony (Curriculum Support)" userId="fc4f9260-2f14-4a69-9b3f-0e36ce06e08b" providerId="ADAL" clId="{968D4204-121F-4B4C-80B2-3D6DF81B734C}" dt="2022-01-20T03:53:44.391" v="614" actId="122"/>
          <ac:graphicFrameMkLst>
            <pc:docMk/>
            <pc:sldMk cId="3923954828" sldId="297"/>
            <ac:graphicFrameMk id="4" creationId="{A9612681-6093-427D-915A-A25B620C73DD}"/>
          </ac:graphicFrameMkLst>
        </pc:graphicFrameChg>
        <pc:picChg chg="add mod">
          <ac:chgData name="Strong, Ebony (Curriculum Support)" userId="fc4f9260-2f14-4a69-9b3f-0e36ce06e08b" providerId="ADAL" clId="{968D4204-121F-4B4C-80B2-3D6DF81B734C}" dt="2022-01-20T03:57:26.395" v="638" actId="1076"/>
          <ac:picMkLst>
            <pc:docMk/>
            <pc:sldMk cId="3923954828" sldId="297"/>
            <ac:picMk id="5" creationId="{255A496C-8A24-4F99-B3A9-60A5BA0D18DE}"/>
          </ac:picMkLst>
        </pc:picChg>
        <pc:picChg chg="add mod">
          <ac:chgData name="Strong, Ebony (Curriculum Support)" userId="fc4f9260-2f14-4a69-9b3f-0e36ce06e08b" providerId="ADAL" clId="{968D4204-121F-4B4C-80B2-3D6DF81B734C}" dt="2022-01-20T03:57:21.860" v="637" actId="1076"/>
          <ac:picMkLst>
            <pc:docMk/>
            <pc:sldMk cId="3923954828" sldId="297"/>
            <ac:picMk id="6" creationId="{D20887CB-F295-45D5-9F88-E5131C7760DC}"/>
          </ac:picMkLst>
        </pc:picChg>
        <pc:picChg chg="add del mod">
          <ac:chgData name="Strong, Ebony (Curriculum Support)" userId="fc4f9260-2f14-4a69-9b3f-0e36ce06e08b" providerId="ADAL" clId="{968D4204-121F-4B4C-80B2-3D6DF81B734C}" dt="2022-01-20T04:11:28.846" v="674"/>
          <ac:picMkLst>
            <pc:docMk/>
            <pc:sldMk cId="3923954828" sldId="297"/>
            <ac:picMk id="9" creationId="{9DBE855C-FDAC-4164-B51C-44427311F845}"/>
          </ac:picMkLst>
        </pc:picChg>
        <pc:picChg chg="add del mod">
          <ac:chgData name="Strong, Ebony (Curriculum Support)" userId="fc4f9260-2f14-4a69-9b3f-0e36ce06e08b" providerId="ADAL" clId="{968D4204-121F-4B4C-80B2-3D6DF81B734C}" dt="2022-01-20T04:11:31.317" v="675"/>
          <ac:picMkLst>
            <pc:docMk/>
            <pc:sldMk cId="3923954828" sldId="297"/>
            <ac:picMk id="10" creationId="{BB19862F-8D8D-4308-8FBB-BC5C8F6EED10}"/>
          </ac:picMkLst>
        </pc:picChg>
        <pc:picChg chg="add mod">
          <ac:chgData name="Strong, Ebony (Curriculum Support)" userId="fc4f9260-2f14-4a69-9b3f-0e36ce06e08b" providerId="ADAL" clId="{968D4204-121F-4B4C-80B2-3D6DF81B734C}" dt="2022-01-20T04:15:44.507" v="687" actId="1076"/>
          <ac:picMkLst>
            <pc:docMk/>
            <pc:sldMk cId="3923954828" sldId="297"/>
            <ac:picMk id="11" creationId="{0BBDA372-3D3C-4421-A3F4-9648FF34D34C}"/>
          </ac:picMkLst>
        </pc:picChg>
      </pc:sldChg>
      <pc:sldChg chg="del">
        <pc:chgData name="Strong, Ebony (Curriculum Support)" userId="fc4f9260-2f14-4a69-9b3f-0e36ce06e08b" providerId="ADAL" clId="{968D4204-121F-4B4C-80B2-3D6DF81B734C}" dt="2022-01-20T07:28:49.829" v="692" actId="2696"/>
        <pc:sldMkLst>
          <pc:docMk/>
          <pc:sldMk cId="1911350571" sldId="298"/>
        </pc:sldMkLst>
      </pc:sldChg>
    </pc:docChg>
  </pc:docChgLst>
  <pc:docChgLst>
    <pc:chgData name="Rowntree, Sarah (Literacy and Numeracy Programs)" userId="10f23035-01e7-46ad-97a5-d88e33a86a1f" providerId="ADAL" clId="{9FE62769-73F7-434B-93F9-7721F2788CAC}"/>
    <pc:docChg chg="modSld">
      <pc:chgData name="Rowntree, Sarah (Literacy and Numeracy Programs)" userId="10f23035-01e7-46ad-97a5-d88e33a86a1f" providerId="ADAL" clId="{9FE62769-73F7-434B-93F9-7721F2788CAC}" dt="2022-01-27T03:36:14.645" v="12"/>
      <pc:docMkLst>
        <pc:docMk/>
      </pc:docMkLst>
      <pc:sldChg chg="modTransition">
        <pc:chgData name="Rowntree, Sarah (Literacy and Numeracy Programs)" userId="10f23035-01e7-46ad-97a5-d88e33a86a1f" providerId="ADAL" clId="{9FE62769-73F7-434B-93F9-7721F2788CAC}" dt="2022-01-27T03:36:14.645" v="12"/>
        <pc:sldMkLst>
          <pc:docMk/>
          <pc:sldMk cId="3641841233" sldId="268"/>
        </pc:sldMkLst>
      </pc:sldChg>
    </pc:docChg>
  </pc:docChgLst>
  <pc:docChgLst>
    <pc:chgData name="Paterson, Carmen (Curriculum Policy and Standards)" userId="9157f839-922e-4901-8dbf-ce9b3049d195" providerId="ADAL" clId="{34340469-54DE-44D6-85A1-DA51EBE1D760}"/>
    <pc:docChg chg="undo custSel modSld">
      <pc:chgData name="Paterson, Carmen (Curriculum Policy and Standards)" userId="9157f839-922e-4901-8dbf-ce9b3049d195" providerId="ADAL" clId="{34340469-54DE-44D6-85A1-DA51EBE1D760}" dt="2022-01-22T06:05:38.534" v="149" actId="255"/>
      <pc:docMkLst>
        <pc:docMk/>
      </pc:docMkLst>
      <pc:sldChg chg="modSp mod">
        <pc:chgData name="Paterson, Carmen (Curriculum Policy and Standards)" userId="9157f839-922e-4901-8dbf-ce9b3049d195" providerId="ADAL" clId="{34340469-54DE-44D6-85A1-DA51EBE1D760}" dt="2022-01-21T04:14:20.482" v="0" actId="20577"/>
        <pc:sldMkLst>
          <pc:docMk/>
          <pc:sldMk cId="3641841233" sldId="268"/>
        </pc:sldMkLst>
        <pc:spChg chg="mod">
          <ac:chgData name="Paterson, Carmen (Curriculum Policy and Standards)" userId="9157f839-922e-4901-8dbf-ce9b3049d195" providerId="ADAL" clId="{34340469-54DE-44D6-85A1-DA51EBE1D760}" dt="2022-01-21T04:14:20.482" v="0" actId="20577"/>
          <ac:spMkLst>
            <pc:docMk/>
            <pc:sldMk cId="3641841233" sldId="268"/>
            <ac:spMk id="3" creationId="{4CD1DB66-0417-403D-8A90-5058DCCE5EB7}"/>
          </ac:spMkLst>
        </pc:spChg>
      </pc:sldChg>
      <pc:sldChg chg="modSp mod">
        <pc:chgData name="Paterson, Carmen (Curriculum Policy and Standards)" userId="9157f839-922e-4901-8dbf-ce9b3049d195" providerId="ADAL" clId="{34340469-54DE-44D6-85A1-DA51EBE1D760}" dt="2022-01-21T04:15:19.728" v="2" actId="1076"/>
        <pc:sldMkLst>
          <pc:docMk/>
          <pc:sldMk cId="3271941629" sldId="269"/>
        </pc:sldMkLst>
        <pc:spChg chg="mod">
          <ac:chgData name="Paterson, Carmen (Curriculum Policy and Standards)" userId="9157f839-922e-4901-8dbf-ce9b3049d195" providerId="ADAL" clId="{34340469-54DE-44D6-85A1-DA51EBE1D760}" dt="2022-01-21T04:15:19.728" v="2" actId="1076"/>
          <ac:spMkLst>
            <pc:docMk/>
            <pc:sldMk cId="3271941629" sldId="269"/>
            <ac:spMk id="3" creationId="{B9A72951-2ACF-4398-A43E-AB03420C26F3}"/>
          </ac:spMkLst>
        </pc:spChg>
      </pc:sldChg>
      <pc:sldChg chg="modSp mod">
        <pc:chgData name="Paterson, Carmen (Curriculum Policy and Standards)" userId="9157f839-922e-4901-8dbf-ce9b3049d195" providerId="ADAL" clId="{34340469-54DE-44D6-85A1-DA51EBE1D760}" dt="2022-01-22T06:04:24.485" v="134" actId="1076"/>
        <pc:sldMkLst>
          <pc:docMk/>
          <pc:sldMk cId="2399332153" sldId="280"/>
        </pc:sldMkLst>
        <pc:spChg chg="mod">
          <ac:chgData name="Paterson, Carmen (Curriculum Policy and Standards)" userId="9157f839-922e-4901-8dbf-ce9b3049d195" providerId="ADAL" clId="{34340469-54DE-44D6-85A1-DA51EBE1D760}" dt="2022-01-22T06:04:24.485" v="134" actId="1076"/>
          <ac:spMkLst>
            <pc:docMk/>
            <pc:sldMk cId="2399332153" sldId="280"/>
            <ac:spMk id="11" creationId="{00CFC737-765D-4FAA-91DD-B25164323323}"/>
          </ac:spMkLst>
        </pc:spChg>
      </pc:sldChg>
      <pc:sldChg chg="modSp mod">
        <pc:chgData name="Paterson, Carmen (Curriculum Policy and Standards)" userId="9157f839-922e-4901-8dbf-ce9b3049d195" providerId="ADAL" clId="{34340469-54DE-44D6-85A1-DA51EBE1D760}" dt="2022-01-21T04:24:54.248" v="60"/>
        <pc:sldMkLst>
          <pc:docMk/>
          <pc:sldMk cId="3332121514" sldId="281"/>
        </pc:sldMkLst>
        <pc:spChg chg="mod">
          <ac:chgData name="Paterson, Carmen (Curriculum Policy and Standards)" userId="9157f839-922e-4901-8dbf-ce9b3049d195" providerId="ADAL" clId="{34340469-54DE-44D6-85A1-DA51EBE1D760}" dt="2022-01-21T04:24:54.248" v="60"/>
          <ac:spMkLst>
            <pc:docMk/>
            <pc:sldMk cId="3332121514" sldId="281"/>
            <ac:spMk id="2" creationId="{48225CFB-4302-49BA-8660-88F59555382D}"/>
          </ac:spMkLst>
        </pc:spChg>
      </pc:sldChg>
      <pc:sldChg chg="addSp delSp modSp mod modClrScheme chgLayout">
        <pc:chgData name="Paterson, Carmen (Curriculum Policy and Standards)" userId="9157f839-922e-4901-8dbf-ce9b3049d195" providerId="ADAL" clId="{34340469-54DE-44D6-85A1-DA51EBE1D760}" dt="2022-01-22T06:04:31.918" v="135"/>
        <pc:sldMkLst>
          <pc:docMk/>
          <pc:sldMk cId="1003632109" sldId="282"/>
        </pc:sldMkLst>
        <pc:spChg chg="mod ord">
          <ac:chgData name="Paterson, Carmen (Curriculum Policy and Standards)" userId="9157f839-922e-4901-8dbf-ce9b3049d195" providerId="ADAL" clId="{34340469-54DE-44D6-85A1-DA51EBE1D760}" dt="2022-01-21T04:16:35.052" v="4" actId="700"/>
          <ac:spMkLst>
            <pc:docMk/>
            <pc:sldMk cId="1003632109" sldId="282"/>
            <ac:spMk id="2" creationId="{9B9A5B39-0615-458E-9240-8EB08AD25683}"/>
          </ac:spMkLst>
        </pc:spChg>
        <pc:spChg chg="mod ord">
          <ac:chgData name="Paterson, Carmen (Curriculum Policy and Standards)" userId="9157f839-922e-4901-8dbf-ce9b3049d195" providerId="ADAL" clId="{34340469-54DE-44D6-85A1-DA51EBE1D760}" dt="2022-01-21T04:16:35.083" v="5" actId="27636"/>
          <ac:spMkLst>
            <pc:docMk/>
            <pc:sldMk cId="1003632109" sldId="282"/>
            <ac:spMk id="3" creationId="{EA921E8E-C0E5-4C63-B520-724C6125A1A3}"/>
          </ac:spMkLst>
        </pc:spChg>
        <pc:spChg chg="add del mod ord">
          <ac:chgData name="Paterson, Carmen (Curriculum Policy and Standards)" userId="9157f839-922e-4901-8dbf-ce9b3049d195" providerId="ADAL" clId="{34340469-54DE-44D6-85A1-DA51EBE1D760}" dt="2022-01-21T04:16:48.073" v="8" actId="478"/>
          <ac:spMkLst>
            <pc:docMk/>
            <pc:sldMk cId="1003632109" sldId="282"/>
            <ac:spMk id="4" creationId="{A97A5067-D327-42A3-9E21-2F5054F9F640}"/>
          </ac:spMkLst>
        </pc:spChg>
        <pc:spChg chg="mod">
          <ac:chgData name="Paterson, Carmen (Curriculum Policy and Standards)" userId="9157f839-922e-4901-8dbf-ce9b3049d195" providerId="ADAL" clId="{34340469-54DE-44D6-85A1-DA51EBE1D760}" dt="2022-01-22T06:04:31.918" v="135"/>
          <ac:spMkLst>
            <pc:docMk/>
            <pc:sldMk cId="1003632109" sldId="282"/>
            <ac:spMk id="6" creationId="{96DFBACB-83D2-4683-A794-6C8A830319E5}"/>
          </ac:spMkLst>
        </pc:spChg>
        <pc:picChg chg="mod">
          <ac:chgData name="Paterson, Carmen (Curriculum Policy and Standards)" userId="9157f839-922e-4901-8dbf-ce9b3049d195" providerId="ADAL" clId="{34340469-54DE-44D6-85A1-DA51EBE1D760}" dt="2022-01-21T04:16:39.514" v="6" actId="1076"/>
          <ac:picMkLst>
            <pc:docMk/>
            <pc:sldMk cId="1003632109" sldId="282"/>
            <ac:picMk id="5" creationId="{92F3D4B6-84DB-4B23-85CD-634C9E77C721}"/>
          </ac:picMkLst>
        </pc:picChg>
      </pc:sldChg>
      <pc:sldChg chg="addSp delSp modSp mod modClrScheme chgLayout">
        <pc:chgData name="Paterson, Carmen (Curriculum Policy and Standards)" userId="9157f839-922e-4901-8dbf-ce9b3049d195" providerId="ADAL" clId="{34340469-54DE-44D6-85A1-DA51EBE1D760}" dt="2022-01-22T06:04:55.500" v="141" actId="14100"/>
        <pc:sldMkLst>
          <pc:docMk/>
          <pc:sldMk cId="28654352" sldId="289"/>
        </pc:sldMkLst>
        <pc:spChg chg="mod ord">
          <ac:chgData name="Paterson, Carmen (Curriculum Policy and Standards)" userId="9157f839-922e-4901-8dbf-ce9b3049d195" providerId="ADAL" clId="{34340469-54DE-44D6-85A1-DA51EBE1D760}" dt="2022-01-21T04:18:13.620" v="17" actId="20577"/>
          <ac:spMkLst>
            <pc:docMk/>
            <pc:sldMk cId="28654352" sldId="289"/>
            <ac:spMk id="2" creationId="{E5883C72-2636-4AC3-A345-7443EAB401BB}"/>
          </ac:spMkLst>
        </pc:spChg>
        <pc:spChg chg="mod">
          <ac:chgData name="Paterson, Carmen (Curriculum Policy and Standards)" userId="9157f839-922e-4901-8dbf-ce9b3049d195" providerId="ADAL" clId="{34340469-54DE-44D6-85A1-DA51EBE1D760}" dt="2022-01-21T04:18:08.331" v="16" actId="1076"/>
          <ac:spMkLst>
            <pc:docMk/>
            <pc:sldMk cId="28654352" sldId="289"/>
            <ac:spMk id="4" creationId="{FB170B5C-16A9-4873-8030-4FC2EA7DF543}"/>
          </ac:spMkLst>
        </pc:spChg>
        <pc:spChg chg="add del mod ord">
          <ac:chgData name="Paterson, Carmen (Curriculum Policy and Standards)" userId="9157f839-922e-4901-8dbf-ce9b3049d195" providerId="ADAL" clId="{34340469-54DE-44D6-85A1-DA51EBE1D760}" dt="2022-01-21T04:17:41.734" v="10" actId="700"/>
          <ac:spMkLst>
            <pc:docMk/>
            <pc:sldMk cId="28654352" sldId="289"/>
            <ac:spMk id="5" creationId="{8F847965-62BA-4234-980A-A7F100733364}"/>
          </ac:spMkLst>
        </pc:spChg>
        <pc:spChg chg="mod">
          <ac:chgData name="Paterson, Carmen (Curriculum Policy and Standards)" userId="9157f839-922e-4901-8dbf-ce9b3049d195" providerId="ADAL" clId="{34340469-54DE-44D6-85A1-DA51EBE1D760}" dt="2022-01-22T06:04:55.500" v="141" actId="14100"/>
          <ac:spMkLst>
            <pc:docMk/>
            <pc:sldMk cId="28654352" sldId="289"/>
            <ac:spMk id="7" creationId="{256DA81D-CE3A-4D15-AD12-2D084FEFC3F3}"/>
          </ac:spMkLst>
        </pc:spChg>
        <pc:spChg chg="add del mod ord">
          <ac:chgData name="Paterson, Carmen (Curriculum Policy and Standards)" userId="9157f839-922e-4901-8dbf-ce9b3049d195" providerId="ADAL" clId="{34340469-54DE-44D6-85A1-DA51EBE1D760}" dt="2022-01-21T04:17:41.734" v="10" actId="700"/>
          <ac:spMkLst>
            <pc:docMk/>
            <pc:sldMk cId="28654352" sldId="289"/>
            <ac:spMk id="8" creationId="{05A821E8-7FD6-4BFD-A1AD-47F3907E4DD4}"/>
          </ac:spMkLst>
        </pc:spChg>
        <pc:picChg chg="mod">
          <ac:chgData name="Paterson, Carmen (Curriculum Policy and Standards)" userId="9157f839-922e-4901-8dbf-ce9b3049d195" providerId="ADAL" clId="{34340469-54DE-44D6-85A1-DA51EBE1D760}" dt="2022-01-21T04:23:48.472" v="58" actId="14100"/>
          <ac:picMkLst>
            <pc:docMk/>
            <pc:sldMk cId="28654352" sldId="289"/>
            <ac:picMk id="6" creationId="{04A08D3A-B3FB-4F5D-AD87-5A479A7047DF}"/>
          </ac:picMkLst>
        </pc:picChg>
      </pc:sldChg>
      <pc:sldChg chg="modSp mod">
        <pc:chgData name="Paterson, Carmen (Curriculum Policy and Standards)" userId="9157f839-922e-4901-8dbf-ce9b3049d195" providerId="ADAL" clId="{34340469-54DE-44D6-85A1-DA51EBE1D760}" dt="2022-01-22T06:05:10.225" v="143" actId="255"/>
        <pc:sldMkLst>
          <pc:docMk/>
          <pc:sldMk cId="939205946" sldId="293"/>
        </pc:sldMkLst>
        <pc:spChg chg="mod">
          <ac:chgData name="Paterson, Carmen (Curriculum Policy and Standards)" userId="9157f839-922e-4901-8dbf-ce9b3049d195" providerId="ADAL" clId="{34340469-54DE-44D6-85A1-DA51EBE1D760}" dt="2022-01-21T04:18:53.751" v="20" actId="6549"/>
          <ac:spMkLst>
            <pc:docMk/>
            <pc:sldMk cId="939205946" sldId="293"/>
            <ac:spMk id="4" creationId="{FB170B5C-16A9-4873-8030-4FC2EA7DF543}"/>
          </ac:spMkLst>
        </pc:spChg>
        <pc:spChg chg="mod">
          <ac:chgData name="Paterson, Carmen (Curriculum Policy and Standards)" userId="9157f839-922e-4901-8dbf-ce9b3049d195" providerId="ADAL" clId="{34340469-54DE-44D6-85A1-DA51EBE1D760}" dt="2022-01-22T06:05:10.225" v="143" actId="255"/>
          <ac:spMkLst>
            <pc:docMk/>
            <pc:sldMk cId="939205946" sldId="293"/>
            <ac:spMk id="7" creationId="{256DA81D-CE3A-4D15-AD12-2D084FEFC3F3}"/>
          </ac:spMkLst>
        </pc:spChg>
      </pc:sldChg>
      <pc:sldChg chg="modSp mod">
        <pc:chgData name="Paterson, Carmen (Curriculum Policy and Standards)" userId="9157f839-922e-4901-8dbf-ce9b3049d195" providerId="ADAL" clId="{34340469-54DE-44D6-85A1-DA51EBE1D760}" dt="2022-01-22T06:05:19.451" v="145" actId="255"/>
        <pc:sldMkLst>
          <pc:docMk/>
          <pc:sldMk cId="1878098492" sldId="294"/>
        </pc:sldMkLst>
        <pc:spChg chg="mod">
          <ac:chgData name="Paterson, Carmen (Curriculum Policy and Standards)" userId="9157f839-922e-4901-8dbf-ce9b3049d195" providerId="ADAL" clId="{34340469-54DE-44D6-85A1-DA51EBE1D760}" dt="2022-01-21T04:19:18.716" v="24" actId="20577"/>
          <ac:spMkLst>
            <pc:docMk/>
            <pc:sldMk cId="1878098492" sldId="294"/>
            <ac:spMk id="2" creationId="{E5883C72-2636-4AC3-A345-7443EAB401BB}"/>
          </ac:spMkLst>
        </pc:spChg>
        <pc:spChg chg="mod">
          <ac:chgData name="Paterson, Carmen (Curriculum Policy and Standards)" userId="9157f839-922e-4901-8dbf-ce9b3049d195" providerId="ADAL" clId="{34340469-54DE-44D6-85A1-DA51EBE1D760}" dt="2022-01-21T04:19:26.624" v="25" actId="1076"/>
          <ac:spMkLst>
            <pc:docMk/>
            <pc:sldMk cId="1878098492" sldId="294"/>
            <ac:spMk id="4" creationId="{FB170B5C-16A9-4873-8030-4FC2EA7DF543}"/>
          </ac:spMkLst>
        </pc:spChg>
        <pc:spChg chg="mod">
          <ac:chgData name="Paterson, Carmen (Curriculum Policy and Standards)" userId="9157f839-922e-4901-8dbf-ce9b3049d195" providerId="ADAL" clId="{34340469-54DE-44D6-85A1-DA51EBE1D760}" dt="2022-01-22T06:05:19.451" v="145" actId="255"/>
          <ac:spMkLst>
            <pc:docMk/>
            <pc:sldMk cId="1878098492" sldId="294"/>
            <ac:spMk id="7" creationId="{256DA81D-CE3A-4D15-AD12-2D084FEFC3F3}"/>
          </ac:spMkLst>
        </pc:spChg>
        <pc:picChg chg="mod">
          <ac:chgData name="Paterson, Carmen (Curriculum Policy and Standards)" userId="9157f839-922e-4901-8dbf-ce9b3049d195" providerId="ADAL" clId="{34340469-54DE-44D6-85A1-DA51EBE1D760}" dt="2022-01-21T04:19:09.442" v="22" actId="1076"/>
          <ac:picMkLst>
            <pc:docMk/>
            <pc:sldMk cId="1878098492" sldId="294"/>
            <ac:picMk id="9" creationId="{5EB872EA-5869-413D-85A0-A9DC451AEBED}"/>
          </ac:picMkLst>
        </pc:picChg>
      </pc:sldChg>
      <pc:sldChg chg="modSp mod">
        <pc:chgData name="Paterson, Carmen (Curriculum Policy and Standards)" userId="9157f839-922e-4901-8dbf-ce9b3049d195" providerId="ADAL" clId="{34340469-54DE-44D6-85A1-DA51EBE1D760}" dt="2022-01-22T06:05:27.279" v="147" actId="255"/>
        <pc:sldMkLst>
          <pc:docMk/>
          <pc:sldMk cId="850222541" sldId="295"/>
        </pc:sldMkLst>
        <pc:spChg chg="mod">
          <ac:chgData name="Paterson, Carmen (Curriculum Policy and Standards)" userId="9157f839-922e-4901-8dbf-ce9b3049d195" providerId="ADAL" clId="{34340469-54DE-44D6-85A1-DA51EBE1D760}" dt="2022-01-21T04:20:22.754" v="35" actId="1076"/>
          <ac:spMkLst>
            <pc:docMk/>
            <pc:sldMk cId="850222541" sldId="295"/>
            <ac:spMk id="2" creationId="{863CC762-E2CF-4E03-9423-38D9E34797D0}"/>
          </ac:spMkLst>
        </pc:spChg>
        <pc:spChg chg="mod">
          <ac:chgData name="Paterson, Carmen (Curriculum Policy and Standards)" userId="9157f839-922e-4901-8dbf-ce9b3049d195" providerId="ADAL" clId="{34340469-54DE-44D6-85A1-DA51EBE1D760}" dt="2022-01-21T04:20:25.771" v="36" actId="1076"/>
          <ac:spMkLst>
            <pc:docMk/>
            <pc:sldMk cId="850222541" sldId="295"/>
            <ac:spMk id="7" creationId="{305A423C-FD28-4E43-8E5C-73DF6C1CE453}"/>
          </ac:spMkLst>
        </pc:spChg>
        <pc:spChg chg="mod">
          <ac:chgData name="Paterson, Carmen (Curriculum Policy and Standards)" userId="9157f839-922e-4901-8dbf-ce9b3049d195" providerId="ADAL" clId="{34340469-54DE-44D6-85A1-DA51EBE1D760}" dt="2022-01-22T06:05:27.279" v="147" actId="255"/>
          <ac:spMkLst>
            <pc:docMk/>
            <pc:sldMk cId="850222541" sldId="295"/>
            <ac:spMk id="14" creationId="{CABA5434-94AB-4BC4-A96C-10B8AF7E8EBE}"/>
          </ac:spMkLst>
        </pc:spChg>
        <pc:picChg chg="mod">
          <ac:chgData name="Paterson, Carmen (Curriculum Policy and Standards)" userId="9157f839-922e-4901-8dbf-ce9b3049d195" providerId="ADAL" clId="{34340469-54DE-44D6-85A1-DA51EBE1D760}" dt="2022-01-21T04:20:00.384" v="30" actId="1076"/>
          <ac:picMkLst>
            <pc:docMk/>
            <pc:sldMk cId="850222541" sldId="295"/>
            <ac:picMk id="13" creationId="{B1D52748-1A7F-4A84-9ADD-A9D4C9EFBF53}"/>
          </ac:picMkLst>
        </pc:picChg>
      </pc:sldChg>
      <pc:sldChg chg="modSp mod">
        <pc:chgData name="Paterson, Carmen (Curriculum Policy and Standards)" userId="9157f839-922e-4901-8dbf-ce9b3049d195" providerId="ADAL" clId="{34340469-54DE-44D6-85A1-DA51EBE1D760}" dt="2022-01-21T04:23:26.421" v="56" actId="20577"/>
        <pc:sldMkLst>
          <pc:docMk/>
          <pc:sldMk cId="2122648596" sldId="296"/>
        </pc:sldMkLst>
        <pc:spChg chg="mod">
          <ac:chgData name="Paterson, Carmen (Curriculum Policy and Standards)" userId="9157f839-922e-4901-8dbf-ce9b3049d195" providerId="ADAL" clId="{34340469-54DE-44D6-85A1-DA51EBE1D760}" dt="2022-01-21T04:23:26.421" v="56" actId="20577"/>
          <ac:spMkLst>
            <pc:docMk/>
            <pc:sldMk cId="2122648596" sldId="296"/>
            <ac:spMk id="3" creationId="{74E37B85-1DCD-4B57-A3CF-B72A6555EB61}"/>
          </ac:spMkLst>
        </pc:spChg>
      </pc:sldChg>
      <pc:sldChg chg="modSp mod">
        <pc:chgData name="Paterson, Carmen (Curriculum Policy and Standards)" userId="9157f839-922e-4901-8dbf-ce9b3049d195" providerId="ADAL" clId="{34340469-54DE-44D6-85A1-DA51EBE1D760}" dt="2022-01-22T06:05:38.534" v="149" actId="255"/>
        <pc:sldMkLst>
          <pc:docMk/>
          <pc:sldMk cId="3923954828" sldId="297"/>
        </pc:sldMkLst>
        <pc:spChg chg="mod">
          <ac:chgData name="Paterson, Carmen (Curriculum Policy and Standards)" userId="9157f839-922e-4901-8dbf-ce9b3049d195" providerId="ADAL" clId="{34340469-54DE-44D6-85A1-DA51EBE1D760}" dt="2022-01-21T04:23:10.036" v="45" actId="14100"/>
          <ac:spMkLst>
            <pc:docMk/>
            <pc:sldMk cId="3923954828" sldId="297"/>
            <ac:spMk id="3" creationId="{E2C48C7C-C419-49A7-8538-FF8E26F73B00}"/>
          </ac:spMkLst>
        </pc:spChg>
        <pc:spChg chg="mod">
          <ac:chgData name="Paterson, Carmen (Curriculum Policy and Standards)" userId="9157f839-922e-4901-8dbf-ce9b3049d195" providerId="ADAL" clId="{34340469-54DE-44D6-85A1-DA51EBE1D760}" dt="2022-01-22T06:05:38.534" v="149" actId="255"/>
          <ac:spMkLst>
            <pc:docMk/>
            <pc:sldMk cId="3923954828" sldId="297"/>
            <ac:spMk id="8" creationId="{068FC4EF-321E-48FE-A6E8-9542CDFA241A}"/>
          </ac:spMkLst>
        </pc:spChg>
        <pc:picChg chg="mod">
          <ac:chgData name="Paterson, Carmen (Curriculum Policy and Standards)" userId="9157f839-922e-4901-8dbf-ce9b3049d195" providerId="ADAL" clId="{34340469-54DE-44D6-85A1-DA51EBE1D760}" dt="2022-01-21T04:20:55.946" v="37" actId="1076"/>
          <ac:picMkLst>
            <pc:docMk/>
            <pc:sldMk cId="3923954828" sldId="297"/>
            <ac:picMk id="5" creationId="{255A496C-8A24-4F99-B3A9-60A5BA0D18DE}"/>
          </ac:picMkLst>
        </pc:picChg>
        <pc:picChg chg="mod">
          <ac:chgData name="Paterson, Carmen (Curriculum Policy and Standards)" userId="9157f839-922e-4901-8dbf-ce9b3049d195" providerId="ADAL" clId="{34340469-54DE-44D6-85A1-DA51EBE1D760}" dt="2022-01-21T04:20:58.109" v="38" actId="1076"/>
          <ac:picMkLst>
            <pc:docMk/>
            <pc:sldMk cId="3923954828" sldId="297"/>
            <ac:picMk id="6" creationId="{D20887CB-F295-45D5-9F88-E5131C7760DC}"/>
          </ac:picMkLst>
        </pc:picChg>
      </pc:sldChg>
    </pc:docChg>
  </pc:docChgLst>
  <pc:docChgLst>
    <pc:chgData name="White, Bev (Curriculum Policy and Standards)" userId="4228438c-bb69-42f5-9d9f-354cafb06b1e" providerId="ADAL" clId="{5C0F6002-5720-4BAF-9048-F55C23CDD7BA}"/>
    <pc:docChg chg="custSel modSld">
      <pc:chgData name="White, Bev (Curriculum Policy and Standards)" userId="4228438c-bb69-42f5-9d9f-354cafb06b1e" providerId="ADAL" clId="{5C0F6002-5720-4BAF-9048-F55C23CDD7BA}" dt="2022-01-25T00:16:21.819" v="3" actId="1076"/>
      <pc:docMkLst>
        <pc:docMk/>
      </pc:docMkLst>
      <pc:sldChg chg="modSp mod">
        <pc:chgData name="White, Bev (Curriculum Policy and Standards)" userId="4228438c-bb69-42f5-9d9f-354cafb06b1e" providerId="ADAL" clId="{5C0F6002-5720-4BAF-9048-F55C23CDD7BA}" dt="2022-01-25T00:15:24.628" v="0" actId="14100"/>
        <pc:sldMkLst>
          <pc:docMk/>
          <pc:sldMk cId="1003632109" sldId="282"/>
        </pc:sldMkLst>
        <pc:spChg chg="mod">
          <ac:chgData name="White, Bev (Curriculum Policy and Standards)" userId="4228438c-bb69-42f5-9d9f-354cafb06b1e" providerId="ADAL" clId="{5C0F6002-5720-4BAF-9048-F55C23CDD7BA}" dt="2022-01-25T00:15:24.628" v="0" actId="14100"/>
          <ac:spMkLst>
            <pc:docMk/>
            <pc:sldMk cId="1003632109" sldId="282"/>
            <ac:spMk id="6" creationId="{96DFBACB-83D2-4683-A794-6C8A830319E5}"/>
          </ac:spMkLst>
        </pc:spChg>
      </pc:sldChg>
      <pc:sldChg chg="modSp mod delCm">
        <pc:chgData name="White, Bev (Curriculum Policy and Standards)" userId="4228438c-bb69-42f5-9d9f-354cafb06b1e" providerId="ADAL" clId="{5C0F6002-5720-4BAF-9048-F55C23CDD7BA}" dt="2022-01-25T00:16:21.819" v="3" actId="1076"/>
        <pc:sldMkLst>
          <pc:docMk/>
          <pc:sldMk cId="3923954828" sldId="297"/>
        </pc:sldMkLst>
        <pc:spChg chg="mod">
          <ac:chgData name="White, Bev (Curriculum Policy and Standards)" userId="4228438c-bb69-42f5-9d9f-354cafb06b1e" providerId="ADAL" clId="{5C0F6002-5720-4BAF-9048-F55C23CDD7BA}" dt="2022-01-25T00:16:21.819" v="3" actId="1076"/>
          <ac:spMkLst>
            <pc:docMk/>
            <pc:sldMk cId="3923954828" sldId="297"/>
            <ac:spMk id="2" creationId="{89EBB04C-36FC-4D64-818E-4F9FCE7D9D59}"/>
          </ac:spMkLst>
        </pc:spChg>
      </pc:sldChg>
    </pc:docChg>
  </pc:docChgLst>
  <pc:docChgLst>
    <pc:chgData name="Rowntree, Sarah (Literacy and Numeracy Programs)" userId="10f23035-01e7-46ad-97a5-d88e33a86a1f" providerId="ADAL" clId="{3C081E77-D4E0-4D78-B598-6BAD9C956837}"/>
    <pc:docChg chg="custSel modSld">
      <pc:chgData name="Rowntree, Sarah (Literacy and Numeracy Programs)" userId="10f23035-01e7-46ad-97a5-d88e33a86a1f" providerId="ADAL" clId="{3C081E77-D4E0-4D78-B598-6BAD9C956837}" dt="2022-01-24T02:13:22.353" v="22"/>
      <pc:docMkLst>
        <pc:docMk/>
      </pc:docMkLst>
      <pc:sldChg chg="modSp mod addCm modCm">
        <pc:chgData name="Rowntree, Sarah (Literacy and Numeracy Programs)" userId="10f23035-01e7-46ad-97a5-d88e33a86a1f" providerId="ADAL" clId="{3C081E77-D4E0-4D78-B598-6BAD9C956837}" dt="2022-01-20T01:24:12.419" v="4"/>
        <pc:sldMkLst>
          <pc:docMk/>
          <pc:sldMk cId="1003632109" sldId="282"/>
        </pc:sldMkLst>
        <pc:spChg chg="mod">
          <ac:chgData name="Rowntree, Sarah (Literacy and Numeracy Programs)" userId="10f23035-01e7-46ad-97a5-d88e33a86a1f" providerId="ADAL" clId="{3C081E77-D4E0-4D78-B598-6BAD9C956837}" dt="2022-01-20T01:23:08.289" v="3" actId="20577"/>
          <ac:spMkLst>
            <pc:docMk/>
            <pc:sldMk cId="1003632109" sldId="282"/>
            <ac:spMk id="3" creationId="{EA921E8E-C0E5-4C63-B520-724C6125A1A3}"/>
          </ac:spMkLst>
        </pc:spChg>
      </pc:sldChg>
      <pc:sldChg chg="addCm modCm">
        <pc:chgData name="Rowntree, Sarah (Literacy and Numeracy Programs)" userId="10f23035-01e7-46ad-97a5-d88e33a86a1f" providerId="ADAL" clId="{3C081E77-D4E0-4D78-B598-6BAD9C956837}" dt="2022-01-20T01:29:44.077" v="9"/>
        <pc:sldMkLst>
          <pc:docMk/>
          <pc:sldMk cId="28654352" sldId="289"/>
        </pc:sldMkLst>
      </pc:sldChg>
      <pc:sldChg chg="addCm modCm">
        <pc:chgData name="Rowntree, Sarah (Literacy and Numeracy Programs)" userId="10f23035-01e7-46ad-97a5-d88e33a86a1f" providerId="ADAL" clId="{3C081E77-D4E0-4D78-B598-6BAD9C956837}" dt="2022-01-20T01:44:19.651" v="18"/>
        <pc:sldMkLst>
          <pc:docMk/>
          <pc:sldMk cId="2946749391" sldId="292"/>
        </pc:sldMkLst>
      </pc:sldChg>
      <pc:sldChg chg="modSp mod">
        <pc:chgData name="Rowntree, Sarah (Literacy and Numeracy Programs)" userId="10f23035-01e7-46ad-97a5-d88e33a86a1f" providerId="ADAL" clId="{3C081E77-D4E0-4D78-B598-6BAD9C956837}" dt="2022-01-20T01:27:31.977" v="7" actId="20577"/>
        <pc:sldMkLst>
          <pc:docMk/>
          <pc:sldMk cId="939205946" sldId="293"/>
        </pc:sldMkLst>
        <pc:spChg chg="mod">
          <ac:chgData name="Rowntree, Sarah (Literacy and Numeracy Programs)" userId="10f23035-01e7-46ad-97a5-d88e33a86a1f" providerId="ADAL" clId="{3C081E77-D4E0-4D78-B598-6BAD9C956837}" dt="2022-01-20T01:27:31.977" v="7" actId="20577"/>
          <ac:spMkLst>
            <pc:docMk/>
            <pc:sldMk cId="939205946" sldId="293"/>
            <ac:spMk id="4" creationId="{FB170B5C-16A9-4873-8030-4FC2EA7DF543}"/>
          </ac:spMkLst>
        </pc:spChg>
      </pc:sldChg>
      <pc:sldChg chg="modSp mod addCm modCm">
        <pc:chgData name="Rowntree, Sarah (Literacy and Numeracy Programs)" userId="10f23035-01e7-46ad-97a5-d88e33a86a1f" providerId="ADAL" clId="{3C081E77-D4E0-4D78-B598-6BAD9C956837}" dt="2022-01-20T06:48:19.351" v="20" actId="20577"/>
        <pc:sldMkLst>
          <pc:docMk/>
          <pc:sldMk cId="1878098492" sldId="294"/>
        </pc:sldMkLst>
        <pc:spChg chg="mod">
          <ac:chgData name="Rowntree, Sarah (Literacy and Numeracy Programs)" userId="10f23035-01e7-46ad-97a5-d88e33a86a1f" providerId="ADAL" clId="{3C081E77-D4E0-4D78-B598-6BAD9C956837}" dt="2022-01-20T06:48:19.351" v="20" actId="20577"/>
          <ac:spMkLst>
            <pc:docMk/>
            <pc:sldMk cId="1878098492" sldId="294"/>
            <ac:spMk id="4" creationId="{FB170B5C-16A9-4873-8030-4FC2EA7DF543}"/>
          </ac:spMkLst>
        </pc:spChg>
      </pc:sldChg>
      <pc:sldChg chg="modSp mod">
        <pc:chgData name="Rowntree, Sarah (Literacy and Numeracy Programs)" userId="10f23035-01e7-46ad-97a5-d88e33a86a1f" providerId="ADAL" clId="{3C081E77-D4E0-4D78-B598-6BAD9C956837}" dt="2022-01-20T01:32:23.619" v="12" actId="20577"/>
        <pc:sldMkLst>
          <pc:docMk/>
          <pc:sldMk cId="850222541" sldId="295"/>
        </pc:sldMkLst>
        <pc:spChg chg="mod">
          <ac:chgData name="Rowntree, Sarah (Literacy and Numeracy Programs)" userId="10f23035-01e7-46ad-97a5-d88e33a86a1f" providerId="ADAL" clId="{3C081E77-D4E0-4D78-B598-6BAD9C956837}" dt="2022-01-20T01:32:23.619" v="12" actId="20577"/>
          <ac:spMkLst>
            <pc:docMk/>
            <pc:sldMk cId="850222541" sldId="295"/>
            <ac:spMk id="7" creationId="{305A423C-FD28-4E43-8E5C-73DF6C1CE453}"/>
          </ac:spMkLst>
        </pc:spChg>
      </pc:sldChg>
      <pc:sldChg chg="addCm modCm">
        <pc:chgData name="Rowntree, Sarah (Literacy and Numeracy Programs)" userId="10f23035-01e7-46ad-97a5-d88e33a86a1f" providerId="ADAL" clId="{3C081E77-D4E0-4D78-B598-6BAD9C956837}" dt="2022-01-24T02:13:22.353" v="22"/>
        <pc:sldMkLst>
          <pc:docMk/>
          <pc:sldMk cId="3923954828" sldId="297"/>
        </pc:sldMkLst>
      </pc:sldChg>
    </pc:docChg>
  </pc:docChgLst>
  <pc:docChgLst>
    <pc:chgData name="Jane" userId="38f041a2-02fc-425b-9559-cdb75a858b09" providerId="ADAL" clId="{97C8F8F2-77D9-4CD8-A561-D3C94D09A9E8}"/>
    <pc:docChg chg="modSld">
      <pc:chgData name="Jane" userId="38f041a2-02fc-425b-9559-cdb75a858b09" providerId="ADAL" clId="{97C8F8F2-77D9-4CD8-A561-D3C94D09A9E8}" dt="2022-02-21T23:40:05.188" v="4" actId="20577"/>
      <pc:docMkLst>
        <pc:docMk/>
      </pc:docMkLst>
      <pc:sldChg chg="modSp mod">
        <pc:chgData name="Jane" userId="38f041a2-02fc-425b-9559-cdb75a858b09" providerId="ADAL" clId="{97C8F8F2-77D9-4CD8-A561-D3C94D09A9E8}" dt="2022-02-21T23:40:05.188" v="4" actId="20577"/>
        <pc:sldMkLst>
          <pc:docMk/>
          <pc:sldMk cId="3271941629" sldId="269"/>
        </pc:sldMkLst>
        <pc:spChg chg="mod">
          <ac:chgData name="Jane" userId="38f041a2-02fc-425b-9559-cdb75a858b09" providerId="ADAL" clId="{97C8F8F2-77D9-4CD8-A561-D3C94D09A9E8}" dt="2022-02-21T23:40:05.188" v="4" actId="20577"/>
          <ac:spMkLst>
            <pc:docMk/>
            <pc:sldMk cId="3271941629" sldId="269"/>
            <ac:spMk id="3" creationId="{B9A72951-2ACF-4398-A43E-AB03420C26F3}"/>
          </ac:spMkLst>
        </pc:spChg>
      </pc:sldChg>
    </pc:docChg>
  </pc:docChgLst>
  <pc:docChgLst>
    <pc:chgData name="Elyse" userId="f36cee0c-4795-4a4e-a200-ec64c6c861e9" providerId="ADAL" clId="{2387670B-FCFC-4CF3-AF2D-A4E06C615F15}"/>
    <pc:docChg chg="">
      <pc:chgData name="Elyse" userId="f36cee0c-4795-4a4e-a200-ec64c6c861e9" providerId="ADAL" clId="{2387670B-FCFC-4CF3-AF2D-A4E06C615F15}" dt="2022-03-21T00:40:00.406" v="0" actId="2056"/>
      <pc:docMkLst>
        <pc:docMk/>
      </pc:docMkLst>
      <pc:sldChg chg="delCm">
        <pc:chgData name="Elyse" userId="f36cee0c-4795-4a4e-a200-ec64c6c861e9" providerId="ADAL" clId="{2387670B-FCFC-4CF3-AF2D-A4E06C615F15}" dt="2022-03-21T00:40:00.406" v="0" actId="2056"/>
        <pc:sldMkLst>
          <pc:docMk/>
          <pc:sldMk cId="1003632109" sldId="282"/>
        </pc:sldMkLst>
      </pc:sldChg>
      <pc:sldChg chg="delCm">
        <pc:chgData name="Elyse" userId="f36cee0c-4795-4a4e-a200-ec64c6c861e9" providerId="ADAL" clId="{2387670B-FCFC-4CF3-AF2D-A4E06C615F15}" dt="2022-03-21T00:40:00.406" v="0" actId="2056"/>
        <pc:sldMkLst>
          <pc:docMk/>
          <pc:sldMk cId="28654352" sldId="289"/>
        </pc:sldMkLst>
      </pc:sldChg>
      <pc:sldChg chg="delCm">
        <pc:chgData name="Elyse" userId="f36cee0c-4795-4a4e-a200-ec64c6c861e9" providerId="ADAL" clId="{2387670B-FCFC-4CF3-AF2D-A4E06C615F15}" dt="2022-03-21T00:40:00.406" v="0" actId="2056"/>
        <pc:sldMkLst>
          <pc:docMk/>
          <pc:sldMk cId="939205946" sldId="293"/>
        </pc:sldMkLst>
      </pc:sldChg>
      <pc:sldChg chg="delCm">
        <pc:chgData name="Elyse" userId="f36cee0c-4795-4a4e-a200-ec64c6c861e9" providerId="ADAL" clId="{2387670B-FCFC-4CF3-AF2D-A4E06C615F15}" dt="2022-03-21T00:40:00.406" v="0" actId="2056"/>
        <pc:sldMkLst>
          <pc:docMk/>
          <pc:sldMk cId="1878098492" sldId="294"/>
        </pc:sldMkLst>
      </pc:sldChg>
      <pc:sldChg chg="delCm">
        <pc:chgData name="Elyse" userId="f36cee0c-4795-4a4e-a200-ec64c6c861e9" providerId="ADAL" clId="{2387670B-FCFC-4CF3-AF2D-A4E06C615F15}" dt="2022-03-21T00:40:00.406" v="0" actId="2056"/>
        <pc:sldMkLst>
          <pc:docMk/>
          <pc:sldMk cId="850222541"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760E5-ACCE-40E6-872A-703A5819CC59}" type="datetimeFigureOut">
              <a:rPr lang="en-AU" smtClean="0"/>
              <a:t>21/03/2022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D55CB-B1B2-4B1D-97B7-733B58DE2A8E}" type="slidenum">
              <a:rPr lang="en-AU" smtClean="0"/>
              <a:t>‹#›</a:t>
            </a:fld>
            <a:endParaRPr lang="en-AU"/>
          </a:p>
        </p:txBody>
      </p:sp>
    </p:spTree>
    <p:extLst>
      <p:ext uri="{BB962C8B-B14F-4D97-AF65-F5344CB8AC3E}">
        <p14:creationId xmlns:p14="http://schemas.microsoft.com/office/powerpoint/2010/main" val="409255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D55CB-B1B2-4B1D-97B7-733B58DE2A8E}" type="slidenum">
              <a:rPr lang="en-AU" smtClean="0"/>
              <a:t>9</a:t>
            </a:fld>
            <a:endParaRPr lang="en-AU"/>
          </a:p>
        </p:txBody>
      </p:sp>
    </p:spTree>
    <p:extLst>
      <p:ext uri="{BB962C8B-B14F-4D97-AF65-F5344CB8AC3E}">
        <p14:creationId xmlns:p14="http://schemas.microsoft.com/office/powerpoint/2010/main" val="712293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B0F85C-6D40-43D9-8EEE-C6A746B52258}" type="slidenum">
              <a:rPr lang="en-AU" smtClean="0"/>
              <a:t>13</a:t>
            </a:fld>
            <a:endParaRPr lang="en-AU"/>
          </a:p>
        </p:txBody>
      </p:sp>
    </p:spTree>
    <p:extLst>
      <p:ext uri="{BB962C8B-B14F-4D97-AF65-F5344CB8AC3E}">
        <p14:creationId xmlns:p14="http://schemas.microsoft.com/office/powerpoint/2010/main" val="3193452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65560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54391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21/03/2022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144419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134BA14-4016-484B-A9B7-6B24BB87D0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3" y="2863969"/>
            <a:ext cx="9436532" cy="806570"/>
          </a:xfrm>
        </p:spPr>
        <p:txBody>
          <a:bodyPr anchor="b">
            <a:noAutofit/>
          </a:bodyPr>
          <a:lstStyle>
            <a:lvl1pPr algn="l">
              <a:defRPr sz="5400">
                <a:solidFill>
                  <a:schemeClr val="bg1"/>
                </a:solidFill>
                <a:latin typeface="+mn-lt"/>
              </a:defRPr>
            </a:lvl1pPr>
          </a:lstStyle>
          <a:p>
            <a:r>
              <a:rPr lang="en-US"/>
              <a:t>[INSERT YEAR LEVEL – </a:t>
            </a:r>
            <a:r>
              <a:rPr lang="en-US" err="1"/>
              <a:t>ie</a:t>
            </a:r>
            <a:r>
              <a:rPr lang="en-US"/>
              <a:t> Year 4]</a:t>
            </a:r>
            <a:endParaRPr lang="en-AU"/>
          </a:p>
        </p:txBody>
      </p:sp>
      <p:pic>
        <p:nvPicPr>
          <p:cNvPr id="10" name="Picture 9" descr="A picture containing text, tableware, plate, clipart&#10;&#10;Description automatically generated">
            <a:extLst>
              <a:ext uri="{FF2B5EF4-FFF2-40B4-BE49-F238E27FC236}">
                <a16:creationId xmlns:a16="http://schemas.microsoft.com/office/drawing/2014/main" id="{F6C25B45-175D-43DF-8D57-05E1A357BF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22847" y="1299213"/>
            <a:ext cx="4450464" cy="120427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7" y="3592905"/>
            <a:ext cx="10237997" cy="690563"/>
          </a:xfrm>
        </p:spPr>
        <p:txBody>
          <a:bodyPr>
            <a:noAutofit/>
          </a:bodyPr>
          <a:lstStyle>
            <a:lvl1pPr marL="0" indent="0">
              <a:buNone/>
              <a:defRPr sz="5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SUBJECT– </a:t>
            </a:r>
            <a:r>
              <a:rPr lang="en-US" err="1"/>
              <a:t>ie</a:t>
            </a:r>
            <a:r>
              <a:rPr lang="en-US"/>
              <a:t> Mathematics]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0416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185761"/>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234492"/>
            <a:ext cx="653759" cy="645065"/>
          </a:xfrm>
          <a:prstGeom prst="rect">
            <a:avLst/>
          </a:prstGeom>
        </p:spPr>
      </p:pic>
    </p:spTree>
    <p:extLst>
      <p:ext uri="{BB962C8B-B14F-4D97-AF65-F5344CB8AC3E}">
        <p14:creationId xmlns:p14="http://schemas.microsoft.com/office/powerpoint/2010/main" val="2016521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7340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12285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2767041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296052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78909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69441"/>
          </a:xfrm>
          <a:prstGeom prst="rect">
            <a:avLst/>
          </a:prstGeom>
          <a:noFill/>
        </p:spPr>
        <p:txBody>
          <a:bodyPr wrap="square" rtlCol="0">
            <a:spAutoFit/>
          </a:bodyPr>
          <a:lstStyle/>
          <a:p>
            <a:r>
              <a:rPr lang="en-AU" sz="44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4616648"/>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 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ask you a question. Have a go, then click the answer button. </a:t>
            </a:r>
          </a:p>
          <a:p>
            <a:endParaRPr lang="en-AU"/>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a:srcRect l="9206" t="4910" r="4512"/>
          <a:stretch/>
        </p:blipFill>
        <p:spPr>
          <a:xfrm>
            <a:off x="236576" y="5234492"/>
            <a:ext cx="653759" cy="645065"/>
          </a:xfrm>
          <a:prstGeom prst="rect">
            <a:avLst/>
          </a:prstGeom>
        </p:spPr>
      </p:pic>
    </p:spTree>
    <p:extLst>
      <p:ext uri="{BB962C8B-B14F-4D97-AF65-F5344CB8AC3E}">
        <p14:creationId xmlns:p14="http://schemas.microsoft.com/office/powerpoint/2010/main" val="4259699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udio right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9306464"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10258248" y="882711"/>
            <a:ext cx="1095552"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1094200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ultiple audio with a lot of text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011513"/>
            <a:ext cx="10515600" cy="3561152"/>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6265" y="2011511"/>
            <a:ext cx="751936" cy="1016537"/>
          </a:xfrm>
        </p:spPr>
        <p:txBody>
          <a:bodyPr>
            <a:normAutofit/>
          </a:bodyPr>
          <a:lstStyle>
            <a:lvl1pPr marL="0" indent="0">
              <a:buNone/>
              <a:defRPr sz="1100"/>
            </a:lvl1pPr>
          </a:lstStyle>
          <a:p>
            <a:pPr lvl="0"/>
            <a:r>
              <a:rPr lang="en-US"/>
              <a:t>Place audio recording here and delete text box.</a:t>
            </a:r>
            <a:endParaRPr lang="en-AU"/>
          </a:p>
        </p:txBody>
      </p:sp>
      <p:sp>
        <p:nvSpPr>
          <p:cNvPr id="14" name="Text Placeholder 22">
            <a:extLst>
              <a:ext uri="{FF2B5EF4-FFF2-40B4-BE49-F238E27FC236}">
                <a16:creationId xmlns:a16="http://schemas.microsoft.com/office/drawing/2014/main" id="{E1A4F55B-2933-4915-8DF5-46CCF219C114}"/>
              </a:ext>
            </a:extLst>
          </p:cNvPr>
          <p:cNvSpPr>
            <a:spLocks noGrp="1"/>
          </p:cNvSpPr>
          <p:nvPr>
            <p:ph type="body" sz="quarter" idx="11" hasCustomPrompt="1"/>
          </p:nvPr>
        </p:nvSpPr>
        <p:spPr>
          <a:xfrm>
            <a:off x="86263" y="3829953"/>
            <a:ext cx="751936" cy="1016537"/>
          </a:xfrm>
        </p:spPr>
        <p:txBody>
          <a:bodyPr>
            <a:normAutofit/>
          </a:bodyPr>
          <a:lstStyle>
            <a:lvl1pPr marL="0" indent="0">
              <a:buNone/>
              <a:defRPr sz="1100"/>
            </a:lvl1pPr>
          </a:lstStyle>
          <a:p>
            <a:pPr lvl="0"/>
            <a:r>
              <a:rPr lang="en-US"/>
              <a:t>Place audio recording here and delete text box.</a:t>
            </a:r>
            <a:endParaRPr lang="en-AU"/>
          </a:p>
        </p:txBody>
      </p:sp>
    </p:spTree>
    <p:extLst>
      <p:ext uri="{BB962C8B-B14F-4D97-AF65-F5344CB8AC3E}">
        <p14:creationId xmlns:p14="http://schemas.microsoft.com/office/powerpoint/2010/main" val="2705498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61370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size text content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3" name="Text Placeholder 2">
            <a:extLst>
              <a:ext uri="{FF2B5EF4-FFF2-40B4-BE49-F238E27FC236}">
                <a16:creationId xmlns:a16="http://schemas.microsoft.com/office/drawing/2014/main" id="{FB15125D-1690-4057-A80F-E538A0D97427}"/>
              </a:ext>
            </a:extLst>
          </p:cNvPr>
          <p:cNvSpPr>
            <a:spLocks noGrp="1"/>
          </p:cNvSpPr>
          <p:nvPr>
            <p:ph type="body" sz="quarter" idx="13" hasCustomPrompt="1"/>
          </p:nvPr>
        </p:nvSpPr>
        <p:spPr>
          <a:xfrm>
            <a:off x="838200" y="1457864"/>
            <a:ext cx="10721975" cy="4114800"/>
          </a:xfrm>
        </p:spPr>
        <p:txBody>
          <a:bodyPr/>
          <a:lstStyle>
            <a:lvl1pPr marL="0" indent="0">
              <a:buNone/>
              <a:defRPr/>
            </a:lvl1pPr>
          </a:lstStyle>
          <a:p>
            <a:pPr lvl="0"/>
            <a:r>
              <a:rPr lang="en-US"/>
              <a:t>Click to add text content</a:t>
            </a:r>
          </a:p>
          <a:p>
            <a:pPr lvl="1"/>
            <a:r>
              <a:rPr lang="en-US"/>
              <a:t>Second level</a:t>
            </a:r>
          </a:p>
        </p:txBody>
      </p:sp>
    </p:spTree>
    <p:extLst>
      <p:ext uri="{BB962C8B-B14F-4D97-AF65-F5344CB8AC3E}">
        <p14:creationId xmlns:p14="http://schemas.microsoft.com/office/powerpoint/2010/main" val="2931971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3497721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2164462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t 2 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9349596"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424024"/>
            <a:ext cx="6343650" cy="3119286"/>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424025"/>
            <a:ext cx="3971925" cy="3119526"/>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10291312" y="882709"/>
            <a:ext cx="1062487" cy="1325563"/>
          </a:xfrm>
        </p:spPr>
        <p:txBody>
          <a:bodyPr>
            <a:normAutofit/>
          </a:bodyPr>
          <a:lstStyle>
            <a:lvl1pPr marL="0" indent="0">
              <a:buNone/>
              <a:defRPr sz="1200"/>
            </a:lvl1pPr>
          </a:lstStyle>
          <a:p>
            <a:pPr lvl="0"/>
            <a:r>
              <a:rPr lang="en-US"/>
              <a:t>Place audio recording here and delete text box.</a:t>
            </a:r>
            <a:endParaRPr lang="en-AU"/>
          </a:p>
        </p:txBody>
      </p:sp>
    </p:spTree>
    <p:extLst>
      <p:ext uri="{BB962C8B-B14F-4D97-AF65-F5344CB8AC3E}">
        <p14:creationId xmlns:p14="http://schemas.microsoft.com/office/powerpoint/2010/main" val="3725726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Question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66526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sz="9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lnSpc>
                <a:spcPct val="107000"/>
              </a:lnSpc>
            </a:pP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6" name="Action Button: Get Information 5">
            <a:hlinkClick r:id="" action="ppaction://hlinkshowjump?jump=nextslide" highlightClick="1"/>
            <a:extLst>
              <a:ext uri="{FF2B5EF4-FFF2-40B4-BE49-F238E27FC236}">
                <a16:creationId xmlns:a16="http://schemas.microsoft.com/office/drawing/2014/main" id="{3F03C058-EA07-4D9B-A1EE-240F2906A2AF}"/>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D952F74D-9B6F-4AA9-9DD7-C1E45173E2EE}"/>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2275307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 slide option 2">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5114925"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6238875" y="2360613"/>
            <a:ext cx="5114925" cy="3154362"/>
          </a:xfrm>
        </p:spPr>
        <p:txBody>
          <a:bodyPr/>
          <a:lstStyle>
            <a:lvl1pPr>
              <a:defRPr/>
            </a:lvl1pPr>
          </a:lstStyle>
          <a:p>
            <a:r>
              <a:rPr lang="en-AU"/>
              <a:t>Insert picture or diagram</a:t>
            </a:r>
          </a:p>
        </p:txBody>
      </p:sp>
      <p:sp>
        <p:nvSpPr>
          <p:cNvPr id="15" name="Action Button: Get Information 14">
            <a:hlinkClick r:id="" action="ppaction://hlinkshowjump?jump=nextslide" highlightClick="1"/>
            <a:extLst>
              <a:ext uri="{FF2B5EF4-FFF2-40B4-BE49-F238E27FC236}">
                <a16:creationId xmlns:a16="http://schemas.microsoft.com/office/drawing/2014/main" id="{496907BB-7AF1-4D4F-8816-E332EE04EF74}"/>
              </a:ext>
            </a:extLst>
          </p:cNvPr>
          <p:cNvSpPr/>
          <p:nvPr userDrawn="1"/>
        </p:nvSpPr>
        <p:spPr>
          <a:xfrm>
            <a:off x="838200" y="5550484"/>
            <a:ext cx="740938" cy="740938"/>
          </a:xfrm>
          <a:prstGeom prst="actionButtonInform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D65FC7B1-F2FD-48FD-85E7-27B7E419A03A}"/>
              </a:ext>
            </a:extLst>
          </p:cNvPr>
          <p:cNvSpPr txBox="1"/>
          <p:nvPr userDrawn="1"/>
        </p:nvSpPr>
        <p:spPr>
          <a:xfrm>
            <a:off x="1579138" y="5736287"/>
            <a:ext cx="3619500" cy="369332"/>
          </a:xfrm>
          <a:prstGeom prst="rect">
            <a:avLst/>
          </a:prstGeom>
          <a:noFill/>
        </p:spPr>
        <p:txBody>
          <a:bodyPr wrap="square" rtlCol="0">
            <a:spAutoFit/>
          </a:bodyPr>
          <a:lstStyle/>
          <a:p>
            <a:r>
              <a:rPr lang="en-AU">
                <a:solidFill>
                  <a:srgbClr val="397A80"/>
                </a:solidFill>
              </a:rPr>
              <a:t>Click here for answer</a:t>
            </a:r>
          </a:p>
        </p:txBody>
      </p:sp>
    </p:spTree>
    <p:extLst>
      <p:ext uri="{BB962C8B-B14F-4D97-AF65-F5344CB8AC3E}">
        <p14:creationId xmlns:p14="http://schemas.microsoft.com/office/powerpoint/2010/main" val="1647636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breakout box">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7629525"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2360373"/>
            <a:ext cx="2676525" cy="311740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365240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only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10515600" cy="311740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Reference list</a:t>
            </a:r>
          </a:p>
        </p:txBody>
      </p:sp>
      <p:sp>
        <p:nvSpPr>
          <p:cNvPr id="8" name="Text Placeholder 7">
            <a:extLst>
              <a:ext uri="{FF2B5EF4-FFF2-40B4-BE49-F238E27FC236}">
                <a16:creationId xmlns:a16="http://schemas.microsoft.com/office/drawing/2014/main" id="{CF7A7227-D7B3-4D00-B2A5-0B3724C86E86}"/>
              </a:ext>
            </a:extLst>
          </p:cNvPr>
          <p:cNvSpPr>
            <a:spLocks noGrp="1"/>
          </p:cNvSpPr>
          <p:nvPr>
            <p:ph type="body" sz="quarter" idx="10" hasCustomPrompt="1"/>
          </p:nvPr>
        </p:nvSpPr>
        <p:spPr>
          <a:xfrm>
            <a:off x="992188" y="1870075"/>
            <a:ext cx="10567987" cy="3503613"/>
          </a:xfrm>
        </p:spPr>
        <p:txBody>
          <a:bodyPr/>
          <a:lstStyle>
            <a:lvl1pPr marL="0" indent="0">
              <a:buNone/>
              <a:defRPr sz="2000">
                <a:latin typeface="+mn-lt"/>
              </a:defRPr>
            </a:lvl1pPr>
            <a:lvl2pPr marL="457200" indent="0">
              <a:buNone/>
              <a:defRPr/>
            </a:lvl2pPr>
            <a:lvl3pPr marL="914400" indent="0">
              <a:buNone/>
              <a:defRPr/>
            </a:lvl3pPr>
          </a:lstStyle>
          <a:p>
            <a:pPr lvl="0"/>
            <a:r>
              <a:rPr lang="en-US"/>
              <a:t>Click to add references – Use Harvard referencing conventions </a:t>
            </a:r>
            <a:r>
              <a:rPr lang="en-AU" b="0" i="0">
                <a:effectLst/>
                <a:latin typeface="Segoe UI" panose="020B0502040204020203" pitchFamily="34" charset="0"/>
              </a:rPr>
              <a:t>[Channel Name] YYYY, [Video Title], Platform, DD MMMM, viewed DD MMMM YYYY, &lt; URL &gt;</a:t>
            </a:r>
            <a:endParaRPr lang="en-US"/>
          </a:p>
        </p:txBody>
      </p:sp>
    </p:spTree>
    <p:extLst>
      <p:ext uri="{BB962C8B-B14F-4D97-AF65-F5344CB8AC3E}">
        <p14:creationId xmlns:p14="http://schemas.microsoft.com/office/powerpoint/2010/main" val="3913950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B3498-21F4-42F0-BF67-C41094D7D321}"/>
              </a:ext>
            </a:extLst>
          </p:cNvPr>
          <p:cNvSpPr>
            <a:spLocks noGrp="1"/>
          </p:cNvSpPr>
          <p:nvPr>
            <p:ph type="dt" sz="half" idx="10"/>
          </p:nvPr>
        </p:nvSpPr>
        <p:spPr/>
        <p:txBody>
          <a:bodyPr/>
          <a:lstStyle/>
          <a:p>
            <a:fld id="{3B4D0874-BDAC-44FE-ADE4-8E491468D91D}" type="datetimeFigureOut">
              <a:rPr lang="en-AU" smtClean="0"/>
              <a:t>21/03/2022</a:t>
            </a:fld>
            <a:endParaRPr lang="en-AU"/>
          </a:p>
        </p:txBody>
      </p:sp>
      <p:sp>
        <p:nvSpPr>
          <p:cNvPr id="3" name="Footer Placeholder 2">
            <a:extLst>
              <a:ext uri="{FF2B5EF4-FFF2-40B4-BE49-F238E27FC236}">
                <a16:creationId xmlns:a16="http://schemas.microsoft.com/office/drawing/2014/main" id="{2BC31C6B-6371-4829-9F74-DE8BF49EAD0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3055B9D-D857-4B06-83C8-51533B7029A7}"/>
              </a:ext>
            </a:extLst>
          </p:cNvPr>
          <p:cNvSpPr>
            <a:spLocks noGrp="1"/>
          </p:cNvSpPr>
          <p:nvPr>
            <p:ph type="sldNum" sz="quarter" idx="12"/>
          </p:nvPr>
        </p:nvSpPr>
        <p:spPr/>
        <p:txBody>
          <a:bodyPr/>
          <a:lstStyle/>
          <a:p>
            <a:fld id="{EC56B5F7-B2A7-46F3-89A4-4CD4F447CD98}" type="slidenum">
              <a:rPr lang="en-AU" smtClean="0"/>
              <a:t>‹#›</a:t>
            </a:fld>
            <a:endParaRPr lang="en-AU"/>
          </a:p>
        </p:txBody>
      </p:sp>
      <p:pic>
        <p:nvPicPr>
          <p:cNvPr id="5" name="Picture 4" descr="A picture containing diagram&#10;&#10;Description automatically generated">
            <a:extLst>
              <a:ext uri="{FF2B5EF4-FFF2-40B4-BE49-F238E27FC236}">
                <a16:creationId xmlns:a16="http://schemas.microsoft.com/office/drawing/2014/main" id="{0A021A1C-406F-4A9D-B032-D4B25FFA3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990321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pyright disclaimer">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360636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2314575"/>
            <a:ext cx="10515600" cy="3219450"/>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2390775"/>
            <a:ext cx="10515600" cy="2914650"/>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dio content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101653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881223"/>
            <a:ext cx="10515600" cy="2596550"/>
          </a:xfrm>
        </p:spPr>
        <p:txBody>
          <a:bodyPr/>
          <a:lstStyle>
            <a:lvl1pPr marL="0" indent="0">
              <a:buNone/>
              <a:defRPr/>
            </a:lvl1pPr>
          </a:lstStyle>
          <a:p>
            <a:pPr lvl="0"/>
            <a:r>
              <a:rPr lang="en-US"/>
              <a:t>Click to add text content</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2011512"/>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56765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 Box 2">
            <a:extLst>
              <a:ext uri="{FF2B5EF4-FFF2-40B4-BE49-F238E27FC236}">
                <a16:creationId xmlns:a16="http://schemas.microsoft.com/office/drawing/2014/main" id="{EA932A86-A37F-42D9-BD92-7328B99DC176}"/>
              </a:ext>
            </a:extLst>
          </p:cNvPr>
          <p:cNvSpPr txBox="1">
            <a:spLocks noChangeArrowheads="1"/>
          </p:cNvSpPr>
          <p:nvPr userDrawn="1"/>
        </p:nvSpPr>
        <p:spPr bwMode="auto">
          <a:xfrm>
            <a:off x="163907" y="6459748"/>
            <a:ext cx="46843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23" name="Text Placeholder 22">
            <a:extLst>
              <a:ext uri="{FF2B5EF4-FFF2-40B4-BE49-F238E27FC236}">
                <a16:creationId xmlns:a16="http://schemas.microsoft.com/office/drawing/2014/main" id="{380D8335-EBEA-4476-9B29-E2C2C046D8DD}"/>
              </a:ext>
            </a:extLst>
          </p:cNvPr>
          <p:cNvSpPr>
            <a:spLocks noGrp="1"/>
          </p:cNvSpPr>
          <p:nvPr>
            <p:ph type="body" sz="quarter" idx="10" hasCustomPrompt="1"/>
          </p:nvPr>
        </p:nvSpPr>
        <p:spPr>
          <a:xfrm>
            <a:off x="838200" y="767720"/>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440610"/>
            <a:ext cx="10515600" cy="4054415"/>
          </a:xfrm>
        </p:spPr>
        <p:txBody>
          <a:bodyPr/>
          <a:lstStyle>
            <a:lvl1pPr>
              <a:defRPr/>
            </a:lvl1pPr>
          </a:lstStyle>
          <a:p>
            <a:r>
              <a:rPr lang="en-AU"/>
              <a:t>Insert picture or diagram</a:t>
            </a:r>
          </a:p>
        </p:txBody>
      </p:sp>
      <p:sp>
        <p:nvSpPr>
          <p:cNvPr id="4" name="Text Placeholder 3">
            <a:extLst>
              <a:ext uri="{FF2B5EF4-FFF2-40B4-BE49-F238E27FC236}">
                <a16:creationId xmlns:a16="http://schemas.microsoft.com/office/drawing/2014/main" id="{2743740A-B142-42FC-BB74-D9E63F1C51D8}"/>
              </a:ext>
            </a:extLst>
          </p:cNvPr>
          <p:cNvSpPr>
            <a:spLocks noGrp="1"/>
          </p:cNvSpPr>
          <p:nvPr>
            <p:ph type="body" sz="quarter" idx="12" hasCustomPrompt="1"/>
          </p:nvPr>
        </p:nvSpPr>
        <p:spPr>
          <a:xfrm>
            <a:off x="838200" y="5554663"/>
            <a:ext cx="6692900" cy="381000"/>
          </a:xfrm>
        </p:spPr>
        <p:txBody>
          <a:bodyPr>
            <a:noAutofit/>
          </a:bodyPr>
          <a:lstStyle>
            <a:lvl1pPr marL="0" indent="0">
              <a:buNone/>
              <a:defRPr sz="1500"/>
            </a:lvl1pPr>
            <a:lvl5pPr>
              <a:defRPr/>
            </a:lvl5pPr>
          </a:lstStyle>
          <a:p>
            <a:pPr lvl="0"/>
            <a:r>
              <a:rPr lang="en-AU"/>
              <a:t>Optional text for image reference</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360372"/>
            <a:ext cx="6343650" cy="315436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360613"/>
            <a:ext cx="3971925" cy="3154362"/>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with audio">
    <p:spTree>
      <p:nvGrpSpPr>
        <p:cNvPr id="1" name=""/>
        <p:cNvGrpSpPr/>
        <p:nvPr/>
      </p:nvGrpSpPr>
      <p:grpSpPr>
        <a:xfrm>
          <a:off x="0" y="0"/>
          <a:ext cx="0" cy="0"/>
          <a:chOff x="0" y="0"/>
          <a:chExt cx="0" cy="0"/>
        </a:xfrm>
      </p:grpSpPr>
      <p:pic>
        <p:nvPicPr>
          <p:cNvPr id="10" name="Picture 9" descr="A picture containing rectangle&#10;&#10;Description automatically generated">
            <a:extLst>
              <a:ext uri="{FF2B5EF4-FFF2-40B4-BE49-F238E27FC236}">
                <a16:creationId xmlns:a16="http://schemas.microsoft.com/office/drawing/2014/main" id="{BEAB5A0A-23FD-4E3A-93E6-4B571BF211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1325563"/>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2969972"/>
            <a:ext cx="6343650" cy="2573337"/>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163907" y="6459748"/>
            <a:ext cx="480814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chemeClr val="bg1"/>
                </a:solidFill>
                <a:ea typeface="Times New Roman" panose="02020603050405020304" pitchFamily="18" charset="0"/>
                <a:cs typeface="Calibri" panose="020F0502020204030204" pitchFamily="34" charset="0"/>
              </a:rPr>
              <a:t> </a:t>
            </a:r>
            <a:r>
              <a:rPr lang="en-AU" sz="95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chemeClr val="bg1"/>
              </a:solidFill>
              <a:ea typeface="Calibri" panose="020F0502020204030204" pitchFamily="34" charset="0"/>
              <a:cs typeface="Times New Roman" panose="02020603050405020304" pitchFamily="18" charset="0"/>
            </a:endParaRPr>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2970213"/>
            <a:ext cx="3971925" cy="2573337"/>
          </a:xfrm>
        </p:spPr>
        <p:txBody>
          <a:bodyPr/>
          <a:lstStyle>
            <a:lvl1pPr>
              <a:defRPr/>
            </a:lvl1pPr>
          </a:lstStyle>
          <a:p>
            <a:r>
              <a:rPr lang="en-AU"/>
              <a:t>Insert picture or diagram</a:t>
            </a:r>
          </a:p>
        </p:txBody>
      </p:sp>
      <p:sp>
        <p:nvSpPr>
          <p:cNvPr id="15" name="Text Placeholder 22">
            <a:extLst>
              <a:ext uri="{FF2B5EF4-FFF2-40B4-BE49-F238E27FC236}">
                <a16:creationId xmlns:a16="http://schemas.microsoft.com/office/drawing/2014/main" id="{6CEF98D6-F59C-4F9C-B5B3-EB655602E5E3}"/>
              </a:ext>
            </a:extLst>
          </p:cNvPr>
          <p:cNvSpPr>
            <a:spLocks noGrp="1"/>
          </p:cNvSpPr>
          <p:nvPr>
            <p:ph type="body" sz="quarter" idx="11" hasCustomPrompt="1"/>
          </p:nvPr>
        </p:nvSpPr>
        <p:spPr>
          <a:xfrm>
            <a:off x="838200" y="2287768"/>
            <a:ext cx="4104736" cy="577850"/>
          </a:xfrm>
        </p:spPr>
        <p:txBody>
          <a:bodyPr>
            <a:normAutofit/>
          </a:bodyPr>
          <a:lstStyle>
            <a:lvl1pPr marL="0" indent="0">
              <a:buNone/>
              <a:defRPr sz="1600"/>
            </a:lvl1pPr>
          </a:lstStyle>
          <a:p>
            <a:pPr lvl="0"/>
            <a:r>
              <a:rPr lang="en-US"/>
              <a:t>Place audio recording here and delete text box.</a:t>
            </a:r>
            <a:br>
              <a:rPr lang="en-US"/>
            </a:br>
            <a:r>
              <a:rPr lang="en-US"/>
              <a:t>To record click insert &gt; audio &gt; record audio</a:t>
            </a:r>
            <a:endParaRPr lang="en-AU"/>
          </a:p>
        </p:txBody>
      </p:sp>
    </p:spTree>
    <p:extLst>
      <p:ext uri="{BB962C8B-B14F-4D97-AF65-F5344CB8AC3E}">
        <p14:creationId xmlns:p14="http://schemas.microsoft.com/office/powerpoint/2010/main" val="366879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21/03/2022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60" r:id="rId6"/>
    <p:sldLayoutId id="2147483670" r:id="rId7"/>
    <p:sldLayoutId id="2147483664" r:id="rId8"/>
    <p:sldLayoutId id="2147483669" r:id="rId9"/>
    <p:sldLayoutId id="2147483662" r:id="rId10"/>
    <p:sldLayoutId id="2147483666" r:id="rId11"/>
    <p:sldLayoutId id="2147483665" r:id="rId12"/>
    <p:sldLayoutId id="21474836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1546028-DDEE-47A9-8A55-1FEC03650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D0874-BDAC-44FE-ADE4-8E491468D91D}" type="datetimeFigureOut">
              <a:rPr lang="en-AU" smtClean="0"/>
              <a:t>21/03/2022</a:t>
            </a:fld>
            <a:endParaRPr lang="en-AU"/>
          </a:p>
        </p:txBody>
      </p:sp>
      <p:sp>
        <p:nvSpPr>
          <p:cNvPr id="5" name="Footer Placeholder 4">
            <a:extLst>
              <a:ext uri="{FF2B5EF4-FFF2-40B4-BE49-F238E27FC236}">
                <a16:creationId xmlns:a16="http://schemas.microsoft.com/office/drawing/2014/main" id="{BE67E1C6-4D5B-44AE-B601-02832560C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F1495C2-037D-4D5C-BBBA-FE1B46933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6B5F7-B2A7-46F3-89A4-4CD4F447CD98}" type="slidenum">
              <a:rPr lang="en-AU" smtClean="0"/>
              <a:t>‹#›</a:t>
            </a:fld>
            <a:endParaRPr lang="en-AU"/>
          </a:p>
        </p:txBody>
      </p:sp>
    </p:spTree>
    <p:extLst>
      <p:ext uri="{BB962C8B-B14F-4D97-AF65-F5344CB8AC3E}">
        <p14:creationId xmlns:p14="http://schemas.microsoft.com/office/powerpoint/2010/main" val="128246643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8.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3</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a:t>Lesson 2 – exploring and comparing persuasive language </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p:txBody>
          <a:bodyPr/>
          <a:lstStyle/>
          <a:p>
            <a:r>
              <a:rPr lang="en-AU"/>
              <a:t>English</a:t>
            </a:r>
          </a:p>
        </p:txBody>
      </p:sp>
      <p:pic>
        <p:nvPicPr>
          <p:cNvPr id="5" name="Audio 4">
            <a:hlinkClick r:id="" action="ppaction://media"/>
            <a:extLst>
              <a:ext uri="{FF2B5EF4-FFF2-40B4-BE49-F238E27FC236}">
                <a16:creationId xmlns:a16="http://schemas.microsoft.com/office/drawing/2014/main" id="{01BE744A-964A-4680-95FC-1BB3A9BA6E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6179" y="229001"/>
            <a:ext cx="406400" cy="406400"/>
          </a:xfrm>
          <a:prstGeom prst="rect">
            <a:avLst/>
          </a:prstGeom>
        </p:spPr>
      </p:pic>
    </p:spTree>
    <p:extLst>
      <p:ext uri="{BB962C8B-B14F-4D97-AF65-F5344CB8AC3E}">
        <p14:creationId xmlns:p14="http://schemas.microsoft.com/office/powerpoint/2010/main" val="364184123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CC762-E2CF-4E03-9423-38D9E34797D0}"/>
              </a:ext>
            </a:extLst>
          </p:cNvPr>
          <p:cNvSpPr>
            <a:spLocks noGrp="1"/>
          </p:cNvSpPr>
          <p:nvPr>
            <p:ph type="title"/>
          </p:nvPr>
        </p:nvSpPr>
        <p:spPr>
          <a:xfrm>
            <a:off x="626111" y="349694"/>
            <a:ext cx="11106150" cy="1325563"/>
          </a:xfrm>
        </p:spPr>
        <p:txBody>
          <a:bodyPr/>
          <a:lstStyle/>
          <a:p>
            <a:r>
              <a:rPr lang="en-AU"/>
              <a:t>I thought that number 1 was more persuasive</a:t>
            </a:r>
          </a:p>
        </p:txBody>
      </p:sp>
      <p:sp>
        <p:nvSpPr>
          <p:cNvPr id="7" name="TextBox 6">
            <a:extLst>
              <a:ext uri="{FF2B5EF4-FFF2-40B4-BE49-F238E27FC236}">
                <a16:creationId xmlns:a16="http://schemas.microsoft.com/office/drawing/2014/main" id="{305A423C-FD28-4E43-8E5C-73DF6C1CE453}"/>
              </a:ext>
            </a:extLst>
          </p:cNvPr>
          <p:cNvSpPr txBox="1"/>
          <p:nvPr/>
        </p:nvSpPr>
        <p:spPr>
          <a:xfrm>
            <a:off x="626111" y="1409747"/>
            <a:ext cx="8057639" cy="5765681"/>
          </a:xfrm>
          <a:prstGeom prst="rect">
            <a:avLst/>
          </a:prstGeom>
          <a:noFill/>
        </p:spPr>
        <p:txBody>
          <a:bodyPr wrap="square">
            <a:spAutoFit/>
          </a:bodyPr>
          <a:lstStyle/>
          <a:p>
            <a:pPr marL="304800" marR="0" lvl="0" indent="-292100" algn="l" defTabSz="914400" rtl="0" eaLnBrk="1" fontAlgn="auto" latinLnBrk="0" hangingPunct="1">
              <a:lnSpc>
                <a:spcPct val="100000"/>
              </a:lnSpc>
              <a:spcBef>
                <a:spcPts val="0"/>
              </a:spcBef>
              <a:spcAft>
                <a:spcPts val="0"/>
              </a:spcAft>
              <a:buClrTx/>
              <a:buSzTx/>
              <a:buFontTx/>
              <a:buAutoNum type="arabicPeriod"/>
              <a:defRPr/>
            </a:pP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There is a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massive</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problem</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 with littering at our school that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must</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 be fixed. We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need</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 to stop being so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lazy</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 and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definitely can</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 take more care of our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wonderful</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 school. The rubbish looks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horrible</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 and is not good for our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beautiful</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AU" sz="2200" b="1" i="0" u="none" strike="noStrike" kern="1200" cap="none" spc="0" normalizeH="0" baseline="0" noProof="0">
                <a:ln>
                  <a:noFill/>
                </a:ln>
                <a:solidFill>
                  <a:srgbClr val="000000"/>
                </a:solidFill>
                <a:effectLst/>
                <a:uLnTx/>
                <a:uFillTx/>
                <a:latin typeface="Calibri" panose="020F0502020204030204"/>
                <a:ea typeface="+mn-ea"/>
                <a:cs typeface="+mn-cs"/>
              </a:rPr>
              <a:t>environment.</a:t>
            </a:r>
            <a:r>
              <a:rPr kumimoji="0" lang="en-AU" sz="2200" b="0" i="0" u="none" strike="noStrike" kern="1200" cap="none" spc="0" normalizeH="0" baseline="0" noProof="0">
                <a:ln>
                  <a:noFill/>
                </a:ln>
                <a:solidFill>
                  <a:srgbClr val="000000"/>
                </a:solidFill>
                <a:effectLst/>
                <a:uLnTx/>
                <a:uFillTx/>
                <a:latin typeface="Calibri" panose="020F0502020204030204"/>
                <a:ea typeface="+mn-ea"/>
                <a:cs typeface="+mn-cs"/>
              </a:rPr>
              <a:t>”</a:t>
            </a:r>
            <a:endParaRPr lang="en-AU" sz="2800">
              <a:solidFill>
                <a:srgbClr val="000000"/>
              </a:solidFill>
              <a:latin typeface="Calibri" panose="020F0502020204030204"/>
            </a:endParaRPr>
          </a:p>
          <a:p>
            <a:pPr marR="0" lvl="0" algn="l" defTabSz="914400" rtl="0" eaLnBrk="1" fontAlgn="auto" latinLnBrk="0" hangingPunct="1">
              <a:lnSpc>
                <a:spcPct val="100000"/>
              </a:lnSpc>
              <a:spcBef>
                <a:spcPts val="1200"/>
              </a:spcBef>
              <a:spcAft>
                <a:spcPts val="0"/>
              </a:spcAft>
              <a:buClrTx/>
              <a:buSzTx/>
              <a:tabLst/>
              <a:defRPr/>
            </a:pPr>
            <a:r>
              <a:rPr lang="en-AU" sz="2800">
                <a:solidFill>
                  <a:srgbClr val="000000"/>
                </a:solidFill>
                <a:latin typeface="Calibri" panose="020F0502020204030204"/>
              </a:rPr>
              <a:t>The words: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b="1">
                <a:solidFill>
                  <a:srgbClr val="000000"/>
                </a:solidFill>
                <a:latin typeface="Calibri" panose="020F0502020204030204"/>
              </a:rPr>
              <a:t>massive, problem, horrible </a:t>
            </a:r>
            <a:r>
              <a:rPr lang="en-AU" sz="2800">
                <a:solidFill>
                  <a:srgbClr val="000000"/>
                </a:solidFill>
                <a:latin typeface="Calibri" panose="020F0502020204030204"/>
              </a:rPr>
              <a:t>and </a:t>
            </a:r>
            <a:r>
              <a:rPr lang="en-AU" sz="2800" b="1">
                <a:solidFill>
                  <a:srgbClr val="000000"/>
                </a:solidFill>
                <a:latin typeface="Calibri" panose="020F0502020204030204"/>
              </a:rPr>
              <a:t>lazy</a:t>
            </a:r>
            <a:r>
              <a:rPr lang="en-AU" sz="2800">
                <a:solidFill>
                  <a:srgbClr val="000000"/>
                </a:solidFill>
                <a:latin typeface="Calibri" panose="020F0502020204030204"/>
              </a:rPr>
              <a:t> made the littering issue sound bad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b="1">
                <a:solidFill>
                  <a:srgbClr val="000000"/>
                </a:solidFill>
                <a:latin typeface="Calibri" panose="020F0502020204030204"/>
              </a:rPr>
              <a:t>must, need </a:t>
            </a:r>
            <a:r>
              <a:rPr lang="en-AU" sz="2800">
                <a:solidFill>
                  <a:srgbClr val="000000"/>
                </a:solidFill>
                <a:latin typeface="Calibri" panose="020F0502020204030204"/>
              </a:rPr>
              <a:t>and </a:t>
            </a:r>
            <a:r>
              <a:rPr lang="en-AU" sz="2800" b="1">
                <a:solidFill>
                  <a:srgbClr val="000000"/>
                </a:solidFill>
                <a:latin typeface="Calibri" panose="020F0502020204030204"/>
              </a:rPr>
              <a:t>definitely</a:t>
            </a:r>
            <a:r>
              <a:rPr lang="en-AU" sz="2800">
                <a:solidFill>
                  <a:srgbClr val="000000"/>
                </a:solidFill>
                <a:latin typeface="Calibri" panose="020F0502020204030204"/>
              </a:rPr>
              <a:t> made the child sound </a:t>
            </a:r>
            <a:br>
              <a:rPr lang="en-AU" sz="2800">
                <a:solidFill>
                  <a:srgbClr val="000000"/>
                </a:solidFill>
                <a:latin typeface="Calibri" panose="020F0502020204030204"/>
              </a:rPr>
            </a:br>
            <a:r>
              <a:rPr lang="en-AU" sz="2800">
                <a:solidFill>
                  <a:srgbClr val="000000"/>
                </a:solidFill>
                <a:latin typeface="Calibri" panose="020F0502020204030204"/>
              </a:rPr>
              <a:t>very certain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2800" b="1">
                <a:solidFill>
                  <a:srgbClr val="000000"/>
                </a:solidFill>
                <a:latin typeface="Calibri" panose="020F0502020204030204"/>
              </a:rPr>
              <a:t>wonderful school </a:t>
            </a:r>
            <a:r>
              <a:rPr lang="en-AU" sz="2800">
                <a:solidFill>
                  <a:srgbClr val="000000"/>
                </a:solidFill>
                <a:latin typeface="Calibri" panose="020F0502020204030204"/>
              </a:rPr>
              <a:t>and </a:t>
            </a:r>
            <a:r>
              <a:rPr lang="en-AU" sz="2800" b="1">
                <a:solidFill>
                  <a:srgbClr val="000000"/>
                </a:solidFill>
                <a:latin typeface="Calibri" panose="020F0502020204030204"/>
              </a:rPr>
              <a:t>beautiful environment </a:t>
            </a:r>
            <a:r>
              <a:rPr lang="en-AU" sz="2800">
                <a:solidFill>
                  <a:srgbClr val="000000"/>
                </a:solidFill>
                <a:latin typeface="Calibri" panose="020F0502020204030204"/>
              </a:rPr>
              <a:t>made it sound like it is an important problem to fix.</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2800">
              <a:solidFill>
                <a:srgbClr val="000000"/>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AU"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Audio 11">
            <a:hlinkClick r:id="" action="ppaction://media"/>
            <a:extLst>
              <a:ext uri="{FF2B5EF4-FFF2-40B4-BE49-F238E27FC236}">
                <a16:creationId xmlns:a16="http://schemas.microsoft.com/office/drawing/2014/main" id="{039FE568-0F8B-4DA5-AEE2-3D550D806D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1701" y="606076"/>
            <a:ext cx="406400" cy="406400"/>
          </a:xfrm>
          <a:prstGeom prst="rect">
            <a:avLst/>
          </a:prstGeom>
        </p:spPr>
      </p:pic>
      <p:sp>
        <p:nvSpPr>
          <p:cNvPr id="14" name="TextBox 13">
            <a:extLst>
              <a:ext uri="{FF2B5EF4-FFF2-40B4-BE49-F238E27FC236}">
                <a16:creationId xmlns:a16="http://schemas.microsoft.com/office/drawing/2014/main" id="{CABA5434-94AB-4BC4-A96C-10B8AF7E8EBE}"/>
              </a:ext>
            </a:extLst>
          </p:cNvPr>
          <p:cNvSpPr txBox="1"/>
          <p:nvPr/>
        </p:nvSpPr>
        <p:spPr>
          <a:xfrm>
            <a:off x="8394537" y="4720224"/>
            <a:ext cx="3048512" cy="215444"/>
          </a:xfrm>
          <a:prstGeom prst="rect">
            <a:avLst/>
          </a:prstGeom>
          <a:noFill/>
        </p:spPr>
        <p:txBody>
          <a:bodyPr wrap="square" lIns="91440" tIns="45720" rIns="91440" bIns="45720" anchor="t">
            <a:spAutoFit/>
          </a:bodyPr>
          <a:lstStyle/>
          <a:p>
            <a:r>
              <a:rPr lang="en-AU" sz="800" dirty="0">
                <a:solidFill>
                  <a:srgbClr val="A5A5A5"/>
                </a:solidFill>
                <a:cs typeface="Times New Roman"/>
              </a:rPr>
              <a:t>Source: </a:t>
            </a:r>
            <a:r>
              <a:rPr lang="en-AU" sz="800" dirty="0" err="1">
                <a:solidFill>
                  <a:srgbClr val="A5A5A5"/>
                </a:solidFill>
                <a:cs typeface="Times New Roman"/>
              </a:rPr>
              <a:t>Unsplash</a:t>
            </a:r>
            <a:endParaRPr lang="en-AU" sz="800" dirty="0">
              <a:solidFill>
                <a:srgbClr val="A5A5A5"/>
              </a:solidFill>
              <a:latin typeface="Calibri"/>
              <a:cs typeface="Times New Roman"/>
            </a:endParaRPr>
          </a:p>
        </p:txBody>
      </p:sp>
      <p:pic>
        <p:nvPicPr>
          <p:cNvPr id="4" name="Picture 3" descr="A picture containing grass, messy, cluttered&#10;&#10;Description automatically generated">
            <a:extLst>
              <a:ext uri="{FF2B5EF4-FFF2-40B4-BE49-F238E27FC236}">
                <a16:creationId xmlns:a16="http://schemas.microsoft.com/office/drawing/2014/main" id="{267BF810-D4CD-9145-B6EE-CDAC0516C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8587" y="2462716"/>
            <a:ext cx="3332575" cy="2221496"/>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8502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5CFB-4302-49BA-8660-88F59555382D}"/>
              </a:ext>
            </a:extLst>
          </p:cNvPr>
          <p:cNvSpPr>
            <a:spLocks noGrp="1"/>
          </p:cNvSpPr>
          <p:nvPr>
            <p:ph type="title"/>
          </p:nvPr>
        </p:nvSpPr>
        <p:spPr>
          <a:xfrm>
            <a:off x="635000" y="594518"/>
            <a:ext cx="10515600" cy="1325563"/>
          </a:xfrm>
        </p:spPr>
        <p:txBody>
          <a:bodyPr/>
          <a:lstStyle/>
          <a:p>
            <a:r>
              <a:rPr lang="en-AU"/>
              <a:t>Reflection</a:t>
            </a:r>
          </a:p>
        </p:txBody>
      </p:sp>
      <p:sp>
        <p:nvSpPr>
          <p:cNvPr id="3" name="Content Placeholder 2">
            <a:extLst>
              <a:ext uri="{FF2B5EF4-FFF2-40B4-BE49-F238E27FC236}">
                <a16:creationId xmlns:a16="http://schemas.microsoft.com/office/drawing/2014/main" id="{B9A72951-2ACF-4398-A43E-AB03420C26F3}"/>
              </a:ext>
            </a:extLst>
          </p:cNvPr>
          <p:cNvSpPr>
            <a:spLocks noGrp="1"/>
          </p:cNvSpPr>
          <p:nvPr>
            <p:ph idx="1"/>
          </p:nvPr>
        </p:nvSpPr>
        <p:spPr>
          <a:xfrm>
            <a:off x="635000" y="2868416"/>
            <a:ext cx="10915650" cy="3143250"/>
          </a:xfrm>
        </p:spPr>
        <p:txBody>
          <a:bodyPr>
            <a:normAutofit/>
          </a:bodyPr>
          <a:lstStyle/>
          <a:p>
            <a:r>
              <a:rPr lang="en-AU"/>
              <a:t>The words we choose can make our ideas more persuasive.</a:t>
            </a:r>
          </a:p>
          <a:p>
            <a:endParaRPr lang="en-AU"/>
          </a:p>
        </p:txBody>
      </p:sp>
      <p:pic>
        <p:nvPicPr>
          <p:cNvPr id="6" name="Audio 5">
            <a:hlinkClick r:id="" action="ppaction://media"/>
            <a:extLst>
              <a:ext uri="{FF2B5EF4-FFF2-40B4-BE49-F238E27FC236}">
                <a16:creationId xmlns:a16="http://schemas.microsoft.com/office/drawing/2014/main" id="{6BCA3494-4781-4DCF-B06C-F7AF322BD5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6064" y="643134"/>
            <a:ext cx="406400" cy="406400"/>
          </a:xfrm>
          <a:prstGeom prst="rect">
            <a:avLst/>
          </a:prstGeom>
        </p:spPr>
      </p:pic>
    </p:spTree>
    <p:extLst>
      <p:ext uri="{BB962C8B-B14F-4D97-AF65-F5344CB8AC3E}">
        <p14:creationId xmlns:p14="http://schemas.microsoft.com/office/powerpoint/2010/main" val="294674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BB04C-36FC-4D64-818E-4F9FCE7D9D59}"/>
              </a:ext>
            </a:extLst>
          </p:cNvPr>
          <p:cNvSpPr>
            <a:spLocks noGrp="1"/>
          </p:cNvSpPr>
          <p:nvPr>
            <p:ph type="title"/>
          </p:nvPr>
        </p:nvSpPr>
        <p:spPr>
          <a:xfrm>
            <a:off x="507483" y="381872"/>
            <a:ext cx="10515600" cy="1254423"/>
          </a:xfrm>
        </p:spPr>
        <p:txBody>
          <a:bodyPr/>
          <a:lstStyle/>
          <a:p>
            <a:r>
              <a:rPr lang="en-AU">
                <a:cs typeface="Calibri"/>
              </a:rPr>
              <a:t>Time to write</a:t>
            </a:r>
          </a:p>
        </p:txBody>
      </p:sp>
      <p:sp>
        <p:nvSpPr>
          <p:cNvPr id="3" name="Content Placeholder 2">
            <a:extLst>
              <a:ext uri="{FF2B5EF4-FFF2-40B4-BE49-F238E27FC236}">
                <a16:creationId xmlns:a16="http://schemas.microsoft.com/office/drawing/2014/main" id="{E2C48C7C-C419-49A7-8538-FF8E26F73B00}"/>
              </a:ext>
            </a:extLst>
          </p:cNvPr>
          <p:cNvSpPr>
            <a:spLocks noGrp="1"/>
          </p:cNvSpPr>
          <p:nvPr>
            <p:ph idx="1"/>
          </p:nvPr>
        </p:nvSpPr>
        <p:spPr>
          <a:xfrm>
            <a:off x="507484" y="1448655"/>
            <a:ext cx="11177034" cy="4453381"/>
          </a:xfrm>
        </p:spPr>
        <p:txBody>
          <a:bodyPr>
            <a:normAutofit/>
          </a:bodyPr>
          <a:lstStyle/>
          <a:p>
            <a:r>
              <a:rPr lang="en-AU"/>
              <a:t>Write a list of the words that you thought made the two examples more persuasive. You might like to rule up a table like this one.</a:t>
            </a:r>
          </a:p>
          <a:p>
            <a:endParaRPr lang="en-AU"/>
          </a:p>
          <a:p>
            <a:endParaRPr lang="en-AU"/>
          </a:p>
          <a:p>
            <a:endParaRPr lang="en-AU"/>
          </a:p>
          <a:p>
            <a:pPr>
              <a:spcBef>
                <a:spcPts val="500"/>
              </a:spcBef>
            </a:pPr>
            <a:endParaRPr lang="en-AU"/>
          </a:p>
          <a:p>
            <a:pPr>
              <a:spcBef>
                <a:spcPts val="500"/>
              </a:spcBef>
            </a:pPr>
            <a:endParaRPr lang="en-AU"/>
          </a:p>
          <a:p>
            <a:pPr>
              <a:spcBef>
                <a:spcPts val="500"/>
              </a:spcBef>
            </a:pPr>
            <a:r>
              <a:rPr lang="en-AU"/>
              <a:t>Can you think of any other persuasive words that you would use? </a:t>
            </a:r>
          </a:p>
          <a:p>
            <a:r>
              <a:rPr lang="en-AU"/>
              <a:t>Add them to your table.</a:t>
            </a:r>
          </a:p>
        </p:txBody>
      </p:sp>
      <p:graphicFrame>
        <p:nvGraphicFramePr>
          <p:cNvPr id="4" name="Table 4">
            <a:extLst>
              <a:ext uri="{FF2B5EF4-FFF2-40B4-BE49-F238E27FC236}">
                <a16:creationId xmlns:a16="http://schemas.microsoft.com/office/drawing/2014/main" id="{A9612681-6093-427D-915A-A25B620C73DD}"/>
              </a:ext>
            </a:extLst>
          </p:cNvPr>
          <p:cNvGraphicFramePr>
            <a:graphicFrameLocks noGrp="1"/>
          </p:cNvGraphicFramePr>
          <p:nvPr>
            <p:extLst>
              <p:ext uri="{D42A27DB-BD31-4B8C-83A1-F6EECF244321}">
                <p14:modId xmlns:p14="http://schemas.microsoft.com/office/powerpoint/2010/main" val="1487689786"/>
              </p:ext>
            </p:extLst>
          </p:nvPr>
        </p:nvGraphicFramePr>
        <p:xfrm>
          <a:off x="1814948" y="2774218"/>
          <a:ext cx="8128000" cy="15595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48935309"/>
                    </a:ext>
                  </a:extLst>
                </a:gridCol>
                <a:gridCol w="4064000">
                  <a:extLst>
                    <a:ext uri="{9D8B030D-6E8A-4147-A177-3AD203B41FA5}">
                      <a16:colId xmlns:a16="http://schemas.microsoft.com/office/drawing/2014/main" val="531742680"/>
                    </a:ext>
                  </a:extLst>
                </a:gridCol>
              </a:tblGrid>
              <a:tr h="370840">
                <a:tc>
                  <a:txBody>
                    <a:bodyPr/>
                    <a:lstStyle/>
                    <a:p>
                      <a:pPr algn="ctr"/>
                      <a:r>
                        <a:rPr lang="en-AU">
                          <a:solidFill>
                            <a:schemeClr val="bg1"/>
                          </a:solidFill>
                        </a:rPr>
                        <a:t>Skatepark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9C9B"/>
                    </a:solidFill>
                  </a:tcPr>
                </a:tc>
                <a:tc>
                  <a:txBody>
                    <a:bodyPr/>
                    <a:lstStyle/>
                    <a:p>
                      <a:pPr algn="ctr"/>
                      <a:r>
                        <a:rPr lang="en-AU">
                          <a:solidFill>
                            <a:schemeClr val="bg1"/>
                          </a:solidFill>
                        </a:rPr>
                        <a:t>Littering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9C9B"/>
                    </a:solidFill>
                  </a:tcPr>
                </a:tc>
                <a:extLst>
                  <a:ext uri="{0D108BD9-81ED-4DB2-BD59-A6C34878D82A}">
                    <a16:rowId xmlns:a16="http://schemas.microsoft.com/office/drawing/2014/main" val="2209447562"/>
                  </a:ext>
                </a:extLst>
              </a:tr>
              <a:tr h="370840">
                <a:tc>
                  <a:txBody>
                    <a:bodyPr/>
                    <a:lstStyle/>
                    <a:p>
                      <a:pPr marL="285750" indent="-285750">
                        <a:buFont typeface="Arial" panose="020B0604020202020204" pitchFamily="34" charset="0"/>
                        <a:buChar char="•"/>
                      </a:pPr>
                      <a:r>
                        <a:rPr lang="en-AU" dirty="0">
                          <a:solidFill>
                            <a:schemeClr val="tx1"/>
                          </a:solidFill>
                        </a:rPr>
                        <a:t>need</a:t>
                      </a:r>
                    </a:p>
                    <a:p>
                      <a:pPr marL="285750" indent="-285750">
                        <a:buFont typeface="Arial" panose="020B0604020202020204" pitchFamily="34" charset="0"/>
                        <a:buChar char="•"/>
                      </a:pPr>
                      <a:r>
                        <a:rPr lang="en-AU" dirty="0">
                          <a:solidFill>
                            <a:schemeClr val="tx1"/>
                          </a:solidFill>
                        </a:rPr>
                        <a:t>beautiful</a:t>
                      </a:r>
                    </a:p>
                    <a:p>
                      <a:pPr marL="285750" indent="-285750">
                        <a:buFont typeface="Arial" panose="020B0604020202020204" pitchFamily="34" charset="0"/>
                        <a:buChar char="•"/>
                      </a:pPr>
                      <a:r>
                        <a:rPr lang="en-AU" dirty="0">
                          <a:solidFill>
                            <a:schemeClr val="tx1"/>
                          </a:solidFill>
                        </a:rPr>
                        <a:t>…</a:t>
                      </a:r>
                    </a:p>
                    <a:p>
                      <a:pPr marL="285750" indent="-285750">
                        <a:buFontTx/>
                        <a:buChar char="-"/>
                      </a:pPr>
                      <a:endParaRPr lang="en-A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AU" dirty="0">
                          <a:solidFill>
                            <a:schemeClr val="tx1"/>
                          </a:solidFill>
                        </a:rPr>
                        <a:t>massive</a:t>
                      </a:r>
                    </a:p>
                    <a:p>
                      <a:pPr marL="285750" indent="-285750">
                        <a:buFont typeface="Arial" panose="020B0604020202020204" pitchFamily="34" charset="0"/>
                        <a:buChar char="•"/>
                      </a:pPr>
                      <a:r>
                        <a:rPr lang="en-AU" dirty="0">
                          <a:solidFill>
                            <a:schemeClr val="tx1"/>
                          </a:solidFill>
                        </a:rPr>
                        <a:t>definitely</a:t>
                      </a:r>
                    </a:p>
                    <a:p>
                      <a:pPr marL="285750" indent="-285750">
                        <a:buFont typeface="Arial" panose="020B0604020202020204" pitchFamily="34" charset="0"/>
                        <a:buChar char="•"/>
                      </a:pPr>
                      <a:r>
                        <a:rPr lang="en-AU"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81994868"/>
                  </a:ext>
                </a:extLst>
              </a:tr>
            </a:tbl>
          </a:graphicData>
        </a:graphic>
      </p:graphicFrame>
      <p:pic>
        <p:nvPicPr>
          <p:cNvPr id="5" name="Picture 4" descr="A picture containing floor, indoor, shoes&#10;&#10;Description automatically generated">
            <a:extLst>
              <a:ext uri="{FF2B5EF4-FFF2-40B4-BE49-F238E27FC236}">
                <a16:creationId xmlns:a16="http://schemas.microsoft.com/office/drawing/2014/main" id="{255A496C-8A24-4F99-B3A9-60A5BA0D1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20" y="2774217"/>
            <a:ext cx="980870" cy="653739"/>
          </a:xfrm>
          <a:prstGeom prst="rect">
            <a:avLst/>
          </a:prstGeom>
        </p:spPr>
      </p:pic>
      <p:pic>
        <p:nvPicPr>
          <p:cNvPr id="6" name="Picture 2" descr="Man, Throwing, Trash, Rubbish, Cleanup, Dustbin">
            <a:extLst>
              <a:ext uri="{FF2B5EF4-FFF2-40B4-BE49-F238E27FC236}">
                <a16:creationId xmlns:a16="http://schemas.microsoft.com/office/drawing/2014/main" id="{D20887CB-F295-45D5-9F88-E5131C776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8961" y="2716864"/>
            <a:ext cx="598745" cy="768443"/>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0BBDA372-3D3C-4421-A3F4-9648FF34D3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600" y="676754"/>
            <a:ext cx="406400" cy="406400"/>
          </a:xfrm>
          <a:prstGeom prst="rect">
            <a:avLst/>
          </a:prstGeom>
        </p:spPr>
      </p:pic>
      <p:sp>
        <p:nvSpPr>
          <p:cNvPr id="10" name="TextBox 9">
            <a:extLst>
              <a:ext uri="{FF2B5EF4-FFF2-40B4-BE49-F238E27FC236}">
                <a16:creationId xmlns:a16="http://schemas.microsoft.com/office/drawing/2014/main" id="{6F10505B-CC97-274C-9045-F9D32CB94D32}"/>
              </a:ext>
            </a:extLst>
          </p:cNvPr>
          <p:cNvSpPr txBox="1"/>
          <p:nvPr/>
        </p:nvSpPr>
        <p:spPr>
          <a:xfrm>
            <a:off x="10101317" y="3565122"/>
            <a:ext cx="1116653" cy="220446"/>
          </a:xfrm>
          <a:prstGeom prst="rect">
            <a:avLst/>
          </a:prstGeom>
          <a:noFill/>
        </p:spPr>
        <p:txBody>
          <a:bodyPr wrap="square">
            <a:spAutoFit/>
          </a:bodyPr>
          <a:lstStyle/>
          <a:p>
            <a:r>
              <a:rPr lang="en-AU" sz="800" dirty="0">
                <a:solidFill>
                  <a:srgbClr val="A5A5A5"/>
                </a:solidFill>
              </a:rPr>
              <a:t>Source: Pixabay</a:t>
            </a:r>
          </a:p>
        </p:txBody>
      </p:sp>
      <p:sp>
        <p:nvSpPr>
          <p:cNvPr id="12" name="TextBox 11">
            <a:extLst>
              <a:ext uri="{FF2B5EF4-FFF2-40B4-BE49-F238E27FC236}">
                <a16:creationId xmlns:a16="http://schemas.microsoft.com/office/drawing/2014/main" id="{C8FB2C7E-709F-A74D-B7AD-C621B4DCF7AD}"/>
              </a:ext>
            </a:extLst>
          </p:cNvPr>
          <p:cNvSpPr txBox="1"/>
          <p:nvPr/>
        </p:nvSpPr>
        <p:spPr>
          <a:xfrm>
            <a:off x="541931" y="3441044"/>
            <a:ext cx="980870" cy="215444"/>
          </a:xfrm>
          <a:prstGeom prst="rect">
            <a:avLst/>
          </a:prstGeom>
          <a:noFill/>
        </p:spPr>
        <p:txBody>
          <a:bodyPr wrap="square">
            <a:spAutoFit/>
          </a:bodyPr>
          <a:lstStyle/>
          <a:p>
            <a:r>
              <a:rPr lang="en-AU" sz="800" dirty="0">
                <a:solidFill>
                  <a:srgbClr val="A5A5A5"/>
                </a:solidFill>
              </a:rPr>
              <a:t>Source: </a:t>
            </a:r>
            <a:r>
              <a:rPr lang="en-AU" sz="800" dirty="0" err="1">
                <a:solidFill>
                  <a:srgbClr val="A5A5A5"/>
                </a:solidFill>
              </a:rPr>
              <a:t>Pexels</a:t>
            </a:r>
            <a:endParaRPr lang="en-AU" sz="800" dirty="0">
              <a:solidFill>
                <a:srgbClr val="A5A5A5"/>
              </a:solidFill>
            </a:endParaRPr>
          </a:p>
        </p:txBody>
      </p:sp>
    </p:spTree>
    <p:extLst>
      <p:ext uri="{BB962C8B-B14F-4D97-AF65-F5344CB8AC3E}">
        <p14:creationId xmlns:p14="http://schemas.microsoft.com/office/powerpoint/2010/main" val="345056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A09A-40F8-4F6D-9D29-D004F874D352}"/>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74E37B85-1DCD-4B57-A3CF-B72A6555EB61}"/>
              </a:ext>
            </a:extLst>
          </p:cNvPr>
          <p:cNvSpPr>
            <a:spLocks noGrp="1"/>
          </p:cNvSpPr>
          <p:nvPr>
            <p:ph idx="1"/>
          </p:nvPr>
        </p:nvSpPr>
        <p:spPr/>
        <p:txBody>
          <a:bodyPr>
            <a:normAutofit/>
          </a:bodyPr>
          <a:lstStyle/>
          <a:p>
            <a:pPr marL="514350" indent="-514350">
              <a:buFont typeface="+mj-lt"/>
              <a:buAutoNum type="arabicPeriod"/>
            </a:pPr>
            <a:r>
              <a:rPr lang="en-AU"/>
              <a:t>Choose something to read.</a:t>
            </a:r>
          </a:p>
          <a:p>
            <a:pPr marL="514350" indent="-514350">
              <a:buFont typeface="+mj-lt"/>
              <a:buAutoNum type="arabicPeriod"/>
            </a:pPr>
            <a:r>
              <a:rPr lang="en-AU"/>
              <a:t>Find a quiet, comfortable space to read.</a:t>
            </a:r>
          </a:p>
          <a:p>
            <a:pPr marL="514350" indent="-514350">
              <a:buFont typeface="+mj-lt"/>
              <a:buAutoNum type="arabicPeriod"/>
            </a:pPr>
            <a:r>
              <a:rPr lang="en-AU"/>
              <a:t>Read for 15 to 20 minutes.</a:t>
            </a:r>
          </a:p>
          <a:p>
            <a:pPr marL="514350" indent="-514350">
              <a:buFont typeface="+mj-lt"/>
              <a:buAutoNum type="arabicPeriod"/>
            </a:pPr>
            <a:r>
              <a:rPr lang="en-AU"/>
              <a:t>Have a chat about what you read with someone else.</a:t>
            </a:r>
          </a:p>
        </p:txBody>
      </p:sp>
      <p:pic>
        <p:nvPicPr>
          <p:cNvPr id="6" name="Audio 5">
            <a:hlinkClick r:id="" action="ppaction://media"/>
            <a:extLst>
              <a:ext uri="{FF2B5EF4-FFF2-40B4-BE49-F238E27FC236}">
                <a16:creationId xmlns:a16="http://schemas.microsoft.com/office/drawing/2014/main" id="{1C880D87-0026-4159-9F9F-E2D8E39CA2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79511"/>
            <a:ext cx="406400" cy="406400"/>
          </a:xfrm>
          <a:prstGeom prst="rect">
            <a:avLst/>
          </a:prstGeom>
        </p:spPr>
      </p:pic>
    </p:spTree>
    <p:extLst>
      <p:ext uri="{BB962C8B-B14F-4D97-AF65-F5344CB8AC3E}">
        <p14:creationId xmlns:p14="http://schemas.microsoft.com/office/powerpoint/2010/main" val="212264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EDDD3FD-D7CD-4950-A3D4-F6C6D60FFE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7622" y="279954"/>
            <a:ext cx="406400" cy="406400"/>
          </a:xfrm>
          <a:prstGeom prst="rect">
            <a:avLst/>
          </a:prstGeom>
        </p:spPr>
      </p:pic>
    </p:spTree>
    <p:extLst>
      <p:ext uri="{BB962C8B-B14F-4D97-AF65-F5344CB8AC3E}">
        <p14:creationId xmlns:p14="http://schemas.microsoft.com/office/powerpoint/2010/main" val="3179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31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D727A-6CAF-456E-B3A9-979F490CC112}"/>
              </a:ext>
            </a:extLst>
          </p:cNvPr>
          <p:cNvSpPr>
            <a:spLocks noGrp="1"/>
          </p:cNvSpPr>
          <p:nvPr>
            <p:ph type="title"/>
          </p:nvPr>
        </p:nvSpPr>
        <p:spPr/>
        <p:txBody>
          <a:bodyPr/>
          <a:lstStyle/>
          <a:p>
            <a:r>
              <a:rPr lang="en-AU"/>
              <a:t>You will need</a:t>
            </a:r>
          </a:p>
        </p:txBody>
      </p:sp>
      <p:sp>
        <p:nvSpPr>
          <p:cNvPr id="3" name="Content Placeholder 2">
            <a:extLst>
              <a:ext uri="{FF2B5EF4-FFF2-40B4-BE49-F238E27FC236}">
                <a16:creationId xmlns:a16="http://schemas.microsoft.com/office/drawing/2014/main" id="{5A534CC5-2358-4DE2-A9BE-6FC3B5D0CDE0}"/>
              </a:ext>
            </a:extLst>
          </p:cNvPr>
          <p:cNvSpPr>
            <a:spLocks noGrp="1"/>
          </p:cNvSpPr>
          <p:nvPr>
            <p:ph idx="1"/>
          </p:nvPr>
        </p:nvSpPr>
        <p:spPr/>
        <p:txBody>
          <a:bodyPr/>
          <a:lstStyle/>
          <a:p>
            <a:pPr marL="457200" indent="-457200">
              <a:buFont typeface="Arial" panose="020B0604020202020204" pitchFamily="34" charset="0"/>
              <a:buChar char="•"/>
            </a:pPr>
            <a:r>
              <a:rPr lang="en-AU" sz="2800">
                <a:solidFill>
                  <a:prstClr val="black"/>
                </a:solidFill>
                <a:latin typeface="Calibri" panose="020F0502020204030204"/>
              </a:rPr>
              <a:t>A</a:t>
            </a:r>
            <a: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t> pencil</a:t>
            </a:r>
            <a:r>
              <a:rPr lang="en-AU" sz="2800">
                <a:solidFill>
                  <a:prstClr val="black"/>
                </a:solidFill>
                <a:latin typeface="Calibri" panose="020F0502020204030204"/>
              </a:rPr>
              <a:t> and paper.</a:t>
            </a:r>
            <a:endParaRPr lang="en-AU"/>
          </a:p>
          <a:p>
            <a:endParaRPr lang="en-AU"/>
          </a:p>
        </p:txBody>
      </p:sp>
      <p:sp>
        <p:nvSpPr>
          <p:cNvPr id="4" name="Content Placeholder 2">
            <a:extLst>
              <a:ext uri="{FF2B5EF4-FFF2-40B4-BE49-F238E27FC236}">
                <a16:creationId xmlns:a16="http://schemas.microsoft.com/office/drawing/2014/main" id="{D059B3C5-3B80-4601-AED8-3F0CDFCF9D9F}"/>
              </a:ext>
            </a:extLst>
          </p:cNvPr>
          <p:cNvSpPr txBox="1">
            <a:spLocks/>
          </p:cNvSpPr>
          <p:nvPr/>
        </p:nvSpPr>
        <p:spPr>
          <a:xfrm>
            <a:off x="838199" y="2360372"/>
            <a:ext cx="11058525" cy="31174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AU"/>
          </a:p>
        </p:txBody>
      </p:sp>
      <p:sp>
        <p:nvSpPr>
          <p:cNvPr id="7" name="AutoShape 4">
            <a:extLst>
              <a:ext uri="{FF2B5EF4-FFF2-40B4-BE49-F238E27FC236}">
                <a16:creationId xmlns:a16="http://schemas.microsoft.com/office/drawing/2014/main" id="{4C5A4DB4-8DFD-46FB-A98F-C4C7000088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4" name="Audio 10">
            <a:hlinkClick r:id="" action="ppaction://media"/>
            <a:extLst>
              <a:ext uri="{FF2B5EF4-FFF2-40B4-BE49-F238E27FC236}">
                <a16:creationId xmlns:a16="http://schemas.microsoft.com/office/drawing/2014/main" id="{F6EBEB58-E063-4894-A9E6-4D7FF60E54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90779"/>
            <a:ext cx="406400" cy="406400"/>
          </a:xfrm>
          <a:prstGeom prst="rect">
            <a:avLst/>
          </a:prstGeom>
        </p:spPr>
      </p:pic>
    </p:spTree>
    <p:extLst>
      <p:ext uri="{BB962C8B-B14F-4D97-AF65-F5344CB8AC3E}">
        <p14:creationId xmlns:p14="http://schemas.microsoft.com/office/powerpoint/2010/main" val="23993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5CFB-4302-49BA-8660-88F59555382D}"/>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B9A72951-2ACF-4398-A43E-AB03420C26F3}"/>
              </a:ext>
            </a:extLst>
          </p:cNvPr>
          <p:cNvSpPr>
            <a:spLocks noGrp="1"/>
          </p:cNvSpPr>
          <p:nvPr>
            <p:ph idx="1"/>
          </p:nvPr>
        </p:nvSpPr>
        <p:spPr>
          <a:xfrm>
            <a:off x="838200" y="2985173"/>
            <a:ext cx="10515600" cy="887653"/>
          </a:xfrm>
        </p:spPr>
        <p:txBody>
          <a:bodyPr/>
          <a:lstStyle/>
          <a:p>
            <a:r>
              <a:rPr lang="en-AU"/>
              <a:t>To notice and compare persuasive language.</a:t>
            </a:r>
          </a:p>
          <a:p>
            <a:endParaRPr lang="en-AU"/>
          </a:p>
          <a:p>
            <a:endParaRPr lang="en-AU"/>
          </a:p>
        </p:txBody>
      </p:sp>
      <p:pic>
        <p:nvPicPr>
          <p:cNvPr id="8" name="Audio 7">
            <a:hlinkClick r:id="" action="ppaction://media"/>
            <a:extLst>
              <a:ext uri="{FF2B5EF4-FFF2-40B4-BE49-F238E27FC236}">
                <a16:creationId xmlns:a16="http://schemas.microsoft.com/office/drawing/2014/main" id="{E3693BD6-3FF5-4E6D-80CF-FF04221CC1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79510"/>
            <a:ext cx="406400" cy="406400"/>
          </a:xfrm>
          <a:prstGeom prst="rect">
            <a:avLst/>
          </a:prstGeom>
        </p:spPr>
      </p:pic>
    </p:spTree>
    <p:extLst>
      <p:ext uri="{BB962C8B-B14F-4D97-AF65-F5344CB8AC3E}">
        <p14:creationId xmlns:p14="http://schemas.microsoft.com/office/powerpoint/2010/main" val="327194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5CFB-4302-49BA-8660-88F59555382D}"/>
              </a:ext>
            </a:extLst>
          </p:cNvPr>
          <p:cNvSpPr>
            <a:spLocks noGrp="1"/>
          </p:cNvSpPr>
          <p:nvPr>
            <p:ph type="title"/>
          </p:nvPr>
        </p:nvSpPr>
        <p:spPr>
          <a:xfrm>
            <a:off x="309562" y="716755"/>
            <a:ext cx="11572875" cy="1325563"/>
          </a:xfrm>
        </p:spPr>
        <p:txBody>
          <a:bodyPr/>
          <a:lstStyle/>
          <a:p>
            <a:r>
              <a:rPr lang="en-AU" dirty="0"/>
              <a:t>Let’s remember – what is persuasive language?</a:t>
            </a:r>
          </a:p>
        </p:txBody>
      </p:sp>
      <p:sp>
        <p:nvSpPr>
          <p:cNvPr id="4" name="Content Placeholder 2">
            <a:extLst>
              <a:ext uri="{FF2B5EF4-FFF2-40B4-BE49-F238E27FC236}">
                <a16:creationId xmlns:a16="http://schemas.microsoft.com/office/drawing/2014/main" id="{2A6DF1DF-DF43-4E98-A7B9-12C83236206C}"/>
              </a:ext>
            </a:extLst>
          </p:cNvPr>
          <p:cNvSpPr>
            <a:spLocks noGrp="1"/>
          </p:cNvSpPr>
          <p:nvPr>
            <p:ph idx="1"/>
          </p:nvPr>
        </p:nvSpPr>
        <p:spPr>
          <a:xfrm>
            <a:off x="838200" y="2360613"/>
            <a:ext cx="10848975" cy="3117850"/>
          </a:xfrm>
        </p:spPr>
        <p:txBody>
          <a:bodyPr/>
          <a:lstStyle/>
          <a:p>
            <a:pPr algn="l">
              <a:lnSpc>
                <a:spcPct val="115000"/>
              </a:lnSpc>
              <a:spcAft>
                <a:spcPts val="1000"/>
              </a:spcAft>
            </a:pPr>
            <a:r>
              <a:rPr lang="en-AU" sz="2800">
                <a:effectLst/>
              </a:rPr>
              <a:t>When you </a:t>
            </a:r>
            <a:r>
              <a:rPr lang="en-AU" sz="2800" b="1">
                <a:effectLst/>
              </a:rPr>
              <a:t>persuade</a:t>
            </a:r>
            <a:r>
              <a:rPr lang="en-AU" sz="2800">
                <a:effectLst/>
              </a:rPr>
              <a:t> someone, you are convincing them that what you think is right.</a:t>
            </a:r>
          </a:p>
          <a:p>
            <a:pPr algn="l">
              <a:lnSpc>
                <a:spcPct val="115000"/>
              </a:lnSpc>
              <a:spcAft>
                <a:spcPts val="1000"/>
              </a:spcAft>
            </a:pPr>
            <a:r>
              <a:rPr lang="en-AU"/>
              <a:t>We choose </a:t>
            </a:r>
            <a:r>
              <a:rPr lang="en-AU" b="1"/>
              <a:t>persuasive words </a:t>
            </a:r>
            <a:r>
              <a:rPr lang="en-AU"/>
              <a:t>and </a:t>
            </a:r>
            <a:r>
              <a:rPr lang="en-AU" b="1"/>
              <a:t>language</a:t>
            </a:r>
            <a:r>
              <a:rPr lang="en-AU"/>
              <a:t> to convince another person.</a:t>
            </a:r>
            <a:endParaRPr lang="en-AU" sz="2800">
              <a:effectLst/>
            </a:endParaRPr>
          </a:p>
          <a:p>
            <a:endParaRPr lang="en-AU"/>
          </a:p>
        </p:txBody>
      </p:sp>
      <p:pic>
        <p:nvPicPr>
          <p:cNvPr id="5" name="Audio 4">
            <a:hlinkClick r:id="" action="ppaction://media"/>
            <a:extLst>
              <a:ext uri="{FF2B5EF4-FFF2-40B4-BE49-F238E27FC236}">
                <a16:creationId xmlns:a16="http://schemas.microsoft.com/office/drawing/2014/main" id="{B9126C91-08C0-4EE8-A5E0-9730AF0307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653436"/>
            <a:ext cx="406400" cy="406400"/>
          </a:xfrm>
          <a:prstGeom prst="rect">
            <a:avLst/>
          </a:prstGeom>
        </p:spPr>
      </p:pic>
    </p:spTree>
    <p:extLst>
      <p:ext uri="{BB962C8B-B14F-4D97-AF65-F5344CB8AC3E}">
        <p14:creationId xmlns:p14="http://schemas.microsoft.com/office/powerpoint/2010/main" val="33321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9184">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5B39-0615-458E-9240-8EB08AD25683}"/>
              </a:ext>
            </a:extLst>
          </p:cNvPr>
          <p:cNvSpPr>
            <a:spLocks noGrp="1"/>
          </p:cNvSpPr>
          <p:nvPr>
            <p:ph type="title"/>
          </p:nvPr>
        </p:nvSpPr>
        <p:spPr/>
        <p:txBody>
          <a:bodyPr/>
          <a:lstStyle/>
          <a:p>
            <a:r>
              <a:rPr lang="en-AU"/>
              <a:t>Example</a:t>
            </a:r>
          </a:p>
        </p:txBody>
      </p:sp>
      <p:sp>
        <p:nvSpPr>
          <p:cNvPr id="3" name="Content Placeholder 2">
            <a:extLst>
              <a:ext uri="{FF2B5EF4-FFF2-40B4-BE49-F238E27FC236}">
                <a16:creationId xmlns:a16="http://schemas.microsoft.com/office/drawing/2014/main" id="{EA921E8E-C0E5-4C63-B520-724C6125A1A3}"/>
              </a:ext>
            </a:extLst>
          </p:cNvPr>
          <p:cNvSpPr>
            <a:spLocks noGrp="1"/>
          </p:cNvSpPr>
          <p:nvPr>
            <p:ph idx="1"/>
          </p:nvPr>
        </p:nvSpPr>
        <p:spPr>
          <a:xfrm>
            <a:off x="838200" y="2223464"/>
            <a:ext cx="6343650" cy="3154362"/>
          </a:xfrm>
        </p:spPr>
        <p:txBody>
          <a:bodyPr>
            <a:normAutofit fontScale="92500" lnSpcReduction="10000"/>
          </a:bodyPr>
          <a:lstStyle/>
          <a:p>
            <a:pPr>
              <a:lnSpc>
                <a:spcPct val="100000"/>
              </a:lnSpc>
            </a:pPr>
            <a:r>
              <a:rPr lang="en-AU" sz="2800">
                <a:solidFill>
                  <a:srgbClr val="313537"/>
                </a:solidFill>
                <a:effectLst/>
                <a:latin typeface="Calibri" panose="020F0502020204030204" pitchFamily="34" charset="0"/>
                <a:ea typeface="Times New Roman" panose="02020603050405020304" pitchFamily="18" charset="0"/>
              </a:rPr>
              <a:t>When I was looking after my nephew, he tried to persuade me to give him a later bedtime. He said he </a:t>
            </a:r>
            <a:r>
              <a:rPr lang="en-AU" sz="2800" b="1">
                <a:solidFill>
                  <a:srgbClr val="313537"/>
                </a:solidFill>
                <a:effectLst/>
                <a:latin typeface="Calibri" panose="020F0502020204030204" pitchFamily="34" charset="0"/>
                <a:ea typeface="Times New Roman" panose="02020603050405020304" pitchFamily="18" charset="0"/>
              </a:rPr>
              <a:t>had</a:t>
            </a:r>
            <a:r>
              <a:rPr lang="en-AU" sz="2800">
                <a:solidFill>
                  <a:srgbClr val="313537"/>
                </a:solidFill>
                <a:effectLst/>
                <a:latin typeface="Calibri" panose="020F0502020204030204" pitchFamily="34" charset="0"/>
                <a:ea typeface="Times New Roman" panose="02020603050405020304" pitchFamily="18" charset="0"/>
              </a:rPr>
              <a:t> to stay up later </a:t>
            </a:r>
            <a:r>
              <a:rPr lang="en-AU" sz="2800" b="1">
                <a:solidFill>
                  <a:srgbClr val="313537"/>
                </a:solidFill>
                <a:effectLst/>
                <a:latin typeface="Calibri" panose="020F0502020204030204" pitchFamily="34" charset="0"/>
                <a:ea typeface="Times New Roman" panose="02020603050405020304" pitchFamily="18" charset="0"/>
              </a:rPr>
              <a:t>because</a:t>
            </a:r>
            <a:r>
              <a:rPr lang="en-AU" sz="2800">
                <a:solidFill>
                  <a:srgbClr val="313537"/>
                </a:solidFill>
                <a:effectLst/>
                <a:latin typeface="Calibri" panose="020F0502020204030204" pitchFamily="34" charset="0"/>
                <a:ea typeface="Times New Roman" panose="02020603050405020304" pitchFamily="18" charset="0"/>
              </a:rPr>
              <a:t> his older sister was allowed to and he just had a birthday so he was older now. He told me that he </a:t>
            </a:r>
            <a:r>
              <a:rPr lang="en-AU" sz="2800" b="1">
                <a:solidFill>
                  <a:srgbClr val="313537"/>
                </a:solidFill>
                <a:effectLst/>
                <a:latin typeface="Calibri" panose="020F0502020204030204" pitchFamily="34" charset="0"/>
                <a:ea typeface="Times New Roman" panose="02020603050405020304" pitchFamily="18" charset="0"/>
              </a:rPr>
              <a:t>really</a:t>
            </a:r>
            <a:r>
              <a:rPr lang="en-AU" sz="2800">
                <a:solidFill>
                  <a:srgbClr val="313537"/>
                </a:solidFill>
                <a:effectLst/>
                <a:latin typeface="Calibri" panose="020F0502020204030204" pitchFamily="34" charset="0"/>
                <a:ea typeface="Times New Roman" panose="02020603050405020304" pitchFamily="18" charset="0"/>
              </a:rPr>
              <a:t> wanted to keep watching the movie and </a:t>
            </a:r>
            <a:r>
              <a:rPr lang="en-AU" sz="2800" b="1">
                <a:solidFill>
                  <a:srgbClr val="313537"/>
                </a:solidFill>
                <a:effectLst/>
                <a:latin typeface="Calibri" panose="020F0502020204030204" pitchFamily="34" charset="0"/>
                <a:ea typeface="Times New Roman" panose="02020603050405020304" pitchFamily="18" charset="0"/>
              </a:rPr>
              <a:t>promised</a:t>
            </a:r>
            <a:r>
              <a:rPr lang="en-AU" sz="2800">
                <a:solidFill>
                  <a:srgbClr val="313537"/>
                </a:solidFill>
                <a:effectLst/>
                <a:latin typeface="Calibri" panose="020F0502020204030204" pitchFamily="34" charset="0"/>
                <a:ea typeface="Times New Roman" panose="02020603050405020304" pitchFamily="18" charset="0"/>
              </a:rPr>
              <a:t> that he </a:t>
            </a:r>
            <a:r>
              <a:rPr lang="en-AU" sz="2800" b="1">
                <a:solidFill>
                  <a:srgbClr val="313537"/>
                </a:solidFill>
                <a:effectLst/>
                <a:latin typeface="Calibri" panose="020F0502020204030204" pitchFamily="34" charset="0"/>
                <a:ea typeface="Times New Roman" panose="02020603050405020304" pitchFamily="18" charset="0"/>
              </a:rPr>
              <a:t>would not </a:t>
            </a:r>
            <a:r>
              <a:rPr lang="en-AU" sz="2800">
                <a:solidFill>
                  <a:srgbClr val="313537"/>
                </a:solidFill>
                <a:effectLst/>
                <a:latin typeface="Calibri" panose="020F0502020204030204" pitchFamily="34" charset="0"/>
                <a:ea typeface="Times New Roman" panose="02020603050405020304" pitchFamily="18" charset="0"/>
              </a:rPr>
              <a:t>be tired in the morning.</a:t>
            </a:r>
            <a:endParaRPr lang="en-AU"/>
          </a:p>
        </p:txBody>
      </p:sp>
      <p:pic>
        <p:nvPicPr>
          <p:cNvPr id="5" name="Picture 4" descr="Diagram&#10;&#10;Description automatically generated">
            <a:extLst>
              <a:ext uri="{FF2B5EF4-FFF2-40B4-BE49-F238E27FC236}">
                <a16:creationId xmlns:a16="http://schemas.microsoft.com/office/drawing/2014/main" id="{92F3D4B6-84DB-4B23-85CD-634C9E77C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5771" y="2357558"/>
            <a:ext cx="3418657" cy="2865795"/>
          </a:xfrm>
          <a:prstGeom prst="rect">
            <a:avLst/>
          </a:prstGeom>
        </p:spPr>
      </p:pic>
      <p:pic>
        <p:nvPicPr>
          <p:cNvPr id="8" name="Audio 7">
            <a:hlinkClick r:id="" action="ppaction://media"/>
            <a:extLst>
              <a:ext uri="{FF2B5EF4-FFF2-40B4-BE49-F238E27FC236}">
                <a16:creationId xmlns:a16="http://schemas.microsoft.com/office/drawing/2014/main" id="{CE3D9C3A-E41B-4163-A3A3-628EBE66AE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600" y="640448"/>
            <a:ext cx="406400" cy="406400"/>
          </a:xfrm>
          <a:prstGeom prst="rect">
            <a:avLst/>
          </a:prstGeom>
        </p:spPr>
      </p:pic>
      <p:sp>
        <p:nvSpPr>
          <p:cNvPr id="9" name="TextBox 8">
            <a:extLst>
              <a:ext uri="{FF2B5EF4-FFF2-40B4-BE49-F238E27FC236}">
                <a16:creationId xmlns:a16="http://schemas.microsoft.com/office/drawing/2014/main" id="{B47BA5CE-466E-AD44-ACB2-FF98E4A04EE3}"/>
              </a:ext>
            </a:extLst>
          </p:cNvPr>
          <p:cNvSpPr txBox="1"/>
          <p:nvPr/>
        </p:nvSpPr>
        <p:spPr>
          <a:xfrm>
            <a:off x="7699223" y="5249889"/>
            <a:ext cx="1116653" cy="220446"/>
          </a:xfrm>
          <a:prstGeom prst="rect">
            <a:avLst/>
          </a:prstGeom>
          <a:noFill/>
        </p:spPr>
        <p:txBody>
          <a:bodyPr wrap="square">
            <a:spAutoFit/>
          </a:bodyPr>
          <a:lstStyle/>
          <a:p>
            <a:r>
              <a:rPr lang="en-AU" sz="800" dirty="0">
                <a:solidFill>
                  <a:srgbClr val="A5A5A5"/>
                </a:solidFill>
              </a:rPr>
              <a:t>Source: Pixabay</a:t>
            </a:r>
          </a:p>
        </p:txBody>
      </p:sp>
    </p:spTree>
    <p:extLst>
      <p:ext uri="{BB962C8B-B14F-4D97-AF65-F5344CB8AC3E}">
        <p14:creationId xmlns:p14="http://schemas.microsoft.com/office/powerpoint/2010/main" val="100363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3C72-2636-4AC3-A345-7443EAB401BB}"/>
              </a:ext>
            </a:extLst>
          </p:cNvPr>
          <p:cNvSpPr>
            <a:spLocks noGrp="1"/>
          </p:cNvSpPr>
          <p:nvPr>
            <p:ph type="title"/>
          </p:nvPr>
        </p:nvSpPr>
        <p:spPr>
          <a:xfrm>
            <a:off x="271461" y="646530"/>
            <a:ext cx="10515600" cy="1325563"/>
          </a:xfrm>
        </p:spPr>
        <p:txBody>
          <a:bodyPr/>
          <a:lstStyle/>
          <a:p>
            <a:r>
              <a:rPr lang="en-AU"/>
              <a:t>Let’s compare persuasive language – skatepark example</a:t>
            </a:r>
          </a:p>
        </p:txBody>
      </p:sp>
      <p:sp>
        <p:nvSpPr>
          <p:cNvPr id="4" name="TextBox 3">
            <a:extLst>
              <a:ext uri="{FF2B5EF4-FFF2-40B4-BE49-F238E27FC236}">
                <a16:creationId xmlns:a16="http://schemas.microsoft.com/office/drawing/2014/main" id="{FB170B5C-16A9-4873-8030-4FC2EA7DF543}"/>
              </a:ext>
            </a:extLst>
          </p:cNvPr>
          <p:cNvSpPr txBox="1"/>
          <p:nvPr/>
        </p:nvSpPr>
        <p:spPr>
          <a:xfrm>
            <a:off x="271461" y="2197631"/>
            <a:ext cx="6715127" cy="409548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t>Which sounds more persuasive?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AU" sz="280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t>1. “I want to go to the skatepark today.”</a:t>
            </a:r>
          </a:p>
          <a:p>
            <a:pPr marL="407988" indent="-395288">
              <a:lnSpc>
                <a:spcPct val="90000"/>
              </a:lnSpc>
              <a:spcBef>
                <a:spcPts val="1000"/>
              </a:spcBef>
              <a:defRPr/>
            </a:pPr>
            <a: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AU" sz="2800" i="0" u="none" strike="noStrike" kern="1200" cap="none" spc="0" normalizeH="0" baseline="0" noProof="0">
                <a:ln>
                  <a:noFill/>
                </a:ln>
                <a:solidFill>
                  <a:prstClr val="black"/>
                </a:solidFill>
                <a:effectLst/>
                <a:uLnTx/>
                <a:uFillTx/>
                <a:latin typeface="Calibri" panose="020F0502020204030204"/>
                <a:ea typeface="+mn-ea"/>
                <a:cs typeface="+mn-cs"/>
              </a:rPr>
              <a:t>“I would really love to go to the skatepark! It is such a beautiful day and I should really get outside to get some </a:t>
            </a:r>
            <a:r>
              <a:rPr kumimoji="0" lang="en-AU" sz="2800" u="none" strike="noStrike" kern="1200" cap="none" spc="0" normalizeH="0" baseline="0" noProof="0" err="1">
                <a:ln>
                  <a:noFill/>
                </a:ln>
                <a:solidFill>
                  <a:prstClr val="black"/>
                </a:solidFill>
                <a:effectLst/>
                <a:uLnTx/>
                <a:uFillTx/>
                <a:latin typeface="Calibri" panose="020F0502020204030204"/>
                <a:ea typeface="+mn-ea"/>
                <a:cs typeface="+mn-cs"/>
              </a:rPr>
              <a:t>lovel</a:t>
            </a:r>
            <a:r>
              <a:rPr lang="en-AU" sz="2800">
                <a:solidFill>
                  <a:prstClr val="black"/>
                </a:solidFill>
                <a:latin typeface="Calibri" panose="020F0502020204030204"/>
              </a:rPr>
              <a:t>y </a:t>
            </a:r>
            <a:r>
              <a:rPr kumimoji="0" lang="en-AU" sz="2800" i="0" u="none" strike="noStrike" kern="1200" cap="none" spc="0" normalizeH="0" baseline="0" noProof="0">
                <a:ln>
                  <a:noFill/>
                </a:ln>
                <a:solidFill>
                  <a:prstClr val="black"/>
                </a:solidFill>
                <a:effectLst/>
                <a:uLnTx/>
                <a:uFillTx/>
                <a:latin typeface="Calibri" panose="020F0502020204030204"/>
                <a:ea typeface="+mn-ea"/>
                <a:cs typeface="+mn-cs"/>
              </a:rPr>
              <a:t>fresh air. Skat</a:t>
            </a:r>
            <a:r>
              <a:rPr lang="en-AU" sz="2800" err="1">
                <a:solidFill>
                  <a:prstClr val="black"/>
                </a:solidFill>
                <a:latin typeface="Calibri" panose="020F0502020204030204"/>
              </a:rPr>
              <a:t>ing</a:t>
            </a:r>
            <a:r>
              <a:rPr kumimoji="0" lang="en-AU" sz="2800" i="0" u="none" strike="noStrike" kern="1200" cap="none" spc="0" normalizeH="0" baseline="0" noProof="0">
                <a:ln>
                  <a:noFill/>
                </a:ln>
                <a:solidFill>
                  <a:prstClr val="black"/>
                </a:solidFill>
                <a:effectLst/>
                <a:uLnTx/>
                <a:uFillTx/>
                <a:latin typeface="Calibri" panose="020F0502020204030204"/>
                <a:ea typeface="+mn-ea"/>
                <a:cs typeface="+mn-cs"/>
              </a:rPr>
              <a:t> is fantastic exercise and I need to practise my kickflip.”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picture containing floor, indoor, shoes&#10;&#10;Description automatically generated">
            <a:extLst>
              <a:ext uri="{FF2B5EF4-FFF2-40B4-BE49-F238E27FC236}">
                <a16:creationId xmlns:a16="http://schemas.microsoft.com/office/drawing/2014/main" id="{04A08D3A-B3FB-4F5D-AD87-5A479A704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100" y="1972093"/>
            <a:ext cx="3706302" cy="2470211"/>
          </a:xfrm>
          <a:prstGeom prst="rect">
            <a:avLst/>
          </a:prstGeom>
          <a:effectLst>
            <a:outerShdw blurRad="127000" dist="38100" dir="2700000" algn="tl" rotWithShape="0">
              <a:prstClr val="black">
                <a:alpha val="40000"/>
              </a:prstClr>
            </a:outerShdw>
          </a:effectLst>
        </p:spPr>
      </p:pic>
      <p:pic>
        <p:nvPicPr>
          <p:cNvPr id="3" name="Audio 2">
            <a:hlinkClick r:id="" action="ppaction://media"/>
            <a:extLst>
              <a:ext uri="{FF2B5EF4-FFF2-40B4-BE49-F238E27FC236}">
                <a16:creationId xmlns:a16="http://schemas.microsoft.com/office/drawing/2014/main" id="{7756A7D0-0F8A-485A-A698-C1ACD623E8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7089" y="651482"/>
            <a:ext cx="406400" cy="406400"/>
          </a:xfrm>
          <a:prstGeom prst="rect">
            <a:avLst/>
          </a:prstGeom>
        </p:spPr>
      </p:pic>
      <p:sp>
        <p:nvSpPr>
          <p:cNvPr id="9" name="TextBox 8">
            <a:extLst>
              <a:ext uri="{FF2B5EF4-FFF2-40B4-BE49-F238E27FC236}">
                <a16:creationId xmlns:a16="http://schemas.microsoft.com/office/drawing/2014/main" id="{F2BCC5EA-F4DE-DD4A-B166-998477B5D50F}"/>
              </a:ext>
            </a:extLst>
          </p:cNvPr>
          <p:cNvSpPr txBox="1"/>
          <p:nvPr/>
        </p:nvSpPr>
        <p:spPr>
          <a:xfrm>
            <a:off x="7706418" y="4501144"/>
            <a:ext cx="1116653" cy="220446"/>
          </a:xfrm>
          <a:prstGeom prst="rect">
            <a:avLst/>
          </a:prstGeom>
          <a:noFill/>
        </p:spPr>
        <p:txBody>
          <a:bodyPr wrap="square">
            <a:spAutoFit/>
          </a:bodyPr>
          <a:lstStyle/>
          <a:p>
            <a:r>
              <a:rPr lang="en-AU" sz="800" dirty="0">
                <a:solidFill>
                  <a:srgbClr val="A5A5A5"/>
                </a:solidFill>
              </a:rPr>
              <a:t>Source: </a:t>
            </a:r>
            <a:r>
              <a:rPr lang="en-AU" sz="800" dirty="0" err="1">
                <a:solidFill>
                  <a:srgbClr val="A5A5A5"/>
                </a:solidFill>
              </a:rPr>
              <a:t>Pexels</a:t>
            </a:r>
            <a:endParaRPr lang="en-AU" sz="800" dirty="0">
              <a:solidFill>
                <a:srgbClr val="A5A5A5"/>
              </a:solidFill>
            </a:endParaRPr>
          </a:p>
        </p:txBody>
      </p:sp>
    </p:spTree>
    <p:extLst>
      <p:ext uri="{BB962C8B-B14F-4D97-AF65-F5344CB8AC3E}">
        <p14:creationId xmlns:p14="http://schemas.microsoft.com/office/powerpoint/2010/main" val="2865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3C72-2636-4AC3-A345-7443EAB401BB}"/>
              </a:ext>
            </a:extLst>
          </p:cNvPr>
          <p:cNvSpPr>
            <a:spLocks noGrp="1"/>
          </p:cNvSpPr>
          <p:nvPr>
            <p:ph type="title"/>
          </p:nvPr>
        </p:nvSpPr>
        <p:spPr>
          <a:xfrm>
            <a:off x="271460" y="355706"/>
            <a:ext cx="11920539" cy="1325563"/>
          </a:xfrm>
        </p:spPr>
        <p:txBody>
          <a:bodyPr/>
          <a:lstStyle/>
          <a:p>
            <a:r>
              <a:rPr lang="en-AU"/>
              <a:t>I thought that number 2 was more persuasive</a:t>
            </a:r>
          </a:p>
        </p:txBody>
      </p:sp>
      <p:sp>
        <p:nvSpPr>
          <p:cNvPr id="4" name="TextBox 3">
            <a:extLst>
              <a:ext uri="{FF2B5EF4-FFF2-40B4-BE49-F238E27FC236}">
                <a16:creationId xmlns:a16="http://schemas.microsoft.com/office/drawing/2014/main" id="{FB170B5C-16A9-4873-8030-4FC2EA7DF543}"/>
              </a:ext>
            </a:extLst>
          </p:cNvPr>
          <p:cNvSpPr txBox="1"/>
          <p:nvPr/>
        </p:nvSpPr>
        <p:spPr>
          <a:xfrm>
            <a:off x="314325" y="1565917"/>
            <a:ext cx="8162928" cy="4362220"/>
          </a:xfrm>
          <a:prstGeom prst="rect">
            <a:avLst/>
          </a:prstGeom>
          <a:noFill/>
        </p:spPr>
        <p:txBody>
          <a:bodyPr wrap="square">
            <a:spAutoFit/>
          </a:bodyPr>
          <a:lstStyle/>
          <a:p>
            <a:pPr marL="266700" marR="0" lvl="0" indent="-2540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“I </a:t>
            </a:r>
            <a:r>
              <a:rPr kumimoji="0" lang="en-AU" sz="2200" b="1" i="0" u="none" strike="noStrike" kern="1200" cap="none" spc="0" normalizeH="0" baseline="0" noProof="0">
                <a:ln>
                  <a:noFill/>
                </a:ln>
                <a:solidFill>
                  <a:prstClr val="black"/>
                </a:solidFill>
                <a:effectLst/>
                <a:uLnTx/>
                <a:uFillTx/>
                <a:latin typeface="Calibri" panose="020F0502020204030204"/>
                <a:ea typeface="+mn-ea"/>
                <a:cs typeface="+mn-cs"/>
              </a:rPr>
              <a:t>would</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AU" sz="2200" b="1" i="0" u="none" strike="noStrike" kern="1200" cap="none" spc="0" normalizeH="0" baseline="0" noProof="0">
                <a:ln>
                  <a:noFill/>
                </a:ln>
                <a:solidFill>
                  <a:prstClr val="black"/>
                </a:solidFill>
                <a:effectLst/>
                <a:uLnTx/>
                <a:uFillTx/>
                <a:latin typeface="Calibri" panose="020F0502020204030204"/>
                <a:ea typeface="+mn-ea"/>
                <a:cs typeface="+mn-cs"/>
              </a:rPr>
              <a:t>really</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 love to go to the skatepark! It is such a </a:t>
            </a:r>
            <a:r>
              <a:rPr kumimoji="0" lang="en-AU" sz="2200" b="1" i="0" u="none" strike="noStrike" kern="1200" cap="none" spc="0" normalizeH="0" baseline="0" noProof="0">
                <a:ln>
                  <a:noFill/>
                </a:ln>
                <a:solidFill>
                  <a:prstClr val="black"/>
                </a:solidFill>
                <a:effectLst/>
                <a:uLnTx/>
                <a:uFillTx/>
                <a:latin typeface="Calibri" panose="020F0502020204030204"/>
                <a:ea typeface="+mn-ea"/>
                <a:cs typeface="+mn-cs"/>
              </a:rPr>
              <a:t>beautiful</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 day and I </a:t>
            </a:r>
            <a:r>
              <a:rPr kumimoji="0" lang="en-AU" sz="2200" b="1" i="0" u="none" strike="noStrike" kern="1200" cap="none" spc="0" normalizeH="0" baseline="0" noProof="0">
                <a:ln>
                  <a:noFill/>
                </a:ln>
                <a:solidFill>
                  <a:prstClr val="black"/>
                </a:solidFill>
                <a:effectLst/>
                <a:uLnTx/>
                <a:uFillTx/>
                <a:latin typeface="Calibri" panose="020F0502020204030204"/>
                <a:ea typeface="+mn-ea"/>
                <a:cs typeface="+mn-cs"/>
              </a:rPr>
              <a:t>should</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AU" sz="2200" b="1" i="0" u="none" strike="noStrike" kern="1200" cap="none" spc="0" normalizeH="0" baseline="0" noProof="0">
                <a:ln>
                  <a:noFill/>
                </a:ln>
                <a:solidFill>
                  <a:prstClr val="black"/>
                </a:solidFill>
                <a:effectLst/>
                <a:uLnTx/>
                <a:uFillTx/>
                <a:latin typeface="Calibri" panose="020F0502020204030204"/>
                <a:ea typeface="+mn-ea"/>
                <a:cs typeface="+mn-cs"/>
              </a:rPr>
              <a:t>really</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 get outside to get some </a:t>
            </a:r>
            <a:r>
              <a:rPr kumimoji="0" lang="en-AU" sz="2200" b="1" u="none" strike="noStrike" kern="1200" cap="none" spc="0" normalizeH="0" baseline="0" noProof="0" err="1">
                <a:ln>
                  <a:noFill/>
                </a:ln>
                <a:solidFill>
                  <a:prstClr val="black"/>
                </a:solidFill>
                <a:effectLst/>
                <a:uLnTx/>
                <a:uFillTx/>
                <a:latin typeface="Calibri" panose="020F0502020204030204"/>
                <a:ea typeface="+mn-ea"/>
                <a:cs typeface="+mn-cs"/>
              </a:rPr>
              <a:t>lovel</a:t>
            </a:r>
            <a:r>
              <a:rPr lang="en-AU" sz="2200" b="1">
                <a:solidFill>
                  <a:prstClr val="black"/>
                </a:solidFill>
                <a:latin typeface="Calibri" panose="020F0502020204030204"/>
              </a:rPr>
              <a:t>y</a:t>
            </a:r>
            <a:r>
              <a:rPr lang="en-AU" sz="2200">
                <a:solidFill>
                  <a:prstClr val="black"/>
                </a:solidFill>
                <a:latin typeface="Calibri" panose="020F0502020204030204"/>
              </a:rPr>
              <a:t> </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fresh air. </a:t>
            </a:r>
            <a:b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br>
            <a:r>
              <a:rPr lang="en-AU" sz="2200">
                <a:solidFill>
                  <a:prstClr val="black"/>
                </a:solidFill>
                <a:latin typeface="Calibri" panose="020F0502020204030204"/>
              </a:rPr>
              <a:t>Skating </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is </a:t>
            </a:r>
            <a:r>
              <a:rPr kumimoji="0" lang="en-AU" sz="2200" b="1" i="0" u="none" strike="noStrike" kern="1200" cap="none" spc="0" normalizeH="0" baseline="0" noProof="0">
                <a:ln>
                  <a:noFill/>
                </a:ln>
                <a:solidFill>
                  <a:prstClr val="black"/>
                </a:solidFill>
                <a:effectLst/>
                <a:uLnTx/>
                <a:uFillTx/>
                <a:latin typeface="Calibri" panose="020F0502020204030204"/>
                <a:ea typeface="+mn-ea"/>
                <a:cs typeface="+mn-cs"/>
              </a:rPr>
              <a:t>fantastic</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 exercise and I </a:t>
            </a:r>
            <a:r>
              <a:rPr kumimoji="0" lang="en-AU" sz="2200" b="1" i="0" u="none" strike="noStrike" kern="1200" cap="none" spc="0" normalizeH="0" baseline="0" noProof="0">
                <a:ln>
                  <a:noFill/>
                </a:ln>
                <a:solidFill>
                  <a:prstClr val="black"/>
                </a:solidFill>
                <a:effectLst/>
                <a:uLnTx/>
                <a:uFillTx/>
                <a:latin typeface="Calibri" panose="020F0502020204030204"/>
                <a:ea typeface="+mn-ea"/>
                <a:cs typeface="+mn-cs"/>
              </a:rPr>
              <a:t>need</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 to practise my </a:t>
            </a:r>
            <a:r>
              <a:rPr kumimoji="0" lang="en-AU" sz="2200" b="1" i="0" u="none" strike="noStrike" kern="1200" cap="none" spc="0" normalizeH="0" baseline="0" noProof="0">
                <a:ln>
                  <a:noFill/>
                </a:ln>
                <a:solidFill>
                  <a:prstClr val="black"/>
                </a:solidFill>
                <a:effectLst/>
                <a:uLnTx/>
                <a:uFillTx/>
                <a:latin typeface="Calibri" panose="020F0502020204030204"/>
                <a:ea typeface="+mn-ea"/>
                <a:cs typeface="+mn-cs"/>
              </a:rPr>
              <a:t>kickflip</a:t>
            </a:r>
            <a:r>
              <a:rPr kumimoji="0" lang="en-AU" sz="22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AU" sz="280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2800">
                <a:solidFill>
                  <a:prstClr val="black"/>
                </a:solidFill>
                <a:latin typeface="Calibri" panose="020F0502020204030204"/>
              </a:rPr>
              <a:t>The words: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sz="2800" b="1">
                <a:solidFill>
                  <a:prstClr val="black"/>
                </a:solidFill>
                <a:latin typeface="Calibri" panose="020F0502020204030204"/>
              </a:rPr>
              <a:t>would</a:t>
            </a:r>
            <a:r>
              <a:rPr lang="en-AU" sz="2800">
                <a:solidFill>
                  <a:prstClr val="black"/>
                </a:solidFill>
                <a:latin typeface="Calibri" panose="020F0502020204030204"/>
              </a:rPr>
              <a:t>, </a:t>
            </a:r>
            <a:r>
              <a:rPr lang="en-AU" sz="2800" b="1">
                <a:solidFill>
                  <a:prstClr val="black"/>
                </a:solidFill>
                <a:latin typeface="Calibri" panose="020F0502020204030204"/>
              </a:rPr>
              <a:t>should</a:t>
            </a:r>
            <a:r>
              <a:rPr lang="en-AU" sz="2800">
                <a:solidFill>
                  <a:prstClr val="black"/>
                </a:solidFill>
                <a:latin typeface="Calibri" panose="020F0502020204030204"/>
              </a:rPr>
              <a:t> and </a:t>
            </a:r>
            <a:r>
              <a:rPr lang="en-AU" sz="2800" b="1">
                <a:solidFill>
                  <a:prstClr val="black"/>
                </a:solidFill>
                <a:latin typeface="Calibri" panose="020F0502020204030204"/>
              </a:rPr>
              <a:t>need</a:t>
            </a:r>
            <a:r>
              <a:rPr lang="en-AU" sz="2800">
                <a:solidFill>
                  <a:prstClr val="black"/>
                </a:solidFill>
                <a:latin typeface="Calibri" panose="020F0502020204030204"/>
              </a:rPr>
              <a:t> make the child sound certain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sz="2800" b="1">
                <a:solidFill>
                  <a:prstClr val="black"/>
                </a:solidFill>
                <a:latin typeface="Calibri" panose="020F0502020204030204"/>
              </a:rPr>
              <a:t>beautiful, lovely and fantastic</a:t>
            </a:r>
            <a:r>
              <a:rPr lang="en-AU" sz="2800">
                <a:solidFill>
                  <a:prstClr val="black"/>
                </a:solidFill>
                <a:latin typeface="Calibri" panose="020F0502020204030204"/>
              </a:rPr>
              <a:t> make the skatepark sound like a good idea</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sz="2800" b="1">
                <a:solidFill>
                  <a:prstClr val="black"/>
                </a:solidFill>
                <a:latin typeface="Calibri" panose="020F0502020204030204"/>
              </a:rPr>
              <a:t>kickflip</a:t>
            </a:r>
            <a:r>
              <a:rPr lang="en-AU" sz="2800">
                <a:solidFill>
                  <a:prstClr val="black"/>
                </a:solidFill>
                <a:latin typeface="Calibri" panose="020F0502020204030204"/>
              </a:rPr>
              <a:t> makes the child sound like an expert.</a:t>
            </a:r>
          </a:p>
        </p:txBody>
      </p:sp>
      <p:pic>
        <p:nvPicPr>
          <p:cNvPr id="1026" name="Picture 2" descr="Boy Riding Scooter on Street">
            <a:extLst>
              <a:ext uri="{FF2B5EF4-FFF2-40B4-BE49-F238E27FC236}">
                <a16:creationId xmlns:a16="http://schemas.microsoft.com/office/drawing/2014/main" id="{6439C098-998C-43FC-8163-2F99A491F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2" y="2228698"/>
            <a:ext cx="3400424" cy="2266949"/>
          </a:xfrm>
          <a:prstGeom prst="rect">
            <a:avLst/>
          </a:prstGeom>
          <a:noFill/>
          <a:effectLst>
            <a:outerShdw blurRad="1270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07D431D-D391-479C-B570-8811FB39E5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3258" y="612087"/>
            <a:ext cx="406400" cy="406400"/>
          </a:xfrm>
          <a:prstGeom prst="rect">
            <a:avLst/>
          </a:prstGeom>
        </p:spPr>
      </p:pic>
      <p:sp>
        <p:nvSpPr>
          <p:cNvPr id="10" name="TextBox 9">
            <a:extLst>
              <a:ext uri="{FF2B5EF4-FFF2-40B4-BE49-F238E27FC236}">
                <a16:creationId xmlns:a16="http://schemas.microsoft.com/office/drawing/2014/main" id="{39B174F0-087C-B243-ACE2-C0F744E0F24B}"/>
              </a:ext>
            </a:extLst>
          </p:cNvPr>
          <p:cNvSpPr txBox="1"/>
          <p:nvPr/>
        </p:nvSpPr>
        <p:spPr>
          <a:xfrm>
            <a:off x="8402096" y="4581376"/>
            <a:ext cx="1116653" cy="220446"/>
          </a:xfrm>
          <a:prstGeom prst="rect">
            <a:avLst/>
          </a:prstGeom>
          <a:noFill/>
        </p:spPr>
        <p:txBody>
          <a:bodyPr wrap="square">
            <a:spAutoFit/>
          </a:bodyPr>
          <a:lstStyle/>
          <a:p>
            <a:r>
              <a:rPr lang="en-AU" sz="800" dirty="0">
                <a:solidFill>
                  <a:srgbClr val="A5A5A5"/>
                </a:solidFill>
              </a:rPr>
              <a:t>Source: </a:t>
            </a:r>
            <a:r>
              <a:rPr lang="en-AU" sz="800" dirty="0" err="1">
                <a:solidFill>
                  <a:srgbClr val="A5A5A5"/>
                </a:solidFill>
              </a:rPr>
              <a:t>Pexels</a:t>
            </a:r>
            <a:endParaRPr lang="en-AU" sz="800" dirty="0">
              <a:solidFill>
                <a:srgbClr val="A5A5A5"/>
              </a:solidFill>
            </a:endParaRPr>
          </a:p>
        </p:txBody>
      </p:sp>
    </p:spTree>
    <p:extLst>
      <p:ext uri="{BB962C8B-B14F-4D97-AF65-F5344CB8AC3E}">
        <p14:creationId xmlns:p14="http://schemas.microsoft.com/office/powerpoint/2010/main" val="93920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3C72-2636-4AC3-A345-7443EAB401BB}"/>
              </a:ext>
            </a:extLst>
          </p:cNvPr>
          <p:cNvSpPr>
            <a:spLocks noGrp="1"/>
          </p:cNvSpPr>
          <p:nvPr>
            <p:ph type="title"/>
          </p:nvPr>
        </p:nvSpPr>
        <p:spPr>
          <a:xfrm>
            <a:off x="592139" y="535780"/>
            <a:ext cx="10515600" cy="1325563"/>
          </a:xfrm>
        </p:spPr>
        <p:txBody>
          <a:bodyPr/>
          <a:lstStyle/>
          <a:p>
            <a:r>
              <a:rPr lang="en-AU"/>
              <a:t>Let’s compare persuasive language – </a:t>
            </a:r>
            <a:br>
              <a:rPr lang="en-AU"/>
            </a:br>
            <a:r>
              <a:rPr lang="en-AU"/>
              <a:t>littering example</a:t>
            </a:r>
          </a:p>
        </p:txBody>
      </p:sp>
      <p:sp>
        <p:nvSpPr>
          <p:cNvPr id="4" name="TextBox 3">
            <a:extLst>
              <a:ext uri="{FF2B5EF4-FFF2-40B4-BE49-F238E27FC236}">
                <a16:creationId xmlns:a16="http://schemas.microsoft.com/office/drawing/2014/main" id="{FB170B5C-16A9-4873-8030-4FC2EA7DF543}"/>
              </a:ext>
            </a:extLst>
          </p:cNvPr>
          <p:cNvSpPr txBox="1"/>
          <p:nvPr/>
        </p:nvSpPr>
        <p:spPr>
          <a:xfrm>
            <a:off x="592139" y="1983263"/>
            <a:ext cx="8178235" cy="469872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t>Which sounds more persuasive?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AU" sz="2800">
              <a:solidFill>
                <a:prstClr val="black"/>
              </a:solidFill>
              <a:latin typeface="Calibri" panose="020F0502020204030204"/>
            </a:endParaRPr>
          </a:p>
          <a:p>
            <a:pPr algn="l"/>
            <a: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t>1. “</a:t>
            </a:r>
            <a:r>
              <a:rPr kumimoji="0" lang="en-AU" sz="2800" kern="1200" cap="none" spc="0" normalizeH="0" noProof="0">
                <a:ln>
                  <a:noFill/>
                </a:ln>
                <a:solidFill>
                  <a:srgbClr val="000000"/>
                </a:solidFill>
                <a:effectLst/>
                <a:uLnTx/>
                <a:uFillTx/>
                <a:ea typeface="+mn-ea"/>
                <a:cs typeface="+mn-cs"/>
              </a:rPr>
              <a:t>T</a:t>
            </a:r>
            <a:r>
              <a:rPr lang="en-AU" sz="2800" i="0" u="none" strike="noStrike" baseline="0">
                <a:solidFill>
                  <a:srgbClr val="000000"/>
                </a:solidFill>
              </a:rPr>
              <a:t>here is a massive problem with littering at our school that must be fixed. We need to stop being so lazy and definitely can take more care of our wonderful school. The rubbish looks horrible and is not good for our beautiful environment”</a:t>
            </a:r>
            <a:endParaRPr lang="en-AU" sz="4000">
              <a:solidFill>
                <a:prstClr val="black"/>
              </a:solidFil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AU" sz="2800">
              <a:solidFill>
                <a:prstClr val="black"/>
              </a:solidFill>
              <a:latin typeface="Calibri" panose="020F0502020204030204"/>
            </a:endParaRPr>
          </a:p>
          <a:p>
            <a:pPr>
              <a:lnSpc>
                <a:spcPct val="90000"/>
              </a:lnSpc>
              <a:spcBef>
                <a:spcPts val="1000"/>
              </a:spcBef>
              <a:defRPr/>
            </a:pPr>
            <a:r>
              <a:rPr kumimoji="0" lang="en-AU" sz="2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AU" sz="2800" i="0" u="none" strike="noStrike" kern="1200" cap="none" spc="0" normalizeH="0" baseline="0" noProof="0">
                <a:ln>
                  <a:noFill/>
                </a:ln>
                <a:solidFill>
                  <a:prstClr val="black"/>
                </a:solidFill>
                <a:effectLst/>
                <a:uLnTx/>
                <a:uFillTx/>
                <a:latin typeface="Calibri" panose="020F0502020204030204"/>
                <a:ea typeface="+mn-ea"/>
                <a:cs typeface="+mn-cs"/>
              </a:rPr>
              <a:t>“There is a problem with littering at our school.”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2" descr="Man, Throwing, Trash, Rubbish, Cleanup, Dustbin">
            <a:extLst>
              <a:ext uri="{FF2B5EF4-FFF2-40B4-BE49-F238E27FC236}">
                <a16:creationId xmlns:a16="http://schemas.microsoft.com/office/drawing/2014/main" id="{5EB872EA-5869-413D-85A0-A9DC451AE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2579" y="2095506"/>
            <a:ext cx="1277696" cy="163982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A0EBFB7F-EE03-488F-88AA-48CA563F5A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7739" y="607368"/>
            <a:ext cx="406400" cy="406400"/>
          </a:xfrm>
          <a:prstGeom prst="rect">
            <a:avLst/>
          </a:prstGeom>
        </p:spPr>
      </p:pic>
      <p:sp>
        <p:nvSpPr>
          <p:cNvPr id="10" name="TextBox 9">
            <a:extLst>
              <a:ext uri="{FF2B5EF4-FFF2-40B4-BE49-F238E27FC236}">
                <a16:creationId xmlns:a16="http://schemas.microsoft.com/office/drawing/2014/main" id="{1885C7E5-F280-064A-BDBE-C41491B8D693}"/>
              </a:ext>
            </a:extLst>
          </p:cNvPr>
          <p:cNvSpPr txBox="1"/>
          <p:nvPr/>
        </p:nvSpPr>
        <p:spPr>
          <a:xfrm>
            <a:off x="9652884" y="3859270"/>
            <a:ext cx="1116653" cy="220446"/>
          </a:xfrm>
          <a:prstGeom prst="rect">
            <a:avLst/>
          </a:prstGeom>
          <a:noFill/>
        </p:spPr>
        <p:txBody>
          <a:bodyPr wrap="square">
            <a:spAutoFit/>
          </a:bodyPr>
          <a:lstStyle/>
          <a:p>
            <a:r>
              <a:rPr lang="en-AU" sz="800" dirty="0">
                <a:solidFill>
                  <a:srgbClr val="A5A5A5"/>
                </a:solidFill>
              </a:rPr>
              <a:t>Source: Pixabay</a:t>
            </a:r>
          </a:p>
        </p:txBody>
      </p:sp>
    </p:spTree>
    <p:extLst>
      <p:ext uri="{BB962C8B-B14F-4D97-AF65-F5344CB8AC3E}">
        <p14:creationId xmlns:p14="http://schemas.microsoft.com/office/powerpoint/2010/main" val="187809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2" ma:contentTypeDescription="Create a new document." ma:contentTypeScope="" ma:versionID="e432ce722b148dcacb76ab1068064dd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f914030981ce931cc44e1f17a8a1256d"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693145-0CFB-4F7D-B0B4-B9E09D80297E}">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77170E-6406-461E-86CB-ADC82802F443}">
  <ds:schemaRefs>
    <ds:schemaRef ds:uri="http://schemas.microsoft.com/sharepoint/v3/contenttype/forms"/>
  </ds:schemaRefs>
</ds:datastoreItem>
</file>

<file path=customXml/itemProps3.xml><?xml version="1.0" encoding="utf-8"?>
<ds:datastoreItem xmlns:ds="http://schemas.openxmlformats.org/officeDocument/2006/customXml" ds:itemID="{BECA8CCB-C47D-4FA6-9369-6CE27757097F}">
  <ds:schemaRefs>
    <ds:schemaRef ds:uri="aac12812-9f3c-4df2-849d-85f1199e22b9"/>
    <ds:schemaRef ds:uri="http://purl.org/dc/dcmitype/"/>
    <ds:schemaRef ds:uri="http://schemas.microsoft.com/office/infopath/2007/PartnerControls"/>
    <ds:schemaRef ds:uri="28b115c3-459a-455f-9491-f822ae48e207"/>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TotalTime>
  <Words>596</Words>
  <Application>Microsoft Office PowerPoint</Application>
  <PresentationFormat>Widescreen</PresentationFormat>
  <Paragraphs>69</Paragraphs>
  <Slides>15</Slides>
  <Notes>2</Notes>
  <HiddenSlides>0</HiddenSlides>
  <MMClips>13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Segoe UI</vt:lpstr>
      <vt:lpstr>Office Theme</vt:lpstr>
      <vt:lpstr>1_Office Theme</vt:lpstr>
      <vt:lpstr>Year 3</vt:lpstr>
      <vt:lpstr>PowerPoint Presentation</vt:lpstr>
      <vt:lpstr>You will need</vt:lpstr>
      <vt:lpstr>Learning intention</vt:lpstr>
      <vt:lpstr>Let’s remember – what is persuasive language?</vt:lpstr>
      <vt:lpstr>Example</vt:lpstr>
      <vt:lpstr>Let’s compare persuasive language – skatepark example</vt:lpstr>
      <vt:lpstr>I thought that number 2 was more persuasive</vt:lpstr>
      <vt:lpstr>Let’s compare persuasive language –  littering example</vt:lpstr>
      <vt:lpstr>I thought that number 1 was more persuasive</vt:lpstr>
      <vt:lpstr>Reflection</vt:lpstr>
      <vt:lpstr>Time to write</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3 English lesson 2 – exploring and comparing persuasive language </dc:title>
  <dc:creator>Department for Education</dc:creator>
  <cp:lastModifiedBy>Blackwell, Elyse (Education)</cp:lastModifiedBy>
  <cp:revision>3</cp:revision>
  <dcterms:created xsi:type="dcterms:W3CDTF">2022-01-13T00:58:01Z</dcterms:created>
  <dcterms:modified xsi:type="dcterms:W3CDTF">2022-03-21T00:40:09Z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ies>
</file>