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1" r:id="rId5"/>
  </p:sldMasterIdLst>
  <p:notesMasterIdLst>
    <p:notesMasterId r:id="rId34"/>
  </p:notesMasterIdLst>
  <p:sldIdLst>
    <p:sldId id="268" r:id="rId6"/>
    <p:sldId id="314" r:id="rId7"/>
    <p:sldId id="304" r:id="rId8"/>
    <p:sldId id="269" r:id="rId9"/>
    <p:sldId id="286" r:id="rId10"/>
    <p:sldId id="298" r:id="rId11"/>
    <p:sldId id="285" r:id="rId12"/>
    <p:sldId id="307" r:id="rId13"/>
    <p:sldId id="280" r:id="rId14"/>
    <p:sldId id="287" r:id="rId15"/>
    <p:sldId id="299" r:id="rId16"/>
    <p:sldId id="288" r:id="rId17"/>
    <p:sldId id="300" r:id="rId18"/>
    <p:sldId id="289" r:id="rId19"/>
    <p:sldId id="301" r:id="rId20"/>
    <p:sldId id="290" r:id="rId21"/>
    <p:sldId id="302" r:id="rId22"/>
    <p:sldId id="282" r:id="rId23"/>
    <p:sldId id="284" r:id="rId24"/>
    <p:sldId id="310" r:id="rId25"/>
    <p:sldId id="305" r:id="rId26"/>
    <p:sldId id="306" r:id="rId27"/>
    <p:sldId id="308" r:id="rId28"/>
    <p:sldId id="312" r:id="rId29"/>
    <p:sldId id="309" r:id="rId30"/>
    <p:sldId id="292" r:id="rId31"/>
    <p:sldId id="279" r:id="rId32"/>
    <p:sldId id="31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wntree, Sarah (Literacy and Numeracy Programs)" initials="RS(aNP" lastIdx="5" clrIdx="0">
    <p:extLst>
      <p:ext uri="{19B8F6BF-5375-455C-9EA6-DF929625EA0E}">
        <p15:presenceInfo xmlns:p15="http://schemas.microsoft.com/office/powerpoint/2012/main" userId="S::Sarah.Rowntree805@schools.sa.edu.au::10f23035-01e7-46ad-97a5-d88e33a86a1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7A80"/>
    <a:srgbClr val="359C9B"/>
    <a:srgbClr val="357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EB285AAF-E0E6-4FD3-82EE-66D8CC85240E}"/>
    <pc:docChg chg="modSld">
      <pc:chgData name="" userId="" providerId="" clId="Web-{EB285AAF-E0E6-4FD3-82EE-66D8CC85240E}" dt="2022-01-20T10:57:32.140" v="0" actId="20577"/>
      <pc:docMkLst>
        <pc:docMk/>
      </pc:docMkLst>
      <pc:sldChg chg="modSp">
        <pc:chgData name="" userId="" providerId="" clId="Web-{EB285AAF-E0E6-4FD3-82EE-66D8CC85240E}" dt="2022-01-20T10:57:32.140" v="0" actId="20577"/>
        <pc:sldMkLst>
          <pc:docMk/>
          <pc:sldMk cId="1470109172" sldId="285"/>
        </pc:sldMkLst>
        <pc:spChg chg="mod">
          <ac:chgData name="" userId="" providerId="" clId="Web-{EB285AAF-E0E6-4FD3-82EE-66D8CC85240E}" dt="2022-01-20T10:57:32.140" v="0" actId="20577"/>
          <ac:spMkLst>
            <pc:docMk/>
            <pc:sldMk cId="1470109172" sldId="285"/>
            <ac:spMk id="3" creationId="{D3E1A59B-8680-433D-BAFF-AF1171D0524D}"/>
          </ac:spMkLst>
        </pc:spChg>
      </pc:sldChg>
    </pc:docChg>
  </pc:docChgLst>
  <pc:docChgLst>
    <pc:chgData name="Strong, Ebony (Curriculum Support)" userId="fc4f9260-2f14-4a69-9b3f-0e36ce06e08b" providerId="ADAL" clId="{D0158438-B897-43F7-8025-A692A3A83D89}"/>
    <pc:docChg chg="undo custSel addSld delSld modSld modMainMaster">
      <pc:chgData name="Strong, Ebony (Curriculum Support)" userId="fc4f9260-2f14-4a69-9b3f-0e36ce06e08b" providerId="ADAL" clId="{D0158438-B897-43F7-8025-A692A3A83D89}" dt="2022-01-25T02:12:05.288" v="4897"/>
      <pc:docMkLst>
        <pc:docMk/>
      </pc:docMkLst>
      <pc:sldChg chg="addSp delSp modSp del mod modTransition delAnim modAnim">
        <pc:chgData name="Strong, Ebony (Curriculum Support)" userId="fc4f9260-2f14-4a69-9b3f-0e36ce06e08b" providerId="ADAL" clId="{D0158438-B897-43F7-8025-A692A3A83D89}" dt="2022-01-20T07:30:06.346" v="3717" actId="2696"/>
        <pc:sldMkLst>
          <pc:docMk/>
          <pc:sldMk cId="2213450308" sldId="264"/>
        </pc:sldMkLst>
        <pc:picChg chg="add del mod">
          <ac:chgData name="Strong, Ebony (Curriculum Support)" userId="fc4f9260-2f14-4a69-9b3f-0e36ce06e08b" providerId="ADAL" clId="{D0158438-B897-43F7-8025-A692A3A83D89}" dt="2022-01-20T06:21:23.335" v="3358" actId="478"/>
          <ac:picMkLst>
            <pc:docMk/>
            <pc:sldMk cId="2213450308" sldId="264"/>
            <ac:picMk id="2" creationId="{B4B4D888-E4EB-4B0E-B80D-501144C77747}"/>
          </ac:picMkLst>
        </pc:picChg>
        <pc:picChg chg="add del mod">
          <ac:chgData name="Strong, Ebony (Curriculum Support)" userId="fc4f9260-2f14-4a69-9b3f-0e36ce06e08b" providerId="ADAL" clId="{D0158438-B897-43F7-8025-A692A3A83D89}" dt="2022-01-20T06:49:51.873" v="3711" actId="478"/>
          <ac:picMkLst>
            <pc:docMk/>
            <pc:sldMk cId="2213450308" sldId="264"/>
            <ac:picMk id="2" creationId="{C72665CE-1825-4C90-9B31-FCA824E38774}"/>
          </ac:picMkLst>
        </pc:picChg>
        <pc:picChg chg="add del mod">
          <ac:chgData name="Strong, Ebony (Curriculum Support)" userId="fc4f9260-2f14-4a69-9b3f-0e36ce06e08b" providerId="ADAL" clId="{D0158438-B897-43F7-8025-A692A3A83D89}" dt="2022-01-20T06:20:45.155" v="3353"/>
          <ac:picMkLst>
            <pc:docMk/>
            <pc:sldMk cId="2213450308" sldId="264"/>
            <ac:picMk id="3" creationId="{683AB677-FC50-481C-AEE6-E547AA4D1811}"/>
          </ac:picMkLst>
        </pc:picChg>
        <pc:picChg chg="add del mod">
          <ac:chgData name="Strong, Ebony (Curriculum Support)" userId="fc4f9260-2f14-4a69-9b3f-0e36ce06e08b" providerId="ADAL" clId="{D0158438-B897-43F7-8025-A692A3A83D89}" dt="2022-01-20T07:12:30.011" v="3713" actId="478"/>
          <ac:picMkLst>
            <pc:docMk/>
            <pc:sldMk cId="2213450308" sldId="264"/>
            <ac:picMk id="3" creationId="{AE355A0C-49DB-4CBD-91E6-D212B0BBEC83}"/>
          </ac:picMkLst>
        </pc:picChg>
        <pc:picChg chg="add del mod">
          <ac:chgData name="Strong, Ebony (Curriculum Support)" userId="fc4f9260-2f14-4a69-9b3f-0e36ce06e08b" providerId="ADAL" clId="{D0158438-B897-43F7-8025-A692A3A83D89}" dt="2022-01-20T06:20:49.821" v="3354"/>
          <ac:picMkLst>
            <pc:docMk/>
            <pc:sldMk cId="2213450308" sldId="264"/>
            <ac:picMk id="4" creationId="{4C68AB77-DCE7-4864-9956-607482E637C4}"/>
          </ac:picMkLst>
        </pc:picChg>
        <pc:picChg chg="add mod">
          <ac:chgData name="Strong, Ebony (Curriculum Support)" userId="fc4f9260-2f14-4a69-9b3f-0e36ce06e08b" providerId="ADAL" clId="{D0158438-B897-43F7-8025-A692A3A83D89}" dt="2022-01-20T07:14:32.020" v="3715" actId="1076"/>
          <ac:picMkLst>
            <pc:docMk/>
            <pc:sldMk cId="2213450308" sldId="264"/>
            <ac:picMk id="4" creationId="{D2D484AE-F8D6-4E77-8C75-1A8C6954E49A}"/>
          </ac:picMkLst>
        </pc:picChg>
        <pc:picChg chg="add del mod">
          <ac:chgData name="Strong, Ebony (Curriculum Support)" userId="fc4f9260-2f14-4a69-9b3f-0e36ce06e08b" providerId="ADAL" clId="{D0158438-B897-43F7-8025-A692A3A83D89}" dt="2022-01-20T06:21:02.751" v="3356"/>
          <ac:picMkLst>
            <pc:docMk/>
            <pc:sldMk cId="2213450308" sldId="264"/>
            <ac:picMk id="5" creationId="{4114E8EF-9C8B-4A86-ABB0-EE692EAE4CC2}"/>
          </ac:picMkLst>
        </pc:picChg>
        <pc:picChg chg="add mod">
          <ac:chgData name="Strong, Ebony (Curriculum Support)" userId="fc4f9260-2f14-4a69-9b3f-0e36ce06e08b" providerId="ADAL" clId="{D0158438-B897-43F7-8025-A692A3A83D89}" dt="2022-01-20T07:15:18.834" v="3716"/>
          <ac:picMkLst>
            <pc:docMk/>
            <pc:sldMk cId="2213450308" sldId="264"/>
            <ac:picMk id="5" creationId="{E48C3FA5-17E5-42EA-A1B2-48BD6AC2E007}"/>
          </ac:picMkLst>
        </pc:picChg>
        <pc:picChg chg="add mod">
          <ac:chgData name="Strong, Ebony (Curriculum Support)" userId="fc4f9260-2f14-4a69-9b3f-0e36ce06e08b" providerId="ADAL" clId="{D0158438-B897-43F7-8025-A692A3A83D89}" dt="2022-01-20T06:21:12.012" v="3357"/>
          <ac:picMkLst>
            <pc:docMk/>
            <pc:sldMk cId="2213450308" sldId="264"/>
            <ac:picMk id="6" creationId="{D3B4F0EB-5946-41C3-B04B-5DD70CFDCBBC}"/>
          </ac:picMkLst>
        </pc:picChg>
      </pc:sldChg>
      <pc:sldChg chg="addSp delSp modSp mod modTransition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3641841233" sldId="268"/>
        </pc:sldMkLst>
        <pc:spChg chg="mod">
          <ac:chgData name="Strong, Ebony (Curriculum Support)" userId="fc4f9260-2f14-4a69-9b3f-0e36ce06e08b" providerId="ADAL" clId="{D0158438-B897-43F7-8025-A692A3A83D89}" dt="2022-01-19T03:34:31.468" v="326" actId="20577"/>
          <ac:spMkLst>
            <pc:docMk/>
            <pc:sldMk cId="3641841233" sldId="268"/>
            <ac:spMk id="3" creationId="{4CD1DB66-0417-403D-8A90-5058DCCE5EB7}"/>
          </ac:spMkLst>
        </pc:spChg>
        <pc:picChg chg="add del mod">
          <ac:chgData name="Strong, Ebony (Curriculum Support)" userId="fc4f9260-2f14-4a69-9b3f-0e36ce06e08b" providerId="ADAL" clId="{D0158438-B897-43F7-8025-A692A3A83D89}" dt="2022-01-19T09:06:43.732" v="2780"/>
          <ac:picMkLst>
            <pc:docMk/>
            <pc:sldMk cId="3641841233" sldId="268"/>
            <ac:picMk id="5" creationId="{B0FB3C47-4F4F-4B74-9592-9BC436C940F8}"/>
          </ac:picMkLst>
        </pc:picChg>
        <pc:picChg chg="add mod">
          <ac:chgData name="Strong, Ebony (Curriculum Support)" userId="fc4f9260-2f14-4a69-9b3f-0e36ce06e08b" providerId="ADAL" clId="{D0158438-B897-43F7-8025-A692A3A83D89}" dt="2022-01-20T02:11:03.138" v="3090" actId="1076"/>
          <ac:picMkLst>
            <pc:docMk/>
            <pc:sldMk cId="3641841233" sldId="268"/>
            <ac:picMk id="6" creationId="{FAC7E487-8FE9-4B00-A261-8FA150C2A179}"/>
          </ac:picMkLst>
        </pc:picChg>
      </pc:sldChg>
      <pc:sldChg chg="addSp delSp modSp mod modTransition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3271941629" sldId="269"/>
        </pc:sldMkLst>
        <pc:spChg chg="mod">
          <ac:chgData name="Strong, Ebony (Curriculum Support)" userId="fc4f9260-2f14-4a69-9b3f-0e36ce06e08b" providerId="ADAL" clId="{D0158438-B897-43F7-8025-A692A3A83D89}" dt="2022-01-19T08:43:43.754" v="2542" actId="1076"/>
          <ac:spMkLst>
            <pc:docMk/>
            <pc:sldMk cId="3271941629" sldId="269"/>
            <ac:spMk id="2" creationId="{48225CFB-4302-49BA-8660-88F59555382D}"/>
          </ac:spMkLst>
        </pc:spChg>
        <pc:spChg chg="mod">
          <ac:chgData name="Strong, Ebony (Curriculum Support)" userId="fc4f9260-2f14-4a69-9b3f-0e36ce06e08b" providerId="ADAL" clId="{D0158438-B897-43F7-8025-A692A3A83D89}" dt="2022-01-20T07:32:49.899" v="3720" actId="20577"/>
          <ac:spMkLst>
            <pc:docMk/>
            <pc:sldMk cId="3271941629" sldId="269"/>
            <ac:spMk id="3" creationId="{B9A72951-2ACF-4398-A43E-AB03420C26F3}"/>
          </ac:spMkLst>
        </pc:spChg>
        <pc:picChg chg="add del mod">
          <ac:chgData name="Strong, Ebony (Curriculum Support)" userId="fc4f9260-2f14-4a69-9b3f-0e36ce06e08b" providerId="ADAL" clId="{D0158438-B897-43F7-8025-A692A3A83D89}" dt="2022-01-23T08:34:46.832" v="4806"/>
          <ac:picMkLst>
            <pc:docMk/>
            <pc:sldMk cId="3271941629" sldId="269"/>
            <ac:picMk id="4" creationId="{2BF5B45C-E00B-46CC-831C-0CD6628A3D45}"/>
          </ac:picMkLst>
        </pc:picChg>
        <pc:picChg chg="add mod">
          <ac:chgData name="Strong, Ebony (Curriculum Support)" userId="fc4f9260-2f14-4a69-9b3f-0e36ce06e08b" providerId="ADAL" clId="{D0158438-B897-43F7-8025-A692A3A83D89}" dt="2022-01-23T08:35:54.943" v="4808" actId="1076"/>
          <ac:picMkLst>
            <pc:docMk/>
            <pc:sldMk cId="3271941629" sldId="269"/>
            <ac:picMk id="5" creationId="{B0B71573-4B62-4A98-8673-5A89DAE7CD51}"/>
          </ac:picMkLst>
        </pc:picChg>
      </pc:sldChg>
      <pc:sldChg chg="addSp delSp modSp mod modTransition modAnim">
        <pc:chgData name="Strong, Ebony (Curriculum Support)" userId="fc4f9260-2f14-4a69-9b3f-0e36ce06e08b" providerId="ADAL" clId="{D0158438-B897-43F7-8025-A692A3A83D89}" dt="2022-01-22T09:39:43.551" v="4790"/>
        <pc:sldMkLst>
          <pc:docMk/>
          <pc:sldMk cId="1412376001" sldId="270"/>
        </pc:sldMkLst>
        <pc:spChg chg="del mod">
          <ac:chgData name="Strong, Ebony (Curriculum Support)" userId="fc4f9260-2f14-4a69-9b3f-0e36ce06e08b" providerId="ADAL" clId="{D0158438-B897-43F7-8025-A692A3A83D89}" dt="2022-01-19T05:43:29.576" v="1057" actId="478"/>
          <ac:spMkLst>
            <pc:docMk/>
            <pc:sldMk cId="1412376001" sldId="270"/>
            <ac:spMk id="2" creationId="{9C8D727A-6CAF-456E-B3A9-979F490CC112}"/>
          </ac:spMkLst>
        </pc:spChg>
        <pc:spChg chg="del">
          <ac:chgData name="Strong, Ebony (Curriculum Support)" userId="fc4f9260-2f14-4a69-9b3f-0e36ce06e08b" providerId="ADAL" clId="{D0158438-B897-43F7-8025-A692A3A83D89}" dt="2022-01-18T11:08:41.801" v="140" actId="478"/>
          <ac:spMkLst>
            <pc:docMk/>
            <pc:sldMk cId="1412376001" sldId="270"/>
            <ac:spMk id="3" creationId="{C56CCA06-E761-4428-94E7-AE2ED22806E4}"/>
          </ac:spMkLst>
        </pc:spChg>
        <pc:spChg chg="add mod">
          <ac:chgData name="Strong, Ebony (Curriculum Support)" userId="fc4f9260-2f14-4a69-9b3f-0e36ce06e08b" providerId="ADAL" clId="{D0158438-B897-43F7-8025-A692A3A83D89}" dt="2022-01-20T08:40:04.803" v="3780" actId="1076"/>
          <ac:spMkLst>
            <pc:docMk/>
            <pc:sldMk cId="1412376001" sldId="270"/>
            <ac:spMk id="4" creationId="{E44DC99F-C2C9-47C6-B6B1-FF9C9EFDFBE3}"/>
          </ac:spMkLst>
        </pc:spChg>
        <pc:spChg chg="add del mod">
          <ac:chgData name="Strong, Ebony (Curriculum Support)" userId="fc4f9260-2f14-4a69-9b3f-0e36ce06e08b" providerId="ADAL" clId="{D0158438-B897-43F7-8025-A692A3A83D89}" dt="2022-01-19T05:43:37.163" v="1059" actId="478"/>
          <ac:spMkLst>
            <pc:docMk/>
            <pc:sldMk cId="1412376001" sldId="270"/>
            <ac:spMk id="5" creationId="{EBEBCF31-A7B3-4930-9621-2085EFC7480E}"/>
          </ac:spMkLst>
        </pc:spChg>
        <pc:graphicFrameChg chg="add del mod">
          <ac:chgData name="Strong, Ebony (Curriculum Support)" userId="fc4f9260-2f14-4a69-9b3f-0e36ce06e08b" providerId="ADAL" clId="{D0158438-B897-43F7-8025-A692A3A83D89}" dt="2022-01-18T11:18:00.556" v="192" actId="478"/>
          <ac:graphicFrameMkLst>
            <pc:docMk/>
            <pc:sldMk cId="1412376001" sldId="270"/>
            <ac:graphicFrameMk id="4" creationId="{50E160EF-65B2-4DEC-9D58-B94389299E79}"/>
          </ac:graphicFrameMkLst>
        </pc:graphicFrameChg>
        <pc:graphicFrameChg chg="add mod modGraphic">
          <ac:chgData name="Strong, Ebony (Curriculum Support)" userId="fc4f9260-2f14-4a69-9b3f-0e36ce06e08b" providerId="ADAL" clId="{D0158438-B897-43F7-8025-A692A3A83D89}" dt="2022-01-20T23:34:52.848" v="4127" actId="20577"/>
          <ac:graphicFrameMkLst>
            <pc:docMk/>
            <pc:sldMk cId="1412376001" sldId="270"/>
            <ac:graphicFrameMk id="5" creationId="{5FE5E570-2E6E-44B8-9B7A-101083BAEB82}"/>
          </ac:graphicFrameMkLst>
        </pc:graphicFrameChg>
        <pc:picChg chg="add del mod">
          <ac:chgData name="Strong, Ebony (Curriculum Support)" userId="fc4f9260-2f14-4a69-9b3f-0e36ce06e08b" providerId="ADAL" clId="{D0158438-B897-43F7-8025-A692A3A83D89}" dt="2022-01-19T09:28:08.684" v="2821"/>
          <ac:picMkLst>
            <pc:docMk/>
            <pc:sldMk cId="1412376001" sldId="270"/>
            <ac:picMk id="2" creationId="{C4E0207D-323C-49A0-8FC2-E0ADBBAB557A}"/>
          </ac:picMkLst>
        </pc:picChg>
        <pc:picChg chg="add del mod">
          <ac:chgData name="Strong, Ebony (Curriculum Support)" userId="fc4f9260-2f14-4a69-9b3f-0e36ce06e08b" providerId="ADAL" clId="{D0158438-B897-43F7-8025-A692A3A83D89}" dt="2022-01-19T09:32:39.197" v="2823"/>
          <ac:picMkLst>
            <pc:docMk/>
            <pc:sldMk cId="1412376001" sldId="270"/>
            <ac:picMk id="3" creationId="{FCFD0276-A787-4A2D-AF69-8FE01D2E70FE}"/>
          </ac:picMkLst>
        </pc:picChg>
        <pc:picChg chg="add del mod">
          <ac:chgData name="Strong, Ebony (Curriculum Support)" userId="fc4f9260-2f14-4a69-9b3f-0e36ce06e08b" providerId="ADAL" clId="{D0158438-B897-43F7-8025-A692A3A83D89}" dt="2022-01-19T09:32:58.557" v="2825"/>
          <ac:picMkLst>
            <pc:docMk/>
            <pc:sldMk cId="1412376001" sldId="270"/>
            <ac:picMk id="5" creationId="{2808AAB2-B375-4A14-9EAD-8077506C6FA3}"/>
          </ac:picMkLst>
        </pc:picChg>
        <pc:picChg chg="add mod">
          <ac:chgData name="Strong, Ebony (Curriculum Support)" userId="fc4f9260-2f14-4a69-9b3f-0e36ce06e08b" providerId="ADAL" clId="{D0158438-B897-43F7-8025-A692A3A83D89}" dt="2022-01-20T04:36:53.361" v="3278" actId="1076"/>
          <ac:picMkLst>
            <pc:docMk/>
            <pc:sldMk cId="1412376001" sldId="270"/>
            <ac:picMk id="6" creationId="{48FA2975-2104-4261-AC41-231386DA3458}"/>
          </ac:picMkLst>
        </pc:picChg>
        <pc:picChg chg="add del mod">
          <ac:chgData name="Strong, Ebony (Curriculum Support)" userId="fc4f9260-2f14-4a69-9b3f-0e36ce06e08b" providerId="ADAL" clId="{D0158438-B897-43F7-8025-A692A3A83D89}" dt="2022-01-20T06:31:45.561" v="3674" actId="478"/>
          <ac:picMkLst>
            <pc:docMk/>
            <pc:sldMk cId="1412376001" sldId="270"/>
            <ac:picMk id="7" creationId="{A1FB9864-FF1A-450F-8523-622808BCC001}"/>
          </ac:picMkLst>
        </pc:picChg>
        <pc:picChg chg="add mod">
          <ac:chgData name="Strong, Ebony (Curriculum Support)" userId="fc4f9260-2f14-4a69-9b3f-0e36ce06e08b" providerId="ADAL" clId="{D0158438-B897-43F7-8025-A692A3A83D89}" dt="2022-01-20T06:32:27.131" v="3705" actId="1076"/>
          <ac:picMkLst>
            <pc:docMk/>
            <pc:sldMk cId="1412376001" sldId="270"/>
            <ac:picMk id="8" creationId="{372A1457-CF30-4535-91E6-00869DE7862C}"/>
          </ac:picMkLst>
        </pc:picChg>
        <pc:picChg chg="add mod">
          <ac:chgData name="Strong, Ebony (Curriculum Support)" userId="fc4f9260-2f14-4a69-9b3f-0e36ce06e08b" providerId="ADAL" clId="{D0158438-B897-43F7-8025-A692A3A83D89}" dt="2022-01-20T06:32:18.789" v="3702" actId="1076"/>
          <ac:picMkLst>
            <pc:docMk/>
            <pc:sldMk cId="1412376001" sldId="270"/>
            <ac:picMk id="9" creationId="{9593C351-82D4-44D0-967D-C5AFBE1E954C}"/>
          </ac:picMkLst>
        </pc:picChg>
        <pc:picChg chg="add mod">
          <ac:chgData name="Strong, Ebony (Curriculum Support)" userId="fc4f9260-2f14-4a69-9b3f-0e36ce06e08b" providerId="ADAL" clId="{D0158438-B897-43F7-8025-A692A3A83D89}" dt="2022-01-20T06:32:24.492" v="3704" actId="1076"/>
          <ac:picMkLst>
            <pc:docMk/>
            <pc:sldMk cId="1412376001" sldId="270"/>
            <ac:picMk id="10" creationId="{B821577D-A152-43E1-A0C5-9192ABD98098}"/>
          </ac:picMkLst>
        </pc:picChg>
        <pc:picChg chg="add mod">
          <ac:chgData name="Strong, Ebony (Curriculum Support)" userId="fc4f9260-2f14-4a69-9b3f-0e36ce06e08b" providerId="ADAL" clId="{D0158438-B897-43F7-8025-A692A3A83D89}" dt="2022-01-20T06:32:21.351" v="3703" actId="1076"/>
          <ac:picMkLst>
            <pc:docMk/>
            <pc:sldMk cId="1412376001" sldId="270"/>
            <ac:picMk id="11" creationId="{2D211333-3906-49E0-8BAC-849504B28D31}"/>
          </ac:picMkLst>
        </pc:picChg>
      </pc:sldChg>
      <pc:sldChg chg="del">
        <pc:chgData name="Strong, Ebony (Curriculum Support)" userId="fc4f9260-2f14-4a69-9b3f-0e36ce06e08b" providerId="ADAL" clId="{D0158438-B897-43F7-8025-A692A3A83D89}" dt="2022-01-19T08:26:33.323" v="2497" actId="2696"/>
        <pc:sldMkLst>
          <pc:docMk/>
          <pc:sldMk cId="1240729012" sldId="271"/>
        </pc:sldMkLst>
      </pc:sldChg>
      <pc:sldChg chg="modSp del mod">
        <pc:chgData name="Strong, Ebony (Curriculum Support)" userId="fc4f9260-2f14-4a69-9b3f-0e36ce06e08b" providerId="ADAL" clId="{D0158438-B897-43F7-8025-A692A3A83D89}" dt="2022-01-19T08:26:33.323" v="2497" actId="2696"/>
        <pc:sldMkLst>
          <pc:docMk/>
          <pc:sldMk cId="926289521" sldId="272"/>
        </pc:sldMkLst>
        <pc:spChg chg="mod">
          <ac:chgData name="Strong, Ebony (Curriculum Support)" userId="fc4f9260-2f14-4a69-9b3f-0e36ce06e08b" providerId="ADAL" clId="{D0158438-B897-43F7-8025-A692A3A83D89}" dt="2022-01-18T11:17:25.328" v="180" actId="20577"/>
          <ac:spMkLst>
            <pc:docMk/>
            <pc:sldMk cId="926289521" sldId="272"/>
            <ac:spMk id="3" creationId="{74E37B85-1DCD-4B57-A3CF-B72A6555EB61}"/>
          </ac:spMkLst>
        </pc:spChg>
      </pc:sldChg>
      <pc:sldChg chg="del">
        <pc:chgData name="Strong, Ebony (Curriculum Support)" userId="fc4f9260-2f14-4a69-9b3f-0e36ce06e08b" providerId="ADAL" clId="{D0158438-B897-43F7-8025-A692A3A83D89}" dt="2022-01-19T08:26:33.323" v="2497" actId="2696"/>
        <pc:sldMkLst>
          <pc:docMk/>
          <pc:sldMk cId="3545509799" sldId="273"/>
        </pc:sldMkLst>
      </pc:sldChg>
      <pc:sldChg chg="del">
        <pc:chgData name="Strong, Ebony (Curriculum Support)" userId="fc4f9260-2f14-4a69-9b3f-0e36ce06e08b" providerId="ADAL" clId="{D0158438-B897-43F7-8025-A692A3A83D89}" dt="2022-01-19T08:26:33.323" v="2497" actId="2696"/>
        <pc:sldMkLst>
          <pc:docMk/>
          <pc:sldMk cId="3470132052" sldId="274"/>
        </pc:sldMkLst>
      </pc:sldChg>
      <pc:sldChg chg="del">
        <pc:chgData name="Strong, Ebony (Curriculum Support)" userId="fc4f9260-2f14-4a69-9b3f-0e36ce06e08b" providerId="ADAL" clId="{D0158438-B897-43F7-8025-A692A3A83D89}" dt="2022-01-19T08:26:33.323" v="2497" actId="2696"/>
        <pc:sldMkLst>
          <pc:docMk/>
          <pc:sldMk cId="1442714833" sldId="275"/>
        </pc:sldMkLst>
      </pc:sldChg>
      <pc:sldChg chg="del">
        <pc:chgData name="Strong, Ebony (Curriculum Support)" userId="fc4f9260-2f14-4a69-9b3f-0e36ce06e08b" providerId="ADAL" clId="{D0158438-B897-43F7-8025-A692A3A83D89}" dt="2022-01-19T08:26:33.323" v="2497" actId="2696"/>
        <pc:sldMkLst>
          <pc:docMk/>
          <pc:sldMk cId="3545433890" sldId="276"/>
        </pc:sldMkLst>
      </pc:sldChg>
      <pc:sldChg chg="del">
        <pc:chgData name="Strong, Ebony (Curriculum Support)" userId="fc4f9260-2f14-4a69-9b3f-0e36ce06e08b" providerId="ADAL" clId="{D0158438-B897-43F7-8025-A692A3A83D89}" dt="2022-01-19T08:26:33.323" v="2497" actId="2696"/>
        <pc:sldMkLst>
          <pc:docMk/>
          <pc:sldMk cId="3937057077" sldId="277"/>
        </pc:sldMkLst>
      </pc:sldChg>
      <pc:sldChg chg="del">
        <pc:chgData name="Strong, Ebony (Curriculum Support)" userId="fc4f9260-2f14-4a69-9b3f-0e36ce06e08b" providerId="ADAL" clId="{D0158438-B897-43F7-8025-A692A3A83D89}" dt="2022-01-19T08:26:33.323" v="2497" actId="2696"/>
        <pc:sldMkLst>
          <pc:docMk/>
          <pc:sldMk cId="1161274651" sldId="278"/>
        </pc:sldMkLst>
      </pc:sldChg>
      <pc:sldChg chg="addSp modSp mod modTransition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317936319" sldId="279"/>
        </pc:sldMkLst>
        <pc:picChg chg="add mod">
          <ac:chgData name="Strong, Ebony (Curriculum Support)" userId="fc4f9260-2f14-4a69-9b3f-0e36ce06e08b" providerId="ADAL" clId="{D0158438-B897-43F7-8025-A692A3A83D89}" dt="2022-01-20T04:53:46.560" v="3292" actId="1076"/>
          <ac:picMkLst>
            <pc:docMk/>
            <pc:sldMk cId="317936319" sldId="279"/>
            <ac:picMk id="2" creationId="{C5AE4301-10C7-4B66-947E-84D0FE7FE50B}"/>
          </ac:picMkLst>
        </pc:picChg>
      </pc:sldChg>
      <pc:sldChg chg="addSp delSp modSp mod modTransition delAnim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1710784852" sldId="280"/>
        </pc:sldMkLst>
        <pc:spChg chg="mod">
          <ac:chgData name="Strong, Ebony (Curriculum Support)" userId="fc4f9260-2f14-4a69-9b3f-0e36ce06e08b" providerId="ADAL" clId="{D0158438-B897-43F7-8025-A692A3A83D89}" dt="2022-01-21T05:59:20.171" v="4610" actId="1076"/>
          <ac:spMkLst>
            <pc:docMk/>
            <pc:sldMk cId="1710784852" sldId="280"/>
            <ac:spMk id="2" creationId="{48225CFB-4302-49BA-8660-88F59555382D}"/>
          </ac:spMkLst>
        </pc:spChg>
        <pc:spChg chg="del">
          <ac:chgData name="Strong, Ebony (Curriculum Support)" userId="fc4f9260-2f14-4a69-9b3f-0e36ce06e08b" providerId="ADAL" clId="{D0158438-B897-43F7-8025-A692A3A83D89}" dt="2022-01-18T11:36:43.865" v="211" actId="478"/>
          <ac:spMkLst>
            <pc:docMk/>
            <pc:sldMk cId="1710784852" sldId="280"/>
            <ac:spMk id="3" creationId="{B9A72951-2ACF-4398-A43E-AB03420C26F3}"/>
          </ac:spMkLst>
        </pc:spChg>
        <pc:spChg chg="add mod">
          <ac:chgData name="Strong, Ebony (Curriculum Support)" userId="fc4f9260-2f14-4a69-9b3f-0e36ce06e08b" providerId="ADAL" clId="{D0158438-B897-43F7-8025-A692A3A83D89}" dt="2022-01-21T06:05:14.347" v="4736" actId="20577"/>
          <ac:spMkLst>
            <pc:docMk/>
            <pc:sldMk cId="1710784852" sldId="280"/>
            <ac:spMk id="4" creationId="{ABE8DA50-85B5-4010-BF66-15EDE2948E2B}"/>
          </ac:spMkLst>
        </pc:spChg>
        <pc:spChg chg="add del mod">
          <ac:chgData name="Strong, Ebony (Curriculum Support)" userId="fc4f9260-2f14-4a69-9b3f-0e36ce06e08b" providerId="ADAL" clId="{D0158438-B897-43F7-8025-A692A3A83D89}" dt="2022-01-18T11:36:59.541" v="212" actId="478"/>
          <ac:spMkLst>
            <pc:docMk/>
            <pc:sldMk cId="1710784852" sldId="280"/>
            <ac:spMk id="5" creationId="{21563AAF-958D-463E-A1CF-68605567A366}"/>
          </ac:spMkLst>
        </pc:spChg>
        <pc:picChg chg="add del mod">
          <ac:chgData name="Strong, Ebony (Curriculum Support)" userId="fc4f9260-2f14-4a69-9b3f-0e36ce06e08b" providerId="ADAL" clId="{D0158438-B897-43F7-8025-A692A3A83D89}" dt="2022-01-20T04:48:20.471" v="3281"/>
          <ac:picMkLst>
            <pc:docMk/>
            <pc:sldMk cId="1710784852" sldId="280"/>
            <ac:picMk id="3" creationId="{11E97759-2B75-4E96-8D0D-0F15D43AFE33}"/>
          </ac:picMkLst>
        </pc:picChg>
        <pc:picChg chg="add del mod">
          <ac:chgData name="Strong, Ebony (Curriculum Support)" userId="fc4f9260-2f14-4a69-9b3f-0e36ce06e08b" providerId="ADAL" clId="{D0158438-B897-43F7-8025-A692A3A83D89}" dt="2022-01-21T05:59:59.538" v="4613"/>
          <ac:picMkLst>
            <pc:docMk/>
            <pc:sldMk cId="1710784852" sldId="280"/>
            <ac:picMk id="3" creationId="{26D956EF-F8D1-4E25-912C-6814851EE00D}"/>
          </ac:picMkLst>
        </pc:picChg>
        <pc:picChg chg="add del">
          <ac:chgData name="Strong, Ebony (Curriculum Support)" userId="fc4f9260-2f14-4a69-9b3f-0e36ce06e08b" providerId="ADAL" clId="{D0158438-B897-43F7-8025-A692A3A83D89}" dt="2022-01-19T08:32:39.139" v="2501"/>
          <ac:picMkLst>
            <pc:docMk/>
            <pc:sldMk cId="1710784852" sldId="280"/>
            <ac:picMk id="3" creationId="{B549A16F-5545-4031-B4D7-3569CE0B210B}"/>
          </ac:picMkLst>
        </pc:picChg>
        <pc:picChg chg="add del mod">
          <ac:chgData name="Strong, Ebony (Curriculum Support)" userId="fc4f9260-2f14-4a69-9b3f-0e36ce06e08b" providerId="ADAL" clId="{D0158438-B897-43F7-8025-A692A3A83D89}" dt="2022-01-19T09:35:16.442" v="2828"/>
          <ac:picMkLst>
            <pc:docMk/>
            <pc:sldMk cId="1710784852" sldId="280"/>
            <ac:picMk id="5" creationId="{1393CB24-DDF6-469B-8798-F749B8A33A5A}"/>
          </ac:picMkLst>
        </pc:picChg>
        <pc:picChg chg="add del mod">
          <ac:chgData name="Strong, Ebony (Curriculum Support)" userId="fc4f9260-2f14-4a69-9b3f-0e36ce06e08b" providerId="ADAL" clId="{D0158438-B897-43F7-8025-A692A3A83D89}" dt="2022-01-20T04:48:22.891" v="3282"/>
          <ac:picMkLst>
            <pc:docMk/>
            <pc:sldMk cId="1710784852" sldId="280"/>
            <ac:picMk id="5" creationId="{81E8AFE4-949F-41C7-8A44-237783A93BAE}"/>
          </ac:picMkLst>
        </pc:picChg>
        <pc:picChg chg="add del mod">
          <ac:chgData name="Strong, Ebony (Curriculum Support)" userId="fc4f9260-2f14-4a69-9b3f-0e36ce06e08b" providerId="ADAL" clId="{D0158438-B897-43F7-8025-A692A3A83D89}" dt="2022-01-21T06:00:50.790" v="4615"/>
          <ac:picMkLst>
            <pc:docMk/>
            <pc:sldMk cId="1710784852" sldId="280"/>
            <ac:picMk id="5" creationId="{D9A50330-4701-4C01-A38B-3E041F2E2872}"/>
          </ac:picMkLst>
        </pc:picChg>
        <pc:picChg chg="add del mod">
          <ac:chgData name="Strong, Ebony (Curriculum Support)" userId="fc4f9260-2f14-4a69-9b3f-0e36ce06e08b" providerId="ADAL" clId="{D0158438-B897-43F7-8025-A692A3A83D89}" dt="2022-01-20T04:47:19.351" v="3280"/>
          <ac:picMkLst>
            <pc:docMk/>
            <pc:sldMk cId="1710784852" sldId="280"/>
            <ac:picMk id="6" creationId="{2EF5D0B5-5DA9-4EF3-918E-53444E993A31}"/>
          </ac:picMkLst>
        </pc:picChg>
        <pc:picChg chg="add del mod">
          <ac:chgData name="Strong, Ebony (Curriculum Support)" userId="fc4f9260-2f14-4a69-9b3f-0e36ce06e08b" providerId="ADAL" clId="{D0158438-B897-43F7-8025-A692A3A83D89}" dt="2022-01-21T06:01:07.770" v="4617"/>
          <ac:picMkLst>
            <pc:docMk/>
            <pc:sldMk cId="1710784852" sldId="280"/>
            <ac:picMk id="6" creationId="{A528709A-0274-432E-B188-11CD47CB0741}"/>
          </ac:picMkLst>
        </pc:picChg>
        <pc:picChg chg="add del mod">
          <ac:chgData name="Strong, Ebony (Curriculum Support)" userId="fc4f9260-2f14-4a69-9b3f-0e36ce06e08b" providerId="ADAL" clId="{D0158438-B897-43F7-8025-A692A3A83D89}" dt="2022-01-21T05:59:31.328" v="4611" actId="478"/>
          <ac:picMkLst>
            <pc:docMk/>
            <pc:sldMk cId="1710784852" sldId="280"/>
            <ac:picMk id="7" creationId="{3BDA4406-2B19-45A9-A73D-308234778F7B}"/>
          </ac:picMkLst>
        </pc:picChg>
        <pc:picChg chg="add del mod">
          <ac:chgData name="Strong, Ebony (Curriculum Support)" userId="fc4f9260-2f14-4a69-9b3f-0e36ce06e08b" providerId="ADAL" clId="{D0158438-B897-43F7-8025-A692A3A83D89}" dt="2022-01-21T06:05:16.741" v="4737" actId="478"/>
          <ac:picMkLst>
            <pc:docMk/>
            <pc:sldMk cId="1710784852" sldId="280"/>
            <ac:picMk id="8" creationId="{26B9433D-E80B-45BC-A449-2241B6736ED5}"/>
          </ac:picMkLst>
        </pc:picChg>
        <pc:picChg chg="add mod">
          <ac:chgData name="Strong, Ebony (Curriculum Support)" userId="fc4f9260-2f14-4a69-9b3f-0e36ce06e08b" providerId="ADAL" clId="{D0158438-B897-43F7-8025-A692A3A83D89}" dt="2022-01-21T06:13:12.033" v="4739" actId="1076"/>
          <ac:picMkLst>
            <pc:docMk/>
            <pc:sldMk cId="1710784852" sldId="280"/>
            <ac:picMk id="9" creationId="{A8C64E7B-7640-49BB-A2ED-BD44B36ECE3C}"/>
          </ac:picMkLst>
        </pc:picChg>
      </pc:sldChg>
      <pc:sldChg chg="addSp delSp modSp mod modTransition modAnim">
        <pc:chgData name="Strong, Ebony (Curriculum Support)" userId="fc4f9260-2f14-4a69-9b3f-0e36ce06e08b" providerId="ADAL" clId="{D0158438-B897-43F7-8025-A692A3A83D89}" dt="2022-01-24T00:42:32.549" v="4826"/>
        <pc:sldMkLst>
          <pc:docMk/>
          <pc:sldMk cId="1356105659" sldId="281"/>
        </pc:sldMkLst>
        <pc:spChg chg="mod">
          <ac:chgData name="Strong, Ebony (Curriculum Support)" userId="fc4f9260-2f14-4a69-9b3f-0e36ce06e08b" providerId="ADAL" clId="{D0158438-B897-43F7-8025-A692A3A83D89}" dt="2022-01-19T23:16:07.503" v="3054" actId="1076"/>
          <ac:spMkLst>
            <pc:docMk/>
            <pc:sldMk cId="1356105659" sldId="281"/>
            <ac:spMk id="2" creationId="{48225CFB-4302-49BA-8660-88F59555382D}"/>
          </ac:spMkLst>
        </pc:spChg>
        <pc:spChg chg="mod">
          <ac:chgData name="Strong, Ebony (Curriculum Support)" userId="fc4f9260-2f14-4a69-9b3f-0e36ce06e08b" providerId="ADAL" clId="{D0158438-B897-43F7-8025-A692A3A83D89}" dt="2022-01-19T08:45:08.661" v="2553" actId="27636"/>
          <ac:spMkLst>
            <pc:docMk/>
            <pc:sldMk cId="1356105659" sldId="281"/>
            <ac:spMk id="5" creationId="{21563AAF-958D-463E-A1CF-68605567A366}"/>
          </ac:spMkLst>
        </pc:spChg>
        <pc:picChg chg="add del mod">
          <ac:chgData name="Strong, Ebony (Curriculum Support)" userId="fc4f9260-2f14-4a69-9b3f-0e36ce06e08b" providerId="ADAL" clId="{D0158438-B897-43F7-8025-A692A3A83D89}" dt="2022-01-19T09:50:50.864" v="3034"/>
          <ac:picMkLst>
            <pc:docMk/>
            <pc:sldMk cId="1356105659" sldId="281"/>
            <ac:picMk id="3" creationId="{AC58213F-2139-44DB-ACE0-400C290DF7AF}"/>
          </ac:picMkLst>
        </pc:picChg>
        <pc:picChg chg="add del mod">
          <ac:chgData name="Strong, Ebony (Curriculum Support)" userId="fc4f9260-2f14-4a69-9b3f-0e36ce06e08b" providerId="ADAL" clId="{D0158438-B897-43F7-8025-A692A3A83D89}" dt="2022-01-19T09:51:22.119" v="3036"/>
          <ac:picMkLst>
            <pc:docMk/>
            <pc:sldMk cId="1356105659" sldId="281"/>
            <ac:picMk id="4" creationId="{F3CD5DFA-D8C3-4630-A580-FF21FA6BB9E8}"/>
          </ac:picMkLst>
        </pc:picChg>
        <pc:picChg chg="add mod">
          <ac:chgData name="Strong, Ebony (Curriculum Support)" userId="fc4f9260-2f14-4a69-9b3f-0e36ce06e08b" providerId="ADAL" clId="{D0158438-B897-43F7-8025-A692A3A83D89}" dt="2022-01-20T04:54:02.794" v="3294" actId="1076"/>
          <ac:picMkLst>
            <pc:docMk/>
            <pc:sldMk cId="1356105659" sldId="281"/>
            <ac:picMk id="6" creationId="{D79188DB-98D4-4E2D-95D8-84DBBF946B35}"/>
          </ac:picMkLst>
        </pc:picChg>
      </pc:sldChg>
      <pc:sldChg chg="addSp delSp modSp add mod modTransition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3945803100" sldId="282"/>
        </pc:sldMkLst>
        <pc:spChg chg="mod">
          <ac:chgData name="Strong, Ebony (Curriculum Support)" userId="fc4f9260-2f14-4a69-9b3f-0e36ce06e08b" providerId="ADAL" clId="{D0158438-B897-43F7-8025-A692A3A83D89}" dt="2022-01-19T23:15:51.081" v="3051" actId="1076"/>
          <ac:spMkLst>
            <pc:docMk/>
            <pc:sldMk cId="3945803100" sldId="282"/>
            <ac:spMk id="2" creationId="{48225CFB-4302-49BA-8660-88F59555382D}"/>
          </ac:spMkLst>
        </pc:spChg>
        <pc:spChg chg="add mod">
          <ac:chgData name="Strong, Ebony (Curriculum Support)" userId="fc4f9260-2f14-4a69-9b3f-0e36ce06e08b" providerId="ADAL" clId="{D0158438-B897-43F7-8025-A692A3A83D89}" dt="2022-01-19T08:04:35.515" v="2247" actId="27636"/>
          <ac:spMkLst>
            <pc:docMk/>
            <pc:sldMk cId="3945803100" sldId="282"/>
            <ac:spMk id="4" creationId="{39B8C1A0-E169-4CDF-A9D2-4262B03CD3E8}"/>
          </ac:spMkLst>
        </pc:spChg>
        <pc:spChg chg="del">
          <ac:chgData name="Strong, Ebony (Curriculum Support)" userId="fc4f9260-2f14-4a69-9b3f-0e36ce06e08b" providerId="ADAL" clId="{D0158438-B897-43F7-8025-A692A3A83D89}" dt="2022-01-18T11:37:25.140" v="214" actId="478"/>
          <ac:spMkLst>
            <pc:docMk/>
            <pc:sldMk cId="3945803100" sldId="282"/>
            <ac:spMk id="5" creationId="{21563AAF-958D-463E-A1CF-68605567A366}"/>
          </ac:spMkLst>
        </pc:spChg>
        <pc:graphicFrameChg chg="add del mod modGraphic">
          <ac:chgData name="Strong, Ebony (Curriculum Support)" userId="fc4f9260-2f14-4a69-9b3f-0e36ce06e08b" providerId="ADAL" clId="{D0158438-B897-43F7-8025-A692A3A83D89}" dt="2022-01-18T11:38:48.399" v="221" actId="478"/>
          <ac:graphicFrameMkLst>
            <pc:docMk/>
            <pc:sldMk cId="3945803100" sldId="282"/>
            <ac:graphicFrameMk id="3" creationId="{DF14B773-F38B-4D3D-A82D-2C20FC52026D}"/>
          </ac:graphicFrameMkLst>
        </pc:graphicFrameChg>
        <pc:picChg chg="add del mod">
          <ac:chgData name="Strong, Ebony (Curriculum Support)" userId="fc4f9260-2f14-4a69-9b3f-0e36ce06e08b" providerId="ADAL" clId="{D0158438-B897-43F7-8025-A692A3A83D89}" dt="2022-01-20T23:38:50.429" v="4131"/>
          <ac:picMkLst>
            <pc:docMk/>
            <pc:sldMk cId="3945803100" sldId="282"/>
            <ac:picMk id="3" creationId="{913B8664-78D9-432A-A4CE-3AEF00EDC8E8}"/>
          </ac:picMkLst>
        </pc:picChg>
        <pc:picChg chg="add del mod">
          <ac:chgData name="Strong, Ebony (Curriculum Support)" userId="fc4f9260-2f14-4a69-9b3f-0e36ce06e08b" providerId="ADAL" clId="{D0158438-B897-43F7-8025-A692A3A83D89}" dt="2022-01-19T09:47:44.003" v="3028"/>
          <ac:picMkLst>
            <pc:docMk/>
            <pc:sldMk cId="3945803100" sldId="282"/>
            <ac:picMk id="3" creationId="{CF57038E-A6D0-4CAC-908C-568A2F511AAC}"/>
          </ac:picMkLst>
        </pc:picChg>
        <pc:picChg chg="add mod">
          <ac:chgData name="Strong, Ebony (Curriculum Support)" userId="fc4f9260-2f14-4a69-9b3f-0e36ce06e08b" providerId="ADAL" clId="{D0158438-B897-43F7-8025-A692A3A83D89}" dt="2022-01-19T08:04:28.084" v="2243" actId="1076"/>
          <ac:picMkLst>
            <pc:docMk/>
            <pc:sldMk cId="3945803100" sldId="282"/>
            <ac:picMk id="5" creationId="{3AF4FB59-F7C2-4FE2-932C-2351BC07669B}"/>
          </ac:picMkLst>
        </pc:picChg>
        <pc:picChg chg="add mod">
          <ac:chgData name="Strong, Ebony (Curriculum Support)" userId="fc4f9260-2f14-4a69-9b3f-0e36ce06e08b" providerId="ADAL" clId="{D0158438-B897-43F7-8025-A692A3A83D89}" dt="2022-01-20T23:40:04.085" v="4133" actId="1076"/>
          <ac:picMkLst>
            <pc:docMk/>
            <pc:sldMk cId="3945803100" sldId="282"/>
            <ac:picMk id="6" creationId="{529B7296-C70F-4018-AAB3-0E4BBAA652BA}"/>
          </ac:picMkLst>
        </pc:picChg>
        <pc:picChg chg="add del mod modCrop">
          <ac:chgData name="Strong, Ebony (Curriculum Support)" userId="fc4f9260-2f14-4a69-9b3f-0e36ce06e08b" providerId="ADAL" clId="{D0158438-B897-43F7-8025-A692A3A83D89}" dt="2022-01-19T07:48:11.083" v="1975" actId="21"/>
          <ac:picMkLst>
            <pc:docMk/>
            <pc:sldMk cId="3945803100" sldId="282"/>
            <ac:picMk id="6" creationId="{A2471AFF-C953-49A4-8A6E-4109DDEAECB5}"/>
          </ac:picMkLst>
        </pc:picChg>
        <pc:picChg chg="add del mod">
          <ac:chgData name="Strong, Ebony (Curriculum Support)" userId="fc4f9260-2f14-4a69-9b3f-0e36ce06e08b" providerId="ADAL" clId="{D0158438-B897-43F7-8025-A692A3A83D89}" dt="2022-01-19T09:48:05.113" v="3030"/>
          <ac:picMkLst>
            <pc:docMk/>
            <pc:sldMk cId="3945803100" sldId="282"/>
            <ac:picMk id="7" creationId="{3B8744C5-8C32-44C9-8174-B5ED931CC32F}"/>
          </ac:picMkLst>
        </pc:picChg>
        <pc:picChg chg="add del mod">
          <ac:chgData name="Strong, Ebony (Curriculum Support)" userId="fc4f9260-2f14-4a69-9b3f-0e36ce06e08b" providerId="ADAL" clId="{D0158438-B897-43F7-8025-A692A3A83D89}" dt="2022-01-20T23:38:21.009" v="4130"/>
          <ac:picMkLst>
            <pc:docMk/>
            <pc:sldMk cId="3945803100" sldId="282"/>
            <ac:picMk id="8" creationId="{E6C0D702-FF52-44ED-830E-95C174785F58}"/>
          </ac:picMkLst>
        </pc:picChg>
      </pc:sldChg>
      <pc:sldChg chg="addSp delSp modSp new mod modTransition delAnim modAnim">
        <pc:chgData name="Strong, Ebony (Curriculum Support)" userId="fc4f9260-2f14-4a69-9b3f-0e36ce06e08b" providerId="ADAL" clId="{D0158438-B897-43F7-8025-A692A3A83D89}" dt="2022-01-20T04:59:06.613" v="3351" actId="1076"/>
        <pc:sldMkLst>
          <pc:docMk/>
          <pc:sldMk cId="3843323749" sldId="283"/>
        </pc:sldMkLst>
        <pc:spChg chg="mod">
          <ac:chgData name="Strong, Ebony (Curriculum Support)" userId="fc4f9260-2f14-4a69-9b3f-0e36ce06e08b" providerId="ADAL" clId="{D0158438-B897-43F7-8025-A692A3A83D89}" dt="2022-01-19T05:23:51.369" v="559" actId="20577"/>
          <ac:spMkLst>
            <pc:docMk/>
            <pc:sldMk cId="3843323749" sldId="283"/>
            <ac:spMk id="2" creationId="{B8F38182-DFA5-44FD-B30E-94A92CAD8C5F}"/>
          </ac:spMkLst>
        </pc:spChg>
        <pc:spChg chg="mod">
          <ac:chgData name="Strong, Ebony (Curriculum Support)" userId="fc4f9260-2f14-4a69-9b3f-0e36ce06e08b" providerId="ADAL" clId="{D0158438-B897-43F7-8025-A692A3A83D89}" dt="2022-01-20T04:23:06.933" v="3157" actId="20577"/>
          <ac:spMkLst>
            <pc:docMk/>
            <pc:sldMk cId="3843323749" sldId="283"/>
            <ac:spMk id="3" creationId="{D3E1A59B-8680-433D-BAFF-AF1171D0524D}"/>
          </ac:spMkLst>
        </pc:spChg>
        <pc:picChg chg="add del mod">
          <ac:chgData name="Strong, Ebony (Curriculum Support)" userId="fc4f9260-2f14-4a69-9b3f-0e36ce06e08b" providerId="ADAL" clId="{D0158438-B897-43F7-8025-A692A3A83D89}" dt="2022-01-19T09:15:20.823" v="2815"/>
          <ac:picMkLst>
            <pc:docMk/>
            <pc:sldMk cId="3843323749" sldId="283"/>
            <ac:picMk id="4" creationId="{318C395D-7B27-4BB4-B199-347E108B8C4B}"/>
          </ac:picMkLst>
        </pc:picChg>
        <pc:picChg chg="add del mod">
          <ac:chgData name="Strong, Ebony (Curriculum Support)" userId="fc4f9260-2f14-4a69-9b3f-0e36ce06e08b" providerId="ADAL" clId="{D0158438-B897-43F7-8025-A692A3A83D89}" dt="2022-01-20T04:57:33.447" v="3349"/>
          <ac:picMkLst>
            <pc:docMk/>
            <pc:sldMk cId="3843323749" sldId="283"/>
            <ac:picMk id="4" creationId="{857F8FF8-B6B7-4FFB-999E-1750EB9A4989}"/>
          </ac:picMkLst>
        </pc:picChg>
        <pc:picChg chg="add del mod">
          <ac:chgData name="Strong, Ebony (Curriculum Support)" userId="fc4f9260-2f14-4a69-9b3f-0e36ce06e08b" providerId="ADAL" clId="{D0158438-B897-43F7-8025-A692A3A83D89}" dt="2022-01-20T04:23:21.220" v="3158" actId="478"/>
          <ac:picMkLst>
            <pc:docMk/>
            <pc:sldMk cId="3843323749" sldId="283"/>
            <ac:picMk id="5" creationId="{A5FBC561-AADA-4AFF-82F6-A514A190E2ED}"/>
          </ac:picMkLst>
        </pc:picChg>
        <pc:picChg chg="add del mod">
          <ac:chgData name="Strong, Ebony (Curriculum Support)" userId="fc4f9260-2f14-4a69-9b3f-0e36ce06e08b" providerId="ADAL" clId="{D0158438-B897-43F7-8025-A692A3A83D89}" dt="2022-01-20T04:58:25.710" v="3350"/>
          <ac:picMkLst>
            <pc:docMk/>
            <pc:sldMk cId="3843323749" sldId="283"/>
            <ac:picMk id="6" creationId="{31BA22F2-F228-4085-AC3B-8CFDD38633A6}"/>
          </ac:picMkLst>
        </pc:picChg>
        <pc:picChg chg="add mod">
          <ac:chgData name="Strong, Ebony (Curriculum Support)" userId="fc4f9260-2f14-4a69-9b3f-0e36ce06e08b" providerId="ADAL" clId="{D0158438-B897-43F7-8025-A692A3A83D89}" dt="2022-01-20T04:59:06.613" v="3351" actId="1076"/>
          <ac:picMkLst>
            <pc:docMk/>
            <pc:sldMk cId="3843323749" sldId="283"/>
            <ac:picMk id="7" creationId="{6CDF16DC-CB3B-45AE-8DAD-93590DB00902}"/>
          </ac:picMkLst>
        </pc:picChg>
      </pc:sldChg>
      <pc:sldChg chg="addSp delSp modSp new mod modTransition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2593198430" sldId="284"/>
        </pc:sldMkLst>
        <pc:spChg chg="mod">
          <ac:chgData name="Strong, Ebony (Curriculum Support)" userId="fc4f9260-2f14-4a69-9b3f-0e36ce06e08b" providerId="ADAL" clId="{D0158438-B897-43F7-8025-A692A3A83D89}" dt="2022-01-19T08:21:30.176" v="2373" actId="20577"/>
          <ac:spMkLst>
            <pc:docMk/>
            <pc:sldMk cId="2593198430" sldId="284"/>
            <ac:spMk id="2" creationId="{851A5F8A-B4EE-4BDB-925B-CFAD387F684B}"/>
          </ac:spMkLst>
        </pc:spChg>
        <pc:spChg chg="del">
          <ac:chgData name="Strong, Ebony (Curriculum Support)" userId="fc4f9260-2f14-4a69-9b3f-0e36ce06e08b" providerId="ADAL" clId="{D0158438-B897-43F7-8025-A692A3A83D89}" dt="2022-01-19T05:58:42.986" v="1414"/>
          <ac:spMkLst>
            <pc:docMk/>
            <pc:sldMk cId="2593198430" sldId="284"/>
            <ac:spMk id="3" creationId="{311681CF-D767-4160-80F5-0AF53627B13A}"/>
          </ac:spMkLst>
        </pc:spChg>
        <pc:spChg chg="add del mod">
          <ac:chgData name="Strong, Ebony (Curriculum Support)" userId="fc4f9260-2f14-4a69-9b3f-0e36ce06e08b" providerId="ADAL" clId="{D0158438-B897-43F7-8025-A692A3A83D89}" dt="2022-01-19T08:07:19.036" v="2258" actId="3680"/>
          <ac:spMkLst>
            <pc:docMk/>
            <pc:sldMk cId="2593198430" sldId="284"/>
            <ac:spMk id="7" creationId="{E9A668FC-76D8-4D6F-B96C-8AF2C67B0893}"/>
          </ac:spMkLst>
        </pc:spChg>
        <pc:spChg chg="add del mod">
          <ac:chgData name="Strong, Ebony (Curriculum Support)" userId="fc4f9260-2f14-4a69-9b3f-0e36ce06e08b" providerId="ADAL" clId="{D0158438-B897-43F7-8025-A692A3A83D89}" dt="2022-01-19T08:08:06.857" v="2260"/>
          <ac:spMkLst>
            <pc:docMk/>
            <pc:sldMk cId="2593198430" sldId="284"/>
            <ac:spMk id="11" creationId="{2FD50C99-95EF-40A2-B06D-0B78248CAB3B}"/>
          </ac:spMkLst>
        </pc:spChg>
        <pc:graphicFrameChg chg="add del mod">
          <ac:chgData name="Strong, Ebony (Curriculum Support)" userId="fc4f9260-2f14-4a69-9b3f-0e36ce06e08b" providerId="ADAL" clId="{D0158438-B897-43F7-8025-A692A3A83D89}" dt="2022-01-19T08:05:17.605" v="2249" actId="478"/>
          <ac:graphicFrameMkLst>
            <pc:docMk/>
            <pc:sldMk cId="2593198430" sldId="284"/>
            <ac:graphicFrameMk id="5" creationId="{D731EA1F-B08C-461E-8232-14D1B76E6940}"/>
          </ac:graphicFrameMkLst>
        </pc:graphicFrameChg>
        <pc:graphicFrameChg chg="add del mod ord modGraphic">
          <ac:chgData name="Strong, Ebony (Curriculum Support)" userId="fc4f9260-2f14-4a69-9b3f-0e36ce06e08b" providerId="ADAL" clId="{D0158438-B897-43F7-8025-A692A3A83D89}" dt="2022-01-19T08:07:41.301" v="2259" actId="478"/>
          <ac:graphicFrameMkLst>
            <pc:docMk/>
            <pc:sldMk cId="2593198430" sldId="284"/>
            <ac:graphicFrameMk id="8" creationId="{84911AFA-634E-4CAB-85CE-41C5BFF91125}"/>
          </ac:graphicFrameMkLst>
        </pc:graphicFrameChg>
        <pc:graphicFrameChg chg="add mod modGraphic">
          <ac:chgData name="Strong, Ebony (Curriculum Support)" userId="fc4f9260-2f14-4a69-9b3f-0e36ce06e08b" providerId="ADAL" clId="{D0158438-B897-43F7-8025-A692A3A83D89}" dt="2022-01-19T08:21:19.232" v="2370" actId="1076"/>
          <ac:graphicFrameMkLst>
            <pc:docMk/>
            <pc:sldMk cId="2593198430" sldId="284"/>
            <ac:graphicFrameMk id="12" creationId="{C6990FB5-5AF5-4291-BD0F-F7C8BA5799EE}"/>
          </ac:graphicFrameMkLst>
        </pc:graphicFrameChg>
        <pc:picChg chg="add mod">
          <ac:chgData name="Strong, Ebony (Curriculum Support)" userId="fc4f9260-2f14-4a69-9b3f-0e36ce06e08b" providerId="ADAL" clId="{D0158438-B897-43F7-8025-A692A3A83D89}" dt="2022-01-20T23:28:42.886" v="4125" actId="1076"/>
          <ac:picMkLst>
            <pc:docMk/>
            <pc:sldMk cId="2593198430" sldId="284"/>
            <ac:picMk id="3" creationId="{17198045-17F7-495E-8490-20DA77658FB9}"/>
          </ac:picMkLst>
        </pc:picChg>
        <pc:picChg chg="add del mod">
          <ac:chgData name="Strong, Ebony (Curriculum Support)" userId="fc4f9260-2f14-4a69-9b3f-0e36ce06e08b" providerId="ADAL" clId="{D0158438-B897-43F7-8025-A692A3A83D89}" dt="2022-01-19T08:05:31.986" v="2257" actId="478"/>
          <ac:picMkLst>
            <pc:docMk/>
            <pc:sldMk cId="2593198430" sldId="284"/>
            <ac:picMk id="4" creationId="{BE8BCC08-14BD-480A-B6C6-312BB059B544}"/>
          </ac:picMkLst>
        </pc:picChg>
        <pc:picChg chg="add del mod">
          <ac:chgData name="Strong, Ebony (Curriculum Support)" userId="fc4f9260-2f14-4a69-9b3f-0e36ce06e08b" providerId="ADAL" clId="{D0158438-B897-43F7-8025-A692A3A83D89}" dt="2022-01-19T08:05:14.936" v="2248" actId="478"/>
          <ac:picMkLst>
            <pc:docMk/>
            <pc:sldMk cId="2593198430" sldId="284"/>
            <ac:picMk id="10" creationId="{65FA3E22-6425-4978-8CB3-4B4157F70FFA}"/>
          </ac:picMkLst>
        </pc:picChg>
        <pc:picChg chg="add del mod">
          <ac:chgData name="Strong, Ebony (Curriculum Support)" userId="fc4f9260-2f14-4a69-9b3f-0e36ce06e08b" providerId="ADAL" clId="{D0158438-B897-43F7-8025-A692A3A83D89}" dt="2022-01-20T23:28:07.916" v="4124"/>
          <ac:picMkLst>
            <pc:docMk/>
            <pc:sldMk cId="2593198430" sldId="284"/>
            <ac:picMk id="13" creationId="{27CD2356-EAC2-4519-BE83-6B1625124100}"/>
          </ac:picMkLst>
        </pc:picChg>
        <pc:picChg chg="add del mod">
          <ac:chgData name="Strong, Ebony (Curriculum Support)" userId="fc4f9260-2f14-4a69-9b3f-0e36ce06e08b" providerId="ADAL" clId="{D0158438-B897-43F7-8025-A692A3A83D89}" dt="2022-01-19T08:05:20.750" v="2251" actId="478"/>
          <ac:picMkLst>
            <pc:docMk/>
            <pc:sldMk cId="2593198430" sldId="284"/>
            <ac:picMk id="2049" creationId="{88BC233A-9F51-4AE0-B7CA-FF127F61A5EE}"/>
          </ac:picMkLst>
        </pc:picChg>
        <pc:picChg chg="add del mod">
          <ac:chgData name="Strong, Ebony (Curriculum Support)" userId="fc4f9260-2f14-4a69-9b3f-0e36ce06e08b" providerId="ADAL" clId="{D0158438-B897-43F7-8025-A692A3A83D89}" dt="2022-01-19T08:05:25.452" v="2254" actId="478"/>
          <ac:picMkLst>
            <pc:docMk/>
            <pc:sldMk cId="2593198430" sldId="284"/>
            <ac:picMk id="2050" creationId="{D59059DF-6193-4D3F-BA46-70D74E24F6C3}"/>
          </ac:picMkLst>
        </pc:picChg>
        <pc:picChg chg="add del mod">
          <ac:chgData name="Strong, Ebony (Curriculum Support)" userId="fc4f9260-2f14-4a69-9b3f-0e36ce06e08b" providerId="ADAL" clId="{D0158438-B897-43F7-8025-A692A3A83D89}" dt="2022-01-19T08:05:26.020" v="2255" actId="478"/>
          <ac:picMkLst>
            <pc:docMk/>
            <pc:sldMk cId="2593198430" sldId="284"/>
            <ac:picMk id="2051" creationId="{1C3695A9-5D08-4CD6-B1E3-26ECEA825180}"/>
          </ac:picMkLst>
        </pc:picChg>
        <pc:picChg chg="add del mod">
          <ac:chgData name="Strong, Ebony (Curriculum Support)" userId="fc4f9260-2f14-4a69-9b3f-0e36ce06e08b" providerId="ADAL" clId="{D0158438-B897-43F7-8025-A692A3A83D89}" dt="2022-01-19T08:05:19.335" v="2250" actId="478"/>
          <ac:picMkLst>
            <pc:docMk/>
            <pc:sldMk cId="2593198430" sldId="284"/>
            <ac:picMk id="2052" creationId="{0F2F47F9-0FDD-4057-9954-F31CC953DE0D}"/>
          </ac:picMkLst>
        </pc:picChg>
        <pc:picChg chg="add mod">
          <ac:chgData name="Strong, Ebony (Curriculum Support)" userId="fc4f9260-2f14-4a69-9b3f-0e36ce06e08b" providerId="ADAL" clId="{D0158438-B897-43F7-8025-A692A3A83D89}" dt="2022-01-19T08:10:51.619" v="2289" actId="1076"/>
          <ac:picMkLst>
            <pc:docMk/>
            <pc:sldMk cId="2593198430" sldId="284"/>
            <ac:picMk id="2053" creationId="{E30A23AF-ED0F-4453-8883-A23E487F8A5C}"/>
          </ac:picMkLst>
        </pc:picChg>
        <pc:picChg chg="add mod">
          <ac:chgData name="Strong, Ebony (Curriculum Support)" userId="fc4f9260-2f14-4a69-9b3f-0e36ce06e08b" providerId="ADAL" clId="{D0158438-B897-43F7-8025-A692A3A83D89}" dt="2022-01-19T08:10:47.705" v="2288" actId="1076"/>
          <ac:picMkLst>
            <pc:docMk/>
            <pc:sldMk cId="2593198430" sldId="284"/>
            <ac:picMk id="2054" creationId="{A475560A-423C-45C0-81F0-E90867FE0B23}"/>
          </ac:picMkLst>
        </pc:picChg>
        <pc:picChg chg="add mod">
          <ac:chgData name="Strong, Ebony (Curriculum Support)" userId="fc4f9260-2f14-4a69-9b3f-0e36ce06e08b" providerId="ADAL" clId="{D0158438-B897-43F7-8025-A692A3A83D89}" dt="2022-01-19T08:10:45.181" v="2287" actId="1076"/>
          <ac:picMkLst>
            <pc:docMk/>
            <pc:sldMk cId="2593198430" sldId="284"/>
            <ac:picMk id="2055" creationId="{A9CF6E8C-3C2A-4B79-9583-334387D4C7EF}"/>
          </ac:picMkLst>
        </pc:picChg>
        <pc:picChg chg="add mod">
          <ac:chgData name="Strong, Ebony (Curriculum Support)" userId="fc4f9260-2f14-4a69-9b3f-0e36ce06e08b" providerId="ADAL" clId="{D0158438-B897-43F7-8025-A692A3A83D89}" dt="2022-01-19T08:10:41.966" v="2286" actId="1076"/>
          <ac:picMkLst>
            <pc:docMk/>
            <pc:sldMk cId="2593198430" sldId="284"/>
            <ac:picMk id="2056" creationId="{5E8BFEE5-E173-400D-BFB8-EC51FBE6767D}"/>
          </ac:picMkLst>
        </pc:picChg>
      </pc:sldChg>
      <pc:sldChg chg="addSp delSp modSp mod modTransition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1470109172" sldId="285"/>
        </pc:sldMkLst>
        <pc:spChg chg="mod">
          <ac:chgData name="Strong, Ebony (Curriculum Support)" userId="fc4f9260-2f14-4a69-9b3f-0e36ce06e08b" providerId="ADAL" clId="{D0158438-B897-43F7-8025-A692A3A83D89}" dt="2022-01-19T06:01:54.965" v="1438" actId="20577"/>
          <ac:spMkLst>
            <pc:docMk/>
            <pc:sldMk cId="1470109172" sldId="285"/>
            <ac:spMk id="2" creationId="{B8F38182-DFA5-44FD-B30E-94A92CAD8C5F}"/>
          </ac:spMkLst>
        </pc:spChg>
        <pc:spChg chg="mod">
          <ac:chgData name="Strong, Ebony (Curriculum Support)" userId="fc4f9260-2f14-4a69-9b3f-0e36ce06e08b" providerId="ADAL" clId="{D0158438-B897-43F7-8025-A692A3A83D89}" dt="2022-01-20T10:58:53.742" v="4111" actId="5793"/>
          <ac:spMkLst>
            <pc:docMk/>
            <pc:sldMk cId="1470109172" sldId="285"/>
            <ac:spMk id="3" creationId="{D3E1A59B-8680-433D-BAFF-AF1171D0524D}"/>
          </ac:spMkLst>
        </pc:spChg>
        <pc:picChg chg="add del">
          <ac:chgData name="Strong, Ebony (Curriculum Support)" userId="fc4f9260-2f14-4a69-9b3f-0e36ce06e08b" providerId="ADAL" clId="{D0158438-B897-43F7-8025-A692A3A83D89}" dt="2022-01-19T05:59:30.381" v="1421"/>
          <ac:picMkLst>
            <pc:docMk/>
            <pc:sldMk cId="1470109172" sldId="285"/>
            <ac:picMk id="4" creationId="{A5FD828C-58B0-4A04-8D49-6B7BEA6A3C27}"/>
          </ac:picMkLst>
        </pc:picChg>
        <pc:picChg chg="add del mod">
          <ac:chgData name="Strong, Ebony (Curriculum Support)" userId="fc4f9260-2f14-4a69-9b3f-0e36ce06e08b" providerId="ADAL" clId="{D0158438-B897-43F7-8025-A692A3A83D89}" dt="2022-01-20T10:31:42.072" v="4063"/>
          <ac:picMkLst>
            <pc:docMk/>
            <pc:sldMk cId="1470109172" sldId="285"/>
            <ac:picMk id="4" creationId="{E05AE9F2-98DC-46A3-8929-F9592681B61D}"/>
          </ac:picMkLst>
        </pc:picChg>
        <pc:picChg chg="add mod">
          <ac:chgData name="Strong, Ebony (Curriculum Support)" userId="fc4f9260-2f14-4a69-9b3f-0e36ce06e08b" providerId="ADAL" clId="{D0158438-B897-43F7-8025-A692A3A83D89}" dt="2022-01-19T06:01:11.479" v="1431" actId="1076"/>
          <ac:picMkLst>
            <pc:docMk/>
            <pc:sldMk cId="1470109172" sldId="285"/>
            <ac:picMk id="5" creationId="{76B9927F-354B-4578-8D30-F1331D5BD0D2}"/>
          </ac:picMkLst>
        </pc:picChg>
        <pc:picChg chg="add mod">
          <ac:chgData name="Strong, Ebony (Curriculum Support)" userId="fc4f9260-2f14-4a69-9b3f-0e36ce06e08b" providerId="ADAL" clId="{D0158438-B897-43F7-8025-A692A3A83D89}" dt="2022-01-19T06:01:34.721" v="1435" actId="1076"/>
          <ac:picMkLst>
            <pc:docMk/>
            <pc:sldMk cId="1470109172" sldId="285"/>
            <ac:picMk id="6" creationId="{257AF5A4-0BB8-4E2A-9201-F679D7A07446}"/>
          </ac:picMkLst>
        </pc:picChg>
        <pc:picChg chg="add mod">
          <ac:chgData name="Strong, Ebony (Curriculum Support)" userId="fc4f9260-2f14-4a69-9b3f-0e36ce06e08b" providerId="ADAL" clId="{D0158438-B897-43F7-8025-A692A3A83D89}" dt="2022-01-19T06:01:27.880" v="1434" actId="1076"/>
          <ac:picMkLst>
            <pc:docMk/>
            <pc:sldMk cId="1470109172" sldId="285"/>
            <ac:picMk id="7" creationId="{C29031BB-86F2-4C8C-8FCD-88BA8FFEC8E4}"/>
          </ac:picMkLst>
        </pc:picChg>
        <pc:picChg chg="add mod">
          <ac:chgData name="Strong, Ebony (Curriculum Support)" userId="fc4f9260-2f14-4a69-9b3f-0e36ce06e08b" providerId="ADAL" clId="{D0158438-B897-43F7-8025-A692A3A83D89}" dt="2022-01-19T06:01:40.025" v="1436" actId="1076"/>
          <ac:picMkLst>
            <pc:docMk/>
            <pc:sldMk cId="1470109172" sldId="285"/>
            <ac:picMk id="8" creationId="{D3563F7C-7A89-468A-B204-0D43A333722B}"/>
          </ac:picMkLst>
        </pc:picChg>
        <pc:picChg chg="add del mod">
          <ac:chgData name="Strong, Ebony (Curriculum Support)" userId="fc4f9260-2f14-4a69-9b3f-0e36ce06e08b" providerId="ADAL" clId="{D0158438-B897-43F7-8025-A692A3A83D89}" dt="2022-01-20T10:43:52.396" v="4085"/>
          <ac:picMkLst>
            <pc:docMk/>
            <pc:sldMk cId="1470109172" sldId="285"/>
            <ac:picMk id="9" creationId="{13264084-5CB1-4F78-9E45-A34F72BA31F2}"/>
          </ac:picMkLst>
        </pc:picChg>
        <pc:picChg chg="add del mod">
          <ac:chgData name="Strong, Ebony (Curriculum Support)" userId="fc4f9260-2f14-4a69-9b3f-0e36ce06e08b" providerId="ADAL" clId="{D0158438-B897-43F7-8025-A692A3A83D89}" dt="2022-01-19T09:23:41.048" v="2818"/>
          <ac:picMkLst>
            <pc:docMk/>
            <pc:sldMk cId="1470109172" sldId="285"/>
            <ac:picMk id="9" creationId="{3A1785A9-ED60-4E6D-9260-C0DFA19CF676}"/>
          </ac:picMkLst>
        </pc:picChg>
        <pc:picChg chg="add del mod">
          <ac:chgData name="Strong, Ebony (Curriculum Support)" userId="fc4f9260-2f14-4a69-9b3f-0e36ce06e08b" providerId="ADAL" clId="{D0158438-B897-43F7-8025-A692A3A83D89}" dt="2022-01-20T10:31:17.199" v="4061"/>
          <ac:picMkLst>
            <pc:docMk/>
            <pc:sldMk cId="1470109172" sldId="285"/>
            <ac:picMk id="10" creationId="{5D8B0CE1-E957-4067-A978-8B392A34E64B}"/>
          </ac:picMkLst>
        </pc:picChg>
        <pc:picChg chg="add del mod">
          <ac:chgData name="Strong, Ebony (Curriculum Support)" userId="fc4f9260-2f14-4a69-9b3f-0e36ce06e08b" providerId="ADAL" clId="{D0158438-B897-43F7-8025-A692A3A83D89}" dt="2022-01-20T10:43:55.476" v="4086"/>
          <ac:picMkLst>
            <pc:docMk/>
            <pc:sldMk cId="1470109172" sldId="285"/>
            <ac:picMk id="11" creationId="{13E7A6B0-58AC-4BBF-AD47-6A3CD6793B00}"/>
          </ac:picMkLst>
        </pc:picChg>
        <pc:picChg chg="add del mod">
          <ac:chgData name="Strong, Ebony (Curriculum Support)" userId="fc4f9260-2f14-4a69-9b3f-0e36ce06e08b" providerId="ADAL" clId="{D0158438-B897-43F7-8025-A692A3A83D89}" dt="2022-01-20T10:44:22.752" v="4088"/>
          <ac:picMkLst>
            <pc:docMk/>
            <pc:sldMk cId="1470109172" sldId="285"/>
            <ac:picMk id="12" creationId="{8067DB43-3C07-45C1-99EF-8EA2DCDEBB43}"/>
          </ac:picMkLst>
        </pc:picChg>
        <pc:picChg chg="add del mod">
          <ac:chgData name="Strong, Ebony (Curriculum Support)" userId="fc4f9260-2f14-4a69-9b3f-0e36ce06e08b" providerId="ADAL" clId="{D0158438-B897-43F7-8025-A692A3A83D89}" dt="2022-01-20T10:53:01.443" v="4092"/>
          <ac:picMkLst>
            <pc:docMk/>
            <pc:sldMk cId="1470109172" sldId="285"/>
            <ac:picMk id="13" creationId="{D749E68D-B9CA-43F0-926C-8F3E3DF63A4F}"/>
          </ac:picMkLst>
        </pc:picChg>
        <pc:picChg chg="add mod">
          <ac:chgData name="Strong, Ebony (Curriculum Support)" userId="fc4f9260-2f14-4a69-9b3f-0e36ce06e08b" providerId="ADAL" clId="{D0158438-B897-43F7-8025-A692A3A83D89}" dt="2022-01-20T10:54:33.028" v="4094" actId="1076"/>
          <ac:picMkLst>
            <pc:docMk/>
            <pc:sldMk cId="1470109172" sldId="285"/>
            <ac:picMk id="14" creationId="{A7E5D435-4159-436E-B191-1C8988DD9CE1}"/>
          </ac:picMkLst>
        </pc:picChg>
      </pc:sldChg>
      <pc:sldChg chg="addSp delSp modSp new mod modTransition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2699782250" sldId="286"/>
        </pc:sldMkLst>
        <pc:spChg chg="mod">
          <ac:chgData name="Strong, Ebony (Curriculum Support)" userId="fc4f9260-2f14-4a69-9b3f-0e36ce06e08b" providerId="ADAL" clId="{D0158438-B897-43F7-8025-A692A3A83D89}" dt="2022-01-20T02:11:34.481" v="3094" actId="1076"/>
          <ac:spMkLst>
            <pc:docMk/>
            <pc:sldMk cId="2699782250" sldId="286"/>
            <ac:spMk id="2" creationId="{9BA843CC-44CD-4959-8D44-CE01F443E391}"/>
          </ac:spMkLst>
        </pc:spChg>
        <pc:spChg chg="mod">
          <ac:chgData name="Strong, Ebony (Curriculum Support)" userId="fc4f9260-2f14-4a69-9b3f-0e36ce06e08b" providerId="ADAL" clId="{D0158438-B897-43F7-8025-A692A3A83D89}" dt="2022-01-19T05:24:35.652" v="637" actId="20577"/>
          <ac:spMkLst>
            <pc:docMk/>
            <pc:sldMk cId="2699782250" sldId="286"/>
            <ac:spMk id="3" creationId="{4CF5DAED-0E48-45E3-9041-D01AA3B74F0E}"/>
          </ac:spMkLst>
        </pc:spChg>
        <pc:spChg chg="add mod">
          <ac:chgData name="Strong, Ebony (Curriculum Support)" userId="fc4f9260-2f14-4a69-9b3f-0e36ce06e08b" providerId="ADAL" clId="{D0158438-B897-43F7-8025-A692A3A83D89}" dt="2022-01-20T02:11:37.754" v="3095" actId="1076"/>
          <ac:spMkLst>
            <pc:docMk/>
            <pc:sldMk cId="2699782250" sldId="286"/>
            <ac:spMk id="4" creationId="{78E2F8CA-FE4D-42F7-8E2C-22DE7601C9A1}"/>
          </ac:spMkLst>
        </pc:spChg>
        <pc:picChg chg="add del mod">
          <ac:chgData name="Strong, Ebony (Curriculum Support)" userId="fc4f9260-2f14-4a69-9b3f-0e36ce06e08b" providerId="ADAL" clId="{D0158438-B897-43F7-8025-A692A3A83D89}" dt="2022-01-19T09:11:37.380" v="2812"/>
          <ac:picMkLst>
            <pc:docMk/>
            <pc:sldMk cId="2699782250" sldId="286"/>
            <ac:picMk id="5" creationId="{C92B0A05-FEB3-4D7A-95BA-4C87FD5BE302}"/>
          </ac:picMkLst>
        </pc:picChg>
        <pc:picChg chg="add mod">
          <ac:chgData name="Strong, Ebony (Curriculum Support)" userId="fc4f9260-2f14-4a69-9b3f-0e36ce06e08b" providerId="ADAL" clId="{D0158438-B897-43F7-8025-A692A3A83D89}" dt="2022-01-20T02:11:31.233" v="3093" actId="1076"/>
          <ac:picMkLst>
            <pc:docMk/>
            <pc:sldMk cId="2699782250" sldId="286"/>
            <ac:picMk id="6" creationId="{62B79A83-05BD-4A36-8FAB-C2AD58425A2F}"/>
          </ac:picMkLst>
        </pc:picChg>
      </pc:sldChg>
      <pc:sldChg chg="addSp delSp modSp mod modTransition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2497721768" sldId="287"/>
        </pc:sldMkLst>
        <pc:spChg chg="add del mod">
          <ac:chgData name="Strong, Ebony (Curriculum Support)" userId="fc4f9260-2f14-4a69-9b3f-0e36ce06e08b" providerId="ADAL" clId="{D0158438-B897-43F7-8025-A692A3A83D89}" dt="2022-01-20T00:43:38.165" v="3082" actId="20577"/>
          <ac:spMkLst>
            <pc:docMk/>
            <pc:sldMk cId="2497721768" sldId="287"/>
            <ac:spMk id="2" creationId="{48225CFB-4302-49BA-8660-88F59555382D}"/>
          </ac:spMkLst>
        </pc:spChg>
        <pc:spChg chg="add del mod">
          <ac:chgData name="Strong, Ebony (Curriculum Support)" userId="fc4f9260-2f14-4a69-9b3f-0e36ce06e08b" providerId="ADAL" clId="{D0158438-B897-43F7-8025-A692A3A83D89}" dt="2022-01-19T09:39:04.085" v="2836" actId="21"/>
          <ac:spMkLst>
            <pc:docMk/>
            <pc:sldMk cId="2497721768" sldId="287"/>
            <ac:spMk id="5" creationId="{AEB1CCF8-8464-48D9-A2CC-0D944A2A2D76}"/>
          </ac:spMkLst>
        </pc:spChg>
        <pc:picChg chg="add del mod">
          <ac:chgData name="Strong, Ebony (Curriculum Support)" userId="fc4f9260-2f14-4a69-9b3f-0e36ce06e08b" providerId="ADAL" clId="{D0158438-B897-43F7-8025-A692A3A83D89}" dt="2022-01-20T04:49:27.179" v="3284"/>
          <ac:picMkLst>
            <pc:docMk/>
            <pc:sldMk cId="2497721768" sldId="287"/>
            <ac:picMk id="3" creationId="{5FD4B2FD-460A-43D6-82F1-794C4F05BA05}"/>
          </ac:picMkLst>
        </pc:picChg>
        <pc:picChg chg="add mod">
          <ac:chgData name="Strong, Ebony (Curriculum Support)" userId="fc4f9260-2f14-4a69-9b3f-0e36ce06e08b" providerId="ADAL" clId="{D0158438-B897-43F7-8025-A692A3A83D89}" dt="2022-01-20T04:55:34.323" v="3305" actId="1076"/>
          <ac:picMkLst>
            <pc:docMk/>
            <pc:sldMk cId="2497721768" sldId="287"/>
            <ac:picMk id="4" creationId="{30CB0704-18EA-48B3-8727-7EDF81DDBB24}"/>
          </ac:picMkLst>
        </pc:picChg>
      </pc:sldChg>
      <pc:sldChg chg="addSp delSp modSp mod modTransition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2890930235" sldId="288"/>
        </pc:sldMkLst>
        <pc:spChg chg="mod">
          <ac:chgData name="Strong, Ebony (Curriculum Support)" userId="fc4f9260-2f14-4a69-9b3f-0e36ce06e08b" providerId="ADAL" clId="{D0158438-B897-43F7-8025-A692A3A83D89}" dt="2022-01-19T09:41:50.035" v="2988" actId="1076"/>
          <ac:spMkLst>
            <pc:docMk/>
            <pc:sldMk cId="2890930235" sldId="288"/>
            <ac:spMk id="2" creationId="{48225CFB-4302-49BA-8660-88F59555382D}"/>
          </ac:spMkLst>
        </pc:spChg>
        <pc:picChg chg="add del mod">
          <ac:chgData name="Strong, Ebony (Curriculum Support)" userId="fc4f9260-2f14-4a69-9b3f-0e36ce06e08b" providerId="ADAL" clId="{D0158438-B897-43F7-8025-A692A3A83D89}" dt="2022-01-20T04:49:55.545" v="3285"/>
          <ac:picMkLst>
            <pc:docMk/>
            <pc:sldMk cId="2890930235" sldId="288"/>
            <ac:picMk id="3" creationId="{C3F3D05A-FB92-467E-AF74-B52DBAB90515}"/>
          </ac:picMkLst>
        </pc:picChg>
        <pc:picChg chg="add del mod">
          <ac:chgData name="Strong, Ebony (Curriculum Support)" userId="fc4f9260-2f14-4a69-9b3f-0e36ce06e08b" providerId="ADAL" clId="{D0158438-B897-43F7-8025-A692A3A83D89}" dt="2022-01-20T04:50:05.715" v="3286"/>
          <ac:picMkLst>
            <pc:docMk/>
            <pc:sldMk cId="2890930235" sldId="288"/>
            <ac:picMk id="4" creationId="{2E405043-5931-4CA0-937D-4F1D614FDD00}"/>
          </ac:picMkLst>
        </pc:picChg>
        <pc:picChg chg="add mod">
          <ac:chgData name="Strong, Ebony (Curriculum Support)" userId="fc4f9260-2f14-4a69-9b3f-0e36ce06e08b" providerId="ADAL" clId="{D0158438-B897-43F7-8025-A692A3A83D89}" dt="2022-01-20T04:55:21.679" v="3303" actId="1076"/>
          <ac:picMkLst>
            <pc:docMk/>
            <pc:sldMk cId="2890930235" sldId="288"/>
            <ac:picMk id="5" creationId="{8BC5B933-EA09-434C-ACC6-84F78305B979}"/>
          </ac:picMkLst>
        </pc:picChg>
      </pc:sldChg>
      <pc:sldChg chg="addSp delSp modSp mod modTransition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3407596381" sldId="289"/>
        </pc:sldMkLst>
        <pc:spChg chg="mod">
          <ac:chgData name="Strong, Ebony (Curriculum Support)" userId="fc4f9260-2f14-4a69-9b3f-0e36ce06e08b" providerId="ADAL" clId="{D0158438-B897-43F7-8025-A692A3A83D89}" dt="2022-01-22T09:33:32.204" v="4753" actId="20577"/>
          <ac:spMkLst>
            <pc:docMk/>
            <pc:sldMk cId="3407596381" sldId="289"/>
            <ac:spMk id="2" creationId="{48225CFB-4302-49BA-8660-88F59555382D}"/>
          </ac:spMkLst>
        </pc:spChg>
        <pc:picChg chg="add del mod">
          <ac:chgData name="Strong, Ebony (Curriculum Support)" userId="fc4f9260-2f14-4a69-9b3f-0e36ce06e08b" providerId="ADAL" clId="{D0158438-B897-43F7-8025-A692A3A83D89}" dt="2022-01-19T09:37:29.575" v="2832"/>
          <ac:picMkLst>
            <pc:docMk/>
            <pc:sldMk cId="3407596381" sldId="289"/>
            <ac:picMk id="3" creationId="{41F22515-977D-4526-AA4F-60E89E9BB345}"/>
          </ac:picMkLst>
        </pc:picChg>
        <pc:picChg chg="add del mod">
          <ac:chgData name="Strong, Ebony (Curriculum Support)" userId="fc4f9260-2f14-4a69-9b3f-0e36ce06e08b" providerId="ADAL" clId="{D0158438-B897-43F7-8025-A692A3A83D89}" dt="2022-01-22T09:35:01.679" v="4757"/>
          <ac:picMkLst>
            <pc:docMk/>
            <pc:sldMk cId="3407596381" sldId="289"/>
            <ac:picMk id="3" creationId="{896A7522-2E2D-4262-9AE4-F6EF89F23C49}"/>
          </ac:picMkLst>
        </pc:picChg>
        <pc:picChg chg="add del mod">
          <ac:chgData name="Strong, Ebony (Curriculum Support)" userId="fc4f9260-2f14-4a69-9b3f-0e36ce06e08b" providerId="ADAL" clId="{D0158438-B897-43F7-8025-A692A3A83D89}" dt="2022-01-20T04:50:37.766" v="3287"/>
          <ac:picMkLst>
            <pc:docMk/>
            <pc:sldMk cId="3407596381" sldId="289"/>
            <ac:picMk id="4" creationId="{6F98AC6F-30BD-4966-90C1-7AD4B2AA445E}"/>
          </ac:picMkLst>
        </pc:picChg>
        <pc:picChg chg="add mod">
          <ac:chgData name="Strong, Ebony (Curriculum Support)" userId="fc4f9260-2f14-4a69-9b3f-0e36ce06e08b" providerId="ADAL" clId="{D0158438-B897-43F7-8025-A692A3A83D89}" dt="2022-01-22T09:36:00.995" v="4764" actId="1076"/>
          <ac:picMkLst>
            <pc:docMk/>
            <pc:sldMk cId="3407596381" sldId="289"/>
            <ac:picMk id="4" creationId="{AC281FD6-774B-4C35-864D-B88A380AA641}"/>
          </ac:picMkLst>
        </pc:picChg>
      </pc:sldChg>
      <pc:sldChg chg="addSp delSp modSp mod modTransition delAnim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1199360285" sldId="290"/>
        </pc:sldMkLst>
        <pc:spChg chg="mod">
          <ac:chgData name="Strong, Ebony (Curriculum Support)" userId="fc4f9260-2f14-4a69-9b3f-0e36ce06e08b" providerId="ADAL" clId="{D0158438-B897-43F7-8025-A692A3A83D89}" dt="2022-01-22T09:37:15.836" v="4773" actId="20577"/>
          <ac:spMkLst>
            <pc:docMk/>
            <pc:sldMk cId="1199360285" sldId="290"/>
            <ac:spMk id="2" creationId="{48225CFB-4302-49BA-8660-88F59555382D}"/>
          </ac:spMkLst>
        </pc:spChg>
        <pc:spChg chg="add del">
          <ac:chgData name="Strong, Ebony (Curriculum Support)" userId="fc4f9260-2f14-4a69-9b3f-0e36ce06e08b" providerId="ADAL" clId="{D0158438-B897-43F7-8025-A692A3A83D89}" dt="2022-01-19T09:40:53.786" v="2933" actId="22"/>
          <ac:spMkLst>
            <pc:docMk/>
            <pc:sldMk cId="1199360285" sldId="290"/>
            <ac:spMk id="5" creationId="{2130A425-5296-4FBF-B296-EC0846B9E9D6}"/>
          </ac:spMkLst>
        </pc:spChg>
        <pc:picChg chg="add del mod">
          <ac:chgData name="Strong, Ebony (Curriculum Support)" userId="fc4f9260-2f14-4a69-9b3f-0e36ce06e08b" providerId="ADAL" clId="{D0158438-B897-43F7-8025-A692A3A83D89}" dt="2022-01-20T04:51:06.250" v="3288"/>
          <ac:picMkLst>
            <pc:docMk/>
            <pc:sldMk cId="1199360285" sldId="290"/>
            <ac:picMk id="3" creationId="{5EDFE09D-0394-4214-BB27-6A9E6F4C39F2}"/>
          </ac:picMkLst>
        </pc:picChg>
        <pc:picChg chg="add del mod">
          <ac:chgData name="Strong, Ebony (Curriculum Support)" userId="fc4f9260-2f14-4a69-9b3f-0e36ce06e08b" providerId="ADAL" clId="{D0158438-B897-43F7-8025-A692A3A83D89}" dt="2022-01-22T09:38:32.475" v="4782"/>
          <ac:picMkLst>
            <pc:docMk/>
            <pc:sldMk cId="1199360285" sldId="290"/>
            <ac:picMk id="3" creationId="{E8E44325-2A0C-454F-8366-03C02039AE79}"/>
          </ac:picMkLst>
        </pc:picChg>
        <pc:picChg chg="add del mod">
          <ac:chgData name="Strong, Ebony (Curriculum Support)" userId="fc4f9260-2f14-4a69-9b3f-0e36ce06e08b" providerId="ADAL" clId="{D0158438-B897-43F7-8025-A692A3A83D89}" dt="2022-01-20T04:51:29.335" v="3289"/>
          <ac:picMkLst>
            <pc:docMk/>
            <pc:sldMk cId="1199360285" sldId="290"/>
            <ac:picMk id="4" creationId="{3C76FA61-AC14-43D9-8F1F-5DADD0E262CA}"/>
          </ac:picMkLst>
        </pc:picChg>
        <pc:picChg chg="add mod">
          <ac:chgData name="Strong, Ebony (Curriculum Support)" userId="fc4f9260-2f14-4a69-9b3f-0e36ce06e08b" providerId="ADAL" clId="{D0158438-B897-43F7-8025-A692A3A83D89}" dt="2022-01-22T09:39:35.451" v="4787" actId="1076"/>
          <ac:picMkLst>
            <pc:docMk/>
            <pc:sldMk cId="1199360285" sldId="290"/>
            <ac:picMk id="4" creationId="{A80979D1-3D6B-4460-926A-76AA804EFDAC}"/>
          </ac:picMkLst>
        </pc:picChg>
        <pc:picChg chg="add del mod">
          <ac:chgData name="Strong, Ebony (Curriculum Support)" userId="fc4f9260-2f14-4a69-9b3f-0e36ce06e08b" providerId="ADAL" clId="{D0158438-B897-43F7-8025-A692A3A83D89}" dt="2022-01-22T09:37:44.952" v="4779" actId="478"/>
          <ac:picMkLst>
            <pc:docMk/>
            <pc:sldMk cId="1199360285" sldId="290"/>
            <ac:picMk id="5" creationId="{723F69D8-D510-4EAD-BE62-B45233243323}"/>
          </ac:picMkLst>
        </pc:picChg>
      </pc:sldChg>
      <pc:sldChg chg="addSp delSp modSp mod modTransition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2122648596" sldId="292"/>
        </pc:sldMkLst>
        <pc:picChg chg="add del mod">
          <ac:chgData name="Strong, Ebony (Curriculum Support)" userId="fc4f9260-2f14-4a69-9b3f-0e36ce06e08b" providerId="ADAL" clId="{D0158438-B897-43F7-8025-A692A3A83D89}" dt="2022-01-20T04:53:25.947" v="3291"/>
          <ac:picMkLst>
            <pc:docMk/>
            <pc:sldMk cId="2122648596" sldId="292"/>
            <ac:picMk id="4" creationId="{8AC5E7D6-A92D-4B29-93A6-6A9C7565F846}"/>
          </ac:picMkLst>
        </pc:picChg>
        <pc:picChg chg="add mod">
          <ac:chgData name="Strong, Ebony (Curriculum Support)" userId="fc4f9260-2f14-4a69-9b3f-0e36ce06e08b" providerId="ADAL" clId="{D0158438-B897-43F7-8025-A692A3A83D89}" dt="2022-01-20T04:53:53.823" v="3293" actId="1076"/>
          <ac:picMkLst>
            <pc:docMk/>
            <pc:sldMk cId="2122648596" sldId="292"/>
            <ac:picMk id="5" creationId="{76CE4367-0551-4F23-B427-0259AB2C1B78}"/>
          </ac:picMkLst>
        </pc:picChg>
        <pc:picChg chg="del">
          <ac:chgData name="Strong, Ebony (Curriculum Support)" userId="fc4f9260-2f14-4a69-9b3f-0e36ce06e08b" providerId="ADAL" clId="{D0158438-B897-43F7-8025-A692A3A83D89}" dt="2022-01-20T04:53:10.503" v="3290"/>
          <ac:picMkLst>
            <pc:docMk/>
            <pc:sldMk cId="2122648596" sldId="292"/>
            <ac:picMk id="7" creationId="{E053B4EB-3500-4572-ACC4-33010947B7FA}"/>
          </ac:picMkLst>
        </pc:picChg>
      </pc:sldChg>
      <pc:sldChg chg="addSp delSp modSp new del mod modTransition modAnim">
        <pc:chgData name="Strong, Ebony (Curriculum Support)" userId="fc4f9260-2f14-4a69-9b3f-0e36ce06e08b" providerId="ADAL" clId="{D0158438-B897-43F7-8025-A692A3A83D89}" dt="2022-01-20T08:54:10.942" v="3930" actId="2696"/>
        <pc:sldMkLst>
          <pc:docMk/>
          <pc:sldMk cId="50762606" sldId="293"/>
        </pc:sldMkLst>
        <pc:spChg chg="mod">
          <ac:chgData name="Strong, Ebony (Curriculum Support)" userId="fc4f9260-2f14-4a69-9b3f-0e36ce06e08b" providerId="ADAL" clId="{D0158438-B897-43F7-8025-A692A3A83D89}" dt="2022-01-20T08:53:01.839" v="3920" actId="21"/>
          <ac:spMkLst>
            <pc:docMk/>
            <pc:sldMk cId="50762606" sldId="293"/>
            <ac:spMk id="2" creationId="{345B49DB-9957-4492-B701-BE74D3BFAE0A}"/>
          </ac:spMkLst>
        </pc:spChg>
        <pc:spChg chg="del">
          <ac:chgData name="Strong, Ebony (Curriculum Support)" userId="fc4f9260-2f14-4a69-9b3f-0e36ce06e08b" providerId="ADAL" clId="{D0158438-B897-43F7-8025-A692A3A83D89}" dt="2022-01-19T09:39:22.439" v="2840" actId="478"/>
          <ac:spMkLst>
            <pc:docMk/>
            <pc:sldMk cId="50762606" sldId="293"/>
            <ac:spMk id="3" creationId="{05C3E6F6-E5EF-49A3-B8BA-857EF2B9F70D}"/>
          </ac:spMkLst>
        </pc:spChg>
        <pc:picChg chg="add del mod">
          <ac:chgData name="Strong, Ebony (Curriculum Support)" userId="fc4f9260-2f14-4a69-9b3f-0e36ce06e08b" providerId="ADAL" clId="{D0158438-B897-43F7-8025-A692A3A83D89}" dt="2022-01-19T09:43:05.753" v="3017"/>
          <ac:picMkLst>
            <pc:docMk/>
            <pc:sldMk cId="50762606" sldId="293"/>
            <ac:picMk id="4" creationId="{DAD15826-4084-4FDE-B9DD-2D2E8325F9A0}"/>
          </ac:picMkLst>
        </pc:picChg>
        <pc:picChg chg="add del mod">
          <ac:chgData name="Strong, Ebony (Curriculum Support)" userId="fc4f9260-2f14-4a69-9b3f-0e36ce06e08b" providerId="ADAL" clId="{D0158438-B897-43F7-8025-A692A3A83D89}" dt="2022-01-19T09:43:25.304" v="3019"/>
          <ac:picMkLst>
            <pc:docMk/>
            <pc:sldMk cId="50762606" sldId="293"/>
            <ac:picMk id="5" creationId="{0460A284-347A-4C08-A075-1D9433CE9397}"/>
          </ac:picMkLst>
        </pc:picChg>
        <pc:picChg chg="add mod">
          <ac:chgData name="Strong, Ebony (Curriculum Support)" userId="fc4f9260-2f14-4a69-9b3f-0e36ce06e08b" providerId="ADAL" clId="{D0158438-B897-43F7-8025-A692A3A83D89}" dt="2022-01-20T04:55:26.089" v="3304" actId="1076"/>
          <ac:picMkLst>
            <pc:docMk/>
            <pc:sldMk cId="50762606" sldId="293"/>
            <ac:picMk id="6" creationId="{F39DBD74-A5EF-4261-BCB1-1AFB73DC2DEE}"/>
          </ac:picMkLst>
        </pc:picChg>
      </pc:sldChg>
      <pc:sldChg chg="addSp delSp modSp new del mod delAnim">
        <pc:chgData name="Strong, Ebony (Curriculum Support)" userId="fc4f9260-2f14-4a69-9b3f-0e36ce06e08b" providerId="ADAL" clId="{D0158438-B897-43F7-8025-A692A3A83D89}" dt="2022-01-20T08:58:45.893" v="3998" actId="2696"/>
        <pc:sldMkLst>
          <pc:docMk/>
          <pc:sldMk cId="76193486" sldId="294"/>
        </pc:sldMkLst>
        <pc:spChg chg="mod">
          <ac:chgData name="Strong, Ebony (Curriculum Support)" userId="fc4f9260-2f14-4a69-9b3f-0e36ce06e08b" providerId="ADAL" clId="{D0158438-B897-43F7-8025-A692A3A83D89}" dt="2022-01-20T08:56:36.580" v="3964" actId="21"/>
          <ac:spMkLst>
            <pc:docMk/>
            <pc:sldMk cId="76193486" sldId="294"/>
            <ac:spMk id="2" creationId="{7FD76F60-DA65-43DC-B4D3-E94EBEF6C382}"/>
          </ac:spMkLst>
        </pc:spChg>
        <pc:spChg chg="del">
          <ac:chgData name="Strong, Ebony (Curriculum Support)" userId="fc4f9260-2f14-4a69-9b3f-0e36ce06e08b" providerId="ADAL" clId="{D0158438-B897-43F7-8025-A692A3A83D89}" dt="2022-01-19T09:40:11.788" v="2897" actId="478"/>
          <ac:spMkLst>
            <pc:docMk/>
            <pc:sldMk cId="76193486" sldId="294"/>
            <ac:spMk id="3" creationId="{13722D08-48BB-484D-9D69-4EA4EAB31FED}"/>
          </ac:spMkLst>
        </pc:spChg>
        <pc:picChg chg="add del mod">
          <ac:chgData name="Strong, Ebony (Curriculum Support)" userId="fc4f9260-2f14-4a69-9b3f-0e36ce06e08b" providerId="ADAL" clId="{D0158438-B897-43F7-8025-A692A3A83D89}" dt="2022-01-20T08:57:21.634" v="3990" actId="21"/>
          <ac:picMkLst>
            <pc:docMk/>
            <pc:sldMk cId="76193486" sldId="294"/>
            <ac:picMk id="4" creationId="{E9AB873E-034D-4BDF-936B-D2C748C0BE64}"/>
          </ac:picMkLst>
        </pc:picChg>
      </pc:sldChg>
      <pc:sldChg chg="addSp delSp modSp new del mod delAnim">
        <pc:chgData name="Strong, Ebony (Curriculum Support)" userId="fc4f9260-2f14-4a69-9b3f-0e36ce06e08b" providerId="ADAL" clId="{D0158438-B897-43F7-8025-A692A3A83D89}" dt="2022-01-20T09:00:00.054" v="4019" actId="2696"/>
        <pc:sldMkLst>
          <pc:docMk/>
          <pc:sldMk cId="3455557615" sldId="295"/>
        </pc:sldMkLst>
        <pc:spChg chg="mod">
          <ac:chgData name="Strong, Ebony (Curriculum Support)" userId="fc4f9260-2f14-4a69-9b3f-0e36ce06e08b" providerId="ADAL" clId="{D0158438-B897-43F7-8025-A692A3A83D89}" dt="2022-01-20T08:59:30.034" v="4006" actId="27636"/>
          <ac:spMkLst>
            <pc:docMk/>
            <pc:sldMk cId="3455557615" sldId="295"/>
            <ac:spMk id="2" creationId="{FBF5B536-8EB5-4078-A5EF-C73221BA8FEE}"/>
          </ac:spMkLst>
        </pc:spChg>
        <pc:spChg chg="del">
          <ac:chgData name="Strong, Ebony (Curriculum Support)" userId="fc4f9260-2f14-4a69-9b3f-0e36ce06e08b" providerId="ADAL" clId="{D0158438-B897-43F7-8025-A692A3A83D89}" dt="2022-01-19T09:40:40.507" v="2929" actId="478"/>
          <ac:spMkLst>
            <pc:docMk/>
            <pc:sldMk cId="3455557615" sldId="295"/>
            <ac:spMk id="3" creationId="{49CAC1E0-8972-4BD9-B191-99F035477325}"/>
          </ac:spMkLst>
        </pc:spChg>
        <pc:picChg chg="add del mod">
          <ac:chgData name="Strong, Ebony (Curriculum Support)" userId="fc4f9260-2f14-4a69-9b3f-0e36ce06e08b" providerId="ADAL" clId="{D0158438-B897-43F7-8025-A692A3A83D89}" dt="2022-01-20T08:59:12.769" v="4002" actId="21"/>
          <ac:picMkLst>
            <pc:docMk/>
            <pc:sldMk cId="3455557615" sldId="295"/>
            <ac:picMk id="4" creationId="{9EF87968-D95C-4096-A290-06EE90054D07}"/>
          </ac:picMkLst>
        </pc:picChg>
      </pc:sldChg>
      <pc:sldChg chg="addSp delSp modSp new del mod modTransition delAnim modAnim">
        <pc:chgData name="Strong, Ebony (Curriculum Support)" userId="fc4f9260-2f14-4a69-9b3f-0e36ce06e08b" providerId="ADAL" clId="{D0158438-B897-43F7-8025-A692A3A83D89}" dt="2022-01-20T09:01:12.481" v="4037" actId="2696"/>
        <pc:sldMkLst>
          <pc:docMk/>
          <pc:sldMk cId="139812327" sldId="296"/>
        </pc:sldMkLst>
        <pc:spChg chg="del mod">
          <ac:chgData name="Strong, Ebony (Curriculum Support)" userId="fc4f9260-2f14-4a69-9b3f-0e36ce06e08b" providerId="ADAL" clId="{D0158438-B897-43F7-8025-A692A3A83D89}" dt="2022-01-20T09:00:36.708" v="4029" actId="21"/>
          <ac:spMkLst>
            <pc:docMk/>
            <pc:sldMk cId="139812327" sldId="296"/>
            <ac:spMk id="2" creationId="{CC39DC05-6944-4FF4-B050-CC9CADDF16D7}"/>
          </ac:spMkLst>
        </pc:spChg>
        <pc:spChg chg="del">
          <ac:chgData name="Strong, Ebony (Curriculum Support)" userId="fc4f9260-2f14-4a69-9b3f-0e36ce06e08b" providerId="ADAL" clId="{D0158438-B897-43F7-8025-A692A3A83D89}" dt="2022-01-19T09:41:12.239" v="2961" actId="478"/>
          <ac:spMkLst>
            <pc:docMk/>
            <pc:sldMk cId="139812327" sldId="296"/>
            <ac:spMk id="3" creationId="{0A47C69B-C02E-4C93-89A7-435C73670C56}"/>
          </ac:spMkLst>
        </pc:spChg>
        <pc:spChg chg="add mod">
          <ac:chgData name="Strong, Ebony (Curriculum Support)" userId="fc4f9260-2f14-4a69-9b3f-0e36ce06e08b" providerId="ADAL" clId="{D0158438-B897-43F7-8025-A692A3A83D89}" dt="2022-01-20T09:00:36.708" v="4029" actId="21"/>
          <ac:spMkLst>
            <pc:docMk/>
            <pc:sldMk cId="139812327" sldId="296"/>
            <ac:spMk id="4" creationId="{A1ADFD74-2E95-40EF-BC74-0B22EF45914F}"/>
          </ac:spMkLst>
        </pc:spChg>
        <pc:picChg chg="add del mod">
          <ac:chgData name="Strong, Ebony (Curriculum Support)" userId="fc4f9260-2f14-4a69-9b3f-0e36ce06e08b" providerId="ADAL" clId="{D0158438-B897-43F7-8025-A692A3A83D89}" dt="2022-01-19T09:45:16.961" v="3025"/>
          <ac:picMkLst>
            <pc:docMk/>
            <pc:sldMk cId="139812327" sldId="296"/>
            <ac:picMk id="4" creationId="{5C27C65E-5279-403A-9D30-BA3A769832C1}"/>
          </ac:picMkLst>
        </pc:picChg>
        <pc:picChg chg="add del mod">
          <ac:chgData name="Strong, Ebony (Curriculum Support)" userId="fc4f9260-2f14-4a69-9b3f-0e36ce06e08b" providerId="ADAL" clId="{D0158438-B897-43F7-8025-A692A3A83D89}" dt="2022-01-20T09:01:03.804" v="4035" actId="21"/>
          <ac:picMkLst>
            <pc:docMk/>
            <pc:sldMk cId="139812327" sldId="296"/>
            <ac:picMk id="5" creationId="{1DE25BA0-545C-4788-9520-44B2C560937D}"/>
          </ac:picMkLst>
        </pc:picChg>
      </pc:sldChg>
      <pc:sldChg chg="modTransition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2523099259" sldId="297"/>
        </pc:sldMkLst>
      </pc:sldChg>
      <pc:sldChg chg="addSp delSp modSp new mod modTransition modAnim modNotesTx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3587266542" sldId="298"/>
        </pc:sldMkLst>
        <pc:spChg chg="mod">
          <ac:chgData name="Strong, Ebony (Curriculum Support)" userId="fc4f9260-2f14-4a69-9b3f-0e36ce06e08b" providerId="ADAL" clId="{D0158438-B897-43F7-8025-A692A3A83D89}" dt="2022-01-20T08:45:52.233" v="3850" actId="1076"/>
          <ac:spMkLst>
            <pc:docMk/>
            <pc:sldMk cId="3587266542" sldId="298"/>
            <ac:spMk id="2" creationId="{3E1D1FE6-3E94-4FE5-8A7B-EAEF300AD894}"/>
          </ac:spMkLst>
        </pc:spChg>
        <pc:spChg chg="mod">
          <ac:chgData name="Strong, Ebony (Curriculum Support)" userId="fc4f9260-2f14-4a69-9b3f-0e36ce06e08b" providerId="ADAL" clId="{D0158438-B897-43F7-8025-A692A3A83D89}" dt="2022-01-20T08:47:25.795" v="3918" actId="20577"/>
          <ac:spMkLst>
            <pc:docMk/>
            <pc:sldMk cId="3587266542" sldId="298"/>
            <ac:spMk id="3" creationId="{2334A37F-0350-4015-B991-5B599F2AD78A}"/>
          </ac:spMkLst>
        </pc:spChg>
        <pc:picChg chg="add del mod">
          <ac:chgData name="Strong, Ebony (Curriculum Support)" userId="fc4f9260-2f14-4a69-9b3f-0e36ce06e08b" providerId="ADAL" clId="{D0158438-B897-43F7-8025-A692A3A83D89}" dt="2022-01-20T10:23:46.423" v="4053"/>
          <ac:picMkLst>
            <pc:docMk/>
            <pc:sldMk cId="3587266542" sldId="298"/>
            <ac:picMk id="4" creationId="{A9DE782E-2FF5-4BAB-AC5F-B3497BBC9DB4}"/>
          </ac:picMkLst>
        </pc:picChg>
        <pc:picChg chg="add del mod">
          <ac:chgData name="Strong, Ebony (Curriculum Support)" userId="fc4f9260-2f14-4a69-9b3f-0e36ce06e08b" providerId="ADAL" clId="{D0158438-B897-43F7-8025-A692A3A83D89}" dt="2022-01-20T10:25:38.067" v="4055"/>
          <ac:picMkLst>
            <pc:docMk/>
            <pc:sldMk cId="3587266542" sldId="298"/>
            <ac:picMk id="5" creationId="{1B510EFA-F927-4682-AD0E-08B266811C8B}"/>
          </ac:picMkLst>
        </pc:picChg>
        <pc:picChg chg="add del mod">
          <ac:chgData name="Strong, Ebony (Curriculum Support)" userId="fc4f9260-2f14-4a69-9b3f-0e36ce06e08b" providerId="ADAL" clId="{D0158438-B897-43F7-8025-A692A3A83D89}" dt="2022-01-20T10:25:54.475" v="4057"/>
          <ac:picMkLst>
            <pc:docMk/>
            <pc:sldMk cId="3587266542" sldId="298"/>
            <ac:picMk id="6" creationId="{03D4E4B3-FFB4-4C88-8D0F-98FB434A4216}"/>
          </ac:picMkLst>
        </pc:picChg>
        <pc:picChg chg="add del mod">
          <ac:chgData name="Strong, Ebony (Curriculum Support)" userId="fc4f9260-2f14-4a69-9b3f-0e36ce06e08b" providerId="ADAL" clId="{D0158438-B897-43F7-8025-A692A3A83D89}" dt="2022-01-20T10:26:16.320" v="4059"/>
          <ac:picMkLst>
            <pc:docMk/>
            <pc:sldMk cId="3587266542" sldId="298"/>
            <ac:picMk id="7" creationId="{AF2A3978-432C-427A-8E6D-16487A634B25}"/>
          </ac:picMkLst>
        </pc:picChg>
        <pc:picChg chg="add mod">
          <ac:chgData name="Strong, Ebony (Curriculum Support)" userId="fc4f9260-2f14-4a69-9b3f-0e36ce06e08b" providerId="ADAL" clId="{D0158438-B897-43F7-8025-A692A3A83D89}" dt="2022-01-20T10:51:16.570" v="4091" actId="1076"/>
          <ac:picMkLst>
            <pc:docMk/>
            <pc:sldMk cId="3587266542" sldId="298"/>
            <ac:picMk id="8" creationId="{DF896D7E-FC1A-41BD-A93E-12F52D8693E8}"/>
          </ac:picMkLst>
        </pc:picChg>
      </pc:sldChg>
      <pc:sldChg chg="addSp delSp modSp add mod modTransition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1486030760" sldId="299"/>
        </pc:sldMkLst>
        <pc:spChg chg="mod">
          <ac:chgData name="Strong, Ebony (Curriculum Support)" userId="fc4f9260-2f14-4a69-9b3f-0e36ce06e08b" providerId="ADAL" clId="{D0158438-B897-43F7-8025-A692A3A83D89}" dt="2022-01-20T08:55:33.673" v="3960" actId="20577"/>
          <ac:spMkLst>
            <pc:docMk/>
            <pc:sldMk cId="1486030760" sldId="299"/>
            <ac:spMk id="2" creationId="{48225CFB-4302-49BA-8660-88F59555382D}"/>
          </ac:spMkLst>
        </pc:spChg>
        <pc:picChg chg="add del mod">
          <ac:chgData name="Strong, Ebony (Curriculum Support)" userId="fc4f9260-2f14-4a69-9b3f-0e36ce06e08b" providerId="ADAL" clId="{D0158438-B897-43F7-8025-A692A3A83D89}" dt="2022-01-20T09:09:52.785" v="4041"/>
          <ac:picMkLst>
            <pc:docMk/>
            <pc:sldMk cId="1486030760" sldId="299"/>
            <ac:picMk id="3" creationId="{963CF7CB-DDCC-4E3F-A652-7F1086F3DD9F}"/>
          </ac:picMkLst>
        </pc:picChg>
        <pc:picChg chg="del">
          <ac:chgData name="Strong, Ebony (Curriculum Support)" userId="fc4f9260-2f14-4a69-9b3f-0e36ce06e08b" providerId="ADAL" clId="{D0158438-B897-43F7-8025-A692A3A83D89}" dt="2022-01-20T09:09:30.464" v="4040"/>
          <ac:picMkLst>
            <pc:docMk/>
            <pc:sldMk cId="1486030760" sldId="299"/>
            <ac:picMk id="4" creationId="{30CB0704-18EA-48B3-8727-7EDF81DDBB24}"/>
          </ac:picMkLst>
        </pc:picChg>
        <pc:picChg chg="add mod">
          <ac:chgData name="Strong, Ebony (Curriculum Support)" userId="fc4f9260-2f14-4a69-9b3f-0e36ce06e08b" providerId="ADAL" clId="{D0158438-B897-43F7-8025-A692A3A83D89}" dt="2022-01-20T23:04:41.855" v="4121" actId="1076"/>
          <ac:picMkLst>
            <pc:docMk/>
            <pc:sldMk cId="1486030760" sldId="299"/>
            <ac:picMk id="5" creationId="{EB5458D4-96FB-441F-AC31-12F0A912D3DA}"/>
          </ac:picMkLst>
        </pc:picChg>
      </pc:sldChg>
      <pc:sldChg chg="addSp delSp modSp add mod modTransition delAnim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3706537590" sldId="300"/>
        </pc:sldMkLst>
        <pc:spChg chg="mod">
          <ac:chgData name="Strong, Ebony (Curriculum Support)" userId="fc4f9260-2f14-4a69-9b3f-0e36ce06e08b" providerId="ADAL" clId="{D0158438-B897-43F7-8025-A692A3A83D89}" dt="2022-01-20T08:56:29.305" v="3963" actId="113"/>
          <ac:spMkLst>
            <pc:docMk/>
            <pc:sldMk cId="3706537590" sldId="300"/>
            <ac:spMk id="2" creationId="{48225CFB-4302-49BA-8660-88F59555382D}"/>
          </ac:spMkLst>
        </pc:spChg>
        <pc:spChg chg="add del">
          <ac:chgData name="Strong, Ebony (Curriculum Support)" userId="fc4f9260-2f14-4a69-9b3f-0e36ce06e08b" providerId="ADAL" clId="{D0158438-B897-43F7-8025-A692A3A83D89}" dt="2022-01-20T08:56:42.926" v="3966" actId="22"/>
          <ac:spMkLst>
            <pc:docMk/>
            <pc:sldMk cId="3706537590" sldId="300"/>
            <ac:spMk id="6" creationId="{0471B6FE-43C6-4FA8-A00A-C4E7E315D879}"/>
          </ac:spMkLst>
        </pc:spChg>
        <pc:spChg chg="add mod">
          <ac:chgData name="Strong, Ebony (Curriculum Support)" userId="fc4f9260-2f14-4a69-9b3f-0e36ce06e08b" providerId="ADAL" clId="{D0158438-B897-43F7-8025-A692A3A83D89}" dt="2022-01-20T08:57:48.519" v="3997" actId="1076"/>
          <ac:spMkLst>
            <pc:docMk/>
            <pc:sldMk cId="3706537590" sldId="300"/>
            <ac:spMk id="7" creationId="{2982DB12-9201-42C6-B2C0-4D0260207EC1}"/>
          </ac:spMkLst>
        </pc:spChg>
        <pc:picChg chg="del">
          <ac:chgData name="Strong, Ebony (Curriculum Support)" userId="fc4f9260-2f14-4a69-9b3f-0e36ce06e08b" providerId="ADAL" clId="{D0158438-B897-43F7-8025-A692A3A83D89}" dt="2022-01-20T08:57:32.689" v="3991" actId="478"/>
          <ac:picMkLst>
            <pc:docMk/>
            <pc:sldMk cId="3706537590" sldId="300"/>
            <ac:picMk id="5" creationId="{8BC5B933-EA09-434C-ACC6-84F78305B979}"/>
          </ac:picMkLst>
        </pc:picChg>
        <pc:picChg chg="add mod">
          <ac:chgData name="Strong, Ebony (Curriculum Support)" userId="fc4f9260-2f14-4a69-9b3f-0e36ce06e08b" providerId="ADAL" clId="{D0158438-B897-43F7-8025-A692A3A83D89}" dt="2022-01-20T08:57:39.544" v="3993" actId="1076"/>
          <ac:picMkLst>
            <pc:docMk/>
            <pc:sldMk cId="3706537590" sldId="300"/>
            <ac:picMk id="8" creationId="{4C05D641-D1D8-4937-9CA6-3488A0EE09B4}"/>
          </ac:picMkLst>
        </pc:picChg>
      </pc:sldChg>
      <pc:sldChg chg="addSp delSp modSp add mod modTransition delAnim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2170891928" sldId="301"/>
        </pc:sldMkLst>
        <pc:spChg chg="mod">
          <ac:chgData name="Strong, Ebony (Curriculum Support)" userId="fc4f9260-2f14-4a69-9b3f-0e36ce06e08b" providerId="ADAL" clId="{D0158438-B897-43F7-8025-A692A3A83D89}" dt="2022-01-22T09:33:39.497" v="4755" actId="20577"/>
          <ac:spMkLst>
            <pc:docMk/>
            <pc:sldMk cId="2170891928" sldId="301"/>
            <ac:spMk id="2" creationId="{48225CFB-4302-49BA-8660-88F59555382D}"/>
          </ac:spMkLst>
        </pc:spChg>
        <pc:spChg chg="add mod">
          <ac:chgData name="Strong, Ebony (Curriculum Support)" userId="fc4f9260-2f14-4a69-9b3f-0e36ce06e08b" providerId="ADAL" clId="{D0158438-B897-43F7-8025-A692A3A83D89}" dt="2022-01-22T09:33:43.234" v="4756" actId="20577"/>
          <ac:spMkLst>
            <pc:docMk/>
            <pc:sldMk cId="2170891928" sldId="301"/>
            <ac:spMk id="6" creationId="{D8822441-74CB-4C2E-9070-9E08C6AFB4D7}"/>
          </ac:spMkLst>
        </pc:spChg>
        <pc:picChg chg="del">
          <ac:chgData name="Strong, Ebony (Curriculum Support)" userId="fc4f9260-2f14-4a69-9b3f-0e36ce06e08b" providerId="ADAL" clId="{D0158438-B897-43F7-8025-A692A3A83D89}" dt="2022-01-20T08:59:16.760" v="4003" actId="478"/>
          <ac:picMkLst>
            <pc:docMk/>
            <pc:sldMk cId="2170891928" sldId="301"/>
            <ac:picMk id="3" creationId="{896A7522-2E2D-4262-9AE4-F6EF89F23C49}"/>
          </ac:picMkLst>
        </pc:picChg>
        <pc:picChg chg="add del mod">
          <ac:chgData name="Strong, Ebony (Curriculum Support)" userId="fc4f9260-2f14-4a69-9b3f-0e36ce06e08b" providerId="ADAL" clId="{D0158438-B897-43F7-8025-A692A3A83D89}" dt="2022-01-22T09:35:28.141" v="4759"/>
          <ac:picMkLst>
            <pc:docMk/>
            <pc:sldMk cId="2170891928" sldId="301"/>
            <ac:picMk id="3" creationId="{D49A80FB-77FC-4F7F-AB3B-E84016CD83DC}"/>
          </ac:picMkLst>
        </pc:picChg>
        <pc:picChg chg="add del mod">
          <ac:chgData name="Strong, Ebony (Curriculum Support)" userId="fc4f9260-2f14-4a69-9b3f-0e36ce06e08b" providerId="ADAL" clId="{D0158438-B897-43F7-8025-A692A3A83D89}" dt="2022-01-22T09:35:53.548" v="4763" actId="478"/>
          <ac:picMkLst>
            <pc:docMk/>
            <pc:sldMk cId="2170891928" sldId="301"/>
            <ac:picMk id="4" creationId="{403C6FA8-67A3-47AD-8EFA-5AA484F8A921}"/>
          </ac:picMkLst>
        </pc:picChg>
        <pc:picChg chg="add del mod">
          <ac:chgData name="Strong, Ebony (Curriculum Support)" userId="fc4f9260-2f14-4a69-9b3f-0e36ce06e08b" providerId="ADAL" clId="{D0158438-B897-43F7-8025-A692A3A83D89}" dt="2022-01-22T09:35:38.519" v="4761"/>
          <ac:picMkLst>
            <pc:docMk/>
            <pc:sldMk cId="2170891928" sldId="301"/>
            <ac:picMk id="5" creationId="{4916ACA1-FC74-4C70-B19C-0581BEC7858B}"/>
          </ac:picMkLst>
        </pc:picChg>
        <pc:picChg chg="add del mod">
          <ac:chgData name="Strong, Ebony (Curriculum Support)" userId="fc4f9260-2f14-4a69-9b3f-0e36ce06e08b" providerId="ADAL" clId="{D0158438-B897-43F7-8025-A692A3A83D89}" dt="2022-01-22T09:36:36.296" v="4768"/>
          <ac:picMkLst>
            <pc:docMk/>
            <pc:sldMk cId="2170891928" sldId="301"/>
            <ac:picMk id="7" creationId="{9C79F0D9-CCF4-40E4-99F6-EB6D39E7ADEF}"/>
          </ac:picMkLst>
        </pc:picChg>
        <pc:picChg chg="add mod">
          <ac:chgData name="Strong, Ebony (Curriculum Support)" userId="fc4f9260-2f14-4a69-9b3f-0e36ce06e08b" providerId="ADAL" clId="{D0158438-B897-43F7-8025-A692A3A83D89}" dt="2022-01-22T09:36:36.296" v="4768"/>
          <ac:picMkLst>
            <pc:docMk/>
            <pc:sldMk cId="2170891928" sldId="301"/>
            <ac:picMk id="8" creationId="{D7A45E82-E3FE-4A7E-89CE-D7200AF50453}"/>
          </ac:picMkLst>
        </pc:picChg>
      </pc:sldChg>
      <pc:sldChg chg="addSp delSp modSp add mod modTransition delAnim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305198279" sldId="302"/>
        </pc:sldMkLst>
        <pc:spChg chg="mod">
          <ac:chgData name="Strong, Ebony (Curriculum Support)" userId="fc4f9260-2f14-4a69-9b3f-0e36ce06e08b" providerId="ADAL" clId="{D0158438-B897-43F7-8025-A692A3A83D89}" dt="2022-01-22T09:37:35.714" v="4778" actId="20577"/>
          <ac:spMkLst>
            <pc:docMk/>
            <pc:sldMk cId="305198279" sldId="302"/>
            <ac:spMk id="2" creationId="{48225CFB-4302-49BA-8660-88F59555382D}"/>
          </ac:spMkLst>
        </pc:spChg>
        <pc:spChg chg="add mod">
          <ac:chgData name="Strong, Ebony (Curriculum Support)" userId="fc4f9260-2f14-4a69-9b3f-0e36ce06e08b" providerId="ADAL" clId="{D0158438-B897-43F7-8025-A692A3A83D89}" dt="2022-01-20T09:00:49.830" v="4033" actId="1076"/>
          <ac:spMkLst>
            <pc:docMk/>
            <pc:sldMk cId="305198279" sldId="302"/>
            <ac:spMk id="4" creationId="{98FA7BB2-2F42-43A4-ADB4-909CC60CF939}"/>
          </ac:spMkLst>
        </pc:spChg>
        <pc:picChg chg="add mod">
          <ac:chgData name="Strong, Ebony (Curriculum Support)" userId="fc4f9260-2f14-4a69-9b3f-0e36ce06e08b" providerId="ADAL" clId="{D0158438-B897-43F7-8025-A692A3A83D89}" dt="2022-01-22T09:39:27.638" v="4785" actId="1076"/>
          <ac:picMkLst>
            <pc:docMk/>
            <pc:sldMk cId="305198279" sldId="302"/>
            <ac:picMk id="3" creationId="{B12BD78D-6EF1-4075-B10A-D467196963C0}"/>
          </ac:picMkLst>
        </pc:picChg>
        <pc:picChg chg="add del mod">
          <ac:chgData name="Strong, Ebony (Curriculum Support)" userId="fc4f9260-2f14-4a69-9b3f-0e36ce06e08b" providerId="ADAL" clId="{D0158438-B897-43F7-8025-A692A3A83D89}" dt="2022-01-20T09:10:36.022" v="4043"/>
          <ac:picMkLst>
            <pc:docMk/>
            <pc:sldMk cId="305198279" sldId="302"/>
            <ac:picMk id="3" creationId="{EBCCD512-9DCB-48E9-B46B-75D561DC5EF6}"/>
          </ac:picMkLst>
        </pc:picChg>
        <pc:picChg chg="del">
          <ac:chgData name="Strong, Ebony (Curriculum Support)" userId="fc4f9260-2f14-4a69-9b3f-0e36ce06e08b" providerId="ADAL" clId="{D0158438-B897-43F7-8025-A692A3A83D89}" dt="2022-01-20T09:00:54.733" v="4034" actId="478"/>
          <ac:picMkLst>
            <pc:docMk/>
            <pc:sldMk cId="305198279" sldId="302"/>
            <ac:picMk id="5" creationId="{723F69D8-D510-4EAD-BE62-B45233243323}"/>
          </ac:picMkLst>
        </pc:picChg>
        <pc:picChg chg="add del mod">
          <ac:chgData name="Strong, Ebony (Curriculum Support)" userId="fc4f9260-2f14-4a69-9b3f-0e36ce06e08b" providerId="ADAL" clId="{D0158438-B897-43F7-8025-A692A3A83D89}" dt="2022-01-20T09:11:01.191" v="4047" actId="478"/>
          <ac:picMkLst>
            <pc:docMk/>
            <pc:sldMk cId="305198279" sldId="302"/>
            <ac:picMk id="6" creationId="{A567BC2B-03BA-42A8-AA0F-8E9A696F386B}"/>
          </ac:picMkLst>
        </pc:picChg>
        <pc:picChg chg="add del mod">
          <ac:chgData name="Strong, Ebony (Curriculum Support)" userId="fc4f9260-2f14-4a69-9b3f-0e36ce06e08b" providerId="ADAL" clId="{D0158438-B897-43F7-8025-A692A3A83D89}" dt="2022-01-20T09:10:46.162" v="4045"/>
          <ac:picMkLst>
            <pc:docMk/>
            <pc:sldMk cId="305198279" sldId="302"/>
            <ac:picMk id="7" creationId="{575AAF68-3239-4AC1-B828-DCA79C42B19C}"/>
          </ac:picMkLst>
        </pc:picChg>
        <pc:picChg chg="add del mod">
          <ac:chgData name="Strong, Ebony (Curriculum Support)" userId="fc4f9260-2f14-4a69-9b3f-0e36ce06e08b" providerId="ADAL" clId="{D0158438-B897-43F7-8025-A692A3A83D89}" dt="2022-01-20T09:11:22.421" v="4048"/>
          <ac:picMkLst>
            <pc:docMk/>
            <pc:sldMk cId="305198279" sldId="302"/>
            <ac:picMk id="8" creationId="{52943079-7B97-443D-B3EA-629B669A9DC5}"/>
          </ac:picMkLst>
        </pc:picChg>
        <pc:picChg chg="add del mod">
          <ac:chgData name="Strong, Ebony (Curriculum Support)" userId="fc4f9260-2f14-4a69-9b3f-0e36ce06e08b" providerId="ADAL" clId="{D0158438-B897-43F7-8025-A692A3A83D89}" dt="2022-01-20T09:11:33.697" v="4049"/>
          <ac:picMkLst>
            <pc:docMk/>
            <pc:sldMk cId="305198279" sldId="302"/>
            <ac:picMk id="9" creationId="{5208503B-544F-495F-BB05-D9DE0B506494}"/>
          </ac:picMkLst>
        </pc:picChg>
        <pc:picChg chg="add del mod">
          <ac:chgData name="Strong, Ebony (Curriculum Support)" userId="fc4f9260-2f14-4a69-9b3f-0e36ce06e08b" providerId="ADAL" clId="{D0158438-B897-43F7-8025-A692A3A83D89}" dt="2022-01-22T09:38:01.743" v="4780" actId="478"/>
          <ac:picMkLst>
            <pc:docMk/>
            <pc:sldMk cId="305198279" sldId="302"/>
            <ac:picMk id="10" creationId="{A10B6CB1-1BC1-4B67-93F2-F6109B1ED97E}"/>
          </ac:picMkLst>
        </pc:picChg>
      </pc:sldChg>
      <pc:sldChg chg="addSp delSp modSp mod modTransition delAnim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3430489747" sldId="304"/>
        </pc:sldMkLst>
        <pc:spChg chg="mod">
          <ac:chgData name="Strong, Ebony (Curriculum Support)" userId="fc4f9260-2f14-4a69-9b3f-0e36ce06e08b" providerId="ADAL" clId="{D0158438-B897-43F7-8025-A692A3A83D89}" dt="2022-01-24T00:42:58.102" v="4836" actId="14100"/>
          <ac:spMkLst>
            <pc:docMk/>
            <pc:sldMk cId="3430489747" sldId="304"/>
            <ac:spMk id="6" creationId="{92F21D87-6AD0-492C-8899-C7196A4BD224}"/>
          </ac:spMkLst>
        </pc:spChg>
        <pc:picChg chg="add del mod">
          <ac:chgData name="Strong, Ebony (Curriculum Support)" userId="fc4f9260-2f14-4a69-9b3f-0e36ce06e08b" providerId="ADAL" clId="{D0158438-B897-43F7-8025-A692A3A83D89}" dt="2022-01-24T00:42:03.008" v="4822"/>
          <ac:picMkLst>
            <pc:docMk/>
            <pc:sldMk cId="3430489747" sldId="304"/>
            <ac:picMk id="3" creationId="{D1F9E0C7-5076-497D-B7DF-99EC1D9FF10A}"/>
          </ac:picMkLst>
        </pc:picChg>
        <pc:picChg chg="add mod">
          <ac:chgData name="Strong, Ebony (Curriculum Support)" userId="fc4f9260-2f14-4a69-9b3f-0e36ce06e08b" providerId="ADAL" clId="{D0158438-B897-43F7-8025-A692A3A83D89}" dt="2022-01-24T00:41:09.983" v="4821" actId="1076"/>
          <ac:picMkLst>
            <pc:docMk/>
            <pc:sldMk cId="3430489747" sldId="304"/>
            <ac:picMk id="8" creationId="{A11DE7BB-0737-46BE-9FA1-B0401DF71A88}"/>
          </ac:picMkLst>
        </pc:picChg>
        <pc:picChg chg="add mod">
          <ac:chgData name="Strong, Ebony (Curriculum Support)" userId="fc4f9260-2f14-4a69-9b3f-0e36ce06e08b" providerId="ADAL" clId="{D0158438-B897-43F7-8025-A692A3A83D89}" dt="2022-01-24T00:42:21.926" v="4823" actId="1076"/>
          <ac:picMkLst>
            <pc:docMk/>
            <pc:sldMk cId="3430489747" sldId="304"/>
            <ac:picMk id="9" creationId="{BDA18B61-93DE-4350-BD63-D5283410C82B}"/>
          </ac:picMkLst>
        </pc:picChg>
        <pc:picChg chg="del">
          <ac:chgData name="Strong, Ebony (Curriculum Support)" userId="fc4f9260-2f14-4a69-9b3f-0e36ce06e08b" providerId="ADAL" clId="{D0158438-B897-43F7-8025-A692A3A83D89}" dt="2022-01-20T11:01:58.201" v="4112" actId="478"/>
          <ac:picMkLst>
            <pc:docMk/>
            <pc:sldMk cId="3430489747" sldId="304"/>
            <ac:picMk id="14" creationId="{F6EBEB58-E063-4894-A9E6-4D7FF60E54DC}"/>
          </ac:picMkLst>
        </pc:picChg>
        <pc:picChg chg="del">
          <ac:chgData name="Strong, Ebony (Curriculum Support)" userId="fc4f9260-2f14-4a69-9b3f-0e36ce06e08b" providerId="ADAL" clId="{D0158438-B897-43F7-8025-A692A3A83D89}" dt="2022-01-24T00:40:51.064" v="4818" actId="478"/>
          <ac:picMkLst>
            <pc:docMk/>
            <pc:sldMk cId="3430489747" sldId="304"/>
            <ac:picMk id="1026" creationId="{11E5360E-470D-444E-BFB7-BB89355C1CB4}"/>
          </ac:picMkLst>
        </pc:picChg>
      </pc:sldChg>
      <pc:sldChg chg="addSp delSp modSp mod modTransition modAnim delC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3853237844" sldId="305"/>
        </pc:sldMkLst>
        <pc:spChg chg="mod">
          <ac:chgData name="Strong, Ebony (Curriculum Support)" userId="fc4f9260-2f14-4a69-9b3f-0e36ce06e08b" providerId="ADAL" clId="{D0158438-B897-43F7-8025-A692A3A83D89}" dt="2022-01-24T05:49:59.629" v="4856" actId="207"/>
          <ac:spMkLst>
            <pc:docMk/>
            <pc:sldMk cId="3853237844" sldId="305"/>
            <ac:spMk id="2" creationId="{78F6DEC1-9D65-4765-9E44-AFDFF2B97793}"/>
          </ac:spMkLst>
        </pc:spChg>
        <pc:spChg chg="mod">
          <ac:chgData name="Strong, Ebony (Curriculum Support)" userId="fc4f9260-2f14-4a69-9b3f-0e36ce06e08b" providerId="ADAL" clId="{D0158438-B897-43F7-8025-A692A3A83D89}" dt="2022-01-24T05:54:42.954" v="4870" actId="20577"/>
          <ac:spMkLst>
            <pc:docMk/>
            <pc:sldMk cId="3853237844" sldId="305"/>
            <ac:spMk id="3" creationId="{2F748249-08C9-47AB-9F47-4BB3CE23A3BD}"/>
          </ac:spMkLst>
        </pc:spChg>
        <pc:picChg chg="add del mod">
          <ac:chgData name="Strong, Ebony (Curriculum Support)" userId="fc4f9260-2f14-4a69-9b3f-0e36ce06e08b" providerId="ADAL" clId="{D0158438-B897-43F7-8025-A692A3A83D89}" dt="2022-01-24T05:44:31.441" v="4848"/>
          <ac:picMkLst>
            <pc:docMk/>
            <pc:sldMk cId="3853237844" sldId="305"/>
            <ac:picMk id="4" creationId="{614F7F2F-28CB-49DB-BE28-56084673840D}"/>
          </ac:picMkLst>
        </pc:picChg>
        <pc:picChg chg="add del mod">
          <ac:chgData name="Strong, Ebony (Curriculum Support)" userId="fc4f9260-2f14-4a69-9b3f-0e36ce06e08b" providerId="ADAL" clId="{D0158438-B897-43F7-8025-A692A3A83D89}" dt="2022-01-24T06:00:35.299" v="4871"/>
          <ac:picMkLst>
            <pc:docMk/>
            <pc:sldMk cId="3853237844" sldId="305"/>
            <ac:picMk id="5" creationId="{22844684-E4F4-4A56-8167-2C08D112133A}"/>
          </ac:picMkLst>
        </pc:picChg>
        <pc:picChg chg="add mod">
          <ac:chgData name="Strong, Ebony (Curriculum Support)" userId="fc4f9260-2f14-4a69-9b3f-0e36ce06e08b" providerId="ADAL" clId="{D0158438-B897-43F7-8025-A692A3A83D89}" dt="2022-01-24T06:14:01.833" v="4883" actId="1076"/>
          <ac:picMkLst>
            <pc:docMk/>
            <pc:sldMk cId="3853237844" sldId="305"/>
            <ac:picMk id="6" creationId="{01A56BBE-68E1-4F74-BFDC-92B471DC5C35}"/>
          </ac:picMkLst>
        </pc:picChg>
      </pc:sldChg>
      <pc:sldChg chg="addSp delSp modSp mod modTransition modAnim delCm modNotesTx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2571677754" sldId="306"/>
        </pc:sldMkLst>
        <pc:spChg chg="mod">
          <ac:chgData name="Strong, Ebony (Curriculum Support)" userId="fc4f9260-2f14-4a69-9b3f-0e36ce06e08b" providerId="ADAL" clId="{D0158438-B897-43F7-8025-A692A3A83D89}" dt="2022-01-24T06:11:50.944" v="4880" actId="207"/>
          <ac:spMkLst>
            <pc:docMk/>
            <pc:sldMk cId="2571677754" sldId="306"/>
            <ac:spMk id="5" creationId="{E312388D-D0DD-421D-AA13-523F699D00DC}"/>
          </ac:spMkLst>
        </pc:spChg>
        <pc:spChg chg="mod">
          <ac:chgData name="Strong, Ebony (Curriculum Support)" userId="fc4f9260-2f14-4a69-9b3f-0e36ce06e08b" providerId="ADAL" clId="{D0158438-B897-43F7-8025-A692A3A83D89}" dt="2022-01-24T05:50:03.889" v="4857" actId="20577"/>
          <ac:spMkLst>
            <pc:docMk/>
            <pc:sldMk cId="2571677754" sldId="306"/>
            <ac:spMk id="8" creationId="{31BB876E-8B19-4E12-866B-448C037B2329}"/>
          </ac:spMkLst>
        </pc:spChg>
        <pc:picChg chg="add del mod">
          <ac:chgData name="Strong, Ebony (Curriculum Support)" userId="fc4f9260-2f14-4a69-9b3f-0e36ce06e08b" providerId="ADAL" clId="{D0158438-B897-43F7-8025-A692A3A83D89}" dt="2022-01-24T05:47:11.485" v="4852"/>
          <ac:picMkLst>
            <pc:docMk/>
            <pc:sldMk cId="2571677754" sldId="306"/>
            <ac:picMk id="2" creationId="{9D65AB5B-066C-4695-98B8-3046FAA6C984}"/>
          </ac:picMkLst>
        </pc:picChg>
        <pc:picChg chg="add del mod">
          <ac:chgData name="Strong, Ebony (Curriculum Support)" userId="fc4f9260-2f14-4a69-9b3f-0e36ce06e08b" providerId="ADAL" clId="{D0158438-B897-43F7-8025-A692A3A83D89}" dt="2022-01-24T05:48:28.179" v="4854"/>
          <ac:picMkLst>
            <pc:docMk/>
            <pc:sldMk cId="2571677754" sldId="306"/>
            <ac:picMk id="3" creationId="{10FB907E-2D2F-40DA-A256-C8E091FCADA2}"/>
          </ac:picMkLst>
        </pc:picChg>
        <pc:picChg chg="add del mod">
          <ac:chgData name="Strong, Ebony (Curriculum Support)" userId="fc4f9260-2f14-4a69-9b3f-0e36ce06e08b" providerId="ADAL" clId="{D0158438-B897-43F7-8025-A692A3A83D89}" dt="2022-01-21T07:12:26.437" v="4742"/>
          <ac:picMkLst>
            <pc:docMk/>
            <pc:sldMk cId="2571677754" sldId="306"/>
            <ac:picMk id="4" creationId="{147E09AF-62ED-4647-8990-6F797B23C36B}"/>
          </ac:picMkLst>
        </pc:picChg>
        <pc:picChg chg="add del mod">
          <ac:chgData name="Strong, Ebony (Curriculum Support)" userId="fc4f9260-2f14-4a69-9b3f-0e36ce06e08b" providerId="ADAL" clId="{D0158438-B897-43F7-8025-A692A3A83D89}" dt="2022-01-24T05:52:29.589" v="4860"/>
          <ac:picMkLst>
            <pc:docMk/>
            <pc:sldMk cId="2571677754" sldId="306"/>
            <ac:picMk id="4" creationId="{8F4FE1F8-82F8-4085-86A8-F73B2E9A9F0C}"/>
          </ac:picMkLst>
        </pc:picChg>
        <pc:picChg chg="add del mod">
          <ac:chgData name="Strong, Ebony (Curriculum Support)" userId="fc4f9260-2f14-4a69-9b3f-0e36ce06e08b" providerId="ADAL" clId="{D0158438-B897-43F7-8025-A692A3A83D89}" dt="2022-01-24T06:05:38.841" v="4874"/>
          <ac:picMkLst>
            <pc:docMk/>
            <pc:sldMk cId="2571677754" sldId="306"/>
            <ac:picMk id="6" creationId="{E6F75CCB-9662-4968-914B-BB7591B2B05E}"/>
          </ac:picMkLst>
        </pc:picChg>
        <pc:picChg chg="add del mod">
          <ac:chgData name="Strong, Ebony (Curriculum Support)" userId="fc4f9260-2f14-4a69-9b3f-0e36ce06e08b" providerId="ADAL" clId="{D0158438-B897-43F7-8025-A692A3A83D89}" dt="2022-01-21T07:14:13.345" v="4744"/>
          <ac:picMkLst>
            <pc:docMk/>
            <pc:sldMk cId="2571677754" sldId="306"/>
            <ac:picMk id="7" creationId="{AF5EE18D-EB78-4CFF-BAE3-E18218944E61}"/>
          </ac:picMkLst>
        </pc:picChg>
        <pc:picChg chg="add del mod">
          <ac:chgData name="Strong, Ebony (Curriculum Support)" userId="fc4f9260-2f14-4a69-9b3f-0e36ce06e08b" providerId="ADAL" clId="{D0158438-B897-43F7-8025-A692A3A83D89}" dt="2022-01-24T06:05:59.585" v="4876"/>
          <ac:picMkLst>
            <pc:docMk/>
            <pc:sldMk cId="2571677754" sldId="306"/>
            <ac:picMk id="7" creationId="{FD5FFF4E-5BA8-4012-8B3C-879488127FAE}"/>
          </ac:picMkLst>
        </pc:picChg>
        <pc:picChg chg="add del mod">
          <ac:chgData name="Strong, Ebony (Curriculum Support)" userId="fc4f9260-2f14-4a69-9b3f-0e36ce06e08b" providerId="ADAL" clId="{D0158438-B897-43F7-8025-A692A3A83D89}" dt="2022-01-24T06:06:36.776" v="4878"/>
          <ac:picMkLst>
            <pc:docMk/>
            <pc:sldMk cId="2571677754" sldId="306"/>
            <ac:picMk id="9" creationId="{5675CF02-D89B-4A54-970A-AD6B6C59BF4D}"/>
          </ac:picMkLst>
        </pc:picChg>
        <pc:picChg chg="add del mod">
          <ac:chgData name="Strong, Ebony (Curriculum Support)" userId="fc4f9260-2f14-4a69-9b3f-0e36ce06e08b" providerId="ADAL" clId="{D0158438-B897-43F7-8025-A692A3A83D89}" dt="2022-01-21T07:16:30.580" v="4746"/>
          <ac:picMkLst>
            <pc:docMk/>
            <pc:sldMk cId="2571677754" sldId="306"/>
            <ac:picMk id="10" creationId="{A6433187-0F17-4C6A-80E9-1401C6D0D75F}"/>
          </ac:picMkLst>
        </pc:picChg>
        <pc:picChg chg="add mod">
          <ac:chgData name="Strong, Ebony (Curriculum Support)" userId="fc4f9260-2f14-4a69-9b3f-0e36ce06e08b" providerId="ADAL" clId="{D0158438-B897-43F7-8025-A692A3A83D89}" dt="2022-01-24T06:12:05.899" v="4881" actId="1076"/>
          <ac:picMkLst>
            <pc:docMk/>
            <pc:sldMk cId="2571677754" sldId="306"/>
            <ac:picMk id="10" creationId="{D859A861-592F-45E1-BB51-96C971495AAE}"/>
          </ac:picMkLst>
        </pc:picChg>
        <pc:picChg chg="add del mod">
          <ac:chgData name="Strong, Ebony (Curriculum Support)" userId="fc4f9260-2f14-4a69-9b3f-0e36ce06e08b" providerId="ADAL" clId="{D0158438-B897-43F7-8025-A692A3A83D89}" dt="2022-01-24T05:46:42.639" v="4850"/>
          <ac:picMkLst>
            <pc:docMk/>
            <pc:sldMk cId="2571677754" sldId="306"/>
            <ac:picMk id="11" creationId="{9A7E7A09-0AD4-457D-848A-435116529988}"/>
          </ac:picMkLst>
        </pc:picChg>
      </pc:sldChg>
      <pc:sldChg chg="modTransition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1201824544" sldId="307"/>
        </pc:sldMkLst>
      </pc:sldChg>
      <pc:sldChg chg="addSp delSp modSp mod modTransition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1736714794" sldId="308"/>
        </pc:sldMkLst>
        <pc:spChg chg="mod">
          <ac:chgData name="Strong, Ebony (Curriculum Support)" userId="fc4f9260-2f14-4a69-9b3f-0e36ce06e08b" providerId="ADAL" clId="{D0158438-B897-43F7-8025-A692A3A83D89}" dt="2022-01-23T07:32:14.758" v="4805" actId="207"/>
          <ac:spMkLst>
            <pc:docMk/>
            <pc:sldMk cId="1736714794" sldId="308"/>
            <ac:spMk id="5" creationId="{E312388D-D0DD-421D-AA13-523F699D00DC}"/>
          </ac:spMkLst>
        </pc:spChg>
        <pc:picChg chg="add del mod">
          <ac:chgData name="Strong, Ebony (Curriculum Support)" userId="fc4f9260-2f14-4a69-9b3f-0e36ce06e08b" providerId="ADAL" clId="{D0158438-B897-43F7-8025-A692A3A83D89}" dt="2022-01-23T07:20:40.658" v="4792"/>
          <ac:picMkLst>
            <pc:docMk/>
            <pc:sldMk cId="1736714794" sldId="308"/>
            <ac:picMk id="2" creationId="{93DA53FB-FF16-484D-8CEE-4026F844B8DD}"/>
          </ac:picMkLst>
        </pc:picChg>
        <pc:picChg chg="add del mod">
          <ac:chgData name="Strong, Ebony (Curriculum Support)" userId="fc4f9260-2f14-4a69-9b3f-0e36ce06e08b" providerId="ADAL" clId="{D0158438-B897-43F7-8025-A692A3A83D89}" dt="2022-01-23T07:21:44.309" v="4794"/>
          <ac:picMkLst>
            <pc:docMk/>
            <pc:sldMk cId="1736714794" sldId="308"/>
            <ac:picMk id="3" creationId="{FD938711-4378-4345-B536-EAD8A9498866}"/>
          </ac:picMkLst>
        </pc:picChg>
        <pc:picChg chg="add del mod">
          <ac:chgData name="Strong, Ebony (Curriculum Support)" userId="fc4f9260-2f14-4a69-9b3f-0e36ce06e08b" providerId="ADAL" clId="{D0158438-B897-43F7-8025-A692A3A83D89}" dt="2022-01-23T07:23:16.713" v="4796"/>
          <ac:picMkLst>
            <pc:docMk/>
            <pc:sldMk cId="1736714794" sldId="308"/>
            <ac:picMk id="4" creationId="{DBDF7159-5A31-4756-9B3E-CF945A49B110}"/>
          </ac:picMkLst>
        </pc:picChg>
        <pc:picChg chg="add del mod">
          <ac:chgData name="Strong, Ebony (Curriculum Support)" userId="fc4f9260-2f14-4a69-9b3f-0e36ce06e08b" providerId="ADAL" clId="{D0158438-B897-43F7-8025-A692A3A83D89}" dt="2022-01-23T07:25:40.485" v="4798"/>
          <ac:picMkLst>
            <pc:docMk/>
            <pc:sldMk cId="1736714794" sldId="308"/>
            <ac:picMk id="11" creationId="{5CC5ABAA-7042-4DE8-948B-48C97BC0C3D4}"/>
          </ac:picMkLst>
        </pc:picChg>
        <pc:picChg chg="add del mod">
          <ac:chgData name="Strong, Ebony (Curriculum Support)" userId="fc4f9260-2f14-4a69-9b3f-0e36ce06e08b" providerId="ADAL" clId="{D0158438-B897-43F7-8025-A692A3A83D89}" dt="2022-01-23T07:29:02.804" v="4800"/>
          <ac:picMkLst>
            <pc:docMk/>
            <pc:sldMk cId="1736714794" sldId="308"/>
            <ac:picMk id="21" creationId="{56C4AC21-238B-4AAD-B0EC-13636405F9FF}"/>
          </ac:picMkLst>
        </pc:picChg>
        <pc:picChg chg="add mod">
          <ac:chgData name="Strong, Ebony (Curriculum Support)" userId="fc4f9260-2f14-4a69-9b3f-0e36ce06e08b" providerId="ADAL" clId="{D0158438-B897-43F7-8025-A692A3A83D89}" dt="2022-01-23T07:29:50.115" v="4801" actId="1076"/>
          <ac:picMkLst>
            <pc:docMk/>
            <pc:sldMk cId="1736714794" sldId="308"/>
            <ac:picMk id="22" creationId="{5E0A4581-D003-49B6-8E6B-06F05063011A}"/>
          </ac:picMkLst>
        </pc:picChg>
      </pc:sldChg>
      <pc:sldChg chg="addSp delSp modSp mod modTransition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19802301" sldId="309"/>
        </pc:sldMkLst>
        <pc:spChg chg="mod">
          <ac:chgData name="Strong, Ebony (Curriculum Support)" userId="fc4f9260-2f14-4a69-9b3f-0e36ce06e08b" providerId="ADAL" clId="{D0158438-B897-43F7-8025-A692A3A83D89}" dt="2022-01-24T06:16:26.986" v="4888" actId="207"/>
          <ac:spMkLst>
            <pc:docMk/>
            <pc:sldMk cId="19802301" sldId="309"/>
            <ac:spMk id="2" creationId="{48225CFB-4302-49BA-8660-88F59555382D}"/>
          </ac:spMkLst>
        </pc:spChg>
        <pc:picChg chg="add mod">
          <ac:chgData name="Strong, Ebony (Curriculum Support)" userId="fc4f9260-2f14-4a69-9b3f-0e36ce06e08b" providerId="ADAL" clId="{D0158438-B897-43F7-8025-A692A3A83D89}" dt="2022-01-24T06:16:20.512" v="4886" actId="1076"/>
          <ac:picMkLst>
            <pc:docMk/>
            <pc:sldMk cId="19802301" sldId="309"/>
            <ac:picMk id="3" creationId="{4EDC4803-8FB6-4081-B756-EBB6A7D82880}"/>
          </ac:picMkLst>
        </pc:picChg>
        <pc:picChg chg="del">
          <ac:chgData name="Strong, Ebony (Curriculum Support)" userId="fc4f9260-2f14-4a69-9b3f-0e36ce06e08b" providerId="ADAL" clId="{D0158438-B897-43F7-8025-A692A3A83D89}" dt="2022-01-24T06:15:40.929" v="4885"/>
          <ac:picMkLst>
            <pc:docMk/>
            <pc:sldMk cId="19802301" sldId="309"/>
            <ac:picMk id="6" creationId="{D79188DB-98D4-4E2D-95D8-84DBBF946B35}"/>
          </ac:picMkLst>
        </pc:picChg>
      </pc:sldChg>
      <pc:sldChg chg="addSp modSp mod modTransition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3363208716" sldId="310"/>
        </pc:sldMkLst>
        <pc:spChg chg="mod">
          <ac:chgData name="Strong, Ebony (Curriculum Support)" userId="fc4f9260-2f14-4a69-9b3f-0e36ce06e08b" providerId="ADAL" clId="{D0158438-B897-43F7-8025-A692A3A83D89}" dt="2022-01-24T05:43:05.858" v="4845" actId="207"/>
          <ac:spMkLst>
            <pc:docMk/>
            <pc:sldMk cId="3363208716" sldId="310"/>
            <ac:spMk id="2" creationId="{851A5F8A-B4EE-4BDB-925B-CFAD387F684B}"/>
          </ac:spMkLst>
        </pc:spChg>
        <pc:picChg chg="add mod">
          <ac:chgData name="Strong, Ebony (Curriculum Support)" userId="fc4f9260-2f14-4a69-9b3f-0e36ce06e08b" providerId="ADAL" clId="{D0158438-B897-43F7-8025-A692A3A83D89}" dt="2022-01-24T05:43:09.944" v="4846" actId="1076"/>
          <ac:picMkLst>
            <pc:docMk/>
            <pc:sldMk cId="3363208716" sldId="310"/>
            <ac:picMk id="3" creationId="{F4DB6208-08ED-4AA3-BB7C-BA3D14C7CF27}"/>
          </ac:picMkLst>
        </pc:picChg>
      </pc:sldChg>
      <pc:sldChg chg="modTransition">
        <pc:chgData name="Strong, Ebony (Curriculum Support)" userId="fc4f9260-2f14-4a69-9b3f-0e36ce06e08b" providerId="ADAL" clId="{D0158438-B897-43F7-8025-A692A3A83D89}" dt="2022-01-24T06:16:36.323" v="4890"/>
        <pc:sldMkLst>
          <pc:docMk/>
          <pc:sldMk cId="988696022" sldId="311"/>
        </pc:sldMkLst>
      </pc:sldChg>
      <pc:sldChg chg="addSp delSp modSp mod modTransition modAnim">
        <pc:chgData name="Strong, Ebony (Curriculum Support)" userId="fc4f9260-2f14-4a69-9b3f-0e36ce06e08b" providerId="ADAL" clId="{D0158438-B897-43F7-8025-A692A3A83D89}" dt="2022-01-25T02:12:05.288" v="4897"/>
        <pc:sldMkLst>
          <pc:docMk/>
          <pc:sldMk cId="3559535504" sldId="312"/>
        </pc:sldMkLst>
        <pc:picChg chg="add del mod">
          <ac:chgData name="Strong, Ebony (Curriculum Support)" userId="fc4f9260-2f14-4a69-9b3f-0e36ce06e08b" providerId="ADAL" clId="{D0158438-B897-43F7-8025-A692A3A83D89}" dt="2022-01-25T02:10:05.962" v="4892"/>
          <ac:picMkLst>
            <pc:docMk/>
            <pc:sldMk cId="3559535504" sldId="312"/>
            <ac:picMk id="2" creationId="{D47CD233-9720-408A-9FCF-3963DC3A42F1}"/>
          </ac:picMkLst>
        </pc:picChg>
        <pc:picChg chg="add mod">
          <ac:chgData name="Strong, Ebony (Curriculum Support)" userId="fc4f9260-2f14-4a69-9b3f-0e36ce06e08b" providerId="ADAL" clId="{D0158438-B897-43F7-8025-A692A3A83D89}" dt="2022-01-25T02:11:57.630" v="4894" actId="1076"/>
          <ac:picMkLst>
            <pc:docMk/>
            <pc:sldMk cId="3559535504" sldId="312"/>
            <ac:picMk id="4" creationId="{1F6A18F9-4607-4CAA-9099-3AE1914B7BC1}"/>
          </ac:picMkLst>
        </pc:picChg>
      </pc:sldChg>
      <pc:sldMasterChg chg="modTransition modSldLayout">
        <pc:chgData name="Strong, Ebony (Curriculum Support)" userId="fc4f9260-2f14-4a69-9b3f-0e36ce06e08b" providerId="ADAL" clId="{D0158438-B897-43F7-8025-A692A3A83D89}" dt="2022-01-25T02:12:05.288" v="4897"/>
        <pc:sldMasterMkLst>
          <pc:docMk/>
          <pc:sldMasterMk cId="1123625482" sldId="2147483648"/>
        </pc:sldMasterMkLst>
        <pc:sldLayoutChg chg="modTransition">
          <pc:chgData name="Strong, Ebony (Curriculum Support)" userId="fc4f9260-2f14-4a69-9b3f-0e36ce06e08b" providerId="ADAL" clId="{D0158438-B897-43F7-8025-A692A3A83D89}" dt="2022-01-25T02:12:05.288" v="4897"/>
          <pc:sldLayoutMkLst>
            <pc:docMk/>
            <pc:sldMasterMk cId="1123625482" sldId="2147483648"/>
            <pc:sldLayoutMk cId="2251798174" sldId="2147483649"/>
          </pc:sldLayoutMkLst>
        </pc:sldLayoutChg>
        <pc:sldLayoutChg chg="modTransition">
          <pc:chgData name="Strong, Ebony (Curriculum Support)" userId="fc4f9260-2f14-4a69-9b3f-0e36ce06e08b" providerId="ADAL" clId="{D0158438-B897-43F7-8025-A692A3A83D89}" dt="2022-01-25T02:12:05.288" v="4897"/>
          <pc:sldLayoutMkLst>
            <pc:docMk/>
            <pc:sldMasterMk cId="1123625482" sldId="2147483648"/>
            <pc:sldLayoutMk cId="643305868" sldId="2147483650"/>
          </pc:sldLayoutMkLst>
        </pc:sldLayoutChg>
        <pc:sldLayoutChg chg="modTransition">
          <pc:chgData name="Strong, Ebony (Curriculum Support)" userId="fc4f9260-2f14-4a69-9b3f-0e36ce06e08b" providerId="ADAL" clId="{D0158438-B897-43F7-8025-A692A3A83D89}" dt="2022-01-25T02:12:05.288" v="4897"/>
          <pc:sldLayoutMkLst>
            <pc:docMk/>
            <pc:sldMasterMk cId="1123625482" sldId="2147483648"/>
            <pc:sldLayoutMk cId="3144419789" sldId="2147483655"/>
          </pc:sldLayoutMkLst>
        </pc:sldLayoutChg>
        <pc:sldLayoutChg chg="modTransition">
          <pc:chgData name="Strong, Ebony (Curriculum Support)" userId="fc4f9260-2f14-4a69-9b3f-0e36ce06e08b" providerId="ADAL" clId="{D0158438-B897-43F7-8025-A692A3A83D89}" dt="2022-01-25T02:12:05.288" v="4897"/>
          <pc:sldLayoutMkLst>
            <pc:docMk/>
            <pc:sldMasterMk cId="1123625482" sldId="2147483648"/>
            <pc:sldLayoutMk cId="567652649" sldId="2147483660"/>
          </pc:sldLayoutMkLst>
        </pc:sldLayoutChg>
        <pc:sldLayoutChg chg="modTransition">
          <pc:chgData name="Strong, Ebony (Curriculum Support)" userId="fc4f9260-2f14-4a69-9b3f-0e36ce06e08b" providerId="ADAL" clId="{D0158438-B897-43F7-8025-A692A3A83D89}" dt="2022-01-25T02:12:05.288" v="4897"/>
          <pc:sldLayoutMkLst>
            <pc:docMk/>
            <pc:sldMasterMk cId="1123625482" sldId="2147483648"/>
            <pc:sldLayoutMk cId="4259699569" sldId="2147483661"/>
          </pc:sldLayoutMkLst>
        </pc:sldLayoutChg>
        <pc:sldLayoutChg chg="modTransition">
          <pc:chgData name="Strong, Ebony (Curriculum Support)" userId="fc4f9260-2f14-4a69-9b3f-0e36ce06e08b" providerId="ADAL" clId="{D0158438-B897-43F7-8025-A692A3A83D89}" dt="2022-01-25T02:12:05.288" v="4897"/>
          <pc:sldLayoutMkLst>
            <pc:docMk/>
            <pc:sldMasterMk cId="1123625482" sldId="2147483648"/>
            <pc:sldLayoutMk cId="655602330" sldId="2147483662"/>
          </pc:sldLayoutMkLst>
        </pc:sldLayoutChg>
        <pc:sldLayoutChg chg="modTransition">
          <pc:chgData name="Strong, Ebony (Curriculum Support)" userId="fc4f9260-2f14-4a69-9b3f-0e36ce06e08b" providerId="ADAL" clId="{D0158438-B897-43F7-8025-A692A3A83D89}" dt="2022-01-25T02:12:05.288" v="4897"/>
          <pc:sldLayoutMkLst>
            <pc:docMk/>
            <pc:sldMasterMk cId="1123625482" sldId="2147483648"/>
            <pc:sldLayoutMk cId="2427789703" sldId="2147483664"/>
          </pc:sldLayoutMkLst>
        </pc:sldLayoutChg>
        <pc:sldLayoutChg chg="modTransition">
          <pc:chgData name="Strong, Ebony (Curriculum Support)" userId="fc4f9260-2f14-4a69-9b3f-0e36ce06e08b" providerId="ADAL" clId="{D0158438-B897-43F7-8025-A692A3A83D89}" dt="2022-01-25T02:12:05.288" v="4897"/>
          <pc:sldLayoutMkLst>
            <pc:docMk/>
            <pc:sldMasterMk cId="1123625482" sldId="2147483648"/>
            <pc:sldLayoutMk cId="2217309765" sldId="2147483665"/>
          </pc:sldLayoutMkLst>
        </pc:sldLayoutChg>
        <pc:sldLayoutChg chg="modTransition">
          <pc:chgData name="Strong, Ebony (Curriculum Support)" userId="fc4f9260-2f14-4a69-9b3f-0e36ce06e08b" providerId="ADAL" clId="{D0158438-B897-43F7-8025-A692A3A83D89}" dt="2022-01-25T02:12:05.288" v="4897"/>
          <pc:sldLayoutMkLst>
            <pc:docMk/>
            <pc:sldMasterMk cId="1123625482" sldId="2147483648"/>
            <pc:sldLayoutMk cId="2543916552" sldId="2147483666"/>
          </pc:sldLayoutMkLst>
        </pc:sldLayoutChg>
        <pc:sldLayoutChg chg="modTransition">
          <pc:chgData name="Strong, Ebony (Curriculum Support)" userId="fc4f9260-2f14-4a69-9b3f-0e36ce06e08b" providerId="ADAL" clId="{D0158438-B897-43F7-8025-A692A3A83D89}" dt="2022-01-25T02:12:05.288" v="4897"/>
          <pc:sldLayoutMkLst>
            <pc:docMk/>
            <pc:sldMasterMk cId="1123625482" sldId="2147483648"/>
            <pc:sldLayoutMk cId="2665396133" sldId="2147483667"/>
          </pc:sldLayoutMkLst>
        </pc:sldLayoutChg>
        <pc:sldLayoutChg chg="modTransition">
          <pc:chgData name="Strong, Ebony (Curriculum Support)" userId="fc4f9260-2f14-4a69-9b3f-0e36ce06e08b" providerId="ADAL" clId="{D0158438-B897-43F7-8025-A692A3A83D89}" dt="2022-01-25T02:12:05.288" v="4897"/>
          <pc:sldLayoutMkLst>
            <pc:docMk/>
            <pc:sldMasterMk cId="1123625482" sldId="2147483648"/>
            <pc:sldLayoutMk cId="4098372844" sldId="2147483668"/>
          </pc:sldLayoutMkLst>
        </pc:sldLayoutChg>
        <pc:sldLayoutChg chg="modTransition">
          <pc:chgData name="Strong, Ebony (Curriculum Support)" userId="fc4f9260-2f14-4a69-9b3f-0e36ce06e08b" providerId="ADAL" clId="{D0158438-B897-43F7-8025-A692A3A83D89}" dt="2022-01-25T02:12:05.288" v="4897"/>
          <pc:sldLayoutMkLst>
            <pc:docMk/>
            <pc:sldMasterMk cId="1123625482" sldId="2147483648"/>
            <pc:sldLayoutMk cId="3668791820" sldId="2147483669"/>
          </pc:sldLayoutMkLst>
        </pc:sldLayoutChg>
        <pc:sldLayoutChg chg="modTransition">
          <pc:chgData name="Strong, Ebony (Curriculum Support)" userId="fc4f9260-2f14-4a69-9b3f-0e36ce06e08b" providerId="ADAL" clId="{D0158438-B897-43F7-8025-A692A3A83D89}" dt="2022-01-25T02:12:05.288" v="4897"/>
          <pc:sldLayoutMkLst>
            <pc:docMk/>
            <pc:sldMasterMk cId="1123625482" sldId="2147483648"/>
            <pc:sldLayoutMk cId="2036674756" sldId="2147483670"/>
          </pc:sldLayoutMkLst>
        </pc:sldLayoutChg>
      </pc:sldMasterChg>
    </pc:docChg>
  </pc:docChgLst>
  <pc:docChgLst>
    <pc:chgData name="White, Bev (Curriculum Policy and Standards)" userId="S::bev.white622@schools.sa.edu.au::4228438c-bb69-42f5-9d9f-354cafb06b1e" providerId="AD" clId="Web-{58351B06-F4F4-40D1-A5DF-C774E1A07DBC}"/>
    <pc:docChg chg="addSld modSld">
      <pc:chgData name="White, Bev (Curriculum Policy and Standards)" userId="S::bev.white622@schools.sa.edu.au::4228438c-bb69-42f5-9d9f-354cafb06b1e" providerId="AD" clId="Web-{58351B06-F4F4-40D1-A5DF-C774E1A07DBC}" dt="2022-01-25T00:27:17.507" v="51"/>
      <pc:docMkLst>
        <pc:docMk/>
      </pc:docMkLst>
      <pc:sldChg chg="modSp">
        <pc:chgData name="White, Bev (Curriculum Policy and Standards)" userId="S::bev.white622@schools.sa.edu.au::4228438c-bb69-42f5-9d9f-354cafb06b1e" providerId="AD" clId="Web-{58351B06-F4F4-40D1-A5DF-C774E1A07DBC}" dt="2022-01-25T00:22:09.157" v="2" actId="20577"/>
        <pc:sldMkLst>
          <pc:docMk/>
          <pc:sldMk cId="3271941629" sldId="269"/>
        </pc:sldMkLst>
        <pc:spChg chg="mod">
          <ac:chgData name="White, Bev (Curriculum Policy and Standards)" userId="S::bev.white622@schools.sa.edu.au::4228438c-bb69-42f5-9d9f-354cafb06b1e" providerId="AD" clId="Web-{58351B06-F4F4-40D1-A5DF-C774E1A07DBC}" dt="2022-01-25T00:21:53.750" v="0" actId="1076"/>
          <ac:spMkLst>
            <pc:docMk/>
            <pc:sldMk cId="3271941629" sldId="269"/>
            <ac:spMk id="2" creationId="{48225CFB-4302-49BA-8660-88F59555382D}"/>
          </ac:spMkLst>
        </pc:spChg>
        <pc:spChg chg="mod">
          <ac:chgData name="White, Bev (Curriculum Policy and Standards)" userId="S::bev.white622@schools.sa.edu.au::4228438c-bb69-42f5-9d9f-354cafb06b1e" providerId="AD" clId="Web-{58351B06-F4F4-40D1-A5DF-C774E1A07DBC}" dt="2022-01-25T00:22:09.157" v="2" actId="20577"/>
          <ac:spMkLst>
            <pc:docMk/>
            <pc:sldMk cId="3271941629" sldId="269"/>
            <ac:spMk id="3" creationId="{B9A72951-2ACF-4398-A43E-AB03420C26F3}"/>
          </ac:spMkLst>
        </pc:spChg>
      </pc:sldChg>
      <pc:sldChg chg="modSp">
        <pc:chgData name="White, Bev (Curriculum Policy and Standards)" userId="S::bev.white622@schools.sa.edu.au::4228438c-bb69-42f5-9d9f-354cafb06b1e" providerId="AD" clId="Web-{58351B06-F4F4-40D1-A5DF-C774E1A07DBC}" dt="2022-01-25T00:25:24.599" v="43" actId="20577"/>
        <pc:sldMkLst>
          <pc:docMk/>
          <pc:sldMk cId="3945803100" sldId="282"/>
        </pc:sldMkLst>
        <pc:spChg chg="mod">
          <ac:chgData name="White, Bev (Curriculum Policy and Standards)" userId="S::bev.white622@schools.sa.edu.au::4228438c-bb69-42f5-9d9f-354cafb06b1e" providerId="AD" clId="Web-{58351B06-F4F4-40D1-A5DF-C774E1A07DBC}" dt="2022-01-25T00:25:24.599" v="43" actId="20577"/>
          <ac:spMkLst>
            <pc:docMk/>
            <pc:sldMk cId="3945803100" sldId="282"/>
            <ac:spMk id="2" creationId="{48225CFB-4302-49BA-8660-88F59555382D}"/>
          </ac:spMkLst>
        </pc:spChg>
        <pc:spChg chg="mod">
          <ac:chgData name="White, Bev (Curriculum Policy and Standards)" userId="S::bev.white622@schools.sa.edu.au::4228438c-bb69-42f5-9d9f-354cafb06b1e" providerId="AD" clId="Web-{58351B06-F4F4-40D1-A5DF-C774E1A07DBC}" dt="2022-01-25T00:24:52.723" v="35" actId="1076"/>
          <ac:spMkLst>
            <pc:docMk/>
            <pc:sldMk cId="3945803100" sldId="282"/>
            <ac:spMk id="9" creationId="{48D2ABC7-F689-4E18-99C7-83DDBF37B47B}"/>
          </ac:spMkLst>
        </pc:spChg>
      </pc:sldChg>
      <pc:sldChg chg="modSp delCm">
        <pc:chgData name="White, Bev (Curriculum Policy and Standards)" userId="S::bev.white622@schools.sa.edu.au::4228438c-bb69-42f5-9d9f-354cafb06b1e" providerId="AD" clId="Web-{58351B06-F4F4-40D1-A5DF-C774E1A07DBC}" dt="2022-01-25T00:24:21.082" v="34" actId="20577"/>
        <pc:sldMkLst>
          <pc:docMk/>
          <pc:sldMk cId="1470109172" sldId="285"/>
        </pc:sldMkLst>
        <pc:spChg chg="mod">
          <ac:chgData name="White, Bev (Curriculum Policy and Standards)" userId="S::bev.white622@schools.sa.edu.au::4228438c-bb69-42f5-9d9f-354cafb06b1e" providerId="AD" clId="Web-{58351B06-F4F4-40D1-A5DF-C774E1A07DBC}" dt="2022-01-25T00:24:21.082" v="34" actId="20577"/>
          <ac:spMkLst>
            <pc:docMk/>
            <pc:sldMk cId="1470109172" sldId="285"/>
            <ac:spMk id="3" creationId="{D3E1A59B-8680-433D-BAFF-AF1171D0524D}"/>
          </ac:spMkLst>
        </pc:spChg>
      </pc:sldChg>
      <pc:sldChg chg="modSp">
        <pc:chgData name="White, Bev (Curriculum Policy and Standards)" userId="S::bev.white622@schools.sa.edu.au::4228438c-bb69-42f5-9d9f-354cafb06b1e" providerId="AD" clId="Web-{58351B06-F4F4-40D1-A5DF-C774E1A07DBC}" dt="2022-01-25T00:22:18.782" v="3" actId="20577"/>
        <pc:sldMkLst>
          <pc:docMk/>
          <pc:sldMk cId="3587266542" sldId="298"/>
        </pc:sldMkLst>
        <pc:spChg chg="mod">
          <ac:chgData name="White, Bev (Curriculum Policy and Standards)" userId="S::bev.white622@schools.sa.edu.au::4228438c-bb69-42f5-9d9f-354cafb06b1e" providerId="AD" clId="Web-{58351B06-F4F4-40D1-A5DF-C774E1A07DBC}" dt="2022-01-25T00:22:18.782" v="3" actId="20577"/>
          <ac:spMkLst>
            <pc:docMk/>
            <pc:sldMk cId="3587266542" sldId="298"/>
            <ac:spMk id="3" creationId="{2334A37F-0350-4015-B991-5B599F2AD78A}"/>
          </ac:spMkLst>
        </pc:spChg>
      </pc:sldChg>
      <pc:sldChg chg="modSp">
        <pc:chgData name="White, Bev (Curriculum Policy and Standards)" userId="S::bev.white622@schools.sa.edu.au::4228438c-bb69-42f5-9d9f-354cafb06b1e" providerId="AD" clId="Web-{58351B06-F4F4-40D1-A5DF-C774E1A07DBC}" dt="2022-01-25T00:26:28.834" v="50" actId="20577"/>
        <pc:sldMkLst>
          <pc:docMk/>
          <pc:sldMk cId="3853237844" sldId="305"/>
        </pc:sldMkLst>
        <pc:spChg chg="mod">
          <ac:chgData name="White, Bev (Curriculum Policy and Standards)" userId="S::bev.white622@schools.sa.edu.au::4228438c-bb69-42f5-9d9f-354cafb06b1e" providerId="AD" clId="Web-{58351B06-F4F4-40D1-A5DF-C774E1A07DBC}" dt="2022-01-25T00:26:28.834" v="50" actId="20577"/>
          <ac:spMkLst>
            <pc:docMk/>
            <pc:sldMk cId="3853237844" sldId="305"/>
            <ac:spMk id="3" creationId="{2F748249-08C9-47AB-9F47-4BB3CE23A3BD}"/>
          </ac:spMkLst>
        </pc:spChg>
      </pc:sldChg>
      <pc:sldChg chg="new">
        <pc:chgData name="White, Bev (Curriculum Policy and Standards)" userId="S::bev.white622@schools.sa.edu.au::4228438c-bb69-42f5-9d9f-354cafb06b1e" providerId="AD" clId="Web-{58351B06-F4F4-40D1-A5DF-C774E1A07DBC}" dt="2022-01-25T00:27:17.507" v="51"/>
        <pc:sldMkLst>
          <pc:docMk/>
          <pc:sldMk cId="3559535504" sldId="312"/>
        </pc:sldMkLst>
      </pc:sldChg>
    </pc:docChg>
  </pc:docChgLst>
  <pc:docChgLst>
    <pc:chgData name="Rowntree, Sarah (Literacy and Numeracy Programs)" userId="S::sarah.rowntree805@schools.sa.edu.au::10f23035-01e7-46ad-97a5-d88e33a86a1f" providerId="AD" clId="Web-{C0CB26CA-E393-4BFC-8DF5-1F0D9E6842D5}"/>
    <pc:docChg chg="modSld">
      <pc:chgData name="Rowntree, Sarah (Literacy and Numeracy Programs)" userId="S::sarah.rowntree805@schools.sa.edu.au::10f23035-01e7-46ad-97a5-d88e33a86a1f" providerId="AD" clId="Web-{C0CB26CA-E393-4BFC-8DF5-1F0D9E6842D5}" dt="2022-01-23T20:43:09.861" v="11" actId="20577"/>
      <pc:docMkLst>
        <pc:docMk/>
      </pc:docMkLst>
      <pc:sldChg chg="modSp">
        <pc:chgData name="Rowntree, Sarah (Literacy and Numeracy Programs)" userId="S::sarah.rowntree805@schools.sa.edu.au::10f23035-01e7-46ad-97a5-d88e33a86a1f" providerId="AD" clId="Web-{C0CB26CA-E393-4BFC-8DF5-1F0D9E6842D5}" dt="2022-01-23T20:43:09.861" v="11" actId="20577"/>
        <pc:sldMkLst>
          <pc:docMk/>
          <pc:sldMk cId="3430489747" sldId="304"/>
        </pc:sldMkLst>
        <pc:spChg chg="mod">
          <ac:chgData name="Rowntree, Sarah (Literacy and Numeracy Programs)" userId="S::sarah.rowntree805@schools.sa.edu.au::10f23035-01e7-46ad-97a5-d88e33a86a1f" providerId="AD" clId="Web-{C0CB26CA-E393-4BFC-8DF5-1F0D9E6842D5}" dt="2022-01-23T20:43:09.861" v="11" actId="20577"/>
          <ac:spMkLst>
            <pc:docMk/>
            <pc:sldMk cId="3430489747" sldId="304"/>
            <ac:spMk id="11" creationId="{00CFC737-765D-4FAA-91DD-B25164323323}"/>
          </ac:spMkLst>
        </pc:spChg>
      </pc:sldChg>
    </pc:docChg>
  </pc:docChgLst>
  <pc:docChgLst>
    <pc:chgData name="Osbourne, Lawrina (Curriculum Support)" userId="5b989294-1a4f-4ecd-b7ab-ed9ef82fb5c7" providerId="ADAL" clId="{38DA4922-D508-4CF8-A6B9-DAA5449F6F05}"/>
    <pc:docChg chg="undo custSel modSld modMainMaster">
      <pc:chgData name="Osbourne, Lawrina (Curriculum Support)" userId="5b989294-1a4f-4ecd-b7ab-ed9ef82fb5c7" providerId="ADAL" clId="{38DA4922-D508-4CF8-A6B9-DAA5449F6F05}" dt="2022-01-20T23:50:25.451" v="56"/>
      <pc:docMkLst>
        <pc:docMk/>
      </pc:docMkLst>
      <pc:sldChg chg="modSp mod modTransition modAnim">
        <pc:chgData name="Osbourne, Lawrina (Curriculum Support)" userId="5b989294-1a4f-4ecd-b7ab-ed9ef82fb5c7" providerId="ADAL" clId="{38DA4922-D508-4CF8-A6B9-DAA5449F6F05}" dt="2022-01-20T06:44:00.779" v="54"/>
        <pc:sldMkLst>
          <pc:docMk/>
          <pc:sldMk cId="2213450308" sldId="264"/>
        </pc:sldMkLst>
        <pc:picChg chg="mod">
          <ac:chgData name="Osbourne, Lawrina (Curriculum Support)" userId="5b989294-1a4f-4ecd-b7ab-ed9ef82fb5c7" providerId="ADAL" clId="{38DA4922-D508-4CF8-A6B9-DAA5449F6F05}" dt="2022-01-20T06:19:31.646" v="34" actId="1076"/>
          <ac:picMkLst>
            <pc:docMk/>
            <pc:sldMk cId="2213450308" sldId="264"/>
            <ac:picMk id="2" creationId="{B4B4D888-E4EB-4B0E-B80D-501144C77747}"/>
          </ac:picMkLst>
        </pc:picChg>
        <pc:picChg chg="mod">
          <ac:chgData name="Osbourne, Lawrina (Curriculum Support)" userId="5b989294-1a4f-4ecd-b7ab-ed9ef82fb5c7" providerId="ADAL" clId="{38DA4922-D508-4CF8-A6B9-DAA5449F6F05}" dt="2022-01-20T06:43:09.506" v="52" actId="1076"/>
          <ac:picMkLst>
            <pc:docMk/>
            <pc:sldMk cId="2213450308" sldId="264"/>
            <ac:picMk id="6" creationId="{D3B4F0EB-5946-41C3-B04B-5DD70CFDCBBC}"/>
          </ac:picMkLst>
        </pc:picChg>
      </pc:sldChg>
      <pc:sldChg chg="modSp mod modTransition modAnim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3641841233" sldId="268"/>
        </pc:sldMkLst>
        <pc:picChg chg="mod">
          <ac:chgData name="Osbourne, Lawrina (Curriculum Support)" userId="5b989294-1a4f-4ecd-b7ab-ed9ef82fb5c7" providerId="ADAL" clId="{38DA4922-D508-4CF8-A6B9-DAA5449F6F05}" dt="2022-01-20T05:56:32.309" v="0" actId="1076"/>
          <ac:picMkLst>
            <pc:docMk/>
            <pc:sldMk cId="3641841233" sldId="268"/>
            <ac:picMk id="6" creationId="{FAC7E487-8FE9-4B00-A261-8FA150C2A179}"/>
          </ac:picMkLst>
        </pc:picChg>
      </pc:sldChg>
      <pc:sldChg chg="modSp mod modTransition modAnim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3271941629" sldId="269"/>
        </pc:sldMkLst>
        <pc:picChg chg="mod">
          <ac:chgData name="Osbourne, Lawrina (Curriculum Support)" userId="5b989294-1a4f-4ecd-b7ab-ed9ef82fb5c7" providerId="ADAL" clId="{38DA4922-D508-4CF8-A6B9-DAA5449F6F05}" dt="2022-01-20T06:19:23.662" v="32" actId="1076"/>
          <ac:picMkLst>
            <pc:docMk/>
            <pc:sldMk cId="3271941629" sldId="269"/>
            <ac:picMk id="4" creationId="{2BF5B45C-E00B-46CC-831C-0CD6628A3D45}"/>
          </ac:picMkLst>
        </pc:picChg>
      </pc:sldChg>
      <pc:sldChg chg="modTransition modAnim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1412376001" sldId="270"/>
        </pc:sldMkLst>
      </pc:sldChg>
      <pc:sldChg chg="modTransition modAnim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317936319" sldId="279"/>
        </pc:sldMkLst>
      </pc:sldChg>
      <pc:sldChg chg="modTransition modAnim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1710784852" sldId="280"/>
        </pc:sldMkLst>
      </pc:sldChg>
      <pc:sldChg chg="modTransition modAnim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1356105659" sldId="281"/>
        </pc:sldMkLst>
      </pc:sldChg>
      <pc:sldChg chg="modSp mod modTransition modAnim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3945803100" sldId="282"/>
        </pc:sldMkLst>
        <pc:picChg chg="mod">
          <ac:chgData name="Osbourne, Lawrina (Curriculum Support)" userId="5b989294-1a4f-4ecd-b7ab-ed9ef82fb5c7" providerId="ADAL" clId="{38DA4922-D508-4CF8-A6B9-DAA5449F6F05}" dt="2022-01-20T09:32:54.762" v="55" actId="1038"/>
          <ac:picMkLst>
            <pc:docMk/>
            <pc:sldMk cId="3945803100" sldId="282"/>
            <ac:picMk id="8" creationId="{E6C0D702-FF52-44ED-830E-95C174785F58}"/>
          </ac:picMkLst>
        </pc:picChg>
      </pc:sldChg>
      <pc:sldChg chg="modAnim">
        <pc:chgData name="Osbourne, Lawrina (Curriculum Support)" userId="5b989294-1a4f-4ecd-b7ab-ed9ef82fb5c7" providerId="ADAL" clId="{38DA4922-D508-4CF8-A6B9-DAA5449F6F05}" dt="2022-01-20T06:19:13.416" v="30"/>
        <pc:sldMkLst>
          <pc:docMk/>
          <pc:sldMk cId="3843323749" sldId="283"/>
        </pc:sldMkLst>
      </pc:sldChg>
      <pc:sldChg chg="modTransition modAnim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2593198430" sldId="284"/>
        </pc:sldMkLst>
      </pc:sldChg>
      <pc:sldChg chg="modSp mod modTransition modAnim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1470109172" sldId="285"/>
        </pc:sldMkLst>
        <pc:spChg chg="mod">
          <ac:chgData name="Osbourne, Lawrina (Curriculum Support)" userId="5b989294-1a4f-4ecd-b7ab-ed9ef82fb5c7" providerId="ADAL" clId="{38DA4922-D508-4CF8-A6B9-DAA5449F6F05}" dt="2022-01-20T06:18:58.414" v="28" actId="1076"/>
          <ac:spMkLst>
            <pc:docMk/>
            <pc:sldMk cId="1470109172" sldId="285"/>
            <ac:spMk id="2" creationId="{B8F38182-DFA5-44FD-B30E-94A92CAD8C5F}"/>
          </ac:spMkLst>
        </pc:spChg>
        <pc:spChg chg="mod">
          <ac:chgData name="Osbourne, Lawrina (Curriculum Support)" userId="5b989294-1a4f-4ecd-b7ab-ed9ef82fb5c7" providerId="ADAL" clId="{38DA4922-D508-4CF8-A6B9-DAA5449F6F05}" dt="2022-01-20T06:18:21.434" v="26" actId="403"/>
          <ac:spMkLst>
            <pc:docMk/>
            <pc:sldMk cId="1470109172" sldId="285"/>
            <ac:spMk id="3" creationId="{D3E1A59B-8680-433D-BAFF-AF1171D0524D}"/>
          </ac:spMkLst>
        </pc:spChg>
        <pc:picChg chg="mod">
          <ac:chgData name="Osbourne, Lawrina (Curriculum Support)" userId="5b989294-1a4f-4ecd-b7ab-ed9ef82fb5c7" providerId="ADAL" clId="{38DA4922-D508-4CF8-A6B9-DAA5449F6F05}" dt="2022-01-20T06:16:19.544" v="9" actId="1076"/>
          <ac:picMkLst>
            <pc:docMk/>
            <pc:sldMk cId="1470109172" sldId="285"/>
            <ac:picMk id="5" creationId="{76B9927F-354B-4578-8D30-F1331D5BD0D2}"/>
          </ac:picMkLst>
        </pc:picChg>
        <pc:picChg chg="mod">
          <ac:chgData name="Osbourne, Lawrina (Curriculum Support)" userId="5b989294-1a4f-4ecd-b7ab-ed9ef82fb5c7" providerId="ADAL" clId="{38DA4922-D508-4CF8-A6B9-DAA5449F6F05}" dt="2022-01-20T06:16:28.631" v="12" actId="1076"/>
          <ac:picMkLst>
            <pc:docMk/>
            <pc:sldMk cId="1470109172" sldId="285"/>
            <ac:picMk id="6" creationId="{257AF5A4-0BB8-4E2A-9201-F679D7A07446}"/>
          </ac:picMkLst>
        </pc:picChg>
        <pc:picChg chg="mod">
          <ac:chgData name="Osbourne, Lawrina (Curriculum Support)" userId="5b989294-1a4f-4ecd-b7ab-ed9ef82fb5c7" providerId="ADAL" clId="{38DA4922-D508-4CF8-A6B9-DAA5449F6F05}" dt="2022-01-20T06:16:24.887" v="11" actId="1076"/>
          <ac:picMkLst>
            <pc:docMk/>
            <pc:sldMk cId="1470109172" sldId="285"/>
            <ac:picMk id="7" creationId="{C29031BB-86F2-4C8C-8FCD-88BA8FFEC8E4}"/>
          </ac:picMkLst>
        </pc:picChg>
        <pc:picChg chg="mod">
          <ac:chgData name="Osbourne, Lawrina (Curriculum Support)" userId="5b989294-1a4f-4ecd-b7ab-ed9ef82fb5c7" providerId="ADAL" clId="{38DA4922-D508-4CF8-A6B9-DAA5449F6F05}" dt="2022-01-20T06:16:32.231" v="13" actId="1076"/>
          <ac:picMkLst>
            <pc:docMk/>
            <pc:sldMk cId="1470109172" sldId="285"/>
            <ac:picMk id="8" creationId="{D3563F7C-7A89-468A-B204-0D43A333722B}"/>
          </ac:picMkLst>
        </pc:picChg>
      </pc:sldChg>
      <pc:sldChg chg="modTransition modAnim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2699782250" sldId="286"/>
        </pc:sldMkLst>
      </pc:sldChg>
      <pc:sldChg chg="modTransition modAnim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2497721768" sldId="287"/>
        </pc:sldMkLst>
      </pc:sldChg>
      <pc:sldChg chg="modTransition modAnim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2890930235" sldId="288"/>
        </pc:sldMkLst>
      </pc:sldChg>
      <pc:sldChg chg="modTransition modAnim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3407596381" sldId="289"/>
        </pc:sldMkLst>
      </pc:sldChg>
      <pc:sldChg chg="modTransition modAnim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1199360285" sldId="290"/>
        </pc:sldMkLst>
      </pc:sldChg>
      <pc:sldChg chg="modTransition modAnim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2122648596" sldId="292"/>
        </pc:sldMkLst>
      </pc:sldChg>
      <pc:sldChg chg="modAnim">
        <pc:chgData name="Osbourne, Lawrina (Curriculum Support)" userId="5b989294-1a4f-4ecd-b7ab-ed9ef82fb5c7" providerId="ADAL" clId="{38DA4922-D508-4CF8-A6B9-DAA5449F6F05}" dt="2022-01-20T06:20:42.087" v="40"/>
        <pc:sldMkLst>
          <pc:docMk/>
          <pc:sldMk cId="50762606" sldId="293"/>
        </pc:sldMkLst>
      </pc:sldChg>
      <pc:sldChg chg="modAnim">
        <pc:chgData name="Osbourne, Lawrina (Curriculum Support)" userId="5b989294-1a4f-4ecd-b7ab-ed9ef82fb5c7" providerId="ADAL" clId="{38DA4922-D508-4CF8-A6B9-DAA5449F6F05}" dt="2022-01-20T06:20:51.887" v="42"/>
        <pc:sldMkLst>
          <pc:docMk/>
          <pc:sldMk cId="76193486" sldId="294"/>
        </pc:sldMkLst>
      </pc:sldChg>
      <pc:sldChg chg="modAnim">
        <pc:chgData name="Osbourne, Lawrina (Curriculum Support)" userId="5b989294-1a4f-4ecd-b7ab-ed9ef82fb5c7" providerId="ADAL" clId="{38DA4922-D508-4CF8-A6B9-DAA5449F6F05}" dt="2022-01-20T06:21:17.807" v="44"/>
        <pc:sldMkLst>
          <pc:docMk/>
          <pc:sldMk cId="3455557615" sldId="295"/>
        </pc:sldMkLst>
      </pc:sldChg>
      <pc:sldChg chg="modAnim">
        <pc:chgData name="Osbourne, Lawrina (Curriculum Support)" userId="5b989294-1a4f-4ecd-b7ab-ed9ef82fb5c7" providerId="ADAL" clId="{38DA4922-D508-4CF8-A6B9-DAA5449F6F05}" dt="2022-01-20T06:21:28.278" v="46"/>
        <pc:sldMkLst>
          <pc:docMk/>
          <pc:sldMk cId="139812327" sldId="296"/>
        </pc:sldMkLst>
      </pc:sldChg>
      <pc:sldChg chg="modTransition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2523099259" sldId="297"/>
        </pc:sldMkLst>
      </pc:sldChg>
      <pc:sldChg chg="modTransition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3587266542" sldId="298"/>
        </pc:sldMkLst>
      </pc:sldChg>
      <pc:sldChg chg="modTransition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1486030760" sldId="299"/>
        </pc:sldMkLst>
      </pc:sldChg>
      <pc:sldChg chg="modTransition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3706537590" sldId="300"/>
        </pc:sldMkLst>
      </pc:sldChg>
      <pc:sldChg chg="modTransition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2170891928" sldId="301"/>
        </pc:sldMkLst>
      </pc:sldChg>
      <pc:sldChg chg="modTransition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305198279" sldId="302"/>
        </pc:sldMkLst>
      </pc:sldChg>
      <pc:sldChg chg="modTransition">
        <pc:chgData name="Osbourne, Lawrina (Curriculum Support)" userId="5b989294-1a4f-4ecd-b7ab-ed9ef82fb5c7" providerId="ADAL" clId="{38DA4922-D508-4CF8-A6B9-DAA5449F6F05}" dt="2022-01-20T23:50:25.451" v="56"/>
        <pc:sldMkLst>
          <pc:docMk/>
          <pc:sldMk cId="3430489747" sldId="304"/>
        </pc:sldMkLst>
      </pc:sldChg>
      <pc:sldMasterChg chg="modTransition modSldLayout">
        <pc:chgData name="Osbourne, Lawrina (Curriculum Support)" userId="5b989294-1a4f-4ecd-b7ab-ed9ef82fb5c7" providerId="ADAL" clId="{38DA4922-D508-4CF8-A6B9-DAA5449F6F05}" dt="2022-01-20T23:50:25.451" v="56"/>
        <pc:sldMasterMkLst>
          <pc:docMk/>
          <pc:sldMasterMk cId="1123625482" sldId="2147483648"/>
        </pc:sldMasterMkLst>
        <pc:sldLayoutChg chg="modTransition">
          <pc:chgData name="Osbourne, Lawrina (Curriculum Support)" userId="5b989294-1a4f-4ecd-b7ab-ed9ef82fb5c7" providerId="ADAL" clId="{38DA4922-D508-4CF8-A6B9-DAA5449F6F05}" dt="2022-01-20T23:50:25.451" v="56"/>
          <pc:sldLayoutMkLst>
            <pc:docMk/>
            <pc:sldMasterMk cId="1123625482" sldId="2147483648"/>
            <pc:sldLayoutMk cId="2251798174" sldId="2147483649"/>
          </pc:sldLayoutMkLst>
        </pc:sldLayoutChg>
        <pc:sldLayoutChg chg="modTransition">
          <pc:chgData name="Osbourne, Lawrina (Curriculum Support)" userId="5b989294-1a4f-4ecd-b7ab-ed9ef82fb5c7" providerId="ADAL" clId="{38DA4922-D508-4CF8-A6B9-DAA5449F6F05}" dt="2022-01-20T23:50:25.451" v="56"/>
          <pc:sldLayoutMkLst>
            <pc:docMk/>
            <pc:sldMasterMk cId="1123625482" sldId="2147483648"/>
            <pc:sldLayoutMk cId="643305868" sldId="2147483650"/>
          </pc:sldLayoutMkLst>
        </pc:sldLayoutChg>
        <pc:sldLayoutChg chg="modTransition">
          <pc:chgData name="Osbourne, Lawrina (Curriculum Support)" userId="5b989294-1a4f-4ecd-b7ab-ed9ef82fb5c7" providerId="ADAL" clId="{38DA4922-D508-4CF8-A6B9-DAA5449F6F05}" dt="2022-01-20T23:50:25.451" v="56"/>
          <pc:sldLayoutMkLst>
            <pc:docMk/>
            <pc:sldMasterMk cId="1123625482" sldId="2147483648"/>
            <pc:sldLayoutMk cId="3144419789" sldId="2147483655"/>
          </pc:sldLayoutMkLst>
        </pc:sldLayoutChg>
        <pc:sldLayoutChg chg="modTransition">
          <pc:chgData name="Osbourne, Lawrina (Curriculum Support)" userId="5b989294-1a4f-4ecd-b7ab-ed9ef82fb5c7" providerId="ADAL" clId="{38DA4922-D508-4CF8-A6B9-DAA5449F6F05}" dt="2022-01-20T23:50:25.451" v="56"/>
          <pc:sldLayoutMkLst>
            <pc:docMk/>
            <pc:sldMasterMk cId="1123625482" sldId="2147483648"/>
            <pc:sldLayoutMk cId="567652649" sldId="2147483660"/>
          </pc:sldLayoutMkLst>
        </pc:sldLayoutChg>
        <pc:sldLayoutChg chg="modTransition">
          <pc:chgData name="Osbourne, Lawrina (Curriculum Support)" userId="5b989294-1a4f-4ecd-b7ab-ed9ef82fb5c7" providerId="ADAL" clId="{38DA4922-D508-4CF8-A6B9-DAA5449F6F05}" dt="2022-01-20T23:50:25.451" v="56"/>
          <pc:sldLayoutMkLst>
            <pc:docMk/>
            <pc:sldMasterMk cId="1123625482" sldId="2147483648"/>
            <pc:sldLayoutMk cId="4259699569" sldId="2147483661"/>
          </pc:sldLayoutMkLst>
        </pc:sldLayoutChg>
        <pc:sldLayoutChg chg="modTransition">
          <pc:chgData name="Osbourne, Lawrina (Curriculum Support)" userId="5b989294-1a4f-4ecd-b7ab-ed9ef82fb5c7" providerId="ADAL" clId="{38DA4922-D508-4CF8-A6B9-DAA5449F6F05}" dt="2022-01-20T23:50:25.451" v="56"/>
          <pc:sldLayoutMkLst>
            <pc:docMk/>
            <pc:sldMasterMk cId="1123625482" sldId="2147483648"/>
            <pc:sldLayoutMk cId="655602330" sldId="2147483662"/>
          </pc:sldLayoutMkLst>
        </pc:sldLayoutChg>
        <pc:sldLayoutChg chg="modTransition">
          <pc:chgData name="Osbourne, Lawrina (Curriculum Support)" userId="5b989294-1a4f-4ecd-b7ab-ed9ef82fb5c7" providerId="ADAL" clId="{38DA4922-D508-4CF8-A6B9-DAA5449F6F05}" dt="2022-01-20T23:50:25.451" v="56"/>
          <pc:sldLayoutMkLst>
            <pc:docMk/>
            <pc:sldMasterMk cId="1123625482" sldId="2147483648"/>
            <pc:sldLayoutMk cId="2427789703" sldId="2147483664"/>
          </pc:sldLayoutMkLst>
        </pc:sldLayoutChg>
        <pc:sldLayoutChg chg="modTransition">
          <pc:chgData name="Osbourne, Lawrina (Curriculum Support)" userId="5b989294-1a4f-4ecd-b7ab-ed9ef82fb5c7" providerId="ADAL" clId="{38DA4922-D508-4CF8-A6B9-DAA5449F6F05}" dt="2022-01-20T23:50:25.451" v="56"/>
          <pc:sldLayoutMkLst>
            <pc:docMk/>
            <pc:sldMasterMk cId="1123625482" sldId="2147483648"/>
            <pc:sldLayoutMk cId="2217309765" sldId="2147483665"/>
          </pc:sldLayoutMkLst>
        </pc:sldLayoutChg>
        <pc:sldLayoutChg chg="modTransition">
          <pc:chgData name="Osbourne, Lawrina (Curriculum Support)" userId="5b989294-1a4f-4ecd-b7ab-ed9ef82fb5c7" providerId="ADAL" clId="{38DA4922-D508-4CF8-A6B9-DAA5449F6F05}" dt="2022-01-20T23:50:25.451" v="56"/>
          <pc:sldLayoutMkLst>
            <pc:docMk/>
            <pc:sldMasterMk cId="1123625482" sldId="2147483648"/>
            <pc:sldLayoutMk cId="2543916552" sldId="2147483666"/>
          </pc:sldLayoutMkLst>
        </pc:sldLayoutChg>
        <pc:sldLayoutChg chg="modTransition">
          <pc:chgData name="Osbourne, Lawrina (Curriculum Support)" userId="5b989294-1a4f-4ecd-b7ab-ed9ef82fb5c7" providerId="ADAL" clId="{38DA4922-D508-4CF8-A6B9-DAA5449F6F05}" dt="2022-01-20T23:50:25.451" v="56"/>
          <pc:sldLayoutMkLst>
            <pc:docMk/>
            <pc:sldMasterMk cId="1123625482" sldId="2147483648"/>
            <pc:sldLayoutMk cId="2665396133" sldId="2147483667"/>
          </pc:sldLayoutMkLst>
        </pc:sldLayoutChg>
        <pc:sldLayoutChg chg="modTransition">
          <pc:chgData name="Osbourne, Lawrina (Curriculum Support)" userId="5b989294-1a4f-4ecd-b7ab-ed9ef82fb5c7" providerId="ADAL" clId="{38DA4922-D508-4CF8-A6B9-DAA5449F6F05}" dt="2022-01-20T23:50:25.451" v="56"/>
          <pc:sldLayoutMkLst>
            <pc:docMk/>
            <pc:sldMasterMk cId="1123625482" sldId="2147483648"/>
            <pc:sldLayoutMk cId="4098372844" sldId="2147483668"/>
          </pc:sldLayoutMkLst>
        </pc:sldLayoutChg>
        <pc:sldLayoutChg chg="modTransition">
          <pc:chgData name="Osbourne, Lawrina (Curriculum Support)" userId="5b989294-1a4f-4ecd-b7ab-ed9ef82fb5c7" providerId="ADAL" clId="{38DA4922-D508-4CF8-A6B9-DAA5449F6F05}" dt="2022-01-20T23:50:25.451" v="56"/>
          <pc:sldLayoutMkLst>
            <pc:docMk/>
            <pc:sldMasterMk cId="1123625482" sldId="2147483648"/>
            <pc:sldLayoutMk cId="3668791820" sldId="2147483669"/>
          </pc:sldLayoutMkLst>
        </pc:sldLayoutChg>
        <pc:sldLayoutChg chg="modTransition">
          <pc:chgData name="Osbourne, Lawrina (Curriculum Support)" userId="5b989294-1a4f-4ecd-b7ab-ed9ef82fb5c7" providerId="ADAL" clId="{38DA4922-D508-4CF8-A6B9-DAA5449F6F05}" dt="2022-01-20T23:50:25.451" v="56"/>
          <pc:sldLayoutMkLst>
            <pc:docMk/>
            <pc:sldMasterMk cId="1123625482" sldId="2147483648"/>
            <pc:sldLayoutMk cId="2036674756" sldId="2147483670"/>
          </pc:sldLayoutMkLst>
        </pc:sldLayoutChg>
      </pc:sldMasterChg>
    </pc:docChg>
  </pc:docChgLst>
  <pc:docChgLst>
    <pc:chgData name="Feetham, Fiona (Curriculum Support)" userId="S::fiona.feetham574@schools.sa.edu.au::a2456b1b-a103-4fdc-b8a0-dcd50b93ffb1" providerId="AD" clId="Web-{7BA30D26-C24A-4C74-8753-136923E562D4}"/>
    <pc:docChg chg="modSld">
      <pc:chgData name="Feetham, Fiona (Curriculum Support)" userId="S::fiona.feetham574@schools.sa.edu.au::a2456b1b-a103-4fdc-b8a0-dcd50b93ffb1" providerId="AD" clId="Web-{7BA30D26-C24A-4C74-8753-136923E562D4}" dt="2022-02-21T04:22:58.750" v="0"/>
      <pc:docMkLst>
        <pc:docMk/>
      </pc:docMkLst>
      <pc:sldChg chg="delSp delAnim">
        <pc:chgData name="Feetham, Fiona (Curriculum Support)" userId="S::fiona.feetham574@schools.sa.edu.au::a2456b1b-a103-4fdc-b8a0-dcd50b93ffb1" providerId="AD" clId="Web-{7BA30D26-C24A-4C74-8753-136923E562D4}" dt="2022-02-21T04:22:58.750" v="0"/>
        <pc:sldMkLst>
          <pc:docMk/>
          <pc:sldMk cId="2523099259" sldId="297"/>
        </pc:sldMkLst>
        <pc:picChg chg="del">
          <ac:chgData name="Feetham, Fiona (Curriculum Support)" userId="S::fiona.feetham574@schools.sa.edu.au::a2456b1b-a103-4fdc-b8a0-dcd50b93ffb1" providerId="AD" clId="Web-{7BA30D26-C24A-4C74-8753-136923E562D4}" dt="2022-02-21T04:22:58.750" v="0"/>
          <ac:picMkLst>
            <pc:docMk/>
            <pc:sldMk cId="2523099259" sldId="297"/>
            <ac:picMk id="17" creationId="{76D69356-5E43-4BE9-BF75-47766FA89F11}"/>
          </ac:picMkLst>
        </pc:picChg>
      </pc:sldChg>
    </pc:docChg>
  </pc:docChgLst>
  <pc:docChgLst>
    <pc:chgData name="Paterson, Carmen (Education)" userId="dd63a345-c351-4dd3-acc8-7278c98f0e7b" providerId="ADAL" clId="{5CD75EDC-0F27-401B-9B4B-152D3529CDF8}"/>
    <pc:docChg chg="undo redo custSel modSld">
      <pc:chgData name="Paterson, Carmen (Education)" userId="dd63a345-c351-4dd3-acc8-7278c98f0e7b" providerId="ADAL" clId="{5CD75EDC-0F27-401B-9B4B-152D3529CDF8}" dt="2022-01-25T03:34:39.928" v="169" actId="1037"/>
      <pc:docMkLst>
        <pc:docMk/>
      </pc:docMkLst>
      <pc:sldChg chg="modSp mod">
        <pc:chgData name="Paterson, Carmen (Education)" userId="dd63a345-c351-4dd3-acc8-7278c98f0e7b" providerId="ADAL" clId="{5CD75EDC-0F27-401B-9B4B-152D3529CDF8}" dt="2022-01-25T03:05:26.406" v="0" actId="20577"/>
        <pc:sldMkLst>
          <pc:docMk/>
          <pc:sldMk cId="3641841233" sldId="268"/>
        </pc:sldMkLst>
        <pc:spChg chg="mod">
          <ac:chgData name="Paterson, Carmen (Education)" userId="dd63a345-c351-4dd3-acc8-7278c98f0e7b" providerId="ADAL" clId="{5CD75EDC-0F27-401B-9B4B-152D3529CDF8}" dt="2022-01-25T03:05:26.406" v="0" actId="20577"/>
          <ac:spMkLst>
            <pc:docMk/>
            <pc:sldMk cId="3641841233" sldId="268"/>
            <ac:spMk id="3" creationId="{4CD1DB66-0417-403D-8A90-5058DCCE5EB7}"/>
          </ac:spMkLst>
        </pc:spChg>
      </pc:sldChg>
      <pc:sldChg chg="modSp mod">
        <pc:chgData name="Paterson, Carmen (Education)" userId="dd63a345-c351-4dd3-acc8-7278c98f0e7b" providerId="ADAL" clId="{5CD75EDC-0F27-401B-9B4B-152D3529CDF8}" dt="2022-01-25T03:07:54.587" v="47" actId="20577"/>
        <pc:sldMkLst>
          <pc:docMk/>
          <pc:sldMk cId="3271941629" sldId="269"/>
        </pc:sldMkLst>
        <pc:spChg chg="mod">
          <ac:chgData name="Paterson, Carmen (Education)" userId="dd63a345-c351-4dd3-acc8-7278c98f0e7b" providerId="ADAL" clId="{5CD75EDC-0F27-401B-9B4B-152D3529CDF8}" dt="2022-01-25T03:07:54.587" v="47" actId="20577"/>
          <ac:spMkLst>
            <pc:docMk/>
            <pc:sldMk cId="3271941629" sldId="269"/>
            <ac:spMk id="3" creationId="{B9A72951-2ACF-4398-A43E-AB03420C26F3}"/>
          </ac:spMkLst>
        </pc:spChg>
      </pc:sldChg>
      <pc:sldChg chg="modSp mod">
        <pc:chgData name="Paterson, Carmen (Education)" userId="dd63a345-c351-4dd3-acc8-7278c98f0e7b" providerId="ADAL" clId="{5CD75EDC-0F27-401B-9B4B-152D3529CDF8}" dt="2022-01-25T03:20:51.523" v="66" actId="6549"/>
        <pc:sldMkLst>
          <pc:docMk/>
          <pc:sldMk cId="1710784852" sldId="280"/>
        </pc:sldMkLst>
        <pc:spChg chg="mod">
          <ac:chgData name="Paterson, Carmen (Education)" userId="dd63a345-c351-4dd3-acc8-7278c98f0e7b" providerId="ADAL" clId="{5CD75EDC-0F27-401B-9B4B-152D3529CDF8}" dt="2022-01-25T03:20:51.523" v="66" actId="6549"/>
          <ac:spMkLst>
            <pc:docMk/>
            <pc:sldMk cId="1710784852" sldId="280"/>
            <ac:spMk id="2" creationId="{48225CFB-4302-49BA-8660-88F59555382D}"/>
          </ac:spMkLst>
        </pc:spChg>
      </pc:sldChg>
      <pc:sldChg chg="modSp mod">
        <pc:chgData name="Paterson, Carmen (Education)" userId="dd63a345-c351-4dd3-acc8-7278c98f0e7b" providerId="ADAL" clId="{5CD75EDC-0F27-401B-9B4B-152D3529CDF8}" dt="2022-01-25T03:22:41.997" v="70" actId="1076"/>
        <pc:sldMkLst>
          <pc:docMk/>
          <pc:sldMk cId="3945803100" sldId="282"/>
        </pc:sldMkLst>
        <pc:spChg chg="mod">
          <ac:chgData name="Paterson, Carmen (Education)" userId="dd63a345-c351-4dd3-acc8-7278c98f0e7b" providerId="ADAL" clId="{5CD75EDC-0F27-401B-9B4B-152D3529CDF8}" dt="2022-01-25T03:22:41.997" v="70" actId="1076"/>
          <ac:spMkLst>
            <pc:docMk/>
            <pc:sldMk cId="3945803100" sldId="282"/>
            <ac:spMk id="4" creationId="{39B8C1A0-E169-4CDF-A9D2-4262B03CD3E8}"/>
          </ac:spMkLst>
        </pc:spChg>
      </pc:sldChg>
      <pc:sldChg chg="modSp mod">
        <pc:chgData name="Paterson, Carmen (Education)" userId="dd63a345-c351-4dd3-acc8-7278c98f0e7b" providerId="ADAL" clId="{5CD75EDC-0F27-401B-9B4B-152D3529CDF8}" dt="2022-01-25T03:19:44.378" v="64" actId="20577"/>
        <pc:sldMkLst>
          <pc:docMk/>
          <pc:sldMk cId="1470109172" sldId="285"/>
        </pc:sldMkLst>
        <pc:spChg chg="mod">
          <ac:chgData name="Paterson, Carmen (Education)" userId="dd63a345-c351-4dd3-acc8-7278c98f0e7b" providerId="ADAL" clId="{5CD75EDC-0F27-401B-9B4B-152D3529CDF8}" dt="2022-01-25T03:15:50.323" v="54" actId="6549"/>
          <ac:spMkLst>
            <pc:docMk/>
            <pc:sldMk cId="1470109172" sldId="285"/>
            <ac:spMk id="2" creationId="{B8F38182-DFA5-44FD-B30E-94A92CAD8C5F}"/>
          </ac:spMkLst>
        </pc:spChg>
        <pc:spChg chg="mod">
          <ac:chgData name="Paterson, Carmen (Education)" userId="dd63a345-c351-4dd3-acc8-7278c98f0e7b" providerId="ADAL" clId="{5CD75EDC-0F27-401B-9B4B-152D3529CDF8}" dt="2022-01-25T03:19:44.378" v="64" actId="20577"/>
          <ac:spMkLst>
            <pc:docMk/>
            <pc:sldMk cId="1470109172" sldId="285"/>
            <ac:spMk id="3" creationId="{D3E1A59B-8680-433D-BAFF-AF1171D0524D}"/>
          </ac:spMkLst>
        </pc:spChg>
      </pc:sldChg>
      <pc:sldChg chg="modSp mod">
        <pc:chgData name="Paterson, Carmen (Education)" userId="dd63a345-c351-4dd3-acc8-7278c98f0e7b" providerId="ADAL" clId="{5CD75EDC-0F27-401B-9B4B-152D3529CDF8}" dt="2022-01-25T03:15:01.887" v="52" actId="1076"/>
        <pc:sldMkLst>
          <pc:docMk/>
          <pc:sldMk cId="2699782250" sldId="286"/>
        </pc:sldMkLst>
        <pc:spChg chg="mod">
          <ac:chgData name="Paterson, Carmen (Education)" userId="dd63a345-c351-4dd3-acc8-7278c98f0e7b" providerId="ADAL" clId="{5CD75EDC-0F27-401B-9B4B-152D3529CDF8}" dt="2022-01-25T03:15:01.887" v="52" actId="1076"/>
          <ac:spMkLst>
            <pc:docMk/>
            <pc:sldMk cId="2699782250" sldId="286"/>
            <ac:spMk id="2" creationId="{9BA843CC-44CD-4959-8D44-CE01F443E391}"/>
          </ac:spMkLst>
        </pc:spChg>
      </pc:sldChg>
      <pc:sldChg chg="modSp mod">
        <pc:chgData name="Paterson, Carmen (Education)" userId="dd63a345-c351-4dd3-acc8-7278c98f0e7b" providerId="ADAL" clId="{5CD75EDC-0F27-401B-9B4B-152D3529CDF8}" dt="2022-01-25T03:32:11.758" v="105" actId="1076"/>
        <pc:sldMkLst>
          <pc:docMk/>
          <pc:sldMk cId="2122648596" sldId="292"/>
        </pc:sldMkLst>
        <pc:spChg chg="mod">
          <ac:chgData name="Paterson, Carmen (Education)" userId="dd63a345-c351-4dd3-acc8-7278c98f0e7b" providerId="ADAL" clId="{5CD75EDC-0F27-401B-9B4B-152D3529CDF8}" dt="2022-01-25T03:32:11.758" v="105" actId="1076"/>
          <ac:spMkLst>
            <pc:docMk/>
            <pc:sldMk cId="2122648596" sldId="292"/>
            <ac:spMk id="3" creationId="{74E37B85-1DCD-4B57-A3CF-B72A6555EB61}"/>
          </ac:spMkLst>
        </pc:spChg>
      </pc:sldChg>
      <pc:sldChg chg="modSp mod">
        <pc:chgData name="Paterson, Carmen (Education)" userId="dd63a345-c351-4dd3-acc8-7278c98f0e7b" providerId="ADAL" clId="{5CD75EDC-0F27-401B-9B4B-152D3529CDF8}" dt="2022-01-25T03:31:36.048" v="92" actId="113"/>
        <pc:sldMkLst>
          <pc:docMk/>
          <pc:sldMk cId="3587266542" sldId="298"/>
        </pc:sldMkLst>
        <pc:spChg chg="mod">
          <ac:chgData name="Paterson, Carmen (Education)" userId="dd63a345-c351-4dd3-acc8-7278c98f0e7b" providerId="ADAL" clId="{5CD75EDC-0F27-401B-9B4B-152D3529CDF8}" dt="2022-01-25T03:15:22.137" v="53" actId="1076"/>
          <ac:spMkLst>
            <pc:docMk/>
            <pc:sldMk cId="3587266542" sldId="298"/>
            <ac:spMk id="2" creationId="{3E1D1FE6-3E94-4FE5-8A7B-EAEF300AD894}"/>
          </ac:spMkLst>
        </pc:spChg>
        <pc:spChg chg="mod">
          <ac:chgData name="Paterson, Carmen (Education)" userId="dd63a345-c351-4dd3-acc8-7278c98f0e7b" providerId="ADAL" clId="{5CD75EDC-0F27-401B-9B4B-152D3529CDF8}" dt="2022-01-25T03:31:36.048" v="92" actId="113"/>
          <ac:spMkLst>
            <pc:docMk/>
            <pc:sldMk cId="3587266542" sldId="298"/>
            <ac:spMk id="3" creationId="{2334A37F-0350-4015-B991-5B599F2AD78A}"/>
          </ac:spMkLst>
        </pc:spChg>
      </pc:sldChg>
      <pc:sldChg chg="modSp mod">
        <pc:chgData name="Paterson, Carmen (Education)" userId="dd63a345-c351-4dd3-acc8-7278c98f0e7b" providerId="ADAL" clId="{5CD75EDC-0F27-401B-9B4B-152D3529CDF8}" dt="2022-01-25T03:14:43.735" v="50" actId="1076"/>
        <pc:sldMkLst>
          <pc:docMk/>
          <pc:sldMk cId="3430489747" sldId="304"/>
        </pc:sldMkLst>
        <pc:spChg chg="mod">
          <ac:chgData name="Paterson, Carmen (Education)" userId="dd63a345-c351-4dd3-acc8-7278c98f0e7b" providerId="ADAL" clId="{5CD75EDC-0F27-401B-9B4B-152D3529CDF8}" dt="2022-01-25T03:14:43.735" v="50" actId="1076"/>
          <ac:spMkLst>
            <pc:docMk/>
            <pc:sldMk cId="3430489747" sldId="304"/>
            <ac:spMk id="11" creationId="{00CFC737-765D-4FAA-91DD-B25164323323}"/>
          </ac:spMkLst>
        </pc:spChg>
      </pc:sldChg>
      <pc:sldChg chg="modSp mod">
        <pc:chgData name="Paterson, Carmen (Education)" userId="dd63a345-c351-4dd3-acc8-7278c98f0e7b" providerId="ADAL" clId="{5CD75EDC-0F27-401B-9B4B-152D3529CDF8}" dt="2022-01-25T03:28:11.682" v="80" actId="6549"/>
        <pc:sldMkLst>
          <pc:docMk/>
          <pc:sldMk cId="3853237844" sldId="305"/>
        </pc:sldMkLst>
        <pc:spChg chg="mod">
          <ac:chgData name="Paterson, Carmen (Education)" userId="dd63a345-c351-4dd3-acc8-7278c98f0e7b" providerId="ADAL" clId="{5CD75EDC-0F27-401B-9B4B-152D3529CDF8}" dt="2022-01-25T03:26:12.128" v="73" actId="20577"/>
          <ac:spMkLst>
            <pc:docMk/>
            <pc:sldMk cId="3853237844" sldId="305"/>
            <ac:spMk id="2" creationId="{78F6DEC1-9D65-4765-9E44-AFDFF2B97793}"/>
          </ac:spMkLst>
        </pc:spChg>
        <pc:spChg chg="mod">
          <ac:chgData name="Paterson, Carmen (Education)" userId="dd63a345-c351-4dd3-acc8-7278c98f0e7b" providerId="ADAL" clId="{5CD75EDC-0F27-401B-9B4B-152D3529CDF8}" dt="2022-01-25T03:28:11.682" v="80" actId="6549"/>
          <ac:spMkLst>
            <pc:docMk/>
            <pc:sldMk cId="3853237844" sldId="305"/>
            <ac:spMk id="3" creationId="{2F748249-08C9-47AB-9F47-4BB3CE23A3BD}"/>
          </ac:spMkLst>
        </pc:spChg>
      </pc:sldChg>
      <pc:sldChg chg="modSp mod">
        <pc:chgData name="Paterson, Carmen (Education)" userId="dd63a345-c351-4dd3-acc8-7278c98f0e7b" providerId="ADAL" clId="{5CD75EDC-0F27-401B-9B4B-152D3529CDF8}" dt="2022-01-25T03:19:45.004" v="65" actId="1076"/>
        <pc:sldMkLst>
          <pc:docMk/>
          <pc:sldMk cId="1201824544" sldId="307"/>
        </pc:sldMkLst>
        <pc:graphicFrameChg chg="mod">
          <ac:chgData name="Paterson, Carmen (Education)" userId="dd63a345-c351-4dd3-acc8-7278c98f0e7b" providerId="ADAL" clId="{5CD75EDC-0F27-401B-9B4B-152D3529CDF8}" dt="2022-01-25T03:19:45.004" v="65" actId="1076"/>
          <ac:graphicFrameMkLst>
            <pc:docMk/>
            <pc:sldMk cId="1201824544" sldId="307"/>
            <ac:graphicFrameMk id="2" creationId="{EC922AC0-26CD-4C73-A092-76042ECE235F}"/>
          </ac:graphicFrameMkLst>
        </pc:graphicFrameChg>
      </pc:sldChg>
      <pc:sldChg chg="modSp mod">
        <pc:chgData name="Paterson, Carmen (Education)" userId="dd63a345-c351-4dd3-acc8-7278c98f0e7b" providerId="ADAL" clId="{5CD75EDC-0F27-401B-9B4B-152D3529CDF8}" dt="2022-01-25T03:34:39.928" v="169" actId="1037"/>
        <pc:sldMkLst>
          <pc:docMk/>
          <pc:sldMk cId="1736714794" sldId="308"/>
        </pc:sldMkLst>
        <pc:spChg chg="mod">
          <ac:chgData name="Paterson, Carmen (Education)" userId="dd63a345-c351-4dd3-acc8-7278c98f0e7b" providerId="ADAL" clId="{5CD75EDC-0F27-401B-9B4B-152D3529CDF8}" dt="2022-01-25T03:34:31.863" v="152" actId="14100"/>
          <ac:spMkLst>
            <pc:docMk/>
            <pc:sldMk cId="1736714794" sldId="308"/>
            <ac:spMk id="8" creationId="{31BB876E-8B19-4E12-866B-448C037B2329}"/>
          </ac:spMkLst>
        </pc:spChg>
        <pc:grpChg chg="mod">
          <ac:chgData name="Paterson, Carmen (Education)" userId="dd63a345-c351-4dd3-acc8-7278c98f0e7b" providerId="ADAL" clId="{5CD75EDC-0F27-401B-9B4B-152D3529CDF8}" dt="2022-01-25T03:34:39.928" v="169" actId="1037"/>
          <ac:grpSpMkLst>
            <pc:docMk/>
            <pc:sldMk cId="1736714794" sldId="308"/>
            <ac:grpSpMk id="7" creationId="{505F659D-0407-4AB5-866A-0ADB597ADEE6}"/>
          </ac:grpSpMkLst>
        </pc:grpChg>
        <pc:grpChg chg="mod">
          <ac:chgData name="Paterson, Carmen (Education)" userId="dd63a345-c351-4dd3-acc8-7278c98f0e7b" providerId="ADAL" clId="{5CD75EDC-0F27-401B-9B4B-152D3529CDF8}" dt="2022-01-25T03:34:39.928" v="169" actId="1037"/>
          <ac:grpSpMkLst>
            <pc:docMk/>
            <pc:sldMk cId="1736714794" sldId="308"/>
            <ac:grpSpMk id="12" creationId="{8C64C8AC-C7F7-4A2C-9576-14D489F1FD3F}"/>
          </ac:grpSpMkLst>
        </pc:grpChg>
        <pc:grpChg chg="mod">
          <ac:chgData name="Paterson, Carmen (Education)" userId="dd63a345-c351-4dd3-acc8-7278c98f0e7b" providerId="ADAL" clId="{5CD75EDC-0F27-401B-9B4B-152D3529CDF8}" dt="2022-01-25T03:34:39.928" v="169" actId="1037"/>
          <ac:grpSpMkLst>
            <pc:docMk/>
            <pc:sldMk cId="1736714794" sldId="308"/>
            <ac:grpSpMk id="15" creationId="{38908D61-CAC0-4DB7-8A20-1BA98D4F7672}"/>
          </ac:grpSpMkLst>
        </pc:grpChg>
        <pc:grpChg chg="mod">
          <ac:chgData name="Paterson, Carmen (Education)" userId="dd63a345-c351-4dd3-acc8-7278c98f0e7b" providerId="ADAL" clId="{5CD75EDC-0F27-401B-9B4B-152D3529CDF8}" dt="2022-01-25T03:34:39.928" v="169" actId="1037"/>
          <ac:grpSpMkLst>
            <pc:docMk/>
            <pc:sldMk cId="1736714794" sldId="308"/>
            <ac:grpSpMk id="18" creationId="{E4067B09-E577-4F20-9DB1-93D6623E5316}"/>
          </ac:grpSpMkLst>
        </pc:grpChg>
        <pc:graphicFrameChg chg="mod">
          <ac:chgData name="Paterson, Carmen (Education)" userId="dd63a345-c351-4dd3-acc8-7278c98f0e7b" providerId="ADAL" clId="{5CD75EDC-0F27-401B-9B4B-152D3529CDF8}" dt="2022-01-25T03:34:39.928" v="169" actId="1037"/>
          <ac:graphicFrameMkLst>
            <pc:docMk/>
            <pc:sldMk cId="1736714794" sldId="308"/>
            <ac:graphicFrameMk id="6" creationId="{80930FAB-6F43-45E6-B35E-95F5D4124017}"/>
          </ac:graphicFrameMkLst>
        </pc:graphicFrameChg>
        <pc:picChg chg="mod">
          <ac:chgData name="Paterson, Carmen (Education)" userId="dd63a345-c351-4dd3-acc8-7278c98f0e7b" providerId="ADAL" clId="{5CD75EDC-0F27-401B-9B4B-152D3529CDF8}" dt="2022-01-25T03:34:24.218" v="151" actId="1076"/>
          <ac:picMkLst>
            <pc:docMk/>
            <pc:sldMk cId="1736714794" sldId="308"/>
            <ac:picMk id="22" creationId="{5E0A4581-D003-49B6-8E6B-06F05063011A}"/>
          </ac:picMkLst>
        </pc:picChg>
      </pc:sldChg>
      <pc:sldChg chg="modSp mod">
        <pc:chgData name="Paterson, Carmen (Education)" userId="dd63a345-c351-4dd3-acc8-7278c98f0e7b" providerId="ADAL" clId="{5CD75EDC-0F27-401B-9B4B-152D3529CDF8}" dt="2022-01-25T03:31:55.127" v="95" actId="113"/>
        <pc:sldMkLst>
          <pc:docMk/>
          <pc:sldMk cId="19802301" sldId="309"/>
        </pc:sldMkLst>
        <pc:spChg chg="mod">
          <ac:chgData name="Paterson, Carmen (Education)" userId="dd63a345-c351-4dd3-acc8-7278c98f0e7b" providerId="ADAL" clId="{5CD75EDC-0F27-401B-9B4B-152D3529CDF8}" dt="2022-01-25T03:31:03.566" v="84" actId="1076"/>
          <ac:spMkLst>
            <pc:docMk/>
            <pc:sldMk cId="19802301" sldId="309"/>
            <ac:spMk id="2" creationId="{48225CFB-4302-49BA-8660-88F59555382D}"/>
          </ac:spMkLst>
        </pc:spChg>
        <pc:spChg chg="mod">
          <ac:chgData name="Paterson, Carmen (Education)" userId="dd63a345-c351-4dd3-acc8-7278c98f0e7b" providerId="ADAL" clId="{5CD75EDC-0F27-401B-9B4B-152D3529CDF8}" dt="2022-01-25T03:31:55.127" v="95" actId="113"/>
          <ac:spMkLst>
            <pc:docMk/>
            <pc:sldMk cId="19802301" sldId="309"/>
            <ac:spMk id="5" creationId="{21563AAF-958D-463E-A1CF-68605567A366}"/>
          </ac:spMkLst>
        </pc:spChg>
      </pc:sldChg>
      <pc:sldChg chg="modSp mod">
        <pc:chgData name="Paterson, Carmen (Education)" userId="dd63a345-c351-4dd3-acc8-7278c98f0e7b" providerId="ADAL" clId="{5CD75EDC-0F27-401B-9B4B-152D3529CDF8}" dt="2022-01-25T03:23:17.126" v="72" actId="6549"/>
        <pc:sldMkLst>
          <pc:docMk/>
          <pc:sldMk cId="3363208716" sldId="310"/>
        </pc:sldMkLst>
        <pc:spChg chg="mod">
          <ac:chgData name="Paterson, Carmen (Education)" userId="dd63a345-c351-4dd3-acc8-7278c98f0e7b" providerId="ADAL" clId="{5CD75EDC-0F27-401B-9B4B-152D3529CDF8}" dt="2022-01-25T03:23:17.126" v="72" actId="6549"/>
          <ac:spMkLst>
            <pc:docMk/>
            <pc:sldMk cId="3363208716" sldId="310"/>
            <ac:spMk id="4" creationId="{9DB7C838-78AC-40A4-8882-4495426E29EB}"/>
          </ac:spMkLst>
        </pc:spChg>
      </pc:sldChg>
    </pc:docChg>
  </pc:docChgLst>
  <pc:docChgLst>
    <pc:chgData name="Strong, Ebony (Curriculum Support)" userId="S::ebony.strong595@schools.sa.edu.au::fc4f9260-2f14-4a69-9b3f-0e36ce06e08b" providerId="AD" clId="Web-{561D4E1F-9434-48C7-A525-7A211120B35D}"/>
    <pc:docChg chg="modSld">
      <pc:chgData name="Strong, Ebony (Curriculum Support)" userId="S::ebony.strong595@schools.sa.edu.au::fc4f9260-2f14-4a69-9b3f-0e36ce06e08b" providerId="AD" clId="Web-{561D4E1F-9434-48C7-A525-7A211120B35D}" dt="2022-01-18T10:51:07.513" v="8" actId="20577"/>
      <pc:docMkLst>
        <pc:docMk/>
      </pc:docMkLst>
      <pc:sldChg chg="modSp">
        <pc:chgData name="Strong, Ebony (Curriculum Support)" userId="S::ebony.strong595@schools.sa.edu.au::fc4f9260-2f14-4a69-9b3f-0e36ce06e08b" providerId="AD" clId="Web-{561D4E1F-9434-48C7-A525-7A211120B35D}" dt="2022-01-18T10:51:07.513" v="8" actId="20577"/>
        <pc:sldMkLst>
          <pc:docMk/>
          <pc:sldMk cId="3641841233" sldId="268"/>
        </pc:sldMkLst>
        <pc:spChg chg="mod">
          <ac:chgData name="Strong, Ebony (Curriculum Support)" userId="S::ebony.strong595@schools.sa.edu.au::fc4f9260-2f14-4a69-9b3f-0e36ce06e08b" providerId="AD" clId="Web-{561D4E1F-9434-48C7-A525-7A211120B35D}" dt="2022-01-18T10:50:59.154" v="3" actId="20577"/>
          <ac:spMkLst>
            <pc:docMk/>
            <pc:sldMk cId="3641841233" sldId="268"/>
            <ac:spMk id="2" creationId="{E16E19A7-28C1-4456-AA1B-10100DF6CF0C}"/>
          </ac:spMkLst>
        </pc:spChg>
        <pc:spChg chg="mod">
          <ac:chgData name="Strong, Ebony (Curriculum Support)" userId="S::ebony.strong595@schools.sa.edu.au::fc4f9260-2f14-4a69-9b3f-0e36ce06e08b" providerId="AD" clId="Web-{561D4E1F-9434-48C7-A525-7A211120B35D}" dt="2022-01-18T10:51:07.513" v="8" actId="20577"/>
          <ac:spMkLst>
            <pc:docMk/>
            <pc:sldMk cId="3641841233" sldId="268"/>
            <ac:spMk id="3" creationId="{4CD1DB66-0417-403D-8A90-5058DCCE5EB7}"/>
          </ac:spMkLst>
        </pc:spChg>
        <pc:spChg chg="mod">
          <ac:chgData name="Strong, Ebony (Curriculum Support)" userId="S::ebony.strong595@schools.sa.edu.au::fc4f9260-2f14-4a69-9b3f-0e36ce06e08b" providerId="AD" clId="Web-{561D4E1F-9434-48C7-A525-7A211120B35D}" dt="2022-01-18T10:51:03.044" v="4" actId="20577"/>
          <ac:spMkLst>
            <pc:docMk/>
            <pc:sldMk cId="3641841233" sldId="268"/>
            <ac:spMk id="4" creationId="{D0697118-CD2B-4676-8ECA-E66DE8A5AE4A}"/>
          </ac:spMkLst>
        </pc:spChg>
      </pc:sldChg>
    </pc:docChg>
  </pc:docChgLst>
  <pc:docChgLst>
    <pc:chgData name="Light, Jane (Curriculum Support)" userId="S::jane.light380@schools.sa.edu.au::38f041a2-02fc-425b-9559-cdb75a858b09" providerId="AD" clId="Web-{A4A91271-709A-4667-8718-00F29EF8AD94}"/>
    <pc:docChg chg="modSld sldOrd">
      <pc:chgData name="Light, Jane (Curriculum Support)" userId="S::jane.light380@schools.sa.edu.au::38f041a2-02fc-425b-9559-cdb75a858b09" providerId="AD" clId="Web-{A4A91271-709A-4667-8718-00F29EF8AD94}" dt="2022-01-24T02:21:38.868" v="20" actId="20577"/>
      <pc:docMkLst>
        <pc:docMk/>
      </pc:docMkLst>
      <pc:sldChg chg="modSp">
        <pc:chgData name="Light, Jane (Curriculum Support)" userId="S::jane.light380@schools.sa.edu.au::38f041a2-02fc-425b-9559-cdb75a858b09" providerId="AD" clId="Web-{A4A91271-709A-4667-8718-00F29EF8AD94}" dt="2022-01-24T02:11:38.132" v="9" actId="20577"/>
        <pc:sldMkLst>
          <pc:docMk/>
          <pc:sldMk cId="1356105659" sldId="281"/>
        </pc:sldMkLst>
        <pc:spChg chg="mod">
          <ac:chgData name="Light, Jane (Curriculum Support)" userId="S::jane.light380@schools.sa.edu.au::38f041a2-02fc-425b-9559-cdb75a858b09" providerId="AD" clId="Web-{A4A91271-709A-4667-8718-00F29EF8AD94}" dt="2022-01-24T02:10:06.145" v="1" actId="20577"/>
          <ac:spMkLst>
            <pc:docMk/>
            <pc:sldMk cId="1356105659" sldId="281"/>
            <ac:spMk id="2" creationId="{48225CFB-4302-49BA-8660-88F59555382D}"/>
          </ac:spMkLst>
        </pc:spChg>
        <pc:spChg chg="mod">
          <ac:chgData name="Light, Jane (Curriculum Support)" userId="S::jane.light380@schools.sa.edu.au::38f041a2-02fc-425b-9559-cdb75a858b09" providerId="AD" clId="Web-{A4A91271-709A-4667-8718-00F29EF8AD94}" dt="2022-01-24T02:11:38.132" v="9" actId="20577"/>
          <ac:spMkLst>
            <pc:docMk/>
            <pc:sldMk cId="1356105659" sldId="281"/>
            <ac:spMk id="5" creationId="{21563AAF-958D-463E-A1CF-68605567A366}"/>
          </ac:spMkLst>
        </pc:spChg>
      </pc:sldChg>
      <pc:sldChg chg="modSp">
        <pc:chgData name="Light, Jane (Curriculum Support)" userId="S::jane.light380@schools.sa.edu.au::38f041a2-02fc-425b-9559-cdb75a858b09" providerId="AD" clId="Web-{A4A91271-709A-4667-8718-00F29EF8AD94}" dt="2022-01-24T02:21:38.868" v="20" actId="20577"/>
        <pc:sldMkLst>
          <pc:docMk/>
          <pc:sldMk cId="3853237844" sldId="305"/>
        </pc:sldMkLst>
        <pc:spChg chg="mod">
          <ac:chgData name="Light, Jane (Curriculum Support)" userId="S::jane.light380@schools.sa.edu.au::38f041a2-02fc-425b-9559-cdb75a858b09" providerId="AD" clId="Web-{A4A91271-709A-4667-8718-00F29EF8AD94}" dt="2022-01-24T02:21:38.868" v="20" actId="20577"/>
          <ac:spMkLst>
            <pc:docMk/>
            <pc:sldMk cId="3853237844" sldId="305"/>
            <ac:spMk id="2" creationId="{78F6DEC1-9D65-4765-9E44-AFDFF2B97793}"/>
          </ac:spMkLst>
        </pc:spChg>
        <pc:spChg chg="mod">
          <ac:chgData name="Light, Jane (Curriculum Support)" userId="S::jane.light380@schools.sa.edu.au::38f041a2-02fc-425b-9559-cdb75a858b09" providerId="AD" clId="Web-{A4A91271-709A-4667-8718-00F29EF8AD94}" dt="2022-01-24T02:21:19.242" v="15" actId="20577"/>
          <ac:spMkLst>
            <pc:docMk/>
            <pc:sldMk cId="3853237844" sldId="305"/>
            <ac:spMk id="3" creationId="{2F748249-08C9-47AB-9F47-4BB3CE23A3BD}"/>
          </ac:spMkLst>
        </pc:spChg>
      </pc:sldChg>
      <pc:sldChg chg="modSp">
        <pc:chgData name="Light, Jane (Curriculum Support)" userId="S::jane.light380@schools.sa.edu.au::38f041a2-02fc-425b-9559-cdb75a858b09" providerId="AD" clId="Web-{A4A91271-709A-4667-8718-00F29EF8AD94}" dt="2022-01-24T02:21:31.914" v="19" actId="20577"/>
        <pc:sldMkLst>
          <pc:docMk/>
          <pc:sldMk cId="2571677754" sldId="306"/>
        </pc:sldMkLst>
        <pc:spChg chg="mod">
          <ac:chgData name="Light, Jane (Curriculum Support)" userId="S::jane.light380@schools.sa.edu.au::38f041a2-02fc-425b-9559-cdb75a858b09" providerId="AD" clId="Web-{A4A91271-709A-4667-8718-00F29EF8AD94}" dt="2022-01-24T02:21:31.914" v="19" actId="20577"/>
          <ac:spMkLst>
            <pc:docMk/>
            <pc:sldMk cId="2571677754" sldId="306"/>
            <ac:spMk id="5" creationId="{E312388D-D0DD-421D-AA13-523F699D00DC}"/>
          </ac:spMkLst>
        </pc:spChg>
        <pc:spChg chg="mod">
          <ac:chgData name="Light, Jane (Curriculum Support)" userId="S::jane.light380@schools.sa.edu.au::38f041a2-02fc-425b-9559-cdb75a858b09" providerId="AD" clId="Web-{A4A91271-709A-4667-8718-00F29EF8AD94}" dt="2022-01-24T02:21:25.008" v="18" actId="20577"/>
          <ac:spMkLst>
            <pc:docMk/>
            <pc:sldMk cId="2571677754" sldId="306"/>
            <ac:spMk id="8" creationId="{31BB876E-8B19-4E12-866B-448C037B2329}"/>
          </ac:spMkLst>
        </pc:spChg>
      </pc:sldChg>
      <pc:sldChg chg="ord">
        <pc:chgData name="Light, Jane (Curriculum Support)" userId="S::jane.light380@schools.sa.edu.au::38f041a2-02fc-425b-9559-cdb75a858b09" providerId="AD" clId="Web-{A4A91271-709A-4667-8718-00F29EF8AD94}" dt="2022-01-24T02:09:58.583" v="0"/>
        <pc:sldMkLst>
          <pc:docMk/>
          <pc:sldMk cId="1736714794" sldId="308"/>
        </pc:sldMkLst>
      </pc:sldChg>
    </pc:docChg>
  </pc:docChgLst>
  <pc:docChgLst>
    <pc:chgData name="Power, Kathryn (Curriculum Policy and Standards)" userId="39542ede-2362-451c-bbe8-2c6860191fec" providerId="ADAL" clId="{1861120D-8D01-4118-B159-3C5CA2A0A0FF}"/>
    <pc:docChg chg="custSel modSld">
      <pc:chgData name="Power, Kathryn (Curriculum Policy and Standards)" userId="39542ede-2362-451c-bbe8-2c6860191fec" providerId="ADAL" clId="{1861120D-8D01-4118-B159-3C5CA2A0A0FF}" dt="2022-02-27T23:43:25.280" v="62" actId="113"/>
      <pc:docMkLst>
        <pc:docMk/>
      </pc:docMkLst>
      <pc:sldChg chg="modSp mod">
        <pc:chgData name="Power, Kathryn (Curriculum Policy and Standards)" userId="39542ede-2362-451c-bbe8-2c6860191fec" providerId="ADAL" clId="{1861120D-8D01-4118-B159-3C5CA2A0A0FF}" dt="2022-02-27T23:41:30.878" v="52" actId="1076"/>
        <pc:sldMkLst>
          <pc:docMk/>
          <pc:sldMk cId="2593198430" sldId="284"/>
        </pc:sldMkLst>
        <pc:picChg chg="mod">
          <ac:chgData name="Power, Kathryn (Curriculum Policy and Standards)" userId="39542ede-2362-451c-bbe8-2c6860191fec" providerId="ADAL" clId="{1861120D-8D01-4118-B159-3C5CA2A0A0FF}" dt="2022-02-27T23:41:30.878" v="52" actId="1076"/>
          <ac:picMkLst>
            <pc:docMk/>
            <pc:sldMk cId="2593198430" sldId="284"/>
            <ac:picMk id="3" creationId="{17198045-17F7-495E-8490-20DA77658FB9}"/>
          </ac:picMkLst>
        </pc:picChg>
      </pc:sldChg>
      <pc:sldChg chg="modSp mod">
        <pc:chgData name="Power, Kathryn (Curriculum Policy and Standards)" userId="39542ede-2362-451c-bbe8-2c6860191fec" providerId="ADAL" clId="{1861120D-8D01-4118-B159-3C5CA2A0A0FF}" dt="2022-02-27T23:38:59.762" v="34" actId="1076"/>
        <pc:sldMkLst>
          <pc:docMk/>
          <pc:sldMk cId="1470109172" sldId="285"/>
        </pc:sldMkLst>
        <pc:spChg chg="mod">
          <ac:chgData name="Power, Kathryn (Curriculum Policy and Standards)" userId="39542ede-2362-451c-bbe8-2c6860191fec" providerId="ADAL" clId="{1861120D-8D01-4118-B159-3C5CA2A0A0FF}" dt="2022-02-27T23:38:44.563" v="33" actId="20577"/>
          <ac:spMkLst>
            <pc:docMk/>
            <pc:sldMk cId="1470109172" sldId="285"/>
            <ac:spMk id="3" creationId="{D3E1A59B-8680-433D-BAFF-AF1171D0524D}"/>
          </ac:spMkLst>
        </pc:spChg>
        <pc:picChg chg="mod">
          <ac:chgData name="Power, Kathryn (Curriculum Policy and Standards)" userId="39542ede-2362-451c-bbe8-2c6860191fec" providerId="ADAL" clId="{1861120D-8D01-4118-B159-3C5CA2A0A0FF}" dt="2022-02-27T23:38:59.762" v="34" actId="1076"/>
          <ac:picMkLst>
            <pc:docMk/>
            <pc:sldMk cId="1470109172" sldId="285"/>
            <ac:picMk id="14" creationId="{A7E5D435-4159-436E-B191-1C8988DD9CE1}"/>
          </ac:picMkLst>
        </pc:picChg>
      </pc:sldChg>
      <pc:sldChg chg="modSp mod">
        <pc:chgData name="Power, Kathryn (Curriculum Policy and Standards)" userId="39542ede-2362-451c-bbe8-2c6860191fec" providerId="ADAL" clId="{1861120D-8D01-4118-B159-3C5CA2A0A0FF}" dt="2022-02-27T23:37:32.583" v="7" actId="20577"/>
        <pc:sldMkLst>
          <pc:docMk/>
          <pc:sldMk cId="2699782250" sldId="286"/>
        </pc:sldMkLst>
        <pc:spChg chg="mod">
          <ac:chgData name="Power, Kathryn (Curriculum Policy and Standards)" userId="39542ede-2362-451c-bbe8-2c6860191fec" providerId="ADAL" clId="{1861120D-8D01-4118-B159-3C5CA2A0A0FF}" dt="2022-02-27T23:37:32.583" v="7" actId="20577"/>
          <ac:spMkLst>
            <pc:docMk/>
            <pc:sldMk cId="2699782250" sldId="286"/>
            <ac:spMk id="2" creationId="{9BA843CC-44CD-4959-8D44-CE01F443E391}"/>
          </ac:spMkLst>
        </pc:spChg>
        <pc:picChg chg="mod">
          <ac:chgData name="Power, Kathryn (Curriculum Policy and Standards)" userId="39542ede-2362-451c-bbe8-2c6860191fec" providerId="ADAL" clId="{1861120D-8D01-4118-B159-3C5CA2A0A0FF}" dt="2022-02-27T23:37:19.813" v="1" actId="1076"/>
          <ac:picMkLst>
            <pc:docMk/>
            <pc:sldMk cId="2699782250" sldId="286"/>
            <ac:picMk id="6" creationId="{62B79A83-05BD-4A36-8FAB-C2AD58425A2F}"/>
          </ac:picMkLst>
        </pc:picChg>
      </pc:sldChg>
      <pc:sldChg chg="modSp mod">
        <pc:chgData name="Power, Kathryn (Curriculum Policy and Standards)" userId="39542ede-2362-451c-bbe8-2c6860191fec" providerId="ADAL" clId="{1861120D-8D01-4118-B159-3C5CA2A0A0FF}" dt="2022-02-27T23:39:23.722" v="36" actId="1076"/>
        <pc:sldMkLst>
          <pc:docMk/>
          <pc:sldMk cId="2497721768" sldId="287"/>
        </pc:sldMkLst>
        <pc:picChg chg="mod">
          <ac:chgData name="Power, Kathryn (Curriculum Policy and Standards)" userId="39542ede-2362-451c-bbe8-2c6860191fec" providerId="ADAL" clId="{1861120D-8D01-4118-B159-3C5CA2A0A0FF}" dt="2022-02-27T23:39:23.722" v="36" actId="1076"/>
          <ac:picMkLst>
            <pc:docMk/>
            <pc:sldMk cId="2497721768" sldId="287"/>
            <ac:picMk id="4" creationId="{30CB0704-18EA-48B3-8727-7EDF81DDBB24}"/>
          </ac:picMkLst>
        </pc:picChg>
      </pc:sldChg>
      <pc:sldChg chg="modSp mod">
        <pc:chgData name="Power, Kathryn (Curriculum Policy and Standards)" userId="39542ede-2362-451c-bbe8-2c6860191fec" providerId="ADAL" clId="{1861120D-8D01-4118-B159-3C5CA2A0A0FF}" dt="2022-02-27T23:39:55.572" v="39" actId="1076"/>
        <pc:sldMkLst>
          <pc:docMk/>
          <pc:sldMk cId="2890930235" sldId="288"/>
        </pc:sldMkLst>
        <pc:picChg chg="mod">
          <ac:chgData name="Power, Kathryn (Curriculum Policy and Standards)" userId="39542ede-2362-451c-bbe8-2c6860191fec" providerId="ADAL" clId="{1861120D-8D01-4118-B159-3C5CA2A0A0FF}" dt="2022-02-27T23:39:55.572" v="39" actId="1076"/>
          <ac:picMkLst>
            <pc:docMk/>
            <pc:sldMk cId="2890930235" sldId="288"/>
            <ac:picMk id="5" creationId="{8BC5B933-EA09-434C-ACC6-84F78305B979}"/>
          </ac:picMkLst>
        </pc:picChg>
      </pc:sldChg>
      <pc:sldChg chg="modSp mod">
        <pc:chgData name="Power, Kathryn (Curriculum Policy and Standards)" userId="39542ede-2362-451c-bbe8-2c6860191fec" providerId="ADAL" clId="{1861120D-8D01-4118-B159-3C5CA2A0A0FF}" dt="2022-02-27T23:37:52.274" v="8" actId="113"/>
        <pc:sldMkLst>
          <pc:docMk/>
          <pc:sldMk cId="3587266542" sldId="298"/>
        </pc:sldMkLst>
        <pc:spChg chg="mod">
          <ac:chgData name="Power, Kathryn (Curriculum Policy and Standards)" userId="39542ede-2362-451c-bbe8-2c6860191fec" providerId="ADAL" clId="{1861120D-8D01-4118-B159-3C5CA2A0A0FF}" dt="2022-02-27T23:37:52.274" v="8" actId="113"/>
          <ac:spMkLst>
            <pc:docMk/>
            <pc:sldMk cId="3587266542" sldId="298"/>
            <ac:spMk id="3" creationId="{2334A37F-0350-4015-B991-5B599F2AD78A}"/>
          </ac:spMkLst>
        </pc:spChg>
      </pc:sldChg>
      <pc:sldChg chg="modSp mod">
        <pc:chgData name="Power, Kathryn (Curriculum Policy and Standards)" userId="39542ede-2362-451c-bbe8-2c6860191fec" providerId="ADAL" clId="{1861120D-8D01-4118-B159-3C5CA2A0A0FF}" dt="2022-02-27T23:39:42.744" v="38" actId="113"/>
        <pc:sldMkLst>
          <pc:docMk/>
          <pc:sldMk cId="1486030760" sldId="299"/>
        </pc:sldMkLst>
        <pc:spChg chg="mod">
          <ac:chgData name="Power, Kathryn (Curriculum Policy and Standards)" userId="39542ede-2362-451c-bbe8-2c6860191fec" providerId="ADAL" clId="{1861120D-8D01-4118-B159-3C5CA2A0A0FF}" dt="2022-02-27T23:39:42.744" v="38" actId="113"/>
          <ac:spMkLst>
            <pc:docMk/>
            <pc:sldMk cId="1486030760" sldId="299"/>
            <ac:spMk id="2" creationId="{48225CFB-4302-49BA-8660-88F59555382D}"/>
          </ac:spMkLst>
        </pc:spChg>
      </pc:sldChg>
      <pc:sldChg chg="modSp mod">
        <pc:chgData name="Power, Kathryn (Curriculum Policy and Standards)" userId="39542ede-2362-451c-bbe8-2c6860191fec" providerId="ADAL" clId="{1861120D-8D01-4118-B159-3C5CA2A0A0FF}" dt="2022-02-27T23:40:12.633" v="42" actId="113"/>
        <pc:sldMkLst>
          <pc:docMk/>
          <pc:sldMk cId="3706537590" sldId="300"/>
        </pc:sldMkLst>
        <pc:spChg chg="mod">
          <ac:chgData name="Power, Kathryn (Curriculum Policy and Standards)" userId="39542ede-2362-451c-bbe8-2c6860191fec" providerId="ADAL" clId="{1861120D-8D01-4118-B159-3C5CA2A0A0FF}" dt="2022-02-27T23:40:07.297" v="40" actId="113"/>
          <ac:spMkLst>
            <pc:docMk/>
            <pc:sldMk cId="3706537590" sldId="300"/>
            <ac:spMk id="2" creationId="{48225CFB-4302-49BA-8660-88F59555382D}"/>
          </ac:spMkLst>
        </pc:spChg>
        <pc:spChg chg="mod">
          <ac:chgData name="Power, Kathryn (Curriculum Policy and Standards)" userId="39542ede-2362-451c-bbe8-2c6860191fec" providerId="ADAL" clId="{1861120D-8D01-4118-B159-3C5CA2A0A0FF}" dt="2022-02-27T23:40:12.633" v="42" actId="113"/>
          <ac:spMkLst>
            <pc:docMk/>
            <pc:sldMk cId="3706537590" sldId="300"/>
            <ac:spMk id="7" creationId="{2982DB12-9201-42C6-B2C0-4D0260207EC1}"/>
          </ac:spMkLst>
        </pc:spChg>
      </pc:sldChg>
      <pc:sldChg chg="modSp mod">
        <pc:chgData name="Power, Kathryn (Curriculum Policy and Standards)" userId="39542ede-2362-451c-bbe8-2c6860191fec" providerId="ADAL" clId="{1861120D-8D01-4118-B159-3C5CA2A0A0FF}" dt="2022-02-27T23:40:27.704" v="45" actId="113"/>
        <pc:sldMkLst>
          <pc:docMk/>
          <pc:sldMk cId="2170891928" sldId="301"/>
        </pc:sldMkLst>
        <pc:spChg chg="mod">
          <ac:chgData name="Power, Kathryn (Curriculum Policy and Standards)" userId="39542ede-2362-451c-bbe8-2c6860191fec" providerId="ADAL" clId="{1861120D-8D01-4118-B159-3C5CA2A0A0FF}" dt="2022-02-27T23:40:23.168" v="44" actId="113"/>
          <ac:spMkLst>
            <pc:docMk/>
            <pc:sldMk cId="2170891928" sldId="301"/>
            <ac:spMk id="2" creationId="{48225CFB-4302-49BA-8660-88F59555382D}"/>
          </ac:spMkLst>
        </pc:spChg>
        <pc:spChg chg="mod">
          <ac:chgData name="Power, Kathryn (Curriculum Policy and Standards)" userId="39542ede-2362-451c-bbe8-2c6860191fec" providerId="ADAL" clId="{1861120D-8D01-4118-B159-3C5CA2A0A0FF}" dt="2022-02-27T23:40:27.704" v="45" actId="113"/>
          <ac:spMkLst>
            <pc:docMk/>
            <pc:sldMk cId="2170891928" sldId="301"/>
            <ac:spMk id="6" creationId="{D8822441-74CB-4C2E-9070-9E08C6AFB4D7}"/>
          </ac:spMkLst>
        </pc:spChg>
      </pc:sldChg>
      <pc:sldChg chg="modSp mod">
        <pc:chgData name="Power, Kathryn (Curriculum Policy and Standards)" userId="39542ede-2362-451c-bbe8-2c6860191fec" providerId="ADAL" clId="{1861120D-8D01-4118-B159-3C5CA2A0A0FF}" dt="2022-02-27T23:41:09.709" v="51" actId="1076"/>
        <pc:sldMkLst>
          <pc:docMk/>
          <pc:sldMk cId="305198279" sldId="302"/>
        </pc:sldMkLst>
        <pc:spChg chg="mod">
          <ac:chgData name="Power, Kathryn (Curriculum Policy and Standards)" userId="39542ede-2362-451c-bbe8-2c6860191fec" providerId="ADAL" clId="{1861120D-8D01-4118-B159-3C5CA2A0A0FF}" dt="2022-02-27T23:40:44.142" v="47" actId="113"/>
          <ac:spMkLst>
            <pc:docMk/>
            <pc:sldMk cId="305198279" sldId="302"/>
            <ac:spMk id="2" creationId="{48225CFB-4302-49BA-8660-88F59555382D}"/>
          </ac:spMkLst>
        </pc:spChg>
        <pc:spChg chg="mod">
          <ac:chgData name="Power, Kathryn (Curriculum Policy and Standards)" userId="39542ede-2362-451c-bbe8-2c6860191fec" providerId="ADAL" clId="{1861120D-8D01-4118-B159-3C5CA2A0A0FF}" dt="2022-02-27T23:40:55.077" v="50" actId="207"/>
          <ac:spMkLst>
            <pc:docMk/>
            <pc:sldMk cId="305198279" sldId="302"/>
            <ac:spMk id="4" creationId="{98FA7BB2-2F42-43A4-ADB4-909CC60CF939}"/>
          </ac:spMkLst>
        </pc:spChg>
        <pc:picChg chg="mod">
          <ac:chgData name="Power, Kathryn (Curriculum Policy and Standards)" userId="39542ede-2362-451c-bbe8-2c6860191fec" providerId="ADAL" clId="{1861120D-8D01-4118-B159-3C5CA2A0A0FF}" dt="2022-02-27T23:41:09.709" v="51" actId="1076"/>
          <ac:picMkLst>
            <pc:docMk/>
            <pc:sldMk cId="305198279" sldId="302"/>
            <ac:picMk id="3" creationId="{B12BD78D-6EF1-4075-B10A-D467196963C0}"/>
          </ac:picMkLst>
        </pc:picChg>
      </pc:sldChg>
      <pc:sldChg chg="modSp mod">
        <pc:chgData name="Power, Kathryn (Curriculum Policy and Standards)" userId="39542ede-2362-451c-bbe8-2c6860191fec" providerId="ADAL" clId="{1861120D-8D01-4118-B159-3C5CA2A0A0FF}" dt="2022-02-27T23:37:09.115" v="0" actId="1076"/>
        <pc:sldMkLst>
          <pc:docMk/>
          <pc:sldMk cId="3430489747" sldId="304"/>
        </pc:sldMkLst>
        <pc:picChg chg="mod">
          <ac:chgData name="Power, Kathryn (Curriculum Policy and Standards)" userId="39542ede-2362-451c-bbe8-2c6860191fec" providerId="ADAL" clId="{1861120D-8D01-4118-B159-3C5CA2A0A0FF}" dt="2022-02-27T23:37:09.115" v="0" actId="1076"/>
          <ac:picMkLst>
            <pc:docMk/>
            <pc:sldMk cId="3430489747" sldId="304"/>
            <ac:picMk id="9" creationId="{BDA18B61-93DE-4350-BD63-D5283410C82B}"/>
          </ac:picMkLst>
        </pc:picChg>
      </pc:sldChg>
      <pc:sldChg chg="modSp mod">
        <pc:chgData name="Power, Kathryn (Curriculum Policy and Standards)" userId="39542ede-2362-451c-bbe8-2c6860191fec" providerId="ADAL" clId="{1861120D-8D01-4118-B159-3C5CA2A0A0FF}" dt="2022-02-27T23:41:54.081" v="54" actId="113"/>
        <pc:sldMkLst>
          <pc:docMk/>
          <pc:sldMk cId="3853237844" sldId="305"/>
        </pc:sldMkLst>
        <pc:spChg chg="mod">
          <ac:chgData name="Power, Kathryn (Curriculum Policy and Standards)" userId="39542ede-2362-451c-bbe8-2c6860191fec" providerId="ADAL" clId="{1861120D-8D01-4118-B159-3C5CA2A0A0FF}" dt="2022-02-27T23:41:54.081" v="54" actId="113"/>
          <ac:spMkLst>
            <pc:docMk/>
            <pc:sldMk cId="3853237844" sldId="305"/>
            <ac:spMk id="3" creationId="{2F748249-08C9-47AB-9F47-4BB3CE23A3BD}"/>
          </ac:spMkLst>
        </pc:spChg>
        <pc:picChg chg="mod">
          <ac:chgData name="Power, Kathryn (Curriculum Policy and Standards)" userId="39542ede-2362-451c-bbe8-2c6860191fec" providerId="ADAL" clId="{1861120D-8D01-4118-B159-3C5CA2A0A0FF}" dt="2022-02-27T23:41:45.566" v="53" actId="1076"/>
          <ac:picMkLst>
            <pc:docMk/>
            <pc:sldMk cId="3853237844" sldId="305"/>
            <ac:picMk id="6" creationId="{01A56BBE-68E1-4F74-BFDC-92B471DC5C35}"/>
          </ac:picMkLst>
        </pc:picChg>
      </pc:sldChg>
      <pc:sldChg chg="modSp mod">
        <pc:chgData name="Power, Kathryn (Curriculum Policy and Standards)" userId="39542ede-2362-451c-bbe8-2c6860191fec" providerId="ADAL" clId="{1861120D-8D01-4118-B159-3C5CA2A0A0FF}" dt="2022-02-27T23:42:26.653" v="56" actId="115"/>
        <pc:sldMkLst>
          <pc:docMk/>
          <pc:sldMk cId="2571677754" sldId="306"/>
        </pc:sldMkLst>
        <pc:spChg chg="mod">
          <ac:chgData name="Power, Kathryn (Curriculum Policy and Standards)" userId="39542ede-2362-451c-bbe8-2c6860191fec" providerId="ADAL" clId="{1861120D-8D01-4118-B159-3C5CA2A0A0FF}" dt="2022-02-27T23:42:26.653" v="56" actId="115"/>
          <ac:spMkLst>
            <pc:docMk/>
            <pc:sldMk cId="2571677754" sldId="306"/>
            <ac:spMk id="8" creationId="{31BB876E-8B19-4E12-866B-448C037B2329}"/>
          </ac:spMkLst>
        </pc:spChg>
      </pc:sldChg>
      <pc:sldChg chg="modSp mod">
        <pc:chgData name="Power, Kathryn (Curriculum Policy and Standards)" userId="39542ede-2362-451c-bbe8-2c6860191fec" providerId="ADAL" clId="{1861120D-8D01-4118-B159-3C5CA2A0A0FF}" dt="2022-02-27T23:39:10.032" v="35" actId="1076"/>
        <pc:sldMkLst>
          <pc:docMk/>
          <pc:sldMk cId="1201824544" sldId="307"/>
        </pc:sldMkLst>
        <pc:picChg chg="mod">
          <ac:chgData name="Power, Kathryn (Curriculum Policy and Standards)" userId="39542ede-2362-451c-bbe8-2c6860191fec" providerId="ADAL" clId="{1861120D-8D01-4118-B159-3C5CA2A0A0FF}" dt="2022-02-27T23:39:10.032" v="35" actId="1076"/>
          <ac:picMkLst>
            <pc:docMk/>
            <pc:sldMk cId="1201824544" sldId="307"/>
            <ac:picMk id="6" creationId="{48FA2975-2104-4261-AC41-231386DA3458}"/>
          </ac:picMkLst>
        </pc:picChg>
      </pc:sldChg>
      <pc:sldChg chg="modSp mod">
        <pc:chgData name="Power, Kathryn (Curriculum Policy and Standards)" userId="39542ede-2362-451c-bbe8-2c6860191fec" providerId="ADAL" clId="{1861120D-8D01-4118-B159-3C5CA2A0A0FF}" dt="2022-02-27T23:43:08.587" v="58" actId="113"/>
        <pc:sldMkLst>
          <pc:docMk/>
          <pc:sldMk cId="1736714794" sldId="308"/>
        </pc:sldMkLst>
        <pc:spChg chg="mod">
          <ac:chgData name="Power, Kathryn (Curriculum Policy and Standards)" userId="39542ede-2362-451c-bbe8-2c6860191fec" providerId="ADAL" clId="{1861120D-8D01-4118-B159-3C5CA2A0A0FF}" dt="2022-02-27T23:43:08.587" v="58" actId="113"/>
          <ac:spMkLst>
            <pc:docMk/>
            <pc:sldMk cId="1736714794" sldId="308"/>
            <ac:spMk id="8" creationId="{31BB876E-8B19-4E12-866B-448C037B2329}"/>
          </ac:spMkLst>
        </pc:spChg>
      </pc:sldChg>
      <pc:sldChg chg="modSp mod">
        <pc:chgData name="Power, Kathryn (Curriculum Policy and Standards)" userId="39542ede-2362-451c-bbe8-2c6860191fec" providerId="ADAL" clId="{1861120D-8D01-4118-B159-3C5CA2A0A0FF}" dt="2022-02-27T23:43:25.280" v="62" actId="113"/>
        <pc:sldMkLst>
          <pc:docMk/>
          <pc:sldMk cId="19802301" sldId="309"/>
        </pc:sldMkLst>
        <pc:spChg chg="mod">
          <ac:chgData name="Power, Kathryn (Curriculum Policy and Standards)" userId="39542ede-2362-451c-bbe8-2c6860191fec" providerId="ADAL" clId="{1861120D-8D01-4118-B159-3C5CA2A0A0FF}" dt="2022-02-27T23:43:25.280" v="62" actId="113"/>
          <ac:spMkLst>
            <pc:docMk/>
            <pc:sldMk cId="19802301" sldId="309"/>
            <ac:spMk id="5" creationId="{21563AAF-958D-463E-A1CF-68605567A366}"/>
          </ac:spMkLst>
        </pc:spChg>
      </pc:sldChg>
      <pc:sldChg chg="modSp mod">
        <pc:chgData name="Power, Kathryn (Curriculum Policy and Standards)" userId="39542ede-2362-451c-bbe8-2c6860191fec" providerId="ADAL" clId="{1861120D-8D01-4118-B159-3C5CA2A0A0FF}" dt="2022-02-27T23:42:46.936" v="57" actId="1076"/>
        <pc:sldMkLst>
          <pc:docMk/>
          <pc:sldMk cId="3363208716" sldId="310"/>
        </pc:sldMkLst>
        <pc:picChg chg="mod">
          <ac:chgData name="Power, Kathryn (Curriculum Policy and Standards)" userId="39542ede-2362-451c-bbe8-2c6860191fec" providerId="ADAL" clId="{1861120D-8D01-4118-B159-3C5CA2A0A0FF}" dt="2022-02-27T23:42:46.936" v="57" actId="1076"/>
          <ac:picMkLst>
            <pc:docMk/>
            <pc:sldMk cId="3363208716" sldId="310"/>
            <ac:picMk id="3" creationId="{F4DB6208-08ED-4AA3-BB7C-BA3D14C7CF27}"/>
          </ac:picMkLst>
        </pc:picChg>
      </pc:sldChg>
      <pc:sldChg chg="modSp mod">
        <pc:chgData name="Power, Kathryn (Curriculum Policy and Standards)" userId="39542ede-2362-451c-bbe8-2c6860191fec" providerId="ADAL" clId="{1861120D-8D01-4118-B159-3C5CA2A0A0FF}" dt="2022-02-27T23:43:15.872" v="60" actId="113"/>
        <pc:sldMkLst>
          <pc:docMk/>
          <pc:sldMk cId="3559535504" sldId="312"/>
        </pc:sldMkLst>
        <pc:spChg chg="mod">
          <ac:chgData name="Power, Kathryn (Curriculum Policy and Standards)" userId="39542ede-2362-451c-bbe8-2c6860191fec" providerId="ADAL" clId="{1861120D-8D01-4118-B159-3C5CA2A0A0FF}" dt="2022-02-27T23:43:15.872" v="60" actId="113"/>
          <ac:spMkLst>
            <pc:docMk/>
            <pc:sldMk cId="3559535504" sldId="312"/>
            <ac:spMk id="3" creationId="{FF5EEEF8-44B3-4DCA-9563-27B1A1DCF5C9}"/>
          </ac:spMkLst>
        </pc:spChg>
      </pc:sldChg>
    </pc:docChg>
  </pc:docChgLst>
  <pc:docChgLst>
    <pc:chgData name="Elyse" userId="f36cee0c-4795-4a4e-a200-ec64c6c861e9" providerId="ADAL" clId="{5FA3EA41-DA66-43D7-8EB5-7AEB5A6A03AA}"/>
    <pc:docChg chg="custSel modSld">
      <pc:chgData name="Elyse" userId="f36cee0c-4795-4a4e-a200-ec64c6c861e9" providerId="ADAL" clId="{5FA3EA41-DA66-43D7-8EB5-7AEB5A6A03AA}" dt="2022-03-21T00:40:53.471" v="3" actId="368"/>
      <pc:docMkLst>
        <pc:docMk/>
      </pc:docMkLst>
      <pc:sldChg chg="modNotes">
        <pc:chgData name="Elyse" userId="f36cee0c-4795-4a4e-a200-ec64c6c861e9" providerId="ADAL" clId="{5FA3EA41-DA66-43D7-8EB5-7AEB5A6A03AA}" dt="2022-03-21T00:40:53.417" v="1" actId="368"/>
        <pc:sldMkLst>
          <pc:docMk/>
          <pc:sldMk cId="3587266542" sldId="298"/>
        </pc:sldMkLst>
      </pc:sldChg>
      <pc:sldChg chg="modNotes">
        <pc:chgData name="Elyse" userId="f36cee0c-4795-4a4e-a200-ec64c6c861e9" providerId="ADAL" clId="{5FA3EA41-DA66-43D7-8EB5-7AEB5A6A03AA}" dt="2022-03-21T00:40:53.471" v="3" actId="368"/>
        <pc:sldMkLst>
          <pc:docMk/>
          <pc:sldMk cId="2571677754" sldId="306"/>
        </pc:sldMkLst>
      </pc:sldChg>
    </pc:docChg>
  </pc:docChgLst>
  <pc:docChgLst>
    <pc:chgData name="Jane" userId="38f041a2-02fc-425b-9559-cdb75a858b09" providerId="ADAL" clId="{CF84C90D-1D90-453D-8220-51D9430DAFBE}"/>
    <pc:docChg chg="modSld">
      <pc:chgData name="Jane" userId="38f041a2-02fc-425b-9559-cdb75a858b09" providerId="ADAL" clId="{CF84C90D-1D90-453D-8220-51D9430DAFBE}" dt="2022-02-21T23:41:05.445" v="2" actId="20577"/>
      <pc:docMkLst>
        <pc:docMk/>
      </pc:docMkLst>
      <pc:sldChg chg="modSp mod">
        <pc:chgData name="Jane" userId="38f041a2-02fc-425b-9559-cdb75a858b09" providerId="ADAL" clId="{CF84C90D-1D90-453D-8220-51D9430DAFBE}" dt="2022-02-21T23:41:05.445" v="2" actId="20577"/>
        <pc:sldMkLst>
          <pc:docMk/>
          <pc:sldMk cId="3271941629" sldId="269"/>
        </pc:sldMkLst>
        <pc:spChg chg="mod">
          <ac:chgData name="Jane" userId="38f041a2-02fc-425b-9559-cdb75a858b09" providerId="ADAL" clId="{CF84C90D-1D90-453D-8220-51D9430DAFBE}" dt="2022-02-21T23:41:05.445" v="2" actId="20577"/>
          <ac:spMkLst>
            <pc:docMk/>
            <pc:sldMk cId="3271941629" sldId="269"/>
            <ac:spMk id="3" creationId="{B9A72951-2ACF-4398-A43E-AB03420C26F3}"/>
          </ac:spMkLst>
        </pc:spChg>
      </pc:sldChg>
    </pc:docChg>
  </pc:docChgLst>
  <pc:docChgLst>
    <pc:chgData name="Light, Jane (Curriculum Support)" userId="S::jane.light380@schools.sa.edu.au::38f041a2-02fc-425b-9559-cdb75a858b09" providerId="AD" clId="Web-{23EFF483-F015-403F-8BE3-E914744381E4}"/>
    <pc:docChg chg="modSld">
      <pc:chgData name="Light, Jane (Curriculum Support)" userId="S::jane.light380@schools.sa.edu.au::38f041a2-02fc-425b-9559-cdb75a858b09" providerId="AD" clId="Web-{23EFF483-F015-403F-8BE3-E914744381E4}" dt="2022-01-21T05:10:33.103" v="9"/>
      <pc:docMkLst>
        <pc:docMk/>
      </pc:docMkLst>
      <pc:sldChg chg="addSp modSp">
        <pc:chgData name="Light, Jane (Curriculum Support)" userId="S::jane.light380@schools.sa.edu.au::38f041a2-02fc-425b-9559-cdb75a858b09" providerId="AD" clId="Web-{23EFF483-F015-403F-8BE3-E914744381E4}" dt="2022-01-21T05:10:33.103" v="9"/>
        <pc:sldMkLst>
          <pc:docMk/>
          <pc:sldMk cId="1356105659" sldId="281"/>
        </pc:sldMkLst>
        <pc:spChg chg="mod">
          <ac:chgData name="Light, Jane (Curriculum Support)" userId="S::jane.light380@schools.sa.edu.au::38f041a2-02fc-425b-9559-cdb75a858b09" providerId="AD" clId="Web-{23EFF483-F015-403F-8BE3-E914744381E4}" dt="2022-01-21T05:10:29.790" v="8" actId="20577"/>
          <ac:spMkLst>
            <pc:docMk/>
            <pc:sldMk cId="1356105659" sldId="281"/>
            <ac:spMk id="5" creationId="{21563AAF-958D-463E-A1CF-68605567A366}"/>
          </ac:spMkLst>
        </pc:spChg>
        <pc:picChg chg="add">
          <ac:chgData name="Light, Jane (Curriculum Support)" userId="S::jane.light380@schools.sa.edu.au::38f041a2-02fc-425b-9559-cdb75a858b09" providerId="AD" clId="Web-{23EFF483-F015-403F-8BE3-E914744381E4}" dt="2022-01-21T05:10:33.103" v="9"/>
          <ac:picMkLst>
            <pc:docMk/>
            <pc:sldMk cId="1356105659" sldId="281"/>
            <ac:picMk id="3" creationId="{0AA648FE-981F-44FD-86B2-A1FEF0357F62}"/>
          </ac:picMkLst>
        </pc:picChg>
      </pc:sldChg>
    </pc:docChg>
  </pc:docChgLst>
  <pc:docChgLst>
    <pc:chgData name="Light, Jane (Curriculum Support)" userId="S::jane.light380@schools.sa.edu.au::38f041a2-02fc-425b-9559-cdb75a858b09" providerId="AD" clId="Web-{4CE6E7C7-2A0B-4457-8076-9082C4CCDED6}"/>
    <pc:docChg chg="modSld">
      <pc:chgData name="Light, Jane (Curriculum Support)" userId="S::jane.light380@schools.sa.edu.au::38f041a2-02fc-425b-9559-cdb75a858b09" providerId="AD" clId="Web-{4CE6E7C7-2A0B-4457-8076-9082C4CCDED6}" dt="2022-01-23T01:54:32.077" v="376"/>
      <pc:docMkLst>
        <pc:docMk/>
      </pc:docMkLst>
      <pc:sldChg chg="addSp delSp modSp">
        <pc:chgData name="Light, Jane (Curriculum Support)" userId="S::jane.light380@schools.sa.edu.au::38f041a2-02fc-425b-9559-cdb75a858b09" providerId="AD" clId="Web-{4CE6E7C7-2A0B-4457-8076-9082C4CCDED6}" dt="2022-01-23T01:47:51.849" v="282" actId="1076"/>
        <pc:sldMkLst>
          <pc:docMk/>
          <pc:sldMk cId="1412376001" sldId="270"/>
        </pc:sldMkLst>
        <pc:spChg chg="add mod">
          <ac:chgData name="Light, Jane (Curriculum Support)" userId="S::jane.light380@schools.sa.edu.au::38f041a2-02fc-425b-9559-cdb75a858b09" providerId="AD" clId="Web-{4CE6E7C7-2A0B-4457-8076-9082C4CCDED6}" dt="2022-01-23T01:40:11.116" v="80" actId="1076"/>
          <ac:spMkLst>
            <pc:docMk/>
            <pc:sldMk cId="1412376001" sldId="270"/>
            <ac:spMk id="2" creationId="{B3D3E025-3EFE-47BF-A70E-A3E36689F864}"/>
          </ac:spMkLst>
        </pc:spChg>
        <pc:spChg chg="add del">
          <ac:chgData name="Light, Jane (Curriculum Support)" userId="S::jane.light380@schools.sa.edu.au::38f041a2-02fc-425b-9559-cdb75a858b09" providerId="AD" clId="Web-{4CE6E7C7-2A0B-4457-8076-9082C4CCDED6}" dt="2022-01-23T01:38:36.380" v="69"/>
          <ac:spMkLst>
            <pc:docMk/>
            <pc:sldMk cId="1412376001" sldId="270"/>
            <ac:spMk id="3" creationId="{50254F32-04B5-41A7-A8DB-1AA4FBB121FA}"/>
          </ac:spMkLst>
        </pc:spChg>
        <pc:spChg chg="add del">
          <ac:chgData name="Light, Jane (Curriculum Support)" userId="S::jane.light380@schools.sa.edu.au::38f041a2-02fc-425b-9559-cdb75a858b09" providerId="AD" clId="Web-{4CE6E7C7-2A0B-4457-8076-9082C4CCDED6}" dt="2022-01-23T01:38:45.083" v="71"/>
          <ac:spMkLst>
            <pc:docMk/>
            <pc:sldMk cId="1412376001" sldId="270"/>
            <ac:spMk id="7" creationId="{BC75A973-E39C-48DA-9D1A-AEBE2A7BDCD0}"/>
          </ac:spMkLst>
        </pc:spChg>
        <pc:spChg chg="add del">
          <ac:chgData name="Light, Jane (Curriculum Support)" userId="S::jane.light380@schools.sa.edu.au::38f041a2-02fc-425b-9559-cdb75a858b09" providerId="AD" clId="Web-{4CE6E7C7-2A0B-4457-8076-9082C4CCDED6}" dt="2022-01-23T01:38:59.974" v="73"/>
          <ac:spMkLst>
            <pc:docMk/>
            <pc:sldMk cId="1412376001" sldId="270"/>
            <ac:spMk id="16" creationId="{4F614FB8-82F8-412E-BF05-60886C2AAF6F}"/>
          </ac:spMkLst>
        </pc:spChg>
        <pc:spChg chg="add mod">
          <ac:chgData name="Light, Jane (Curriculum Support)" userId="S::jane.light380@schools.sa.edu.au::38f041a2-02fc-425b-9559-cdb75a858b09" providerId="AD" clId="Web-{4CE6E7C7-2A0B-4457-8076-9082C4CCDED6}" dt="2022-01-23T01:47:51.849" v="282" actId="1076"/>
          <ac:spMkLst>
            <pc:docMk/>
            <pc:sldMk cId="1412376001" sldId="270"/>
            <ac:spMk id="18" creationId="{13FC5EAC-D44B-41B8-9358-5865828C1F81}"/>
          </ac:spMkLst>
        </pc:spChg>
        <pc:spChg chg="add mod">
          <ac:chgData name="Light, Jane (Curriculum Support)" userId="S::jane.light380@schools.sa.edu.au::38f041a2-02fc-425b-9559-cdb75a858b09" providerId="AD" clId="Web-{4CE6E7C7-2A0B-4457-8076-9082C4CCDED6}" dt="2022-01-23T01:39:49.381" v="77" actId="1076"/>
          <ac:spMkLst>
            <pc:docMk/>
            <pc:sldMk cId="1412376001" sldId="270"/>
            <ac:spMk id="20" creationId="{0CA57B80-7633-4617-A346-28CFADF623E7}"/>
          </ac:spMkLst>
        </pc:spChg>
        <pc:spChg chg="add mod">
          <ac:chgData name="Light, Jane (Curriculum Support)" userId="S::jane.light380@schools.sa.edu.au::38f041a2-02fc-425b-9559-cdb75a858b09" providerId="AD" clId="Web-{4CE6E7C7-2A0B-4457-8076-9082C4CCDED6}" dt="2022-01-23T01:40:05.741" v="79" actId="1076"/>
          <ac:spMkLst>
            <pc:docMk/>
            <pc:sldMk cId="1412376001" sldId="270"/>
            <ac:spMk id="22" creationId="{2BA6E937-CCDE-4E3E-80D2-4CD71CEF83AB}"/>
          </ac:spMkLst>
        </pc:spChg>
        <pc:graphicFrameChg chg="mod modGraphic">
          <ac:chgData name="Light, Jane (Curriculum Support)" userId="S::jane.light380@schools.sa.edu.au::38f041a2-02fc-425b-9559-cdb75a858b09" providerId="AD" clId="Web-{4CE6E7C7-2A0B-4457-8076-9082C4CCDED6}" dt="2022-01-23T01:47:40.786" v="281"/>
          <ac:graphicFrameMkLst>
            <pc:docMk/>
            <pc:sldMk cId="1412376001" sldId="270"/>
            <ac:graphicFrameMk id="5" creationId="{5FE5E570-2E6E-44B8-9B7A-101083BAEB82}"/>
          </ac:graphicFrameMkLst>
        </pc:graphicFrameChg>
        <pc:picChg chg="del">
          <ac:chgData name="Light, Jane (Curriculum Support)" userId="S::jane.light380@schools.sa.edu.au::38f041a2-02fc-425b-9559-cdb75a858b09" providerId="AD" clId="Web-{4CE6E7C7-2A0B-4457-8076-9082C4CCDED6}" dt="2022-01-23T01:38:00.472" v="61"/>
          <ac:picMkLst>
            <pc:docMk/>
            <pc:sldMk cId="1412376001" sldId="270"/>
            <ac:picMk id="8" creationId="{372A1457-CF30-4535-91E6-00869DE7862C}"/>
          </ac:picMkLst>
        </pc:picChg>
        <pc:picChg chg="del">
          <ac:chgData name="Light, Jane (Curriculum Support)" userId="S::jane.light380@schools.sa.edu.au::38f041a2-02fc-425b-9559-cdb75a858b09" providerId="AD" clId="Web-{4CE6E7C7-2A0B-4457-8076-9082C4CCDED6}" dt="2022-01-23T01:37:57.847" v="58"/>
          <ac:picMkLst>
            <pc:docMk/>
            <pc:sldMk cId="1412376001" sldId="270"/>
            <ac:picMk id="9" creationId="{9593C351-82D4-44D0-967D-C5AFBE1E954C}"/>
          </ac:picMkLst>
        </pc:picChg>
        <pc:picChg chg="del">
          <ac:chgData name="Light, Jane (Curriculum Support)" userId="S::jane.light380@schools.sa.edu.au::38f041a2-02fc-425b-9559-cdb75a858b09" providerId="AD" clId="Web-{4CE6E7C7-2A0B-4457-8076-9082C4CCDED6}" dt="2022-01-23T01:37:59.832" v="60"/>
          <ac:picMkLst>
            <pc:docMk/>
            <pc:sldMk cId="1412376001" sldId="270"/>
            <ac:picMk id="10" creationId="{B821577D-A152-43E1-A0C5-9192ABD98098}"/>
          </ac:picMkLst>
        </pc:picChg>
        <pc:picChg chg="del">
          <ac:chgData name="Light, Jane (Curriculum Support)" userId="S::jane.light380@schools.sa.edu.au::38f041a2-02fc-425b-9559-cdb75a858b09" providerId="AD" clId="Web-{4CE6E7C7-2A0B-4457-8076-9082C4CCDED6}" dt="2022-01-23T01:37:58.988" v="59"/>
          <ac:picMkLst>
            <pc:docMk/>
            <pc:sldMk cId="1412376001" sldId="270"/>
            <ac:picMk id="11" creationId="{2D211333-3906-49E0-8BAC-849504B28D31}"/>
          </ac:picMkLst>
        </pc:picChg>
      </pc:sldChg>
      <pc:sldChg chg="addSp delSp modSp addAnim">
        <pc:chgData name="Light, Jane (Curriculum Support)" userId="S::jane.light380@schools.sa.edu.au::38f041a2-02fc-425b-9559-cdb75a858b09" providerId="AD" clId="Web-{4CE6E7C7-2A0B-4457-8076-9082C4CCDED6}" dt="2022-01-23T01:54:32.077" v="376"/>
        <pc:sldMkLst>
          <pc:docMk/>
          <pc:sldMk cId="3945803100" sldId="282"/>
        </pc:sldMkLst>
        <pc:spChg chg="add del mod">
          <ac:chgData name="Light, Jane (Curriculum Support)" userId="S::jane.light380@schools.sa.edu.au::38f041a2-02fc-425b-9559-cdb75a858b09" providerId="AD" clId="Web-{4CE6E7C7-2A0B-4457-8076-9082C4CCDED6}" dt="2022-01-23T01:51:39.885" v="295"/>
          <ac:spMkLst>
            <pc:docMk/>
            <pc:sldMk cId="3945803100" sldId="282"/>
            <ac:spMk id="3" creationId="{0F93FDC6-78C3-4418-989D-D56A6293D8E7}"/>
          </ac:spMkLst>
        </pc:spChg>
        <pc:spChg chg="add mod">
          <ac:chgData name="Light, Jane (Curriculum Support)" userId="S::jane.light380@schools.sa.edu.au::38f041a2-02fc-425b-9559-cdb75a858b09" providerId="AD" clId="Web-{4CE6E7C7-2A0B-4457-8076-9082C4CCDED6}" dt="2022-01-23T01:52:41.856" v="311" actId="14100"/>
          <ac:spMkLst>
            <pc:docMk/>
            <pc:sldMk cId="3945803100" sldId="282"/>
            <ac:spMk id="9" creationId="{48D2ABC7-F689-4E18-99C7-83DDBF37B47B}"/>
          </ac:spMkLst>
        </pc:spChg>
        <pc:spChg chg="add mod">
          <ac:chgData name="Light, Jane (Curriculum Support)" userId="S::jane.light380@schools.sa.edu.au::38f041a2-02fc-425b-9559-cdb75a858b09" providerId="AD" clId="Web-{4CE6E7C7-2A0B-4457-8076-9082C4CCDED6}" dt="2022-01-23T01:52:28.730" v="306" actId="1076"/>
          <ac:spMkLst>
            <pc:docMk/>
            <pc:sldMk cId="3945803100" sldId="282"/>
            <ac:spMk id="15" creationId="{C2596400-CFAF-48B3-B54A-DEB9DC1D234E}"/>
          </ac:spMkLst>
        </pc:spChg>
        <pc:spChg chg="add mod">
          <ac:chgData name="Light, Jane (Curriculum Support)" userId="S::jane.light380@schools.sa.edu.au::38f041a2-02fc-425b-9559-cdb75a858b09" providerId="AD" clId="Web-{4CE6E7C7-2A0B-4457-8076-9082C4CCDED6}" dt="2022-01-23T01:52:28.745" v="307" actId="1076"/>
          <ac:spMkLst>
            <pc:docMk/>
            <pc:sldMk cId="3945803100" sldId="282"/>
            <ac:spMk id="17" creationId="{AF24A933-E245-492C-B1ED-66688191CD38}"/>
          </ac:spMkLst>
        </pc:spChg>
        <pc:spChg chg="add mod">
          <ac:chgData name="Light, Jane (Curriculum Support)" userId="S::jane.light380@schools.sa.edu.au::38f041a2-02fc-425b-9559-cdb75a858b09" providerId="AD" clId="Web-{4CE6E7C7-2A0B-4457-8076-9082C4CCDED6}" dt="2022-01-23T01:53:52.233" v="360" actId="1076"/>
          <ac:spMkLst>
            <pc:docMk/>
            <pc:sldMk cId="3945803100" sldId="282"/>
            <ac:spMk id="19" creationId="{601EB0A2-E5CB-4E7A-9CBD-9DE790990A91}"/>
          </ac:spMkLst>
        </pc:spChg>
        <pc:spChg chg="add mod">
          <ac:chgData name="Light, Jane (Curriculum Support)" userId="S::jane.light380@schools.sa.edu.au::38f041a2-02fc-425b-9559-cdb75a858b09" providerId="AD" clId="Web-{4CE6E7C7-2A0B-4457-8076-9082C4CCDED6}" dt="2022-01-23T01:54:04.936" v="363" actId="1076"/>
          <ac:spMkLst>
            <pc:docMk/>
            <pc:sldMk cId="3945803100" sldId="282"/>
            <ac:spMk id="21" creationId="{8DC7EF8F-F78B-4223-B45D-2AF9A91885F6}"/>
          </ac:spMkLst>
        </pc:spChg>
        <pc:graphicFrameChg chg="add mod modGraphic">
          <ac:chgData name="Light, Jane (Curriculum Support)" userId="S::jane.light380@schools.sa.edu.au::38f041a2-02fc-425b-9559-cdb75a858b09" providerId="AD" clId="Web-{4CE6E7C7-2A0B-4457-8076-9082C4CCDED6}" dt="2022-01-23T01:54:32.077" v="376"/>
          <ac:graphicFrameMkLst>
            <pc:docMk/>
            <pc:sldMk cId="3945803100" sldId="282"/>
            <ac:graphicFrameMk id="13" creationId="{51F8C425-0FDF-4E14-8CE2-3A15D1C3F0A5}"/>
          </ac:graphicFrameMkLst>
        </pc:graphicFrameChg>
        <pc:picChg chg="del">
          <ac:chgData name="Light, Jane (Curriculum Support)" userId="S::jane.light380@schools.sa.edu.au::38f041a2-02fc-425b-9559-cdb75a858b09" providerId="AD" clId="Web-{4CE6E7C7-2A0B-4457-8076-9082C4CCDED6}" dt="2022-01-23T01:51:13.119" v="292"/>
          <ac:picMkLst>
            <pc:docMk/>
            <pc:sldMk cId="3945803100" sldId="282"/>
            <ac:picMk id="5" creationId="{3AF4FB59-F7C2-4FE2-932C-2351BC07669B}"/>
          </ac:picMkLst>
        </pc:picChg>
        <pc:picChg chg="add mod">
          <ac:chgData name="Light, Jane (Curriculum Support)" userId="S::jane.light380@schools.sa.edu.au::38f041a2-02fc-425b-9559-cdb75a858b09" providerId="AD" clId="Web-{4CE6E7C7-2A0B-4457-8076-9082C4CCDED6}" dt="2022-01-23T01:52:28.683" v="304" actId="1076"/>
          <ac:picMkLst>
            <pc:docMk/>
            <pc:sldMk cId="3945803100" sldId="282"/>
            <ac:picMk id="11" creationId="{2EFD2CF8-C527-4F6B-9400-BEE2FEE8FCD8}"/>
          </ac:picMkLst>
        </pc:picChg>
      </pc:sldChg>
      <pc:sldChg chg="addSp delSp modSp">
        <pc:chgData name="Light, Jane (Curriculum Support)" userId="S::jane.light380@schools.sa.edu.au::38f041a2-02fc-425b-9559-cdb75a858b09" providerId="AD" clId="Web-{4CE6E7C7-2A0B-4457-8076-9082C4CCDED6}" dt="2022-01-23T01:50:06.711" v="291" actId="20577"/>
        <pc:sldMkLst>
          <pc:docMk/>
          <pc:sldMk cId="1470109172" sldId="285"/>
        </pc:sldMkLst>
        <pc:spChg chg="mod">
          <ac:chgData name="Light, Jane (Curriculum Support)" userId="S::jane.light380@schools.sa.edu.au::38f041a2-02fc-425b-9559-cdb75a858b09" providerId="AD" clId="Web-{4CE6E7C7-2A0B-4457-8076-9082C4CCDED6}" dt="2022-01-23T01:49:45.445" v="289" actId="20577"/>
          <ac:spMkLst>
            <pc:docMk/>
            <pc:sldMk cId="1470109172" sldId="285"/>
            <ac:spMk id="2" creationId="{B8F38182-DFA5-44FD-B30E-94A92CAD8C5F}"/>
          </ac:spMkLst>
        </pc:spChg>
        <pc:spChg chg="mod">
          <ac:chgData name="Light, Jane (Curriculum Support)" userId="S::jane.light380@schools.sa.edu.au::38f041a2-02fc-425b-9559-cdb75a858b09" providerId="AD" clId="Web-{4CE6E7C7-2A0B-4457-8076-9082C4CCDED6}" dt="2022-01-23T01:50:06.711" v="291" actId="20577"/>
          <ac:spMkLst>
            <pc:docMk/>
            <pc:sldMk cId="1470109172" sldId="285"/>
            <ac:spMk id="3" creationId="{D3E1A59B-8680-433D-BAFF-AF1171D0524D}"/>
          </ac:spMkLst>
        </pc:spChg>
        <pc:spChg chg="add mod">
          <ac:chgData name="Light, Jane (Curriculum Support)" userId="S::jane.light380@schools.sa.edu.au::38f041a2-02fc-425b-9559-cdb75a858b09" providerId="AD" clId="Web-{4CE6E7C7-2A0B-4457-8076-9082C4CCDED6}" dt="2022-01-23T01:37:47.207" v="57" actId="1076"/>
          <ac:spMkLst>
            <pc:docMk/>
            <pc:sldMk cId="1470109172" sldId="285"/>
            <ac:spMk id="4" creationId="{F8AF2700-F929-4523-94E7-E93610CCA5F4}"/>
          </ac:spMkLst>
        </pc:spChg>
        <pc:spChg chg="add del mod">
          <ac:chgData name="Light, Jane (Curriculum Support)" userId="S::jane.light380@schools.sa.edu.au::38f041a2-02fc-425b-9559-cdb75a858b09" providerId="AD" clId="Web-{4CE6E7C7-2A0B-4457-8076-9082C4CCDED6}" dt="2022-01-23T01:29:22.879" v="20"/>
          <ac:spMkLst>
            <pc:docMk/>
            <pc:sldMk cId="1470109172" sldId="285"/>
            <ac:spMk id="9" creationId="{34289DB1-F2F1-4E7D-B240-C0C68DFBB5C1}"/>
          </ac:spMkLst>
        </pc:spChg>
        <pc:spChg chg="add del">
          <ac:chgData name="Light, Jane (Curriculum Support)" userId="S::jane.light380@schools.sa.edu.au::38f041a2-02fc-425b-9559-cdb75a858b09" providerId="AD" clId="Web-{4CE6E7C7-2A0B-4457-8076-9082C4CCDED6}" dt="2022-01-23T01:28:49.921" v="17"/>
          <ac:spMkLst>
            <pc:docMk/>
            <pc:sldMk cId="1470109172" sldId="285"/>
            <ac:spMk id="10" creationId="{8FFB649A-EE72-4B2C-A707-0CCF39AEEE56}"/>
          </ac:spMkLst>
        </pc:spChg>
        <pc:spChg chg="add mod">
          <ac:chgData name="Light, Jane (Curriculum Support)" userId="S::jane.light380@schools.sa.edu.au::38f041a2-02fc-425b-9559-cdb75a858b09" providerId="AD" clId="Web-{4CE6E7C7-2A0B-4457-8076-9082C4CCDED6}" dt="2022-01-23T01:36:09.201" v="47" actId="1076"/>
          <ac:spMkLst>
            <pc:docMk/>
            <pc:sldMk cId="1470109172" sldId="285"/>
            <ac:spMk id="12" creationId="{B28CA8CE-D121-49EF-8B44-8E5641749C3C}"/>
          </ac:spMkLst>
        </pc:spChg>
        <pc:spChg chg="add del mod">
          <ac:chgData name="Light, Jane (Curriculum Support)" userId="S::jane.light380@schools.sa.edu.au::38f041a2-02fc-425b-9559-cdb75a858b09" providerId="AD" clId="Web-{4CE6E7C7-2A0B-4457-8076-9082C4CCDED6}" dt="2022-01-23T01:34:47.387" v="32"/>
          <ac:spMkLst>
            <pc:docMk/>
            <pc:sldMk cId="1470109172" sldId="285"/>
            <ac:spMk id="13" creationId="{57677C75-4AEB-4152-AF55-8FA4B393EB0F}"/>
          </ac:spMkLst>
        </pc:spChg>
        <pc:spChg chg="add mod">
          <ac:chgData name="Light, Jane (Curriculum Support)" userId="S::jane.light380@schools.sa.edu.au::38f041a2-02fc-425b-9559-cdb75a858b09" providerId="AD" clId="Web-{4CE6E7C7-2A0B-4457-8076-9082C4CCDED6}" dt="2022-01-23T01:37:38.613" v="56" actId="1076"/>
          <ac:spMkLst>
            <pc:docMk/>
            <pc:sldMk cId="1470109172" sldId="285"/>
            <ac:spMk id="15" creationId="{F2B2527F-42B3-466E-9D9B-559A691918BC}"/>
          </ac:spMkLst>
        </pc:spChg>
        <pc:spChg chg="add mod">
          <ac:chgData name="Light, Jane (Curriculum Support)" userId="S::jane.light380@schools.sa.edu.au::38f041a2-02fc-425b-9559-cdb75a858b09" providerId="AD" clId="Web-{4CE6E7C7-2A0B-4457-8076-9082C4CCDED6}" dt="2022-01-23T01:36:47.549" v="55"/>
          <ac:spMkLst>
            <pc:docMk/>
            <pc:sldMk cId="1470109172" sldId="285"/>
            <ac:spMk id="16" creationId="{C54FED77-5C4A-4DA8-B11C-35ACDCB41429}"/>
          </ac:spMkLst>
        </pc:spChg>
        <pc:picChg chg="del">
          <ac:chgData name="Light, Jane (Curriculum Support)" userId="S::jane.light380@schools.sa.edu.au::38f041a2-02fc-425b-9559-cdb75a858b09" providerId="AD" clId="Web-{4CE6E7C7-2A0B-4457-8076-9082C4CCDED6}" dt="2022-01-23T01:26:13.208" v="0"/>
          <ac:picMkLst>
            <pc:docMk/>
            <pc:sldMk cId="1470109172" sldId="285"/>
            <ac:picMk id="5" creationId="{76B9927F-354B-4578-8D30-F1331D5BD0D2}"/>
          </ac:picMkLst>
        </pc:picChg>
        <pc:picChg chg="del">
          <ac:chgData name="Light, Jane (Curriculum Support)" userId="S::jane.light380@schools.sa.edu.au::38f041a2-02fc-425b-9559-cdb75a858b09" providerId="AD" clId="Web-{4CE6E7C7-2A0B-4457-8076-9082C4CCDED6}" dt="2022-01-23T01:26:14.037" v="1"/>
          <ac:picMkLst>
            <pc:docMk/>
            <pc:sldMk cId="1470109172" sldId="285"/>
            <ac:picMk id="6" creationId="{257AF5A4-0BB8-4E2A-9201-F679D7A07446}"/>
          </ac:picMkLst>
        </pc:picChg>
        <pc:picChg chg="del">
          <ac:chgData name="Light, Jane (Curriculum Support)" userId="S::jane.light380@schools.sa.edu.au::38f041a2-02fc-425b-9559-cdb75a858b09" providerId="AD" clId="Web-{4CE6E7C7-2A0B-4457-8076-9082C4CCDED6}" dt="2022-01-23T01:26:14.818" v="2"/>
          <ac:picMkLst>
            <pc:docMk/>
            <pc:sldMk cId="1470109172" sldId="285"/>
            <ac:picMk id="7" creationId="{C29031BB-86F2-4C8C-8FCD-88BA8FFEC8E4}"/>
          </ac:picMkLst>
        </pc:picChg>
        <pc:picChg chg="del">
          <ac:chgData name="Light, Jane (Curriculum Support)" userId="S::jane.light380@schools.sa.edu.au::38f041a2-02fc-425b-9559-cdb75a858b09" providerId="AD" clId="Web-{4CE6E7C7-2A0B-4457-8076-9082C4CCDED6}" dt="2022-01-23T01:26:15.646" v="3"/>
          <ac:picMkLst>
            <pc:docMk/>
            <pc:sldMk cId="1470109172" sldId="285"/>
            <ac:picMk id="8" creationId="{D3563F7C-7A89-468A-B204-0D43A333722B}"/>
          </ac:picMkLst>
        </pc:picChg>
        <pc:picChg chg="add del mod">
          <ac:chgData name="Light, Jane (Curriculum Support)" userId="S::jane.light380@schools.sa.edu.au::38f041a2-02fc-425b-9559-cdb75a858b09" providerId="AD" clId="Web-{4CE6E7C7-2A0B-4457-8076-9082C4CCDED6}" dt="2022-01-23T01:36:28.486" v="50"/>
          <ac:picMkLst>
            <pc:docMk/>
            <pc:sldMk cId="1470109172" sldId="285"/>
            <ac:picMk id="11" creationId="{F9C03451-BB9C-431C-8538-20675532EC2C}"/>
          </ac:picMkLst>
        </pc:picChg>
      </pc:sldChg>
    </pc:docChg>
  </pc:docChgLst>
  <pc:docChgLst>
    <pc:chgData name="Light, Jane (Curriculum Support)" userId="S::jane.light380@schools.sa.edu.au::38f041a2-02fc-425b-9559-cdb75a858b09" providerId="AD" clId="Web-{65802619-05B5-4F3F-A195-0C37FEC34823}"/>
    <pc:docChg chg="modSld">
      <pc:chgData name="Light, Jane (Curriculum Support)" userId="S::jane.light380@schools.sa.edu.au::38f041a2-02fc-425b-9559-cdb75a858b09" providerId="AD" clId="Web-{65802619-05B5-4F3F-A195-0C37FEC34823}" dt="2022-01-21T06:28:47.781" v="4"/>
      <pc:docMkLst>
        <pc:docMk/>
      </pc:docMkLst>
      <pc:sldChg chg="modSp">
        <pc:chgData name="Light, Jane (Curriculum Support)" userId="S::jane.light380@schools.sa.edu.au::38f041a2-02fc-425b-9559-cdb75a858b09" providerId="AD" clId="Web-{65802619-05B5-4F3F-A195-0C37FEC34823}" dt="2022-01-21T06:28:47.781" v="4"/>
        <pc:sldMkLst>
          <pc:docMk/>
          <pc:sldMk cId="1356105659" sldId="281"/>
        </pc:sldMkLst>
        <pc:spChg chg="mod">
          <ac:chgData name="Light, Jane (Curriculum Support)" userId="S::jane.light380@schools.sa.edu.au::38f041a2-02fc-425b-9559-cdb75a858b09" providerId="AD" clId="Web-{65802619-05B5-4F3F-A195-0C37FEC34823}" dt="2022-01-21T06:28:47.781" v="4"/>
          <ac:spMkLst>
            <pc:docMk/>
            <pc:sldMk cId="1356105659" sldId="281"/>
            <ac:spMk id="5" creationId="{21563AAF-958D-463E-A1CF-68605567A366}"/>
          </ac:spMkLst>
        </pc:spChg>
      </pc:sldChg>
      <pc:sldChg chg="modSp">
        <pc:chgData name="Light, Jane (Curriculum Support)" userId="S::jane.light380@schools.sa.edu.au::38f041a2-02fc-425b-9559-cdb75a858b09" providerId="AD" clId="Web-{65802619-05B5-4F3F-A195-0C37FEC34823}" dt="2022-01-21T06:27:52.997" v="2" actId="20577"/>
        <pc:sldMkLst>
          <pc:docMk/>
          <pc:sldMk cId="2571677754" sldId="306"/>
        </pc:sldMkLst>
        <pc:spChg chg="mod">
          <ac:chgData name="Light, Jane (Curriculum Support)" userId="S::jane.light380@schools.sa.edu.au::38f041a2-02fc-425b-9559-cdb75a858b09" providerId="AD" clId="Web-{65802619-05B5-4F3F-A195-0C37FEC34823}" dt="2022-01-21T06:27:52.997" v="2" actId="20577"/>
          <ac:spMkLst>
            <pc:docMk/>
            <pc:sldMk cId="2571677754" sldId="306"/>
            <ac:spMk id="8" creationId="{31BB876E-8B19-4E12-866B-448C037B2329}"/>
          </ac:spMkLst>
        </pc:spChg>
      </pc:sldChg>
    </pc:docChg>
  </pc:docChgLst>
  <pc:docChgLst>
    <pc:chgData name="Light, Jane (Curriculum Support)" userId="S::jane.light380@schools.sa.edu.au::38f041a2-02fc-425b-9559-cdb75a858b09" providerId="AD" clId="Web-{EB285AAF-E0E6-4FD3-82EE-66D8CC85240E}"/>
    <pc:docChg chg="modSld">
      <pc:chgData name="Light, Jane (Curriculum Support)" userId="S::jane.light380@schools.sa.edu.au::38f041a2-02fc-425b-9559-cdb75a858b09" providerId="AD" clId="Web-{EB285AAF-E0E6-4FD3-82EE-66D8CC85240E}" dt="2022-01-20T10:35:16.296" v="3" actId="20577"/>
      <pc:docMkLst>
        <pc:docMk/>
      </pc:docMkLst>
      <pc:sldChg chg="modSp">
        <pc:chgData name="Light, Jane (Curriculum Support)" userId="S::jane.light380@schools.sa.edu.au::38f041a2-02fc-425b-9559-cdb75a858b09" providerId="AD" clId="Web-{EB285AAF-E0E6-4FD3-82EE-66D8CC85240E}" dt="2022-01-20T10:35:16.296" v="3" actId="20577"/>
        <pc:sldMkLst>
          <pc:docMk/>
          <pc:sldMk cId="1470109172" sldId="285"/>
        </pc:sldMkLst>
        <pc:spChg chg="mod">
          <ac:chgData name="Light, Jane (Curriculum Support)" userId="S::jane.light380@schools.sa.edu.au::38f041a2-02fc-425b-9559-cdb75a858b09" providerId="AD" clId="Web-{EB285AAF-E0E6-4FD3-82EE-66D8CC85240E}" dt="2022-01-20T10:35:16.296" v="3" actId="20577"/>
          <ac:spMkLst>
            <pc:docMk/>
            <pc:sldMk cId="1470109172" sldId="285"/>
            <ac:spMk id="3" creationId="{D3E1A59B-8680-433D-BAFF-AF1171D0524D}"/>
          </ac:spMkLst>
        </pc:spChg>
      </pc:sldChg>
    </pc:docChg>
  </pc:docChgLst>
  <pc:docChgLst>
    <pc:chgData name="Eadsforth, Kate (Curriculum Support)" userId="d045bf09-5a30-4360-820d-5c06f23fa1ea" providerId="ADAL" clId="{CB0A592B-795F-4418-A09E-EB31B01D81C6}"/>
    <pc:docChg chg="modSld">
      <pc:chgData name="Eadsforth, Kate (Curriculum Support)" userId="d045bf09-5a30-4360-820d-5c06f23fa1ea" providerId="ADAL" clId="{CB0A592B-795F-4418-A09E-EB31B01D81C6}" dt="2022-02-22T04:45:40.262" v="1" actId="207"/>
      <pc:docMkLst>
        <pc:docMk/>
      </pc:docMkLst>
      <pc:sldChg chg="modSp mod">
        <pc:chgData name="Eadsforth, Kate (Curriculum Support)" userId="d045bf09-5a30-4360-820d-5c06f23fa1ea" providerId="ADAL" clId="{CB0A592B-795F-4418-A09E-EB31B01D81C6}" dt="2022-02-22T04:45:40.262" v="1" actId="207"/>
        <pc:sldMkLst>
          <pc:docMk/>
          <pc:sldMk cId="1470109172" sldId="285"/>
        </pc:sldMkLst>
        <pc:spChg chg="mod">
          <ac:chgData name="Eadsforth, Kate (Curriculum Support)" userId="d045bf09-5a30-4360-820d-5c06f23fa1ea" providerId="ADAL" clId="{CB0A592B-795F-4418-A09E-EB31B01D81C6}" dt="2022-02-22T04:45:40.262" v="1" actId="207"/>
          <ac:spMkLst>
            <pc:docMk/>
            <pc:sldMk cId="1470109172" sldId="285"/>
            <ac:spMk id="2" creationId="{B8F38182-DFA5-44FD-B30E-94A92CAD8C5F}"/>
          </ac:spMkLst>
        </pc:spChg>
      </pc:sldChg>
    </pc:docChg>
  </pc:docChgLst>
  <pc:docChgLst>
    <pc:chgData name="Rosemary" userId="8347c0b4-f3c8-4dd3-bab3-6cfb87c4f4f9" providerId="ADAL" clId="{D908B9E2-80D3-47A6-BC04-16226A4EE502}"/>
    <pc:docChg chg="custSel modSld">
      <pc:chgData name="Rosemary" userId="8347c0b4-f3c8-4dd3-bab3-6cfb87c4f4f9" providerId="ADAL" clId="{D908B9E2-80D3-47A6-BC04-16226A4EE502}" dt="2022-02-22T05:02:21.657" v="10" actId="478"/>
      <pc:docMkLst>
        <pc:docMk/>
      </pc:docMkLst>
      <pc:sldChg chg="addSp delSp modSp mod modClrScheme chgLayout">
        <pc:chgData name="Rosemary" userId="8347c0b4-f3c8-4dd3-bab3-6cfb87c4f4f9" providerId="ADAL" clId="{D908B9E2-80D3-47A6-BC04-16226A4EE502}" dt="2022-02-22T05:02:21.657" v="10" actId="478"/>
        <pc:sldMkLst>
          <pc:docMk/>
          <pc:sldMk cId="3430489747" sldId="304"/>
        </pc:sldMkLst>
        <pc:spChg chg="mod ord">
          <ac:chgData name="Rosemary" userId="8347c0b4-f3c8-4dd3-bab3-6cfb87c4f4f9" providerId="ADAL" clId="{D908B9E2-80D3-47A6-BC04-16226A4EE502}" dt="2022-02-22T05:02:09.062" v="7" actId="700"/>
          <ac:spMkLst>
            <pc:docMk/>
            <pc:sldMk cId="3430489747" sldId="304"/>
            <ac:spMk id="2" creationId="{9C8D727A-6CAF-456E-B3A9-979F490CC112}"/>
          </ac:spMkLst>
        </pc:spChg>
        <pc:spChg chg="add mod ord">
          <ac:chgData name="Rosemary" userId="8347c0b4-f3c8-4dd3-bab3-6cfb87c4f4f9" providerId="ADAL" clId="{D908B9E2-80D3-47A6-BC04-16226A4EE502}" dt="2022-02-22T05:02:17.489" v="9" actId="12"/>
          <ac:spMkLst>
            <pc:docMk/>
            <pc:sldMk cId="3430489747" sldId="304"/>
            <ac:spMk id="3" creationId="{41A531B3-30B7-4C00-8203-58F830B335CC}"/>
          </ac:spMkLst>
        </pc:spChg>
        <pc:spChg chg="add del mod ord">
          <ac:chgData name="Rosemary" userId="8347c0b4-f3c8-4dd3-bab3-6cfb87c4f4f9" providerId="ADAL" clId="{D908B9E2-80D3-47A6-BC04-16226A4EE502}" dt="2022-02-22T05:02:21.657" v="10" actId="478"/>
          <ac:spMkLst>
            <pc:docMk/>
            <pc:sldMk cId="3430489747" sldId="304"/>
            <ac:spMk id="5" creationId="{761822FD-F58B-4C02-96D8-45ABBFD4F9B3}"/>
          </ac:spMkLst>
        </pc:spChg>
        <pc:spChg chg="del">
          <ac:chgData name="Rosemary" userId="8347c0b4-f3c8-4dd3-bab3-6cfb87c4f4f9" providerId="ADAL" clId="{D908B9E2-80D3-47A6-BC04-16226A4EE502}" dt="2022-02-22T05:02:04.309" v="6" actId="478"/>
          <ac:spMkLst>
            <pc:docMk/>
            <pc:sldMk cId="3430489747" sldId="304"/>
            <ac:spMk id="6" creationId="{92F21D87-6AD0-492C-8899-C7196A4BD224}"/>
          </ac:spMkLst>
        </pc:spChg>
        <pc:spChg chg="del mod">
          <ac:chgData name="Rosemary" userId="8347c0b4-f3c8-4dd3-bab3-6cfb87c4f4f9" providerId="ADAL" clId="{D908B9E2-80D3-47A6-BC04-16226A4EE502}" dt="2022-02-22T05:01:57.464" v="5" actId="478"/>
          <ac:spMkLst>
            <pc:docMk/>
            <pc:sldMk cId="3430489747" sldId="304"/>
            <ac:spMk id="10" creationId="{5B693872-0DC6-4750-A436-E78A65F1E214}"/>
          </ac:spMkLst>
        </pc:spChg>
        <pc:spChg chg="del">
          <ac:chgData name="Rosemary" userId="8347c0b4-f3c8-4dd3-bab3-6cfb87c4f4f9" providerId="ADAL" clId="{D908B9E2-80D3-47A6-BC04-16226A4EE502}" dt="2022-02-22T05:01:51.121" v="2" actId="478"/>
          <ac:spMkLst>
            <pc:docMk/>
            <pc:sldMk cId="3430489747" sldId="304"/>
            <ac:spMk id="11" creationId="{00CFC737-765D-4FAA-91DD-B25164323323}"/>
          </ac:spMkLst>
        </pc:spChg>
        <pc:picChg chg="del">
          <ac:chgData name="Rosemary" userId="8347c0b4-f3c8-4dd3-bab3-6cfb87c4f4f9" providerId="ADAL" clId="{D908B9E2-80D3-47A6-BC04-16226A4EE502}" dt="2022-02-22T05:01:48.977" v="1" actId="478"/>
          <ac:picMkLst>
            <pc:docMk/>
            <pc:sldMk cId="3430489747" sldId="304"/>
            <ac:picMk id="8" creationId="{A11DE7BB-0737-46BE-9FA1-B0401DF71A88}"/>
          </ac:picMkLst>
        </pc:picChg>
        <pc:picChg chg="del">
          <ac:chgData name="Rosemary" userId="8347c0b4-f3c8-4dd3-bab3-6cfb87c4f4f9" providerId="ADAL" clId="{D908B9E2-80D3-47A6-BC04-16226A4EE502}" dt="2022-02-22T05:01:46.541" v="0" actId="478"/>
          <ac:picMkLst>
            <pc:docMk/>
            <pc:sldMk cId="3430489747" sldId="304"/>
            <ac:picMk id="1028" creationId="{645A582E-077B-4428-AE86-8D696F199829}"/>
          </ac:picMkLst>
        </pc:picChg>
      </pc:sldChg>
    </pc:docChg>
  </pc:docChgLst>
  <pc:docChgLst>
    <pc:chgData name="Rowntree, Sarah (Literacy and Numeracy Programs)" userId="10f23035-01e7-46ad-97a5-d88e33a86a1f" providerId="ADAL" clId="{19C58DE1-987D-4AA3-B708-EFACA0B889C0}"/>
    <pc:docChg chg="modSld">
      <pc:chgData name="Rowntree, Sarah (Literacy and Numeracy Programs)" userId="10f23035-01e7-46ad-97a5-d88e33a86a1f" providerId="ADAL" clId="{19C58DE1-987D-4AA3-B708-EFACA0B889C0}" dt="2022-01-27T03:37:40.241" v="12"/>
      <pc:docMkLst>
        <pc:docMk/>
      </pc:docMkLst>
      <pc:sldChg chg="modTransition">
        <pc:chgData name="Rowntree, Sarah (Literacy and Numeracy Programs)" userId="10f23035-01e7-46ad-97a5-d88e33a86a1f" providerId="ADAL" clId="{19C58DE1-987D-4AA3-B708-EFACA0B889C0}" dt="2022-01-27T03:37:40.241" v="12"/>
        <pc:sldMkLst>
          <pc:docMk/>
          <pc:sldMk cId="3641841233" sldId="268"/>
        </pc:sldMkLst>
      </pc:sldChg>
    </pc:docChg>
  </pc:docChgLst>
  <pc:docChgLst>
    <pc:chgData name="Light, Jane (Curriculum Support)" userId="S::jane.light380@schools.sa.edu.au::38f041a2-02fc-425b-9559-cdb75a858b09" providerId="AD" clId="Web-{12CAC96E-54B9-4D89-8B90-A36826361E7E}"/>
    <pc:docChg chg="delSld">
      <pc:chgData name="Light, Jane (Curriculum Support)" userId="S::jane.light380@schools.sa.edu.au::38f041a2-02fc-425b-9559-cdb75a858b09" providerId="AD" clId="Web-{12CAC96E-54B9-4D89-8B90-A36826361E7E}" dt="2022-01-25T00:40:19.193" v="0"/>
      <pc:docMkLst>
        <pc:docMk/>
      </pc:docMkLst>
      <pc:sldChg chg="del">
        <pc:chgData name="Light, Jane (Curriculum Support)" userId="S::jane.light380@schools.sa.edu.au::38f041a2-02fc-425b-9559-cdb75a858b09" providerId="AD" clId="Web-{12CAC96E-54B9-4D89-8B90-A36826361E7E}" dt="2022-01-25T00:40:19.193" v="0"/>
        <pc:sldMkLst>
          <pc:docMk/>
          <pc:sldMk cId="988696022" sldId="311"/>
        </pc:sldMkLst>
      </pc:sldChg>
    </pc:docChg>
  </pc:docChgLst>
  <pc:docChgLst>
    <pc:chgData name="Feetham, Fiona (Curriculum Support)" userId="S::fiona.feetham574@schools.sa.edu.au::a2456b1b-a103-4fdc-b8a0-dcd50b93ffb1" providerId="AD" clId="Web-{84CE858A-0FB9-4F72-9631-CC9496DAD40E}"/>
    <pc:docChg chg="addSld delSld">
      <pc:chgData name="Feetham, Fiona (Curriculum Support)" userId="S::fiona.feetham574@schools.sa.edu.au::a2456b1b-a103-4fdc-b8a0-dcd50b93ffb1" providerId="AD" clId="Web-{84CE858A-0FB9-4F72-9631-CC9496DAD40E}" dt="2022-02-22T23:49:19.810" v="1"/>
      <pc:docMkLst>
        <pc:docMk/>
      </pc:docMkLst>
      <pc:sldChg chg="del">
        <pc:chgData name="Feetham, Fiona (Curriculum Support)" userId="S::fiona.feetham574@schools.sa.edu.au::a2456b1b-a103-4fdc-b8a0-dcd50b93ffb1" providerId="AD" clId="Web-{84CE858A-0FB9-4F72-9631-CC9496DAD40E}" dt="2022-02-22T23:49:07.997" v="0"/>
        <pc:sldMkLst>
          <pc:docMk/>
          <pc:sldMk cId="2523099259" sldId="297"/>
        </pc:sldMkLst>
      </pc:sldChg>
      <pc:sldChg chg="new">
        <pc:chgData name="Feetham, Fiona (Curriculum Support)" userId="S::fiona.feetham574@schools.sa.edu.au::a2456b1b-a103-4fdc-b8a0-dcd50b93ffb1" providerId="AD" clId="Web-{84CE858A-0FB9-4F72-9631-CC9496DAD40E}" dt="2022-02-22T23:49:19.810" v="1"/>
        <pc:sldMkLst>
          <pc:docMk/>
          <pc:sldMk cId="4277944470" sldId="314"/>
        </pc:sldMkLst>
      </pc:sldChg>
    </pc:docChg>
  </pc:docChgLst>
  <pc:docChgLst>
    <pc:chgData name="Osbourne, Lawrina (Curriculum Support)" userId="5b989294-1a4f-4ecd-b7ab-ed9ef82fb5c7" providerId="ADAL" clId="{40EC7D4F-CA39-4FEA-A9BC-56DDA6BBD261}"/>
    <pc:docChg chg="undo custSel modSld">
      <pc:chgData name="Osbourne, Lawrina (Curriculum Support)" userId="5b989294-1a4f-4ecd-b7ab-ed9ef82fb5c7" providerId="ADAL" clId="{40EC7D4F-CA39-4FEA-A9BC-56DDA6BBD261}" dt="2022-01-23T10:12:16.275" v="37" actId="1076"/>
      <pc:docMkLst>
        <pc:docMk/>
      </pc:docMkLst>
      <pc:sldChg chg="modAnim">
        <pc:chgData name="Osbourne, Lawrina (Curriculum Support)" userId="5b989294-1a4f-4ecd-b7ab-ed9ef82fb5c7" providerId="ADAL" clId="{40EC7D4F-CA39-4FEA-A9BC-56DDA6BBD261}" dt="2022-01-23T10:07:35.944" v="36"/>
        <pc:sldMkLst>
          <pc:docMk/>
          <pc:sldMk cId="1710784852" sldId="280"/>
        </pc:sldMkLst>
      </pc:sldChg>
      <pc:sldChg chg="modSp mod">
        <pc:chgData name="Osbourne, Lawrina (Curriculum Support)" userId="5b989294-1a4f-4ecd-b7ab-ed9ef82fb5c7" providerId="ADAL" clId="{40EC7D4F-CA39-4FEA-A9BC-56DDA6BBD261}" dt="2022-01-23T10:12:16.275" v="37" actId="1076"/>
        <pc:sldMkLst>
          <pc:docMk/>
          <pc:sldMk cId="1356105659" sldId="281"/>
        </pc:sldMkLst>
        <pc:picChg chg="mod">
          <ac:chgData name="Osbourne, Lawrina (Curriculum Support)" userId="5b989294-1a4f-4ecd-b7ab-ed9ef82fb5c7" providerId="ADAL" clId="{40EC7D4F-CA39-4FEA-A9BC-56DDA6BBD261}" dt="2022-01-23T10:12:16.275" v="37" actId="1076"/>
          <ac:picMkLst>
            <pc:docMk/>
            <pc:sldMk cId="1356105659" sldId="281"/>
            <ac:picMk id="6" creationId="{D79188DB-98D4-4E2D-95D8-84DBBF946B35}"/>
          </ac:picMkLst>
        </pc:picChg>
      </pc:sldChg>
      <pc:sldChg chg="modSp mod modAnim">
        <pc:chgData name="Osbourne, Lawrina (Curriculum Support)" userId="5b989294-1a4f-4ecd-b7ab-ed9ef82fb5c7" providerId="ADAL" clId="{40EC7D4F-CA39-4FEA-A9BC-56DDA6BBD261}" dt="2022-01-23T05:53:33.696" v="4"/>
        <pc:sldMkLst>
          <pc:docMk/>
          <pc:sldMk cId="2170891928" sldId="301"/>
        </pc:sldMkLst>
        <pc:picChg chg="mod">
          <ac:chgData name="Osbourne, Lawrina (Curriculum Support)" userId="5b989294-1a4f-4ecd-b7ab-ed9ef82fb5c7" providerId="ADAL" clId="{40EC7D4F-CA39-4FEA-A9BC-56DDA6BBD261}" dt="2022-01-23T05:53:31.112" v="3" actId="1076"/>
          <ac:picMkLst>
            <pc:docMk/>
            <pc:sldMk cId="2170891928" sldId="301"/>
            <ac:picMk id="8" creationId="{D7A45E82-E3FE-4A7E-89CE-D7200AF50453}"/>
          </ac:picMkLst>
        </pc:picChg>
      </pc:sldChg>
      <pc:sldChg chg="modSp mod">
        <pc:chgData name="Osbourne, Lawrina (Curriculum Support)" userId="5b989294-1a4f-4ecd-b7ab-ed9ef82fb5c7" providerId="ADAL" clId="{40EC7D4F-CA39-4FEA-A9BC-56DDA6BBD261}" dt="2022-01-23T06:07:27.658" v="35" actId="20577"/>
        <pc:sldMkLst>
          <pc:docMk/>
          <pc:sldMk cId="1736714794" sldId="308"/>
        </pc:sldMkLst>
        <pc:spChg chg="mod">
          <ac:chgData name="Osbourne, Lawrina (Curriculum Support)" userId="5b989294-1a4f-4ecd-b7ab-ed9ef82fb5c7" providerId="ADAL" clId="{40EC7D4F-CA39-4FEA-A9BC-56DDA6BBD261}" dt="2022-01-23T06:07:27.658" v="35" actId="20577"/>
          <ac:spMkLst>
            <pc:docMk/>
            <pc:sldMk cId="1736714794" sldId="308"/>
            <ac:spMk id="8" creationId="{31BB876E-8B19-4E12-866B-448C037B2329}"/>
          </ac:spMkLst>
        </pc:spChg>
        <pc:graphicFrameChg chg="modGraphic">
          <ac:chgData name="Osbourne, Lawrina (Curriculum Support)" userId="5b989294-1a4f-4ecd-b7ab-ed9ef82fb5c7" providerId="ADAL" clId="{40EC7D4F-CA39-4FEA-A9BC-56DDA6BBD261}" dt="2022-01-23T05:46:02.734" v="2" actId="20577"/>
          <ac:graphicFrameMkLst>
            <pc:docMk/>
            <pc:sldMk cId="1736714794" sldId="308"/>
            <ac:graphicFrameMk id="6" creationId="{80930FAB-6F43-45E6-B35E-95F5D4124017}"/>
          </ac:graphicFrameMkLst>
        </pc:graphicFrameChg>
      </pc:sldChg>
    </pc:docChg>
  </pc:docChgLst>
  <pc:docChgLst>
    <pc:chgData name="Light, Jane (Curriculum Support)" userId="S::jane.light380@schools.sa.edu.au::38f041a2-02fc-425b-9559-cdb75a858b09" providerId="AD" clId="Web-{9FA78EEE-1D8B-47BF-A2BD-467516C2AA68}"/>
    <pc:docChg chg="modSld">
      <pc:chgData name="Light, Jane (Curriculum Support)" userId="S::jane.light380@schools.sa.edu.au::38f041a2-02fc-425b-9559-cdb75a858b09" providerId="AD" clId="Web-{9FA78EEE-1D8B-47BF-A2BD-467516C2AA68}" dt="2022-01-24T05:56:36.974" v="9" actId="20577"/>
      <pc:docMkLst>
        <pc:docMk/>
      </pc:docMkLst>
      <pc:sldChg chg="modSp">
        <pc:chgData name="Light, Jane (Curriculum Support)" userId="S::jane.light380@schools.sa.edu.au::38f041a2-02fc-425b-9559-cdb75a858b09" providerId="AD" clId="Web-{9FA78EEE-1D8B-47BF-A2BD-467516C2AA68}" dt="2022-01-24T05:56:36.974" v="9" actId="20577"/>
        <pc:sldMkLst>
          <pc:docMk/>
          <pc:sldMk cId="2571677754" sldId="306"/>
        </pc:sldMkLst>
        <pc:spChg chg="mod">
          <ac:chgData name="Light, Jane (Curriculum Support)" userId="S::jane.light380@schools.sa.edu.au::38f041a2-02fc-425b-9559-cdb75a858b09" providerId="AD" clId="Web-{9FA78EEE-1D8B-47BF-A2BD-467516C2AA68}" dt="2022-01-24T05:56:36.974" v="9" actId="20577"/>
          <ac:spMkLst>
            <pc:docMk/>
            <pc:sldMk cId="2571677754" sldId="306"/>
            <ac:spMk id="8" creationId="{31BB876E-8B19-4E12-866B-448C037B2329}"/>
          </ac:spMkLst>
        </pc:spChg>
      </pc:sldChg>
    </pc:docChg>
  </pc:docChgLst>
  <pc:docChgLst>
    <pc:chgData name="Rowntree, Sarah (Literacy and Numeracy Programs)" userId="S::sarah.rowntree805@schools.sa.edu.au::10f23035-01e7-46ad-97a5-d88e33a86a1f" providerId="AD" clId="Web-{3CC82005-24D0-46FE-9FB3-7C8CD72BC932}"/>
    <pc:docChg chg="modSld">
      <pc:chgData name="Rowntree, Sarah (Literacy and Numeracy Programs)" userId="S::sarah.rowntree805@schools.sa.edu.au::10f23035-01e7-46ad-97a5-d88e33a86a1f" providerId="AD" clId="Web-{3CC82005-24D0-46FE-9FB3-7C8CD72BC932}" dt="2022-01-25T02:33:02.576" v="0" actId="1076"/>
      <pc:docMkLst>
        <pc:docMk/>
      </pc:docMkLst>
      <pc:sldChg chg="modSp">
        <pc:chgData name="Rowntree, Sarah (Literacy and Numeracy Programs)" userId="S::sarah.rowntree805@schools.sa.edu.au::10f23035-01e7-46ad-97a5-d88e33a86a1f" providerId="AD" clId="Web-{3CC82005-24D0-46FE-9FB3-7C8CD72BC932}" dt="2022-01-25T02:33:02.576" v="0" actId="1076"/>
        <pc:sldMkLst>
          <pc:docMk/>
          <pc:sldMk cId="3430489747" sldId="304"/>
        </pc:sldMkLst>
        <pc:spChg chg="mod">
          <ac:chgData name="Rowntree, Sarah (Literacy and Numeracy Programs)" userId="S::sarah.rowntree805@schools.sa.edu.au::10f23035-01e7-46ad-97a5-d88e33a86a1f" providerId="AD" clId="Web-{3CC82005-24D0-46FE-9FB3-7C8CD72BC932}" dt="2022-01-25T02:33:02.576" v="0" actId="1076"/>
          <ac:spMkLst>
            <pc:docMk/>
            <pc:sldMk cId="3430489747" sldId="304"/>
            <ac:spMk id="11" creationId="{00CFC737-765D-4FAA-91DD-B25164323323}"/>
          </ac:spMkLst>
        </pc:spChg>
      </pc:sldChg>
    </pc:docChg>
  </pc:docChgLst>
  <pc:docChgLst>
    <pc:chgData name="Strong, Ebony (Curriculum Support)" userId="S::ebony.strong595@schools.sa.edu.au::fc4f9260-2f14-4a69-9b3f-0e36ce06e08b" providerId="AD" clId="Web-{6BEB7A44-16B6-4F9A-9F0F-66F802894E42}"/>
    <pc:docChg chg="modSld">
      <pc:chgData name="Strong, Ebony (Curriculum Support)" userId="S::ebony.strong595@schools.sa.edu.au::fc4f9260-2f14-4a69-9b3f-0e36ce06e08b" providerId="AD" clId="Web-{6BEB7A44-16B6-4F9A-9F0F-66F802894E42}" dt="2022-01-20T06:47:05.333" v="0"/>
      <pc:docMkLst>
        <pc:docMk/>
      </pc:docMkLst>
      <pc:sldChg chg="delSp delAnim">
        <pc:chgData name="Strong, Ebony (Curriculum Support)" userId="S::ebony.strong595@schools.sa.edu.au::fc4f9260-2f14-4a69-9b3f-0e36ce06e08b" providerId="AD" clId="Web-{6BEB7A44-16B6-4F9A-9F0F-66F802894E42}" dt="2022-01-20T06:47:05.333" v="0"/>
        <pc:sldMkLst>
          <pc:docMk/>
          <pc:sldMk cId="2213450308" sldId="264"/>
        </pc:sldMkLst>
        <pc:picChg chg="del">
          <ac:chgData name="Strong, Ebony (Curriculum Support)" userId="S::ebony.strong595@schools.sa.edu.au::fc4f9260-2f14-4a69-9b3f-0e36ce06e08b" providerId="AD" clId="Web-{6BEB7A44-16B6-4F9A-9F0F-66F802894E42}" dt="2022-01-20T06:47:05.333" v="0"/>
          <ac:picMkLst>
            <pc:docMk/>
            <pc:sldMk cId="2213450308" sldId="264"/>
            <ac:picMk id="6" creationId="{D3B4F0EB-5946-41C3-B04B-5DD70CFDCBBC}"/>
          </ac:picMkLst>
        </pc:picChg>
      </pc:sldChg>
    </pc:docChg>
  </pc:docChgLst>
  <pc:docChgLst>
    <pc:chgData name="Light, Jane (Curriculum Support)" userId="38f041a2-02fc-425b-9559-cdb75a858b09" providerId="ADAL" clId="{45DAEEE1-2FC0-401D-9340-D3B7CC2FC083}"/>
    <pc:docChg chg="undo custSel addSld delSld modSld sldOrd">
      <pc:chgData name="Light, Jane (Curriculum Support)" userId="38f041a2-02fc-425b-9559-cdb75a858b09" providerId="ADAL" clId="{45DAEEE1-2FC0-401D-9340-D3B7CC2FC083}" dt="2022-01-23T06:03:10.224" v="4564" actId="1036"/>
      <pc:docMkLst>
        <pc:docMk/>
      </pc:docMkLst>
      <pc:sldChg chg="modSp mod">
        <pc:chgData name="Light, Jane (Curriculum Support)" userId="38f041a2-02fc-425b-9559-cdb75a858b09" providerId="ADAL" clId="{45DAEEE1-2FC0-401D-9340-D3B7CC2FC083}" dt="2022-01-23T03:48:37.017" v="2580" actId="20577"/>
        <pc:sldMkLst>
          <pc:docMk/>
          <pc:sldMk cId="3271941629" sldId="269"/>
        </pc:sldMkLst>
        <pc:spChg chg="mod">
          <ac:chgData name="Light, Jane (Curriculum Support)" userId="38f041a2-02fc-425b-9559-cdb75a858b09" providerId="ADAL" clId="{45DAEEE1-2FC0-401D-9340-D3B7CC2FC083}" dt="2022-01-23T03:48:37.017" v="2580" actId="20577"/>
          <ac:spMkLst>
            <pc:docMk/>
            <pc:sldMk cId="3271941629" sldId="269"/>
            <ac:spMk id="3" creationId="{B9A72951-2ACF-4398-A43E-AB03420C26F3}"/>
          </ac:spMkLst>
        </pc:spChg>
      </pc:sldChg>
      <pc:sldChg chg="addSp delSp modSp del mod">
        <pc:chgData name="Light, Jane (Curriculum Support)" userId="38f041a2-02fc-425b-9559-cdb75a858b09" providerId="ADAL" clId="{45DAEEE1-2FC0-401D-9340-D3B7CC2FC083}" dt="2022-01-23T03:47:03.604" v="2554" actId="2696"/>
        <pc:sldMkLst>
          <pc:docMk/>
          <pc:sldMk cId="1412376001" sldId="270"/>
        </pc:sldMkLst>
        <pc:spChg chg="del">
          <ac:chgData name="Light, Jane (Curriculum Support)" userId="38f041a2-02fc-425b-9559-cdb75a858b09" providerId="ADAL" clId="{45DAEEE1-2FC0-401D-9340-D3B7CC2FC083}" dt="2022-01-23T02:17:41.893" v="2417" actId="478"/>
          <ac:spMkLst>
            <pc:docMk/>
            <pc:sldMk cId="1412376001" sldId="270"/>
            <ac:spMk id="2" creationId="{B3D3E025-3EFE-47BF-A70E-A3E36689F864}"/>
          </ac:spMkLst>
        </pc:spChg>
        <pc:spChg chg="mod">
          <ac:chgData name="Light, Jane (Curriculum Support)" userId="38f041a2-02fc-425b-9559-cdb75a858b09" providerId="ADAL" clId="{45DAEEE1-2FC0-401D-9340-D3B7CC2FC083}" dt="2022-01-20T09:37:41.339" v="310" actId="1076"/>
          <ac:spMkLst>
            <pc:docMk/>
            <pc:sldMk cId="1412376001" sldId="270"/>
            <ac:spMk id="4" creationId="{E44DC99F-C2C9-47C6-B6B1-FF9C9EFDFBE3}"/>
          </ac:spMkLst>
        </pc:spChg>
        <pc:spChg chg="mod">
          <ac:chgData name="Light, Jane (Curriculum Support)" userId="38f041a2-02fc-425b-9559-cdb75a858b09" providerId="ADAL" clId="{45DAEEE1-2FC0-401D-9340-D3B7CC2FC083}" dt="2022-01-23T02:17:22.930" v="2414"/>
          <ac:spMkLst>
            <pc:docMk/>
            <pc:sldMk cId="1412376001" sldId="270"/>
            <ac:spMk id="14" creationId="{B40C1E95-D8C3-4594-B5E3-FDD0DA07FBDA}"/>
          </ac:spMkLst>
        </pc:spChg>
        <pc:spChg chg="mod">
          <ac:chgData name="Light, Jane (Curriculum Support)" userId="38f041a2-02fc-425b-9559-cdb75a858b09" providerId="ADAL" clId="{45DAEEE1-2FC0-401D-9340-D3B7CC2FC083}" dt="2022-01-23T02:17:22.930" v="2414"/>
          <ac:spMkLst>
            <pc:docMk/>
            <pc:sldMk cId="1412376001" sldId="270"/>
            <ac:spMk id="15" creationId="{1BBC561B-4A9B-4C1E-9B25-5EDC1DF76966}"/>
          </ac:spMkLst>
        </pc:spChg>
        <pc:spChg chg="mod">
          <ac:chgData name="Light, Jane (Curriculum Support)" userId="38f041a2-02fc-425b-9559-cdb75a858b09" providerId="ADAL" clId="{45DAEEE1-2FC0-401D-9340-D3B7CC2FC083}" dt="2022-01-23T02:17:22.930" v="2414"/>
          <ac:spMkLst>
            <pc:docMk/>
            <pc:sldMk cId="1412376001" sldId="270"/>
            <ac:spMk id="17" creationId="{D627926D-2866-45D2-A212-05ADA1F9C460}"/>
          </ac:spMkLst>
        </pc:spChg>
        <pc:spChg chg="del">
          <ac:chgData name="Light, Jane (Curriculum Support)" userId="38f041a2-02fc-425b-9559-cdb75a858b09" providerId="ADAL" clId="{45DAEEE1-2FC0-401D-9340-D3B7CC2FC083}" dt="2022-01-23T02:17:57.486" v="2422" actId="478"/>
          <ac:spMkLst>
            <pc:docMk/>
            <pc:sldMk cId="1412376001" sldId="270"/>
            <ac:spMk id="18" creationId="{13FC5EAC-D44B-41B8-9358-5865828C1F81}"/>
          </ac:spMkLst>
        </pc:spChg>
        <pc:spChg chg="mod">
          <ac:chgData name="Light, Jane (Curriculum Support)" userId="38f041a2-02fc-425b-9559-cdb75a858b09" providerId="ADAL" clId="{45DAEEE1-2FC0-401D-9340-D3B7CC2FC083}" dt="2022-01-23T02:17:22.930" v="2414"/>
          <ac:spMkLst>
            <pc:docMk/>
            <pc:sldMk cId="1412376001" sldId="270"/>
            <ac:spMk id="19" creationId="{290CBE8D-F260-4876-9E45-36F1FB6F3CCF}"/>
          </ac:spMkLst>
        </pc:spChg>
        <pc:spChg chg="del">
          <ac:chgData name="Light, Jane (Curriculum Support)" userId="38f041a2-02fc-425b-9559-cdb75a858b09" providerId="ADAL" clId="{45DAEEE1-2FC0-401D-9340-D3B7CC2FC083}" dt="2022-01-23T02:17:48.890" v="2419" actId="478"/>
          <ac:spMkLst>
            <pc:docMk/>
            <pc:sldMk cId="1412376001" sldId="270"/>
            <ac:spMk id="20" creationId="{0CA57B80-7633-4617-A346-28CFADF623E7}"/>
          </ac:spMkLst>
        </pc:spChg>
        <pc:spChg chg="del">
          <ac:chgData name="Light, Jane (Curriculum Support)" userId="38f041a2-02fc-425b-9559-cdb75a858b09" providerId="ADAL" clId="{45DAEEE1-2FC0-401D-9340-D3B7CC2FC083}" dt="2022-01-23T02:18:02.407" v="2424" actId="478"/>
          <ac:spMkLst>
            <pc:docMk/>
            <pc:sldMk cId="1412376001" sldId="270"/>
            <ac:spMk id="22" creationId="{2BA6E937-CCDE-4E3E-80D2-4CD71CEF83AB}"/>
          </ac:spMkLst>
        </pc:spChg>
        <pc:spChg chg="mod">
          <ac:chgData name="Light, Jane (Curriculum Support)" userId="38f041a2-02fc-425b-9559-cdb75a858b09" providerId="ADAL" clId="{45DAEEE1-2FC0-401D-9340-D3B7CC2FC083}" dt="2022-01-23T02:17:22.930" v="2414"/>
          <ac:spMkLst>
            <pc:docMk/>
            <pc:sldMk cId="1412376001" sldId="270"/>
            <ac:spMk id="23" creationId="{C0325808-339A-4AFA-8D7D-503631591EBF}"/>
          </ac:spMkLst>
        </pc:spChg>
        <pc:spChg chg="mod">
          <ac:chgData name="Light, Jane (Curriculum Support)" userId="38f041a2-02fc-425b-9559-cdb75a858b09" providerId="ADAL" clId="{45DAEEE1-2FC0-401D-9340-D3B7CC2FC083}" dt="2022-01-23T02:17:22.930" v="2414"/>
          <ac:spMkLst>
            <pc:docMk/>
            <pc:sldMk cId="1412376001" sldId="270"/>
            <ac:spMk id="24" creationId="{BD3D578D-EDFF-4F02-BB36-47D69C564018}"/>
          </ac:spMkLst>
        </pc:spChg>
        <pc:spChg chg="mod">
          <ac:chgData name="Light, Jane (Curriculum Support)" userId="38f041a2-02fc-425b-9559-cdb75a858b09" providerId="ADAL" clId="{45DAEEE1-2FC0-401D-9340-D3B7CC2FC083}" dt="2022-01-23T02:17:22.930" v="2414"/>
          <ac:spMkLst>
            <pc:docMk/>
            <pc:sldMk cId="1412376001" sldId="270"/>
            <ac:spMk id="26" creationId="{E87EC10C-6EA0-41B5-84A7-C0162ADC23DA}"/>
          </ac:spMkLst>
        </pc:spChg>
        <pc:spChg chg="mod">
          <ac:chgData name="Light, Jane (Curriculum Support)" userId="38f041a2-02fc-425b-9559-cdb75a858b09" providerId="ADAL" clId="{45DAEEE1-2FC0-401D-9340-D3B7CC2FC083}" dt="2022-01-23T02:17:22.930" v="2414"/>
          <ac:spMkLst>
            <pc:docMk/>
            <pc:sldMk cId="1412376001" sldId="270"/>
            <ac:spMk id="27" creationId="{F9F0AF7E-2608-4ACE-881F-364AFB66AD13}"/>
          </ac:spMkLst>
        </pc:spChg>
        <pc:grpChg chg="add mod">
          <ac:chgData name="Light, Jane (Curriculum Support)" userId="38f041a2-02fc-425b-9559-cdb75a858b09" providerId="ADAL" clId="{45DAEEE1-2FC0-401D-9340-D3B7CC2FC083}" dt="2022-01-23T02:17:46.618" v="2418" actId="1076"/>
          <ac:grpSpMkLst>
            <pc:docMk/>
            <pc:sldMk cId="1412376001" sldId="270"/>
            <ac:grpSpMk id="13" creationId="{497E256F-7BB9-48D3-97F7-A1790AD7C84F}"/>
          </ac:grpSpMkLst>
        </pc:grpChg>
        <pc:grpChg chg="add mod">
          <ac:chgData name="Light, Jane (Curriculum Support)" userId="38f041a2-02fc-425b-9559-cdb75a858b09" providerId="ADAL" clId="{45DAEEE1-2FC0-401D-9340-D3B7CC2FC083}" dt="2022-01-23T02:17:55.694" v="2421" actId="1076"/>
          <ac:grpSpMkLst>
            <pc:docMk/>
            <pc:sldMk cId="1412376001" sldId="270"/>
            <ac:grpSpMk id="16" creationId="{EAC83382-6B62-44D2-A6A3-107211E5FC1D}"/>
          </ac:grpSpMkLst>
        </pc:grpChg>
        <pc:grpChg chg="add mod">
          <ac:chgData name="Light, Jane (Curriculum Support)" userId="38f041a2-02fc-425b-9559-cdb75a858b09" providerId="ADAL" clId="{45DAEEE1-2FC0-401D-9340-D3B7CC2FC083}" dt="2022-01-23T02:18:01.364" v="2423" actId="1076"/>
          <ac:grpSpMkLst>
            <pc:docMk/>
            <pc:sldMk cId="1412376001" sldId="270"/>
            <ac:grpSpMk id="21" creationId="{43452A5A-69D5-4DA4-AB41-592694CCC4FB}"/>
          </ac:grpSpMkLst>
        </pc:grpChg>
        <pc:grpChg chg="add mod">
          <ac:chgData name="Light, Jane (Curriculum Support)" userId="38f041a2-02fc-425b-9559-cdb75a858b09" providerId="ADAL" clId="{45DAEEE1-2FC0-401D-9340-D3B7CC2FC083}" dt="2022-01-23T02:18:07.397" v="2425" actId="1076"/>
          <ac:grpSpMkLst>
            <pc:docMk/>
            <pc:sldMk cId="1412376001" sldId="270"/>
            <ac:grpSpMk id="25" creationId="{789621E8-C1A2-48E9-9E4A-1C01F3404642}"/>
          </ac:grpSpMkLst>
        </pc:grpChg>
        <pc:graphicFrameChg chg="mod modGraphic">
          <ac:chgData name="Light, Jane (Curriculum Support)" userId="38f041a2-02fc-425b-9559-cdb75a858b09" providerId="ADAL" clId="{45DAEEE1-2FC0-401D-9340-D3B7CC2FC083}" dt="2022-01-23T02:19:19.978" v="2455" actId="20577"/>
          <ac:graphicFrameMkLst>
            <pc:docMk/>
            <pc:sldMk cId="1412376001" sldId="270"/>
            <ac:graphicFrameMk id="5" creationId="{5FE5E570-2E6E-44B8-9B7A-101083BAEB82}"/>
          </ac:graphicFrameMkLst>
        </pc:graphicFrameChg>
      </pc:sldChg>
      <pc:sldChg chg="modSp mod">
        <pc:chgData name="Light, Jane (Curriculum Support)" userId="38f041a2-02fc-425b-9559-cdb75a858b09" providerId="ADAL" clId="{45DAEEE1-2FC0-401D-9340-D3B7CC2FC083}" dt="2022-01-20T09:42:35.796" v="325" actId="20577"/>
        <pc:sldMkLst>
          <pc:docMk/>
          <pc:sldMk cId="1710784852" sldId="280"/>
        </pc:sldMkLst>
        <pc:spChg chg="mod">
          <ac:chgData name="Light, Jane (Curriculum Support)" userId="38f041a2-02fc-425b-9559-cdb75a858b09" providerId="ADAL" clId="{45DAEEE1-2FC0-401D-9340-D3B7CC2FC083}" dt="2022-01-20T09:42:35.796" v="325" actId="20577"/>
          <ac:spMkLst>
            <pc:docMk/>
            <pc:sldMk cId="1710784852" sldId="280"/>
            <ac:spMk id="4" creationId="{ABE8DA50-85B5-4010-BF66-15EDE2948E2B}"/>
          </ac:spMkLst>
        </pc:spChg>
      </pc:sldChg>
      <pc:sldChg chg="addSp delSp modSp mod">
        <pc:chgData name="Light, Jane (Curriculum Support)" userId="38f041a2-02fc-425b-9559-cdb75a858b09" providerId="ADAL" clId="{45DAEEE1-2FC0-401D-9340-D3B7CC2FC083}" dt="2022-01-23T04:31:58.703" v="3472" actId="1035"/>
        <pc:sldMkLst>
          <pc:docMk/>
          <pc:sldMk cId="1356105659" sldId="281"/>
        </pc:sldMkLst>
        <pc:spChg chg="mod">
          <ac:chgData name="Light, Jane (Curriculum Support)" userId="38f041a2-02fc-425b-9559-cdb75a858b09" providerId="ADAL" clId="{45DAEEE1-2FC0-401D-9340-D3B7CC2FC083}" dt="2022-01-21T05:15:15.305" v="355" actId="1076"/>
          <ac:spMkLst>
            <pc:docMk/>
            <pc:sldMk cId="1356105659" sldId="281"/>
            <ac:spMk id="2" creationId="{48225CFB-4302-49BA-8660-88F59555382D}"/>
          </ac:spMkLst>
        </pc:spChg>
        <pc:spChg chg="mod">
          <ac:chgData name="Light, Jane (Curriculum Support)" userId="38f041a2-02fc-425b-9559-cdb75a858b09" providerId="ADAL" clId="{45DAEEE1-2FC0-401D-9340-D3B7CC2FC083}" dt="2022-01-21T05:15:29.817" v="356" actId="1076"/>
          <ac:spMkLst>
            <pc:docMk/>
            <pc:sldMk cId="1356105659" sldId="281"/>
            <ac:spMk id="5" creationId="{21563AAF-958D-463E-A1CF-68605567A366}"/>
          </ac:spMkLst>
        </pc:spChg>
        <pc:spChg chg="mod">
          <ac:chgData name="Light, Jane (Curriculum Support)" userId="38f041a2-02fc-425b-9559-cdb75a858b09" providerId="ADAL" clId="{45DAEEE1-2FC0-401D-9340-D3B7CC2FC083}" dt="2022-01-23T03:38:31.686" v="2496"/>
          <ac:spMkLst>
            <pc:docMk/>
            <pc:sldMk cId="1356105659" sldId="281"/>
            <ac:spMk id="9" creationId="{7BB00730-8048-4895-B2DB-915F30003A30}"/>
          </ac:spMkLst>
        </pc:spChg>
        <pc:spChg chg="mod">
          <ac:chgData name="Light, Jane (Curriculum Support)" userId="38f041a2-02fc-425b-9559-cdb75a858b09" providerId="ADAL" clId="{45DAEEE1-2FC0-401D-9340-D3B7CC2FC083}" dt="2022-01-23T03:38:31.686" v="2496"/>
          <ac:spMkLst>
            <pc:docMk/>
            <pc:sldMk cId="1356105659" sldId="281"/>
            <ac:spMk id="10" creationId="{466070D1-B54A-4673-9D76-F1FB7A940F9B}"/>
          </ac:spMkLst>
        </pc:spChg>
        <pc:spChg chg="mod">
          <ac:chgData name="Light, Jane (Curriculum Support)" userId="38f041a2-02fc-425b-9559-cdb75a858b09" providerId="ADAL" clId="{45DAEEE1-2FC0-401D-9340-D3B7CC2FC083}" dt="2022-01-23T03:38:31.686" v="2496"/>
          <ac:spMkLst>
            <pc:docMk/>
            <pc:sldMk cId="1356105659" sldId="281"/>
            <ac:spMk id="12" creationId="{FE7E904F-3CDB-49C8-9CA4-02E01F0E1AB5}"/>
          </ac:spMkLst>
        </pc:spChg>
        <pc:spChg chg="mod">
          <ac:chgData name="Light, Jane (Curriculum Support)" userId="38f041a2-02fc-425b-9559-cdb75a858b09" providerId="ADAL" clId="{45DAEEE1-2FC0-401D-9340-D3B7CC2FC083}" dt="2022-01-23T04:31:58.703" v="3472" actId="1035"/>
          <ac:spMkLst>
            <pc:docMk/>
            <pc:sldMk cId="1356105659" sldId="281"/>
            <ac:spMk id="13" creationId="{EB871762-1F90-4E26-A67C-E01D03EAA7B8}"/>
          </ac:spMkLst>
        </pc:spChg>
        <pc:spChg chg="mod">
          <ac:chgData name="Light, Jane (Curriculum Support)" userId="38f041a2-02fc-425b-9559-cdb75a858b09" providerId="ADAL" clId="{45DAEEE1-2FC0-401D-9340-D3B7CC2FC083}" dt="2022-01-23T03:38:31.686" v="2496"/>
          <ac:spMkLst>
            <pc:docMk/>
            <pc:sldMk cId="1356105659" sldId="281"/>
            <ac:spMk id="15" creationId="{72C3701D-F0BE-447E-8008-76FE6476F199}"/>
          </ac:spMkLst>
        </pc:spChg>
        <pc:spChg chg="mod">
          <ac:chgData name="Light, Jane (Curriculum Support)" userId="38f041a2-02fc-425b-9559-cdb75a858b09" providerId="ADAL" clId="{45DAEEE1-2FC0-401D-9340-D3B7CC2FC083}" dt="2022-01-23T03:38:31.686" v="2496"/>
          <ac:spMkLst>
            <pc:docMk/>
            <pc:sldMk cId="1356105659" sldId="281"/>
            <ac:spMk id="16" creationId="{830DCB10-55F8-4BB2-9767-46EF48CC0C20}"/>
          </ac:spMkLst>
        </pc:spChg>
        <pc:spChg chg="mod">
          <ac:chgData name="Light, Jane (Curriculum Support)" userId="38f041a2-02fc-425b-9559-cdb75a858b09" providerId="ADAL" clId="{45DAEEE1-2FC0-401D-9340-D3B7CC2FC083}" dt="2022-01-23T03:38:31.686" v="2496"/>
          <ac:spMkLst>
            <pc:docMk/>
            <pc:sldMk cId="1356105659" sldId="281"/>
            <ac:spMk id="18" creationId="{97A59D92-F6F5-4572-AAFE-D6B83AE7FAF6}"/>
          </ac:spMkLst>
        </pc:spChg>
        <pc:spChg chg="mod">
          <ac:chgData name="Light, Jane (Curriculum Support)" userId="38f041a2-02fc-425b-9559-cdb75a858b09" providerId="ADAL" clId="{45DAEEE1-2FC0-401D-9340-D3B7CC2FC083}" dt="2022-01-23T03:38:31.686" v="2496"/>
          <ac:spMkLst>
            <pc:docMk/>
            <pc:sldMk cId="1356105659" sldId="281"/>
            <ac:spMk id="19" creationId="{3967D305-ED22-454F-BD36-809492E2A973}"/>
          </ac:spMkLst>
        </pc:spChg>
        <pc:spChg chg="mod">
          <ac:chgData name="Light, Jane (Curriculum Support)" userId="38f041a2-02fc-425b-9559-cdb75a858b09" providerId="ADAL" clId="{45DAEEE1-2FC0-401D-9340-D3B7CC2FC083}" dt="2022-01-23T04:27:17.652" v="3418"/>
          <ac:spMkLst>
            <pc:docMk/>
            <pc:sldMk cId="1356105659" sldId="281"/>
            <ac:spMk id="21" creationId="{BC2327EC-5653-4815-A564-F1851A4EEA4F}"/>
          </ac:spMkLst>
        </pc:spChg>
        <pc:spChg chg="mod">
          <ac:chgData name="Light, Jane (Curriculum Support)" userId="38f041a2-02fc-425b-9559-cdb75a858b09" providerId="ADAL" clId="{45DAEEE1-2FC0-401D-9340-D3B7CC2FC083}" dt="2022-01-23T04:27:17.652" v="3418"/>
          <ac:spMkLst>
            <pc:docMk/>
            <pc:sldMk cId="1356105659" sldId="281"/>
            <ac:spMk id="22" creationId="{7AFA6694-7D28-4F56-910C-74797A6E7CE3}"/>
          </ac:spMkLst>
        </pc:spChg>
        <pc:grpChg chg="add mod">
          <ac:chgData name="Light, Jane (Curriculum Support)" userId="38f041a2-02fc-425b-9559-cdb75a858b09" providerId="ADAL" clId="{45DAEEE1-2FC0-401D-9340-D3B7CC2FC083}" dt="2022-01-23T03:39:11.949" v="2502" actId="1076"/>
          <ac:grpSpMkLst>
            <pc:docMk/>
            <pc:sldMk cId="1356105659" sldId="281"/>
            <ac:grpSpMk id="8" creationId="{CD810EFD-0BCE-4139-B6FF-86B128A415A3}"/>
          </ac:grpSpMkLst>
        </pc:grpChg>
        <pc:grpChg chg="add mod">
          <ac:chgData name="Light, Jane (Curriculum Support)" userId="38f041a2-02fc-425b-9559-cdb75a858b09" providerId="ADAL" clId="{45DAEEE1-2FC0-401D-9340-D3B7CC2FC083}" dt="2022-01-23T03:39:03.202" v="2501" actId="1076"/>
          <ac:grpSpMkLst>
            <pc:docMk/>
            <pc:sldMk cId="1356105659" sldId="281"/>
            <ac:grpSpMk id="11" creationId="{945B4F16-BA7A-4843-960F-01F21D39BC46}"/>
          </ac:grpSpMkLst>
        </pc:grpChg>
        <pc:grpChg chg="add del mod">
          <ac:chgData name="Light, Jane (Curriculum Support)" userId="38f041a2-02fc-425b-9559-cdb75a858b09" providerId="ADAL" clId="{45DAEEE1-2FC0-401D-9340-D3B7CC2FC083}" dt="2022-01-23T04:27:17.187" v="3417" actId="478"/>
          <ac:grpSpMkLst>
            <pc:docMk/>
            <pc:sldMk cId="1356105659" sldId="281"/>
            <ac:grpSpMk id="14" creationId="{54454E0A-9A8E-4AD5-9F2D-C9649D3BC7B3}"/>
          </ac:grpSpMkLst>
        </pc:grpChg>
        <pc:grpChg chg="add mod">
          <ac:chgData name="Light, Jane (Curriculum Support)" userId="38f041a2-02fc-425b-9559-cdb75a858b09" providerId="ADAL" clId="{45DAEEE1-2FC0-401D-9340-D3B7CC2FC083}" dt="2022-01-23T03:39:22.936" v="2503" actId="1076"/>
          <ac:grpSpMkLst>
            <pc:docMk/>
            <pc:sldMk cId="1356105659" sldId="281"/>
            <ac:grpSpMk id="17" creationId="{31D890EB-3ECC-47FC-8B76-4AB57952BE34}"/>
          </ac:grpSpMkLst>
        </pc:grpChg>
        <pc:grpChg chg="add mod">
          <ac:chgData name="Light, Jane (Curriculum Support)" userId="38f041a2-02fc-425b-9559-cdb75a858b09" providerId="ADAL" clId="{45DAEEE1-2FC0-401D-9340-D3B7CC2FC083}" dt="2022-01-23T04:27:17.652" v="3418"/>
          <ac:grpSpMkLst>
            <pc:docMk/>
            <pc:sldMk cId="1356105659" sldId="281"/>
            <ac:grpSpMk id="20" creationId="{1565858B-8033-4D32-B479-B5421D86420E}"/>
          </ac:grpSpMkLst>
        </pc:grpChg>
        <pc:graphicFrameChg chg="add mod modGraphic">
          <ac:chgData name="Light, Jane (Curriculum Support)" userId="38f041a2-02fc-425b-9559-cdb75a858b09" providerId="ADAL" clId="{45DAEEE1-2FC0-401D-9340-D3B7CC2FC083}" dt="2022-01-23T03:37:58.548" v="2493" actId="14100"/>
          <ac:graphicFrameMkLst>
            <pc:docMk/>
            <pc:sldMk cId="1356105659" sldId="281"/>
            <ac:graphicFrameMk id="7" creationId="{019494C1-E943-4EE5-9140-B6E02F25BD79}"/>
          </ac:graphicFrameMkLst>
        </pc:graphicFrameChg>
        <pc:picChg chg="del mod">
          <ac:chgData name="Light, Jane (Curriculum Support)" userId="38f041a2-02fc-425b-9559-cdb75a858b09" providerId="ADAL" clId="{45DAEEE1-2FC0-401D-9340-D3B7CC2FC083}" dt="2022-01-23T03:37:47.204" v="2489" actId="478"/>
          <ac:picMkLst>
            <pc:docMk/>
            <pc:sldMk cId="1356105659" sldId="281"/>
            <ac:picMk id="3" creationId="{0AA648FE-981F-44FD-86B2-A1FEF0357F62}"/>
          </ac:picMkLst>
        </pc:picChg>
      </pc:sldChg>
      <pc:sldChg chg="addSp delSp modSp mod delAnim">
        <pc:chgData name="Light, Jane (Curriculum Support)" userId="38f041a2-02fc-425b-9559-cdb75a858b09" providerId="ADAL" clId="{45DAEEE1-2FC0-401D-9340-D3B7CC2FC083}" dt="2022-01-23T04:27:42.566" v="3424" actId="1076"/>
        <pc:sldMkLst>
          <pc:docMk/>
          <pc:sldMk cId="3945803100" sldId="282"/>
        </pc:sldMkLst>
        <pc:spChg chg="mod">
          <ac:chgData name="Light, Jane (Curriculum Support)" userId="38f041a2-02fc-425b-9559-cdb75a858b09" providerId="ADAL" clId="{45DAEEE1-2FC0-401D-9340-D3B7CC2FC083}" dt="2022-01-23T02:46:39.275" v="2484" actId="20577"/>
          <ac:spMkLst>
            <pc:docMk/>
            <pc:sldMk cId="3945803100" sldId="282"/>
            <ac:spMk id="4" creationId="{39B8C1A0-E169-4CDF-A9D2-4262B03CD3E8}"/>
          </ac:spMkLst>
        </pc:spChg>
        <pc:spChg chg="mod">
          <ac:chgData name="Light, Jane (Curriculum Support)" userId="38f041a2-02fc-425b-9559-cdb75a858b09" providerId="ADAL" clId="{45DAEEE1-2FC0-401D-9340-D3B7CC2FC083}" dt="2022-01-23T02:16:14.818" v="2403"/>
          <ac:spMkLst>
            <pc:docMk/>
            <pc:sldMk cId="3945803100" sldId="282"/>
            <ac:spMk id="14" creationId="{41EA64EB-B95C-4606-805E-428F6FAC7F02}"/>
          </ac:spMkLst>
        </pc:spChg>
        <pc:spChg chg="del mod">
          <ac:chgData name="Light, Jane (Curriculum Support)" userId="38f041a2-02fc-425b-9559-cdb75a858b09" providerId="ADAL" clId="{45DAEEE1-2FC0-401D-9340-D3B7CC2FC083}" dt="2022-01-23T02:16:10.666" v="2398" actId="478"/>
          <ac:spMkLst>
            <pc:docMk/>
            <pc:sldMk cId="3945803100" sldId="282"/>
            <ac:spMk id="15" creationId="{C2596400-CFAF-48B3-B54A-DEB9DC1D234E}"/>
          </ac:spMkLst>
        </pc:spChg>
        <pc:spChg chg="mod">
          <ac:chgData name="Light, Jane (Curriculum Support)" userId="38f041a2-02fc-425b-9559-cdb75a858b09" providerId="ADAL" clId="{45DAEEE1-2FC0-401D-9340-D3B7CC2FC083}" dt="2022-01-23T02:16:51.924" v="2413" actId="1035"/>
          <ac:spMkLst>
            <pc:docMk/>
            <pc:sldMk cId="3945803100" sldId="282"/>
            <ac:spMk id="16" creationId="{9E387432-BE9A-49E7-8FB1-DFB20F7D8465}"/>
          </ac:spMkLst>
        </pc:spChg>
        <pc:spChg chg="del">
          <ac:chgData name="Light, Jane (Curriculum Support)" userId="38f041a2-02fc-425b-9559-cdb75a858b09" providerId="ADAL" clId="{45DAEEE1-2FC0-401D-9340-D3B7CC2FC083}" dt="2022-01-23T02:16:12.473" v="2400" actId="478"/>
          <ac:spMkLst>
            <pc:docMk/>
            <pc:sldMk cId="3945803100" sldId="282"/>
            <ac:spMk id="17" creationId="{AF24A933-E245-492C-B1ED-66688191CD38}"/>
          </ac:spMkLst>
        </pc:spChg>
        <pc:spChg chg="del mod">
          <ac:chgData name="Light, Jane (Curriculum Support)" userId="38f041a2-02fc-425b-9559-cdb75a858b09" providerId="ADAL" clId="{45DAEEE1-2FC0-401D-9340-D3B7CC2FC083}" dt="2022-01-23T02:16:11.295" v="2399" actId="478"/>
          <ac:spMkLst>
            <pc:docMk/>
            <pc:sldMk cId="3945803100" sldId="282"/>
            <ac:spMk id="19" creationId="{601EB0A2-E5CB-4E7A-9CBD-9DE790990A91}"/>
          </ac:spMkLst>
        </pc:spChg>
        <pc:spChg chg="mod">
          <ac:chgData name="Light, Jane (Curriculum Support)" userId="38f041a2-02fc-425b-9559-cdb75a858b09" providerId="ADAL" clId="{45DAEEE1-2FC0-401D-9340-D3B7CC2FC083}" dt="2022-01-23T02:16:14.818" v="2403"/>
          <ac:spMkLst>
            <pc:docMk/>
            <pc:sldMk cId="3945803100" sldId="282"/>
            <ac:spMk id="20" creationId="{8255EDA7-1477-4FFE-BA0E-EF128962AF5A}"/>
          </ac:spMkLst>
        </pc:spChg>
        <pc:spChg chg="del mod">
          <ac:chgData name="Light, Jane (Curriculum Support)" userId="38f041a2-02fc-425b-9559-cdb75a858b09" providerId="ADAL" clId="{45DAEEE1-2FC0-401D-9340-D3B7CC2FC083}" dt="2022-01-23T02:16:13.088" v="2402" actId="478"/>
          <ac:spMkLst>
            <pc:docMk/>
            <pc:sldMk cId="3945803100" sldId="282"/>
            <ac:spMk id="21" creationId="{8DC7EF8F-F78B-4223-B45D-2AF9A91885F6}"/>
          </ac:spMkLst>
        </pc:spChg>
        <pc:spChg chg="mod">
          <ac:chgData name="Light, Jane (Curriculum Support)" userId="38f041a2-02fc-425b-9559-cdb75a858b09" providerId="ADAL" clId="{45DAEEE1-2FC0-401D-9340-D3B7CC2FC083}" dt="2022-01-23T02:16:14.818" v="2403"/>
          <ac:spMkLst>
            <pc:docMk/>
            <pc:sldMk cId="3945803100" sldId="282"/>
            <ac:spMk id="22" creationId="{5F7343BD-54D1-4788-B0F7-751A5478C07F}"/>
          </ac:spMkLst>
        </pc:spChg>
        <pc:spChg chg="mod">
          <ac:chgData name="Light, Jane (Curriculum Support)" userId="38f041a2-02fc-425b-9559-cdb75a858b09" providerId="ADAL" clId="{45DAEEE1-2FC0-401D-9340-D3B7CC2FC083}" dt="2022-01-23T02:16:14.818" v="2403"/>
          <ac:spMkLst>
            <pc:docMk/>
            <pc:sldMk cId="3945803100" sldId="282"/>
            <ac:spMk id="24" creationId="{2580B9B1-2E4D-4B50-ACCD-2D65830C56C9}"/>
          </ac:spMkLst>
        </pc:spChg>
        <pc:spChg chg="mod">
          <ac:chgData name="Light, Jane (Curriculum Support)" userId="38f041a2-02fc-425b-9559-cdb75a858b09" providerId="ADAL" clId="{45DAEEE1-2FC0-401D-9340-D3B7CC2FC083}" dt="2022-01-23T02:16:14.818" v="2403"/>
          <ac:spMkLst>
            <pc:docMk/>
            <pc:sldMk cId="3945803100" sldId="282"/>
            <ac:spMk id="25" creationId="{62F82446-4386-4428-9973-64AF58A12BB5}"/>
          </ac:spMkLst>
        </pc:spChg>
        <pc:spChg chg="mod">
          <ac:chgData name="Light, Jane (Curriculum Support)" userId="38f041a2-02fc-425b-9559-cdb75a858b09" providerId="ADAL" clId="{45DAEEE1-2FC0-401D-9340-D3B7CC2FC083}" dt="2022-01-23T02:16:14.818" v="2403"/>
          <ac:spMkLst>
            <pc:docMk/>
            <pc:sldMk cId="3945803100" sldId="282"/>
            <ac:spMk id="27" creationId="{777FC374-FA65-49A9-B542-446992659930}"/>
          </ac:spMkLst>
        </pc:spChg>
        <pc:spChg chg="mod">
          <ac:chgData name="Light, Jane (Curriculum Support)" userId="38f041a2-02fc-425b-9559-cdb75a858b09" providerId="ADAL" clId="{45DAEEE1-2FC0-401D-9340-D3B7CC2FC083}" dt="2022-01-23T02:16:14.818" v="2403"/>
          <ac:spMkLst>
            <pc:docMk/>
            <pc:sldMk cId="3945803100" sldId="282"/>
            <ac:spMk id="28" creationId="{F14542A4-ABAD-479F-9C59-9DA5B38B8DB5}"/>
          </ac:spMkLst>
        </pc:spChg>
        <pc:spChg chg="mod">
          <ac:chgData name="Light, Jane (Curriculum Support)" userId="38f041a2-02fc-425b-9559-cdb75a858b09" providerId="ADAL" clId="{45DAEEE1-2FC0-401D-9340-D3B7CC2FC083}" dt="2022-01-23T04:27:37.444" v="3423"/>
          <ac:spMkLst>
            <pc:docMk/>
            <pc:sldMk cId="3945803100" sldId="282"/>
            <ac:spMk id="30" creationId="{832CCBCE-8859-4C7D-A794-F9482CADE4D1}"/>
          </ac:spMkLst>
        </pc:spChg>
        <pc:spChg chg="mod">
          <ac:chgData name="Light, Jane (Curriculum Support)" userId="38f041a2-02fc-425b-9559-cdb75a858b09" providerId="ADAL" clId="{45DAEEE1-2FC0-401D-9340-D3B7CC2FC083}" dt="2022-01-23T04:27:37.444" v="3423"/>
          <ac:spMkLst>
            <pc:docMk/>
            <pc:sldMk cId="3945803100" sldId="282"/>
            <ac:spMk id="31" creationId="{2BCA6D05-3B43-49DF-994A-4B846B80D880}"/>
          </ac:spMkLst>
        </pc:spChg>
        <pc:grpChg chg="add mod">
          <ac:chgData name="Light, Jane (Curriculum Support)" userId="38f041a2-02fc-425b-9559-cdb75a858b09" providerId="ADAL" clId="{45DAEEE1-2FC0-401D-9340-D3B7CC2FC083}" dt="2022-01-23T02:16:24.898" v="2405" actId="1076"/>
          <ac:grpSpMkLst>
            <pc:docMk/>
            <pc:sldMk cId="3945803100" sldId="282"/>
            <ac:grpSpMk id="12" creationId="{632F67DF-5C39-4C23-9688-BFB1C612EC36}"/>
          </ac:grpSpMkLst>
        </pc:grpChg>
        <pc:grpChg chg="add mod">
          <ac:chgData name="Light, Jane (Curriculum Support)" userId="38f041a2-02fc-425b-9559-cdb75a858b09" providerId="ADAL" clId="{45DAEEE1-2FC0-401D-9340-D3B7CC2FC083}" dt="2022-01-23T02:16:28.738" v="2406" actId="1076"/>
          <ac:grpSpMkLst>
            <pc:docMk/>
            <pc:sldMk cId="3945803100" sldId="282"/>
            <ac:grpSpMk id="18" creationId="{2C541AC1-E1A4-4733-9C43-490D6E4C697A}"/>
          </ac:grpSpMkLst>
        </pc:grpChg>
        <pc:grpChg chg="add del mod">
          <ac:chgData name="Light, Jane (Curriculum Support)" userId="38f041a2-02fc-425b-9559-cdb75a858b09" providerId="ADAL" clId="{45DAEEE1-2FC0-401D-9340-D3B7CC2FC083}" dt="2022-01-23T04:27:36.978" v="3422" actId="478"/>
          <ac:grpSpMkLst>
            <pc:docMk/>
            <pc:sldMk cId="3945803100" sldId="282"/>
            <ac:grpSpMk id="23" creationId="{40E9C356-8BA0-4322-863C-391ED76A0FAB}"/>
          </ac:grpSpMkLst>
        </pc:grpChg>
        <pc:grpChg chg="add mod">
          <ac:chgData name="Light, Jane (Curriculum Support)" userId="38f041a2-02fc-425b-9559-cdb75a858b09" providerId="ADAL" clId="{45DAEEE1-2FC0-401D-9340-D3B7CC2FC083}" dt="2022-01-23T02:16:37.987" v="2408" actId="1076"/>
          <ac:grpSpMkLst>
            <pc:docMk/>
            <pc:sldMk cId="3945803100" sldId="282"/>
            <ac:grpSpMk id="26" creationId="{FA626FA9-14BE-42D2-997B-84E0B302DBEE}"/>
          </ac:grpSpMkLst>
        </pc:grpChg>
        <pc:grpChg chg="add mod">
          <ac:chgData name="Light, Jane (Curriculum Support)" userId="38f041a2-02fc-425b-9559-cdb75a858b09" providerId="ADAL" clId="{45DAEEE1-2FC0-401D-9340-D3B7CC2FC083}" dt="2022-01-23T04:27:42.566" v="3424" actId="1076"/>
          <ac:grpSpMkLst>
            <pc:docMk/>
            <pc:sldMk cId="3945803100" sldId="282"/>
            <ac:grpSpMk id="29" creationId="{DB0A2A22-4B08-4DB8-AC63-EF8A816F7355}"/>
          </ac:grpSpMkLst>
        </pc:grpChg>
        <pc:graphicFrameChg chg="mod modGraphic">
          <ac:chgData name="Light, Jane (Curriculum Support)" userId="38f041a2-02fc-425b-9559-cdb75a858b09" providerId="ADAL" clId="{45DAEEE1-2FC0-401D-9340-D3B7CC2FC083}" dt="2022-01-23T03:38:07.193" v="2495" actId="1076"/>
          <ac:graphicFrameMkLst>
            <pc:docMk/>
            <pc:sldMk cId="3945803100" sldId="282"/>
            <ac:graphicFrameMk id="13" creationId="{51F8C425-0FDF-4E14-8CE2-3A15D1C3F0A5}"/>
          </ac:graphicFrameMkLst>
        </pc:graphicFrameChg>
        <pc:picChg chg="mod">
          <ac:chgData name="Light, Jane (Curriculum Support)" userId="38f041a2-02fc-425b-9559-cdb75a858b09" providerId="ADAL" clId="{45DAEEE1-2FC0-401D-9340-D3B7CC2FC083}" dt="2022-01-21T05:14:08.093" v="344" actId="1076"/>
          <ac:picMkLst>
            <pc:docMk/>
            <pc:sldMk cId="3945803100" sldId="282"/>
            <ac:picMk id="5" creationId="{3AF4FB59-F7C2-4FE2-932C-2351BC07669B}"/>
          </ac:picMkLst>
        </pc:picChg>
        <pc:picChg chg="del">
          <ac:chgData name="Light, Jane (Curriculum Support)" userId="38f041a2-02fc-425b-9559-cdb75a858b09" providerId="ADAL" clId="{45DAEEE1-2FC0-401D-9340-D3B7CC2FC083}" dt="2022-01-23T02:58:57.754" v="2485" actId="478"/>
          <ac:picMkLst>
            <pc:docMk/>
            <pc:sldMk cId="3945803100" sldId="282"/>
            <ac:picMk id="11" creationId="{2EFD2CF8-C527-4F6B-9400-BEE2FEE8FCD8}"/>
          </ac:picMkLst>
        </pc:picChg>
      </pc:sldChg>
      <pc:sldChg chg="del mod modShow">
        <pc:chgData name="Light, Jane (Curriculum Support)" userId="38f041a2-02fc-425b-9559-cdb75a858b09" providerId="ADAL" clId="{45DAEEE1-2FC0-401D-9340-D3B7CC2FC083}" dt="2022-01-20T09:42:01.743" v="316" actId="2696"/>
        <pc:sldMkLst>
          <pc:docMk/>
          <pc:sldMk cId="3843323749" sldId="283"/>
        </pc:sldMkLst>
      </pc:sldChg>
      <pc:sldChg chg="addSp delSp modSp mod delAnim modAnim chgLayout">
        <pc:chgData name="Light, Jane (Curriculum Support)" userId="38f041a2-02fc-425b-9559-cdb75a858b09" providerId="ADAL" clId="{45DAEEE1-2FC0-401D-9340-D3B7CC2FC083}" dt="2022-01-23T04:31:40.046" v="3470" actId="1035"/>
        <pc:sldMkLst>
          <pc:docMk/>
          <pc:sldMk cId="2593198430" sldId="284"/>
        </pc:sldMkLst>
        <pc:spChg chg="mod ord">
          <ac:chgData name="Light, Jane (Curriculum Support)" userId="38f041a2-02fc-425b-9559-cdb75a858b09" providerId="ADAL" clId="{45DAEEE1-2FC0-401D-9340-D3B7CC2FC083}" dt="2022-01-23T02:10:30.716" v="2277" actId="700"/>
          <ac:spMkLst>
            <pc:docMk/>
            <pc:sldMk cId="2593198430" sldId="284"/>
            <ac:spMk id="2" creationId="{851A5F8A-B4EE-4BDB-925B-CFAD387F684B}"/>
          </ac:spMkLst>
        </pc:spChg>
        <pc:spChg chg="add del mod">
          <ac:chgData name="Light, Jane (Curriculum Support)" userId="38f041a2-02fc-425b-9559-cdb75a858b09" providerId="ADAL" clId="{45DAEEE1-2FC0-401D-9340-D3B7CC2FC083}" dt="2022-01-23T01:57:57.788" v="1994" actId="478"/>
          <ac:spMkLst>
            <pc:docMk/>
            <pc:sldMk cId="2593198430" sldId="284"/>
            <ac:spMk id="5" creationId="{F1644FD7-4EB3-4E40-9845-6BA49F3D4D44}"/>
          </ac:spMkLst>
        </pc:spChg>
        <pc:spChg chg="add del mod">
          <ac:chgData name="Light, Jane (Curriculum Support)" userId="38f041a2-02fc-425b-9559-cdb75a858b09" providerId="ADAL" clId="{45DAEEE1-2FC0-401D-9340-D3B7CC2FC083}" dt="2022-01-23T01:58:14.551" v="2001" actId="478"/>
          <ac:spMkLst>
            <pc:docMk/>
            <pc:sldMk cId="2593198430" sldId="284"/>
            <ac:spMk id="7" creationId="{FB983695-9932-4E9B-B12D-A20BEB129EDC}"/>
          </ac:spMkLst>
        </pc:spChg>
        <pc:spChg chg="add del mod">
          <ac:chgData name="Light, Jane (Curriculum Support)" userId="38f041a2-02fc-425b-9559-cdb75a858b09" providerId="ADAL" clId="{45DAEEE1-2FC0-401D-9340-D3B7CC2FC083}" dt="2022-01-23T02:06:53.271" v="2214"/>
          <ac:spMkLst>
            <pc:docMk/>
            <pc:sldMk cId="2593198430" sldId="284"/>
            <ac:spMk id="8" creationId="{756A8806-DCAB-43A5-B6CA-DB3C2DB54E53}"/>
          </ac:spMkLst>
        </pc:spChg>
        <pc:spChg chg="add mod">
          <ac:chgData name="Light, Jane (Curriculum Support)" userId="38f041a2-02fc-425b-9559-cdb75a858b09" providerId="ADAL" clId="{45DAEEE1-2FC0-401D-9340-D3B7CC2FC083}" dt="2022-01-23T04:31:31.462" v="3468" actId="1035"/>
          <ac:spMkLst>
            <pc:docMk/>
            <pc:sldMk cId="2593198430" sldId="284"/>
            <ac:spMk id="9" creationId="{0D44FF9A-8637-444A-80FB-3A73B15CF9D6}"/>
          </ac:spMkLst>
        </pc:spChg>
        <pc:spChg chg="add del mod">
          <ac:chgData name="Light, Jane (Curriculum Support)" userId="38f041a2-02fc-425b-9559-cdb75a858b09" providerId="ADAL" clId="{45DAEEE1-2FC0-401D-9340-D3B7CC2FC083}" dt="2022-01-23T01:58:18.677" v="2002" actId="478"/>
          <ac:spMkLst>
            <pc:docMk/>
            <pc:sldMk cId="2593198430" sldId="284"/>
            <ac:spMk id="11" creationId="{AF5E7A3B-A26C-420B-8014-51331F549866}"/>
          </ac:spMkLst>
        </pc:spChg>
        <pc:spChg chg="add del mod">
          <ac:chgData name="Light, Jane (Curriculum Support)" userId="38f041a2-02fc-425b-9559-cdb75a858b09" providerId="ADAL" clId="{45DAEEE1-2FC0-401D-9340-D3B7CC2FC083}" dt="2022-01-23T01:58:10.830" v="2000" actId="478"/>
          <ac:spMkLst>
            <pc:docMk/>
            <pc:sldMk cId="2593198430" sldId="284"/>
            <ac:spMk id="13" creationId="{A7F25038-AEC9-4602-89F5-23310764FB2D}"/>
          </ac:spMkLst>
        </pc:spChg>
        <pc:spChg chg="add mod">
          <ac:chgData name="Light, Jane (Curriculum Support)" userId="38f041a2-02fc-425b-9559-cdb75a858b09" providerId="ADAL" clId="{45DAEEE1-2FC0-401D-9340-D3B7CC2FC083}" dt="2022-01-23T01:58:04.967" v="1999"/>
          <ac:spMkLst>
            <pc:docMk/>
            <pc:sldMk cId="2593198430" sldId="284"/>
            <ac:spMk id="15" creationId="{1BA9607B-EC77-4F71-A149-55C585300E51}"/>
          </ac:spMkLst>
        </pc:spChg>
        <pc:spChg chg="add mod">
          <ac:chgData name="Light, Jane (Curriculum Support)" userId="38f041a2-02fc-425b-9559-cdb75a858b09" providerId="ADAL" clId="{45DAEEE1-2FC0-401D-9340-D3B7CC2FC083}" dt="2022-01-23T02:09:27.909" v="2272" actId="164"/>
          <ac:spMkLst>
            <pc:docMk/>
            <pc:sldMk cId="2593198430" sldId="284"/>
            <ac:spMk id="18" creationId="{B34BA434-41FA-4DF3-9243-EA52AE41D3D0}"/>
          </ac:spMkLst>
        </pc:spChg>
        <pc:spChg chg="add mod">
          <ac:chgData name="Light, Jane (Curriculum Support)" userId="38f041a2-02fc-425b-9559-cdb75a858b09" providerId="ADAL" clId="{45DAEEE1-2FC0-401D-9340-D3B7CC2FC083}" dt="2022-01-23T02:09:43.071" v="2274" actId="164"/>
          <ac:spMkLst>
            <pc:docMk/>
            <pc:sldMk cId="2593198430" sldId="284"/>
            <ac:spMk id="19" creationId="{CEB6CF29-E02F-42B1-841F-9707C2A4C671}"/>
          </ac:spMkLst>
        </pc:spChg>
        <pc:spChg chg="add mod">
          <ac:chgData name="Light, Jane (Curriculum Support)" userId="38f041a2-02fc-425b-9559-cdb75a858b09" providerId="ADAL" clId="{45DAEEE1-2FC0-401D-9340-D3B7CC2FC083}" dt="2022-01-23T02:09:35.104" v="2273" actId="164"/>
          <ac:spMkLst>
            <pc:docMk/>
            <pc:sldMk cId="2593198430" sldId="284"/>
            <ac:spMk id="20" creationId="{3207458C-F42E-48BF-A8DB-D58FCC656FCF}"/>
          </ac:spMkLst>
        </pc:spChg>
        <pc:spChg chg="add mod">
          <ac:chgData name="Light, Jane (Curriculum Support)" userId="38f041a2-02fc-425b-9559-cdb75a858b09" providerId="ADAL" clId="{45DAEEE1-2FC0-401D-9340-D3B7CC2FC083}" dt="2022-01-23T02:09:50.023" v="2275" actId="164"/>
          <ac:spMkLst>
            <pc:docMk/>
            <pc:sldMk cId="2593198430" sldId="284"/>
            <ac:spMk id="21" creationId="{A843AAC0-A994-424F-B9AA-AE8409807767}"/>
          </ac:spMkLst>
        </pc:spChg>
        <pc:spChg chg="add mod">
          <ac:chgData name="Light, Jane (Curriculum Support)" userId="38f041a2-02fc-425b-9559-cdb75a858b09" providerId="ADAL" clId="{45DAEEE1-2FC0-401D-9340-D3B7CC2FC083}" dt="2022-01-23T04:31:40.046" v="3470" actId="1035"/>
          <ac:spMkLst>
            <pc:docMk/>
            <pc:sldMk cId="2593198430" sldId="284"/>
            <ac:spMk id="25" creationId="{0F2D5B11-1137-4BF6-AA71-D8F59A2F0AA1}"/>
          </ac:spMkLst>
        </pc:spChg>
        <pc:spChg chg="add mod">
          <ac:chgData name="Light, Jane (Curriculum Support)" userId="38f041a2-02fc-425b-9559-cdb75a858b09" providerId="ADAL" clId="{45DAEEE1-2FC0-401D-9340-D3B7CC2FC083}" dt="2022-01-23T02:14:38.902" v="2388" actId="1076"/>
          <ac:spMkLst>
            <pc:docMk/>
            <pc:sldMk cId="2593198430" sldId="284"/>
            <ac:spMk id="26" creationId="{D7AF8788-1988-4A0C-87D6-0D3373DD6A78}"/>
          </ac:spMkLst>
        </pc:spChg>
        <pc:spChg chg="add mod">
          <ac:chgData name="Light, Jane (Curriculum Support)" userId="38f041a2-02fc-425b-9559-cdb75a858b09" providerId="ADAL" clId="{45DAEEE1-2FC0-401D-9340-D3B7CC2FC083}" dt="2022-01-23T02:15:26.014" v="2396" actId="1036"/>
          <ac:spMkLst>
            <pc:docMk/>
            <pc:sldMk cId="2593198430" sldId="284"/>
            <ac:spMk id="27" creationId="{36677548-8D57-46C4-9A85-B2DE2FCFCF99}"/>
          </ac:spMkLst>
        </pc:spChg>
        <pc:spChg chg="add del mod ord">
          <ac:chgData name="Light, Jane (Curriculum Support)" userId="38f041a2-02fc-425b-9559-cdb75a858b09" providerId="ADAL" clId="{45DAEEE1-2FC0-401D-9340-D3B7CC2FC083}" dt="2022-01-23T02:10:43.922" v="2278" actId="3680"/>
          <ac:spMkLst>
            <pc:docMk/>
            <pc:sldMk cId="2593198430" sldId="284"/>
            <ac:spMk id="28" creationId="{8A6D196A-F612-428C-8501-4F5BF95758CA}"/>
          </ac:spMkLst>
        </pc:spChg>
        <pc:spChg chg="mod">
          <ac:chgData name="Light, Jane (Curriculum Support)" userId="38f041a2-02fc-425b-9559-cdb75a858b09" providerId="ADAL" clId="{45DAEEE1-2FC0-401D-9340-D3B7CC2FC083}" dt="2022-01-23T04:27:27.100" v="3420"/>
          <ac:spMkLst>
            <pc:docMk/>
            <pc:sldMk cId="2593198430" sldId="284"/>
            <ac:spMk id="35" creationId="{C2811D90-1180-440D-AA67-F52E5D629CE0}"/>
          </ac:spMkLst>
        </pc:spChg>
        <pc:spChg chg="mod">
          <ac:chgData name="Light, Jane (Curriculum Support)" userId="38f041a2-02fc-425b-9559-cdb75a858b09" providerId="ADAL" clId="{45DAEEE1-2FC0-401D-9340-D3B7CC2FC083}" dt="2022-01-23T04:27:27.100" v="3420"/>
          <ac:spMkLst>
            <pc:docMk/>
            <pc:sldMk cId="2593198430" sldId="284"/>
            <ac:spMk id="36" creationId="{0D0C5785-1D73-4810-921B-0FD2B26A4F3F}"/>
          </ac:spMkLst>
        </pc:spChg>
        <pc:grpChg chg="add mod">
          <ac:chgData name="Light, Jane (Curriculum Support)" userId="38f041a2-02fc-425b-9559-cdb75a858b09" providerId="ADAL" clId="{45DAEEE1-2FC0-401D-9340-D3B7CC2FC083}" dt="2022-01-23T02:12:08.804" v="2294" actId="1076"/>
          <ac:grpSpMkLst>
            <pc:docMk/>
            <pc:sldMk cId="2593198430" sldId="284"/>
            <ac:grpSpMk id="10" creationId="{B19275FC-559F-488E-A95F-45B19D7B396F}"/>
          </ac:grpSpMkLst>
        </pc:grpChg>
        <pc:grpChg chg="add mod">
          <ac:chgData name="Light, Jane (Curriculum Support)" userId="38f041a2-02fc-425b-9559-cdb75a858b09" providerId="ADAL" clId="{45DAEEE1-2FC0-401D-9340-D3B7CC2FC083}" dt="2022-01-23T02:11:21.152" v="2287" actId="1076"/>
          <ac:grpSpMkLst>
            <pc:docMk/>
            <pc:sldMk cId="2593198430" sldId="284"/>
            <ac:grpSpMk id="22" creationId="{47A36EC7-E1D9-44EE-8FAA-FB29CEB3D373}"/>
          </ac:grpSpMkLst>
        </pc:grpChg>
        <pc:grpChg chg="add del mod">
          <ac:chgData name="Light, Jane (Curriculum Support)" userId="38f041a2-02fc-425b-9559-cdb75a858b09" providerId="ADAL" clId="{45DAEEE1-2FC0-401D-9340-D3B7CC2FC083}" dt="2022-01-23T04:27:26.773" v="3419" actId="478"/>
          <ac:grpSpMkLst>
            <pc:docMk/>
            <pc:sldMk cId="2593198430" sldId="284"/>
            <ac:grpSpMk id="23" creationId="{67F2EB3C-9C96-4705-8591-608BD4565705}"/>
          </ac:grpSpMkLst>
        </pc:grpChg>
        <pc:grpChg chg="add mod">
          <ac:chgData name="Light, Jane (Curriculum Support)" userId="38f041a2-02fc-425b-9559-cdb75a858b09" providerId="ADAL" clId="{45DAEEE1-2FC0-401D-9340-D3B7CC2FC083}" dt="2022-01-23T02:15:19.647" v="2393" actId="14100"/>
          <ac:grpSpMkLst>
            <pc:docMk/>
            <pc:sldMk cId="2593198430" sldId="284"/>
            <ac:grpSpMk id="24" creationId="{2A541A5D-FEEA-400C-9EC7-910EAE48883D}"/>
          </ac:grpSpMkLst>
        </pc:grpChg>
        <pc:grpChg chg="add mod">
          <ac:chgData name="Light, Jane (Curriculum Support)" userId="38f041a2-02fc-425b-9559-cdb75a858b09" providerId="ADAL" clId="{45DAEEE1-2FC0-401D-9340-D3B7CC2FC083}" dt="2022-01-23T04:27:31.635" v="3421" actId="1076"/>
          <ac:grpSpMkLst>
            <pc:docMk/>
            <pc:sldMk cId="2593198430" sldId="284"/>
            <ac:grpSpMk id="34" creationId="{49269D0D-37B4-4F46-9FF0-DF3CFC939F53}"/>
          </ac:grpSpMkLst>
        </pc:grpChg>
        <pc:graphicFrameChg chg="del modGraphic">
          <ac:chgData name="Light, Jane (Curriculum Support)" userId="38f041a2-02fc-425b-9559-cdb75a858b09" providerId="ADAL" clId="{45DAEEE1-2FC0-401D-9340-D3B7CC2FC083}" dt="2022-01-23T01:57:48.606" v="1992" actId="478"/>
          <ac:graphicFrameMkLst>
            <pc:docMk/>
            <pc:sldMk cId="2593198430" sldId="284"/>
            <ac:graphicFrameMk id="12" creationId="{C6990FB5-5AF5-4291-BD0F-F7C8BA5799EE}"/>
          </ac:graphicFrameMkLst>
        </pc:graphicFrameChg>
        <pc:graphicFrameChg chg="add del mod modGraphic">
          <ac:chgData name="Light, Jane (Curriculum Support)" userId="38f041a2-02fc-425b-9559-cdb75a858b09" providerId="ADAL" clId="{45DAEEE1-2FC0-401D-9340-D3B7CC2FC083}" dt="2022-01-23T02:10:01.713" v="2276" actId="478"/>
          <ac:graphicFrameMkLst>
            <pc:docMk/>
            <pc:sldMk cId="2593198430" sldId="284"/>
            <ac:graphicFrameMk id="17" creationId="{75FF19B8-37C8-40E9-9734-01E4D2F02B02}"/>
          </ac:graphicFrameMkLst>
        </pc:graphicFrameChg>
        <pc:graphicFrameChg chg="add mod ord modGraphic">
          <ac:chgData name="Light, Jane (Curriculum Support)" userId="38f041a2-02fc-425b-9559-cdb75a858b09" providerId="ADAL" clId="{45DAEEE1-2FC0-401D-9340-D3B7CC2FC083}" dt="2022-01-23T02:13:39.971" v="2382" actId="14100"/>
          <ac:graphicFrameMkLst>
            <pc:docMk/>
            <pc:sldMk cId="2593198430" sldId="284"/>
            <ac:graphicFrameMk id="29" creationId="{D8AAB3C2-9C46-416A-BDCA-6F6A7759840F}"/>
          </ac:graphicFrameMkLst>
        </pc:graphicFrameChg>
        <pc:picChg chg="add del mod">
          <ac:chgData name="Light, Jane (Curriculum Support)" userId="38f041a2-02fc-425b-9559-cdb75a858b09" providerId="ADAL" clId="{45DAEEE1-2FC0-401D-9340-D3B7CC2FC083}" dt="2022-01-23T03:00:25.464" v="2487" actId="478"/>
          <ac:picMkLst>
            <pc:docMk/>
            <pc:sldMk cId="2593198430" sldId="284"/>
            <ac:picMk id="14" creationId="{A7F64F7C-BBAE-4D3A-BA58-4015D2E73D8E}"/>
          </ac:picMkLst>
        </pc:picChg>
        <pc:picChg chg="add del mod">
          <ac:chgData name="Light, Jane (Curriculum Support)" userId="38f041a2-02fc-425b-9559-cdb75a858b09" providerId="ADAL" clId="{45DAEEE1-2FC0-401D-9340-D3B7CC2FC083}" dt="2022-01-23T02:59:51.436" v="2486" actId="478"/>
          <ac:picMkLst>
            <pc:docMk/>
            <pc:sldMk cId="2593198430" sldId="284"/>
            <ac:picMk id="16" creationId="{11C1E6C0-1A5B-442A-9FC2-774DBD8EE6DD}"/>
          </ac:picMkLst>
        </pc:picChg>
        <pc:picChg chg="del">
          <ac:chgData name="Light, Jane (Curriculum Support)" userId="38f041a2-02fc-425b-9559-cdb75a858b09" providerId="ADAL" clId="{45DAEEE1-2FC0-401D-9340-D3B7CC2FC083}" dt="2022-01-23T01:57:59.842" v="1995" actId="478"/>
          <ac:picMkLst>
            <pc:docMk/>
            <pc:sldMk cId="2593198430" sldId="284"/>
            <ac:picMk id="2053" creationId="{E30A23AF-ED0F-4453-8883-A23E487F8A5C}"/>
          </ac:picMkLst>
        </pc:picChg>
        <pc:picChg chg="del">
          <ac:chgData name="Light, Jane (Curriculum Support)" userId="38f041a2-02fc-425b-9559-cdb75a858b09" providerId="ADAL" clId="{45DAEEE1-2FC0-401D-9340-D3B7CC2FC083}" dt="2022-01-23T01:57:55.934" v="1993" actId="478"/>
          <ac:picMkLst>
            <pc:docMk/>
            <pc:sldMk cId="2593198430" sldId="284"/>
            <ac:picMk id="2054" creationId="{A475560A-423C-45C0-81F0-E90867FE0B23}"/>
          </ac:picMkLst>
        </pc:picChg>
        <pc:picChg chg="del mod">
          <ac:chgData name="Light, Jane (Curriculum Support)" userId="38f041a2-02fc-425b-9559-cdb75a858b09" providerId="ADAL" clId="{45DAEEE1-2FC0-401D-9340-D3B7CC2FC083}" dt="2022-01-23T01:58:00.476" v="1997" actId="478"/>
          <ac:picMkLst>
            <pc:docMk/>
            <pc:sldMk cId="2593198430" sldId="284"/>
            <ac:picMk id="2055" creationId="{A9CF6E8C-3C2A-4B79-9583-334387D4C7EF}"/>
          </ac:picMkLst>
        </pc:picChg>
        <pc:picChg chg="del">
          <ac:chgData name="Light, Jane (Curriculum Support)" userId="38f041a2-02fc-425b-9559-cdb75a858b09" providerId="ADAL" clId="{45DAEEE1-2FC0-401D-9340-D3B7CC2FC083}" dt="2022-01-23T01:58:01.238" v="1998" actId="478"/>
          <ac:picMkLst>
            <pc:docMk/>
            <pc:sldMk cId="2593198430" sldId="284"/>
            <ac:picMk id="2056" creationId="{5E8BFEE5-E173-400D-BFB8-EC51FBE6767D}"/>
          </ac:picMkLst>
        </pc:picChg>
      </pc:sldChg>
      <pc:sldChg chg="addSp delSp modSp mod modAnim">
        <pc:chgData name="Light, Jane (Curriculum Support)" userId="38f041a2-02fc-425b-9559-cdb75a858b09" providerId="ADAL" clId="{45DAEEE1-2FC0-401D-9340-D3B7CC2FC083}" dt="2022-01-23T06:03:10.224" v="4564" actId="1036"/>
        <pc:sldMkLst>
          <pc:docMk/>
          <pc:sldMk cId="1470109172" sldId="285"/>
        </pc:sldMkLst>
        <pc:spChg chg="mod">
          <ac:chgData name="Light, Jane (Curriculum Support)" userId="38f041a2-02fc-425b-9559-cdb75a858b09" providerId="ADAL" clId="{45DAEEE1-2FC0-401D-9340-D3B7CC2FC083}" dt="2022-01-23T02:44:20.578" v="2468" actId="207"/>
          <ac:spMkLst>
            <pc:docMk/>
            <pc:sldMk cId="1470109172" sldId="285"/>
            <ac:spMk id="2" creationId="{B8F38182-DFA5-44FD-B30E-94A92CAD8C5F}"/>
          </ac:spMkLst>
        </pc:spChg>
        <pc:spChg chg="mod">
          <ac:chgData name="Light, Jane (Curriculum Support)" userId="38f041a2-02fc-425b-9559-cdb75a858b09" providerId="ADAL" clId="{45DAEEE1-2FC0-401D-9340-D3B7CC2FC083}" dt="2022-01-20T09:38:21.474" v="315" actId="113"/>
          <ac:spMkLst>
            <pc:docMk/>
            <pc:sldMk cId="1470109172" sldId="285"/>
            <ac:spMk id="3" creationId="{D3E1A59B-8680-433D-BAFF-AF1171D0524D}"/>
          </ac:spMkLst>
        </pc:spChg>
        <pc:spChg chg="del">
          <ac:chgData name="Light, Jane (Curriculum Support)" userId="38f041a2-02fc-425b-9559-cdb75a858b09" providerId="ADAL" clId="{45DAEEE1-2FC0-401D-9340-D3B7CC2FC083}" dt="2022-01-23T02:43:10.002" v="2456" actId="478"/>
          <ac:spMkLst>
            <pc:docMk/>
            <pc:sldMk cId="1470109172" sldId="285"/>
            <ac:spMk id="4" creationId="{F8AF2700-F929-4523-94E7-E93610CCA5F4}"/>
          </ac:spMkLst>
        </pc:spChg>
        <pc:spChg chg="del">
          <ac:chgData name="Light, Jane (Curriculum Support)" userId="38f041a2-02fc-425b-9559-cdb75a858b09" providerId="ADAL" clId="{45DAEEE1-2FC0-401D-9340-D3B7CC2FC083}" dt="2022-01-23T02:43:24.589" v="2459" actId="478"/>
          <ac:spMkLst>
            <pc:docMk/>
            <pc:sldMk cId="1470109172" sldId="285"/>
            <ac:spMk id="12" creationId="{B28CA8CE-D121-49EF-8B44-8E5641749C3C}"/>
          </ac:spMkLst>
        </pc:spChg>
        <pc:spChg chg="del">
          <ac:chgData name="Light, Jane (Curriculum Support)" userId="38f041a2-02fc-425b-9559-cdb75a858b09" providerId="ADAL" clId="{45DAEEE1-2FC0-401D-9340-D3B7CC2FC083}" dt="2022-01-23T02:43:52.381" v="2465" actId="478"/>
          <ac:spMkLst>
            <pc:docMk/>
            <pc:sldMk cId="1470109172" sldId="285"/>
            <ac:spMk id="15" creationId="{F2B2527F-42B3-466E-9D9B-559A691918BC}"/>
          </ac:spMkLst>
        </pc:spChg>
        <pc:spChg chg="del">
          <ac:chgData name="Light, Jane (Curriculum Support)" userId="38f041a2-02fc-425b-9559-cdb75a858b09" providerId="ADAL" clId="{45DAEEE1-2FC0-401D-9340-D3B7CC2FC083}" dt="2022-01-23T02:43:38.559" v="2462" actId="478"/>
          <ac:spMkLst>
            <pc:docMk/>
            <pc:sldMk cId="1470109172" sldId="285"/>
            <ac:spMk id="16" creationId="{C54FED77-5C4A-4DA8-B11C-35ACDCB41429}"/>
          </ac:spMkLst>
        </pc:spChg>
        <pc:spChg chg="mod">
          <ac:chgData name="Light, Jane (Curriculum Support)" userId="38f041a2-02fc-425b-9559-cdb75a858b09" providerId="ADAL" clId="{45DAEEE1-2FC0-401D-9340-D3B7CC2FC083}" dt="2022-01-23T02:43:10.260" v="2457"/>
          <ac:spMkLst>
            <pc:docMk/>
            <pc:sldMk cId="1470109172" sldId="285"/>
            <ac:spMk id="17" creationId="{9251DEF4-686A-46E7-9130-BC80D06A7568}"/>
          </ac:spMkLst>
        </pc:spChg>
        <pc:spChg chg="mod">
          <ac:chgData name="Light, Jane (Curriculum Support)" userId="38f041a2-02fc-425b-9559-cdb75a858b09" providerId="ADAL" clId="{45DAEEE1-2FC0-401D-9340-D3B7CC2FC083}" dt="2022-01-23T02:43:10.260" v="2457"/>
          <ac:spMkLst>
            <pc:docMk/>
            <pc:sldMk cId="1470109172" sldId="285"/>
            <ac:spMk id="18" creationId="{02F311F2-E054-4C4B-B45D-6C922B8B6A68}"/>
          </ac:spMkLst>
        </pc:spChg>
        <pc:spChg chg="mod">
          <ac:chgData name="Light, Jane (Curriculum Support)" userId="38f041a2-02fc-425b-9559-cdb75a858b09" providerId="ADAL" clId="{45DAEEE1-2FC0-401D-9340-D3B7CC2FC083}" dt="2022-01-23T02:43:24.819" v="2460"/>
          <ac:spMkLst>
            <pc:docMk/>
            <pc:sldMk cId="1470109172" sldId="285"/>
            <ac:spMk id="20" creationId="{37617DBA-A82C-41AE-8EC1-D6B03787CBF2}"/>
          </ac:spMkLst>
        </pc:spChg>
        <pc:spChg chg="mod">
          <ac:chgData name="Light, Jane (Curriculum Support)" userId="38f041a2-02fc-425b-9559-cdb75a858b09" providerId="ADAL" clId="{45DAEEE1-2FC0-401D-9340-D3B7CC2FC083}" dt="2022-01-23T04:31:08.075" v="3466" actId="1035"/>
          <ac:spMkLst>
            <pc:docMk/>
            <pc:sldMk cId="1470109172" sldId="285"/>
            <ac:spMk id="21" creationId="{62CC9620-2124-4B6D-BAF1-57F0309C271B}"/>
          </ac:spMkLst>
        </pc:spChg>
        <pc:spChg chg="mod">
          <ac:chgData name="Light, Jane (Curriculum Support)" userId="38f041a2-02fc-425b-9559-cdb75a858b09" providerId="ADAL" clId="{45DAEEE1-2FC0-401D-9340-D3B7CC2FC083}" dt="2022-01-23T02:43:38.808" v="2463"/>
          <ac:spMkLst>
            <pc:docMk/>
            <pc:sldMk cId="1470109172" sldId="285"/>
            <ac:spMk id="23" creationId="{75623C6F-7857-42FA-803B-B20650FC2C99}"/>
          </ac:spMkLst>
        </pc:spChg>
        <pc:spChg chg="mod">
          <ac:chgData name="Light, Jane (Curriculum Support)" userId="38f041a2-02fc-425b-9559-cdb75a858b09" providerId="ADAL" clId="{45DAEEE1-2FC0-401D-9340-D3B7CC2FC083}" dt="2022-01-23T02:43:38.808" v="2463"/>
          <ac:spMkLst>
            <pc:docMk/>
            <pc:sldMk cId="1470109172" sldId="285"/>
            <ac:spMk id="24" creationId="{B9BDB3E7-B3FF-4330-BCB3-8B1D83C2B662}"/>
          </ac:spMkLst>
        </pc:spChg>
        <pc:spChg chg="mod">
          <ac:chgData name="Light, Jane (Curriculum Support)" userId="38f041a2-02fc-425b-9559-cdb75a858b09" providerId="ADAL" clId="{45DAEEE1-2FC0-401D-9340-D3B7CC2FC083}" dt="2022-01-23T02:43:53.235" v="2466"/>
          <ac:spMkLst>
            <pc:docMk/>
            <pc:sldMk cId="1470109172" sldId="285"/>
            <ac:spMk id="26" creationId="{DFBDBFA1-51B5-4CFA-ADB3-908B6FFFA73A}"/>
          </ac:spMkLst>
        </pc:spChg>
        <pc:spChg chg="mod">
          <ac:chgData name="Light, Jane (Curriculum Support)" userId="38f041a2-02fc-425b-9559-cdb75a858b09" providerId="ADAL" clId="{45DAEEE1-2FC0-401D-9340-D3B7CC2FC083}" dt="2022-01-23T02:43:53.235" v="2466"/>
          <ac:spMkLst>
            <pc:docMk/>
            <pc:sldMk cId="1470109172" sldId="285"/>
            <ac:spMk id="27" creationId="{4E06A2BC-5AEF-457F-BC06-5E75EA10770A}"/>
          </ac:spMkLst>
        </pc:spChg>
        <pc:spChg chg="mod">
          <ac:chgData name="Light, Jane (Curriculum Support)" userId="38f041a2-02fc-425b-9559-cdb75a858b09" providerId="ADAL" clId="{45DAEEE1-2FC0-401D-9340-D3B7CC2FC083}" dt="2022-01-23T04:28:19.433" v="3431"/>
          <ac:spMkLst>
            <pc:docMk/>
            <pc:sldMk cId="1470109172" sldId="285"/>
            <ac:spMk id="29" creationId="{5C00CB0C-9BC1-4A4A-9F20-55CCA386156C}"/>
          </ac:spMkLst>
        </pc:spChg>
        <pc:spChg chg="mod">
          <ac:chgData name="Light, Jane (Curriculum Support)" userId="38f041a2-02fc-425b-9559-cdb75a858b09" providerId="ADAL" clId="{45DAEEE1-2FC0-401D-9340-D3B7CC2FC083}" dt="2022-01-23T06:03:10.224" v="4564" actId="1036"/>
          <ac:spMkLst>
            <pc:docMk/>
            <pc:sldMk cId="1470109172" sldId="285"/>
            <ac:spMk id="30" creationId="{12A8DD5E-B80E-4B41-B6A7-38BFCC96E601}"/>
          </ac:spMkLst>
        </pc:spChg>
        <pc:grpChg chg="add mod">
          <ac:chgData name="Light, Jane (Curriculum Support)" userId="38f041a2-02fc-425b-9559-cdb75a858b09" providerId="ADAL" clId="{45DAEEE1-2FC0-401D-9340-D3B7CC2FC083}" dt="2022-01-23T02:43:16.477" v="2458" actId="1076"/>
          <ac:grpSpMkLst>
            <pc:docMk/>
            <pc:sldMk cId="1470109172" sldId="285"/>
            <ac:grpSpMk id="13" creationId="{D27592AA-FC7E-4208-979A-57A8791A39A6}"/>
          </ac:grpSpMkLst>
        </pc:grpChg>
        <pc:grpChg chg="add mod">
          <ac:chgData name="Light, Jane (Curriculum Support)" userId="38f041a2-02fc-425b-9559-cdb75a858b09" providerId="ADAL" clId="{45DAEEE1-2FC0-401D-9340-D3B7CC2FC083}" dt="2022-01-23T02:43:30.313" v="2461" actId="1076"/>
          <ac:grpSpMkLst>
            <pc:docMk/>
            <pc:sldMk cId="1470109172" sldId="285"/>
            <ac:grpSpMk id="19" creationId="{9D59B850-411D-43EE-9F0B-0DC32CD72C82}"/>
          </ac:grpSpMkLst>
        </pc:grpChg>
        <pc:grpChg chg="add del mod">
          <ac:chgData name="Light, Jane (Curriculum Support)" userId="38f041a2-02fc-425b-9559-cdb75a858b09" providerId="ADAL" clId="{45DAEEE1-2FC0-401D-9340-D3B7CC2FC083}" dt="2022-01-23T04:28:18.214" v="3430" actId="478"/>
          <ac:grpSpMkLst>
            <pc:docMk/>
            <pc:sldMk cId="1470109172" sldId="285"/>
            <ac:grpSpMk id="22" creationId="{6B378FF8-7001-4F6D-9264-E9E4E5D9FC09}"/>
          </ac:grpSpMkLst>
        </pc:grpChg>
        <pc:grpChg chg="add mod">
          <ac:chgData name="Light, Jane (Curriculum Support)" userId="38f041a2-02fc-425b-9559-cdb75a858b09" providerId="ADAL" clId="{45DAEEE1-2FC0-401D-9340-D3B7CC2FC083}" dt="2022-01-23T02:44:01.069" v="2467" actId="1076"/>
          <ac:grpSpMkLst>
            <pc:docMk/>
            <pc:sldMk cId="1470109172" sldId="285"/>
            <ac:grpSpMk id="25" creationId="{5E1E1083-B2D9-4FA8-9A1B-F6662BAE2E0D}"/>
          </ac:grpSpMkLst>
        </pc:grpChg>
        <pc:grpChg chg="add mod">
          <ac:chgData name="Light, Jane (Curriculum Support)" userId="38f041a2-02fc-425b-9559-cdb75a858b09" providerId="ADAL" clId="{45DAEEE1-2FC0-401D-9340-D3B7CC2FC083}" dt="2022-01-23T04:28:24.179" v="3432" actId="1076"/>
          <ac:grpSpMkLst>
            <pc:docMk/>
            <pc:sldMk cId="1470109172" sldId="285"/>
            <ac:grpSpMk id="28" creationId="{D5610D69-A3DB-4552-B9BF-9CD8096E83D8}"/>
          </ac:grpSpMkLst>
        </pc:grpChg>
        <pc:picChg chg="mod">
          <ac:chgData name="Light, Jane (Curriculum Support)" userId="38f041a2-02fc-425b-9559-cdb75a858b09" providerId="ADAL" clId="{45DAEEE1-2FC0-401D-9340-D3B7CC2FC083}" dt="2022-01-20T09:29:29.724" v="219" actId="1076"/>
          <ac:picMkLst>
            <pc:docMk/>
            <pc:sldMk cId="1470109172" sldId="285"/>
            <ac:picMk id="5" creationId="{76B9927F-354B-4578-8D30-F1331D5BD0D2}"/>
          </ac:picMkLst>
        </pc:picChg>
        <pc:picChg chg="mod">
          <ac:chgData name="Light, Jane (Curriculum Support)" userId="38f041a2-02fc-425b-9559-cdb75a858b09" providerId="ADAL" clId="{45DAEEE1-2FC0-401D-9340-D3B7CC2FC083}" dt="2022-01-20T09:29:25.840" v="218" actId="1076"/>
          <ac:picMkLst>
            <pc:docMk/>
            <pc:sldMk cId="1470109172" sldId="285"/>
            <ac:picMk id="6" creationId="{257AF5A4-0BB8-4E2A-9201-F679D7A07446}"/>
          </ac:picMkLst>
        </pc:picChg>
        <pc:picChg chg="mod">
          <ac:chgData name="Light, Jane (Curriculum Support)" userId="38f041a2-02fc-425b-9559-cdb75a858b09" providerId="ADAL" clId="{45DAEEE1-2FC0-401D-9340-D3B7CC2FC083}" dt="2022-01-20T09:29:21.095" v="217" actId="1076"/>
          <ac:picMkLst>
            <pc:docMk/>
            <pc:sldMk cId="1470109172" sldId="285"/>
            <ac:picMk id="7" creationId="{C29031BB-86F2-4C8C-8FCD-88BA8FFEC8E4}"/>
          </ac:picMkLst>
        </pc:picChg>
        <pc:picChg chg="mod">
          <ac:chgData name="Light, Jane (Curriculum Support)" userId="38f041a2-02fc-425b-9559-cdb75a858b09" providerId="ADAL" clId="{45DAEEE1-2FC0-401D-9340-D3B7CC2FC083}" dt="2022-01-20T09:29:15.907" v="216" actId="1076"/>
          <ac:picMkLst>
            <pc:docMk/>
            <pc:sldMk cId="1470109172" sldId="285"/>
            <ac:picMk id="8" creationId="{D3563F7C-7A89-468A-B204-0D43A333722B}"/>
          </ac:picMkLst>
        </pc:picChg>
      </pc:sldChg>
      <pc:sldChg chg="modSp mod modAnim">
        <pc:chgData name="Light, Jane (Curriculum Support)" userId="38f041a2-02fc-425b-9559-cdb75a858b09" providerId="ADAL" clId="{45DAEEE1-2FC0-401D-9340-D3B7CC2FC083}" dt="2022-01-20T09:58:36.739" v="341" actId="20577"/>
        <pc:sldMkLst>
          <pc:docMk/>
          <pc:sldMk cId="3587266542" sldId="298"/>
        </pc:sldMkLst>
        <pc:spChg chg="mod">
          <ac:chgData name="Light, Jane (Curriculum Support)" userId="38f041a2-02fc-425b-9559-cdb75a858b09" providerId="ADAL" clId="{45DAEEE1-2FC0-401D-9340-D3B7CC2FC083}" dt="2022-01-20T09:37:56.250" v="311" actId="1076"/>
          <ac:spMkLst>
            <pc:docMk/>
            <pc:sldMk cId="3587266542" sldId="298"/>
            <ac:spMk id="2" creationId="{3E1D1FE6-3E94-4FE5-8A7B-EAEF300AD894}"/>
          </ac:spMkLst>
        </pc:spChg>
        <pc:spChg chg="mod">
          <ac:chgData name="Light, Jane (Curriculum Support)" userId="38f041a2-02fc-425b-9559-cdb75a858b09" providerId="ADAL" clId="{45DAEEE1-2FC0-401D-9340-D3B7CC2FC083}" dt="2022-01-20T09:58:36.739" v="341" actId="20577"/>
          <ac:spMkLst>
            <pc:docMk/>
            <pc:sldMk cId="3587266542" sldId="298"/>
            <ac:spMk id="3" creationId="{2334A37F-0350-4015-B991-5B599F2AD78A}"/>
          </ac:spMkLst>
        </pc:spChg>
      </pc:sldChg>
      <pc:sldChg chg="modSp mod">
        <pc:chgData name="Light, Jane (Curriculum Support)" userId="38f041a2-02fc-425b-9559-cdb75a858b09" providerId="ADAL" clId="{45DAEEE1-2FC0-401D-9340-D3B7CC2FC083}" dt="2022-01-20T09:43:00.451" v="327" actId="113"/>
        <pc:sldMkLst>
          <pc:docMk/>
          <pc:sldMk cId="305198279" sldId="302"/>
        </pc:sldMkLst>
        <pc:spChg chg="mod">
          <ac:chgData name="Light, Jane (Curriculum Support)" userId="38f041a2-02fc-425b-9559-cdb75a858b09" providerId="ADAL" clId="{45DAEEE1-2FC0-401D-9340-D3B7CC2FC083}" dt="2022-01-20T09:43:00.451" v="327" actId="113"/>
          <ac:spMkLst>
            <pc:docMk/>
            <pc:sldMk cId="305198279" sldId="302"/>
            <ac:spMk id="2" creationId="{48225CFB-4302-49BA-8660-88F59555382D}"/>
          </ac:spMkLst>
        </pc:spChg>
      </pc:sldChg>
      <pc:sldChg chg="modSp add del mod modAnim">
        <pc:chgData name="Light, Jane (Curriculum Support)" userId="38f041a2-02fc-425b-9559-cdb75a858b09" providerId="ADAL" clId="{45DAEEE1-2FC0-401D-9340-D3B7CC2FC083}" dt="2022-01-20T09:29:44.382" v="220" actId="2696"/>
        <pc:sldMkLst>
          <pc:docMk/>
          <pc:sldMk cId="1186807971" sldId="303"/>
        </pc:sldMkLst>
        <pc:spChg chg="mod">
          <ac:chgData name="Light, Jane (Curriculum Support)" userId="38f041a2-02fc-425b-9559-cdb75a858b09" providerId="ADAL" clId="{45DAEEE1-2FC0-401D-9340-D3B7CC2FC083}" dt="2022-01-20T09:23:49.604" v="183" actId="20577"/>
          <ac:spMkLst>
            <pc:docMk/>
            <pc:sldMk cId="1186807971" sldId="303"/>
            <ac:spMk id="3" creationId="{2334A37F-0350-4015-B991-5B599F2AD78A}"/>
          </ac:spMkLst>
        </pc:spChg>
      </pc:sldChg>
      <pc:sldChg chg="modSp new mod ord">
        <pc:chgData name="Light, Jane (Curriculum Support)" userId="38f041a2-02fc-425b-9559-cdb75a858b09" providerId="ADAL" clId="{45DAEEE1-2FC0-401D-9340-D3B7CC2FC083}" dt="2022-01-21T06:00:32.005" v="1048" actId="1076"/>
        <pc:sldMkLst>
          <pc:docMk/>
          <pc:sldMk cId="3853237844" sldId="305"/>
        </pc:sldMkLst>
        <pc:spChg chg="mod">
          <ac:chgData name="Light, Jane (Curriculum Support)" userId="38f041a2-02fc-425b-9559-cdb75a858b09" providerId="ADAL" clId="{45DAEEE1-2FC0-401D-9340-D3B7CC2FC083}" dt="2022-01-21T06:00:32.005" v="1048" actId="1076"/>
          <ac:spMkLst>
            <pc:docMk/>
            <pc:sldMk cId="3853237844" sldId="305"/>
            <ac:spMk id="2" creationId="{78F6DEC1-9D65-4765-9E44-AFDFF2B97793}"/>
          </ac:spMkLst>
        </pc:spChg>
        <pc:spChg chg="mod">
          <ac:chgData name="Light, Jane (Curriculum Support)" userId="38f041a2-02fc-425b-9559-cdb75a858b09" providerId="ADAL" clId="{45DAEEE1-2FC0-401D-9340-D3B7CC2FC083}" dt="2022-01-21T06:00:26.213" v="1047" actId="1076"/>
          <ac:spMkLst>
            <pc:docMk/>
            <pc:sldMk cId="3853237844" sldId="305"/>
            <ac:spMk id="3" creationId="{2F748249-08C9-47AB-9F47-4BB3CE23A3BD}"/>
          </ac:spMkLst>
        </pc:spChg>
      </pc:sldChg>
      <pc:sldChg chg="addSp delSp modSp add mod chgLayout modNotesTx">
        <pc:chgData name="Light, Jane (Curriculum Support)" userId="38f041a2-02fc-425b-9559-cdb75a858b09" providerId="ADAL" clId="{45DAEEE1-2FC0-401D-9340-D3B7CC2FC083}" dt="2022-01-21T06:19:11.177" v="1982" actId="20577"/>
        <pc:sldMkLst>
          <pc:docMk/>
          <pc:sldMk cId="2571677754" sldId="306"/>
        </pc:sldMkLst>
        <pc:spChg chg="del">
          <ac:chgData name="Light, Jane (Curriculum Support)" userId="38f041a2-02fc-425b-9559-cdb75a858b09" providerId="ADAL" clId="{45DAEEE1-2FC0-401D-9340-D3B7CC2FC083}" dt="2022-01-21T06:00:55.875" v="1049" actId="478"/>
          <ac:spMkLst>
            <pc:docMk/>
            <pc:sldMk cId="2571677754" sldId="306"/>
            <ac:spMk id="2" creationId="{78F6DEC1-9D65-4765-9E44-AFDFF2B97793}"/>
          </ac:spMkLst>
        </pc:spChg>
        <pc:spChg chg="del">
          <ac:chgData name="Light, Jane (Curriculum Support)" userId="38f041a2-02fc-425b-9559-cdb75a858b09" providerId="ADAL" clId="{45DAEEE1-2FC0-401D-9340-D3B7CC2FC083}" dt="2022-01-21T06:01:38.925" v="1067" actId="478"/>
          <ac:spMkLst>
            <pc:docMk/>
            <pc:sldMk cId="2571677754" sldId="306"/>
            <ac:spMk id="3" creationId="{2F748249-08C9-47AB-9F47-4BB3CE23A3BD}"/>
          </ac:spMkLst>
        </pc:spChg>
        <pc:spChg chg="add mod ord">
          <ac:chgData name="Light, Jane (Curriculum Support)" userId="38f041a2-02fc-425b-9559-cdb75a858b09" providerId="ADAL" clId="{45DAEEE1-2FC0-401D-9340-D3B7CC2FC083}" dt="2022-01-21T06:05:48.655" v="1079" actId="6264"/>
          <ac:spMkLst>
            <pc:docMk/>
            <pc:sldMk cId="2571677754" sldId="306"/>
            <ac:spMk id="5" creationId="{E312388D-D0DD-421D-AA13-523F699D00DC}"/>
          </ac:spMkLst>
        </pc:spChg>
        <pc:spChg chg="add del mod">
          <ac:chgData name="Light, Jane (Curriculum Support)" userId="38f041a2-02fc-425b-9559-cdb75a858b09" providerId="ADAL" clId="{45DAEEE1-2FC0-401D-9340-D3B7CC2FC083}" dt="2022-01-21T06:01:13.070" v="1058" actId="478"/>
          <ac:spMkLst>
            <pc:docMk/>
            <pc:sldMk cId="2571677754" sldId="306"/>
            <ac:spMk id="6" creationId="{1E81F8F3-F5B3-4BE3-BE62-36A2EBA2A8E2}"/>
          </ac:spMkLst>
        </pc:spChg>
        <pc:spChg chg="add mod ord">
          <ac:chgData name="Light, Jane (Curriculum Support)" userId="38f041a2-02fc-425b-9559-cdb75a858b09" providerId="ADAL" clId="{45DAEEE1-2FC0-401D-9340-D3B7CC2FC083}" dt="2022-01-21T06:18:03.868" v="1898" actId="20577"/>
          <ac:spMkLst>
            <pc:docMk/>
            <pc:sldMk cId="2571677754" sldId="306"/>
            <ac:spMk id="8" creationId="{31BB876E-8B19-4E12-866B-448C037B2329}"/>
          </ac:spMkLst>
        </pc:spChg>
        <pc:spChg chg="add del mod">
          <ac:chgData name="Light, Jane (Curriculum Support)" userId="38f041a2-02fc-425b-9559-cdb75a858b09" providerId="ADAL" clId="{45DAEEE1-2FC0-401D-9340-D3B7CC2FC083}" dt="2022-01-21T06:01:52.968" v="1069"/>
          <ac:spMkLst>
            <pc:docMk/>
            <pc:sldMk cId="2571677754" sldId="306"/>
            <ac:spMk id="9" creationId="{BE96C589-9E93-416B-AB2A-0AEAF667B845}"/>
          </ac:spMkLst>
        </pc:spChg>
        <pc:spChg chg="add del mod">
          <ac:chgData name="Light, Jane (Curriculum Support)" userId="38f041a2-02fc-425b-9559-cdb75a858b09" providerId="ADAL" clId="{45DAEEE1-2FC0-401D-9340-D3B7CC2FC083}" dt="2022-01-21T06:05:48.655" v="1079" actId="6264"/>
          <ac:spMkLst>
            <pc:docMk/>
            <pc:sldMk cId="2571677754" sldId="306"/>
            <ac:spMk id="10" creationId="{CA9521A5-4225-4121-AF97-7F3033DDE6E1}"/>
          </ac:spMkLst>
        </pc:spChg>
        <pc:spChg chg="add del mod">
          <ac:chgData name="Light, Jane (Curriculum Support)" userId="38f041a2-02fc-425b-9559-cdb75a858b09" providerId="ADAL" clId="{45DAEEE1-2FC0-401D-9340-D3B7CC2FC083}" dt="2022-01-21T06:05:48.655" v="1079" actId="6264"/>
          <ac:spMkLst>
            <pc:docMk/>
            <pc:sldMk cId="2571677754" sldId="306"/>
            <ac:spMk id="11" creationId="{F269E9DC-6FBC-4527-A474-B7B020D57F1D}"/>
          </ac:spMkLst>
        </pc:spChg>
      </pc:sldChg>
      <pc:sldChg chg="modSp add del mod ord">
        <pc:chgData name="Light, Jane (Curriculum Support)" userId="38f041a2-02fc-425b-9559-cdb75a858b09" providerId="ADAL" clId="{45DAEEE1-2FC0-401D-9340-D3B7CC2FC083}" dt="2022-01-21T06:08:04.591" v="1102" actId="2696"/>
        <pc:sldMkLst>
          <pc:docMk/>
          <pc:sldMk cId="37956851" sldId="307"/>
        </pc:sldMkLst>
        <pc:spChg chg="mod">
          <ac:chgData name="Light, Jane (Curriculum Support)" userId="38f041a2-02fc-425b-9559-cdb75a858b09" providerId="ADAL" clId="{45DAEEE1-2FC0-401D-9340-D3B7CC2FC083}" dt="2022-01-21T06:06:48.542" v="1089" actId="20577"/>
          <ac:spMkLst>
            <pc:docMk/>
            <pc:sldMk cId="37956851" sldId="307"/>
            <ac:spMk id="8" creationId="{31BB876E-8B19-4E12-866B-448C037B2329}"/>
          </ac:spMkLst>
        </pc:spChg>
      </pc:sldChg>
      <pc:sldChg chg="addSp delSp modSp add mod">
        <pc:chgData name="Light, Jane (Curriculum Support)" userId="38f041a2-02fc-425b-9559-cdb75a858b09" providerId="ADAL" clId="{45DAEEE1-2FC0-401D-9340-D3B7CC2FC083}" dt="2022-01-23T04:28:12.225" v="3429" actId="1076"/>
        <pc:sldMkLst>
          <pc:docMk/>
          <pc:sldMk cId="1201824544" sldId="307"/>
        </pc:sldMkLst>
        <pc:spChg chg="mod">
          <ac:chgData name="Light, Jane (Curriculum Support)" userId="38f041a2-02fc-425b-9559-cdb75a858b09" providerId="ADAL" clId="{45DAEEE1-2FC0-401D-9340-D3B7CC2FC083}" dt="2022-01-23T04:27:59.404" v="3427"/>
          <ac:spMkLst>
            <pc:docMk/>
            <pc:sldMk cId="1201824544" sldId="307"/>
            <ac:spMk id="20" creationId="{D4F09F80-0A50-43EC-BBA2-9070235D43E6}"/>
          </ac:spMkLst>
        </pc:spChg>
        <pc:spChg chg="mod">
          <ac:chgData name="Light, Jane (Curriculum Support)" userId="38f041a2-02fc-425b-9559-cdb75a858b09" providerId="ADAL" clId="{45DAEEE1-2FC0-401D-9340-D3B7CC2FC083}" dt="2022-01-23T04:27:59.404" v="3427"/>
          <ac:spMkLst>
            <pc:docMk/>
            <pc:sldMk cId="1201824544" sldId="307"/>
            <ac:spMk id="22" creationId="{4D25E321-030E-4F8F-9307-25A8BC2007D2}"/>
          </ac:spMkLst>
        </pc:spChg>
        <pc:grpChg chg="mod">
          <ac:chgData name="Light, Jane (Curriculum Support)" userId="38f041a2-02fc-425b-9559-cdb75a858b09" providerId="ADAL" clId="{45DAEEE1-2FC0-401D-9340-D3B7CC2FC083}" dt="2022-01-23T03:46:15.339" v="2549" actId="1076"/>
          <ac:grpSpMkLst>
            <pc:docMk/>
            <pc:sldMk cId="1201824544" sldId="307"/>
            <ac:grpSpMk id="13" creationId="{497E256F-7BB9-48D3-97F7-A1790AD7C84F}"/>
          </ac:grpSpMkLst>
        </pc:grpChg>
        <pc:grpChg chg="mod">
          <ac:chgData name="Light, Jane (Curriculum Support)" userId="38f041a2-02fc-425b-9559-cdb75a858b09" providerId="ADAL" clId="{45DAEEE1-2FC0-401D-9340-D3B7CC2FC083}" dt="2022-01-23T03:44:18.672" v="2531" actId="1076"/>
          <ac:grpSpMkLst>
            <pc:docMk/>
            <pc:sldMk cId="1201824544" sldId="307"/>
            <ac:grpSpMk id="16" creationId="{EAC83382-6B62-44D2-A6A3-107211E5FC1D}"/>
          </ac:grpSpMkLst>
        </pc:grpChg>
        <pc:grpChg chg="add mod">
          <ac:chgData name="Light, Jane (Curriculum Support)" userId="38f041a2-02fc-425b-9559-cdb75a858b09" providerId="ADAL" clId="{45DAEEE1-2FC0-401D-9340-D3B7CC2FC083}" dt="2022-01-23T04:28:03.172" v="3428" actId="1076"/>
          <ac:grpSpMkLst>
            <pc:docMk/>
            <pc:sldMk cId="1201824544" sldId="307"/>
            <ac:grpSpMk id="18" creationId="{51984969-63C6-45A3-8B2E-833E26210E3D}"/>
          </ac:grpSpMkLst>
        </pc:grpChg>
        <pc:grpChg chg="del mod">
          <ac:chgData name="Light, Jane (Curriculum Support)" userId="38f041a2-02fc-425b-9559-cdb75a858b09" providerId="ADAL" clId="{45DAEEE1-2FC0-401D-9340-D3B7CC2FC083}" dt="2022-01-23T04:27:59.022" v="3426" actId="478"/>
          <ac:grpSpMkLst>
            <pc:docMk/>
            <pc:sldMk cId="1201824544" sldId="307"/>
            <ac:grpSpMk id="21" creationId="{43452A5A-69D5-4DA4-AB41-592694CCC4FB}"/>
          </ac:grpSpMkLst>
        </pc:grpChg>
        <pc:grpChg chg="mod">
          <ac:chgData name="Light, Jane (Curriculum Support)" userId="38f041a2-02fc-425b-9559-cdb75a858b09" providerId="ADAL" clId="{45DAEEE1-2FC0-401D-9340-D3B7CC2FC083}" dt="2022-01-23T03:45:49.280" v="2544" actId="1076"/>
          <ac:grpSpMkLst>
            <pc:docMk/>
            <pc:sldMk cId="1201824544" sldId="307"/>
            <ac:grpSpMk id="25" creationId="{789621E8-C1A2-48E9-9E4A-1C01F3404642}"/>
          </ac:grpSpMkLst>
        </pc:grpChg>
        <pc:graphicFrameChg chg="add mod modGraphic">
          <ac:chgData name="Light, Jane (Curriculum Support)" userId="38f041a2-02fc-425b-9559-cdb75a858b09" providerId="ADAL" clId="{45DAEEE1-2FC0-401D-9340-D3B7CC2FC083}" dt="2022-01-23T04:28:12.225" v="3429" actId="1076"/>
          <ac:graphicFrameMkLst>
            <pc:docMk/>
            <pc:sldMk cId="1201824544" sldId="307"/>
            <ac:graphicFrameMk id="2" creationId="{EC922AC0-26CD-4C73-A092-76042ECE235F}"/>
          </ac:graphicFrameMkLst>
        </pc:graphicFrameChg>
        <pc:graphicFrameChg chg="del">
          <ac:chgData name="Light, Jane (Curriculum Support)" userId="38f041a2-02fc-425b-9559-cdb75a858b09" providerId="ADAL" clId="{45DAEEE1-2FC0-401D-9340-D3B7CC2FC083}" dt="2022-01-23T03:41:54.524" v="2505" actId="478"/>
          <ac:graphicFrameMkLst>
            <pc:docMk/>
            <pc:sldMk cId="1201824544" sldId="307"/>
            <ac:graphicFrameMk id="5" creationId="{5FE5E570-2E6E-44B8-9B7A-101083BAEB82}"/>
          </ac:graphicFrameMkLst>
        </pc:graphicFrameChg>
      </pc:sldChg>
      <pc:sldChg chg="add del">
        <pc:chgData name="Light, Jane (Curriculum Support)" userId="38f041a2-02fc-425b-9559-cdb75a858b09" providerId="ADAL" clId="{45DAEEE1-2FC0-401D-9340-D3B7CC2FC083}" dt="2022-01-23T03:00:47.457" v="2488" actId="2696"/>
        <pc:sldMkLst>
          <pc:docMk/>
          <pc:sldMk cId="1286292234" sldId="307"/>
        </pc:sldMkLst>
      </pc:sldChg>
      <pc:sldChg chg="addSp delSp modSp add mod ord delAnim modNotesTx">
        <pc:chgData name="Light, Jane (Curriculum Support)" userId="38f041a2-02fc-425b-9559-cdb75a858b09" providerId="ADAL" clId="{45DAEEE1-2FC0-401D-9340-D3B7CC2FC083}" dt="2022-01-23T05:48:52.456" v="4562" actId="20577"/>
        <pc:sldMkLst>
          <pc:docMk/>
          <pc:sldMk cId="1736714794" sldId="308"/>
        </pc:sldMkLst>
        <pc:spChg chg="mod">
          <ac:chgData name="Light, Jane (Curriculum Support)" userId="38f041a2-02fc-425b-9559-cdb75a858b09" providerId="ADAL" clId="{45DAEEE1-2FC0-401D-9340-D3B7CC2FC083}" dt="2022-01-23T05:11:41.363" v="4540" actId="1076"/>
          <ac:spMkLst>
            <pc:docMk/>
            <pc:sldMk cId="1736714794" sldId="308"/>
            <ac:spMk id="5" creationId="{E312388D-D0DD-421D-AA13-523F699D00DC}"/>
          </ac:spMkLst>
        </pc:spChg>
        <pc:spChg chg="mod">
          <ac:chgData name="Light, Jane (Curriculum Support)" userId="38f041a2-02fc-425b-9559-cdb75a858b09" providerId="ADAL" clId="{45DAEEE1-2FC0-401D-9340-D3B7CC2FC083}" dt="2022-01-23T05:11:35.759" v="4539" actId="1076"/>
          <ac:spMkLst>
            <pc:docMk/>
            <pc:sldMk cId="1736714794" sldId="308"/>
            <ac:spMk id="8" creationId="{31BB876E-8B19-4E12-866B-448C037B2329}"/>
          </ac:spMkLst>
        </pc:spChg>
        <pc:spChg chg="mod">
          <ac:chgData name="Light, Jane (Curriculum Support)" userId="38f041a2-02fc-425b-9559-cdb75a858b09" providerId="ADAL" clId="{45DAEEE1-2FC0-401D-9340-D3B7CC2FC083}" dt="2022-01-23T04:17:44.746" v="3136"/>
          <ac:spMkLst>
            <pc:docMk/>
            <pc:sldMk cId="1736714794" sldId="308"/>
            <ac:spMk id="9" creationId="{6A95163C-2D69-461A-A41F-D5B687613DB5}"/>
          </ac:spMkLst>
        </pc:spChg>
        <pc:spChg chg="mod">
          <ac:chgData name="Light, Jane (Curriculum Support)" userId="38f041a2-02fc-425b-9559-cdb75a858b09" providerId="ADAL" clId="{45DAEEE1-2FC0-401D-9340-D3B7CC2FC083}" dt="2022-01-23T04:17:44.746" v="3136"/>
          <ac:spMkLst>
            <pc:docMk/>
            <pc:sldMk cId="1736714794" sldId="308"/>
            <ac:spMk id="10" creationId="{43767212-EC58-490A-9DA5-F32F585A348E}"/>
          </ac:spMkLst>
        </pc:spChg>
        <pc:spChg chg="mod">
          <ac:chgData name="Light, Jane (Curriculum Support)" userId="38f041a2-02fc-425b-9559-cdb75a858b09" providerId="ADAL" clId="{45DAEEE1-2FC0-401D-9340-D3B7CC2FC083}" dt="2022-01-23T04:17:44.746" v="3136"/>
          <ac:spMkLst>
            <pc:docMk/>
            <pc:sldMk cId="1736714794" sldId="308"/>
            <ac:spMk id="13" creationId="{339C7338-E6D2-4DC9-B897-A0344659DBF9}"/>
          </ac:spMkLst>
        </pc:spChg>
        <pc:spChg chg="mod">
          <ac:chgData name="Light, Jane (Curriculum Support)" userId="38f041a2-02fc-425b-9559-cdb75a858b09" providerId="ADAL" clId="{45DAEEE1-2FC0-401D-9340-D3B7CC2FC083}" dt="2022-01-23T04:26:53.258" v="3416" actId="1035"/>
          <ac:spMkLst>
            <pc:docMk/>
            <pc:sldMk cId="1736714794" sldId="308"/>
            <ac:spMk id="14" creationId="{C3DC8806-C541-45B8-9FF5-2145B776DA8D}"/>
          </ac:spMkLst>
        </pc:spChg>
        <pc:spChg chg="mod">
          <ac:chgData name="Light, Jane (Curriculum Support)" userId="38f041a2-02fc-425b-9559-cdb75a858b09" providerId="ADAL" clId="{45DAEEE1-2FC0-401D-9340-D3B7CC2FC083}" dt="2022-01-23T04:17:44.746" v="3136"/>
          <ac:spMkLst>
            <pc:docMk/>
            <pc:sldMk cId="1736714794" sldId="308"/>
            <ac:spMk id="16" creationId="{A8C38956-B991-41FF-8159-BBA0395708FE}"/>
          </ac:spMkLst>
        </pc:spChg>
        <pc:spChg chg="mod">
          <ac:chgData name="Light, Jane (Curriculum Support)" userId="38f041a2-02fc-425b-9559-cdb75a858b09" providerId="ADAL" clId="{45DAEEE1-2FC0-401D-9340-D3B7CC2FC083}" dt="2022-01-23T04:29:11.483" v="3433" actId="1036"/>
          <ac:spMkLst>
            <pc:docMk/>
            <pc:sldMk cId="1736714794" sldId="308"/>
            <ac:spMk id="17" creationId="{A5C7994B-C14E-4D10-B63B-20A55D47FA40}"/>
          </ac:spMkLst>
        </pc:spChg>
        <pc:spChg chg="mod">
          <ac:chgData name="Light, Jane (Curriculum Support)" userId="38f041a2-02fc-425b-9559-cdb75a858b09" providerId="ADAL" clId="{45DAEEE1-2FC0-401D-9340-D3B7CC2FC083}" dt="2022-01-23T04:17:44.746" v="3136"/>
          <ac:spMkLst>
            <pc:docMk/>
            <pc:sldMk cId="1736714794" sldId="308"/>
            <ac:spMk id="19" creationId="{7B3DE4F5-EC85-4BB1-ABFB-AB55E2883AE7}"/>
          </ac:spMkLst>
        </pc:spChg>
        <pc:spChg chg="mod">
          <ac:chgData name="Light, Jane (Curriculum Support)" userId="38f041a2-02fc-425b-9559-cdb75a858b09" providerId="ADAL" clId="{45DAEEE1-2FC0-401D-9340-D3B7CC2FC083}" dt="2022-01-23T04:17:44.746" v="3136"/>
          <ac:spMkLst>
            <pc:docMk/>
            <pc:sldMk cId="1736714794" sldId="308"/>
            <ac:spMk id="20" creationId="{5D6F1B36-625A-4A28-A4EE-90074FFB3936}"/>
          </ac:spMkLst>
        </pc:spChg>
        <pc:grpChg chg="add mod">
          <ac:chgData name="Light, Jane (Curriculum Support)" userId="38f041a2-02fc-425b-9559-cdb75a858b09" providerId="ADAL" clId="{45DAEEE1-2FC0-401D-9340-D3B7CC2FC083}" dt="2022-01-23T05:48:14.358" v="4559" actId="1076"/>
          <ac:grpSpMkLst>
            <pc:docMk/>
            <pc:sldMk cId="1736714794" sldId="308"/>
            <ac:grpSpMk id="7" creationId="{505F659D-0407-4AB5-866A-0ADB597ADEE6}"/>
          </ac:grpSpMkLst>
        </pc:grpChg>
        <pc:grpChg chg="add mod">
          <ac:chgData name="Light, Jane (Curriculum Support)" userId="38f041a2-02fc-425b-9559-cdb75a858b09" providerId="ADAL" clId="{45DAEEE1-2FC0-401D-9340-D3B7CC2FC083}" dt="2022-01-23T05:48:10.470" v="4558" actId="1076"/>
          <ac:grpSpMkLst>
            <pc:docMk/>
            <pc:sldMk cId="1736714794" sldId="308"/>
            <ac:grpSpMk id="12" creationId="{8C64C8AC-C7F7-4A2C-9576-14D489F1FD3F}"/>
          </ac:grpSpMkLst>
        </pc:grpChg>
        <pc:grpChg chg="add mod">
          <ac:chgData name="Light, Jane (Curriculum Support)" userId="38f041a2-02fc-425b-9559-cdb75a858b09" providerId="ADAL" clId="{45DAEEE1-2FC0-401D-9340-D3B7CC2FC083}" dt="2022-01-23T05:48:17.805" v="4560" actId="1076"/>
          <ac:grpSpMkLst>
            <pc:docMk/>
            <pc:sldMk cId="1736714794" sldId="308"/>
            <ac:grpSpMk id="15" creationId="{38908D61-CAC0-4DB7-8A20-1BA98D4F7672}"/>
          </ac:grpSpMkLst>
        </pc:grpChg>
        <pc:grpChg chg="add mod">
          <ac:chgData name="Light, Jane (Curriculum Support)" userId="38f041a2-02fc-425b-9559-cdb75a858b09" providerId="ADAL" clId="{45DAEEE1-2FC0-401D-9340-D3B7CC2FC083}" dt="2022-01-23T05:48:21.615" v="4561" actId="1076"/>
          <ac:grpSpMkLst>
            <pc:docMk/>
            <pc:sldMk cId="1736714794" sldId="308"/>
            <ac:grpSpMk id="18" creationId="{E4067B09-E577-4F20-9DB1-93D6623E5316}"/>
          </ac:grpSpMkLst>
        </pc:grpChg>
        <pc:graphicFrameChg chg="add del">
          <ac:chgData name="Light, Jane (Curriculum Support)" userId="38f041a2-02fc-425b-9559-cdb75a858b09" providerId="ADAL" clId="{45DAEEE1-2FC0-401D-9340-D3B7CC2FC083}" dt="2022-01-23T04:34:17.027" v="3474"/>
          <ac:graphicFrameMkLst>
            <pc:docMk/>
            <pc:sldMk cId="1736714794" sldId="308"/>
            <ac:graphicFrameMk id="2" creationId="{B7ACA610-75C4-4677-A6D5-AA5B8CB8AB3A}"/>
          </ac:graphicFrameMkLst>
        </pc:graphicFrameChg>
        <pc:graphicFrameChg chg="add del mod">
          <ac:chgData name="Light, Jane (Curriculum Support)" userId="38f041a2-02fc-425b-9559-cdb75a858b09" providerId="ADAL" clId="{45DAEEE1-2FC0-401D-9340-D3B7CC2FC083}" dt="2022-01-23T04:34:48.716" v="3477"/>
          <ac:graphicFrameMkLst>
            <pc:docMk/>
            <pc:sldMk cId="1736714794" sldId="308"/>
            <ac:graphicFrameMk id="3" creationId="{1C926E78-742E-4DFF-B4FE-810B7CC8F9B5}"/>
          </ac:graphicFrameMkLst>
        </pc:graphicFrameChg>
        <pc:graphicFrameChg chg="add mod modGraphic">
          <ac:chgData name="Light, Jane (Curriculum Support)" userId="38f041a2-02fc-425b-9559-cdb75a858b09" providerId="ADAL" clId="{45DAEEE1-2FC0-401D-9340-D3B7CC2FC083}" dt="2022-01-23T05:48:52.456" v="4562" actId="20577"/>
          <ac:graphicFrameMkLst>
            <pc:docMk/>
            <pc:sldMk cId="1736714794" sldId="308"/>
            <ac:graphicFrameMk id="6" creationId="{80930FAB-6F43-45E6-B35E-95F5D4124017}"/>
          </ac:graphicFrameMkLst>
        </pc:graphicFrameChg>
        <pc:picChg chg="del">
          <ac:chgData name="Light, Jane (Curriculum Support)" userId="38f041a2-02fc-425b-9559-cdb75a858b09" providerId="ADAL" clId="{45DAEEE1-2FC0-401D-9340-D3B7CC2FC083}" dt="2022-01-23T04:04:38.915" v="2582" actId="478"/>
          <ac:picMkLst>
            <pc:docMk/>
            <pc:sldMk cId="1736714794" sldId="308"/>
            <ac:picMk id="11" creationId="{9A7E7A09-0AD4-457D-848A-435116529988}"/>
          </ac:picMkLst>
        </pc:picChg>
      </pc:sldChg>
    </pc:docChg>
  </pc:docChgLst>
  <pc:docChgLst>
    <pc:chgData name="Light, Jane (Curriculum Support)" userId="38f041a2-02fc-425b-9559-cdb75a858b09" providerId="ADAL" clId="{0B399740-5830-41E5-BA8D-07A182A33E15}"/>
    <pc:docChg chg="undo custSel addSld delSld modSld sldOrd">
      <pc:chgData name="Light, Jane (Curriculum Support)" userId="38f041a2-02fc-425b-9559-cdb75a858b09" providerId="ADAL" clId="{0B399740-5830-41E5-BA8D-07A182A33E15}" dt="2022-01-25T02:03:55.285" v="922" actId="255"/>
      <pc:docMkLst>
        <pc:docMk/>
      </pc:docMkLst>
      <pc:sldChg chg="delSp modSp del mod ord delAnim chgLayout">
        <pc:chgData name="Light, Jane (Curriculum Support)" userId="38f041a2-02fc-425b-9559-cdb75a858b09" providerId="ADAL" clId="{0B399740-5830-41E5-BA8D-07A182A33E15}" dt="2022-01-24T03:48:01.343" v="396" actId="2696"/>
        <pc:sldMkLst>
          <pc:docMk/>
          <pc:sldMk cId="1356105659" sldId="281"/>
        </pc:sldMkLst>
        <pc:spChg chg="mod ord">
          <ac:chgData name="Light, Jane (Curriculum Support)" userId="38f041a2-02fc-425b-9559-cdb75a858b09" providerId="ADAL" clId="{0B399740-5830-41E5-BA8D-07A182A33E15}" dt="2022-01-24T03:06:03.092" v="158" actId="700"/>
          <ac:spMkLst>
            <pc:docMk/>
            <pc:sldMk cId="1356105659" sldId="281"/>
            <ac:spMk id="2" creationId="{48225CFB-4302-49BA-8660-88F59555382D}"/>
          </ac:spMkLst>
        </pc:spChg>
        <pc:spChg chg="mod ord">
          <ac:chgData name="Light, Jane (Curriculum Support)" userId="38f041a2-02fc-425b-9559-cdb75a858b09" providerId="ADAL" clId="{0B399740-5830-41E5-BA8D-07A182A33E15}" dt="2022-01-24T03:06:20.313" v="161" actId="27636"/>
          <ac:spMkLst>
            <pc:docMk/>
            <pc:sldMk cId="1356105659" sldId="281"/>
            <ac:spMk id="5" creationId="{21563AAF-958D-463E-A1CF-68605567A366}"/>
          </ac:spMkLst>
        </pc:spChg>
        <pc:picChg chg="del">
          <ac:chgData name="Light, Jane (Curriculum Support)" userId="38f041a2-02fc-425b-9559-cdb75a858b09" providerId="ADAL" clId="{0B399740-5830-41E5-BA8D-07A182A33E15}" dt="2022-01-24T03:05:47.374" v="157" actId="478"/>
          <ac:picMkLst>
            <pc:docMk/>
            <pc:sldMk cId="1356105659" sldId="281"/>
            <ac:picMk id="6" creationId="{D79188DB-98D4-4E2D-95D8-84DBBF946B35}"/>
          </ac:picMkLst>
        </pc:picChg>
      </pc:sldChg>
      <pc:sldChg chg="modSp mod">
        <pc:chgData name="Light, Jane (Curriculum Support)" userId="38f041a2-02fc-425b-9559-cdb75a858b09" providerId="ADAL" clId="{0B399740-5830-41E5-BA8D-07A182A33E15}" dt="2022-01-24T06:44:19.304" v="674" actId="14100"/>
        <pc:sldMkLst>
          <pc:docMk/>
          <pc:sldMk cId="2593198430" sldId="284"/>
        </pc:sldMkLst>
        <pc:spChg chg="mod">
          <ac:chgData name="Light, Jane (Curriculum Support)" userId="38f041a2-02fc-425b-9559-cdb75a858b09" providerId="ADAL" clId="{0B399740-5830-41E5-BA8D-07A182A33E15}" dt="2022-01-24T06:44:19.304" v="674" actId="14100"/>
          <ac:spMkLst>
            <pc:docMk/>
            <pc:sldMk cId="2593198430" sldId="284"/>
            <ac:spMk id="15" creationId="{1BA9607B-EC77-4F71-A149-55C585300E51}"/>
          </ac:spMkLst>
        </pc:spChg>
      </pc:sldChg>
      <pc:sldChg chg="modSp mod">
        <pc:chgData name="Light, Jane (Curriculum Support)" userId="38f041a2-02fc-425b-9559-cdb75a858b09" providerId="ADAL" clId="{0B399740-5830-41E5-BA8D-07A182A33E15}" dt="2022-01-24T03:59:17.766" v="666" actId="207"/>
        <pc:sldMkLst>
          <pc:docMk/>
          <pc:sldMk cId="3853237844" sldId="305"/>
        </pc:sldMkLst>
        <pc:spChg chg="mod">
          <ac:chgData name="Light, Jane (Curriculum Support)" userId="38f041a2-02fc-425b-9559-cdb75a858b09" providerId="ADAL" clId="{0B399740-5830-41E5-BA8D-07A182A33E15}" dt="2022-01-24T03:45:10.478" v="395" actId="1076"/>
          <ac:spMkLst>
            <pc:docMk/>
            <pc:sldMk cId="3853237844" sldId="305"/>
            <ac:spMk id="2" creationId="{78F6DEC1-9D65-4765-9E44-AFDFF2B97793}"/>
          </ac:spMkLst>
        </pc:spChg>
        <pc:spChg chg="mod">
          <ac:chgData name="Light, Jane (Curriculum Support)" userId="38f041a2-02fc-425b-9559-cdb75a858b09" providerId="ADAL" clId="{0B399740-5830-41E5-BA8D-07A182A33E15}" dt="2022-01-24T03:59:17.766" v="666" actId="207"/>
          <ac:spMkLst>
            <pc:docMk/>
            <pc:sldMk cId="3853237844" sldId="305"/>
            <ac:spMk id="3" creationId="{2F748249-08C9-47AB-9F47-4BB3CE23A3BD}"/>
          </ac:spMkLst>
        </pc:spChg>
      </pc:sldChg>
      <pc:sldChg chg="modSp mod modNotesTx">
        <pc:chgData name="Light, Jane (Curriculum Support)" userId="38f041a2-02fc-425b-9559-cdb75a858b09" providerId="ADAL" clId="{0B399740-5830-41E5-BA8D-07A182A33E15}" dt="2022-01-24T03:59:49.965" v="670" actId="207"/>
        <pc:sldMkLst>
          <pc:docMk/>
          <pc:sldMk cId="2571677754" sldId="306"/>
        </pc:sldMkLst>
        <pc:spChg chg="mod">
          <ac:chgData name="Light, Jane (Curriculum Support)" userId="38f041a2-02fc-425b-9559-cdb75a858b09" providerId="ADAL" clId="{0B399740-5830-41E5-BA8D-07A182A33E15}" dt="2022-01-24T03:59:49.965" v="670" actId="207"/>
          <ac:spMkLst>
            <pc:docMk/>
            <pc:sldMk cId="2571677754" sldId="306"/>
            <ac:spMk id="8" creationId="{31BB876E-8B19-4E12-866B-448C037B2329}"/>
          </ac:spMkLst>
        </pc:spChg>
      </pc:sldChg>
      <pc:sldChg chg="modSp mod">
        <pc:chgData name="Light, Jane (Curriculum Support)" userId="38f041a2-02fc-425b-9559-cdb75a858b09" providerId="ADAL" clId="{0B399740-5830-41E5-BA8D-07A182A33E15}" dt="2022-01-25T01:57:34.896" v="791" actId="20577"/>
        <pc:sldMkLst>
          <pc:docMk/>
          <pc:sldMk cId="1736714794" sldId="308"/>
        </pc:sldMkLst>
        <pc:graphicFrameChg chg="modGraphic">
          <ac:chgData name="Light, Jane (Curriculum Support)" userId="38f041a2-02fc-425b-9559-cdb75a858b09" providerId="ADAL" clId="{0B399740-5830-41E5-BA8D-07A182A33E15}" dt="2022-01-25T01:57:34.896" v="791" actId="20577"/>
          <ac:graphicFrameMkLst>
            <pc:docMk/>
            <pc:sldMk cId="1736714794" sldId="308"/>
            <ac:graphicFrameMk id="6" creationId="{80930FAB-6F43-45E6-B35E-95F5D4124017}"/>
          </ac:graphicFrameMkLst>
        </pc:graphicFrameChg>
      </pc:sldChg>
      <pc:sldChg chg="modSp add mod">
        <pc:chgData name="Light, Jane (Curriculum Support)" userId="38f041a2-02fc-425b-9559-cdb75a858b09" providerId="ADAL" clId="{0B399740-5830-41E5-BA8D-07A182A33E15}" dt="2022-01-24T06:48:44.997" v="677" actId="207"/>
        <pc:sldMkLst>
          <pc:docMk/>
          <pc:sldMk cId="19802301" sldId="309"/>
        </pc:sldMkLst>
        <pc:spChg chg="mod">
          <ac:chgData name="Light, Jane (Curriculum Support)" userId="38f041a2-02fc-425b-9559-cdb75a858b09" providerId="ADAL" clId="{0B399740-5830-41E5-BA8D-07A182A33E15}" dt="2022-01-24T03:57:39.864" v="587" actId="1076"/>
          <ac:spMkLst>
            <pc:docMk/>
            <pc:sldMk cId="19802301" sldId="309"/>
            <ac:spMk id="2" creationId="{48225CFB-4302-49BA-8660-88F59555382D}"/>
          </ac:spMkLst>
        </pc:spChg>
        <pc:spChg chg="mod">
          <ac:chgData name="Light, Jane (Curriculum Support)" userId="38f041a2-02fc-425b-9559-cdb75a858b09" providerId="ADAL" clId="{0B399740-5830-41E5-BA8D-07A182A33E15}" dt="2022-01-24T06:48:44.997" v="677" actId="207"/>
          <ac:spMkLst>
            <pc:docMk/>
            <pc:sldMk cId="19802301" sldId="309"/>
            <ac:spMk id="5" creationId="{21563AAF-958D-463E-A1CF-68605567A366}"/>
          </ac:spMkLst>
        </pc:spChg>
      </pc:sldChg>
      <pc:sldChg chg="addSp delSp modSp add del mod delAnim">
        <pc:chgData name="Light, Jane (Curriculum Support)" userId="38f041a2-02fc-425b-9559-cdb75a858b09" providerId="ADAL" clId="{0B399740-5830-41E5-BA8D-07A182A33E15}" dt="2022-01-24T03:59:25.515" v="669" actId="20577"/>
        <pc:sldMkLst>
          <pc:docMk/>
          <pc:sldMk cId="3363208716" sldId="310"/>
        </pc:sldMkLst>
        <pc:spChg chg="mod">
          <ac:chgData name="Light, Jane (Curriculum Support)" userId="38f041a2-02fc-425b-9559-cdb75a858b09" providerId="ADAL" clId="{0B399740-5830-41E5-BA8D-07A182A33E15}" dt="2022-01-24T03:49:40.240" v="429" actId="20577"/>
          <ac:spMkLst>
            <pc:docMk/>
            <pc:sldMk cId="3363208716" sldId="310"/>
            <ac:spMk id="2" creationId="{851A5F8A-B4EE-4BDB-925B-CFAD387F684B}"/>
          </ac:spMkLst>
        </pc:spChg>
        <pc:spChg chg="add mod">
          <ac:chgData name="Light, Jane (Curriculum Support)" userId="38f041a2-02fc-425b-9559-cdb75a858b09" providerId="ADAL" clId="{0B399740-5830-41E5-BA8D-07A182A33E15}" dt="2022-01-24T03:59:25.515" v="669" actId="20577"/>
          <ac:spMkLst>
            <pc:docMk/>
            <pc:sldMk cId="3363208716" sldId="310"/>
            <ac:spMk id="4" creationId="{9DB7C838-78AC-40A4-8882-4495426E29EB}"/>
          </ac:spMkLst>
        </pc:spChg>
        <pc:graphicFrameChg chg="mod modGraphic">
          <ac:chgData name="Light, Jane (Curriculum Support)" userId="38f041a2-02fc-425b-9559-cdb75a858b09" providerId="ADAL" clId="{0B399740-5830-41E5-BA8D-07A182A33E15}" dt="2022-01-24T03:54:22.620" v="546" actId="14100"/>
          <ac:graphicFrameMkLst>
            <pc:docMk/>
            <pc:sldMk cId="3363208716" sldId="310"/>
            <ac:graphicFrameMk id="29" creationId="{D8AAB3C2-9C46-416A-BDCA-6F6A7759840F}"/>
          </ac:graphicFrameMkLst>
        </pc:graphicFrameChg>
        <pc:picChg chg="del">
          <ac:chgData name="Light, Jane (Curriculum Support)" userId="38f041a2-02fc-425b-9559-cdb75a858b09" providerId="ADAL" clId="{0B399740-5830-41E5-BA8D-07A182A33E15}" dt="2022-01-24T03:48:48.428" v="423" actId="478"/>
          <ac:picMkLst>
            <pc:docMk/>
            <pc:sldMk cId="3363208716" sldId="310"/>
            <ac:picMk id="3" creationId="{17198045-17F7-495E-8490-20DA77658FB9}"/>
          </ac:picMkLst>
        </pc:picChg>
      </pc:sldChg>
      <pc:sldChg chg="add">
        <pc:chgData name="Light, Jane (Curriculum Support)" userId="38f041a2-02fc-425b-9559-cdb75a858b09" providerId="ADAL" clId="{0B399740-5830-41E5-BA8D-07A182A33E15}" dt="2022-01-24T03:52:04.885" v="515"/>
        <pc:sldMkLst>
          <pc:docMk/>
          <pc:sldMk cId="988696022" sldId="311"/>
        </pc:sldMkLst>
      </pc:sldChg>
      <pc:sldChg chg="modSp mod">
        <pc:chgData name="Light, Jane (Curriculum Support)" userId="38f041a2-02fc-425b-9559-cdb75a858b09" providerId="ADAL" clId="{0B399740-5830-41E5-BA8D-07A182A33E15}" dt="2022-01-25T02:03:55.285" v="922" actId="255"/>
        <pc:sldMkLst>
          <pc:docMk/>
          <pc:sldMk cId="3559535504" sldId="312"/>
        </pc:sldMkLst>
        <pc:spChg chg="mod">
          <ac:chgData name="Light, Jane (Curriculum Support)" userId="38f041a2-02fc-425b-9559-cdb75a858b09" providerId="ADAL" clId="{0B399740-5830-41E5-BA8D-07A182A33E15}" dt="2022-01-25T02:03:55.285" v="922" actId="255"/>
          <ac:spMkLst>
            <pc:docMk/>
            <pc:sldMk cId="3559535504" sldId="312"/>
            <ac:spMk id="3" creationId="{FF5EEEF8-44B3-4DCA-9563-27B1A1DCF5C9}"/>
          </ac:spMkLst>
        </pc:spChg>
      </pc:sldChg>
    </pc:docChg>
  </pc:docChgLst>
  <pc:docChgLst>
    <pc:chgData name="Ballantyne, Meegan (Curriculum Policy and Standards)" userId="0b324ebd-65ba-428b-adc2-e3fc2a9aab37" providerId="ADAL" clId="{FD742214-12C5-4A2A-B2BD-D5FDF94801D7}"/>
    <pc:docChg chg="modSld">
      <pc:chgData name="Ballantyne, Meegan (Curriculum Policy and Standards)" userId="0b324ebd-65ba-428b-adc2-e3fc2a9aab37" providerId="ADAL" clId="{FD742214-12C5-4A2A-B2BD-D5FDF94801D7}" dt="2022-02-17T22:58:26.908" v="1" actId="1076"/>
      <pc:docMkLst>
        <pc:docMk/>
      </pc:docMkLst>
      <pc:sldChg chg="addSp modSp mod">
        <pc:chgData name="Ballantyne, Meegan (Curriculum Policy and Standards)" userId="0b324ebd-65ba-428b-adc2-e3fc2a9aab37" providerId="ADAL" clId="{FD742214-12C5-4A2A-B2BD-D5FDF94801D7}" dt="2022-02-17T22:58:26.908" v="1" actId="1076"/>
        <pc:sldMkLst>
          <pc:docMk/>
          <pc:sldMk cId="3430489747" sldId="304"/>
        </pc:sldMkLst>
        <pc:spChg chg="add mod">
          <ac:chgData name="Ballantyne, Meegan (Curriculum Policy and Standards)" userId="0b324ebd-65ba-428b-adc2-e3fc2a9aab37" providerId="ADAL" clId="{FD742214-12C5-4A2A-B2BD-D5FDF94801D7}" dt="2022-02-17T22:58:26.908" v="1" actId="1076"/>
          <ac:spMkLst>
            <pc:docMk/>
            <pc:sldMk cId="3430489747" sldId="304"/>
            <ac:spMk id="10" creationId="{5B693872-0DC6-4750-A436-E78A65F1E214}"/>
          </ac:spMkLst>
        </pc:spChg>
      </pc:sldChg>
    </pc:docChg>
  </pc:docChgLst>
  <pc:docChgLst>
    <pc:chgData name="Rowntree, Sarah (Literacy and Numeracy Programs)" userId="S::sarah.rowntree805@schools.sa.edu.au::10f23035-01e7-46ad-97a5-d88e33a86a1f" providerId="AD" clId="Web-{E1F6816B-C734-4A99-8B1C-367C722C4FE8}"/>
    <pc:docChg chg="modSld">
      <pc:chgData name="Rowntree, Sarah (Literacy and Numeracy Programs)" userId="S::sarah.rowntree805@schools.sa.edu.au::10f23035-01e7-46ad-97a5-d88e33a86a1f" providerId="AD" clId="Web-{E1F6816B-C734-4A99-8B1C-367C722C4FE8}" dt="2022-01-23T21:14:13.558" v="1" actId="20577"/>
      <pc:docMkLst>
        <pc:docMk/>
      </pc:docMkLst>
      <pc:sldChg chg="modSp">
        <pc:chgData name="Rowntree, Sarah (Literacy and Numeracy Programs)" userId="S::sarah.rowntree805@schools.sa.edu.au::10f23035-01e7-46ad-97a5-d88e33a86a1f" providerId="AD" clId="Web-{E1F6816B-C734-4A99-8B1C-367C722C4FE8}" dt="2022-01-23T21:14:13.558" v="1" actId="20577"/>
        <pc:sldMkLst>
          <pc:docMk/>
          <pc:sldMk cId="1470109172" sldId="285"/>
        </pc:sldMkLst>
        <pc:spChg chg="mod">
          <ac:chgData name="Rowntree, Sarah (Literacy and Numeracy Programs)" userId="S::sarah.rowntree805@schools.sa.edu.au::10f23035-01e7-46ad-97a5-d88e33a86a1f" providerId="AD" clId="Web-{E1F6816B-C734-4A99-8B1C-367C722C4FE8}" dt="2022-01-23T21:14:13.558" v="1" actId="20577"/>
          <ac:spMkLst>
            <pc:docMk/>
            <pc:sldMk cId="1470109172" sldId="285"/>
            <ac:spMk id="3" creationId="{D3E1A59B-8680-433D-BAFF-AF1171D0524D}"/>
          </ac:spMkLst>
        </pc:spChg>
      </pc:sldChg>
    </pc:docChg>
  </pc:docChgLst>
  <pc:docChgLst>
    <pc:chgData name="Rowntree, Sarah (Literacy and Numeracy Programs)" userId="10f23035-01e7-46ad-97a5-d88e33a86a1f" providerId="ADAL" clId="{18092A30-7C7D-47EC-97A5-BD2092DB1D87}"/>
    <pc:docChg chg="undo custSel modSld">
      <pc:chgData name="Rowntree, Sarah (Literacy and Numeracy Programs)" userId="10f23035-01e7-46ad-97a5-d88e33a86a1f" providerId="ADAL" clId="{18092A30-7C7D-47EC-97A5-BD2092DB1D87}" dt="2022-01-25T02:40:41.732" v="231" actId="1592"/>
      <pc:docMkLst>
        <pc:docMk/>
      </pc:docMkLst>
      <pc:sldChg chg="modSp mod">
        <pc:chgData name="Rowntree, Sarah (Literacy and Numeracy Programs)" userId="10f23035-01e7-46ad-97a5-d88e33a86a1f" providerId="ADAL" clId="{18092A30-7C7D-47EC-97A5-BD2092DB1D87}" dt="2022-01-21T00:55:20.195" v="7" actId="20577"/>
        <pc:sldMkLst>
          <pc:docMk/>
          <pc:sldMk cId="3271941629" sldId="269"/>
        </pc:sldMkLst>
        <pc:spChg chg="mod">
          <ac:chgData name="Rowntree, Sarah (Literacy and Numeracy Programs)" userId="10f23035-01e7-46ad-97a5-d88e33a86a1f" providerId="ADAL" clId="{18092A30-7C7D-47EC-97A5-BD2092DB1D87}" dt="2022-01-21T00:55:20.195" v="7" actId="20577"/>
          <ac:spMkLst>
            <pc:docMk/>
            <pc:sldMk cId="3271941629" sldId="269"/>
            <ac:spMk id="3" creationId="{B9A72951-2ACF-4398-A43E-AB03420C26F3}"/>
          </ac:spMkLst>
        </pc:spChg>
      </pc:sldChg>
      <pc:sldChg chg="modSp mod">
        <pc:chgData name="Rowntree, Sarah (Literacy and Numeracy Programs)" userId="10f23035-01e7-46ad-97a5-d88e33a86a1f" providerId="ADAL" clId="{18092A30-7C7D-47EC-97A5-BD2092DB1D87}" dt="2022-01-21T01:04:02.335" v="28" actId="20577"/>
        <pc:sldMkLst>
          <pc:docMk/>
          <pc:sldMk cId="1356105659" sldId="281"/>
        </pc:sldMkLst>
        <pc:spChg chg="mod">
          <ac:chgData name="Rowntree, Sarah (Literacy and Numeracy Programs)" userId="10f23035-01e7-46ad-97a5-d88e33a86a1f" providerId="ADAL" clId="{18092A30-7C7D-47EC-97A5-BD2092DB1D87}" dt="2022-01-21T01:04:02.335" v="28" actId="20577"/>
          <ac:spMkLst>
            <pc:docMk/>
            <pc:sldMk cId="1356105659" sldId="281"/>
            <ac:spMk id="5" creationId="{21563AAF-958D-463E-A1CF-68605567A366}"/>
          </ac:spMkLst>
        </pc:spChg>
      </pc:sldChg>
      <pc:sldChg chg="modSp mod">
        <pc:chgData name="Rowntree, Sarah (Literacy and Numeracy Programs)" userId="10f23035-01e7-46ad-97a5-d88e33a86a1f" providerId="ADAL" clId="{18092A30-7C7D-47EC-97A5-BD2092DB1D87}" dt="2022-01-23T21:12:33.625" v="204" actId="15"/>
        <pc:sldMkLst>
          <pc:docMk/>
          <pc:sldMk cId="3945803100" sldId="282"/>
        </pc:sldMkLst>
        <pc:spChg chg="mod">
          <ac:chgData name="Rowntree, Sarah (Literacy and Numeracy Programs)" userId="10f23035-01e7-46ad-97a5-d88e33a86a1f" providerId="ADAL" clId="{18092A30-7C7D-47EC-97A5-BD2092DB1D87}" dt="2022-01-23T21:12:33.625" v="204" actId="15"/>
          <ac:spMkLst>
            <pc:docMk/>
            <pc:sldMk cId="3945803100" sldId="282"/>
            <ac:spMk id="4" creationId="{39B8C1A0-E169-4CDF-A9D2-4262B03CD3E8}"/>
          </ac:spMkLst>
        </pc:spChg>
        <pc:grpChg chg="mod">
          <ac:chgData name="Rowntree, Sarah (Literacy and Numeracy Programs)" userId="10f23035-01e7-46ad-97a5-d88e33a86a1f" providerId="ADAL" clId="{18092A30-7C7D-47EC-97A5-BD2092DB1D87}" dt="2022-01-23T20:49:39.852" v="101" actId="1037"/>
          <ac:grpSpMkLst>
            <pc:docMk/>
            <pc:sldMk cId="3945803100" sldId="282"/>
            <ac:grpSpMk id="26" creationId="{FA626FA9-14BE-42D2-997B-84E0B302DBEE}"/>
          </ac:grpSpMkLst>
        </pc:grpChg>
      </pc:sldChg>
      <pc:sldChg chg="modSp mod">
        <pc:chgData name="Rowntree, Sarah (Literacy and Numeracy Programs)" userId="10f23035-01e7-46ad-97a5-d88e33a86a1f" providerId="ADAL" clId="{18092A30-7C7D-47EC-97A5-BD2092DB1D87}" dt="2022-01-23T20:50:43.334" v="184" actId="1036"/>
        <pc:sldMkLst>
          <pc:docMk/>
          <pc:sldMk cId="2593198430" sldId="284"/>
        </pc:sldMkLst>
        <pc:grpChg chg="mod">
          <ac:chgData name="Rowntree, Sarah (Literacy and Numeracy Programs)" userId="10f23035-01e7-46ad-97a5-d88e33a86a1f" providerId="ADAL" clId="{18092A30-7C7D-47EC-97A5-BD2092DB1D87}" dt="2022-01-23T20:50:08.576" v="130" actId="1038"/>
          <ac:grpSpMkLst>
            <pc:docMk/>
            <pc:sldMk cId="2593198430" sldId="284"/>
            <ac:grpSpMk id="10" creationId="{B19275FC-559F-488E-A95F-45B19D7B396F}"/>
          </ac:grpSpMkLst>
        </pc:grpChg>
        <pc:grpChg chg="mod">
          <ac:chgData name="Rowntree, Sarah (Literacy and Numeracy Programs)" userId="10f23035-01e7-46ad-97a5-d88e33a86a1f" providerId="ADAL" clId="{18092A30-7C7D-47EC-97A5-BD2092DB1D87}" dt="2022-01-23T20:50:18.530" v="142" actId="1036"/>
          <ac:grpSpMkLst>
            <pc:docMk/>
            <pc:sldMk cId="2593198430" sldId="284"/>
            <ac:grpSpMk id="22" creationId="{47A36EC7-E1D9-44EE-8FAA-FB29CEB3D373}"/>
          </ac:grpSpMkLst>
        </pc:grpChg>
        <pc:grpChg chg="mod">
          <ac:chgData name="Rowntree, Sarah (Literacy and Numeracy Programs)" userId="10f23035-01e7-46ad-97a5-d88e33a86a1f" providerId="ADAL" clId="{18092A30-7C7D-47EC-97A5-BD2092DB1D87}" dt="2022-01-23T20:50:43.334" v="184" actId="1036"/>
          <ac:grpSpMkLst>
            <pc:docMk/>
            <pc:sldMk cId="2593198430" sldId="284"/>
            <ac:grpSpMk id="24" creationId="{2A541A5D-FEEA-400C-9EC7-910EAE48883D}"/>
          </ac:grpSpMkLst>
        </pc:grpChg>
        <pc:grpChg chg="mod">
          <ac:chgData name="Rowntree, Sarah (Literacy and Numeracy Programs)" userId="10f23035-01e7-46ad-97a5-d88e33a86a1f" providerId="ADAL" clId="{18092A30-7C7D-47EC-97A5-BD2092DB1D87}" dt="2022-01-23T20:50:31.331" v="162" actId="1036"/>
          <ac:grpSpMkLst>
            <pc:docMk/>
            <pc:sldMk cId="2593198430" sldId="284"/>
            <ac:grpSpMk id="34" creationId="{49269D0D-37B4-4F46-9FF0-DF3CFC939F53}"/>
          </ac:grpSpMkLst>
        </pc:grpChg>
        <pc:graphicFrameChg chg="ord">
          <ac:chgData name="Rowntree, Sarah (Literacy and Numeracy Programs)" userId="10f23035-01e7-46ad-97a5-d88e33a86a1f" providerId="ADAL" clId="{18092A30-7C7D-47EC-97A5-BD2092DB1D87}" dt="2022-01-23T20:49:57.386" v="102" actId="167"/>
          <ac:graphicFrameMkLst>
            <pc:docMk/>
            <pc:sldMk cId="2593198430" sldId="284"/>
            <ac:graphicFrameMk id="29" creationId="{D8AAB3C2-9C46-416A-BDCA-6F6A7759840F}"/>
          </ac:graphicFrameMkLst>
        </pc:graphicFrameChg>
      </pc:sldChg>
      <pc:sldChg chg="modSp mod addCm modCm">
        <pc:chgData name="Rowntree, Sarah (Literacy and Numeracy Programs)" userId="10f23035-01e7-46ad-97a5-d88e33a86a1f" providerId="ADAL" clId="{18092A30-7C7D-47EC-97A5-BD2092DB1D87}" dt="2022-01-23T21:15:07.767" v="221" actId="20577"/>
        <pc:sldMkLst>
          <pc:docMk/>
          <pc:sldMk cId="1470109172" sldId="285"/>
        </pc:sldMkLst>
        <pc:spChg chg="mod">
          <ac:chgData name="Rowntree, Sarah (Literacy and Numeracy Programs)" userId="10f23035-01e7-46ad-97a5-d88e33a86a1f" providerId="ADAL" clId="{18092A30-7C7D-47EC-97A5-BD2092DB1D87}" dt="2022-01-21T01:06:37.766" v="29" actId="20577"/>
          <ac:spMkLst>
            <pc:docMk/>
            <pc:sldMk cId="1470109172" sldId="285"/>
            <ac:spMk id="2" creationId="{B8F38182-DFA5-44FD-B30E-94A92CAD8C5F}"/>
          </ac:spMkLst>
        </pc:spChg>
        <pc:spChg chg="mod">
          <ac:chgData name="Rowntree, Sarah (Literacy and Numeracy Programs)" userId="10f23035-01e7-46ad-97a5-d88e33a86a1f" providerId="ADAL" clId="{18092A30-7C7D-47EC-97A5-BD2092DB1D87}" dt="2022-01-23T21:15:07.767" v="221" actId="20577"/>
          <ac:spMkLst>
            <pc:docMk/>
            <pc:sldMk cId="1470109172" sldId="285"/>
            <ac:spMk id="3" creationId="{D3E1A59B-8680-433D-BAFF-AF1171D0524D}"/>
          </ac:spMkLst>
        </pc:spChg>
      </pc:sldChg>
      <pc:sldChg chg="modSp mod">
        <pc:chgData name="Rowntree, Sarah (Literacy and Numeracy Programs)" userId="10f23035-01e7-46ad-97a5-d88e33a86a1f" providerId="ADAL" clId="{18092A30-7C7D-47EC-97A5-BD2092DB1D87}" dt="2022-01-21T01:01:54.501" v="20" actId="108"/>
        <pc:sldMkLst>
          <pc:docMk/>
          <pc:sldMk cId="2170891928" sldId="301"/>
        </pc:sldMkLst>
        <pc:spChg chg="mod">
          <ac:chgData name="Rowntree, Sarah (Literacy and Numeracy Programs)" userId="10f23035-01e7-46ad-97a5-d88e33a86a1f" providerId="ADAL" clId="{18092A30-7C7D-47EC-97A5-BD2092DB1D87}" dt="2022-01-21T01:01:54.501" v="20" actId="108"/>
          <ac:spMkLst>
            <pc:docMk/>
            <pc:sldMk cId="2170891928" sldId="301"/>
            <ac:spMk id="2" creationId="{48225CFB-4302-49BA-8660-88F59555382D}"/>
          </ac:spMkLst>
        </pc:spChg>
      </pc:sldChg>
      <pc:sldChg chg="modSp mod">
        <pc:chgData name="Rowntree, Sarah (Literacy and Numeracy Programs)" userId="10f23035-01e7-46ad-97a5-d88e33a86a1f" providerId="ADAL" clId="{18092A30-7C7D-47EC-97A5-BD2092DB1D87}" dt="2022-01-23T20:43:41.488" v="31" actId="1076"/>
        <pc:sldMkLst>
          <pc:docMk/>
          <pc:sldMk cId="3430489747" sldId="304"/>
        </pc:sldMkLst>
        <pc:spChg chg="mod">
          <ac:chgData name="Rowntree, Sarah (Literacy and Numeracy Programs)" userId="10f23035-01e7-46ad-97a5-d88e33a86a1f" providerId="ADAL" clId="{18092A30-7C7D-47EC-97A5-BD2092DB1D87}" dt="2022-01-23T20:43:41.488" v="31" actId="1076"/>
          <ac:spMkLst>
            <pc:docMk/>
            <pc:sldMk cId="3430489747" sldId="304"/>
            <ac:spMk id="11" creationId="{00CFC737-765D-4FAA-91DD-B25164323323}"/>
          </ac:spMkLst>
        </pc:spChg>
      </pc:sldChg>
      <pc:sldChg chg="addCm modCm">
        <pc:chgData name="Rowntree, Sarah (Literacy and Numeracy Programs)" userId="10f23035-01e7-46ad-97a5-d88e33a86a1f" providerId="ADAL" clId="{18092A30-7C7D-47EC-97A5-BD2092DB1D87}" dt="2022-01-23T21:08:21.404" v="189"/>
        <pc:sldMkLst>
          <pc:docMk/>
          <pc:sldMk cId="3853237844" sldId="305"/>
        </pc:sldMkLst>
      </pc:sldChg>
      <pc:sldChg chg="addCm modCm">
        <pc:chgData name="Rowntree, Sarah (Literacy and Numeracy Programs)" userId="10f23035-01e7-46ad-97a5-d88e33a86a1f" providerId="ADAL" clId="{18092A30-7C7D-47EC-97A5-BD2092DB1D87}" dt="2022-01-23T20:51:37.417" v="186"/>
        <pc:sldMkLst>
          <pc:docMk/>
          <pc:sldMk cId="2571677754" sldId="306"/>
        </pc:sldMkLst>
      </pc:sldChg>
      <pc:sldChg chg="modSp mod">
        <pc:chgData name="Rowntree, Sarah (Literacy and Numeracy Programs)" userId="10f23035-01e7-46ad-97a5-d88e33a86a1f" providerId="ADAL" clId="{18092A30-7C7D-47EC-97A5-BD2092DB1D87}" dt="2022-01-23T20:48:28.963" v="95" actId="1038"/>
        <pc:sldMkLst>
          <pc:docMk/>
          <pc:sldMk cId="1201824544" sldId="307"/>
        </pc:sldMkLst>
        <pc:spChg chg="mod">
          <ac:chgData name="Rowntree, Sarah (Literacy and Numeracy Programs)" userId="10f23035-01e7-46ad-97a5-d88e33a86a1f" providerId="ADAL" clId="{18092A30-7C7D-47EC-97A5-BD2092DB1D87}" dt="2022-01-23T20:48:00.039" v="37" actId="1038"/>
          <ac:spMkLst>
            <pc:docMk/>
            <pc:sldMk cId="1201824544" sldId="307"/>
            <ac:spMk id="27" creationId="{F9F0AF7E-2608-4ACE-881F-364AFB66AD13}"/>
          </ac:spMkLst>
        </pc:spChg>
        <pc:grpChg chg="mod">
          <ac:chgData name="Rowntree, Sarah (Literacy and Numeracy Programs)" userId="10f23035-01e7-46ad-97a5-d88e33a86a1f" providerId="ADAL" clId="{18092A30-7C7D-47EC-97A5-BD2092DB1D87}" dt="2022-01-23T20:48:28.963" v="95" actId="1038"/>
          <ac:grpSpMkLst>
            <pc:docMk/>
            <pc:sldMk cId="1201824544" sldId="307"/>
            <ac:grpSpMk id="13" creationId="{497E256F-7BB9-48D3-97F7-A1790AD7C84F}"/>
          </ac:grpSpMkLst>
        </pc:grpChg>
        <pc:grpChg chg="mod">
          <ac:chgData name="Rowntree, Sarah (Literacy and Numeracy Programs)" userId="10f23035-01e7-46ad-97a5-d88e33a86a1f" providerId="ADAL" clId="{18092A30-7C7D-47EC-97A5-BD2092DB1D87}" dt="2022-01-23T20:48:23.583" v="81" actId="1038"/>
          <ac:grpSpMkLst>
            <pc:docMk/>
            <pc:sldMk cId="1201824544" sldId="307"/>
            <ac:grpSpMk id="16" creationId="{EAC83382-6B62-44D2-A6A3-107211E5FC1D}"/>
          </ac:grpSpMkLst>
        </pc:grpChg>
        <pc:grpChg chg="mod">
          <ac:chgData name="Rowntree, Sarah (Literacy and Numeracy Programs)" userId="10f23035-01e7-46ad-97a5-d88e33a86a1f" providerId="ADAL" clId="{18092A30-7C7D-47EC-97A5-BD2092DB1D87}" dt="2022-01-23T20:48:18.647" v="68" actId="1038"/>
          <ac:grpSpMkLst>
            <pc:docMk/>
            <pc:sldMk cId="1201824544" sldId="307"/>
            <ac:grpSpMk id="18" creationId="{51984969-63C6-45A3-8B2E-833E26210E3D}"/>
          </ac:grpSpMkLst>
        </pc:grpChg>
        <pc:grpChg chg="mod">
          <ac:chgData name="Rowntree, Sarah (Literacy and Numeracy Programs)" userId="10f23035-01e7-46ad-97a5-d88e33a86a1f" providerId="ADAL" clId="{18092A30-7C7D-47EC-97A5-BD2092DB1D87}" dt="2022-01-23T20:48:13.161" v="62" actId="1038"/>
          <ac:grpSpMkLst>
            <pc:docMk/>
            <pc:sldMk cId="1201824544" sldId="307"/>
            <ac:grpSpMk id="25" creationId="{789621E8-C1A2-48E9-9E4A-1C01F3404642}"/>
          </ac:grpSpMkLst>
        </pc:grpChg>
        <pc:graphicFrameChg chg="ord">
          <ac:chgData name="Rowntree, Sarah (Literacy and Numeracy Programs)" userId="10f23035-01e7-46ad-97a5-d88e33a86a1f" providerId="ADAL" clId="{18092A30-7C7D-47EC-97A5-BD2092DB1D87}" dt="2022-01-23T20:47:47.701" v="34" actId="167"/>
          <ac:graphicFrameMkLst>
            <pc:docMk/>
            <pc:sldMk cId="1201824544" sldId="307"/>
            <ac:graphicFrameMk id="2" creationId="{EC922AC0-26CD-4C73-A092-76042ECE235F}"/>
          </ac:graphicFrameMkLst>
        </pc:graphicFrameChg>
      </pc:sldChg>
      <pc:sldChg chg="addCm delCm modCm">
        <pc:chgData name="Rowntree, Sarah (Literacy and Numeracy Programs)" userId="10f23035-01e7-46ad-97a5-d88e33a86a1f" providerId="ADAL" clId="{18092A30-7C7D-47EC-97A5-BD2092DB1D87}" dt="2022-01-25T02:40:41.732" v="231" actId="1592"/>
        <pc:sldMkLst>
          <pc:docMk/>
          <pc:sldMk cId="1736714794" sldId="308"/>
        </pc:sldMkLst>
      </pc:sldChg>
      <pc:sldChg chg="addCm modCm">
        <pc:chgData name="Rowntree, Sarah (Literacy and Numeracy Programs)" userId="10f23035-01e7-46ad-97a5-d88e33a86a1f" providerId="ADAL" clId="{18092A30-7C7D-47EC-97A5-BD2092DB1D87}" dt="2022-01-24T21:37:48.774" v="223"/>
        <pc:sldMkLst>
          <pc:docMk/>
          <pc:sldMk cId="988696022" sldId="311"/>
        </pc:sldMkLst>
      </pc:sldChg>
      <pc:sldChg chg="modSp mod">
        <pc:chgData name="Rowntree, Sarah (Literacy and Numeracy Programs)" userId="10f23035-01e7-46ad-97a5-d88e33a86a1f" providerId="ADAL" clId="{18092A30-7C7D-47EC-97A5-BD2092DB1D87}" dt="2022-01-25T02:39:14.870" v="229" actId="113"/>
        <pc:sldMkLst>
          <pc:docMk/>
          <pc:sldMk cId="3559535504" sldId="312"/>
        </pc:sldMkLst>
        <pc:spChg chg="mod">
          <ac:chgData name="Rowntree, Sarah (Literacy and Numeracy Programs)" userId="10f23035-01e7-46ad-97a5-d88e33a86a1f" providerId="ADAL" clId="{18092A30-7C7D-47EC-97A5-BD2092DB1D87}" dt="2022-01-25T02:39:14.870" v="229" actId="113"/>
          <ac:spMkLst>
            <pc:docMk/>
            <pc:sldMk cId="3559535504" sldId="312"/>
            <ac:spMk id="3" creationId="{FF5EEEF8-44B3-4DCA-9563-27B1A1DCF5C9}"/>
          </ac:spMkLst>
        </pc:spChg>
      </pc:sldChg>
    </pc:docChg>
  </pc:docChgLst>
  <pc:docChgLst>
    <pc:chgData name="White, Bev (Curriculum Policy and Standards)" userId="4228438c-bb69-42f5-9d9f-354cafb06b1e" providerId="ADAL" clId="{E3789B03-DB29-4A69-B7BA-CFEF039F81D6}"/>
    <pc:docChg chg="undo custSel modSld sldOrd">
      <pc:chgData name="White, Bev (Curriculum Policy and Standards)" userId="4228438c-bb69-42f5-9d9f-354cafb06b1e" providerId="ADAL" clId="{E3789B03-DB29-4A69-B7BA-CFEF039F81D6}" dt="2022-01-25T00:38:52.792" v="47" actId="1076"/>
      <pc:docMkLst>
        <pc:docMk/>
      </pc:docMkLst>
      <pc:sldChg chg="modSp mod">
        <pc:chgData name="White, Bev (Curriculum Policy and Standards)" userId="4228438c-bb69-42f5-9d9f-354cafb06b1e" providerId="ADAL" clId="{E3789B03-DB29-4A69-B7BA-CFEF039F81D6}" dt="2022-01-25T00:34:26.052" v="4" actId="14100"/>
        <pc:sldMkLst>
          <pc:docMk/>
          <pc:sldMk cId="1199360285" sldId="290"/>
        </pc:sldMkLst>
        <pc:spChg chg="mod">
          <ac:chgData name="White, Bev (Curriculum Policy and Standards)" userId="4228438c-bb69-42f5-9d9f-354cafb06b1e" providerId="ADAL" clId="{E3789B03-DB29-4A69-B7BA-CFEF039F81D6}" dt="2022-01-25T00:34:26.052" v="4" actId="14100"/>
          <ac:spMkLst>
            <pc:docMk/>
            <pc:sldMk cId="1199360285" sldId="290"/>
            <ac:spMk id="2" creationId="{48225CFB-4302-49BA-8660-88F59555382D}"/>
          </ac:spMkLst>
        </pc:spChg>
      </pc:sldChg>
      <pc:sldChg chg="modSp mod">
        <pc:chgData name="White, Bev (Curriculum Policy and Standards)" userId="4228438c-bb69-42f5-9d9f-354cafb06b1e" providerId="ADAL" clId="{E3789B03-DB29-4A69-B7BA-CFEF039F81D6}" dt="2022-01-25T00:33:54.860" v="2" actId="14100"/>
        <pc:sldMkLst>
          <pc:docMk/>
          <pc:sldMk cId="3587266542" sldId="298"/>
        </pc:sldMkLst>
        <pc:spChg chg="mod">
          <ac:chgData name="White, Bev (Curriculum Policy and Standards)" userId="4228438c-bb69-42f5-9d9f-354cafb06b1e" providerId="ADAL" clId="{E3789B03-DB29-4A69-B7BA-CFEF039F81D6}" dt="2022-01-25T00:33:51.980" v="1" actId="14100"/>
          <ac:spMkLst>
            <pc:docMk/>
            <pc:sldMk cId="3587266542" sldId="298"/>
            <ac:spMk id="2" creationId="{3E1D1FE6-3E94-4FE5-8A7B-EAEF300AD894}"/>
          </ac:spMkLst>
        </pc:spChg>
        <pc:spChg chg="mod">
          <ac:chgData name="White, Bev (Curriculum Policy and Standards)" userId="4228438c-bb69-42f5-9d9f-354cafb06b1e" providerId="ADAL" clId="{E3789B03-DB29-4A69-B7BA-CFEF039F81D6}" dt="2022-01-25T00:33:54.860" v="2" actId="14100"/>
          <ac:spMkLst>
            <pc:docMk/>
            <pc:sldMk cId="3587266542" sldId="298"/>
            <ac:spMk id="3" creationId="{2334A37F-0350-4015-B991-5B599F2AD78A}"/>
          </ac:spMkLst>
        </pc:spChg>
      </pc:sldChg>
      <pc:sldChg chg="modSp mod">
        <pc:chgData name="White, Bev (Curriculum Policy and Standards)" userId="4228438c-bb69-42f5-9d9f-354cafb06b1e" providerId="ADAL" clId="{E3789B03-DB29-4A69-B7BA-CFEF039F81D6}" dt="2022-01-25T00:34:35.282" v="6" actId="14100"/>
        <pc:sldMkLst>
          <pc:docMk/>
          <pc:sldMk cId="305198279" sldId="302"/>
        </pc:sldMkLst>
        <pc:spChg chg="mod">
          <ac:chgData name="White, Bev (Curriculum Policy and Standards)" userId="4228438c-bb69-42f5-9d9f-354cafb06b1e" providerId="ADAL" clId="{E3789B03-DB29-4A69-B7BA-CFEF039F81D6}" dt="2022-01-25T00:34:35.282" v="6" actId="14100"/>
          <ac:spMkLst>
            <pc:docMk/>
            <pc:sldMk cId="305198279" sldId="302"/>
            <ac:spMk id="2" creationId="{48225CFB-4302-49BA-8660-88F59555382D}"/>
          </ac:spMkLst>
        </pc:spChg>
      </pc:sldChg>
      <pc:sldChg chg="modSp mod">
        <pc:chgData name="White, Bev (Curriculum Policy and Standards)" userId="4228438c-bb69-42f5-9d9f-354cafb06b1e" providerId="ADAL" clId="{E3789B03-DB29-4A69-B7BA-CFEF039F81D6}" dt="2022-01-25T00:38:52.792" v="47" actId="1076"/>
        <pc:sldMkLst>
          <pc:docMk/>
          <pc:sldMk cId="1736714794" sldId="308"/>
        </pc:sldMkLst>
        <pc:spChg chg="mod">
          <ac:chgData name="White, Bev (Curriculum Policy and Standards)" userId="4228438c-bb69-42f5-9d9f-354cafb06b1e" providerId="ADAL" clId="{E3789B03-DB29-4A69-B7BA-CFEF039F81D6}" dt="2022-01-25T00:38:32.428" v="46" actId="1076"/>
          <ac:spMkLst>
            <pc:docMk/>
            <pc:sldMk cId="1736714794" sldId="308"/>
            <ac:spMk id="8" creationId="{31BB876E-8B19-4E12-866B-448C037B2329}"/>
          </ac:spMkLst>
        </pc:spChg>
        <pc:graphicFrameChg chg="mod">
          <ac:chgData name="White, Bev (Curriculum Policy and Standards)" userId="4228438c-bb69-42f5-9d9f-354cafb06b1e" providerId="ADAL" clId="{E3789B03-DB29-4A69-B7BA-CFEF039F81D6}" dt="2022-01-25T00:38:52.792" v="47" actId="1076"/>
          <ac:graphicFrameMkLst>
            <pc:docMk/>
            <pc:sldMk cId="1736714794" sldId="308"/>
            <ac:graphicFrameMk id="6" creationId="{80930FAB-6F43-45E6-B35E-95F5D4124017}"/>
          </ac:graphicFrameMkLst>
        </pc:graphicFrameChg>
      </pc:sldChg>
      <pc:sldChg chg="delSp modSp mod ord">
        <pc:chgData name="White, Bev (Curriculum Policy and Standards)" userId="4228438c-bb69-42f5-9d9f-354cafb06b1e" providerId="ADAL" clId="{E3789B03-DB29-4A69-B7BA-CFEF039F81D6}" dt="2022-01-25T00:38:15.190" v="43"/>
        <pc:sldMkLst>
          <pc:docMk/>
          <pc:sldMk cId="3559535504" sldId="312"/>
        </pc:sldMkLst>
        <pc:spChg chg="del">
          <ac:chgData name="White, Bev (Curriculum Policy and Standards)" userId="4228438c-bb69-42f5-9d9f-354cafb06b1e" providerId="ADAL" clId="{E3789B03-DB29-4A69-B7BA-CFEF039F81D6}" dt="2022-01-25T00:35:22.115" v="9" actId="478"/>
          <ac:spMkLst>
            <pc:docMk/>
            <pc:sldMk cId="3559535504" sldId="312"/>
            <ac:spMk id="2" creationId="{1F75DA05-6498-415F-845E-C4A08A65ACF4}"/>
          </ac:spMkLst>
        </pc:spChg>
        <pc:spChg chg="mod">
          <ac:chgData name="White, Bev (Curriculum Policy and Standards)" userId="4228438c-bb69-42f5-9d9f-354cafb06b1e" providerId="ADAL" clId="{E3789B03-DB29-4A69-B7BA-CFEF039F81D6}" dt="2022-01-25T00:37:57.170" v="41" actId="403"/>
          <ac:spMkLst>
            <pc:docMk/>
            <pc:sldMk cId="3559535504" sldId="312"/>
            <ac:spMk id="3" creationId="{FF5EEEF8-44B3-4DCA-9563-27B1A1DCF5C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458F4-02B2-40C4-AAE6-2CFD0329610F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C07CB-250B-4C9D-BAF6-F59638C9E67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0485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C07CB-250B-4C9D-BAF6-F59638C9E674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1061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C07CB-250B-4C9D-BAF6-F59638C9E674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9694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C07CB-250B-4C9D-BAF6-F59638C9E674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3804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C07CB-250B-4C9D-BAF6-F59638C9E674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5345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0F85C-6D40-43D9-8EEE-C6A746B52258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345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.customers@sa.gov.au" TargetMode="Externa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9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65560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543916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217309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19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99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be interactive. Click the button for extra elements.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71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55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658313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3226117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336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ask you a question. Have a go, then click the answer button. 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206" t="4910" r="4512"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99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right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9306464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248" y="882711"/>
            <a:ext cx="1095552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5782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udio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65" y="2011511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1A4F55B-2933-4915-8DF5-46CCF219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263" y="3829953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4090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462275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text content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5125D-1690-4057-A80F-E538A0D974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57864"/>
            <a:ext cx="10721975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70916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1998055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2856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 2 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9349596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24024"/>
            <a:ext cx="6343650" cy="3119286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424025"/>
            <a:ext cx="3971925" cy="311952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91312" y="882709"/>
            <a:ext cx="1062487" cy="13255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3560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41235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900249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4266346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5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Reference list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7A7227-D7B3-4D00-B2A5-0B3724C86E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2188" y="1870075"/>
            <a:ext cx="10567987" cy="3503613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add references – Use Harvard referencing conventions </a:t>
            </a:r>
            <a:r>
              <a:rPr lang="en-AU" b="0" i="0">
                <a:effectLst/>
                <a:latin typeface="Segoe UI" panose="020B0502040204020203" pitchFamily="34" charset="0"/>
              </a:rPr>
              <a:t>[Channel Name] YYYY, [Video Title], Platform, DD MMMM, viewed DD MMMM YYYY, &lt; URL 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99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59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right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Copyright statement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CD593-D986-4AB4-989A-D1EDAD34BA34}"/>
              </a:ext>
            </a:extLst>
          </p:cNvPr>
          <p:cNvSpPr txBox="1"/>
          <p:nvPr userDrawn="1"/>
        </p:nvSpPr>
        <p:spPr>
          <a:xfrm>
            <a:off x="838200" y="1949570"/>
            <a:ext cx="9858555" cy="3476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Department for Education, South Australia, has created teaching and curriculum resources to support students during the staged return to school in 2022.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resources are available for students, parents and teachers in South Australia, where students are undertaking remote learning. 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material has been produced and communicated on behalf of the State and, to the extent necessary, in reliance on section 113P and/or Part VII of the </a:t>
            </a:r>
            <a:r>
              <a:rPr lang="en-AU" i="1">
                <a:latin typeface="Segoe UI" panose="020B0502040204020203" pitchFamily="34" charset="0"/>
                <a:cs typeface="Segoe UI" panose="020B0502040204020203" pitchFamily="34" charset="0"/>
              </a:rPr>
              <a:t>Copyright Act 1968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AU" err="1">
                <a:latin typeface="Segoe UI" panose="020B0502040204020203" pitchFamily="34" charset="0"/>
                <a:cs typeface="Segoe UI" panose="020B0502040204020203" pitchFamily="34" charset="0"/>
              </a:rPr>
              <a:t>Cth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If you believe you own or otherwise have an interest in the copyright in any aspect of these materials and object to its use, please notify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education.customers@sa.gov.au </a:t>
            </a:r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7424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66539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409837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765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203667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42778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8791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6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7" r:id="rId4"/>
    <p:sldLayoutId id="2147483668" r:id="rId5"/>
    <p:sldLayoutId id="2147483660" r:id="rId6"/>
    <p:sldLayoutId id="2147483670" r:id="rId7"/>
    <p:sldLayoutId id="2147483664" r:id="rId8"/>
    <p:sldLayoutId id="2147483669" r:id="rId9"/>
    <p:sldLayoutId id="2147483662" r:id="rId10"/>
    <p:sldLayoutId id="2147483666" r:id="rId11"/>
    <p:sldLayoutId id="2147483665" r:id="rId12"/>
    <p:sldLayoutId id="21474836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21/03/2022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45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19A7-28C1-4456-AA1B-10100DF6C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Year 3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1DB66-0417-403D-8A90-5058DCCE5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>
                <a:cs typeface="Calibri"/>
              </a:rPr>
              <a:t>Lesson 3 – understanding verbs 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97118-CD2B-4676-8ECA-E66DE8A5A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AU">
                <a:cs typeface="Calibri"/>
              </a:rPr>
              <a:t>English</a:t>
            </a:r>
            <a:endParaRPr lang="en-AU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C7E487-8FE9-4B00-A261-8FA150C2A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5574" y="298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86391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AU"/>
              <a:t>Sentence 1</a:t>
            </a:r>
            <a:br>
              <a:rPr lang="en-AU"/>
            </a:br>
            <a:br>
              <a:rPr lang="en-AU"/>
            </a:br>
            <a:r>
              <a:rPr lang="en-AU"/>
              <a:t>“Help!” cried the boy.</a:t>
            </a:r>
            <a:br>
              <a:rPr lang="en-AU"/>
            </a:br>
            <a:br>
              <a:rPr lang="en-AU"/>
            </a:br>
            <a:br>
              <a:rPr lang="en-AU"/>
            </a:br>
            <a:endParaRPr lang="en-AU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CB0704-18EA-48B3-8727-7EDF81DDB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5675" y="6363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2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86391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Sentence 1</a:t>
            </a:r>
            <a:br>
              <a:rPr lang="en-AU" dirty="0"/>
            </a:br>
            <a:br>
              <a:rPr lang="en-AU" dirty="0"/>
            </a:br>
            <a:r>
              <a:rPr lang="en-AU" dirty="0"/>
              <a:t>“Help!” </a:t>
            </a:r>
            <a:r>
              <a:rPr lang="en-AU" dirty="0">
                <a:solidFill>
                  <a:srgbClr val="00B050"/>
                </a:solidFill>
              </a:rPr>
              <a:t>cried</a:t>
            </a:r>
            <a:r>
              <a:rPr lang="en-AU" dirty="0"/>
              <a:t> the boy.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r>
              <a:rPr lang="en-AU" dirty="0"/>
              <a:t>The verb is </a:t>
            </a:r>
            <a:r>
              <a:rPr lang="en-AU" dirty="0">
                <a:solidFill>
                  <a:srgbClr val="00B050"/>
                </a:solidFill>
              </a:rPr>
              <a:t>cried</a:t>
            </a:r>
            <a:r>
              <a:rPr lang="en-AU" dirty="0"/>
              <a:t>. It is a saying verb.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B5458D4-96FB-441F-AC31-12F0A912D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5675" y="728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3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591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252101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AU"/>
              <a:t>Sentence 2</a:t>
            </a:r>
            <a:br>
              <a:rPr lang="en-AU"/>
            </a:br>
            <a:br>
              <a:rPr lang="en-AU"/>
            </a:br>
            <a:r>
              <a:rPr lang="en-AU"/>
              <a:t>I know the answer to that question!</a:t>
            </a:r>
            <a:br>
              <a:rPr lang="en-AU"/>
            </a:br>
            <a:br>
              <a:rPr lang="en-AU"/>
            </a:br>
            <a:endParaRPr lang="en-AU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C5B933-EA09-434C-ACC6-84F78305B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0104" y="692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252101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Sentence 2</a:t>
            </a:r>
            <a:br>
              <a:rPr lang="en-AU" dirty="0"/>
            </a:br>
            <a:br>
              <a:rPr lang="en-AU" dirty="0"/>
            </a:br>
            <a:r>
              <a:rPr lang="en-AU" dirty="0"/>
              <a:t>I </a:t>
            </a:r>
            <a:r>
              <a:rPr lang="en-AU" dirty="0">
                <a:solidFill>
                  <a:srgbClr val="00B050"/>
                </a:solidFill>
              </a:rPr>
              <a:t>know</a:t>
            </a:r>
            <a:r>
              <a:rPr lang="en-AU" dirty="0"/>
              <a:t> the answer to that question!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2DB12-9201-42C6-B2C0-4D0260207EC1}"/>
              </a:ext>
            </a:extLst>
          </p:cNvPr>
          <p:cNvSpPr txBox="1"/>
          <p:nvPr/>
        </p:nvSpPr>
        <p:spPr>
          <a:xfrm>
            <a:off x="2003459" y="4560933"/>
            <a:ext cx="88486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verb </a:t>
            </a:r>
            <a:r>
              <a:rPr kumimoji="0" lang="en-AU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is </a:t>
            </a:r>
            <a:r>
              <a:rPr kumimoji="0" lang="en-AU" sz="40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know</a:t>
            </a:r>
            <a:r>
              <a:rPr kumimoji="0" lang="en-AU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. It </a:t>
            </a: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is a thinking verb.</a:t>
            </a:r>
            <a:endParaRPr lang="en-AU" sz="1600" dirty="0"/>
          </a:p>
        </p:txBody>
      </p:sp>
      <p:pic>
        <p:nvPicPr>
          <p:cNvPr id="8" name="Audio 3">
            <a:hlinkClick r:id="" action="ppaction://media"/>
            <a:extLst>
              <a:ext uri="{FF2B5EF4-FFF2-40B4-BE49-F238E27FC236}">
                <a16:creationId xmlns:a16="http://schemas.microsoft.com/office/drawing/2014/main" id="{4C05D641-D1D8-4937-9CA6-3488A0EE0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39475" y="6923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3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6638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AU"/>
              <a:t>Sentence 3</a:t>
            </a:r>
            <a:br>
              <a:rPr lang="en-AU"/>
            </a:br>
            <a:br>
              <a:rPr lang="en-AU"/>
            </a:br>
            <a:r>
              <a:rPr lang="en-AU"/>
              <a:t>The girl rides her bike to school.</a:t>
            </a:r>
            <a:br>
              <a:rPr lang="en-AU"/>
            </a:br>
            <a:br>
              <a:rPr lang="en-AU"/>
            </a:br>
            <a:endParaRPr lang="en-AU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281FD6-774B-4C35-864D-B88A380AA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9766" y="6278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9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6638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Sentence 3</a:t>
            </a:r>
            <a:br>
              <a:rPr lang="en-AU" dirty="0"/>
            </a:br>
            <a:br>
              <a:rPr lang="en-AU" dirty="0"/>
            </a:br>
            <a:r>
              <a:rPr lang="en-AU" dirty="0"/>
              <a:t>The girl </a:t>
            </a:r>
            <a:r>
              <a:rPr lang="en-AU" dirty="0">
                <a:solidFill>
                  <a:srgbClr val="00B050"/>
                </a:solidFill>
              </a:rPr>
              <a:t>rides </a:t>
            </a:r>
            <a:r>
              <a:rPr lang="en-AU" dirty="0"/>
              <a:t>her bike to school.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22441-74CB-4C2E-9070-9E08C6AFB4D7}"/>
              </a:ext>
            </a:extLst>
          </p:cNvPr>
          <p:cNvSpPr txBox="1"/>
          <p:nvPr/>
        </p:nvSpPr>
        <p:spPr>
          <a:xfrm>
            <a:off x="2238803" y="4626446"/>
            <a:ext cx="9105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verb is </a:t>
            </a:r>
            <a:r>
              <a:rPr kumimoji="0" lang="en-AU" sz="40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rides</a:t>
            </a:r>
            <a:r>
              <a:rPr lang="en-AU" sz="4000" dirty="0">
                <a:solidFill>
                  <a:prstClr val="black"/>
                </a:solidFill>
                <a:latin typeface="Calibri" panose="020F0502020204030204"/>
                <a:ea typeface="+mj-ea"/>
                <a:cs typeface="+mj-cs"/>
              </a:rPr>
              <a:t>. </a:t>
            </a:r>
            <a:r>
              <a:rPr kumimoji="0" lang="en-AU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It is an </a:t>
            </a: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action verb.</a:t>
            </a:r>
            <a:endParaRPr lang="en-AU" sz="1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7A45E82-E3FE-4A7E-89CE-D7200AF50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1075" y="6341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9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06" y="2835335"/>
            <a:ext cx="1088882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AU"/>
              <a:t>Sentence 4</a:t>
            </a:r>
            <a:br>
              <a:rPr lang="en-AU"/>
            </a:br>
            <a:br>
              <a:rPr lang="en-AU"/>
            </a:br>
            <a:r>
              <a:rPr lang="en-AU"/>
              <a:t>The children were happy after the excursion.</a:t>
            </a:r>
            <a:br>
              <a:rPr lang="en-AU"/>
            </a:br>
            <a:br>
              <a:rPr lang="en-AU"/>
            </a:br>
            <a:endParaRPr lang="en-AU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0979D1-3D6B-4460-926A-76AA804EF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9492" y="648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6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93" y="2881988"/>
            <a:ext cx="1138043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Sentence 4</a:t>
            </a:r>
            <a:br>
              <a:rPr lang="en-AU" dirty="0"/>
            </a:br>
            <a:br>
              <a:rPr lang="en-AU" dirty="0"/>
            </a:br>
            <a:r>
              <a:rPr lang="en-AU" dirty="0"/>
              <a:t>The children </a:t>
            </a:r>
            <a:r>
              <a:rPr lang="en-AU" dirty="0">
                <a:solidFill>
                  <a:srgbClr val="00B050"/>
                </a:solidFill>
              </a:rPr>
              <a:t>were</a:t>
            </a:r>
            <a:r>
              <a:rPr lang="en-AU" dirty="0"/>
              <a:t> happy after the excursion.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FA7BB2-2F42-43A4-ADB4-909CC60CF939}"/>
              </a:ext>
            </a:extLst>
          </p:cNvPr>
          <p:cNvSpPr txBox="1">
            <a:spLocks/>
          </p:cNvSpPr>
          <p:nvPr/>
        </p:nvSpPr>
        <p:spPr>
          <a:xfrm>
            <a:off x="2210442" y="44153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AU" sz="4000" dirty="0"/>
              <a:t>The verb is </a:t>
            </a:r>
            <a:r>
              <a:rPr lang="en-AU" sz="4000" dirty="0">
                <a:solidFill>
                  <a:srgbClr val="00B050"/>
                </a:solidFill>
              </a:rPr>
              <a:t>were</a:t>
            </a:r>
            <a:r>
              <a:rPr lang="en-AU" sz="4000" dirty="0"/>
              <a:t>.</a:t>
            </a:r>
            <a:r>
              <a:rPr lang="en-AU" sz="4000" dirty="0">
                <a:solidFill>
                  <a:srgbClr val="00B050"/>
                </a:solidFill>
              </a:rPr>
              <a:t> </a:t>
            </a:r>
            <a:r>
              <a:rPr lang="en-AU" sz="4000" dirty="0"/>
              <a:t>It is a relating verb.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2BD78D-6EF1-4075-B10A-D46719696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8818" y="7107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965"/>
            <a:ext cx="10515600" cy="1325563"/>
          </a:xfrm>
        </p:spPr>
        <p:txBody>
          <a:bodyPr/>
          <a:lstStyle/>
          <a:p>
            <a:r>
              <a:rPr lang="en-AU"/>
              <a:t>Let's try sorting verbs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B8C1A0-E169-4CDF-A9D2-4262B03CD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61" y="1258960"/>
            <a:ext cx="10515600" cy="5404032"/>
          </a:xfrm>
        </p:spPr>
        <p:txBody>
          <a:bodyPr>
            <a:normAutofit fontScale="47500" lnSpcReduction="20000"/>
          </a:bodyPr>
          <a:lstStyle/>
          <a:p>
            <a:r>
              <a:rPr lang="en-AU" sz="5100"/>
              <a:t>Have a go at sorting these words. You might like to rule up a table like this and write them under the headings.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5100"/>
              <a:t>dance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5100"/>
              <a:t>wonder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5100"/>
              <a:t>laugh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5100"/>
              <a:t>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5100"/>
              <a:t>argue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5100"/>
              <a:t>know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5100"/>
              <a:t>chatter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5100"/>
              <a:t>was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5100"/>
              <a:t>drink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5100"/>
              <a:t>hear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5100"/>
              <a:t>had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5100"/>
              <a:t>explain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29B7296-C70F-4018-AAB3-0E4BBAA65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6815" y="600565"/>
            <a:ext cx="406400" cy="4064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48D2ABC7-F689-4E18-99C7-83DDBF37B47B}"/>
              </a:ext>
            </a:extLst>
          </p:cNvPr>
          <p:cNvSpPr txBox="1">
            <a:spLocks/>
          </p:cNvSpPr>
          <p:nvPr/>
        </p:nvSpPr>
        <p:spPr>
          <a:xfrm>
            <a:off x="1162033" y="801504"/>
            <a:ext cx="12020550" cy="546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AU">
              <a:cs typeface="Calibri"/>
            </a:endParaRPr>
          </a:p>
        </p:txBody>
      </p:sp>
      <p:graphicFrame>
        <p:nvGraphicFramePr>
          <p:cNvPr id="13" name="Content Placeholder 11">
            <a:extLst>
              <a:ext uri="{FF2B5EF4-FFF2-40B4-BE49-F238E27FC236}">
                <a16:creationId xmlns:a16="http://schemas.microsoft.com/office/drawing/2014/main" id="{51F8C425-0FDF-4E14-8CE2-3A15D1C3F0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9220969"/>
              </p:ext>
            </p:extLst>
          </p:nvPr>
        </p:nvGraphicFramePr>
        <p:xfrm>
          <a:off x="2876265" y="2177641"/>
          <a:ext cx="7467600" cy="3566671"/>
        </p:xfrm>
        <a:graphic>
          <a:graphicData uri="http://schemas.openxmlformats.org/drawingml/2006/table">
            <a:tbl>
              <a:tblPr firstRow="1" firstCol="1" bandRow="1"/>
              <a:tblGrid>
                <a:gridCol w="1866900">
                  <a:extLst>
                    <a:ext uri="{9D8B030D-6E8A-4147-A177-3AD203B41FA5}">
                      <a16:colId xmlns:a16="http://schemas.microsoft.com/office/drawing/2014/main" val="2824469147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864255840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1882716710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1379249086"/>
                    </a:ext>
                  </a:extLst>
                </a:gridCol>
              </a:tblGrid>
              <a:tr h="3566671"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25" marR="40025" marT="0" marB="0" anchor="ctr">
                    <a:lnL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600">
                        <a:effectLst/>
                        <a:latin typeface="Comic Sans M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0025" marR="40025" marT="0" marB="0" anchor="ctr">
                    <a:lnL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600">
                        <a:effectLst/>
                        <a:latin typeface="Comic Sans M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0025" marR="40025" marT="0" marB="0" anchor="ctr">
                    <a:lnL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600" dirty="0">
                        <a:effectLst/>
                        <a:latin typeface="Comic Sans M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0025" marR="40025" marT="0" marB="0" anchor="ctr">
                    <a:lnL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632952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632F67DF-5C39-4C23-9688-BFB1C612EC36}"/>
              </a:ext>
            </a:extLst>
          </p:cNvPr>
          <p:cNvGrpSpPr/>
          <p:nvPr/>
        </p:nvGrpSpPr>
        <p:grpSpPr>
          <a:xfrm>
            <a:off x="3139635" y="2248253"/>
            <a:ext cx="1215774" cy="950447"/>
            <a:chOff x="704275" y="1762408"/>
            <a:chExt cx="1215774" cy="950447"/>
          </a:xfrm>
        </p:grpSpPr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41EA64EB-B95C-4606-805E-428F6FAC7F02}"/>
                </a:ext>
              </a:extLst>
            </p:cNvPr>
            <p:cNvSpPr/>
            <p:nvPr/>
          </p:nvSpPr>
          <p:spPr>
            <a:xfrm>
              <a:off x="704275" y="1762408"/>
              <a:ext cx="1215774" cy="950447"/>
            </a:xfrm>
            <a:prstGeom prst="irregularSeal1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87432-BE9A-49E7-8FB1-DFB20F7D8465}"/>
                </a:ext>
              </a:extLst>
            </p:cNvPr>
            <p:cNvSpPr txBox="1"/>
            <p:nvPr/>
          </p:nvSpPr>
          <p:spPr>
            <a:xfrm>
              <a:off x="940766" y="2025556"/>
              <a:ext cx="74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action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541AC1-E1A4-4733-9C43-490D6E4C697A}"/>
              </a:ext>
            </a:extLst>
          </p:cNvPr>
          <p:cNvGrpSpPr/>
          <p:nvPr/>
        </p:nvGrpSpPr>
        <p:grpSpPr>
          <a:xfrm>
            <a:off x="5227458" y="2278062"/>
            <a:ext cx="916112" cy="616449"/>
            <a:chOff x="983013" y="3220471"/>
            <a:chExt cx="916112" cy="616449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8255EDA7-1477-4FFE-BA0E-EF128962AF5A}"/>
                </a:ext>
              </a:extLst>
            </p:cNvPr>
            <p:cNvSpPr/>
            <p:nvPr/>
          </p:nvSpPr>
          <p:spPr>
            <a:xfrm>
              <a:off x="983013" y="3220471"/>
              <a:ext cx="916112" cy="616449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7343BD-54D1-4788-B0F7-751A5478C07F}"/>
                </a:ext>
              </a:extLst>
            </p:cNvPr>
            <p:cNvSpPr txBox="1"/>
            <p:nvPr/>
          </p:nvSpPr>
          <p:spPr>
            <a:xfrm>
              <a:off x="1115241" y="3376218"/>
              <a:ext cx="742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saying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626FA9-14BE-42D2-997B-84E0B302DBEE}"/>
              </a:ext>
            </a:extLst>
          </p:cNvPr>
          <p:cNvGrpSpPr/>
          <p:nvPr/>
        </p:nvGrpSpPr>
        <p:grpSpPr>
          <a:xfrm>
            <a:off x="8805403" y="2294861"/>
            <a:ext cx="1215775" cy="616449"/>
            <a:chOff x="533038" y="5462535"/>
            <a:chExt cx="1215775" cy="488022"/>
          </a:xfrm>
        </p:grpSpPr>
        <p:sp>
          <p:nvSpPr>
            <p:cNvPr id="27" name="Arrow: Left-Right 26">
              <a:extLst>
                <a:ext uri="{FF2B5EF4-FFF2-40B4-BE49-F238E27FC236}">
                  <a16:creationId xmlns:a16="http://schemas.microsoft.com/office/drawing/2014/main" id="{777FC374-FA65-49A9-B542-446992659930}"/>
                </a:ext>
              </a:extLst>
            </p:cNvPr>
            <p:cNvSpPr/>
            <p:nvPr/>
          </p:nvSpPr>
          <p:spPr>
            <a:xfrm>
              <a:off x="533038" y="5462535"/>
              <a:ext cx="1215775" cy="488022"/>
            </a:xfrm>
            <a:prstGeom prst="leftRightArrow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14542A4-ABAD-479F-9C59-9DA5B38B8DB5}"/>
                </a:ext>
              </a:extLst>
            </p:cNvPr>
            <p:cNvSpPr txBox="1"/>
            <p:nvPr/>
          </p:nvSpPr>
          <p:spPr>
            <a:xfrm>
              <a:off x="721506" y="5561670"/>
              <a:ext cx="916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relating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B0A2A22-4B08-4DB8-AC63-EF8A816F7355}"/>
              </a:ext>
            </a:extLst>
          </p:cNvPr>
          <p:cNvGrpSpPr/>
          <p:nvPr/>
        </p:nvGrpSpPr>
        <p:grpSpPr>
          <a:xfrm>
            <a:off x="7015619" y="2325682"/>
            <a:ext cx="1117476" cy="616449"/>
            <a:chOff x="838200" y="4341503"/>
            <a:chExt cx="965900" cy="616449"/>
          </a:xfrm>
        </p:grpSpPr>
        <p:sp>
          <p:nvSpPr>
            <p:cNvPr id="30" name="Thought Bubble: Cloud 29">
              <a:extLst>
                <a:ext uri="{FF2B5EF4-FFF2-40B4-BE49-F238E27FC236}">
                  <a16:creationId xmlns:a16="http://schemas.microsoft.com/office/drawing/2014/main" id="{832CCBCE-8859-4C7D-A794-F9482CADE4D1}"/>
                </a:ext>
              </a:extLst>
            </p:cNvPr>
            <p:cNvSpPr/>
            <p:nvPr/>
          </p:nvSpPr>
          <p:spPr>
            <a:xfrm>
              <a:off x="838200" y="4341503"/>
              <a:ext cx="916112" cy="616449"/>
            </a:xfrm>
            <a:prstGeom prst="cloud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BCA6D05-3B43-49DF-994A-4B846B80D880}"/>
                </a:ext>
              </a:extLst>
            </p:cNvPr>
            <p:cNvSpPr txBox="1"/>
            <p:nvPr/>
          </p:nvSpPr>
          <p:spPr>
            <a:xfrm>
              <a:off x="887988" y="4438562"/>
              <a:ext cx="916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thinking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580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D8AAB3C2-9C46-416A-BDCA-6F6A775984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0226659"/>
              </p:ext>
            </p:extLst>
          </p:nvPr>
        </p:nvGraphicFramePr>
        <p:xfrm>
          <a:off x="907908" y="1720855"/>
          <a:ext cx="10515600" cy="3549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52514374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23523703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559874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12322106"/>
                    </a:ext>
                  </a:extLst>
                </a:gridCol>
              </a:tblGrid>
              <a:tr h="1325454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962584"/>
                  </a:ext>
                </a:extLst>
              </a:tr>
              <a:tr h="2224333">
                <a:tc>
                  <a:txBody>
                    <a:bodyPr/>
                    <a:lstStyle/>
                    <a:p>
                      <a:pPr algn="ctr"/>
                      <a:endParaRPr lang="en-AU" sz="28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dance</a:t>
                      </a:r>
                    </a:p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laugh</a:t>
                      </a:r>
                    </a:p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drink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argue</a:t>
                      </a:r>
                    </a:p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chatter</a:t>
                      </a:r>
                    </a:p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explain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wonder</a:t>
                      </a:r>
                    </a:p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know</a:t>
                      </a:r>
                    </a:p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hear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2800" dirty="0">
                          <a:solidFill>
                            <a:schemeClr val="tx1"/>
                          </a:solidFill>
                        </a:rPr>
                        <a:t>is</a:t>
                      </a:r>
                    </a:p>
                    <a:p>
                      <a:pPr algn="ctr"/>
                      <a:r>
                        <a:rPr lang="en-AU" sz="2800" dirty="0">
                          <a:solidFill>
                            <a:schemeClr val="tx1"/>
                          </a:solidFill>
                        </a:rPr>
                        <a:t>was</a:t>
                      </a:r>
                    </a:p>
                    <a:p>
                      <a:pPr algn="ctr"/>
                      <a:r>
                        <a:rPr lang="en-AU" sz="2800" dirty="0">
                          <a:solidFill>
                            <a:schemeClr val="tx1"/>
                          </a:solidFill>
                        </a:rPr>
                        <a:t>had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89010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51A5F8A-B4EE-4BDB-925B-CFAD387F6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/>
              <a:t>Answers</a:t>
            </a:r>
            <a:br>
              <a:rPr lang="en-AU"/>
            </a:br>
            <a:endParaRPr lang="en-AU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198045-17F7-495E-8490-20DA77658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84543"/>
            <a:ext cx="406400" cy="406400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1BA9607B-EC77-4F71-A149-55C585300E51}"/>
              </a:ext>
            </a:extLst>
          </p:cNvPr>
          <p:cNvSpPr txBox="1">
            <a:spLocks/>
          </p:cNvSpPr>
          <p:nvPr/>
        </p:nvSpPr>
        <p:spPr>
          <a:xfrm>
            <a:off x="6986408" y="738004"/>
            <a:ext cx="6489861" cy="546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AU">
              <a:cs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9275FC-559F-488E-A95F-45B19D7B396F}"/>
              </a:ext>
            </a:extLst>
          </p:cNvPr>
          <p:cNvGrpSpPr/>
          <p:nvPr/>
        </p:nvGrpSpPr>
        <p:grpSpPr>
          <a:xfrm>
            <a:off x="1636872" y="1901336"/>
            <a:ext cx="1215774" cy="950447"/>
            <a:chOff x="704275" y="1762408"/>
            <a:chExt cx="1215774" cy="950447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B34BA434-41FA-4DF3-9243-EA52AE41D3D0}"/>
                </a:ext>
              </a:extLst>
            </p:cNvPr>
            <p:cNvSpPr/>
            <p:nvPr/>
          </p:nvSpPr>
          <p:spPr>
            <a:xfrm>
              <a:off x="704275" y="1762408"/>
              <a:ext cx="1215774" cy="950447"/>
            </a:xfrm>
            <a:prstGeom prst="irregularSeal1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44FF9A-8637-444A-80FB-3A73B15CF9D6}"/>
                </a:ext>
              </a:extLst>
            </p:cNvPr>
            <p:cNvSpPr txBox="1"/>
            <p:nvPr/>
          </p:nvSpPr>
          <p:spPr>
            <a:xfrm>
              <a:off x="940766" y="2052862"/>
              <a:ext cx="74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action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A36EC7-E1D9-44EE-8FAA-FB29CEB3D373}"/>
              </a:ext>
            </a:extLst>
          </p:cNvPr>
          <p:cNvGrpSpPr/>
          <p:nvPr/>
        </p:nvGrpSpPr>
        <p:grpSpPr>
          <a:xfrm>
            <a:off x="4363210" y="2040399"/>
            <a:ext cx="916112" cy="616449"/>
            <a:chOff x="983013" y="3220471"/>
            <a:chExt cx="916112" cy="616449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3207458C-F42E-48BF-A8DB-D58FCC656FCF}"/>
                </a:ext>
              </a:extLst>
            </p:cNvPr>
            <p:cNvSpPr/>
            <p:nvPr/>
          </p:nvSpPr>
          <p:spPr>
            <a:xfrm>
              <a:off x="983013" y="3220471"/>
              <a:ext cx="916112" cy="616449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2D5B11-1137-4BF6-AA71-D8F59A2F0AA1}"/>
                </a:ext>
              </a:extLst>
            </p:cNvPr>
            <p:cNvSpPr txBox="1"/>
            <p:nvPr/>
          </p:nvSpPr>
          <p:spPr>
            <a:xfrm>
              <a:off x="1115241" y="3352154"/>
              <a:ext cx="742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saying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A541A5D-FEEA-400C-9EC7-910EAE48883D}"/>
              </a:ext>
            </a:extLst>
          </p:cNvPr>
          <p:cNvGrpSpPr/>
          <p:nvPr/>
        </p:nvGrpSpPr>
        <p:grpSpPr>
          <a:xfrm>
            <a:off x="9472918" y="2109747"/>
            <a:ext cx="1215775" cy="616449"/>
            <a:chOff x="533038" y="5462535"/>
            <a:chExt cx="1215775" cy="488022"/>
          </a:xfrm>
        </p:grpSpPr>
        <p:sp>
          <p:nvSpPr>
            <p:cNvPr id="21" name="Arrow: Left-Right 20">
              <a:extLst>
                <a:ext uri="{FF2B5EF4-FFF2-40B4-BE49-F238E27FC236}">
                  <a16:creationId xmlns:a16="http://schemas.microsoft.com/office/drawing/2014/main" id="{A843AAC0-A994-424F-B9AA-AE8409807767}"/>
                </a:ext>
              </a:extLst>
            </p:cNvPr>
            <p:cNvSpPr/>
            <p:nvPr/>
          </p:nvSpPr>
          <p:spPr>
            <a:xfrm>
              <a:off x="533038" y="5462535"/>
              <a:ext cx="1215775" cy="488022"/>
            </a:xfrm>
            <a:prstGeom prst="leftRightArrow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677548-8D57-46C4-9A85-B2DE2FCFCF99}"/>
                </a:ext>
              </a:extLst>
            </p:cNvPr>
            <p:cNvSpPr txBox="1"/>
            <p:nvPr/>
          </p:nvSpPr>
          <p:spPr>
            <a:xfrm>
              <a:off x="721506" y="5561670"/>
              <a:ext cx="916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relating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269D0D-37B4-4F46-9FF0-DF3CFC939F53}"/>
              </a:ext>
            </a:extLst>
          </p:cNvPr>
          <p:cNvGrpSpPr/>
          <p:nvPr/>
        </p:nvGrpSpPr>
        <p:grpSpPr>
          <a:xfrm>
            <a:off x="6928808" y="2091134"/>
            <a:ext cx="1117476" cy="616449"/>
            <a:chOff x="838200" y="4341503"/>
            <a:chExt cx="965900" cy="616449"/>
          </a:xfrm>
        </p:grpSpPr>
        <p:sp>
          <p:nvSpPr>
            <p:cNvPr id="35" name="Thought Bubble: Cloud 34">
              <a:extLst>
                <a:ext uri="{FF2B5EF4-FFF2-40B4-BE49-F238E27FC236}">
                  <a16:creationId xmlns:a16="http://schemas.microsoft.com/office/drawing/2014/main" id="{C2811D90-1180-440D-AA67-F52E5D629CE0}"/>
                </a:ext>
              </a:extLst>
            </p:cNvPr>
            <p:cNvSpPr/>
            <p:nvPr/>
          </p:nvSpPr>
          <p:spPr>
            <a:xfrm>
              <a:off x="838200" y="4341503"/>
              <a:ext cx="916112" cy="616449"/>
            </a:xfrm>
            <a:prstGeom prst="cloud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D0C5785-1D73-4810-921B-0FD2B26A4F3F}"/>
                </a:ext>
              </a:extLst>
            </p:cNvPr>
            <p:cNvSpPr txBox="1"/>
            <p:nvPr/>
          </p:nvSpPr>
          <p:spPr>
            <a:xfrm>
              <a:off x="887988" y="4438562"/>
              <a:ext cx="916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thinking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319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944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D8AAB3C2-9C46-416A-BDCA-6F6A775984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3767619"/>
              </p:ext>
            </p:extLst>
          </p:nvPr>
        </p:nvGraphicFramePr>
        <p:xfrm>
          <a:off x="907908" y="1720856"/>
          <a:ext cx="10515600" cy="3276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52514374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23523703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5559874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12322106"/>
                    </a:ext>
                  </a:extLst>
                </a:gridCol>
              </a:tblGrid>
              <a:tr h="1223529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962584"/>
                  </a:ext>
                </a:extLst>
              </a:tr>
              <a:tr h="2053285">
                <a:tc>
                  <a:txBody>
                    <a:bodyPr/>
                    <a:lstStyle/>
                    <a:p>
                      <a:pPr algn="ctr"/>
                      <a:endParaRPr lang="en-AU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AU" sz="2800" dirty="0">
                          <a:solidFill>
                            <a:schemeClr val="tx1"/>
                          </a:solidFill>
                        </a:rPr>
                        <a:t>is</a:t>
                      </a:r>
                    </a:p>
                    <a:p>
                      <a:pPr algn="ctr"/>
                      <a:r>
                        <a:rPr lang="en-AU" sz="2800" dirty="0">
                          <a:solidFill>
                            <a:schemeClr val="tx1"/>
                          </a:solidFill>
                        </a:rPr>
                        <a:t>was</a:t>
                      </a:r>
                    </a:p>
                    <a:p>
                      <a:pPr algn="ctr"/>
                      <a:r>
                        <a:rPr lang="en-AU" sz="2800" dirty="0">
                          <a:solidFill>
                            <a:schemeClr val="tx1"/>
                          </a:solidFill>
                        </a:rPr>
                        <a:t>had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89010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51A5F8A-B4EE-4BDB-925B-CFAD387F6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/>
              <a:t>Activity – verbs</a:t>
            </a:r>
            <a:br>
              <a:rPr lang="en-AU"/>
            </a:br>
            <a:endParaRPr lang="en-AU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1BA9607B-EC77-4F71-A149-55C585300E51}"/>
              </a:ext>
            </a:extLst>
          </p:cNvPr>
          <p:cNvSpPr txBox="1">
            <a:spLocks/>
          </p:cNvSpPr>
          <p:nvPr/>
        </p:nvSpPr>
        <p:spPr>
          <a:xfrm>
            <a:off x="1455720" y="738004"/>
            <a:ext cx="12020550" cy="546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AU">
              <a:cs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9275FC-559F-488E-A95F-45B19D7B396F}"/>
              </a:ext>
            </a:extLst>
          </p:cNvPr>
          <p:cNvGrpSpPr/>
          <p:nvPr/>
        </p:nvGrpSpPr>
        <p:grpSpPr>
          <a:xfrm>
            <a:off x="1636872" y="1901336"/>
            <a:ext cx="1215774" cy="950447"/>
            <a:chOff x="704275" y="1762408"/>
            <a:chExt cx="1215774" cy="950447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B34BA434-41FA-4DF3-9243-EA52AE41D3D0}"/>
                </a:ext>
              </a:extLst>
            </p:cNvPr>
            <p:cNvSpPr/>
            <p:nvPr/>
          </p:nvSpPr>
          <p:spPr>
            <a:xfrm>
              <a:off x="704275" y="1762408"/>
              <a:ext cx="1215774" cy="950447"/>
            </a:xfrm>
            <a:prstGeom prst="irregularSeal1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44FF9A-8637-444A-80FB-3A73B15CF9D6}"/>
                </a:ext>
              </a:extLst>
            </p:cNvPr>
            <p:cNvSpPr txBox="1"/>
            <p:nvPr/>
          </p:nvSpPr>
          <p:spPr>
            <a:xfrm>
              <a:off x="940766" y="2052862"/>
              <a:ext cx="74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action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A36EC7-E1D9-44EE-8FAA-FB29CEB3D373}"/>
              </a:ext>
            </a:extLst>
          </p:cNvPr>
          <p:cNvGrpSpPr/>
          <p:nvPr/>
        </p:nvGrpSpPr>
        <p:grpSpPr>
          <a:xfrm>
            <a:off x="4363210" y="2040399"/>
            <a:ext cx="916112" cy="616449"/>
            <a:chOff x="983013" y="3220471"/>
            <a:chExt cx="916112" cy="616449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3207458C-F42E-48BF-A8DB-D58FCC656FCF}"/>
                </a:ext>
              </a:extLst>
            </p:cNvPr>
            <p:cNvSpPr/>
            <p:nvPr/>
          </p:nvSpPr>
          <p:spPr>
            <a:xfrm>
              <a:off x="983013" y="3220471"/>
              <a:ext cx="916112" cy="616449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2D5B11-1137-4BF6-AA71-D8F59A2F0AA1}"/>
                </a:ext>
              </a:extLst>
            </p:cNvPr>
            <p:cNvSpPr txBox="1"/>
            <p:nvPr/>
          </p:nvSpPr>
          <p:spPr>
            <a:xfrm>
              <a:off x="1115241" y="3352154"/>
              <a:ext cx="742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saying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A541A5D-FEEA-400C-9EC7-910EAE48883D}"/>
              </a:ext>
            </a:extLst>
          </p:cNvPr>
          <p:cNvGrpSpPr/>
          <p:nvPr/>
        </p:nvGrpSpPr>
        <p:grpSpPr>
          <a:xfrm>
            <a:off x="9472918" y="2109747"/>
            <a:ext cx="1215775" cy="616449"/>
            <a:chOff x="533038" y="5462535"/>
            <a:chExt cx="1215775" cy="488022"/>
          </a:xfrm>
        </p:grpSpPr>
        <p:sp>
          <p:nvSpPr>
            <p:cNvPr id="21" name="Arrow: Left-Right 20">
              <a:extLst>
                <a:ext uri="{FF2B5EF4-FFF2-40B4-BE49-F238E27FC236}">
                  <a16:creationId xmlns:a16="http://schemas.microsoft.com/office/drawing/2014/main" id="{A843AAC0-A994-424F-B9AA-AE8409807767}"/>
                </a:ext>
              </a:extLst>
            </p:cNvPr>
            <p:cNvSpPr/>
            <p:nvPr/>
          </p:nvSpPr>
          <p:spPr>
            <a:xfrm>
              <a:off x="533038" y="5462535"/>
              <a:ext cx="1215775" cy="488022"/>
            </a:xfrm>
            <a:prstGeom prst="leftRightArrow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677548-8D57-46C4-9A85-B2DE2FCFCF99}"/>
                </a:ext>
              </a:extLst>
            </p:cNvPr>
            <p:cNvSpPr txBox="1"/>
            <p:nvPr/>
          </p:nvSpPr>
          <p:spPr>
            <a:xfrm>
              <a:off x="721506" y="5561670"/>
              <a:ext cx="916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relating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269D0D-37B4-4F46-9FF0-DF3CFC939F53}"/>
              </a:ext>
            </a:extLst>
          </p:cNvPr>
          <p:cNvGrpSpPr/>
          <p:nvPr/>
        </p:nvGrpSpPr>
        <p:grpSpPr>
          <a:xfrm>
            <a:off x="6928808" y="2091134"/>
            <a:ext cx="1117476" cy="616449"/>
            <a:chOff x="838200" y="4341503"/>
            <a:chExt cx="965900" cy="616449"/>
          </a:xfrm>
        </p:grpSpPr>
        <p:sp>
          <p:nvSpPr>
            <p:cNvPr id="35" name="Thought Bubble: Cloud 34">
              <a:extLst>
                <a:ext uri="{FF2B5EF4-FFF2-40B4-BE49-F238E27FC236}">
                  <a16:creationId xmlns:a16="http://schemas.microsoft.com/office/drawing/2014/main" id="{C2811D90-1180-440D-AA67-F52E5D629CE0}"/>
                </a:ext>
              </a:extLst>
            </p:cNvPr>
            <p:cNvSpPr/>
            <p:nvPr/>
          </p:nvSpPr>
          <p:spPr>
            <a:xfrm>
              <a:off x="838200" y="4341503"/>
              <a:ext cx="916112" cy="616449"/>
            </a:xfrm>
            <a:prstGeom prst="cloud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D0C5785-1D73-4810-921B-0FD2B26A4F3F}"/>
                </a:ext>
              </a:extLst>
            </p:cNvPr>
            <p:cNvSpPr txBox="1"/>
            <p:nvPr/>
          </p:nvSpPr>
          <p:spPr>
            <a:xfrm>
              <a:off x="887988" y="4438562"/>
              <a:ext cx="916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thinking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DB7C838-78AC-40A4-8882-4495426E29EB}"/>
              </a:ext>
            </a:extLst>
          </p:cNvPr>
          <p:cNvSpPr txBox="1"/>
          <p:nvPr/>
        </p:nvSpPr>
        <p:spPr>
          <a:xfrm>
            <a:off x="907908" y="5065690"/>
            <a:ext cx="9669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/>
              <a:t>Now try adding some of your own action, saying, thinking, sensing or feeling verbs to your table.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DB6208-08ED-4AA3-BB7C-BA3D14C7C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52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0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6DEC1-9D65-4765-9E44-AFDFF2B97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724"/>
            <a:ext cx="10515600" cy="1325563"/>
          </a:xfrm>
        </p:spPr>
        <p:txBody>
          <a:bodyPr/>
          <a:lstStyle/>
          <a:p>
            <a:r>
              <a:rPr lang="en-AU"/>
              <a:t>Choose the verb that makes the sentence more powerful and persuasive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48249-08C9-47AB-9F47-4BB3CE23A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9573"/>
            <a:ext cx="10515600" cy="40690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sz="2800" dirty="0"/>
              <a:t>Write the number of the sentence and the verb you choose. </a:t>
            </a:r>
            <a:endParaRPr lang="en-AU" sz="2800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The dentist </a:t>
            </a:r>
            <a:r>
              <a:rPr lang="en-AU" dirty="0">
                <a:solidFill>
                  <a:srgbClr val="00B050"/>
                </a:solidFill>
              </a:rPr>
              <a:t>insists / says </a:t>
            </a:r>
            <a:r>
              <a:rPr lang="en-AU" dirty="0"/>
              <a:t>I must brush my teeth. 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People </a:t>
            </a:r>
            <a:r>
              <a:rPr lang="en-AU" dirty="0">
                <a:solidFill>
                  <a:srgbClr val="00B050"/>
                </a:solidFill>
              </a:rPr>
              <a:t>drop / throw </a:t>
            </a:r>
            <a:r>
              <a:rPr lang="en-AU" dirty="0"/>
              <a:t>litter everywhere.</a:t>
            </a:r>
            <a:endParaRPr lang="en-AU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They </a:t>
            </a:r>
            <a:r>
              <a:rPr lang="en-AU" dirty="0">
                <a:solidFill>
                  <a:srgbClr val="00B050"/>
                </a:solidFill>
              </a:rPr>
              <a:t>destroyed / cleared </a:t>
            </a:r>
            <a:r>
              <a:rPr lang="en-AU" dirty="0"/>
              <a:t>the forest.</a:t>
            </a:r>
            <a:endParaRPr lang="en-AU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I </a:t>
            </a:r>
            <a:r>
              <a:rPr lang="en-AU" dirty="0">
                <a:solidFill>
                  <a:srgbClr val="00B050"/>
                </a:solidFill>
              </a:rPr>
              <a:t>think / know </a:t>
            </a:r>
            <a:r>
              <a:rPr lang="en-AU" dirty="0"/>
              <a:t>this is a problem. </a:t>
            </a:r>
            <a:endParaRPr lang="en-AU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AU" dirty="0">
                <a:cs typeface="Calibri"/>
              </a:rPr>
              <a:t>The students </a:t>
            </a:r>
            <a:r>
              <a:rPr lang="en-AU" dirty="0">
                <a:solidFill>
                  <a:srgbClr val="00B050"/>
                </a:solidFill>
                <a:cs typeface="Calibri"/>
              </a:rPr>
              <a:t>like / love </a:t>
            </a:r>
            <a:r>
              <a:rPr lang="en-AU" dirty="0">
                <a:cs typeface="Calibri"/>
              </a:rPr>
              <a:t>sports day.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He </a:t>
            </a:r>
            <a:r>
              <a:rPr lang="en-AU" dirty="0">
                <a:solidFill>
                  <a:srgbClr val="00B050"/>
                </a:solidFill>
              </a:rPr>
              <a:t>spent / wasted </a:t>
            </a:r>
            <a:r>
              <a:rPr lang="en-AU" dirty="0"/>
              <a:t>time playing computer games. </a:t>
            </a:r>
            <a:endParaRPr lang="en-AU" dirty="0">
              <a:cs typeface="Calibri"/>
            </a:endParaRPr>
          </a:p>
          <a:p>
            <a:endParaRPr lang="en-AU" sz="2600" dirty="0"/>
          </a:p>
          <a:p>
            <a:pPr marL="514350" indent="-514350">
              <a:buFont typeface="+mj-lt"/>
              <a:buAutoNum type="arabicPeriod"/>
            </a:pPr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A56BBE-68E1-4F74-BFDC-92B471DC5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7194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3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12388D-D0DD-421D-AA13-523F699D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303"/>
            <a:ext cx="10515600" cy="1325563"/>
          </a:xfrm>
        </p:spPr>
        <p:txBody>
          <a:bodyPr/>
          <a:lstStyle/>
          <a:p>
            <a:r>
              <a:rPr lang="en-AU"/>
              <a:t>Answers</a:t>
            </a:r>
            <a:endParaRPr lang="en-AU">
              <a:cs typeface="Calibr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BB876E-8B19-4E12-866B-448C037B2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8897"/>
            <a:ext cx="10515600" cy="31174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AU" sz="2800" dirty="0"/>
              <a:t>The dentist </a:t>
            </a:r>
            <a:r>
              <a:rPr lang="en-AU" sz="2800" b="1" dirty="0">
                <a:solidFill>
                  <a:srgbClr val="00B050"/>
                </a:solidFill>
              </a:rPr>
              <a:t>insists </a:t>
            </a:r>
            <a:r>
              <a:rPr lang="en-AU" sz="2800" dirty="0">
                <a:solidFill>
                  <a:srgbClr val="00B050"/>
                </a:solidFill>
              </a:rPr>
              <a:t>/ says </a:t>
            </a:r>
            <a:r>
              <a:rPr lang="en-AU" sz="2800" dirty="0"/>
              <a:t>I must brush my teeth.</a:t>
            </a:r>
            <a:r>
              <a:rPr lang="en-AU" dirty="0"/>
              <a:t>  </a:t>
            </a:r>
            <a:endParaRPr lang="en-AU" sz="2800" dirty="0"/>
          </a:p>
          <a:p>
            <a:pPr marL="514350" indent="-514350">
              <a:buFont typeface="+mj-lt"/>
              <a:buAutoNum type="arabicPeriod"/>
            </a:pPr>
            <a:r>
              <a:rPr lang="en-AU" sz="2800" dirty="0"/>
              <a:t>People </a:t>
            </a:r>
            <a:r>
              <a:rPr lang="en-AU" sz="2800" dirty="0">
                <a:solidFill>
                  <a:srgbClr val="00B050"/>
                </a:solidFill>
              </a:rPr>
              <a:t>drop / </a:t>
            </a:r>
            <a:r>
              <a:rPr lang="en-AU" sz="2800" b="1" dirty="0">
                <a:solidFill>
                  <a:srgbClr val="00B050"/>
                </a:solidFill>
              </a:rPr>
              <a:t>throw </a:t>
            </a:r>
            <a:r>
              <a:rPr lang="en-AU" sz="2800" dirty="0"/>
              <a:t>litter everywhere.</a:t>
            </a:r>
            <a:endParaRPr lang="en-AU" sz="2800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AU" sz="2800" dirty="0"/>
              <a:t>They </a:t>
            </a:r>
            <a:r>
              <a:rPr lang="en-AU" sz="2800" b="1" dirty="0">
                <a:solidFill>
                  <a:srgbClr val="00B050"/>
                </a:solidFill>
              </a:rPr>
              <a:t>destroyed </a:t>
            </a:r>
            <a:r>
              <a:rPr lang="en-AU" sz="2800" dirty="0">
                <a:solidFill>
                  <a:srgbClr val="00B050"/>
                </a:solidFill>
              </a:rPr>
              <a:t>/ cleared </a:t>
            </a:r>
            <a:r>
              <a:rPr lang="en-AU" sz="2800" dirty="0"/>
              <a:t>the forest.</a:t>
            </a:r>
            <a:endParaRPr lang="en-AU" sz="2800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AU" sz="2800" dirty="0"/>
              <a:t>I </a:t>
            </a:r>
            <a:r>
              <a:rPr lang="en-AU" sz="2800" dirty="0">
                <a:solidFill>
                  <a:srgbClr val="00B050"/>
                </a:solidFill>
              </a:rPr>
              <a:t>think / </a:t>
            </a:r>
            <a:r>
              <a:rPr lang="en-AU" sz="2800" b="1" dirty="0">
                <a:solidFill>
                  <a:srgbClr val="00B050"/>
                </a:solidFill>
              </a:rPr>
              <a:t>know</a:t>
            </a:r>
            <a:r>
              <a:rPr lang="en-AU" sz="2800" dirty="0">
                <a:solidFill>
                  <a:srgbClr val="00B050"/>
                </a:solidFill>
              </a:rPr>
              <a:t> </a:t>
            </a:r>
            <a:r>
              <a:rPr lang="en-AU" sz="2800" dirty="0"/>
              <a:t>this is a problem.</a:t>
            </a:r>
            <a:r>
              <a:rPr lang="en-AU" dirty="0"/>
              <a:t> 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2800" dirty="0">
                <a:cs typeface="Calibri"/>
              </a:rPr>
              <a:t>The students </a:t>
            </a:r>
            <a:r>
              <a:rPr lang="en-AU" sz="2800" dirty="0">
                <a:solidFill>
                  <a:srgbClr val="00B050"/>
                </a:solidFill>
                <a:cs typeface="Calibri"/>
              </a:rPr>
              <a:t>like / </a:t>
            </a:r>
            <a:r>
              <a:rPr lang="en-AU" sz="2800" b="1" dirty="0">
                <a:solidFill>
                  <a:srgbClr val="00B050"/>
                </a:solidFill>
                <a:cs typeface="Calibri"/>
              </a:rPr>
              <a:t>love</a:t>
            </a:r>
            <a:r>
              <a:rPr lang="en-AU" sz="2800" dirty="0">
                <a:solidFill>
                  <a:srgbClr val="00B050"/>
                </a:solidFill>
                <a:cs typeface="Calibri"/>
              </a:rPr>
              <a:t> </a:t>
            </a:r>
            <a:r>
              <a:rPr lang="en-AU" sz="2800" dirty="0">
                <a:cs typeface="Calibri"/>
              </a:rPr>
              <a:t>sports day.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2800" dirty="0"/>
              <a:t>He </a:t>
            </a:r>
            <a:r>
              <a:rPr lang="en-AU" sz="2800" dirty="0">
                <a:solidFill>
                  <a:srgbClr val="00B050"/>
                </a:solidFill>
              </a:rPr>
              <a:t>spent / </a:t>
            </a:r>
            <a:r>
              <a:rPr lang="en-AU" sz="2800" b="1" dirty="0">
                <a:solidFill>
                  <a:srgbClr val="00B050"/>
                </a:solidFill>
              </a:rPr>
              <a:t>wasted</a:t>
            </a:r>
            <a:r>
              <a:rPr lang="en-AU" sz="2800" dirty="0">
                <a:solidFill>
                  <a:srgbClr val="00B050"/>
                </a:solidFill>
              </a:rPr>
              <a:t> </a:t>
            </a:r>
            <a:r>
              <a:rPr lang="en-AU" sz="2800" dirty="0"/>
              <a:t>time playing </a:t>
            </a:r>
            <a:r>
              <a:rPr lang="en-AU" dirty="0"/>
              <a:t>computer games</a:t>
            </a:r>
            <a:r>
              <a:rPr lang="en-AU" sz="2800" dirty="0"/>
              <a:t>.</a:t>
            </a:r>
            <a:r>
              <a:rPr lang="en-AU" dirty="0"/>
              <a:t>  </a:t>
            </a:r>
            <a:endParaRPr lang="en-AU" sz="2800" dirty="0">
              <a:cs typeface="Calibri"/>
            </a:endParaRPr>
          </a:p>
          <a:p>
            <a:endParaRPr lang="en-AU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859A861-592F-45E1-BB51-96C971495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876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7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12388D-D0DD-421D-AA13-523F699D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40" y="548640"/>
            <a:ext cx="10515600" cy="1325563"/>
          </a:xfrm>
        </p:spPr>
        <p:txBody>
          <a:bodyPr/>
          <a:lstStyle/>
          <a:p>
            <a:r>
              <a:rPr lang="en-AU"/>
              <a:t>Time to write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BB876E-8B19-4E12-866B-448C037B2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29" y="1704679"/>
            <a:ext cx="4875204" cy="49533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Write about something you have done that you really enjoyed. </a:t>
            </a:r>
          </a:p>
          <a:p>
            <a:r>
              <a:rPr lang="en-AU" dirty="0"/>
              <a:t>Persuade your reader that it was an excellent activity that they should try.</a:t>
            </a:r>
          </a:p>
          <a:p>
            <a:r>
              <a:rPr lang="en-AU" dirty="0"/>
              <a:t>Use a variety of different types of </a:t>
            </a:r>
            <a:r>
              <a:rPr lang="en-AU" dirty="0">
                <a:solidFill>
                  <a:srgbClr val="00B050"/>
                </a:solidFill>
              </a:rPr>
              <a:t>verbs </a:t>
            </a:r>
            <a:r>
              <a:rPr lang="en-AU" dirty="0"/>
              <a:t>to convince your reader that you had a great time. </a:t>
            </a:r>
          </a:p>
          <a:p>
            <a:r>
              <a:rPr lang="en-AU" dirty="0"/>
              <a:t>Here are some examples to choose from. </a:t>
            </a:r>
          </a:p>
        </p:txBody>
      </p:sp>
      <p:graphicFrame>
        <p:nvGraphicFramePr>
          <p:cNvPr id="6" name="Content Placeholder 11">
            <a:extLst>
              <a:ext uri="{FF2B5EF4-FFF2-40B4-BE49-F238E27FC236}">
                <a16:creationId xmlns:a16="http://schemas.microsoft.com/office/drawing/2014/main" id="{80930FAB-6F43-45E6-B35E-95F5D41240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19522"/>
              </p:ext>
            </p:extLst>
          </p:nvPr>
        </p:nvGraphicFramePr>
        <p:xfrm>
          <a:off x="5352241" y="962875"/>
          <a:ext cx="6114040" cy="4801981"/>
        </p:xfrm>
        <a:graphic>
          <a:graphicData uri="http://schemas.openxmlformats.org/drawingml/2006/table">
            <a:tbl>
              <a:tblPr firstRow="1" firstCol="1" bandRow="1"/>
              <a:tblGrid>
                <a:gridCol w="1528510">
                  <a:extLst>
                    <a:ext uri="{9D8B030D-6E8A-4147-A177-3AD203B41FA5}">
                      <a16:colId xmlns:a16="http://schemas.microsoft.com/office/drawing/2014/main" val="2824469147"/>
                    </a:ext>
                  </a:extLst>
                </a:gridCol>
                <a:gridCol w="1528510">
                  <a:extLst>
                    <a:ext uri="{9D8B030D-6E8A-4147-A177-3AD203B41FA5}">
                      <a16:colId xmlns:a16="http://schemas.microsoft.com/office/drawing/2014/main" val="2864255840"/>
                    </a:ext>
                  </a:extLst>
                </a:gridCol>
                <a:gridCol w="1630360">
                  <a:extLst>
                    <a:ext uri="{9D8B030D-6E8A-4147-A177-3AD203B41FA5}">
                      <a16:colId xmlns:a16="http://schemas.microsoft.com/office/drawing/2014/main" val="1882716710"/>
                    </a:ext>
                  </a:extLst>
                </a:gridCol>
                <a:gridCol w="1426660">
                  <a:extLst>
                    <a:ext uri="{9D8B030D-6E8A-4147-A177-3AD203B41FA5}">
                      <a16:colId xmlns:a16="http://schemas.microsoft.com/office/drawing/2014/main" val="1379249086"/>
                    </a:ext>
                  </a:extLst>
                </a:gridCol>
              </a:tblGrid>
              <a:tr h="480198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200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200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200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200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swam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rushed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leapt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ran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played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climbed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explored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created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read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discovered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investigated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splashed</a:t>
                      </a:r>
                    </a:p>
                  </a:txBody>
                  <a:tcPr marL="40025" marR="40025" marT="0" marB="0" anchor="ctr">
                    <a:lnL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200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200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shouted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exclaimed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said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remarked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screamed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whispered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asked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replied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announced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200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0025" marR="40025" marT="0" marB="0" anchor="ctr">
                    <a:lnL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200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200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200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200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admired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relished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loved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cherished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adored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tasted 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felt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noticed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decided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enjoyed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considered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remember</a:t>
                      </a:r>
                    </a:p>
                  </a:txBody>
                  <a:tcPr marL="40025" marR="40025" marT="0" marB="0" anchor="ctr">
                    <a:lnL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am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are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was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were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be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being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been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is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has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have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had</a:t>
                      </a:r>
                    </a:p>
                  </a:txBody>
                  <a:tcPr marL="40025" marR="40025" marT="0" marB="0" anchor="ctr">
                    <a:lnL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632952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505F659D-0407-4AB5-866A-0ADB597ADEE6}"/>
              </a:ext>
            </a:extLst>
          </p:cNvPr>
          <p:cNvGrpSpPr/>
          <p:nvPr/>
        </p:nvGrpSpPr>
        <p:grpSpPr>
          <a:xfrm>
            <a:off x="5517394" y="1052823"/>
            <a:ext cx="1215774" cy="950447"/>
            <a:chOff x="704275" y="1762408"/>
            <a:chExt cx="1215774" cy="950447"/>
          </a:xfrm>
        </p:grpSpPr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6A95163C-2D69-461A-A41F-D5B687613DB5}"/>
                </a:ext>
              </a:extLst>
            </p:cNvPr>
            <p:cNvSpPr/>
            <p:nvPr/>
          </p:nvSpPr>
          <p:spPr>
            <a:xfrm>
              <a:off x="704275" y="1762408"/>
              <a:ext cx="1215774" cy="950447"/>
            </a:xfrm>
            <a:prstGeom prst="irregularSeal1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767212-EC58-490A-9DA5-F32F585A348E}"/>
                </a:ext>
              </a:extLst>
            </p:cNvPr>
            <p:cNvSpPr txBox="1"/>
            <p:nvPr/>
          </p:nvSpPr>
          <p:spPr>
            <a:xfrm>
              <a:off x="940766" y="2025556"/>
              <a:ext cx="74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action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64C8AC-C7F7-4A2C-9576-14D489F1FD3F}"/>
              </a:ext>
            </a:extLst>
          </p:cNvPr>
          <p:cNvGrpSpPr/>
          <p:nvPr/>
        </p:nvGrpSpPr>
        <p:grpSpPr>
          <a:xfrm>
            <a:off x="7164652" y="1101868"/>
            <a:ext cx="916112" cy="616449"/>
            <a:chOff x="983013" y="3220471"/>
            <a:chExt cx="916112" cy="616449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339C7338-E6D2-4DC9-B897-A0344659DBF9}"/>
                </a:ext>
              </a:extLst>
            </p:cNvPr>
            <p:cNvSpPr/>
            <p:nvPr/>
          </p:nvSpPr>
          <p:spPr>
            <a:xfrm>
              <a:off x="983013" y="3220471"/>
              <a:ext cx="916112" cy="616449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DC8806-C541-45B8-9FF5-2145B776DA8D}"/>
                </a:ext>
              </a:extLst>
            </p:cNvPr>
            <p:cNvSpPr txBox="1"/>
            <p:nvPr/>
          </p:nvSpPr>
          <p:spPr>
            <a:xfrm>
              <a:off x="1115241" y="3340122"/>
              <a:ext cx="742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saying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908D61-CAC0-4DB7-8A20-1BA98D4F7672}"/>
              </a:ext>
            </a:extLst>
          </p:cNvPr>
          <p:cNvGrpSpPr/>
          <p:nvPr/>
        </p:nvGrpSpPr>
        <p:grpSpPr>
          <a:xfrm>
            <a:off x="8704366" y="1082571"/>
            <a:ext cx="1117476" cy="616449"/>
            <a:chOff x="838200" y="4341503"/>
            <a:chExt cx="965900" cy="616449"/>
          </a:xfrm>
        </p:grpSpPr>
        <p:sp>
          <p:nvSpPr>
            <p:cNvPr id="16" name="Thought Bubble: Cloud 15">
              <a:extLst>
                <a:ext uri="{FF2B5EF4-FFF2-40B4-BE49-F238E27FC236}">
                  <a16:creationId xmlns:a16="http://schemas.microsoft.com/office/drawing/2014/main" id="{A8C38956-B991-41FF-8159-BBA0395708FE}"/>
                </a:ext>
              </a:extLst>
            </p:cNvPr>
            <p:cNvSpPr/>
            <p:nvPr/>
          </p:nvSpPr>
          <p:spPr>
            <a:xfrm>
              <a:off x="838200" y="4341503"/>
              <a:ext cx="916112" cy="616449"/>
            </a:xfrm>
            <a:prstGeom prst="cloud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C7994B-C14E-4D10-B63B-20A55D47FA40}"/>
                </a:ext>
              </a:extLst>
            </p:cNvPr>
            <p:cNvSpPr txBox="1"/>
            <p:nvPr/>
          </p:nvSpPr>
          <p:spPr>
            <a:xfrm>
              <a:off x="887988" y="4450594"/>
              <a:ext cx="916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thinking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067B09-E577-4F20-9DB1-93D6623E5316}"/>
              </a:ext>
            </a:extLst>
          </p:cNvPr>
          <p:cNvGrpSpPr/>
          <p:nvPr/>
        </p:nvGrpSpPr>
        <p:grpSpPr>
          <a:xfrm>
            <a:off x="10147027" y="1054750"/>
            <a:ext cx="1215775" cy="616449"/>
            <a:chOff x="533038" y="5462535"/>
            <a:chExt cx="1215775" cy="488022"/>
          </a:xfrm>
        </p:grpSpPr>
        <p:sp>
          <p:nvSpPr>
            <p:cNvPr id="19" name="Arrow: Left-Right 18">
              <a:extLst>
                <a:ext uri="{FF2B5EF4-FFF2-40B4-BE49-F238E27FC236}">
                  <a16:creationId xmlns:a16="http://schemas.microsoft.com/office/drawing/2014/main" id="{7B3DE4F5-EC85-4BB1-ABFB-AB55E2883AE7}"/>
                </a:ext>
              </a:extLst>
            </p:cNvPr>
            <p:cNvSpPr/>
            <p:nvPr/>
          </p:nvSpPr>
          <p:spPr>
            <a:xfrm>
              <a:off x="533038" y="5462535"/>
              <a:ext cx="1215775" cy="488022"/>
            </a:xfrm>
            <a:prstGeom prst="leftRightArrow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6F1B36-625A-4A28-A4EE-90074FFB3936}"/>
                </a:ext>
              </a:extLst>
            </p:cNvPr>
            <p:cNvSpPr txBox="1"/>
            <p:nvPr/>
          </p:nvSpPr>
          <p:spPr>
            <a:xfrm>
              <a:off x="721506" y="5561670"/>
              <a:ext cx="916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relating</a:t>
              </a:r>
            </a:p>
          </p:txBody>
        </p:sp>
      </p:grp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5E0A4581-D003-49B6-8E6B-06F050630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8057" y="5287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1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EEEF8-44B3-4DCA-9563-27B1A1DCF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35" y="634881"/>
            <a:ext cx="10515600" cy="5262485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en-AU" sz="4400" i="0" dirty="0">
                <a:solidFill>
                  <a:srgbClr val="333333"/>
                </a:solidFill>
                <a:effectLst/>
              </a:rPr>
              <a:t>An example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AU" sz="2400" b="0" i="0" dirty="0">
                <a:solidFill>
                  <a:srgbClr val="333333"/>
                </a:solidFill>
                <a:effectLst/>
              </a:rPr>
              <a:t>I 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really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enjoyed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 going to the zoo. I know you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will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love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exploring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 the zoo too! 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AU" sz="2400" dirty="0">
                <a:solidFill>
                  <a:srgbClr val="333333"/>
                </a:solidFill>
              </a:rPr>
              <a:t>Y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ou will get to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admire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 the adorable cheeky pandas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roll and tumble 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about,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relish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watching 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the gibbons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leap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 effortlessly from tree to tree and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adore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 the majestic giraffes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munching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 on the tall branches. There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are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 so many animals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to see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! 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AU" sz="2400" i="0" dirty="0">
                <a:solidFill>
                  <a:srgbClr val="333333"/>
                </a:solidFill>
                <a:effectLst/>
              </a:rPr>
              <a:t>On top of this, you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will love 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the farmyard area. I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cherished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 the baby lambs and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felt 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their soft wool.</a:t>
            </a:r>
          </a:p>
          <a:p>
            <a:pPr algn="l">
              <a:lnSpc>
                <a:spcPct val="120000"/>
              </a:lnSpc>
            </a:pPr>
            <a:r>
              <a:rPr lang="en-AU" sz="2400" i="0" dirty="0">
                <a:solidFill>
                  <a:srgbClr val="333333"/>
                </a:solidFill>
                <a:effectLst/>
              </a:rPr>
              <a:t>I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am telling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 you, a visit to the zoo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is</a:t>
            </a:r>
            <a:r>
              <a:rPr lang="en-AU" sz="2400" i="0" dirty="0">
                <a:solidFill>
                  <a:srgbClr val="333333"/>
                </a:solidFill>
                <a:effectLst/>
              </a:rPr>
              <a:t> the best! You absolutely </a:t>
            </a:r>
            <a:r>
              <a:rPr lang="en-AU" sz="2400" i="0" dirty="0">
                <a:solidFill>
                  <a:srgbClr val="00B050"/>
                </a:solidFill>
                <a:effectLst/>
              </a:rPr>
              <a:t>must go.</a:t>
            </a:r>
            <a:endParaRPr lang="en-AU" sz="240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6A18F9-4607-4CAA-9099-3AE1914B7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7912" y="5540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3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58" y="477815"/>
            <a:ext cx="10515600" cy="1325563"/>
          </a:xfrm>
        </p:spPr>
        <p:txBody>
          <a:bodyPr/>
          <a:lstStyle/>
          <a:p>
            <a:r>
              <a:rPr lang="en-AU"/>
              <a:t>Reflection</a:t>
            </a:r>
            <a:endParaRPr lang="en-AU">
              <a:cs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563AAF-958D-463E-A1CF-68605567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858" y="1785847"/>
            <a:ext cx="4964636" cy="4572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kumimoji="0" lang="en-A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4 different types of </a:t>
            </a:r>
            <a:r>
              <a:rPr kumimoji="0" lang="en-AU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verbs</a:t>
            </a:r>
            <a:r>
              <a:rPr lang="en-AU" dirty="0">
                <a:latin typeface="Calibri" panose="020F0502020204030204"/>
              </a:rPr>
              <a:t>.</a:t>
            </a:r>
            <a:endParaRPr kumimoji="0" lang="en-AU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kumimoji="0" lang="en-A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Knowing about the different types</a:t>
            </a:r>
            <a:r>
              <a:rPr lang="en-AU" dirty="0">
                <a:latin typeface="Calibri" panose="020F0502020204030204"/>
              </a:rPr>
              <a:t> </a:t>
            </a:r>
            <a:r>
              <a:rPr kumimoji="0" lang="en-A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lang="en-AU" dirty="0">
                <a:solidFill>
                  <a:srgbClr val="00B050"/>
                </a:solidFill>
                <a:latin typeface="Calibri" panose="020F0502020204030204"/>
              </a:rPr>
              <a:t>verbs</a:t>
            </a:r>
            <a:r>
              <a:rPr kumimoji="0" lang="en-A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 help you to choose</a:t>
            </a:r>
            <a:r>
              <a:rPr lang="en-AU" dirty="0">
                <a:latin typeface="Calibri" panose="020F0502020204030204"/>
              </a:rPr>
              <a:t> </a:t>
            </a:r>
            <a:r>
              <a:rPr lang="en-AU" dirty="0">
                <a:solidFill>
                  <a:srgbClr val="00B050"/>
                </a:solidFill>
                <a:latin typeface="Calibri" panose="020F0502020204030204"/>
              </a:rPr>
              <a:t>v</a:t>
            </a:r>
            <a:r>
              <a:rPr kumimoji="0" lang="en-AU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erbs</a:t>
            </a:r>
            <a:r>
              <a:rPr kumimoji="0" lang="en-A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that </a:t>
            </a: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your writing more powerful and persuasive.   </a:t>
            </a:r>
            <a:endParaRPr lang="en-A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AU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AU" dirty="0"/>
          </a:p>
        </p:txBody>
      </p:sp>
      <p:graphicFrame>
        <p:nvGraphicFramePr>
          <p:cNvPr id="7" name="Content Placeholder 11">
            <a:extLst>
              <a:ext uri="{FF2B5EF4-FFF2-40B4-BE49-F238E27FC236}">
                <a16:creationId xmlns:a16="http://schemas.microsoft.com/office/drawing/2014/main" id="{019494C1-E943-4EE5-9140-B6E02F25BD79}"/>
              </a:ext>
            </a:extLst>
          </p:cNvPr>
          <p:cNvGraphicFramePr>
            <a:graphicFrameLocks/>
          </p:cNvGraphicFramePr>
          <p:nvPr/>
        </p:nvGraphicFramePr>
        <p:xfrm>
          <a:off x="6096000" y="1274816"/>
          <a:ext cx="5543552" cy="3566671"/>
        </p:xfrm>
        <a:graphic>
          <a:graphicData uri="http://schemas.openxmlformats.org/drawingml/2006/table">
            <a:tbl>
              <a:tblPr firstRow="1" firstCol="1" bandRow="1"/>
              <a:tblGrid>
                <a:gridCol w="1385888">
                  <a:extLst>
                    <a:ext uri="{9D8B030D-6E8A-4147-A177-3AD203B41FA5}">
                      <a16:colId xmlns:a16="http://schemas.microsoft.com/office/drawing/2014/main" val="2824469147"/>
                    </a:ext>
                  </a:extLst>
                </a:gridCol>
                <a:gridCol w="1385888">
                  <a:extLst>
                    <a:ext uri="{9D8B030D-6E8A-4147-A177-3AD203B41FA5}">
                      <a16:colId xmlns:a16="http://schemas.microsoft.com/office/drawing/2014/main" val="2864255840"/>
                    </a:ext>
                  </a:extLst>
                </a:gridCol>
                <a:gridCol w="1385888">
                  <a:extLst>
                    <a:ext uri="{9D8B030D-6E8A-4147-A177-3AD203B41FA5}">
                      <a16:colId xmlns:a16="http://schemas.microsoft.com/office/drawing/2014/main" val="1882716710"/>
                    </a:ext>
                  </a:extLst>
                </a:gridCol>
                <a:gridCol w="1385888">
                  <a:extLst>
                    <a:ext uri="{9D8B030D-6E8A-4147-A177-3AD203B41FA5}">
                      <a16:colId xmlns:a16="http://schemas.microsoft.com/office/drawing/2014/main" val="1379249086"/>
                    </a:ext>
                  </a:extLst>
                </a:gridCol>
              </a:tblGrid>
              <a:tr h="3566671"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25" marR="40025" marT="0" marB="0" anchor="ctr">
                    <a:lnL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600">
                        <a:effectLst/>
                        <a:latin typeface="Comic Sans M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0025" marR="40025" marT="0" marB="0" anchor="ctr">
                    <a:lnL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600">
                        <a:effectLst/>
                        <a:latin typeface="Comic Sans M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0025" marR="40025" marT="0" marB="0" anchor="ctr">
                    <a:lnL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00"/>
                        </a:lnSpc>
                        <a:spcAft>
                          <a:spcPts val="285"/>
                        </a:spcAft>
                        <a:tabLst>
                          <a:tab pos="215900" algn="l"/>
                          <a:tab pos="431800" algn="l"/>
                        </a:tabLst>
                      </a:pPr>
                      <a:endParaRPr lang="en-AU" sz="600" dirty="0">
                        <a:effectLst/>
                        <a:latin typeface="Comic Sans M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0025" marR="40025" marT="0" marB="0" anchor="ctr">
                    <a:lnL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58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632952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CD810EFD-0BCE-4139-B6FF-86B128A415A3}"/>
              </a:ext>
            </a:extLst>
          </p:cNvPr>
          <p:cNvGrpSpPr/>
          <p:nvPr/>
        </p:nvGrpSpPr>
        <p:grpSpPr>
          <a:xfrm>
            <a:off x="6182587" y="1310624"/>
            <a:ext cx="1215774" cy="950447"/>
            <a:chOff x="704275" y="1762408"/>
            <a:chExt cx="1215774" cy="950447"/>
          </a:xfrm>
        </p:grpSpPr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7BB00730-8048-4895-B2DB-915F30003A30}"/>
                </a:ext>
              </a:extLst>
            </p:cNvPr>
            <p:cNvSpPr/>
            <p:nvPr/>
          </p:nvSpPr>
          <p:spPr>
            <a:xfrm>
              <a:off x="704275" y="1762408"/>
              <a:ext cx="1215774" cy="950447"/>
            </a:xfrm>
            <a:prstGeom prst="irregularSeal1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6070D1-B54A-4673-9D76-F1FB7A940F9B}"/>
                </a:ext>
              </a:extLst>
            </p:cNvPr>
            <p:cNvSpPr txBox="1"/>
            <p:nvPr/>
          </p:nvSpPr>
          <p:spPr>
            <a:xfrm>
              <a:off x="940766" y="2025556"/>
              <a:ext cx="74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action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5B4F16-BA7A-4843-960F-01F21D39BC46}"/>
              </a:ext>
            </a:extLst>
          </p:cNvPr>
          <p:cNvGrpSpPr/>
          <p:nvPr/>
        </p:nvGrpSpPr>
        <p:grpSpPr>
          <a:xfrm>
            <a:off x="7740698" y="1429015"/>
            <a:ext cx="916112" cy="616449"/>
            <a:chOff x="983013" y="3220471"/>
            <a:chExt cx="916112" cy="616449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FE7E904F-3CDB-49C8-9CA4-02E01F0E1AB5}"/>
                </a:ext>
              </a:extLst>
            </p:cNvPr>
            <p:cNvSpPr/>
            <p:nvPr/>
          </p:nvSpPr>
          <p:spPr>
            <a:xfrm>
              <a:off x="983013" y="3220471"/>
              <a:ext cx="916112" cy="616449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871762-1F90-4E26-A67C-E01D03EAA7B8}"/>
                </a:ext>
              </a:extLst>
            </p:cNvPr>
            <p:cNvSpPr txBox="1"/>
            <p:nvPr/>
          </p:nvSpPr>
          <p:spPr>
            <a:xfrm>
              <a:off x="1115241" y="3352154"/>
              <a:ext cx="742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saying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D890EB-3ECC-47FC-8B76-4AB57952BE34}"/>
              </a:ext>
            </a:extLst>
          </p:cNvPr>
          <p:cNvGrpSpPr/>
          <p:nvPr/>
        </p:nvGrpSpPr>
        <p:grpSpPr>
          <a:xfrm>
            <a:off x="10355253" y="1421507"/>
            <a:ext cx="1215775" cy="616449"/>
            <a:chOff x="533038" y="5462535"/>
            <a:chExt cx="1215775" cy="488022"/>
          </a:xfrm>
        </p:grpSpPr>
        <p:sp>
          <p:nvSpPr>
            <p:cNvPr id="18" name="Arrow: Left-Right 17">
              <a:extLst>
                <a:ext uri="{FF2B5EF4-FFF2-40B4-BE49-F238E27FC236}">
                  <a16:creationId xmlns:a16="http://schemas.microsoft.com/office/drawing/2014/main" id="{97A59D92-F6F5-4572-AAFE-D6B83AE7FAF6}"/>
                </a:ext>
              </a:extLst>
            </p:cNvPr>
            <p:cNvSpPr/>
            <p:nvPr/>
          </p:nvSpPr>
          <p:spPr>
            <a:xfrm>
              <a:off x="533038" y="5462535"/>
              <a:ext cx="1215775" cy="488022"/>
            </a:xfrm>
            <a:prstGeom prst="leftRightArrow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67D305-ED22-454F-BD36-809492E2A973}"/>
                </a:ext>
              </a:extLst>
            </p:cNvPr>
            <p:cNvSpPr txBox="1"/>
            <p:nvPr/>
          </p:nvSpPr>
          <p:spPr>
            <a:xfrm>
              <a:off x="721506" y="5561670"/>
              <a:ext cx="916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relating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65858B-8033-4D32-B479-B5421D86420E}"/>
              </a:ext>
            </a:extLst>
          </p:cNvPr>
          <p:cNvGrpSpPr/>
          <p:nvPr/>
        </p:nvGrpSpPr>
        <p:grpSpPr>
          <a:xfrm>
            <a:off x="9044613" y="1426558"/>
            <a:ext cx="1117476" cy="616449"/>
            <a:chOff x="838200" y="4341503"/>
            <a:chExt cx="965900" cy="616449"/>
          </a:xfrm>
        </p:grpSpPr>
        <p:sp>
          <p:nvSpPr>
            <p:cNvPr id="21" name="Thought Bubble: Cloud 20">
              <a:extLst>
                <a:ext uri="{FF2B5EF4-FFF2-40B4-BE49-F238E27FC236}">
                  <a16:creationId xmlns:a16="http://schemas.microsoft.com/office/drawing/2014/main" id="{BC2327EC-5653-4815-A564-F1851A4EEA4F}"/>
                </a:ext>
              </a:extLst>
            </p:cNvPr>
            <p:cNvSpPr/>
            <p:nvPr/>
          </p:nvSpPr>
          <p:spPr>
            <a:xfrm>
              <a:off x="838200" y="4341503"/>
              <a:ext cx="916112" cy="616449"/>
            </a:xfrm>
            <a:prstGeom prst="cloud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FA6694-7D28-4F56-910C-74797A6E7CE3}"/>
                </a:ext>
              </a:extLst>
            </p:cNvPr>
            <p:cNvSpPr txBox="1"/>
            <p:nvPr/>
          </p:nvSpPr>
          <p:spPr>
            <a:xfrm>
              <a:off x="887988" y="4438562"/>
              <a:ext cx="916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thinking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DC4803-8FB6-4081-B756-EBB6A7D82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6407" y="5918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09A-40F8-4F6D-9D29-D004F87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Daily reading routine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7B85-1DCD-4B57-A3CF-B72A6555E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5" y="2480006"/>
            <a:ext cx="10515600" cy="259655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AU"/>
              <a:t>Choose something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Find a quiet, comfortable space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Read for 15 to 20 minutes.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Have a chat about what you read with someone else.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CE4367-0551-4F23-B427-0259AB2C1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875" y="606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AE4301-10C7-4B66-947E-84D0FE7FE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22075" y="234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690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You will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531B3-30B7-4C00-8203-58F830B33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pencil</a:t>
            </a:r>
            <a:r>
              <a:rPr lang="en-AU" sz="2800">
                <a:solidFill>
                  <a:prstClr val="black"/>
                </a:solidFill>
                <a:latin typeface="Calibri" panose="020F0502020204030204"/>
              </a:rPr>
              <a:t> and paper.</a:t>
            </a:r>
            <a:endParaRPr lang="en-AU"/>
          </a:p>
          <a:p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59B3C5-3B80-4601-AED8-3F0CDFCF9D9F}"/>
              </a:ext>
            </a:extLst>
          </p:cNvPr>
          <p:cNvSpPr txBox="1">
            <a:spLocks/>
          </p:cNvSpPr>
          <p:nvPr/>
        </p:nvSpPr>
        <p:spPr>
          <a:xfrm>
            <a:off x="838199" y="2360372"/>
            <a:ext cx="11058525" cy="31174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4C5A4DB4-8DFD-46FB-A98F-C4C700008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DA18B61-93DE-4350-BD63-D5283410C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731836"/>
            <a:ext cx="10515600" cy="1325563"/>
          </a:xfrm>
        </p:spPr>
        <p:txBody>
          <a:bodyPr/>
          <a:lstStyle/>
          <a:p>
            <a:r>
              <a:rPr lang="en-AU"/>
              <a:t>Learning intention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72951-2ACF-4398-A43E-AB03420C2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2057399"/>
            <a:ext cx="10515600" cy="3990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To learn about 4 different types of verbs.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B71573-4B62-4A98-8673-5A89DAE7C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484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4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43CC-44CD-4959-8D44-CE01F443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925230"/>
            <a:ext cx="11258550" cy="1325563"/>
          </a:xfrm>
        </p:spPr>
        <p:txBody>
          <a:bodyPr/>
          <a:lstStyle/>
          <a:p>
            <a:r>
              <a:rPr lang="en-AU" dirty="0"/>
              <a:t>Let’s remember – what is persuasive language?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5DAED-0E48-45E3-9041-D01AA3B74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  <a:p>
            <a:endParaRPr lang="en-AU"/>
          </a:p>
          <a:p>
            <a:endParaRPr lang="en-AU"/>
          </a:p>
          <a:p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E2F8CA-FE4D-42F7-8E2C-22DE7601C9A1}"/>
              </a:ext>
            </a:extLst>
          </p:cNvPr>
          <p:cNvSpPr txBox="1">
            <a:spLocks/>
          </p:cNvSpPr>
          <p:nvPr/>
        </p:nvSpPr>
        <p:spPr>
          <a:xfrm>
            <a:off x="533400" y="2360372"/>
            <a:ext cx="10515600" cy="326950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4500"/>
              <a:t>When you </a:t>
            </a:r>
            <a:r>
              <a:rPr lang="en-AU" sz="4500" b="1"/>
              <a:t>persuade</a:t>
            </a:r>
            <a:r>
              <a:rPr lang="en-AU" sz="4500"/>
              <a:t> someone, you are convincing them that what you think is right.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4500"/>
              <a:t>We choose </a:t>
            </a:r>
            <a:r>
              <a:rPr lang="en-AU" sz="4500" b="1"/>
              <a:t>persuasive words </a:t>
            </a:r>
            <a:r>
              <a:rPr lang="en-AU" sz="4500"/>
              <a:t>and </a:t>
            </a:r>
            <a:r>
              <a:rPr lang="en-AU" sz="4500" b="1"/>
              <a:t>language</a:t>
            </a:r>
            <a:r>
              <a:rPr lang="en-AU" sz="4500"/>
              <a:t> to convince another person.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4500"/>
              <a:t>Knowing about different types of </a:t>
            </a:r>
            <a:r>
              <a:rPr lang="en-AU" sz="4500" b="1"/>
              <a:t>verbs</a:t>
            </a:r>
            <a:r>
              <a:rPr lang="en-AU" sz="4500"/>
              <a:t> can help you to choose words to be more convincing.</a:t>
            </a:r>
          </a:p>
          <a:p>
            <a:endParaRPr lang="en-AU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B79A83-05BD-4A36-8FAB-C2AD58425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9521" y="7220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8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D1FE6-3E94-4FE5-8A7B-EAEF300A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39" y="803482"/>
            <a:ext cx="10318416" cy="1325563"/>
          </a:xfrm>
        </p:spPr>
        <p:txBody>
          <a:bodyPr/>
          <a:lstStyle/>
          <a:p>
            <a:r>
              <a:rPr lang="en-AU"/>
              <a:t>What is a verb?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4A37F-0350-4015-B991-5B599F2AD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539" y="2411190"/>
            <a:ext cx="10318416" cy="153084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AU" dirty="0">
                <a:effectLst/>
                <a:latin typeface="Calibri"/>
                <a:ea typeface="Calibri" panose="020F0502020204030204" pitchFamily="34" charset="0"/>
                <a:cs typeface="Calibri"/>
              </a:rPr>
              <a:t>A </a:t>
            </a:r>
            <a:r>
              <a:rPr lang="en-AU" dirty="0">
                <a:solidFill>
                  <a:srgbClr val="00B050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verb</a:t>
            </a:r>
            <a:r>
              <a:rPr lang="en-AU" dirty="0">
                <a:effectLst/>
                <a:latin typeface="Calibri"/>
                <a:ea typeface="Calibri" panose="020F0502020204030204" pitchFamily="34" charset="0"/>
                <a:cs typeface="Calibri"/>
              </a:rPr>
              <a:t> is a word that can tell us what is happening</a:t>
            </a:r>
            <a:r>
              <a:rPr lang="en-AU" dirty="0">
                <a:latin typeface="Calibri"/>
                <a:ea typeface="Calibri" panose="020F0502020204030204" pitchFamily="34" charset="0"/>
                <a:cs typeface="Calibri"/>
              </a:rPr>
              <a:t> or what something is or has.   </a:t>
            </a:r>
            <a:endParaRPr lang="en-AU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F896D7E-FC1A-41BD-A93E-12F52D869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7638" y="6465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6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38182-DFA5-44FD-B30E-94A92CAD8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424" y="351180"/>
            <a:ext cx="10515600" cy="1101726"/>
          </a:xfrm>
        </p:spPr>
        <p:txBody>
          <a:bodyPr/>
          <a:lstStyle/>
          <a:p>
            <a:r>
              <a:rPr lang="en-AU"/>
              <a:t>There are 4 types of verbs</a:t>
            </a:r>
            <a:endParaRPr lang="en-AU"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1A59B-8680-433D-BAFF-AF1171D05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038" y="1452906"/>
            <a:ext cx="10958886" cy="4897559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11200" b="1" dirty="0"/>
              <a:t>Action</a:t>
            </a:r>
            <a:r>
              <a:rPr lang="en-AU" sz="11200" b="1" dirty="0">
                <a:solidFill>
                  <a:srgbClr val="222222"/>
                </a:solidFill>
              </a:rPr>
              <a:t> </a:t>
            </a:r>
            <a:r>
              <a:rPr lang="en-AU" sz="11200" dirty="0">
                <a:solidFill>
                  <a:srgbClr val="222222"/>
                </a:solidFill>
              </a:rPr>
              <a:t>verbs </a:t>
            </a:r>
          </a:p>
          <a:p>
            <a:r>
              <a:rPr lang="en-AU" sz="9600" b="0" i="1" u="none" strike="noStrike" baseline="0" dirty="0"/>
              <a:t>	</a:t>
            </a:r>
            <a:r>
              <a:rPr lang="en-AU" sz="9600" u="none" strike="noStrike" baseline="0" dirty="0"/>
              <a:t>She </a:t>
            </a:r>
            <a:r>
              <a:rPr lang="en-AU" sz="9600" u="none" strike="noStrike" baseline="0" dirty="0">
                <a:solidFill>
                  <a:srgbClr val="00B050"/>
                </a:solidFill>
              </a:rPr>
              <a:t>ran</a:t>
            </a:r>
            <a:r>
              <a:rPr lang="en-AU" sz="9600" u="none" strike="noStrike" baseline="0" dirty="0"/>
              <a:t> around </a:t>
            </a:r>
            <a:r>
              <a:rPr lang="en-AU" sz="9600" b="0" u="none" strike="noStrike" baseline="0" dirty="0"/>
              <a:t>the house.</a:t>
            </a:r>
            <a:endParaRPr lang="en-AU" sz="9600" b="0" u="none" strike="noStrike" baseline="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9600" dirty="0">
              <a:solidFill>
                <a:srgbClr val="22222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11200" b="1" dirty="0">
                <a:solidFill>
                  <a:srgbClr val="222222"/>
                </a:solidFill>
              </a:rPr>
              <a:t>Saying</a:t>
            </a:r>
            <a:r>
              <a:rPr lang="en-AU" sz="11200" dirty="0">
                <a:solidFill>
                  <a:srgbClr val="222222"/>
                </a:solidFill>
              </a:rPr>
              <a:t> verbs </a:t>
            </a:r>
            <a:endParaRPr lang="en-AU" sz="11200" dirty="0">
              <a:solidFill>
                <a:srgbClr val="222222"/>
              </a:solidFill>
              <a:cs typeface="Calibri"/>
            </a:endParaRPr>
          </a:p>
          <a:p>
            <a:pPr algn="l"/>
            <a:r>
              <a:rPr lang="en-AU" sz="9600" b="0" i="0" u="none" strike="noStrike" baseline="0" dirty="0">
                <a:solidFill>
                  <a:srgbClr val="222222"/>
                </a:solidFill>
              </a:rPr>
              <a:t>	</a:t>
            </a:r>
            <a:r>
              <a:rPr lang="en-AU" sz="9600" dirty="0">
                <a:latin typeface="Calibri"/>
                <a:cs typeface="Calibri"/>
              </a:rPr>
              <a:t>He </a:t>
            </a:r>
            <a:r>
              <a:rPr lang="en-AU" sz="9600" dirty="0">
                <a:solidFill>
                  <a:srgbClr val="00B050"/>
                </a:solidFill>
                <a:latin typeface="Calibri"/>
                <a:cs typeface="Calibri"/>
              </a:rPr>
              <a:t>whispered</a:t>
            </a:r>
            <a:r>
              <a:rPr lang="en-AU" sz="9600" dirty="0">
                <a:latin typeface="Calibri"/>
                <a:cs typeface="Calibri"/>
              </a:rPr>
              <a:t> to a friend.</a:t>
            </a:r>
          </a:p>
          <a:p>
            <a:pPr algn="l"/>
            <a:endParaRPr lang="en-AU" sz="11200" dirty="0">
              <a:solidFill>
                <a:srgbClr val="22222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11200" b="1" dirty="0">
                <a:solidFill>
                  <a:srgbClr val="222222"/>
                </a:solidFill>
              </a:rPr>
              <a:t>Thinking, sensing or feeling </a:t>
            </a:r>
            <a:r>
              <a:rPr lang="en-AU" sz="11200" dirty="0">
                <a:solidFill>
                  <a:srgbClr val="222222"/>
                </a:solidFill>
              </a:rPr>
              <a:t>verbs</a:t>
            </a:r>
            <a:endParaRPr lang="en-AU" sz="11200" dirty="0">
              <a:solidFill>
                <a:srgbClr val="222222"/>
              </a:solidFill>
              <a:cs typeface="Calibri"/>
            </a:endParaRPr>
          </a:p>
          <a:p>
            <a:pPr marL="457200" lvl="1" indent="0">
              <a:buNone/>
            </a:pPr>
            <a:r>
              <a:rPr lang="en-AU" sz="9600" i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	</a:t>
            </a:r>
            <a:r>
              <a:rPr lang="en-AU" sz="9600" dirty="0">
                <a:effectLst/>
                <a:latin typeface="Calibri"/>
                <a:ea typeface="Calibri" panose="020F0502020204030204" pitchFamily="34" charset="0"/>
                <a:cs typeface="Calibri"/>
              </a:rPr>
              <a:t>She </a:t>
            </a:r>
            <a:r>
              <a:rPr lang="en-AU" sz="9600" dirty="0">
                <a:solidFill>
                  <a:srgbClr val="00B050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calculated</a:t>
            </a:r>
            <a:r>
              <a:rPr lang="en-AU" sz="96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the answer.</a:t>
            </a:r>
            <a:r>
              <a:rPr lang="en-AU" sz="9600" dirty="0">
                <a:latin typeface="Calibri"/>
                <a:ea typeface="Calibri" panose="020F0502020204030204" pitchFamily="34" charset="0"/>
                <a:cs typeface="Calibri"/>
              </a:rPr>
              <a:t> </a:t>
            </a:r>
            <a:r>
              <a:rPr lang="en-AU" sz="9600" dirty="0">
                <a:effectLst/>
                <a:latin typeface="Calibri"/>
                <a:ea typeface="Calibri" panose="020F0502020204030204" pitchFamily="34" charset="0"/>
                <a:cs typeface="Calibri"/>
              </a:rPr>
              <a:t>I </a:t>
            </a:r>
            <a:r>
              <a:rPr lang="en-AU" sz="9600" dirty="0">
                <a:solidFill>
                  <a:srgbClr val="00B050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heard</a:t>
            </a:r>
            <a:r>
              <a:rPr lang="en-AU" sz="96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a siren. The zoo keeper </a:t>
            </a:r>
            <a:r>
              <a:rPr lang="en-AU" sz="9600" dirty="0">
                <a:solidFill>
                  <a:srgbClr val="00B050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loved</a:t>
            </a:r>
            <a:r>
              <a:rPr lang="en-AU" sz="96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animals.  </a:t>
            </a:r>
            <a:endParaRPr lang="en-AU" sz="9600" dirty="0">
              <a:latin typeface="Calibri"/>
              <a:cs typeface="Calibri"/>
            </a:endParaRPr>
          </a:p>
          <a:p>
            <a:pPr marL="457200" lvl="1" indent="0">
              <a:buNone/>
            </a:pPr>
            <a:endParaRPr lang="en-AU" sz="14400" dirty="0">
              <a:solidFill>
                <a:srgbClr val="22222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11200" b="1" dirty="0">
                <a:solidFill>
                  <a:srgbClr val="222222"/>
                </a:solidFill>
              </a:rPr>
              <a:t>Relating</a:t>
            </a:r>
            <a:r>
              <a:rPr lang="en-AU" sz="11200" dirty="0">
                <a:solidFill>
                  <a:srgbClr val="222222"/>
                </a:solidFill>
              </a:rPr>
              <a:t> verbs can tell us what something or someone </a:t>
            </a:r>
            <a:r>
              <a:rPr lang="en-AU" sz="11200" b="1" dirty="0">
                <a:solidFill>
                  <a:srgbClr val="222222"/>
                </a:solidFill>
              </a:rPr>
              <a:t>is</a:t>
            </a:r>
            <a:r>
              <a:rPr lang="en-AU" sz="11200" dirty="0">
                <a:solidFill>
                  <a:srgbClr val="222222"/>
                </a:solidFill>
              </a:rPr>
              <a:t> or </a:t>
            </a:r>
            <a:r>
              <a:rPr lang="en-AU" sz="11200" b="1" dirty="0">
                <a:solidFill>
                  <a:srgbClr val="222222"/>
                </a:solidFill>
              </a:rPr>
              <a:t>has</a:t>
            </a:r>
            <a:r>
              <a:rPr lang="en-AU" sz="11200" dirty="0">
                <a:solidFill>
                  <a:srgbClr val="222222"/>
                </a:solidFill>
              </a:rPr>
              <a:t>.</a:t>
            </a:r>
            <a:endParaRPr lang="en-AU" sz="11200" dirty="0">
              <a:solidFill>
                <a:srgbClr val="222222"/>
              </a:solidFill>
              <a:cs typeface="Calibri"/>
            </a:endParaRPr>
          </a:p>
          <a:p>
            <a:r>
              <a:rPr lang="en-AU" sz="9600" dirty="0">
                <a:solidFill>
                  <a:srgbClr val="222222"/>
                </a:solidFill>
              </a:rPr>
              <a:t>            </a:t>
            </a:r>
            <a:r>
              <a:rPr lang="en-AU" sz="9600" u="none" strike="noStrike" baseline="0" dirty="0"/>
              <a:t>Sarah </a:t>
            </a:r>
            <a:r>
              <a:rPr lang="en-AU" sz="9600" u="none" strike="noStrike" baseline="0" dirty="0">
                <a:solidFill>
                  <a:srgbClr val="00B050"/>
                </a:solidFill>
              </a:rPr>
              <a:t>is</a:t>
            </a:r>
            <a:r>
              <a:rPr lang="en-AU" sz="9600" u="none" strike="noStrike" baseline="0" dirty="0"/>
              <a:t> a doctor.</a:t>
            </a:r>
            <a:r>
              <a:rPr lang="en-AU" sz="9600" dirty="0"/>
              <a:t> </a:t>
            </a:r>
            <a:r>
              <a:rPr lang="en-AU" sz="9600" u="none" strike="noStrike" baseline="0" dirty="0"/>
              <a:t>He </a:t>
            </a:r>
            <a:r>
              <a:rPr lang="en-AU" sz="9600" u="none" strike="noStrike" baseline="0" dirty="0">
                <a:solidFill>
                  <a:srgbClr val="00B050"/>
                </a:solidFill>
              </a:rPr>
              <a:t>was</a:t>
            </a:r>
            <a:r>
              <a:rPr lang="en-AU" sz="9600" u="none" strike="noStrike" baseline="0" dirty="0"/>
              <a:t> afraid.</a:t>
            </a:r>
            <a:r>
              <a:rPr lang="en-AU" sz="9600" dirty="0"/>
              <a:t> She </a:t>
            </a:r>
            <a:r>
              <a:rPr lang="en-AU" sz="9600" dirty="0">
                <a:solidFill>
                  <a:srgbClr val="00B050"/>
                </a:solidFill>
              </a:rPr>
              <a:t>has</a:t>
            </a:r>
            <a:r>
              <a:rPr lang="en-AU" sz="9600" dirty="0"/>
              <a:t> a dog.</a:t>
            </a:r>
            <a:endParaRPr lang="en-AU" sz="96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>
              <a:solidFill>
                <a:srgbClr val="222222"/>
              </a:solidFill>
              <a:latin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>
              <a:solidFill>
                <a:srgbClr val="222222"/>
              </a:solidFill>
              <a:latin typeface="helvetica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7E5D435-4159-436E-B191-1C8988DD9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7363" y="681927"/>
            <a:ext cx="406400" cy="406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27592AA-FC7E-4208-979A-57A8791A39A6}"/>
              </a:ext>
            </a:extLst>
          </p:cNvPr>
          <p:cNvGrpSpPr/>
          <p:nvPr/>
        </p:nvGrpSpPr>
        <p:grpSpPr>
          <a:xfrm>
            <a:off x="208650" y="1172841"/>
            <a:ext cx="1215774" cy="950447"/>
            <a:chOff x="704275" y="1762408"/>
            <a:chExt cx="1215774" cy="950447"/>
          </a:xfrm>
        </p:grpSpPr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9251DEF4-686A-46E7-9130-BC80D06A7568}"/>
                </a:ext>
              </a:extLst>
            </p:cNvPr>
            <p:cNvSpPr/>
            <p:nvPr/>
          </p:nvSpPr>
          <p:spPr>
            <a:xfrm>
              <a:off x="704275" y="1762408"/>
              <a:ext cx="1215774" cy="950447"/>
            </a:xfrm>
            <a:prstGeom prst="irregularSeal1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F311F2-E054-4C4B-B45D-6C922B8B6A68}"/>
                </a:ext>
              </a:extLst>
            </p:cNvPr>
            <p:cNvSpPr txBox="1"/>
            <p:nvPr/>
          </p:nvSpPr>
          <p:spPr>
            <a:xfrm>
              <a:off x="940766" y="2025556"/>
              <a:ext cx="74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action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59B850-411D-43EE-9F0B-0DC32CD72C82}"/>
              </a:ext>
            </a:extLst>
          </p:cNvPr>
          <p:cNvGrpSpPr/>
          <p:nvPr/>
        </p:nvGrpSpPr>
        <p:grpSpPr>
          <a:xfrm>
            <a:off x="391488" y="2504630"/>
            <a:ext cx="916112" cy="616449"/>
            <a:chOff x="983013" y="3220471"/>
            <a:chExt cx="916112" cy="616449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37617DBA-A82C-41AE-8EC1-D6B03787CBF2}"/>
                </a:ext>
              </a:extLst>
            </p:cNvPr>
            <p:cNvSpPr/>
            <p:nvPr/>
          </p:nvSpPr>
          <p:spPr>
            <a:xfrm>
              <a:off x="983013" y="3220471"/>
              <a:ext cx="916112" cy="616449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CC9620-2124-4B6D-BAF1-57F0309C271B}"/>
                </a:ext>
              </a:extLst>
            </p:cNvPr>
            <p:cNvSpPr txBox="1"/>
            <p:nvPr/>
          </p:nvSpPr>
          <p:spPr>
            <a:xfrm>
              <a:off x="1115241" y="3352154"/>
              <a:ext cx="742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saying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1E1083-B2D9-4FA8-9A1B-F6662BAE2E0D}"/>
              </a:ext>
            </a:extLst>
          </p:cNvPr>
          <p:cNvGrpSpPr/>
          <p:nvPr/>
        </p:nvGrpSpPr>
        <p:grpSpPr>
          <a:xfrm>
            <a:off x="215544" y="5068710"/>
            <a:ext cx="1215775" cy="616449"/>
            <a:chOff x="533038" y="5462535"/>
            <a:chExt cx="1215775" cy="488022"/>
          </a:xfrm>
        </p:grpSpPr>
        <p:sp>
          <p:nvSpPr>
            <p:cNvPr id="26" name="Arrow: Left-Right 25">
              <a:extLst>
                <a:ext uri="{FF2B5EF4-FFF2-40B4-BE49-F238E27FC236}">
                  <a16:creationId xmlns:a16="http://schemas.microsoft.com/office/drawing/2014/main" id="{DFBDBFA1-51B5-4CFA-ADB3-908B6FFFA73A}"/>
                </a:ext>
              </a:extLst>
            </p:cNvPr>
            <p:cNvSpPr/>
            <p:nvPr/>
          </p:nvSpPr>
          <p:spPr>
            <a:xfrm>
              <a:off x="533038" y="5462535"/>
              <a:ext cx="1215775" cy="488022"/>
            </a:xfrm>
            <a:prstGeom prst="leftRightArrow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06A2BC-5AEF-457F-BC06-5E75EA10770A}"/>
                </a:ext>
              </a:extLst>
            </p:cNvPr>
            <p:cNvSpPr txBox="1"/>
            <p:nvPr/>
          </p:nvSpPr>
          <p:spPr>
            <a:xfrm>
              <a:off x="721506" y="5561670"/>
              <a:ext cx="916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relating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5610D69-A3DB-4552-B9BF-9CD8096E83D8}"/>
              </a:ext>
            </a:extLst>
          </p:cNvPr>
          <p:cNvGrpSpPr/>
          <p:nvPr/>
        </p:nvGrpSpPr>
        <p:grpSpPr>
          <a:xfrm>
            <a:off x="306948" y="3736922"/>
            <a:ext cx="1117476" cy="616449"/>
            <a:chOff x="838200" y="4341503"/>
            <a:chExt cx="965900" cy="616449"/>
          </a:xfrm>
        </p:grpSpPr>
        <p:sp>
          <p:nvSpPr>
            <p:cNvPr id="29" name="Thought Bubble: Cloud 28">
              <a:extLst>
                <a:ext uri="{FF2B5EF4-FFF2-40B4-BE49-F238E27FC236}">
                  <a16:creationId xmlns:a16="http://schemas.microsoft.com/office/drawing/2014/main" id="{5C00CB0C-9BC1-4A4A-9F20-55CCA386156C}"/>
                </a:ext>
              </a:extLst>
            </p:cNvPr>
            <p:cNvSpPr/>
            <p:nvPr/>
          </p:nvSpPr>
          <p:spPr>
            <a:xfrm>
              <a:off x="838200" y="4341503"/>
              <a:ext cx="916112" cy="616449"/>
            </a:xfrm>
            <a:prstGeom prst="cloud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A8DD5E-B80E-4B41-B6A7-38BFCC96E601}"/>
                </a:ext>
              </a:extLst>
            </p:cNvPr>
            <p:cNvSpPr txBox="1"/>
            <p:nvPr/>
          </p:nvSpPr>
          <p:spPr>
            <a:xfrm>
              <a:off x="887988" y="4462626"/>
              <a:ext cx="916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thinking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010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C922AC0-26CD-4C73-A092-76042ECE2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257611"/>
              </p:ext>
            </p:extLst>
          </p:nvPr>
        </p:nvGraphicFramePr>
        <p:xfrm>
          <a:off x="1295900" y="1314040"/>
          <a:ext cx="8930836" cy="4489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709">
                  <a:extLst>
                    <a:ext uri="{9D8B030D-6E8A-4147-A177-3AD203B41FA5}">
                      <a16:colId xmlns:a16="http://schemas.microsoft.com/office/drawing/2014/main" val="1887495387"/>
                    </a:ext>
                  </a:extLst>
                </a:gridCol>
                <a:gridCol w="2232709">
                  <a:extLst>
                    <a:ext uri="{9D8B030D-6E8A-4147-A177-3AD203B41FA5}">
                      <a16:colId xmlns:a16="http://schemas.microsoft.com/office/drawing/2014/main" val="3774886244"/>
                    </a:ext>
                  </a:extLst>
                </a:gridCol>
                <a:gridCol w="2232709">
                  <a:extLst>
                    <a:ext uri="{9D8B030D-6E8A-4147-A177-3AD203B41FA5}">
                      <a16:colId xmlns:a16="http://schemas.microsoft.com/office/drawing/2014/main" val="877565978"/>
                    </a:ext>
                  </a:extLst>
                </a:gridCol>
                <a:gridCol w="2232709">
                  <a:extLst>
                    <a:ext uri="{9D8B030D-6E8A-4147-A177-3AD203B41FA5}">
                      <a16:colId xmlns:a16="http://schemas.microsoft.com/office/drawing/2014/main" val="1710998432"/>
                    </a:ext>
                  </a:extLst>
                </a:gridCol>
              </a:tblGrid>
              <a:tr h="947912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610756"/>
                  </a:ext>
                </a:extLst>
              </a:tr>
              <a:tr h="34771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play</a:t>
                      </a:r>
                      <a:endParaRPr kumimoji="0" lang="en-AU" sz="280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skip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jump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walking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danced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swam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running</a:t>
                      </a:r>
                      <a:endParaRPr lang="en-A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talk</a:t>
                      </a:r>
                      <a:endParaRPr kumimoji="0" lang="en-AU" sz="280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say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said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whispered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shouting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spoke</a:t>
                      </a:r>
                      <a:endParaRPr kumimoji="0" lang="en-AU" sz="28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think</a:t>
                      </a:r>
                      <a:endParaRPr kumimoji="0" lang="en-AU" sz="280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dream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calculate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hear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feeling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love</a:t>
                      </a:r>
                      <a:endParaRPr kumimoji="0" lang="en-AU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</a:t>
                      </a:r>
                      <a:endParaRPr kumimoji="0" lang="en-AU" sz="28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28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09185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44DC99F-C2C9-47C6-B6B1-FF9C9EFD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18476"/>
            <a:ext cx="12020550" cy="1325563"/>
          </a:xfrm>
        </p:spPr>
        <p:txBody>
          <a:bodyPr>
            <a:normAutofit/>
          </a:bodyPr>
          <a:lstStyle/>
          <a:p>
            <a:r>
              <a:rPr lang="en-AU"/>
              <a:t>Examples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FA2975-2104-4261-AC41-231386DA3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3450" y="661944"/>
            <a:ext cx="406400" cy="406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7E256F-7BB9-48D3-97F7-A1790AD7C84F}"/>
              </a:ext>
            </a:extLst>
          </p:cNvPr>
          <p:cNvGrpSpPr/>
          <p:nvPr/>
        </p:nvGrpSpPr>
        <p:grpSpPr>
          <a:xfrm>
            <a:off x="1846754" y="1314040"/>
            <a:ext cx="1262452" cy="863236"/>
            <a:chOff x="704275" y="1762408"/>
            <a:chExt cx="1215774" cy="950447"/>
          </a:xfrm>
        </p:grpSpPr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B40C1E95-D8C3-4594-B5E3-FDD0DA07FBDA}"/>
                </a:ext>
              </a:extLst>
            </p:cNvPr>
            <p:cNvSpPr/>
            <p:nvPr/>
          </p:nvSpPr>
          <p:spPr>
            <a:xfrm>
              <a:off x="704275" y="1762408"/>
              <a:ext cx="1215774" cy="950447"/>
            </a:xfrm>
            <a:prstGeom prst="irregularSeal1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BC561B-4A9B-4C1E-9B25-5EDC1DF76966}"/>
                </a:ext>
              </a:extLst>
            </p:cNvPr>
            <p:cNvSpPr txBox="1"/>
            <p:nvPr/>
          </p:nvSpPr>
          <p:spPr>
            <a:xfrm>
              <a:off x="940766" y="2025556"/>
              <a:ext cx="74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action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C83382-6B62-44D2-A6A3-107211E5FC1D}"/>
              </a:ext>
            </a:extLst>
          </p:cNvPr>
          <p:cNvGrpSpPr/>
          <p:nvPr/>
        </p:nvGrpSpPr>
        <p:grpSpPr>
          <a:xfrm>
            <a:off x="4263058" y="1352975"/>
            <a:ext cx="916112" cy="616449"/>
            <a:chOff x="983013" y="3220471"/>
            <a:chExt cx="916112" cy="616449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D627926D-2866-45D2-A212-05ADA1F9C460}"/>
                </a:ext>
              </a:extLst>
            </p:cNvPr>
            <p:cNvSpPr/>
            <p:nvPr/>
          </p:nvSpPr>
          <p:spPr>
            <a:xfrm>
              <a:off x="983013" y="3220471"/>
              <a:ext cx="916112" cy="616449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0CBE8D-F260-4876-9E45-36F1FB6F3CCF}"/>
                </a:ext>
              </a:extLst>
            </p:cNvPr>
            <p:cNvSpPr txBox="1"/>
            <p:nvPr/>
          </p:nvSpPr>
          <p:spPr>
            <a:xfrm>
              <a:off x="1115241" y="3376218"/>
              <a:ext cx="742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saying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9621E8-C1A2-48E9-9E4A-1C01F3404642}"/>
              </a:ext>
            </a:extLst>
          </p:cNvPr>
          <p:cNvGrpSpPr/>
          <p:nvPr/>
        </p:nvGrpSpPr>
        <p:grpSpPr>
          <a:xfrm>
            <a:off x="8587918" y="1438979"/>
            <a:ext cx="1215775" cy="616449"/>
            <a:chOff x="533038" y="5462535"/>
            <a:chExt cx="1215775" cy="488022"/>
          </a:xfrm>
        </p:grpSpPr>
        <p:sp>
          <p:nvSpPr>
            <p:cNvPr id="26" name="Arrow: Left-Right 25">
              <a:extLst>
                <a:ext uri="{FF2B5EF4-FFF2-40B4-BE49-F238E27FC236}">
                  <a16:creationId xmlns:a16="http://schemas.microsoft.com/office/drawing/2014/main" id="{E87EC10C-6EA0-41B5-84A7-C0162ADC23DA}"/>
                </a:ext>
              </a:extLst>
            </p:cNvPr>
            <p:cNvSpPr/>
            <p:nvPr/>
          </p:nvSpPr>
          <p:spPr>
            <a:xfrm>
              <a:off x="533038" y="5462535"/>
              <a:ext cx="1215775" cy="488022"/>
            </a:xfrm>
            <a:prstGeom prst="leftRightArrow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F0AF7E-2608-4ACE-881F-364AFB66AD13}"/>
                </a:ext>
              </a:extLst>
            </p:cNvPr>
            <p:cNvSpPr txBox="1"/>
            <p:nvPr/>
          </p:nvSpPr>
          <p:spPr>
            <a:xfrm>
              <a:off x="752328" y="5561670"/>
              <a:ext cx="916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relating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984969-63C6-45A3-8B2E-833E26210E3D}"/>
              </a:ext>
            </a:extLst>
          </p:cNvPr>
          <p:cNvGrpSpPr/>
          <p:nvPr/>
        </p:nvGrpSpPr>
        <p:grpSpPr>
          <a:xfrm>
            <a:off x="6399152" y="1375400"/>
            <a:ext cx="1117476" cy="616449"/>
            <a:chOff x="838200" y="4341503"/>
            <a:chExt cx="965900" cy="616449"/>
          </a:xfrm>
        </p:grpSpPr>
        <p:sp>
          <p:nvSpPr>
            <p:cNvPr id="20" name="Thought Bubble: Cloud 19">
              <a:extLst>
                <a:ext uri="{FF2B5EF4-FFF2-40B4-BE49-F238E27FC236}">
                  <a16:creationId xmlns:a16="http://schemas.microsoft.com/office/drawing/2014/main" id="{D4F09F80-0A50-43EC-BBA2-9070235D43E6}"/>
                </a:ext>
              </a:extLst>
            </p:cNvPr>
            <p:cNvSpPr/>
            <p:nvPr/>
          </p:nvSpPr>
          <p:spPr>
            <a:xfrm>
              <a:off x="838200" y="4341503"/>
              <a:ext cx="916112" cy="616449"/>
            </a:xfrm>
            <a:prstGeom prst="cloud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25E321-030E-4F8F-9307-25A8BC2007D2}"/>
                </a:ext>
              </a:extLst>
            </p:cNvPr>
            <p:cNvSpPr txBox="1"/>
            <p:nvPr/>
          </p:nvSpPr>
          <p:spPr>
            <a:xfrm>
              <a:off x="887988" y="4438562"/>
              <a:ext cx="916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thinking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82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69" y="850471"/>
            <a:ext cx="12113231" cy="2336045"/>
          </a:xfrm>
        </p:spPr>
        <p:txBody>
          <a:bodyPr>
            <a:normAutofit/>
          </a:bodyPr>
          <a:lstStyle/>
          <a:p>
            <a:r>
              <a:rPr lang="en-AU"/>
              <a:t>Let’s look at some sentences on the following slides</a:t>
            </a:r>
            <a:br>
              <a:rPr lang="en-AU"/>
            </a:br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E8DA50-85B5-4010-BF66-15EDE2948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274" y="2366866"/>
            <a:ext cx="11287125" cy="4039499"/>
          </a:xfrm>
        </p:spPr>
        <p:txBody>
          <a:bodyPr>
            <a:normAutofit/>
          </a:bodyPr>
          <a:lstStyle/>
          <a:p>
            <a:r>
              <a:rPr lang="en-AU"/>
              <a:t>In each of the 4 sentences that you will see, can you find the verb?</a:t>
            </a:r>
          </a:p>
          <a:p>
            <a:endParaRPr lang="en-AU">
              <a:solidFill>
                <a:srgbClr val="222222"/>
              </a:solidFill>
            </a:endParaRPr>
          </a:p>
          <a:p>
            <a:r>
              <a:rPr lang="en-AU">
                <a:solidFill>
                  <a:srgbClr val="222222"/>
                </a:solidFill>
              </a:rPr>
              <a:t>Is it an: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>
                <a:solidFill>
                  <a:srgbClr val="222222"/>
                </a:solidFill>
              </a:rPr>
              <a:t>action or doing verb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>
                <a:solidFill>
                  <a:srgbClr val="222222"/>
                </a:solidFill>
              </a:rPr>
              <a:t>saying verb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>
                <a:solidFill>
                  <a:srgbClr val="222222"/>
                </a:solidFill>
              </a:rPr>
              <a:t>thinking or sensing verb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>
                <a:solidFill>
                  <a:srgbClr val="222222"/>
                </a:solidFill>
              </a:rPr>
              <a:t>relating verb?</a:t>
            </a:r>
            <a:endParaRPr lang="en-AU">
              <a:solidFill>
                <a:srgbClr val="222222"/>
              </a:solidFill>
              <a:latin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>
              <a:solidFill>
                <a:srgbClr val="222222"/>
              </a:solidFill>
              <a:latin typeface="helvetica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8C64E7B-7640-49BB-A2ED-BD44B36EC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9492" y="6472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8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A5E3F90A8F04FBFC584BD82790259" ma:contentTypeVersion="12" ma:contentTypeDescription="Create a new document." ma:contentTypeScope="" ma:versionID="e432ce722b148dcacb76ab1068064dde">
  <xsd:schema xmlns:xsd="http://www.w3.org/2001/XMLSchema" xmlns:xs="http://www.w3.org/2001/XMLSchema" xmlns:p="http://schemas.microsoft.com/office/2006/metadata/properties" xmlns:ns2="28b115c3-459a-455f-9491-f822ae48e207" xmlns:ns3="aac12812-9f3c-4df2-849d-85f1199e22b9" targetNamespace="http://schemas.microsoft.com/office/2006/metadata/properties" ma:root="true" ma:fieldsID="f914030981ce931cc44e1f17a8a1256d" ns2:_="" ns3:_="">
    <xsd:import namespace="28b115c3-459a-455f-9491-f822ae48e207"/>
    <xsd:import namespace="aac12812-9f3c-4df2-849d-85f1199e22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115c3-459a-455f-9491-f822ae48e2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12812-9f3c-4df2-849d-85f1199e2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277170E-6406-461E-86CB-ADC82802F4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01E456-1C91-4EEA-8AC3-250C16EDA1C1}">
  <ds:schemaRefs>
    <ds:schemaRef ds:uri="28b115c3-459a-455f-9491-f822ae48e207"/>
    <ds:schemaRef ds:uri="aac12812-9f3c-4df2-849d-85f1199e22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ECA8CCB-C47D-4FA6-9369-6CE27757097F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aac12812-9f3c-4df2-849d-85f1199e22b9"/>
    <ds:schemaRef ds:uri="http://purl.org/dc/dcmitype/"/>
    <ds:schemaRef ds:uri="http://schemas.microsoft.com/office/infopath/2007/PartnerControls"/>
    <ds:schemaRef ds:uri="28b115c3-459a-455f-9491-f822ae48e207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927</Words>
  <Application>Microsoft Office PowerPoint</Application>
  <PresentationFormat>Widescreen</PresentationFormat>
  <Paragraphs>234</Paragraphs>
  <Slides>28</Slides>
  <Notes>5</Notes>
  <HiddenSlides>0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helvetica</vt:lpstr>
      <vt:lpstr>Segoe UI</vt:lpstr>
      <vt:lpstr>Office Theme</vt:lpstr>
      <vt:lpstr>1_Office Theme</vt:lpstr>
      <vt:lpstr>Year 3</vt:lpstr>
      <vt:lpstr>PowerPoint Presentation</vt:lpstr>
      <vt:lpstr>You will need</vt:lpstr>
      <vt:lpstr>Learning intention</vt:lpstr>
      <vt:lpstr>Let’s remember – what is persuasive language? </vt:lpstr>
      <vt:lpstr>What is a verb?</vt:lpstr>
      <vt:lpstr>There are 4 types of verbs</vt:lpstr>
      <vt:lpstr>Examples</vt:lpstr>
      <vt:lpstr>Let’s look at some sentences on the following slides </vt:lpstr>
      <vt:lpstr>Sentence 1  “Help!” cried the boy.   </vt:lpstr>
      <vt:lpstr>Sentence 1  “Help!” cried the boy.   The verb is cried. It is a saying verb.</vt:lpstr>
      <vt:lpstr>Sentence 2  I know the answer to that question!  </vt:lpstr>
      <vt:lpstr>Sentence 2  I know the answer to that question!  </vt:lpstr>
      <vt:lpstr>Sentence 3  The girl rides her bike to school.  </vt:lpstr>
      <vt:lpstr>Sentence 3  The girl rides her bike to school.  </vt:lpstr>
      <vt:lpstr>Sentence 4  The children were happy after the excursion.  </vt:lpstr>
      <vt:lpstr>Sentence 4  The children were happy after the excursion.  </vt:lpstr>
      <vt:lpstr>Let's try sorting verbs</vt:lpstr>
      <vt:lpstr>Answers </vt:lpstr>
      <vt:lpstr>Activity – verbs </vt:lpstr>
      <vt:lpstr>Choose the verb that makes the sentence more powerful and persuasive</vt:lpstr>
      <vt:lpstr>Answers</vt:lpstr>
      <vt:lpstr>Time to write</vt:lpstr>
      <vt:lpstr>PowerPoint Presentation</vt:lpstr>
      <vt:lpstr>Reflection</vt:lpstr>
      <vt:lpstr>Daily reading routine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3 English lesson 3 – understanding verbs </dc:title>
  <dc:creator>Department for Education</dc:creator>
  <cp:lastModifiedBy>Blackwell, Elyse (Education)</cp:lastModifiedBy>
  <cp:revision>3</cp:revision>
  <dcterms:created xsi:type="dcterms:W3CDTF">2022-01-13T00:58:01Z</dcterms:created>
  <dcterms:modified xsi:type="dcterms:W3CDTF">2022-03-21T00:41:02Z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0x010100F0AA5E3F90A8F04FBFC584BD82790259</vt:lpwstr>
  </property>
</Properties>
</file>