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</p:sldMasterIdLst>
  <p:notesMasterIdLst>
    <p:notesMasterId r:id="rId29"/>
  </p:notesMasterIdLst>
  <p:sldIdLst>
    <p:sldId id="268" r:id="rId6"/>
    <p:sldId id="308" r:id="rId7"/>
    <p:sldId id="307" r:id="rId8"/>
    <p:sldId id="269" r:id="rId9"/>
    <p:sldId id="280" r:id="rId10"/>
    <p:sldId id="283" r:id="rId11"/>
    <p:sldId id="281" r:id="rId12"/>
    <p:sldId id="284" r:id="rId13"/>
    <p:sldId id="294" r:id="rId14"/>
    <p:sldId id="295" r:id="rId15"/>
    <p:sldId id="296" r:id="rId16"/>
    <p:sldId id="303" r:id="rId17"/>
    <p:sldId id="270" r:id="rId18"/>
    <p:sldId id="304" r:id="rId19"/>
    <p:sldId id="298" r:id="rId20"/>
    <p:sldId id="305" r:id="rId21"/>
    <p:sldId id="271" r:id="rId22"/>
    <p:sldId id="301" r:id="rId23"/>
    <p:sldId id="272" r:id="rId24"/>
    <p:sldId id="306" r:id="rId25"/>
    <p:sldId id="292" r:id="rId26"/>
    <p:sldId id="279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C66901-0CCC-3BAF-A7D3-CBD923FAF622}" name="Kathy Tomotheou" initials="KT" userId="S::kathy.tomotheou363@schools.sa.edu.au::9949b5ba-e5e1-4ab7-9b88-2b874b58366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wntree, Sarah (Literacy and Numeracy Programs)" initials="RS(aNP" lastIdx="2" clrIdx="0">
    <p:extLst>
      <p:ext uri="{19B8F6BF-5375-455C-9EA6-DF929625EA0E}">
        <p15:presenceInfo xmlns:p15="http://schemas.microsoft.com/office/powerpoint/2012/main" userId="S::Sarah.Rowntree805@schools.sa.edu.au::10f23035-01e7-46ad-97a5-d88e33a86a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397A80"/>
    <a:srgbClr val="359C9B"/>
    <a:srgbClr val="357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35"/>
    <p:restoredTop sz="94762"/>
  </p:normalViewPr>
  <p:slideViewPr>
    <p:cSldViewPr snapToGrid="0">
      <p:cViewPr varScale="1">
        <p:scale>
          <a:sx n="59" d="100"/>
          <a:sy n="59" d="100"/>
        </p:scale>
        <p:origin x="7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etham, Fiona (Curriculum Support)" userId="S::fiona.feetham574@schools.sa.edu.au::a2456b1b-a103-4fdc-b8a0-dcd50b93ffb1" providerId="AD" clId="Web-{AF34054D-A95F-4F1F-B4A7-341C933A06D2}"/>
    <pc:docChg chg="addSld delSld">
      <pc:chgData name="Feetham, Fiona (Curriculum Support)" userId="S::fiona.feetham574@schools.sa.edu.au::a2456b1b-a103-4fdc-b8a0-dcd50b93ffb1" providerId="AD" clId="Web-{AF34054D-A95F-4F1F-B4A7-341C933A06D2}" dt="2022-02-22T23:57:26.961" v="1"/>
      <pc:docMkLst>
        <pc:docMk/>
      </pc:docMkLst>
      <pc:sldChg chg="del">
        <pc:chgData name="Feetham, Fiona (Curriculum Support)" userId="S::fiona.feetham574@schools.sa.edu.au::a2456b1b-a103-4fdc-b8a0-dcd50b93ffb1" providerId="AD" clId="Web-{AF34054D-A95F-4F1F-B4A7-341C933A06D2}" dt="2022-02-22T23:57:19.882" v="0"/>
        <pc:sldMkLst>
          <pc:docMk/>
          <pc:sldMk cId="3784759132" sldId="300"/>
        </pc:sldMkLst>
      </pc:sldChg>
      <pc:sldChg chg="new">
        <pc:chgData name="Feetham, Fiona (Curriculum Support)" userId="S::fiona.feetham574@schools.sa.edu.au::a2456b1b-a103-4fdc-b8a0-dcd50b93ffb1" providerId="AD" clId="Web-{AF34054D-A95F-4F1F-B4A7-341C933A06D2}" dt="2022-02-22T23:57:26.961" v="1"/>
        <pc:sldMkLst>
          <pc:docMk/>
          <pc:sldMk cId="2920614986" sldId="308"/>
        </pc:sldMkLst>
      </pc:sldChg>
    </pc:docChg>
  </pc:docChgLst>
  <pc:docChgLst>
    <pc:chgData name="Elyse" userId="f36cee0c-4795-4a4e-a200-ec64c6c861e9" providerId="ADAL" clId="{49F9E897-545F-437A-B143-BFC7A6DD43E4}"/>
    <pc:docChg chg="">
      <pc:chgData name="Elyse" userId="f36cee0c-4795-4a4e-a200-ec64c6c861e9" providerId="ADAL" clId="{49F9E897-545F-437A-B143-BFC7A6DD43E4}" dt="2022-03-21T00:41:55.895" v="0" actId="2056"/>
      <pc:docMkLst>
        <pc:docMk/>
      </pc:docMkLst>
      <pc:sldChg chg="delCm">
        <pc:chgData name="Elyse" userId="f36cee0c-4795-4a4e-a200-ec64c6c861e9" providerId="ADAL" clId="{49F9E897-545F-437A-B143-BFC7A6DD43E4}" dt="2022-03-21T00:41:55.895" v="0" actId="2056"/>
        <pc:sldMkLst>
          <pc:docMk/>
          <pc:sldMk cId="1412376001" sldId="270"/>
        </pc:sldMkLst>
      </pc:sldChg>
      <pc:sldChg chg="delCm">
        <pc:chgData name="Elyse" userId="f36cee0c-4795-4a4e-a200-ec64c6c861e9" providerId="ADAL" clId="{49F9E897-545F-437A-B143-BFC7A6DD43E4}" dt="2022-03-21T00:41:55.895" v="0" actId="2056"/>
        <pc:sldMkLst>
          <pc:docMk/>
          <pc:sldMk cId="926289521" sldId="272"/>
        </pc:sldMkLst>
      </pc:sldChg>
      <pc:sldChg chg="delCm">
        <pc:chgData name="Elyse" userId="f36cee0c-4795-4a4e-a200-ec64c6c861e9" providerId="ADAL" clId="{49F9E897-545F-437A-B143-BFC7A6DD43E4}" dt="2022-03-21T00:41:55.895" v="0" actId="2056"/>
        <pc:sldMkLst>
          <pc:docMk/>
          <pc:sldMk cId="2338820494" sldId="296"/>
        </pc:sldMkLst>
      </pc:sldChg>
      <pc:sldChg chg="delCm">
        <pc:chgData name="Elyse" userId="f36cee0c-4795-4a4e-a200-ec64c6c861e9" providerId="ADAL" clId="{49F9E897-545F-437A-B143-BFC7A6DD43E4}" dt="2022-03-21T00:41:55.895" v="0" actId="2056"/>
        <pc:sldMkLst>
          <pc:docMk/>
          <pc:sldMk cId="1680791351" sldId="298"/>
        </pc:sldMkLst>
      </pc:sldChg>
      <pc:sldChg chg="delCm">
        <pc:chgData name="Elyse" userId="f36cee0c-4795-4a4e-a200-ec64c6c861e9" providerId="ADAL" clId="{49F9E897-545F-437A-B143-BFC7A6DD43E4}" dt="2022-03-21T00:41:55.895" v="0" actId="2056"/>
        <pc:sldMkLst>
          <pc:docMk/>
          <pc:sldMk cId="3559193459" sldId="303"/>
        </pc:sldMkLst>
      </pc:sldChg>
      <pc:sldChg chg="delCm">
        <pc:chgData name="Elyse" userId="f36cee0c-4795-4a4e-a200-ec64c6c861e9" providerId="ADAL" clId="{49F9E897-545F-437A-B143-BFC7A6DD43E4}" dt="2022-03-21T00:41:55.895" v="0" actId="2056"/>
        <pc:sldMkLst>
          <pc:docMk/>
          <pc:sldMk cId="783998028" sldId="304"/>
        </pc:sldMkLst>
      </pc:sldChg>
      <pc:sldChg chg="delCm">
        <pc:chgData name="Elyse" userId="f36cee0c-4795-4a4e-a200-ec64c6c861e9" providerId="ADAL" clId="{49F9E897-545F-437A-B143-BFC7A6DD43E4}" dt="2022-03-21T00:41:55.895" v="0" actId="2056"/>
        <pc:sldMkLst>
          <pc:docMk/>
          <pc:sldMk cId="2447038502" sldId="305"/>
        </pc:sldMkLst>
      </pc:sldChg>
    </pc:docChg>
  </pc:docChgLst>
  <pc:docChgLst>
    <pc:chgData name="Rowntree, Sarah (Literacy and Numeracy Programs)" userId="10f23035-01e7-46ad-97a5-d88e33a86a1f" providerId="ADAL" clId="{2A859B2B-DA15-4BA9-A093-65B09B027EBD}"/>
    <pc:docChg chg="modSld">
      <pc:chgData name="Rowntree, Sarah (Literacy and Numeracy Programs)" userId="10f23035-01e7-46ad-97a5-d88e33a86a1f" providerId="ADAL" clId="{2A859B2B-DA15-4BA9-A093-65B09B027EBD}" dt="2022-01-27T03:38:56.344" v="14"/>
      <pc:docMkLst>
        <pc:docMk/>
      </pc:docMkLst>
      <pc:sldChg chg="modTransition">
        <pc:chgData name="Rowntree, Sarah (Literacy and Numeracy Programs)" userId="10f23035-01e7-46ad-97a5-d88e33a86a1f" providerId="ADAL" clId="{2A859B2B-DA15-4BA9-A093-65B09B027EBD}" dt="2022-01-27T03:38:56.344" v="14"/>
        <pc:sldMkLst>
          <pc:docMk/>
          <pc:sldMk cId="3641841233" sldId="268"/>
        </pc:sldMkLst>
      </pc:sldChg>
    </pc:docChg>
  </pc:docChgLst>
  <pc:docChgLst>
    <pc:chgData name="Book, Renee (Curriculum Support)" userId="aaadc5d5-0eac-48a9-95da-d152d3b9490d" providerId="ADAL" clId="{31BF0B24-D6FA-430A-AF1B-B6C0A670B80A}"/>
    <pc:docChg chg="undo custSel modSld">
      <pc:chgData name="Book, Renee (Curriculum Support)" userId="aaadc5d5-0eac-48a9-95da-d152d3b9490d" providerId="ADAL" clId="{31BF0B24-D6FA-430A-AF1B-B6C0A670B80A}" dt="2022-02-22T04:58:57.282" v="26" actId="12385"/>
      <pc:docMkLst>
        <pc:docMk/>
      </pc:docMkLst>
      <pc:sldChg chg="addSp delSp modSp mod modClrScheme chgLayout">
        <pc:chgData name="Book, Renee (Curriculum Support)" userId="aaadc5d5-0eac-48a9-95da-d152d3b9490d" providerId="ADAL" clId="{31BF0B24-D6FA-430A-AF1B-B6C0A670B80A}" dt="2022-02-22T04:58:10.091" v="22" actId="207"/>
        <pc:sldMkLst>
          <pc:docMk/>
          <pc:sldMk cId="1240729012" sldId="271"/>
        </pc:sldMkLst>
        <pc:spChg chg="add del mod ord">
          <ac:chgData name="Book, Renee (Curriculum Support)" userId="aaadc5d5-0eac-48a9-95da-d152d3b9490d" providerId="ADAL" clId="{31BF0B24-D6FA-430A-AF1B-B6C0A670B80A}" dt="2022-02-22T04:56:01.064" v="7" actId="700"/>
          <ac:spMkLst>
            <pc:docMk/>
            <pc:sldMk cId="1240729012" sldId="271"/>
            <ac:spMk id="2" creationId="{DF6A23FF-8701-4A78-97ED-D413C2A45D72}"/>
          </ac:spMkLst>
        </pc:spChg>
        <pc:spChg chg="add del">
          <ac:chgData name="Book, Renee (Curriculum Support)" userId="aaadc5d5-0eac-48a9-95da-d152d3b9490d" providerId="ADAL" clId="{31BF0B24-D6FA-430A-AF1B-B6C0A670B80A}" dt="2022-02-22T04:55:52.512" v="5" actId="21"/>
          <ac:spMkLst>
            <pc:docMk/>
            <pc:sldMk cId="1240729012" sldId="271"/>
            <ac:spMk id="5" creationId="{306E40B1-AB29-40A8-BA60-D2E1E9960D9A}"/>
          </ac:spMkLst>
        </pc:spChg>
        <pc:spChg chg="add del mod ord">
          <ac:chgData name="Book, Renee (Curriculum Support)" userId="aaadc5d5-0eac-48a9-95da-d152d3b9490d" providerId="ADAL" clId="{31BF0B24-D6FA-430A-AF1B-B6C0A670B80A}" dt="2022-02-22T04:56:01.064" v="7" actId="700"/>
          <ac:spMkLst>
            <pc:docMk/>
            <pc:sldMk cId="1240729012" sldId="271"/>
            <ac:spMk id="6" creationId="{C2E33033-1DF9-4F9C-943D-6723A9A8AAEA}"/>
          </ac:spMkLst>
        </pc:spChg>
        <pc:spChg chg="add del mod">
          <ac:chgData name="Book, Renee (Curriculum Support)" userId="aaadc5d5-0eac-48a9-95da-d152d3b9490d" providerId="ADAL" clId="{31BF0B24-D6FA-430A-AF1B-B6C0A670B80A}" dt="2022-02-22T04:55:40.547" v="2" actId="21"/>
          <ac:spMkLst>
            <pc:docMk/>
            <pc:sldMk cId="1240729012" sldId="271"/>
            <ac:spMk id="8" creationId="{7DA4A15A-2C5A-405E-97C3-EEC558D7C2DD}"/>
          </ac:spMkLst>
        </pc:spChg>
        <pc:graphicFrameChg chg="modGraphic">
          <ac:chgData name="Book, Renee (Curriculum Support)" userId="aaadc5d5-0eac-48a9-95da-d152d3b9490d" providerId="ADAL" clId="{31BF0B24-D6FA-430A-AF1B-B6C0A670B80A}" dt="2022-02-22T04:58:10.091" v="22" actId="207"/>
          <ac:graphicFrameMkLst>
            <pc:docMk/>
            <pc:sldMk cId="1240729012" sldId="271"/>
            <ac:graphicFrameMk id="4" creationId="{88E96F99-92AD-43DB-841E-B9B3F261430A}"/>
          </ac:graphicFrameMkLst>
        </pc:graphicFrameChg>
      </pc:sldChg>
      <pc:sldChg chg="addSp delSp modSp mod modClrScheme chgLayout">
        <pc:chgData name="Book, Renee (Curriculum Support)" userId="aaadc5d5-0eac-48a9-95da-d152d3b9490d" providerId="ADAL" clId="{31BF0B24-D6FA-430A-AF1B-B6C0A670B80A}" dt="2022-02-22T04:58:57.282" v="26" actId="12385"/>
        <pc:sldMkLst>
          <pc:docMk/>
          <pc:sldMk cId="3550850798" sldId="301"/>
        </pc:sldMkLst>
        <pc:spChg chg="mod ord">
          <ac:chgData name="Book, Renee (Curriculum Support)" userId="aaadc5d5-0eac-48a9-95da-d152d3b9490d" providerId="ADAL" clId="{31BF0B24-D6FA-430A-AF1B-B6C0A670B80A}" dt="2022-02-22T04:57:27.080" v="18" actId="700"/>
          <ac:spMkLst>
            <pc:docMk/>
            <pc:sldMk cId="3550850798" sldId="301"/>
            <ac:spMk id="2" creationId="{D41076DD-5B8C-4F0D-9274-0BF03EEAF6E5}"/>
          </ac:spMkLst>
        </pc:spChg>
        <pc:spChg chg="add del mod ord">
          <ac:chgData name="Book, Renee (Curriculum Support)" userId="aaadc5d5-0eac-48a9-95da-d152d3b9490d" providerId="ADAL" clId="{31BF0B24-D6FA-430A-AF1B-B6C0A670B80A}" dt="2022-02-22T04:57:31.226" v="19" actId="21"/>
          <ac:spMkLst>
            <pc:docMk/>
            <pc:sldMk cId="3550850798" sldId="301"/>
            <ac:spMk id="3" creationId="{4C588D8A-0D3E-4B09-8017-3DEEE399250F}"/>
          </ac:spMkLst>
        </pc:spChg>
        <pc:graphicFrameChg chg="mod modGraphic">
          <ac:chgData name="Book, Renee (Curriculum Support)" userId="aaadc5d5-0eac-48a9-95da-d152d3b9490d" providerId="ADAL" clId="{31BF0B24-D6FA-430A-AF1B-B6C0A670B80A}" dt="2022-02-22T04:58:57.282" v="26" actId="12385"/>
          <ac:graphicFrameMkLst>
            <pc:docMk/>
            <pc:sldMk cId="3550850798" sldId="301"/>
            <ac:graphicFrameMk id="6" creationId="{175299E2-BB9C-4945-B4CD-5B7F1224F251}"/>
          </ac:graphicFrameMkLst>
        </pc:graphicFrameChg>
      </pc:sldChg>
    </pc:docChg>
  </pc:docChgLst>
  <pc:docChgLst>
    <pc:chgData name="Light, Jane (Curriculum Support)" userId="38f041a2-02fc-425b-9559-cdb75a858b09" providerId="ADAL" clId="{A83B5218-7D76-4E7D-9488-129DE9D4A44E}"/>
    <pc:docChg chg="undo custSel modSld">
      <pc:chgData name="Light, Jane (Curriculum Support)" userId="38f041a2-02fc-425b-9559-cdb75a858b09" providerId="ADAL" clId="{A83B5218-7D76-4E7D-9488-129DE9D4A44E}" dt="2022-01-24T02:39:44.196" v="134" actId="207"/>
      <pc:docMkLst>
        <pc:docMk/>
      </pc:docMkLst>
      <pc:sldChg chg="modSp mod">
        <pc:chgData name="Light, Jane (Curriculum Support)" userId="38f041a2-02fc-425b-9559-cdb75a858b09" providerId="ADAL" clId="{A83B5218-7D76-4E7D-9488-129DE9D4A44E}" dt="2022-01-24T02:34:52.350" v="42"/>
        <pc:sldMkLst>
          <pc:docMk/>
          <pc:sldMk cId="1240729012" sldId="271"/>
        </pc:sldMkLst>
        <pc:graphicFrameChg chg="modGraphic">
          <ac:chgData name="Light, Jane (Curriculum Support)" userId="38f041a2-02fc-425b-9559-cdb75a858b09" providerId="ADAL" clId="{A83B5218-7D76-4E7D-9488-129DE9D4A44E}" dt="2022-01-24T02:34:52.350" v="42"/>
          <ac:graphicFrameMkLst>
            <pc:docMk/>
            <pc:sldMk cId="1240729012" sldId="271"/>
            <ac:graphicFrameMk id="4" creationId="{88E96F99-92AD-43DB-841E-B9B3F261430A}"/>
          </ac:graphicFrameMkLst>
        </pc:graphicFrameChg>
      </pc:sldChg>
      <pc:sldChg chg="addSp delSp modSp mod">
        <pc:chgData name="Light, Jane (Curriculum Support)" userId="38f041a2-02fc-425b-9559-cdb75a858b09" providerId="ADAL" clId="{A83B5218-7D76-4E7D-9488-129DE9D4A44E}" dt="2022-01-24T02:38:52.713" v="132" actId="1076"/>
        <pc:sldMkLst>
          <pc:docMk/>
          <pc:sldMk cId="3550850798" sldId="301"/>
        </pc:sldMkLst>
        <pc:graphicFrameChg chg="add del">
          <ac:chgData name="Light, Jane (Curriculum Support)" userId="38f041a2-02fc-425b-9559-cdb75a858b09" providerId="ADAL" clId="{A83B5218-7D76-4E7D-9488-129DE9D4A44E}" dt="2022-01-24T02:36:21.066" v="44" actId="478"/>
          <ac:graphicFrameMkLst>
            <pc:docMk/>
            <pc:sldMk cId="3550850798" sldId="301"/>
            <ac:graphicFrameMk id="3" creationId="{465F19B9-DB90-4174-8AFF-D706E7FFAC57}"/>
          </ac:graphicFrameMkLst>
        </pc:graphicFrameChg>
        <pc:graphicFrameChg chg="del modGraphic">
          <ac:chgData name="Light, Jane (Curriculum Support)" userId="38f041a2-02fc-425b-9559-cdb75a858b09" providerId="ADAL" clId="{A83B5218-7D76-4E7D-9488-129DE9D4A44E}" dt="2022-01-24T02:36:58.244" v="47" actId="478"/>
          <ac:graphicFrameMkLst>
            <pc:docMk/>
            <pc:sldMk cId="3550850798" sldId="301"/>
            <ac:graphicFrameMk id="4" creationId="{5D1CD30B-C378-49AC-8AA5-B5162D39F097}"/>
          </ac:graphicFrameMkLst>
        </pc:graphicFrameChg>
        <pc:graphicFrameChg chg="add mod modGraphic">
          <ac:chgData name="Light, Jane (Curriculum Support)" userId="38f041a2-02fc-425b-9559-cdb75a858b09" providerId="ADAL" clId="{A83B5218-7D76-4E7D-9488-129DE9D4A44E}" dt="2022-01-24T02:38:52.713" v="132" actId="1076"/>
          <ac:graphicFrameMkLst>
            <pc:docMk/>
            <pc:sldMk cId="3550850798" sldId="301"/>
            <ac:graphicFrameMk id="6" creationId="{175299E2-BB9C-4945-B4CD-5B7F1224F251}"/>
          </ac:graphicFrameMkLst>
        </pc:graphicFrameChg>
      </pc:sldChg>
      <pc:sldChg chg="modSp mod">
        <pc:chgData name="Light, Jane (Curriculum Support)" userId="38f041a2-02fc-425b-9559-cdb75a858b09" providerId="ADAL" clId="{A83B5218-7D76-4E7D-9488-129DE9D4A44E}" dt="2022-01-24T02:39:44.196" v="134" actId="207"/>
        <pc:sldMkLst>
          <pc:docMk/>
          <pc:sldMk cId="136779760" sldId="306"/>
        </pc:sldMkLst>
        <pc:spChg chg="mod">
          <ac:chgData name="Light, Jane (Curriculum Support)" userId="38f041a2-02fc-425b-9559-cdb75a858b09" providerId="ADAL" clId="{A83B5218-7D76-4E7D-9488-129DE9D4A44E}" dt="2022-01-24T02:39:44.196" v="134" actId="207"/>
          <ac:spMkLst>
            <pc:docMk/>
            <pc:sldMk cId="136779760" sldId="306"/>
            <ac:spMk id="6" creationId="{860FC9C2-6105-400D-AE81-77DB47203551}"/>
          </ac:spMkLst>
        </pc:spChg>
      </pc:sldChg>
    </pc:docChg>
  </pc:docChgLst>
  <pc:docChgLst>
    <pc:chgData name="Osbourne, Lawrina (Curriculum Support)" userId="5b989294-1a4f-4ecd-b7ab-ed9ef82fb5c7" providerId="ADAL" clId="{03166E31-2D33-43C1-A9A0-F9198473DB16}"/>
    <pc:docChg chg="custSel">
      <pc:chgData name="Osbourne, Lawrina (Curriculum Support)" userId="5b989294-1a4f-4ecd-b7ab-ed9ef82fb5c7" providerId="ADAL" clId="{03166E31-2D33-43C1-A9A0-F9198473DB16}" dt="2022-01-23T10:20:41.856" v="1" actId="1592"/>
      <pc:docMkLst>
        <pc:docMk/>
      </pc:docMkLst>
      <pc:sldChg chg="delCm">
        <pc:chgData name="Osbourne, Lawrina (Curriculum Support)" userId="5b989294-1a4f-4ecd-b7ab-ed9ef82fb5c7" providerId="ADAL" clId="{03166E31-2D33-43C1-A9A0-F9198473DB16}" dt="2022-01-23T10:19:51.622" v="0" actId="1592"/>
        <pc:sldMkLst>
          <pc:docMk/>
          <pc:sldMk cId="1412376001" sldId="270"/>
        </pc:sldMkLst>
      </pc:sldChg>
      <pc:sldChg chg="delCm">
        <pc:chgData name="Osbourne, Lawrina (Curriculum Support)" userId="5b989294-1a4f-4ecd-b7ab-ed9ef82fb5c7" providerId="ADAL" clId="{03166E31-2D33-43C1-A9A0-F9198473DB16}" dt="2022-01-23T10:20:41.856" v="1" actId="1592"/>
        <pc:sldMkLst>
          <pc:docMk/>
          <pc:sldMk cId="1680791351" sldId="298"/>
        </pc:sldMkLst>
      </pc:sldChg>
    </pc:docChg>
  </pc:docChgLst>
  <pc:docChgLst>
    <pc:chgData name="Paterson, Carmen (Education)" userId="dd63a345-c351-4dd3-acc8-7278c98f0e7b" providerId="ADAL" clId="{05C2B07B-AF00-4B00-9276-7EBAB822B071}"/>
    <pc:docChg chg="custSel modSld">
      <pc:chgData name="Paterson, Carmen (Education)" userId="dd63a345-c351-4dd3-acc8-7278c98f0e7b" providerId="ADAL" clId="{05C2B07B-AF00-4B00-9276-7EBAB822B071}" dt="2022-01-25T03:21:31.740" v="2" actId="1076"/>
      <pc:docMkLst>
        <pc:docMk/>
      </pc:docMkLst>
      <pc:sldChg chg="modSp mod">
        <pc:chgData name="Paterson, Carmen (Education)" userId="dd63a345-c351-4dd3-acc8-7278c98f0e7b" providerId="ADAL" clId="{05C2B07B-AF00-4B00-9276-7EBAB822B071}" dt="2022-01-25T03:21:31.740" v="2" actId="1076"/>
        <pc:sldMkLst>
          <pc:docMk/>
          <pc:sldMk cId="1240729012" sldId="271"/>
        </pc:sldMkLst>
        <pc:spChg chg="mod">
          <ac:chgData name="Paterson, Carmen (Education)" userId="dd63a345-c351-4dd3-acc8-7278c98f0e7b" providerId="ADAL" clId="{05C2B07B-AF00-4B00-9276-7EBAB822B071}" dt="2022-01-25T03:21:28.443" v="1" actId="1076"/>
          <ac:spMkLst>
            <pc:docMk/>
            <pc:sldMk cId="1240729012" sldId="271"/>
            <ac:spMk id="2" creationId="{DF6A23FF-8701-4A78-97ED-D413C2A45D72}"/>
          </ac:spMkLst>
        </pc:spChg>
        <pc:spChg chg="mod">
          <ac:chgData name="Paterson, Carmen (Education)" userId="dd63a345-c351-4dd3-acc8-7278c98f0e7b" providerId="ADAL" clId="{05C2B07B-AF00-4B00-9276-7EBAB822B071}" dt="2022-01-25T03:21:31.740" v="2" actId="1076"/>
          <ac:spMkLst>
            <pc:docMk/>
            <pc:sldMk cId="1240729012" sldId="271"/>
            <ac:spMk id="5" creationId="{306E40B1-AB29-40A8-BA60-D2E1E9960D9A}"/>
          </ac:spMkLst>
        </pc:spChg>
      </pc:sldChg>
      <pc:sldChg chg="delSp mod">
        <pc:chgData name="Paterson, Carmen (Education)" userId="dd63a345-c351-4dd3-acc8-7278c98f0e7b" providerId="ADAL" clId="{05C2B07B-AF00-4B00-9276-7EBAB822B071}" dt="2022-01-25T03:19:17.501" v="0" actId="478"/>
        <pc:sldMkLst>
          <pc:docMk/>
          <pc:sldMk cId="2338820494" sldId="296"/>
        </pc:sldMkLst>
        <pc:spChg chg="del">
          <ac:chgData name="Paterson, Carmen (Education)" userId="dd63a345-c351-4dd3-acc8-7278c98f0e7b" providerId="ADAL" clId="{05C2B07B-AF00-4B00-9276-7EBAB822B071}" dt="2022-01-25T03:19:17.501" v="0" actId="478"/>
          <ac:spMkLst>
            <pc:docMk/>
            <pc:sldMk cId="2338820494" sldId="296"/>
            <ac:spMk id="5" creationId="{42224BB7-4CB5-4B2F-B91D-08B4064495D1}"/>
          </ac:spMkLst>
        </pc:spChg>
      </pc:sldChg>
    </pc:docChg>
  </pc:docChgLst>
  <pc:docChgLst>
    <pc:chgData name="Schilling, Geoff (Curriculum Development)" userId="9147261c-0027-4955-b2a6-c80652defa48" providerId="ADAL" clId="{0C1AB40E-22C7-FB42-B38A-42ABA43B4CC9}"/>
    <pc:docChg chg="modSld">
      <pc:chgData name="Schilling, Geoff (Curriculum Development)" userId="9147261c-0027-4955-b2a6-c80652defa48" providerId="ADAL" clId="{0C1AB40E-22C7-FB42-B38A-42ABA43B4CC9}" dt="2022-03-03T05:53:01.047" v="11" actId="207"/>
      <pc:docMkLst>
        <pc:docMk/>
      </pc:docMkLst>
      <pc:sldChg chg="modSp mod">
        <pc:chgData name="Schilling, Geoff (Curriculum Development)" userId="9147261c-0027-4955-b2a6-c80652defa48" providerId="ADAL" clId="{0C1AB40E-22C7-FB42-B38A-42ABA43B4CC9}" dt="2022-03-03T05:52:23.902" v="5" actId="207"/>
        <pc:sldMkLst>
          <pc:docMk/>
          <pc:sldMk cId="1412376001" sldId="270"/>
        </pc:sldMkLst>
        <pc:spChg chg="mod">
          <ac:chgData name="Schilling, Geoff (Curriculum Development)" userId="9147261c-0027-4955-b2a6-c80652defa48" providerId="ADAL" clId="{0C1AB40E-22C7-FB42-B38A-42ABA43B4CC9}" dt="2022-03-03T05:52:23.902" v="5" actId="207"/>
          <ac:spMkLst>
            <pc:docMk/>
            <pc:sldMk cId="1412376001" sldId="270"/>
            <ac:spMk id="11" creationId="{3756613C-A4D5-2E45-A856-2A92E77F7849}"/>
          </ac:spMkLst>
        </pc:spChg>
      </pc:sldChg>
      <pc:sldChg chg="modSp mod">
        <pc:chgData name="Schilling, Geoff (Curriculum Development)" userId="9147261c-0027-4955-b2a6-c80652defa48" providerId="ADAL" clId="{0C1AB40E-22C7-FB42-B38A-42ABA43B4CC9}" dt="2022-03-03T05:53:01.047" v="11" actId="207"/>
        <pc:sldMkLst>
          <pc:docMk/>
          <pc:sldMk cId="926289521" sldId="272"/>
        </pc:sldMkLst>
        <pc:spChg chg="mod">
          <ac:chgData name="Schilling, Geoff (Curriculum Development)" userId="9147261c-0027-4955-b2a6-c80652defa48" providerId="ADAL" clId="{0C1AB40E-22C7-FB42-B38A-42ABA43B4CC9}" dt="2022-03-03T05:53:01.047" v="11" actId="207"/>
          <ac:spMkLst>
            <pc:docMk/>
            <pc:sldMk cId="926289521" sldId="272"/>
            <ac:spMk id="9" creationId="{BAD5A517-DDB8-3E44-A0D2-9E2FD0273973}"/>
          </ac:spMkLst>
        </pc:spChg>
      </pc:sldChg>
      <pc:sldChg chg="modSp mod">
        <pc:chgData name="Schilling, Geoff (Curriculum Development)" userId="9147261c-0027-4955-b2a6-c80652defa48" providerId="ADAL" clId="{0C1AB40E-22C7-FB42-B38A-42ABA43B4CC9}" dt="2022-03-03T05:52:09.244" v="1" actId="207"/>
        <pc:sldMkLst>
          <pc:docMk/>
          <pc:sldMk cId="2338820494" sldId="296"/>
        </pc:sldMkLst>
        <pc:spChg chg="mod">
          <ac:chgData name="Schilling, Geoff (Curriculum Development)" userId="9147261c-0027-4955-b2a6-c80652defa48" providerId="ADAL" clId="{0C1AB40E-22C7-FB42-B38A-42ABA43B4CC9}" dt="2022-03-03T05:52:09.244" v="1" actId="207"/>
          <ac:spMkLst>
            <pc:docMk/>
            <pc:sldMk cId="2338820494" sldId="296"/>
            <ac:spMk id="8" creationId="{145AEF38-D042-4226-9DAF-7896298BD4F7}"/>
          </ac:spMkLst>
        </pc:spChg>
      </pc:sldChg>
      <pc:sldChg chg="modSp">
        <pc:chgData name="Schilling, Geoff (Curriculum Development)" userId="9147261c-0027-4955-b2a6-c80652defa48" providerId="ADAL" clId="{0C1AB40E-22C7-FB42-B38A-42ABA43B4CC9}" dt="2022-03-03T05:52:37.359" v="8"/>
        <pc:sldMkLst>
          <pc:docMk/>
          <pc:sldMk cId="1680791351" sldId="298"/>
        </pc:sldMkLst>
        <pc:spChg chg="mod">
          <ac:chgData name="Schilling, Geoff (Curriculum Development)" userId="9147261c-0027-4955-b2a6-c80652defa48" providerId="ADAL" clId="{0C1AB40E-22C7-FB42-B38A-42ABA43B4CC9}" dt="2022-03-03T05:52:37.359" v="8"/>
          <ac:spMkLst>
            <pc:docMk/>
            <pc:sldMk cId="1680791351" sldId="298"/>
            <ac:spMk id="11" creationId="{EFE276C1-8529-DC4A-B12E-969DAA7D9A32}"/>
          </ac:spMkLst>
        </pc:spChg>
      </pc:sldChg>
      <pc:sldChg chg="modSp mod">
        <pc:chgData name="Schilling, Geoff (Curriculum Development)" userId="9147261c-0027-4955-b2a6-c80652defa48" providerId="ADAL" clId="{0C1AB40E-22C7-FB42-B38A-42ABA43B4CC9}" dt="2022-03-03T05:52:17.129" v="3" actId="207"/>
        <pc:sldMkLst>
          <pc:docMk/>
          <pc:sldMk cId="3559193459" sldId="303"/>
        </pc:sldMkLst>
        <pc:spChg chg="mod">
          <ac:chgData name="Schilling, Geoff (Curriculum Development)" userId="9147261c-0027-4955-b2a6-c80652defa48" providerId="ADAL" clId="{0C1AB40E-22C7-FB42-B38A-42ABA43B4CC9}" dt="2022-03-03T05:52:17.129" v="3" actId="207"/>
          <ac:spMkLst>
            <pc:docMk/>
            <pc:sldMk cId="3559193459" sldId="303"/>
            <ac:spMk id="9" creationId="{7675C7D6-A85E-7440-83D4-6D5B4580E6BC}"/>
          </ac:spMkLst>
        </pc:spChg>
      </pc:sldChg>
      <pc:sldChg chg="modSp mod">
        <pc:chgData name="Schilling, Geoff (Curriculum Development)" userId="9147261c-0027-4955-b2a6-c80652defa48" providerId="ADAL" clId="{0C1AB40E-22C7-FB42-B38A-42ABA43B4CC9}" dt="2022-03-03T05:52:32.714" v="7" actId="207"/>
        <pc:sldMkLst>
          <pc:docMk/>
          <pc:sldMk cId="783998028" sldId="304"/>
        </pc:sldMkLst>
        <pc:spChg chg="mod">
          <ac:chgData name="Schilling, Geoff (Curriculum Development)" userId="9147261c-0027-4955-b2a6-c80652defa48" providerId="ADAL" clId="{0C1AB40E-22C7-FB42-B38A-42ABA43B4CC9}" dt="2022-03-03T05:52:32.714" v="7" actId="207"/>
          <ac:spMkLst>
            <pc:docMk/>
            <pc:sldMk cId="783998028" sldId="304"/>
            <ac:spMk id="12" creationId="{E44EC3E5-F740-E04A-AD16-4357F9787C08}"/>
          </ac:spMkLst>
        </pc:spChg>
      </pc:sldChg>
      <pc:sldChg chg="modSp">
        <pc:chgData name="Schilling, Geoff (Curriculum Development)" userId="9147261c-0027-4955-b2a6-c80652defa48" providerId="ADAL" clId="{0C1AB40E-22C7-FB42-B38A-42ABA43B4CC9}" dt="2022-03-03T05:52:44.661" v="9"/>
        <pc:sldMkLst>
          <pc:docMk/>
          <pc:sldMk cId="2447038502" sldId="305"/>
        </pc:sldMkLst>
        <pc:spChg chg="mod">
          <ac:chgData name="Schilling, Geoff (Curriculum Development)" userId="9147261c-0027-4955-b2a6-c80652defa48" providerId="ADAL" clId="{0C1AB40E-22C7-FB42-B38A-42ABA43B4CC9}" dt="2022-03-03T05:52:44.661" v="9"/>
          <ac:spMkLst>
            <pc:docMk/>
            <pc:sldMk cId="2447038502" sldId="305"/>
            <ac:spMk id="15" creationId="{0CA8631F-B598-F34D-BAAE-96806642F855}"/>
          </ac:spMkLst>
        </pc:spChg>
      </pc:sldChg>
    </pc:docChg>
  </pc:docChgLst>
  <pc:docChgLst>
    <pc:chgData name="Ballantyne, Meegan (Curriculum Policy and Standards)" userId="0b324ebd-65ba-428b-adc2-e3fc2a9aab37" providerId="ADAL" clId="{B626F1C7-F4B9-4B30-B82B-86C63A15778B}"/>
    <pc:docChg chg="modSld">
      <pc:chgData name="Ballantyne, Meegan (Curriculum Policy and Standards)" userId="0b324ebd-65ba-428b-adc2-e3fc2a9aab37" providerId="ADAL" clId="{B626F1C7-F4B9-4B30-B82B-86C63A15778B}" dt="2022-02-17T23:01:33.380" v="14" actId="1076"/>
      <pc:docMkLst>
        <pc:docMk/>
      </pc:docMkLst>
      <pc:sldChg chg="addSp modSp mod">
        <pc:chgData name="Ballantyne, Meegan (Curriculum Policy and Standards)" userId="0b324ebd-65ba-428b-adc2-e3fc2a9aab37" providerId="ADAL" clId="{B626F1C7-F4B9-4B30-B82B-86C63A15778B}" dt="2022-02-17T23:00:38.258" v="6" actId="1076"/>
        <pc:sldMkLst>
          <pc:docMk/>
          <pc:sldMk cId="1412376001" sldId="270"/>
        </pc:sldMkLst>
        <pc:spChg chg="add mod">
          <ac:chgData name="Ballantyne, Meegan (Curriculum Policy and Standards)" userId="0b324ebd-65ba-428b-adc2-e3fc2a9aab37" providerId="ADAL" clId="{B626F1C7-F4B9-4B30-B82B-86C63A15778B}" dt="2022-02-17T23:00:38.258" v="6" actId="1076"/>
          <ac:spMkLst>
            <pc:docMk/>
            <pc:sldMk cId="1412376001" sldId="270"/>
            <ac:spMk id="10" creationId="{B5D00EEA-B7B2-408C-B087-93BFC84233E4}"/>
          </ac:spMkLst>
        </pc:spChg>
      </pc:sldChg>
      <pc:sldChg chg="addSp modSp mod">
        <pc:chgData name="Ballantyne, Meegan (Curriculum Policy and Standards)" userId="0b324ebd-65ba-428b-adc2-e3fc2a9aab37" providerId="ADAL" clId="{B626F1C7-F4B9-4B30-B82B-86C63A15778B}" dt="2022-02-17T23:01:33.380" v="14" actId="1076"/>
        <pc:sldMkLst>
          <pc:docMk/>
          <pc:sldMk cId="926289521" sldId="272"/>
        </pc:sldMkLst>
        <pc:spChg chg="add mod">
          <ac:chgData name="Ballantyne, Meegan (Curriculum Policy and Standards)" userId="0b324ebd-65ba-428b-adc2-e3fc2a9aab37" providerId="ADAL" clId="{B626F1C7-F4B9-4B30-B82B-86C63A15778B}" dt="2022-02-17T23:01:33.380" v="14" actId="1076"/>
          <ac:spMkLst>
            <pc:docMk/>
            <pc:sldMk cId="926289521" sldId="272"/>
            <ac:spMk id="9" creationId="{F5F9CA85-C520-45A7-9B45-F9424C955D12}"/>
          </ac:spMkLst>
        </pc:spChg>
      </pc:sldChg>
      <pc:sldChg chg="addSp modSp mod">
        <pc:chgData name="Ballantyne, Meegan (Curriculum Policy and Standards)" userId="0b324ebd-65ba-428b-adc2-e3fc2a9aab37" providerId="ADAL" clId="{B626F1C7-F4B9-4B30-B82B-86C63A15778B}" dt="2022-02-17T23:00:10.553" v="3" actId="1076"/>
        <pc:sldMkLst>
          <pc:docMk/>
          <pc:sldMk cId="2338820494" sldId="296"/>
        </pc:sldMkLst>
        <pc:spChg chg="add mod">
          <ac:chgData name="Ballantyne, Meegan (Curriculum Policy and Standards)" userId="0b324ebd-65ba-428b-adc2-e3fc2a9aab37" providerId="ADAL" clId="{B626F1C7-F4B9-4B30-B82B-86C63A15778B}" dt="2022-02-17T23:00:10.553" v="3" actId="1076"/>
          <ac:spMkLst>
            <pc:docMk/>
            <pc:sldMk cId="2338820494" sldId="296"/>
            <ac:spMk id="7" creationId="{23C4AEAA-9051-4113-A28E-37E380E8B8E1}"/>
          </ac:spMkLst>
        </pc:spChg>
      </pc:sldChg>
      <pc:sldChg chg="addSp modSp mod">
        <pc:chgData name="Ballantyne, Meegan (Curriculum Policy and Standards)" userId="0b324ebd-65ba-428b-adc2-e3fc2a9aab37" providerId="ADAL" clId="{B626F1C7-F4B9-4B30-B82B-86C63A15778B}" dt="2022-02-17T23:01:01.545" v="10" actId="1076"/>
        <pc:sldMkLst>
          <pc:docMk/>
          <pc:sldMk cId="1680791351" sldId="298"/>
        </pc:sldMkLst>
        <pc:spChg chg="add mod">
          <ac:chgData name="Ballantyne, Meegan (Curriculum Policy and Standards)" userId="0b324ebd-65ba-428b-adc2-e3fc2a9aab37" providerId="ADAL" clId="{B626F1C7-F4B9-4B30-B82B-86C63A15778B}" dt="2022-02-17T23:01:01.545" v="10" actId="1076"/>
          <ac:spMkLst>
            <pc:docMk/>
            <pc:sldMk cId="1680791351" sldId="298"/>
            <ac:spMk id="11" creationId="{46C69645-4BCA-40CF-8B1B-F7DA2C55E7FC}"/>
          </ac:spMkLst>
        </pc:spChg>
      </pc:sldChg>
      <pc:sldChg chg="addSp modSp">
        <pc:chgData name="Ballantyne, Meegan (Curriculum Policy and Standards)" userId="0b324ebd-65ba-428b-adc2-e3fc2a9aab37" providerId="ADAL" clId="{B626F1C7-F4B9-4B30-B82B-86C63A15778B}" dt="2022-02-17T23:00:19.237" v="4"/>
        <pc:sldMkLst>
          <pc:docMk/>
          <pc:sldMk cId="3559193459" sldId="303"/>
        </pc:sldMkLst>
        <pc:spChg chg="add mod">
          <ac:chgData name="Ballantyne, Meegan (Curriculum Policy and Standards)" userId="0b324ebd-65ba-428b-adc2-e3fc2a9aab37" providerId="ADAL" clId="{B626F1C7-F4B9-4B30-B82B-86C63A15778B}" dt="2022-02-17T23:00:19.237" v="4"/>
          <ac:spMkLst>
            <pc:docMk/>
            <pc:sldMk cId="3559193459" sldId="303"/>
            <ac:spMk id="8" creationId="{6FC3548C-4748-4C76-A752-EBEEC0D53848}"/>
          </ac:spMkLst>
        </pc:spChg>
      </pc:sldChg>
      <pc:sldChg chg="addSp modSp mod">
        <pc:chgData name="Ballantyne, Meegan (Curriculum Policy and Standards)" userId="0b324ebd-65ba-428b-adc2-e3fc2a9aab37" providerId="ADAL" clId="{B626F1C7-F4B9-4B30-B82B-86C63A15778B}" dt="2022-02-17T23:00:44.033" v="8" actId="1076"/>
        <pc:sldMkLst>
          <pc:docMk/>
          <pc:sldMk cId="783998028" sldId="304"/>
        </pc:sldMkLst>
        <pc:spChg chg="add mod">
          <ac:chgData name="Ballantyne, Meegan (Curriculum Policy and Standards)" userId="0b324ebd-65ba-428b-adc2-e3fc2a9aab37" providerId="ADAL" clId="{B626F1C7-F4B9-4B30-B82B-86C63A15778B}" dt="2022-02-17T23:00:44.033" v="8" actId="1076"/>
          <ac:spMkLst>
            <pc:docMk/>
            <pc:sldMk cId="783998028" sldId="304"/>
            <ac:spMk id="8" creationId="{00D56737-5D28-4CF3-87C0-FC0532FCD93E}"/>
          </ac:spMkLst>
        </pc:spChg>
      </pc:sldChg>
      <pc:sldChg chg="addSp modSp mod">
        <pc:chgData name="Ballantyne, Meegan (Curriculum Policy and Standards)" userId="0b324ebd-65ba-428b-adc2-e3fc2a9aab37" providerId="ADAL" clId="{B626F1C7-F4B9-4B30-B82B-86C63A15778B}" dt="2022-02-17T23:01:23.242" v="12" actId="1076"/>
        <pc:sldMkLst>
          <pc:docMk/>
          <pc:sldMk cId="2447038502" sldId="305"/>
        </pc:sldMkLst>
        <pc:spChg chg="add mod">
          <ac:chgData name="Ballantyne, Meegan (Curriculum Policy and Standards)" userId="0b324ebd-65ba-428b-adc2-e3fc2a9aab37" providerId="ADAL" clId="{B626F1C7-F4B9-4B30-B82B-86C63A15778B}" dt="2022-02-17T23:01:23.242" v="12" actId="1076"/>
          <ac:spMkLst>
            <pc:docMk/>
            <pc:sldMk cId="2447038502" sldId="305"/>
            <ac:spMk id="7" creationId="{8B1CE48A-4CA4-46CA-89B2-B41F55E7738F}"/>
          </ac:spMkLst>
        </pc:spChg>
      </pc:sldChg>
      <pc:sldChg chg="addSp modSp mod">
        <pc:chgData name="Ballantyne, Meegan (Curriculum Policy and Standards)" userId="0b324ebd-65ba-428b-adc2-e3fc2a9aab37" providerId="ADAL" clId="{B626F1C7-F4B9-4B30-B82B-86C63A15778B}" dt="2022-02-17T22:59:48.416" v="1" actId="1076"/>
        <pc:sldMkLst>
          <pc:docMk/>
          <pc:sldMk cId="3430489747" sldId="307"/>
        </pc:sldMkLst>
        <pc:spChg chg="add mod">
          <ac:chgData name="Ballantyne, Meegan (Curriculum Policy and Standards)" userId="0b324ebd-65ba-428b-adc2-e3fc2a9aab37" providerId="ADAL" clId="{B626F1C7-F4B9-4B30-B82B-86C63A15778B}" dt="2022-02-17T22:59:48.416" v="1" actId="1076"/>
          <ac:spMkLst>
            <pc:docMk/>
            <pc:sldMk cId="3430489747" sldId="307"/>
            <ac:spMk id="10" creationId="{17E98513-9FDE-4A6C-BEFD-9B838167F5EB}"/>
          </ac:spMkLst>
        </pc:spChg>
      </pc:sldChg>
    </pc:docChg>
  </pc:docChgLst>
  <pc:docChgLst>
    <pc:chgData name="White, Bev (Curriculum Policy and Standards)" userId="S::bev.white622@schools.sa.edu.au::4228438c-bb69-42f5-9d9f-354cafb06b1e" providerId="AD" clId="Web-{8BF4EF90-0BBB-4555-8672-DA5001DF2A5A}"/>
    <pc:docChg chg="modSld">
      <pc:chgData name="White, Bev (Curriculum Policy and Standards)" userId="S::bev.white622@schools.sa.edu.au::4228438c-bb69-42f5-9d9f-354cafb06b1e" providerId="AD" clId="Web-{8BF4EF90-0BBB-4555-8672-DA5001DF2A5A}" dt="2022-01-21T04:54:32.596" v="0"/>
      <pc:docMkLst>
        <pc:docMk/>
      </pc:docMkLst>
      <pc:sldChg chg="addSp modSp mod modClrScheme chgLayout">
        <pc:chgData name="White, Bev (Curriculum Policy and Standards)" userId="S::bev.white622@schools.sa.edu.au::4228438c-bb69-42f5-9d9f-354cafb06b1e" providerId="AD" clId="Web-{8BF4EF90-0BBB-4555-8672-DA5001DF2A5A}" dt="2022-01-21T04:54:32.596" v="0"/>
        <pc:sldMkLst>
          <pc:docMk/>
          <pc:sldMk cId="2447038502" sldId="305"/>
        </pc:sldMkLst>
        <pc:spChg chg="mod ord">
          <ac:chgData name="White, Bev (Curriculum Policy and Standards)" userId="S::bev.white622@schools.sa.edu.au::4228438c-bb69-42f5-9d9f-354cafb06b1e" providerId="AD" clId="Web-{8BF4EF90-0BBB-4555-8672-DA5001DF2A5A}" dt="2022-01-21T04:54:32.596" v="0"/>
          <ac:spMkLst>
            <pc:docMk/>
            <pc:sldMk cId="2447038502" sldId="305"/>
            <ac:spMk id="2" creationId="{7E6DF47A-26E6-4663-8D52-C83FE722D32B}"/>
          </ac:spMkLst>
        </pc:spChg>
        <pc:spChg chg="add mod ord">
          <ac:chgData name="White, Bev (Curriculum Policy and Standards)" userId="S::bev.white622@schools.sa.edu.au::4228438c-bb69-42f5-9d9f-354cafb06b1e" providerId="AD" clId="Web-{8BF4EF90-0BBB-4555-8672-DA5001DF2A5A}" dt="2022-01-21T04:54:32.596" v="0"/>
          <ac:spMkLst>
            <pc:docMk/>
            <pc:sldMk cId="2447038502" sldId="305"/>
            <ac:spMk id="6" creationId="{576DC578-6F6B-41A2-9405-6738945A09E9}"/>
          </ac:spMkLst>
        </pc:spChg>
        <pc:spChg chg="add mod ord">
          <ac:chgData name="White, Bev (Curriculum Policy and Standards)" userId="S::bev.white622@schools.sa.edu.au::4228438c-bb69-42f5-9d9f-354cafb06b1e" providerId="AD" clId="Web-{8BF4EF90-0BBB-4555-8672-DA5001DF2A5A}" dt="2022-01-21T04:54:32.596" v="0"/>
          <ac:spMkLst>
            <pc:docMk/>
            <pc:sldMk cId="2447038502" sldId="305"/>
            <ac:spMk id="9" creationId="{E62E99FB-147E-4DDA-9F31-4F6429C061D0}"/>
          </ac:spMkLst>
        </pc:spChg>
      </pc:sldChg>
    </pc:docChg>
  </pc:docChgLst>
  <pc:docChgLst>
    <pc:chgData name="Kathy Tomotheou" userId="9949b5ba-e5e1-4ab7-9b88-2b874b58366f" providerId="ADAL" clId="{C4832B3E-D1C3-4546-B9B2-C2D03D0D12A7}"/>
    <pc:docChg chg="undo custSel modSld">
      <pc:chgData name="Kathy Tomotheou" userId="9949b5ba-e5e1-4ab7-9b88-2b874b58366f" providerId="ADAL" clId="{C4832B3E-D1C3-4546-B9B2-C2D03D0D12A7}" dt="2022-02-22T13:22:45.758" v="85" actId="14861"/>
      <pc:docMkLst>
        <pc:docMk/>
      </pc:docMkLst>
      <pc:sldChg chg="addSp delSp modSp mod addCm">
        <pc:chgData name="Kathy Tomotheou" userId="9949b5ba-e5e1-4ab7-9b88-2b874b58366f" providerId="ADAL" clId="{C4832B3E-D1C3-4546-B9B2-C2D03D0D12A7}" dt="2022-02-22T13:06:50.737" v="41" actId="478"/>
        <pc:sldMkLst>
          <pc:docMk/>
          <pc:sldMk cId="1412376001" sldId="270"/>
        </pc:sldMkLst>
        <pc:spChg chg="del mod">
          <ac:chgData name="Kathy Tomotheou" userId="9949b5ba-e5e1-4ab7-9b88-2b874b58366f" providerId="ADAL" clId="{C4832B3E-D1C3-4546-B9B2-C2D03D0D12A7}" dt="2022-02-22T13:04:27.657" v="16" actId="478"/>
          <ac:spMkLst>
            <pc:docMk/>
            <pc:sldMk cId="1412376001" sldId="270"/>
            <ac:spMk id="8" creationId="{6B04853C-E01D-4975-9408-5806367C7A8A}"/>
          </ac:spMkLst>
        </pc:spChg>
        <pc:spChg chg="add del mod">
          <ac:chgData name="Kathy Tomotheou" userId="9949b5ba-e5e1-4ab7-9b88-2b874b58366f" providerId="ADAL" clId="{C4832B3E-D1C3-4546-B9B2-C2D03D0D12A7}" dt="2022-02-22T13:06:50.737" v="41" actId="478"/>
          <ac:spMkLst>
            <pc:docMk/>
            <pc:sldMk cId="1412376001" sldId="270"/>
            <ac:spMk id="9" creationId="{0311B1AE-9ADA-41A1-94EE-847A9684C914}"/>
          </ac:spMkLst>
        </pc:spChg>
        <pc:spChg chg="add mod">
          <ac:chgData name="Kathy Tomotheou" userId="9949b5ba-e5e1-4ab7-9b88-2b874b58366f" providerId="ADAL" clId="{C4832B3E-D1C3-4546-B9B2-C2D03D0D12A7}" dt="2022-02-22T13:04:46.326" v="21"/>
          <ac:spMkLst>
            <pc:docMk/>
            <pc:sldMk cId="1412376001" sldId="270"/>
            <ac:spMk id="11" creationId="{3756613C-A4D5-2E45-A856-2A92E77F7849}"/>
          </ac:spMkLst>
        </pc:spChg>
        <pc:picChg chg="mod">
          <ac:chgData name="Kathy Tomotheou" userId="9949b5ba-e5e1-4ab7-9b88-2b874b58366f" providerId="ADAL" clId="{C4832B3E-D1C3-4546-B9B2-C2D03D0D12A7}" dt="2022-02-22T13:05:42.684" v="30" actId="14861"/>
          <ac:picMkLst>
            <pc:docMk/>
            <pc:sldMk cId="1412376001" sldId="270"/>
            <ac:picMk id="4" creationId="{4138355D-59CF-4C35-AA9D-E09299BD91FD}"/>
          </ac:picMkLst>
        </pc:picChg>
        <pc:picChg chg="add del mod">
          <ac:chgData name="Kathy Tomotheou" userId="9949b5ba-e5e1-4ab7-9b88-2b874b58366f" providerId="ADAL" clId="{C4832B3E-D1C3-4546-B9B2-C2D03D0D12A7}" dt="2022-02-22T13:04:58.617" v="25" actId="478"/>
          <ac:picMkLst>
            <pc:docMk/>
            <pc:sldMk cId="1412376001" sldId="270"/>
            <ac:picMk id="10" creationId="{9A7B0E97-26D6-454D-81CF-938F90BABDA9}"/>
          </ac:picMkLst>
        </pc:picChg>
      </pc:sldChg>
      <pc:sldChg chg="addSp delSp modSp mod addCm">
        <pc:chgData name="Kathy Tomotheou" userId="9949b5ba-e5e1-4ab7-9b88-2b874b58366f" providerId="ADAL" clId="{C4832B3E-D1C3-4546-B9B2-C2D03D0D12A7}" dt="2022-02-22T13:22:45.758" v="85" actId="14861"/>
        <pc:sldMkLst>
          <pc:docMk/>
          <pc:sldMk cId="926289521" sldId="272"/>
        </pc:sldMkLst>
        <pc:spChg chg="del">
          <ac:chgData name="Kathy Tomotheou" userId="9949b5ba-e5e1-4ab7-9b88-2b874b58366f" providerId="ADAL" clId="{C4832B3E-D1C3-4546-B9B2-C2D03D0D12A7}" dt="2022-02-22T13:10:55.483" v="69" actId="478"/>
          <ac:spMkLst>
            <pc:docMk/>
            <pc:sldMk cId="926289521" sldId="272"/>
            <ac:spMk id="7" creationId="{2CB301F2-90F6-4756-9A0C-61370FFB54D3}"/>
          </ac:spMkLst>
        </pc:spChg>
        <pc:spChg chg="del">
          <ac:chgData name="Kathy Tomotheou" userId="9949b5ba-e5e1-4ab7-9b88-2b874b58366f" providerId="ADAL" clId="{C4832B3E-D1C3-4546-B9B2-C2D03D0D12A7}" dt="2022-02-22T13:10:57.610" v="70" actId="478"/>
          <ac:spMkLst>
            <pc:docMk/>
            <pc:sldMk cId="926289521" sldId="272"/>
            <ac:spMk id="8" creationId="{44EAFA27-92B5-46A2-AFCA-F6BDBC452695}"/>
          </ac:spMkLst>
        </pc:spChg>
        <pc:spChg chg="add mod">
          <ac:chgData name="Kathy Tomotheou" userId="9949b5ba-e5e1-4ab7-9b88-2b874b58366f" providerId="ADAL" clId="{C4832B3E-D1C3-4546-B9B2-C2D03D0D12A7}" dt="2022-02-22T13:21:54.356" v="82" actId="20577"/>
          <ac:spMkLst>
            <pc:docMk/>
            <pc:sldMk cId="926289521" sldId="272"/>
            <ac:spMk id="9" creationId="{BAD5A517-DDB8-3E44-A0D2-9E2FD0273973}"/>
          </ac:spMkLst>
        </pc:spChg>
        <pc:picChg chg="mod">
          <ac:chgData name="Kathy Tomotheou" userId="9949b5ba-e5e1-4ab7-9b88-2b874b58366f" providerId="ADAL" clId="{C4832B3E-D1C3-4546-B9B2-C2D03D0D12A7}" dt="2022-02-22T13:22:45.758" v="85" actId="14861"/>
          <ac:picMkLst>
            <pc:docMk/>
            <pc:sldMk cId="926289521" sldId="272"/>
            <ac:picMk id="4" creationId="{4E44FC9E-8F06-495F-A59B-7EE87B358EB1}"/>
          </ac:picMkLst>
        </pc:picChg>
      </pc:sldChg>
      <pc:sldChg chg="modSp mod addCm">
        <pc:chgData name="Kathy Tomotheou" userId="9949b5ba-e5e1-4ab7-9b88-2b874b58366f" providerId="ADAL" clId="{C4832B3E-D1C3-4546-B9B2-C2D03D0D12A7}" dt="2022-02-22T13:05:20.937" v="27" actId="14861"/>
        <pc:sldMkLst>
          <pc:docMk/>
          <pc:sldMk cId="2338820494" sldId="296"/>
        </pc:sldMkLst>
        <pc:spChg chg="mod">
          <ac:chgData name="Kathy Tomotheou" userId="9949b5ba-e5e1-4ab7-9b88-2b874b58366f" providerId="ADAL" clId="{C4832B3E-D1C3-4546-B9B2-C2D03D0D12A7}" dt="2022-02-22T13:02:22.206" v="6" actId="1037"/>
          <ac:spMkLst>
            <pc:docMk/>
            <pc:sldMk cId="2338820494" sldId="296"/>
            <ac:spMk id="8" creationId="{145AEF38-D042-4226-9DAF-7896298BD4F7}"/>
          </ac:spMkLst>
        </pc:spChg>
        <pc:picChg chg="mod">
          <ac:chgData name="Kathy Tomotheou" userId="9949b5ba-e5e1-4ab7-9b88-2b874b58366f" providerId="ADAL" clId="{C4832B3E-D1C3-4546-B9B2-C2D03D0D12A7}" dt="2022-02-22T13:05:20.937" v="27" actId="14861"/>
          <ac:picMkLst>
            <pc:docMk/>
            <pc:sldMk cId="2338820494" sldId="296"/>
            <ac:picMk id="6" creationId="{445E2211-43B5-45A9-93DD-14BF05491BB2}"/>
          </ac:picMkLst>
        </pc:picChg>
      </pc:sldChg>
      <pc:sldChg chg="addSp delSp modSp mod addCm">
        <pc:chgData name="Kathy Tomotheou" userId="9949b5ba-e5e1-4ab7-9b88-2b874b58366f" providerId="ADAL" clId="{C4832B3E-D1C3-4546-B9B2-C2D03D0D12A7}" dt="2022-02-22T13:09:57.494" v="67" actId="1036"/>
        <pc:sldMkLst>
          <pc:docMk/>
          <pc:sldMk cId="1680791351" sldId="298"/>
        </pc:sldMkLst>
        <pc:spChg chg="del">
          <ac:chgData name="Kathy Tomotheou" userId="9949b5ba-e5e1-4ab7-9b88-2b874b58366f" providerId="ADAL" clId="{C4832B3E-D1C3-4546-B9B2-C2D03D0D12A7}" dt="2022-02-22T13:08:20.840" v="50" actId="478"/>
          <ac:spMkLst>
            <pc:docMk/>
            <pc:sldMk cId="1680791351" sldId="298"/>
            <ac:spMk id="8" creationId="{5E331E9D-F96E-4BEF-82C1-23171F021C8F}"/>
          </ac:spMkLst>
        </pc:spChg>
        <pc:spChg chg="del">
          <ac:chgData name="Kathy Tomotheou" userId="9949b5ba-e5e1-4ab7-9b88-2b874b58366f" providerId="ADAL" clId="{C4832B3E-D1C3-4546-B9B2-C2D03D0D12A7}" dt="2022-02-22T13:08:19.082" v="49" actId="478"/>
          <ac:spMkLst>
            <pc:docMk/>
            <pc:sldMk cId="1680791351" sldId="298"/>
            <ac:spMk id="10" creationId="{B31864ED-E2E4-4449-A639-C2A69515906E}"/>
          </ac:spMkLst>
        </pc:spChg>
        <pc:spChg chg="add mod">
          <ac:chgData name="Kathy Tomotheou" userId="9949b5ba-e5e1-4ab7-9b88-2b874b58366f" providerId="ADAL" clId="{C4832B3E-D1C3-4546-B9B2-C2D03D0D12A7}" dt="2022-02-22T13:08:22.707" v="51"/>
          <ac:spMkLst>
            <pc:docMk/>
            <pc:sldMk cId="1680791351" sldId="298"/>
            <ac:spMk id="11" creationId="{EFE276C1-8529-DC4A-B12E-969DAA7D9A32}"/>
          </ac:spMkLst>
        </pc:spChg>
        <pc:picChg chg="mod">
          <ac:chgData name="Kathy Tomotheou" userId="9949b5ba-e5e1-4ab7-9b88-2b874b58366f" providerId="ADAL" clId="{C4832B3E-D1C3-4546-B9B2-C2D03D0D12A7}" dt="2022-02-22T13:09:57.494" v="67" actId="1036"/>
          <ac:picMkLst>
            <pc:docMk/>
            <pc:sldMk cId="1680791351" sldId="298"/>
            <ac:picMk id="9" creationId="{815EED89-719A-4B92-BABA-3473BA38BC10}"/>
          </ac:picMkLst>
        </pc:picChg>
      </pc:sldChg>
      <pc:sldChg chg="addSp delSp modSp mod addCm">
        <pc:chgData name="Kathy Tomotheou" userId="9949b5ba-e5e1-4ab7-9b88-2b874b58366f" providerId="ADAL" clId="{C4832B3E-D1C3-4546-B9B2-C2D03D0D12A7}" dt="2022-02-22T13:05:29.667" v="28" actId="14861"/>
        <pc:sldMkLst>
          <pc:docMk/>
          <pc:sldMk cId="3559193459" sldId="303"/>
        </pc:sldMkLst>
        <pc:spChg chg="del">
          <ac:chgData name="Kathy Tomotheou" userId="9949b5ba-e5e1-4ab7-9b88-2b874b58366f" providerId="ADAL" clId="{C4832B3E-D1C3-4546-B9B2-C2D03D0D12A7}" dt="2022-02-22T13:02:47.969" v="8" actId="478"/>
          <ac:spMkLst>
            <pc:docMk/>
            <pc:sldMk cId="3559193459" sldId="303"/>
            <ac:spMk id="6" creationId="{8AA90F6C-ED64-4873-AE87-02AA87B7CF88}"/>
          </ac:spMkLst>
        </pc:spChg>
        <pc:spChg chg="add mod">
          <ac:chgData name="Kathy Tomotheou" userId="9949b5ba-e5e1-4ab7-9b88-2b874b58366f" providerId="ADAL" clId="{C4832B3E-D1C3-4546-B9B2-C2D03D0D12A7}" dt="2022-02-22T13:02:51.415" v="10"/>
          <ac:spMkLst>
            <pc:docMk/>
            <pc:sldMk cId="3559193459" sldId="303"/>
            <ac:spMk id="9" creationId="{7675C7D6-A85E-7440-83D4-6D5B4580E6BC}"/>
          </ac:spMkLst>
        </pc:spChg>
        <pc:spChg chg="del">
          <ac:chgData name="Kathy Tomotheou" userId="9949b5ba-e5e1-4ab7-9b88-2b874b58366f" providerId="ADAL" clId="{C4832B3E-D1C3-4546-B9B2-C2D03D0D12A7}" dt="2022-02-22T13:02:50.862" v="9" actId="478"/>
          <ac:spMkLst>
            <pc:docMk/>
            <pc:sldMk cId="3559193459" sldId="303"/>
            <ac:spMk id="11" creationId="{3E55D0EB-0C2B-4264-BD9E-51BD2145A59A}"/>
          </ac:spMkLst>
        </pc:spChg>
        <pc:picChg chg="add mod">
          <ac:chgData name="Kathy Tomotheou" userId="9949b5ba-e5e1-4ab7-9b88-2b874b58366f" providerId="ADAL" clId="{C4832B3E-D1C3-4546-B9B2-C2D03D0D12A7}" dt="2022-02-22T13:05:29.667" v="28" actId="14861"/>
          <ac:picMkLst>
            <pc:docMk/>
            <pc:sldMk cId="3559193459" sldId="303"/>
            <ac:picMk id="8" creationId="{C2CE021D-4EC9-DD4B-870E-741F98450D13}"/>
          </ac:picMkLst>
        </pc:picChg>
        <pc:picChg chg="del">
          <ac:chgData name="Kathy Tomotheou" userId="9949b5ba-e5e1-4ab7-9b88-2b874b58366f" providerId="ADAL" clId="{C4832B3E-D1C3-4546-B9B2-C2D03D0D12A7}" dt="2022-02-22T13:02:47.969" v="8" actId="478"/>
          <ac:picMkLst>
            <pc:docMk/>
            <pc:sldMk cId="3559193459" sldId="303"/>
            <ac:picMk id="10" creationId="{1CCA656A-3F9D-436F-ADA4-5BB82DA79556}"/>
          </ac:picMkLst>
        </pc:picChg>
      </pc:sldChg>
      <pc:sldChg chg="addSp delSp modSp mod addCm">
        <pc:chgData name="Kathy Tomotheou" userId="9949b5ba-e5e1-4ab7-9b88-2b874b58366f" providerId="ADAL" clId="{C4832B3E-D1C3-4546-B9B2-C2D03D0D12A7}" dt="2022-02-22T13:08:14.005" v="48" actId="14100"/>
        <pc:sldMkLst>
          <pc:docMk/>
          <pc:sldMk cId="783998028" sldId="304"/>
        </pc:sldMkLst>
        <pc:spChg chg="mod">
          <ac:chgData name="Kathy Tomotheou" userId="9949b5ba-e5e1-4ab7-9b88-2b874b58366f" providerId="ADAL" clId="{C4832B3E-D1C3-4546-B9B2-C2D03D0D12A7}" dt="2022-02-22T13:07:03.072" v="43" actId="14100"/>
          <ac:spMkLst>
            <pc:docMk/>
            <pc:sldMk cId="783998028" sldId="304"/>
            <ac:spMk id="4" creationId="{5DE59FEC-CF41-4047-A40E-7C11016B4153}"/>
          </ac:spMkLst>
        </pc:spChg>
        <pc:spChg chg="add del">
          <ac:chgData name="Kathy Tomotheou" userId="9949b5ba-e5e1-4ab7-9b88-2b874b58366f" providerId="ADAL" clId="{C4832B3E-D1C3-4546-B9B2-C2D03D0D12A7}" dt="2022-02-22T13:06:39.778" v="39" actId="478"/>
          <ac:spMkLst>
            <pc:docMk/>
            <pc:sldMk cId="783998028" sldId="304"/>
            <ac:spMk id="7" creationId="{40482A0A-DE62-4258-9B54-4CDB2C05D74D}"/>
          </ac:spMkLst>
        </pc:spChg>
        <pc:spChg chg="add del mod">
          <ac:chgData name="Kathy Tomotheou" userId="9949b5ba-e5e1-4ab7-9b88-2b874b58366f" providerId="ADAL" clId="{C4832B3E-D1C3-4546-B9B2-C2D03D0D12A7}" dt="2022-02-22T13:06:25.175" v="35"/>
          <ac:spMkLst>
            <pc:docMk/>
            <pc:sldMk cId="783998028" sldId="304"/>
            <ac:spMk id="9" creationId="{A20BF31E-EF24-4A42-85AE-9E2AD89D0097}"/>
          </ac:spMkLst>
        </pc:spChg>
        <pc:spChg chg="add del">
          <ac:chgData name="Kathy Tomotheou" userId="9949b5ba-e5e1-4ab7-9b88-2b874b58366f" providerId="ADAL" clId="{C4832B3E-D1C3-4546-B9B2-C2D03D0D12A7}" dt="2022-02-22T13:06:44.425" v="40" actId="478"/>
          <ac:spMkLst>
            <pc:docMk/>
            <pc:sldMk cId="783998028" sldId="304"/>
            <ac:spMk id="10" creationId="{1AC96166-431F-4A56-AF45-070288351E2B}"/>
          </ac:spMkLst>
        </pc:spChg>
        <pc:spChg chg="add mod">
          <ac:chgData name="Kathy Tomotheou" userId="9949b5ba-e5e1-4ab7-9b88-2b874b58366f" providerId="ADAL" clId="{C4832B3E-D1C3-4546-B9B2-C2D03D0D12A7}" dt="2022-02-22T13:08:14.005" v="48" actId="14100"/>
          <ac:spMkLst>
            <pc:docMk/>
            <pc:sldMk cId="783998028" sldId="304"/>
            <ac:spMk id="12" creationId="{E44EC3E5-F740-E04A-AD16-4357F9787C08}"/>
          </ac:spMkLst>
        </pc:spChg>
        <pc:picChg chg="add del">
          <ac:chgData name="Kathy Tomotheou" userId="9949b5ba-e5e1-4ab7-9b88-2b874b58366f" providerId="ADAL" clId="{C4832B3E-D1C3-4546-B9B2-C2D03D0D12A7}" dt="2022-02-22T13:06:44.425" v="40" actId="478"/>
          <ac:picMkLst>
            <pc:docMk/>
            <pc:sldMk cId="783998028" sldId="304"/>
            <ac:picMk id="3" creationId="{ABAA0501-328F-40ED-B353-E066C604F4B0}"/>
          </ac:picMkLst>
        </pc:picChg>
        <pc:picChg chg="add del mod">
          <ac:chgData name="Kathy Tomotheou" userId="9949b5ba-e5e1-4ab7-9b88-2b874b58366f" providerId="ADAL" clId="{C4832B3E-D1C3-4546-B9B2-C2D03D0D12A7}" dt="2022-02-22T13:06:25.175" v="35"/>
          <ac:picMkLst>
            <pc:docMk/>
            <pc:sldMk cId="783998028" sldId="304"/>
            <ac:picMk id="8" creationId="{192CBCDC-1C79-9F48-A6DF-23B58D9ABCDD}"/>
          </ac:picMkLst>
        </pc:picChg>
        <pc:picChg chg="add mod">
          <ac:chgData name="Kathy Tomotheou" userId="9949b5ba-e5e1-4ab7-9b88-2b874b58366f" providerId="ADAL" clId="{C4832B3E-D1C3-4546-B9B2-C2D03D0D12A7}" dt="2022-02-22T13:06:57.746" v="42"/>
          <ac:picMkLst>
            <pc:docMk/>
            <pc:sldMk cId="783998028" sldId="304"/>
            <ac:picMk id="11" creationId="{2A88E6FD-9DBF-AC4C-B384-D66CD9966DC7}"/>
          </ac:picMkLst>
        </pc:picChg>
      </pc:sldChg>
      <pc:sldChg chg="addSp delSp modSp mod addCm">
        <pc:chgData name="Kathy Tomotheou" userId="9949b5ba-e5e1-4ab7-9b88-2b874b58366f" providerId="ADAL" clId="{C4832B3E-D1C3-4546-B9B2-C2D03D0D12A7}" dt="2022-02-22T13:11:02.391" v="72" actId="1035"/>
        <pc:sldMkLst>
          <pc:docMk/>
          <pc:sldMk cId="2447038502" sldId="305"/>
        </pc:sldMkLst>
        <pc:spChg chg="add del mod">
          <ac:chgData name="Kathy Tomotheou" userId="9949b5ba-e5e1-4ab7-9b88-2b874b58366f" providerId="ADAL" clId="{C4832B3E-D1C3-4546-B9B2-C2D03D0D12A7}" dt="2022-02-22T13:09:35.918" v="60"/>
          <ac:spMkLst>
            <pc:docMk/>
            <pc:sldMk cId="2447038502" sldId="305"/>
            <ac:spMk id="8" creationId="{B971A9D4-0CF1-FA48-87BA-AB38ED66B51D}"/>
          </ac:spMkLst>
        </pc:spChg>
        <pc:spChg chg="add del mod">
          <ac:chgData name="Kathy Tomotheou" userId="9949b5ba-e5e1-4ab7-9b88-2b874b58366f" providerId="ADAL" clId="{C4832B3E-D1C3-4546-B9B2-C2D03D0D12A7}" dt="2022-02-22T13:09:52.481" v="62"/>
          <ac:spMkLst>
            <pc:docMk/>
            <pc:sldMk cId="2447038502" sldId="305"/>
            <ac:spMk id="11" creationId="{8D78A701-6853-0340-9258-3BCA236103DA}"/>
          </ac:spMkLst>
        </pc:spChg>
        <pc:spChg chg="del">
          <ac:chgData name="Kathy Tomotheou" userId="9949b5ba-e5e1-4ab7-9b88-2b874b58366f" providerId="ADAL" clId="{C4832B3E-D1C3-4546-B9B2-C2D03D0D12A7}" dt="2022-02-22T13:08:06.820" v="47" actId="478"/>
          <ac:spMkLst>
            <pc:docMk/>
            <pc:sldMk cId="2447038502" sldId="305"/>
            <ac:spMk id="13" creationId="{C83E1295-7BFE-449F-8726-3B5DC1F245BE}"/>
          </ac:spMkLst>
        </pc:spChg>
        <pc:spChg chg="add mod">
          <ac:chgData name="Kathy Tomotheou" userId="9949b5ba-e5e1-4ab7-9b88-2b874b58366f" providerId="ADAL" clId="{C4832B3E-D1C3-4546-B9B2-C2D03D0D12A7}" dt="2022-02-22T13:11:02.391" v="72" actId="1035"/>
          <ac:spMkLst>
            <pc:docMk/>
            <pc:sldMk cId="2447038502" sldId="305"/>
            <ac:spMk id="15" creationId="{0CA8631F-B598-F34D-BAAE-96806642F855}"/>
          </ac:spMkLst>
        </pc:spChg>
        <pc:picChg chg="add del mod">
          <ac:chgData name="Kathy Tomotheou" userId="9949b5ba-e5e1-4ab7-9b88-2b874b58366f" providerId="ADAL" clId="{C4832B3E-D1C3-4546-B9B2-C2D03D0D12A7}" dt="2022-02-22T13:09:56.763" v="66"/>
          <ac:picMkLst>
            <pc:docMk/>
            <pc:sldMk cId="2447038502" sldId="305"/>
            <ac:picMk id="3" creationId="{81846C02-6CD1-BD4A-8267-391E89FA5631}"/>
          </ac:picMkLst>
        </pc:picChg>
        <pc:picChg chg="add del mod">
          <ac:chgData name="Kathy Tomotheou" userId="9949b5ba-e5e1-4ab7-9b88-2b874b58366f" providerId="ADAL" clId="{C4832B3E-D1C3-4546-B9B2-C2D03D0D12A7}" dt="2022-02-22T13:09:35.918" v="60"/>
          <ac:picMkLst>
            <pc:docMk/>
            <pc:sldMk cId="2447038502" sldId="305"/>
            <ac:picMk id="7" creationId="{86B8632C-E997-534B-9D22-D639A2400850}"/>
          </ac:picMkLst>
        </pc:picChg>
        <pc:picChg chg="add del mod">
          <ac:chgData name="Kathy Tomotheou" userId="9949b5ba-e5e1-4ab7-9b88-2b874b58366f" providerId="ADAL" clId="{C4832B3E-D1C3-4546-B9B2-C2D03D0D12A7}" dt="2022-02-22T13:09:52.481" v="62"/>
          <ac:picMkLst>
            <pc:docMk/>
            <pc:sldMk cId="2447038502" sldId="305"/>
            <ac:picMk id="9" creationId="{8F680BEA-863C-8542-B952-3BDBFE19CEF0}"/>
          </ac:picMkLst>
        </pc:picChg>
        <pc:picChg chg="del">
          <ac:chgData name="Kathy Tomotheou" userId="9949b5ba-e5e1-4ab7-9b88-2b874b58366f" providerId="ADAL" clId="{C4832B3E-D1C3-4546-B9B2-C2D03D0D12A7}" dt="2022-02-22T13:08:06.820" v="47" actId="478"/>
          <ac:picMkLst>
            <pc:docMk/>
            <pc:sldMk cId="2447038502" sldId="305"/>
            <ac:picMk id="12" creationId="{D01BC128-1FB6-42AE-B805-BDB882E1A50C}"/>
          </ac:picMkLst>
        </pc:picChg>
        <pc:picChg chg="add mod">
          <ac:chgData name="Kathy Tomotheou" userId="9949b5ba-e5e1-4ab7-9b88-2b874b58366f" providerId="ADAL" clId="{C4832B3E-D1C3-4546-B9B2-C2D03D0D12A7}" dt="2022-02-22T13:10:06.839" v="68"/>
          <ac:picMkLst>
            <pc:docMk/>
            <pc:sldMk cId="2447038502" sldId="305"/>
            <ac:picMk id="14" creationId="{7DEABE21-F288-704C-9784-AC41B6436C44}"/>
          </ac:picMkLst>
        </pc:picChg>
      </pc:sldChg>
    </pc:docChg>
  </pc:docChgLst>
  <pc:docChgLst>
    <pc:chgData name="Rowntree, Sarah (Literacy and Numeracy Programs)" userId="S::sarah.rowntree805@schools.sa.edu.au::10f23035-01e7-46ad-97a5-d88e33a86a1f" providerId="AD" clId="Web-{349C4100-0902-4C96-8A81-53531A68CA54}"/>
    <pc:docChg chg="modSld">
      <pc:chgData name="Rowntree, Sarah (Literacy and Numeracy Programs)" userId="S::sarah.rowntree805@schools.sa.edu.au::10f23035-01e7-46ad-97a5-d88e33a86a1f" providerId="AD" clId="Web-{349C4100-0902-4C96-8A81-53531A68CA54}" dt="2022-01-21T05:01:03.662" v="17"/>
      <pc:docMkLst>
        <pc:docMk/>
      </pc:docMkLst>
      <pc:sldChg chg="modSp">
        <pc:chgData name="Rowntree, Sarah (Literacy and Numeracy Programs)" userId="S::sarah.rowntree805@schools.sa.edu.au::10f23035-01e7-46ad-97a5-d88e33a86a1f" providerId="AD" clId="Web-{349C4100-0902-4C96-8A81-53531A68CA54}" dt="2022-01-21T05:01:03.662" v="17"/>
        <pc:sldMkLst>
          <pc:docMk/>
          <pc:sldMk cId="1240729012" sldId="271"/>
        </pc:sldMkLst>
        <pc:graphicFrameChg chg="mod modGraphic">
          <ac:chgData name="Rowntree, Sarah (Literacy and Numeracy Programs)" userId="S::sarah.rowntree805@schools.sa.edu.au::10f23035-01e7-46ad-97a5-d88e33a86a1f" providerId="AD" clId="Web-{349C4100-0902-4C96-8A81-53531A68CA54}" dt="2022-01-21T05:01:03.662" v="17"/>
          <ac:graphicFrameMkLst>
            <pc:docMk/>
            <pc:sldMk cId="1240729012" sldId="271"/>
            <ac:graphicFrameMk id="4" creationId="{88E96F99-92AD-43DB-841E-B9B3F261430A}"/>
          </ac:graphicFrameMkLst>
        </pc:graphicFrameChg>
      </pc:sldChg>
    </pc:docChg>
  </pc:docChgLst>
  <pc:docChgLst>
    <pc:chgData name="White, Bev (Curriculum Policy and Standards)" userId="4228438c-bb69-42f5-9d9f-354cafb06b1e" providerId="ADAL" clId="{D534BFC3-3198-4271-9E9D-6991A3DB0529}"/>
    <pc:docChg chg="custSel modSld">
      <pc:chgData name="White, Bev (Curriculum Policy and Standards)" userId="4228438c-bb69-42f5-9d9f-354cafb06b1e" providerId="ADAL" clId="{D534BFC3-3198-4271-9E9D-6991A3DB0529}" dt="2022-01-25T00:45:51.602" v="61" actId="114"/>
      <pc:docMkLst>
        <pc:docMk/>
      </pc:docMkLst>
      <pc:sldChg chg="modSp mod">
        <pc:chgData name="White, Bev (Curriculum Policy and Standards)" userId="4228438c-bb69-42f5-9d9f-354cafb06b1e" providerId="ADAL" clId="{D534BFC3-3198-4271-9E9D-6991A3DB0529}" dt="2022-01-21T04:59:43.543" v="58" actId="20577"/>
        <pc:sldMkLst>
          <pc:docMk/>
          <pc:sldMk cId="1240729012" sldId="271"/>
        </pc:sldMkLst>
        <pc:graphicFrameChg chg="modGraphic">
          <ac:chgData name="White, Bev (Curriculum Policy and Standards)" userId="4228438c-bb69-42f5-9d9f-354cafb06b1e" providerId="ADAL" clId="{D534BFC3-3198-4271-9E9D-6991A3DB0529}" dt="2022-01-21T04:59:43.543" v="58" actId="20577"/>
          <ac:graphicFrameMkLst>
            <pc:docMk/>
            <pc:sldMk cId="1240729012" sldId="271"/>
            <ac:graphicFrameMk id="4" creationId="{88E96F99-92AD-43DB-841E-B9B3F261430A}"/>
          </ac:graphicFrameMkLst>
        </pc:graphicFrameChg>
      </pc:sldChg>
      <pc:sldChg chg="modSp mod">
        <pc:chgData name="White, Bev (Curriculum Policy and Standards)" userId="4228438c-bb69-42f5-9d9f-354cafb06b1e" providerId="ADAL" clId="{D534BFC3-3198-4271-9E9D-6991A3DB0529}" dt="2022-01-25T00:45:51.602" v="61" actId="114"/>
        <pc:sldMkLst>
          <pc:docMk/>
          <pc:sldMk cId="926289521" sldId="272"/>
        </pc:sldMkLst>
        <pc:spChg chg="mod">
          <ac:chgData name="White, Bev (Curriculum Policy and Standards)" userId="4228438c-bb69-42f5-9d9f-354cafb06b1e" providerId="ADAL" clId="{D534BFC3-3198-4271-9E9D-6991A3DB0529}" dt="2022-01-25T00:45:51.602" v="61" actId="114"/>
          <ac:spMkLst>
            <pc:docMk/>
            <pc:sldMk cId="926289521" sldId="272"/>
            <ac:spMk id="3" creationId="{74E37B85-1DCD-4B57-A3CF-B72A6555EB61}"/>
          </ac:spMkLst>
        </pc:spChg>
      </pc:sldChg>
      <pc:sldChg chg="addSp delSp modSp mod chgLayout">
        <pc:chgData name="White, Bev (Curriculum Policy and Standards)" userId="4228438c-bb69-42f5-9d9f-354cafb06b1e" providerId="ADAL" clId="{D534BFC3-3198-4271-9E9D-6991A3DB0529}" dt="2022-01-21T04:58:41.940" v="40" actId="1076"/>
        <pc:sldMkLst>
          <pc:docMk/>
          <pc:sldMk cId="2447038502" sldId="305"/>
        </pc:sldMkLst>
        <pc:spChg chg="mod ord">
          <ac:chgData name="White, Bev (Curriculum Policy and Standards)" userId="4228438c-bb69-42f5-9d9f-354cafb06b1e" providerId="ADAL" clId="{D534BFC3-3198-4271-9E9D-6991A3DB0529}" dt="2022-01-21T04:55:35.780" v="0" actId="700"/>
          <ac:spMkLst>
            <pc:docMk/>
            <pc:sldMk cId="2447038502" sldId="305"/>
            <ac:spMk id="2" creationId="{7E6DF47A-26E6-4663-8D52-C83FE722D32B}"/>
          </ac:spMkLst>
        </pc:spChg>
        <pc:spChg chg="del mod">
          <ac:chgData name="White, Bev (Curriculum Policy and Standards)" userId="4228438c-bb69-42f5-9d9f-354cafb06b1e" providerId="ADAL" clId="{D534BFC3-3198-4271-9E9D-6991A3DB0529}" dt="2022-01-21T04:57:06.969" v="24" actId="478"/>
          <ac:spMkLst>
            <pc:docMk/>
            <pc:sldMk cId="2447038502" sldId="305"/>
            <ac:spMk id="4" creationId="{5BE8BB70-A1EA-469E-989D-45541B143ACC}"/>
          </ac:spMkLst>
        </pc:spChg>
        <pc:spChg chg="del">
          <ac:chgData name="White, Bev (Curriculum Policy and Standards)" userId="4228438c-bb69-42f5-9d9f-354cafb06b1e" providerId="ADAL" clId="{D534BFC3-3198-4271-9E9D-6991A3DB0529}" dt="2022-01-21T04:55:35.780" v="0" actId="700"/>
          <ac:spMkLst>
            <pc:docMk/>
            <pc:sldMk cId="2447038502" sldId="305"/>
            <ac:spMk id="6" creationId="{576DC578-6F6B-41A2-9405-6738945A09E9}"/>
          </ac:spMkLst>
        </pc:spChg>
        <pc:spChg chg="del mod">
          <ac:chgData name="White, Bev (Curriculum Policy and Standards)" userId="4228438c-bb69-42f5-9d9f-354cafb06b1e" providerId="ADAL" clId="{D534BFC3-3198-4271-9E9D-6991A3DB0529}" dt="2022-01-21T04:57:42.270" v="35" actId="478"/>
          <ac:spMkLst>
            <pc:docMk/>
            <pc:sldMk cId="2447038502" sldId="305"/>
            <ac:spMk id="7" creationId="{E0ED096F-D120-4484-B82D-3B240DC038C0}"/>
          </ac:spMkLst>
        </pc:spChg>
        <pc:spChg chg="del mod">
          <ac:chgData name="White, Bev (Curriculum Policy and Standards)" userId="4228438c-bb69-42f5-9d9f-354cafb06b1e" providerId="ADAL" clId="{D534BFC3-3198-4271-9E9D-6991A3DB0529}" dt="2022-01-21T04:56:54.137" v="21" actId="478"/>
          <ac:spMkLst>
            <pc:docMk/>
            <pc:sldMk cId="2447038502" sldId="305"/>
            <ac:spMk id="8" creationId="{686FF264-4671-49E6-952B-B16A5A18455D}"/>
          </ac:spMkLst>
        </pc:spChg>
        <pc:spChg chg="del">
          <ac:chgData name="White, Bev (Curriculum Policy and Standards)" userId="4228438c-bb69-42f5-9d9f-354cafb06b1e" providerId="ADAL" clId="{D534BFC3-3198-4271-9E9D-6991A3DB0529}" dt="2022-01-21T04:55:35.780" v="0" actId="700"/>
          <ac:spMkLst>
            <pc:docMk/>
            <pc:sldMk cId="2447038502" sldId="305"/>
            <ac:spMk id="9" creationId="{E62E99FB-147E-4DDA-9F31-4F6429C061D0}"/>
          </ac:spMkLst>
        </pc:spChg>
        <pc:spChg chg="add mod ord">
          <ac:chgData name="White, Bev (Curriculum Policy and Standards)" userId="4228438c-bb69-42f5-9d9f-354cafb06b1e" providerId="ADAL" clId="{D534BFC3-3198-4271-9E9D-6991A3DB0529}" dt="2022-01-21T04:58:33.140" v="39" actId="14100"/>
          <ac:spMkLst>
            <pc:docMk/>
            <pc:sldMk cId="2447038502" sldId="305"/>
            <ac:spMk id="10" creationId="{8FD4690D-12BC-4923-A533-E2B51487D96C}"/>
          </ac:spMkLst>
        </pc:spChg>
        <pc:spChg chg="add del mod ord">
          <ac:chgData name="White, Bev (Curriculum Policy and Standards)" userId="4228438c-bb69-42f5-9d9f-354cafb06b1e" providerId="ADAL" clId="{D534BFC3-3198-4271-9E9D-6991A3DB0529}" dt="2022-01-21T04:55:46.362" v="2" actId="478"/>
          <ac:spMkLst>
            <pc:docMk/>
            <pc:sldMk cId="2447038502" sldId="305"/>
            <ac:spMk id="11" creationId="{108D1253-3A7B-4858-AE15-20226DE2C955}"/>
          </ac:spMkLst>
        </pc:spChg>
        <pc:spChg chg="add mod">
          <ac:chgData name="White, Bev (Curriculum Policy and Standards)" userId="4228438c-bb69-42f5-9d9f-354cafb06b1e" providerId="ADAL" clId="{D534BFC3-3198-4271-9E9D-6991A3DB0529}" dt="2022-01-21T04:58:21.212" v="38" actId="1076"/>
          <ac:spMkLst>
            <pc:docMk/>
            <pc:sldMk cId="2447038502" sldId="305"/>
            <ac:spMk id="13" creationId="{C83E1295-7BFE-449F-8726-3B5DC1F245BE}"/>
          </ac:spMkLst>
        </pc:spChg>
        <pc:picChg chg="mod">
          <ac:chgData name="White, Bev (Curriculum Policy and Standards)" userId="4228438c-bb69-42f5-9d9f-354cafb06b1e" providerId="ADAL" clId="{D534BFC3-3198-4271-9E9D-6991A3DB0529}" dt="2022-01-21T04:58:11.380" v="37" actId="1440"/>
          <ac:picMkLst>
            <pc:docMk/>
            <pc:sldMk cId="2447038502" sldId="305"/>
            <ac:picMk id="3" creationId="{45ED0F5A-6FF3-453F-9FFF-12181EBD627D}"/>
          </ac:picMkLst>
        </pc:picChg>
        <pc:picChg chg="mod">
          <ac:chgData name="White, Bev (Curriculum Policy and Standards)" userId="4228438c-bb69-42f5-9d9f-354cafb06b1e" providerId="ADAL" clId="{D534BFC3-3198-4271-9E9D-6991A3DB0529}" dt="2022-01-21T04:58:41.940" v="40" actId="1076"/>
          <ac:picMkLst>
            <pc:docMk/>
            <pc:sldMk cId="2447038502" sldId="305"/>
            <ac:picMk id="5" creationId="{550E2FCD-AA65-4F97-AA99-EB3881953B49}"/>
          </ac:picMkLst>
        </pc:picChg>
      </pc:sldChg>
    </pc:docChg>
  </pc:docChgLst>
  <pc:docChgLst>
    <pc:chgData name="Osbourne, Lawrina (Curriculum Support)" userId="5b989294-1a4f-4ecd-b7ab-ed9ef82fb5c7" providerId="ADAL" clId="{D39B3001-C0F2-4CD8-9A8B-47BA6AFABE1B}"/>
    <pc:docChg chg="modSld modMainMaster">
      <pc:chgData name="Osbourne, Lawrina (Curriculum Support)" userId="5b989294-1a4f-4ecd-b7ab-ed9ef82fb5c7" providerId="ADAL" clId="{D39B3001-C0F2-4CD8-9A8B-47BA6AFABE1B}" dt="2022-01-21T03:00:05.796" v="9" actId="2063"/>
      <pc:docMkLst>
        <pc:docMk/>
      </pc:docMkLst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3641841233" sldId="268"/>
        </pc:sldMkLst>
      </pc:sldChg>
      <pc:sldChg chg="modTransition modAnim">
        <pc:chgData name="Osbourne, Lawrina (Curriculum Support)" userId="5b989294-1a4f-4ecd-b7ab-ed9ef82fb5c7" providerId="ADAL" clId="{D39B3001-C0F2-4CD8-9A8B-47BA6AFABE1B}" dt="2022-01-21T02:48:38.790" v="2"/>
        <pc:sldMkLst>
          <pc:docMk/>
          <pc:sldMk cId="3271941629" sldId="269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1412376001" sldId="270"/>
        </pc:sldMkLst>
      </pc:sldChg>
      <pc:sldChg chg="modSp mod modTransition">
        <pc:chgData name="Osbourne, Lawrina (Curriculum Support)" userId="5b989294-1a4f-4ecd-b7ab-ed9ef82fb5c7" providerId="ADAL" clId="{D39B3001-C0F2-4CD8-9A8B-47BA6AFABE1B}" dt="2022-01-21T02:59:50.467" v="8" actId="2063"/>
        <pc:sldMkLst>
          <pc:docMk/>
          <pc:sldMk cId="1240729012" sldId="271"/>
        </pc:sldMkLst>
        <pc:graphicFrameChg chg="modGraphic">
          <ac:chgData name="Osbourne, Lawrina (Curriculum Support)" userId="5b989294-1a4f-4ecd-b7ab-ed9ef82fb5c7" providerId="ADAL" clId="{D39B3001-C0F2-4CD8-9A8B-47BA6AFABE1B}" dt="2022-01-21T02:59:50.467" v="8" actId="2063"/>
          <ac:graphicFrameMkLst>
            <pc:docMk/>
            <pc:sldMk cId="1240729012" sldId="271"/>
            <ac:graphicFrameMk id="4" creationId="{88E96F99-92AD-43DB-841E-B9B3F261430A}"/>
          </ac:graphicFrameMkLst>
        </pc:graphicFrameChg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926289521" sldId="272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317936319" sldId="279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3228524809" sldId="280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3018529555" sldId="281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3734477613" sldId="283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412240094" sldId="284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2122648596" sldId="292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2735404174" sldId="294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3419759586" sldId="295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2338820494" sldId="296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1680791351" sldId="298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3784759132" sldId="300"/>
        </pc:sldMkLst>
      </pc:sldChg>
      <pc:sldChg chg="modSp mod modTransition">
        <pc:chgData name="Osbourne, Lawrina (Curriculum Support)" userId="5b989294-1a4f-4ecd-b7ab-ed9ef82fb5c7" providerId="ADAL" clId="{D39B3001-C0F2-4CD8-9A8B-47BA6AFABE1B}" dt="2022-01-21T03:00:05.796" v="9" actId="2063"/>
        <pc:sldMkLst>
          <pc:docMk/>
          <pc:sldMk cId="3550850798" sldId="301"/>
        </pc:sldMkLst>
        <pc:graphicFrameChg chg="modGraphic">
          <ac:chgData name="Osbourne, Lawrina (Curriculum Support)" userId="5b989294-1a4f-4ecd-b7ab-ed9ef82fb5c7" providerId="ADAL" clId="{D39B3001-C0F2-4CD8-9A8B-47BA6AFABE1B}" dt="2022-01-21T03:00:05.796" v="9" actId="2063"/>
          <ac:graphicFrameMkLst>
            <pc:docMk/>
            <pc:sldMk cId="3550850798" sldId="301"/>
            <ac:graphicFrameMk id="4" creationId="{5D1CD30B-C378-49AC-8AA5-B5162D39F097}"/>
          </ac:graphicFrameMkLst>
        </pc:graphicFrameChg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2707349617" sldId="302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3559193459" sldId="303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783998028" sldId="304"/>
        </pc:sldMkLst>
      </pc:sldChg>
      <pc:sldChg chg="modTransition">
        <pc:chgData name="Osbourne, Lawrina (Curriculum Support)" userId="5b989294-1a4f-4ecd-b7ab-ed9ef82fb5c7" providerId="ADAL" clId="{D39B3001-C0F2-4CD8-9A8B-47BA6AFABE1B}" dt="2022-01-21T02:47:38.086" v="1"/>
        <pc:sldMkLst>
          <pc:docMk/>
          <pc:sldMk cId="2447038502" sldId="305"/>
        </pc:sldMkLst>
      </pc:sldChg>
      <pc:sldMasterChg chg="modTransition modSldLayout">
        <pc:chgData name="Osbourne, Lawrina (Curriculum Support)" userId="5b989294-1a4f-4ecd-b7ab-ed9ef82fb5c7" providerId="ADAL" clId="{D39B3001-C0F2-4CD8-9A8B-47BA6AFABE1B}" dt="2022-01-21T02:47:38.086" v="1"/>
        <pc:sldMasterMkLst>
          <pc:docMk/>
          <pc:sldMasterMk cId="1123625482" sldId="2147483648"/>
        </pc:sldMasterMkLst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2251798174" sldId="2147483649"/>
          </pc:sldLayoutMkLst>
        </pc:sldLayoutChg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643305868" sldId="2147483650"/>
          </pc:sldLayoutMkLst>
        </pc:sldLayoutChg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3144419789" sldId="2147483655"/>
          </pc:sldLayoutMkLst>
        </pc:sldLayoutChg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567652649" sldId="2147483660"/>
          </pc:sldLayoutMkLst>
        </pc:sldLayoutChg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4259699569" sldId="2147483661"/>
          </pc:sldLayoutMkLst>
        </pc:sldLayoutChg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655602330" sldId="2147483662"/>
          </pc:sldLayoutMkLst>
        </pc:sldLayoutChg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2427789703" sldId="2147483664"/>
          </pc:sldLayoutMkLst>
        </pc:sldLayoutChg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2217309765" sldId="2147483665"/>
          </pc:sldLayoutMkLst>
        </pc:sldLayoutChg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2543916552" sldId="2147483666"/>
          </pc:sldLayoutMkLst>
        </pc:sldLayoutChg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2665396133" sldId="2147483667"/>
          </pc:sldLayoutMkLst>
        </pc:sldLayoutChg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4098372844" sldId="2147483668"/>
          </pc:sldLayoutMkLst>
        </pc:sldLayoutChg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3668791820" sldId="2147483669"/>
          </pc:sldLayoutMkLst>
        </pc:sldLayoutChg>
        <pc:sldLayoutChg chg="modTransition">
          <pc:chgData name="Osbourne, Lawrina (Curriculum Support)" userId="5b989294-1a4f-4ecd-b7ab-ed9ef82fb5c7" providerId="ADAL" clId="{D39B3001-C0F2-4CD8-9A8B-47BA6AFABE1B}" dt="2022-01-21T02:47:38.086" v="1"/>
          <pc:sldLayoutMkLst>
            <pc:docMk/>
            <pc:sldMasterMk cId="1123625482" sldId="2147483648"/>
            <pc:sldLayoutMk cId="2036674756" sldId="2147483670"/>
          </pc:sldLayoutMkLst>
        </pc:sldLayoutChg>
      </pc:sldMasterChg>
    </pc:docChg>
  </pc:docChgLst>
  <pc:docChgLst>
    <pc:chgData name="Feetham, Fiona (Curriculum Support)" userId="S::fiona.feetham574@schools.sa.edu.au::a2456b1b-a103-4fdc-b8a0-dcd50b93ffb1" providerId="AD" clId="Web-{43FECE26-DDC0-4732-B0BA-4757ABAF3262}"/>
    <pc:docChg chg="modSld">
      <pc:chgData name="Feetham, Fiona (Curriculum Support)" userId="S::fiona.feetham574@schools.sa.edu.au::a2456b1b-a103-4fdc-b8a0-dcd50b93ffb1" providerId="AD" clId="Web-{43FECE26-DDC0-4732-B0BA-4757ABAF3262}" dt="2022-02-21T04:23:54.712" v="0"/>
      <pc:docMkLst>
        <pc:docMk/>
      </pc:docMkLst>
      <pc:sldChg chg="delSp delAnim">
        <pc:chgData name="Feetham, Fiona (Curriculum Support)" userId="S::fiona.feetham574@schools.sa.edu.au::a2456b1b-a103-4fdc-b8a0-dcd50b93ffb1" providerId="AD" clId="Web-{43FECE26-DDC0-4732-B0BA-4757ABAF3262}" dt="2022-02-21T04:23:54.712" v="0"/>
        <pc:sldMkLst>
          <pc:docMk/>
          <pc:sldMk cId="3784759132" sldId="300"/>
        </pc:sldMkLst>
        <pc:picChg chg="del">
          <ac:chgData name="Feetham, Fiona (Curriculum Support)" userId="S::fiona.feetham574@schools.sa.edu.au::a2456b1b-a103-4fdc-b8a0-dcd50b93ffb1" providerId="AD" clId="Web-{43FECE26-DDC0-4732-B0BA-4757ABAF3262}" dt="2022-02-21T04:23:54.712" v="0"/>
          <ac:picMkLst>
            <pc:docMk/>
            <pc:sldMk cId="3784759132" sldId="300"/>
            <ac:picMk id="17" creationId="{76D69356-5E43-4BE9-BF75-47766FA89F11}"/>
          </ac:picMkLst>
        </pc:picChg>
      </pc:sldChg>
    </pc:docChg>
  </pc:docChgLst>
  <pc:docChgLst>
    <pc:chgData name="Randall, Michael (Curriculum Support)" userId="S::michael.randall581@schools.sa.edu.au::d909de85-d2f0-4a61-be52-d2dbe822cc23" providerId="AD" clId="Web-{4C3ECD42-57AD-425A-95A6-560D54ED79B3}"/>
    <pc:docChg chg="modSld">
      <pc:chgData name="Randall, Michael (Curriculum Support)" userId="S::michael.randall581@schools.sa.edu.au::d909de85-d2f0-4a61-be52-d2dbe822cc23" providerId="AD" clId="Web-{4C3ECD42-57AD-425A-95A6-560D54ED79B3}" dt="2022-02-22T05:21:58.728" v="1"/>
      <pc:docMkLst>
        <pc:docMk/>
      </pc:docMkLst>
      <pc:sldChg chg="delSp modSp">
        <pc:chgData name="Randall, Michael (Curriculum Support)" userId="S::michael.randall581@schools.sa.edu.au::d909de85-d2f0-4a61-be52-d2dbe822cc23" providerId="AD" clId="Web-{4C3ECD42-57AD-425A-95A6-560D54ED79B3}" dt="2022-02-22T05:21:58.728" v="1"/>
        <pc:sldMkLst>
          <pc:docMk/>
          <pc:sldMk cId="1680791351" sldId="298"/>
        </pc:sldMkLst>
        <pc:spChg chg="del mod">
          <ac:chgData name="Randall, Michael (Curriculum Support)" userId="S::michael.randall581@schools.sa.edu.au::d909de85-d2f0-4a61-be52-d2dbe822cc23" providerId="AD" clId="Web-{4C3ECD42-57AD-425A-95A6-560D54ED79B3}" dt="2022-02-22T05:21:58.728" v="1"/>
          <ac:spMkLst>
            <pc:docMk/>
            <pc:sldMk cId="1680791351" sldId="298"/>
            <ac:spMk id="11" creationId="{46C69645-4BCA-40CF-8B1B-F7DA2C55E7FC}"/>
          </ac:spMkLst>
        </pc:spChg>
      </pc:sldChg>
    </pc:docChg>
  </pc:docChgLst>
  <pc:docChgLst>
    <pc:chgData name="Power, Kathryn (Curriculum Policy and Standards)" userId="39542ede-2362-451c-bbe8-2c6860191fec" providerId="ADAL" clId="{201F4430-70B8-4C05-9C47-FA560AB105CC}"/>
    <pc:docChg chg="custSel modSld">
      <pc:chgData name="Power, Kathryn (Curriculum Policy and Standards)" userId="39542ede-2362-451c-bbe8-2c6860191fec" providerId="ADAL" clId="{201F4430-70B8-4C05-9C47-FA560AB105CC}" dt="2022-02-27T23:51:24.541" v="60" actId="1076"/>
      <pc:docMkLst>
        <pc:docMk/>
      </pc:docMkLst>
      <pc:sldChg chg="modSp mod">
        <pc:chgData name="Power, Kathryn (Curriculum Policy and Standards)" userId="39542ede-2362-451c-bbe8-2c6860191fec" providerId="ADAL" clId="{201F4430-70B8-4C05-9C47-FA560AB105CC}" dt="2022-02-27T23:45:51.791" v="0" actId="1076"/>
        <pc:sldMkLst>
          <pc:docMk/>
          <pc:sldMk cId="3641841233" sldId="268"/>
        </pc:sldMkLst>
        <pc:picChg chg="mod">
          <ac:chgData name="Power, Kathryn (Curriculum Policy and Standards)" userId="39542ede-2362-451c-bbe8-2c6860191fec" providerId="ADAL" clId="{201F4430-70B8-4C05-9C47-FA560AB105CC}" dt="2022-02-27T23:45:51.791" v="0" actId="1076"/>
          <ac:picMkLst>
            <pc:docMk/>
            <pc:sldMk cId="3641841233" sldId="268"/>
            <ac:picMk id="6" creationId="{06F5A756-F581-4E14-BCDE-4B32E902099F}"/>
          </ac:picMkLst>
        </pc:picChg>
      </pc:sldChg>
      <pc:sldChg chg="modSp mod">
        <pc:chgData name="Power, Kathryn (Curriculum Policy and Standards)" userId="39542ede-2362-451c-bbe8-2c6860191fec" providerId="ADAL" clId="{201F4430-70B8-4C05-9C47-FA560AB105CC}" dt="2022-02-27T23:46:06.564" v="1" actId="1076"/>
        <pc:sldMkLst>
          <pc:docMk/>
          <pc:sldMk cId="3271941629" sldId="269"/>
        </pc:sldMkLst>
        <pc:picChg chg="mod">
          <ac:chgData name="Power, Kathryn (Curriculum Policy and Standards)" userId="39542ede-2362-451c-bbe8-2c6860191fec" providerId="ADAL" clId="{201F4430-70B8-4C05-9C47-FA560AB105CC}" dt="2022-02-27T23:46:06.564" v="1" actId="1076"/>
          <ac:picMkLst>
            <pc:docMk/>
            <pc:sldMk cId="3271941629" sldId="269"/>
            <ac:picMk id="4" creationId="{CE30C840-0C0E-4C6F-B01D-BE4EAE8D32F7}"/>
          </ac:picMkLst>
        </pc:picChg>
      </pc:sldChg>
      <pc:sldChg chg="modSp mod">
        <pc:chgData name="Power, Kathryn (Curriculum Policy and Standards)" userId="39542ede-2362-451c-bbe8-2c6860191fec" providerId="ADAL" clId="{201F4430-70B8-4C05-9C47-FA560AB105CC}" dt="2022-02-27T23:49:26.514" v="25" actId="1076"/>
        <pc:sldMkLst>
          <pc:docMk/>
          <pc:sldMk cId="1412376001" sldId="270"/>
        </pc:sldMkLst>
        <pc:picChg chg="mod">
          <ac:chgData name="Power, Kathryn (Curriculum Policy and Standards)" userId="39542ede-2362-451c-bbe8-2c6860191fec" providerId="ADAL" clId="{201F4430-70B8-4C05-9C47-FA560AB105CC}" dt="2022-02-27T23:49:26.514" v="25" actId="1076"/>
          <ac:picMkLst>
            <pc:docMk/>
            <pc:sldMk cId="1412376001" sldId="270"/>
            <ac:picMk id="6" creationId="{53ADC03B-C49D-4291-AE75-841978777FD2}"/>
          </ac:picMkLst>
        </pc:picChg>
      </pc:sldChg>
      <pc:sldChg chg="modSp mod">
        <pc:chgData name="Power, Kathryn (Curriculum Policy and Standards)" userId="39542ede-2362-451c-bbe8-2c6860191fec" providerId="ADAL" clId="{201F4430-70B8-4C05-9C47-FA560AB105CC}" dt="2022-02-27T23:51:07.494" v="59" actId="20577"/>
        <pc:sldMkLst>
          <pc:docMk/>
          <pc:sldMk cId="926289521" sldId="272"/>
        </pc:sldMkLst>
        <pc:spChg chg="mod">
          <ac:chgData name="Power, Kathryn (Curriculum Policy and Standards)" userId="39542ede-2362-451c-bbe8-2c6860191fec" providerId="ADAL" clId="{201F4430-70B8-4C05-9C47-FA560AB105CC}" dt="2022-02-27T23:51:07.494" v="59" actId="20577"/>
          <ac:spMkLst>
            <pc:docMk/>
            <pc:sldMk cId="926289521" sldId="272"/>
            <ac:spMk id="3" creationId="{74E37B85-1DCD-4B57-A3CF-B72A6555EB61}"/>
          </ac:spMkLst>
        </pc:spChg>
      </pc:sldChg>
      <pc:sldChg chg="modSp mod">
        <pc:chgData name="Power, Kathryn (Curriculum Policy and Standards)" userId="39542ede-2362-451c-bbe8-2c6860191fec" providerId="ADAL" clId="{201F4430-70B8-4C05-9C47-FA560AB105CC}" dt="2022-02-27T23:46:58.983" v="6" actId="113"/>
        <pc:sldMkLst>
          <pc:docMk/>
          <pc:sldMk cId="3228524809" sldId="280"/>
        </pc:sldMkLst>
        <pc:spChg chg="mod">
          <ac:chgData name="Power, Kathryn (Curriculum Policy and Standards)" userId="39542ede-2362-451c-bbe8-2c6860191fec" providerId="ADAL" clId="{201F4430-70B8-4C05-9C47-FA560AB105CC}" dt="2022-02-27T23:46:52.481" v="5" actId="20577"/>
          <ac:spMkLst>
            <pc:docMk/>
            <pc:sldMk cId="3228524809" sldId="280"/>
            <ac:spMk id="2" creationId="{48225CFB-4302-49BA-8660-88F59555382D}"/>
          </ac:spMkLst>
        </pc:spChg>
        <pc:spChg chg="mod">
          <ac:chgData name="Power, Kathryn (Curriculum Policy and Standards)" userId="39542ede-2362-451c-bbe8-2c6860191fec" providerId="ADAL" clId="{201F4430-70B8-4C05-9C47-FA560AB105CC}" dt="2022-02-27T23:46:58.983" v="6" actId="113"/>
          <ac:spMkLst>
            <pc:docMk/>
            <pc:sldMk cId="3228524809" sldId="280"/>
            <ac:spMk id="3" creationId="{B9A72951-2ACF-4398-A43E-AB03420C26F3}"/>
          </ac:spMkLst>
        </pc:spChg>
        <pc:picChg chg="mod">
          <ac:chgData name="Power, Kathryn (Curriculum Policy and Standards)" userId="39542ede-2362-451c-bbe8-2c6860191fec" providerId="ADAL" clId="{201F4430-70B8-4C05-9C47-FA560AB105CC}" dt="2022-02-27T23:46:44.345" v="3" actId="1076"/>
          <ac:picMkLst>
            <pc:docMk/>
            <pc:sldMk cId="3228524809" sldId="280"/>
            <ac:picMk id="4" creationId="{3CA670B5-DCDD-4540-A239-4B4410D10917}"/>
          </ac:picMkLst>
        </pc:picChg>
      </pc:sldChg>
      <pc:sldChg chg="modSp mod">
        <pc:chgData name="Power, Kathryn (Curriculum Policy and Standards)" userId="39542ede-2362-451c-bbe8-2c6860191fec" providerId="ADAL" clId="{201F4430-70B8-4C05-9C47-FA560AB105CC}" dt="2022-02-27T23:48:24.434" v="19" actId="1076"/>
        <pc:sldMkLst>
          <pc:docMk/>
          <pc:sldMk cId="3018529555" sldId="281"/>
        </pc:sldMkLst>
        <pc:picChg chg="mod">
          <ac:chgData name="Power, Kathryn (Curriculum Policy and Standards)" userId="39542ede-2362-451c-bbe8-2c6860191fec" providerId="ADAL" clId="{201F4430-70B8-4C05-9C47-FA560AB105CC}" dt="2022-02-27T23:48:24.434" v="19" actId="1076"/>
          <ac:picMkLst>
            <pc:docMk/>
            <pc:sldMk cId="3018529555" sldId="281"/>
            <ac:picMk id="8" creationId="{9E2C1BA9-AF7C-42DA-82D7-697DEC143F2B}"/>
          </ac:picMkLst>
        </pc:picChg>
      </pc:sldChg>
      <pc:sldChg chg="modSp mod">
        <pc:chgData name="Power, Kathryn (Curriculum Policy and Standards)" userId="39542ede-2362-451c-bbe8-2c6860191fec" providerId="ADAL" clId="{201F4430-70B8-4C05-9C47-FA560AB105CC}" dt="2022-02-27T23:47:18.688" v="12" actId="20577"/>
        <pc:sldMkLst>
          <pc:docMk/>
          <pc:sldMk cId="3734477613" sldId="283"/>
        </pc:sldMkLst>
        <pc:spChg chg="mod">
          <ac:chgData name="Power, Kathryn (Curriculum Policy and Standards)" userId="39542ede-2362-451c-bbe8-2c6860191fec" providerId="ADAL" clId="{201F4430-70B8-4C05-9C47-FA560AB105CC}" dt="2022-02-27T23:47:18.688" v="12" actId="20577"/>
          <ac:spMkLst>
            <pc:docMk/>
            <pc:sldMk cId="3734477613" sldId="283"/>
            <ac:spMk id="6" creationId="{8AD0E7DF-95B2-4E67-A5E4-4DBA678DDC37}"/>
          </ac:spMkLst>
        </pc:spChg>
      </pc:sldChg>
      <pc:sldChg chg="modSp mod">
        <pc:chgData name="Power, Kathryn (Curriculum Policy and Standards)" userId="39542ede-2362-451c-bbe8-2c6860191fec" providerId="ADAL" clId="{201F4430-70B8-4C05-9C47-FA560AB105CC}" dt="2022-02-27T23:48:30.764" v="20" actId="1076"/>
        <pc:sldMkLst>
          <pc:docMk/>
          <pc:sldMk cId="412240094" sldId="284"/>
        </pc:sldMkLst>
        <pc:graphicFrameChg chg="modGraphic">
          <ac:chgData name="Power, Kathryn (Curriculum Policy and Standards)" userId="39542ede-2362-451c-bbe8-2c6860191fec" providerId="ADAL" clId="{201F4430-70B8-4C05-9C47-FA560AB105CC}" dt="2022-02-27T23:47:37.780" v="14" actId="113"/>
          <ac:graphicFrameMkLst>
            <pc:docMk/>
            <pc:sldMk cId="412240094" sldId="284"/>
            <ac:graphicFrameMk id="4" creationId="{BE85ADFA-E984-4521-9734-BDC956790B42}"/>
          </ac:graphicFrameMkLst>
        </pc:graphicFrameChg>
        <pc:picChg chg="mod">
          <ac:chgData name="Power, Kathryn (Curriculum Policy and Standards)" userId="39542ede-2362-451c-bbe8-2c6860191fec" providerId="ADAL" clId="{201F4430-70B8-4C05-9C47-FA560AB105CC}" dt="2022-02-27T23:48:30.764" v="20" actId="1076"/>
          <ac:picMkLst>
            <pc:docMk/>
            <pc:sldMk cId="412240094" sldId="284"/>
            <ac:picMk id="18" creationId="{FC79495F-4AFF-4AF5-A6E1-A356B77745C2}"/>
          </ac:picMkLst>
        </pc:picChg>
      </pc:sldChg>
      <pc:sldChg chg="modSp mod">
        <pc:chgData name="Power, Kathryn (Curriculum Policy and Standards)" userId="39542ede-2362-451c-bbe8-2c6860191fec" providerId="ADAL" clId="{201F4430-70B8-4C05-9C47-FA560AB105CC}" dt="2022-02-27T23:51:24.541" v="60" actId="1076"/>
        <pc:sldMkLst>
          <pc:docMk/>
          <pc:sldMk cId="2122648596" sldId="292"/>
        </pc:sldMkLst>
        <pc:picChg chg="mod">
          <ac:chgData name="Power, Kathryn (Curriculum Policy and Standards)" userId="39542ede-2362-451c-bbe8-2c6860191fec" providerId="ADAL" clId="{201F4430-70B8-4C05-9C47-FA560AB105CC}" dt="2022-02-27T23:51:24.541" v="60" actId="1076"/>
          <ac:picMkLst>
            <pc:docMk/>
            <pc:sldMk cId="2122648596" sldId="292"/>
            <ac:picMk id="4" creationId="{C55E994C-F820-4611-8767-B88BB05A197E}"/>
          </ac:picMkLst>
        </pc:picChg>
      </pc:sldChg>
      <pc:sldChg chg="modSp mod">
        <pc:chgData name="Power, Kathryn (Curriculum Policy and Standards)" userId="39542ede-2362-451c-bbe8-2c6860191fec" providerId="ADAL" clId="{201F4430-70B8-4C05-9C47-FA560AB105CC}" dt="2022-02-27T23:47:57.097" v="16" actId="113"/>
        <pc:sldMkLst>
          <pc:docMk/>
          <pc:sldMk cId="2735404174" sldId="294"/>
        </pc:sldMkLst>
        <pc:graphicFrameChg chg="modGraphic">
          <ac:chgData name="Power, Kathryn (Curriculum Policy and Standards)" userId="39542ede-2362-451c-bbe8-2c6860191fec" providerId="ADAL" clId="{201F4430-70B8-4C05-9C47-FA560AB105CC}" dt="2022-02-27T23:47:57.097" v="16" actId="113"/>
          <ac:graphicFrameMkLst>
            <pc:docMk/>
            <pc:sldMk cId="2735404174" sldId="294"/>
            <ac:graphicFrameMk id="7" creationId="{82195CF2-C3BA-4374-9F0F-CE4DA0A35291}"/>
          </ac:graphicFrameMkLst>
        </pc:graphicFrameChg>
      </pc:sldChg>
      <pc:sldChg chg="modSp mod">
        <pc:chgData name="Power, Kathryn (Curriculum Policy and Standards)" userId="39542ede-2362-451c-bbe8-2c6860191fec" providerId="ADAL" clId="{201F4430-70B8-4C05-9C47-FA560AB105CC}" dt="2022-02-27T23:48:06.138" v="18" actId="113"/>
        <pc:sldMkLst>
          <pc:docMk/>
          <pc:sldMk cId="3419759586" sldId="295"/>
        </pc:sldMkLst>
        <pc:graphicFrameChg chg="modGraphic">
          <ac:chgData name="Power, Kathryn (Curriculum Policy and Standards)" userId="39542ede-2362-451c-bbe8-2c6860191fec" providerId="ADAL" clId="{201F4430-70B8-4C05-9C47-FA560AB105CC}" dt="2022-02-27T23:48:06.138" v="18" actId="113"/>
          <ac:graphicFrameMkLst>
            <pc:docMk/>
            <pc:sldMk cId="3419759586" sldId="295"/>
            <ac:graphicFrameMk id="4" creationId="{081D5575-190F-463D-850D-57A0BEB2D09A}"/>
          </ac:graphicFrameMkLst>
        </pc:graphicFrameChg>
      </pc:sldChg>
      <pc:sldChg chg="modSp mod">
        <pc:chgData name="Power, Kathryn (Curriculum Policy and Standards)" userId="39542ede-2362-451c-bbe8-2c6860191fec" providerId="ADAL" clId="{201F4430-70B8-4C05-9C47-FA560AB105CC}" dt="2022-02-27T23:48:49.605" v="21" actId="1076"/>
        <pc:sldMkLst>
          <pc:docMk/>
          <pc:sldMk cId="2338820494" sldId="296"/>
        </pc:sldMkLst>
        <pc:picChg chg="mod">
          <ac:chgData name="Power, Kathryn (Curriculum Policy and Standards)" userId="39542ede-2362-451c-bbe8-2c6860191fec" providerId="ADAL" clId="{201F4430-70B8-4C05-9C47-FA560AB105CC}" dt="2022-02-27T23:48:49.605" v="21" actId="1076"/>
          <ac:picMkLst>
            <pc:docMk/>
            <pc:sldMk cId="2338820494" sldId="296"/>
            <ac:picMk id="4" creationId="{276C9CC2-0F20-4700-8B36-31881CC0CBF8}"/>
          </ac:picMkLst>
        </pc:picChg>
      </pc:sldChg>
      <pc:sldChg chg="modSp mod">
        <pc:chgData name="Power, Kathryn (Curriculum Policy and Standards)" userId="39542ede-2362-451c-bbe8-2c6860191fec" providerId="ADAL" clId="{201F4430-70B8-4C05-9C47-FA560AB105CC}" dt="2022-02-27T23:49:53.154" v="27" actId="1076"/>
        <pc:sldMkLst>
          <pc:docMk/>
          <pc:sldMk cId="1680791351" sldId="298"/>
        </pc:sldMkLst>
        <pc:picChg chg="mod">
          <ac:chgData name="Power, Kathryn (Curriculum Policy and Standards)" userId="39542ede-2362-451c-bbe8-2c6860191fec" providerId="ADAL" clId="{201F4430-70B8-4C05-9C47-FA560AB105CC}" dt="2022-02-27T23:49:53.154" v="27" actId="1076"/>
          <ac:picMkLst>
            <pc:docMk/>
            <pc:sldMk cId="1680791351" sldId="298"/>
            <ac:picMk id="4" creationId="{2235B3CB-93AB-4AFC-B8A8-B19048C3B770}"/>
          </ac:picMkLst>
        </pc:picChg>
      </pc:sldChg>
      <pc:sldChg chg="modSp mod">
        <pc:chgData name="Power, Kathryn (Curriculum Policy and Standards)" userId="39542ede-2362-451c-bbe8-2c6860191fec" providerId="ADAL" clId="{201F4430-70B8-4C05-9C47-FA560AB105CC}" dt="2022-02-27T23:49:20.798" v="24" actId="1076"/>
        <pc:sldMkLst>
          <pc:docMk/>
          <pc:sldMk cId="3559193459" sldId="303"/>
        </pc:sldMkLst>
        <pc:spChg chg="mod">
          <ac:chgData name="Power, Kathryn (Curriculum Policy and Standards)" userId="39542ede-2362-451c-bbe8-2c6860191fec" providerId="ADAL" clId="{201F4430-70B8-4C05-9C47-FA560AB105CC}" dt="2022-02-27T23:48:58.935" v="22" actId="113"/>
          <ac:spMkLst>
            <pc:docMk/>
            <pc:sldMk cId="3559193459" sldId="303"/>
            <ac:spMk id="3" creationId="{4E9ECCE7-82CF-448A-B5EA-55B9B49418E3}"/>
          </ac:spMkLst>
        </pc:spChg>
        <pc:picChg chg="mod">
          <ac:chgData name="Power, Kathryn (Curriculum Policy and Standards)" userId="39542ede-2362-451c-bbe8-2c6860191fec" providerId="ADAL" clId="{201F4430-70B8-4C05-9C47-FA560AB105CC}" dt="2022-02-27T23:49:20.798" v="24" actId="1076"/>
          <ac:picMkLst>
            <pc:docMk/>
            <pc:sldMk cId="3559193459" sldId="303"/>
            <ac:picMk id="5" creationId="{54097EB0-B528-4589-B7C8-7E7AA34C3AA1}"/>
          </ac:picMkLst>
        </pc:picChg>
      </pc:sldChg>
      <pc:sldChg chg="modSp mod">
        <pc:chgData name="Power, Kathryn (Curriculum Policy and Standards)" userId="39542ede-2362-451c-bbe8-2c6860191fec" providerId="ADAL" clId="{201F4430-70B8-4C05-9C47-FA560AB105CC}" dt="2022-02-27T23:49:34.075" v="26" actId="1076"/>
        <pc:sldMkLst>
          <pc:docMk/>
          <pc:sldMk cId="783998028" sldId="304"/>
        </pc:sldMkLst>
        <pc:spChg chg="mod">
          <ac:chgData name="Power, Kathryn (Curriculum Policy and Standards)" userId="39542ede-2362-451c-bbe8-2c6860191fec" providerId="ADAL" clId="{201F4430-70B8-4C05-9C47-FA560AB105CC}" dt="2022-02-27T23:49:11.319" v="23" actId="113"/>
          <ac:spMkLst>
            <pc:docMk/>
            <pc:sldMk cId="783998028" sldId="304"/>
            <ac:spMk id="4" creationId="{5DE59FEC-CF41-4047-A40E-7C11016B4153}"/>
          </ac:spMkLst>
        </pc:spChg>
        <pc:picChg chg="mod">
          <ac:chgData name="Power, Kathryn (Curriculum Policy and Standards)" userId="39542ede-2362-451c-bbe8-2c6860191fec" providerId="ADAL" clId="{201F4430-70B8-4C05-9C47-FA560AB105CC}" dt="2022-02-27T23:49:34.075" v="26" actId="1076"/>
          <ac:picMkLst>
            <pc:docMk/>
            <pc:sldMk cId="783998028" sldId="304"/>
            <ac:picMk id="6" creationId="{BF58922A-B5D9-4EE1-8CA1-7E78041F2B09}"/>
          </ac:picMkLst>
        </pc:picChg>
      </pc:sldChg>
      <pc:sldChg chg="modSp mod">
        <pc:chgData name="Power, Kathryn (Curriculum Policy and Standards)" userId="39542ede-2362-451c-bbe8-2c6860191fec" providerId="ADAL" clId="{201F4430-70B8-4C05-9C47-FA560AB105CC}" dt="2022-02-27T23:50:05.553" v="28" actId="113"/>
        <pc:sldMkLst>
          <pc:docMk/>
          <pc:sldMk cId="2447038502" sldId="305"/>
        </pc:sldMkLst>
        <pc:spChg chg="mod">
          <ac:chgData name="Power, Kathryn (Curriculum Policy and Standards)" userId="39542ede-2362-451c-bbe8-2c6860191fec" providerId="ADAL" clId="{201F4430-70B8-4C05-9C47-FA560AB105CC}" dt="2022-02-27T23:50:05.553" v="28" actId="113"/>
          <ac:spMkLst>
            <pc:docMk/>
            <pc:sldMk cId="2447038502" sldId="305"/>
            <ac:spMk id="10" creationId="{8FD4690D-12BC-4923-A533-E2B51487D96C}"/>
          </ac:spMkLst>
        </pc:spChg>
      </pc:sldChg>
      <pc:sldChg chg="modSp mod">
        <pc:chgData name="Power, Kathryn (Curriculum Policy and Standards)" userId="39542ede-2362-451c-bbe8-2c6860191fec" providerId="ADAL" clId="{201F4430-70B8-4C05-9C47-FA560AB105CC}" dt="2022-02-27T23:46:26.030" v="2" actId="1076"/>
        <pc:sldMkLst>
          <pc:docMk/>
          <pc:sldMk cId="3430489747" sldId="307"/>
        </pc:sldMkLst>
        <pc:picChg chg="mod">
          <ac:chgData name="Power, Kathryn (Curriculum Policy and Standards)" userId="39542ede-2362-451c-bbe8-2c6860191fec" providerId="ADAL" clId="{201F4430-70B8-4C05-9C47-FA560AB105CC}" dt="2022-02-27T23:46:26.030" v="2" actId="1076"/>
          <ac:picMkLst>
            <pc:docMk/>
            <pc:sldMk cId="3430489747" sldId="307"/>
            <ac:picMk id="9" creationId="{BDA18B61-93DE-4350-BD63-D5283410C82B}"/>
          </ac:picMkLst>
        </pc:picChg>
      </pc:sldChg>
    </pc:docChg>
  </pc:docChgLst>
  <pc:docChgLst>
    <pc:chgData name="Rosemary" userId="8347c0b4-f3c8-4dd3-bab3-6cfb87c4f4f9" providerId="ADAL" clId="{CC29ADB1-F405-4CB9-8FE0-91C90542D1DF}"/>
    <pc:docChg chg="custSel modSld">
      <pc:chgData name="Rosemary" userId="8347c0b4-f3c8-4dd3-bab3-6cfb87c4f4f9" providerId="ADAL" clId="{CC29ADB1-F405-4CB9-8FE0-91C90542D1DF}" dt="2022-02-22T05:03:59.733" v="9" actId="478"/>
      <pc:docMkLst>
        <pc:docMk/>
      </pc:docMkLst>
      <pc:sldChg chg="addSp delSp modSp mod modClrScheme chgLayout">
        <pc:chgData name="Rosemary" userId="8347c0b4-f3c8-4dd3-bab3-6cfb87c4f4f9" providerId="ADAL" clId="{CC29ADB1-F405-4CB9-8FE0-91C90542D1DF}" dt="2022-02-22T05:03:59.733" v="9" actId="478"/>
        <pc:sldMkLst>
          <pc:docMk/>
          <pc:sldMk cId="3430489747" sldId="307"/>
        </pc:sldMkLst>
        <pc:spChg chg="mod ord">
          <ac:chgData name="Rosemary" userId="8347c0b4-f3c8-4dd3-bab3-6cfb87c4f4f9" providerId="ADAL" clId="{CC29ADB1-F405-4CB9-8FE0-91C90542D1DF}" dt="2022-02-22T05:03:40.305" v="4" actId="700"/>
          <ac:spMkLst>
            <pc:docMk/>
            <pc:sldMk cId="3430489747" sldId="307"/>
            <ac:spMk id="2" creationId="{9C8D727A-6CAF-456E-B3A9-979F490CC112}"/>
          </ac:spMkLst>
        </pc:spChg>
        <pc:spChg chg="add mod ord">
          <ac:chgData name="Rosemary" userId="8347c0b4-f3c8-4dd3-bab3-6cfb87c4f4f9" providerId="ADAL" clId="{CC29ADB1-F405-4CB9-8FE0-91C90542D1DF}" dt="2022-02-22T05:03:55.064" v="8" actId="12"/>
          <ac:spMkLst>
            <pc:docMk/>
            <pc:sldMk cId="3430489747" sldId="307"/>
            <ac:spMk id="3" creationId="{A495C822-9931-4F82-98C2-3ED17F5E0F1B}"/>
          </ac:spMkLst>
        </pc:spChg>
        <pc:spChg chg="add del mod ord">
          <ac:chgData name="Rosemary" userId="8347c0b4-f3c8-4dd3-bab3-6cfb87c4f4f9" providerId="ADAL" clId="{CC29ADB1-F405-4CB9-8FE0-91C90542D1DF}" dt="2022-02-22T05:03:59.733" v="9" actId="478"/>
          <ac:spMkLst>
            <pc:docMk/>
            <pc:sldMk cId="3430489747" sldId="307"/>
            <ac:spMk id="5" creationId="{3C9A0F49-670E-455E-80C5-A87AD79785B5}"/>
          </ac:spMkLst>
        </pc:spChg>
        <pc:spChg chg="del mod">
          <ac:chgData name="Rosemary" userId="8347c0b4-f3c8-4dd3-bab3-6cfb87c4f4f9" providerId="ADAL" clId="{CC29ADB1-F405-4CB9-8FE0-91C90542D1DF}" dt="2022-02-22T05:03:48.981" v="7" actId="478"/>
          <ac:spMkLst>
            <pc:docMk/>
            <pc:sldMk cId="3430489747" sldId="307"/>
            <ac:spMk id="6" creationId="{92F21D87-6AD0-492C-8899-C7196A4BD224}"/>
          </ac:spMkLst>
        </pc:spChg>
        <pc:spChg chg="del mod">
          <ac:chgData name="Rosemary" userId="8347c0b4-f3c8-4dd3-bab3-6cfb87c4f4f9" providerId="ADAL" clId="{CC29ADB1-F405-4CB9-8FE0-91C90542D1DF}" dt="2022-02-22T05:03:34.264" v="3" actId="478"/>
          <ac:spMkLst>
            <pc:docMk/>
            <pc:sldMk cId="3430489747" sldId="307"/>
            <ac:spMk id="11" creationId="{00CFC737-765D-4FAA-91DD-B25164323323}"/>
          </ac:spMkLst>
        </pc:spChg>
        <pc:picChg chg="del">
          <ac:chgData name="Rosemary" userId="8347c0b4-f3c8-4dd3-bab3-6cfb87c4f4f9" providerId="ADAL" clId="{CC29ADB1-F405-4CB9-8FE0-91C90542D1DF}" dt="2022-02-22T05:03:27.221" v="0" actId="478"/>
          <ac:picMkLst>
            <pc:docMk/>
            <pc:sldMk cId="3430489747" sldId="307"/>
            <ac:picMk id="8" creationId="{A11DE7BB-0737-46BE-9FA1-B0401DF71A88}"/>
          </ac:picMkLst>
        </pc:picChg>
        <pc:picChg chg="del">
          <ac:chgData name="Rosemary" userId="8347c0b4-f3c8-4dd3-bab3-6cfb87c4f4f9" providerId="ADAL" clId="{CC29ADB1-F405-4CB9-8FE0-91C90542D1DF}" dt="2022-02-22T05:03:29.184" v="1" actId="478"/>
          <ac:picMkLst>
            <pc:docMk/>
            <pc:sldMk cId="3430489747" sldId="307"/>
            <ac:picMk id="1028" creationId="{645A582E-077B-4428-AE86-8D696F199829}"/>
          </ac:picMkLst>
        </pc:picChg>
      </pc:sldChg>
    </pc:docChg>
  </pc:docChgLst>
  <pc:docChgLst>
    <pc:chgData name="Randall, Michael (Curriculum Support)" userId="d909de85-d2f0-4a61-be52-d2dbe822cc23" providerId="ADAL" clId="{25A1B0B0-235F-45C2-8E9C-8B1213760CE6}"/>
    <pc:docChg chg="custSel modSld">
      <pc:chgData name="Randall, Michael (Curriculum Support)" userId="d909de85-d2f0-4a61-be52-d2dbe822cc23" providerId="ADAL" clId="{25A1B0B0-235F-45C2-8E9C-8B1213760CE6}" dt="2022-02-22T04:10:07.795" v="9" actId="478"/>
      <pc:docMkLst>
        <pc:docMk/>
      </pc:docMkLst>
      <pc:sldChg chg="delSp mod">
        <pc:chgData name="Randall, Michael (Curriculum Support)" userId="d909de85-d2f0-4a61-be52-d2dbe822cc23" providerId="ADAL" clId="{25A1B0B0-235F-45C2-8E9C-8B1213760CE6}" dt="2022-02-22T04:09:42.060" v="4" actId="478"/>
        <pc:sldMkLst>
          <pc:docMk/>
          <pc:sldMk cId="1412376001" sldId="270"/>
        </pc:sldMkLst>
        <pc:spChg chg="del">
          <ac:chgData name="Randall, Michael (Curriculum Support)" userId="d909de85-d2f0-4a61-be52-d2dbe822cc23" providerId="ADAL" clId="{25A1B0B0-235F-45C2-8E9C-8B1213760CE6}" dt="2022-02-22T04:09:42.060" v="4" actId="478"/>
          <ac:spMkLst>
            <pc:docMk/>
            <pc:sldMk cId="1412376001" sldId="270"/>
            <ac:spMk id="10" creationId="{B5D00EEA-B7B2-408C-B087-93BFC84233E4}"/>
          </ac:spMkLst>
        </pc:spChg>
      </pc:sldChg>
      <pc:sldChg chg="delSp mod">
        <pc:chgData name="Randall, Michael (Curriculum Support)" userId="d909de85-d2f0-4a61-be52-d2dbe822cc23" providerId="ADAL" clId="{25A1B0B0-235F-45C2-8E9C-8B1213760CE6}" dt="2022-02-22T04:10:07.795" v="9" actId="478"/>
        <pc:sldMkLst>
          <pc:docMk/>
          <pc:sldMk cId="926289521" sldId="272"/>
        </pc:sldMkLst>
        <pc:spChg chg="del">
          <ac:chgData name="Randall, Michael (Curriculum Support)" userId="d909de85-d2f0-4a61-be52-d2dbe822cc23" providerId="ADAL" clId="{25A1B0B0-235F-45C2-8E9C-8B1213760CE6}" dt="2022-02-22T04:10:07.795" v="9" actId="478"/>
          <ac:spMkLst>
            <pc:docMk/>
            <pc:sldMk cId="926289521" sldId="272"/>
            <ac:spMk id="9" creationId="{F5F9CA85-C520-45A7-9B45-F9424C955D12}"/>
          </ac:spMkLst>
        </pc:spChg>
      </pc:sldChg>
      <pc:sldChg chg="delSp mod">
        <pc:chgData name="Randall, Michael (Curriculum Support)" userId="d909de85-d2f0-4a61-be52-d2dbe822cc23" providerId="ADAL" clId="{25A1B0B0-235F-45C2-8E9C-8B1213760CE6}" dt="2022-02-22T04:09:26.380" v="2" actId="478"/>
        <pc:sldMkLst>
          <pc:docMk/>
          <pc:sldMk cId="2338820494" sldId="296"/>
        </pc:sldMkLst>
        <pc:spChg chg="del">
          <ac:chgData name="Randall, Michael (Curriculum Support)" userId="d909de85-d2f0-4a61-be52-d2dbe822cc23" providerId="ADAL" clId="{25A1B0B0-235F-45C2-8E9C-8B1213760CE6}" dt="2022-02-22T04:09:26.380" v="2" actId="478"/>
          <ac:spMkLst>
            <pc:docMk/>
            <pc:sldMk cId="2338820494" sldId="296"/>
            <ac:spMk id="7" creationId="{23C4AEAA-9051-4113-A28E-37E380E8B8E1}"/>
          </ac:spMkLst>
        </pc:spChg>
      </pc:sldChg>
      <pc:sldChg chg="delSp mod">
        <pc:chgData name="Randall, Michael (Curriculum Support)" userId="d909de85-d2f0-4a61-be52-d2dbe822cc23" providerId="ADAL" clId="{25A1B0B0-235F-45C2-8E9C-8B1213760CE6}" dt="2022-02-22T04:09:36.387" v="3" actId="478"/>
        <pc:sldMkLst>
          <pc:docMk/>
          <pc:sldMk cId="3559193459" sldId="303"/>
        </pc:sldMkLst>
        <pc:spChg chg="del">
          <ac:chgData name="Randall, Michael (Curriculum Support)" userId="d909de85-d2f0-4a61-be52-d2dbe822cc23" providerId="ADAL" clId="{25A1B0B0-235F-45C2-8E9C-8B1213760CE6}" dt="2022-02-22T04:09:36.387" v="3" actId="478"/>
          <ac:spMkLst>
            <pc:docMk/>
            <pc:sldMk cId="3559193459" sldId="303"/>
            <ac:spMk id="8" creationId="{6FC3548C-4748-4C76-A752-EBEEC0D53848}"/>
          </ac:spMkLst>
        </pc:spChg>
      </pc:sldChg>
      <pc:sldChg chg="delSp mod">
        <pc:chgData name="Randall, Michael (Curriculum Support)" userId="d909de85-d2f0-4a61-be52-d2dbe822cc23" providerId="ADAL" clId="{25A1B0B0-235F-45C2-8E9C-8B1213760CE6}" dt="2022-02-22T04:09:48.272" v="5" actId="478"/>
        <pc:sldMkLst>
          <pc:docMk/>
          <pc:sldMk cId="783998028" sldId="304"/>
        </pc:sldMkLst>
        <pc:spChg chg="del">
          <ac:chgData name="Randall, Michael (Curriculum Support)" userId="d909de85-d2f0-4a61-be52-d2dbe822cc23" providerId="ADAL" clId="{25A1B0B0-235F-45C2-8E9C-8B1213760CE6}" dt="2022-02-22T04:09:48.272" v="5" actId="478"/>
          <ac:spMkLst>
            <pc:docMk/>
            <pc:sldMk cId="783998028" sldId="304"/>
            <ac:spMk id="8" creationId="{00D56737-5D28-4CF3-87C0-FC0532FCD93E}"/>
          </ac:spMkLst>
        </pc:spChg>
      </pc:sldChg>
      <pc:sldChg chg="delSp modSp mod">
        <pc:chgData name="Randall, Michael (Curriculum Support)" userId="d909de85-d2f0-4a61-be52-d2dbe822cc23" providerId="ADAL" clId="{25A1B0B0-235F-45C2-8E9C-8B1213760CE6}" dt="2022-02-22T04:09:56.243" v="8" actId="478"/>
        <pc:sldMkLst>
          <pc:docMk/>
          <pc:sldMk cId="2447038502" sldId="305"/>
        </pc:sldMkLst>
        <pc:spChg chg="del mod">
          <ac:chgData name="Randall, Michael (Curriculum Support)" userId="d909de85-d2f0-4a61-be52-d2dbe822cc23" providerId="ADAL" clId="{25A1B0B0-235F-45C2-8E9C-8B1213760CE6}" dt="2022-02-22T04:09:56.243" v="8" actId="478"/>
          <ac:spMkLst>
            <pc:docMk/>
            <pc:sldMk cId="2447038502" sldId="305"/>
            <ac:spMk id="7" creationId="{8B1CE48A-4CA4-46CA-89B2-B41F55E7738F}"/>
          </ac:spMkLst>
        </pc:spChg>
      </pc:sldChg>
      <pc:sldChg chg="delSp modSp mod">
        <pc:chgData name="Randall, Michael (Curriculum Support)" userId="d909de85-d2f0-4a61-be52-d2dbe822cc23" providerId="ADAL" clId="{25A1B0B0-235F-45C2-8E9C-8B1213760CE6}" dt="2022-02-22T04:09:10.921" v="1" actId="478"/>
        <pc:sldMkLst>
          <pc:docMk/>
          <pc:sldMk cId="3430489747" sldId="307"/>
        </pc:sldMkLst>
        <pc:spChg chg="del mod">
          <ac:chgData name="Randall, Michael (Curriculum Support)" userId="d909de85-d2f0-4a61-be52-d2dbe822cc23" providerId="ADAL" clId="{25A1B0B0-235F-45C2-8E9C-8B1213760CE6}" dt="2022-02-22T04:09:10.921" v="1" actId="478"/>
          <ac:spMkLst>
            <pc:docMk/>
            <pc:sldMk cId="3430489747" sldId="307"/>
            <ac:spMk id="10" creationId="{17E98513-9FDE-4A6C-BEFD-9B838167F5EB}"/>
          </ac:spMkLst>
        </pc:spChg>
      </pc:sldChg>
    </pc:docChg>
  </pc:docChgLst>
  <pc:docChgLst>
    <pc:chgData name="Strong, Ebony (Curriculum Support)" userId="fc4f9260-2f14-4a69-9b3f-0e36ce06e08b" providerId="ADAL" clId="{4CC860BD-6247-4C0C-AA31-95970809258A}"/>
    <pc:docChg chg="undo redo custSel addSld delSld modSld sldOrd modMainMaster">
      <pc:chgData name="Strong, Ebony (Curriculum Support)" userId="fc4f9260-2f14-4a69-9b3f-0e36ce06e08b" providerId="ADAL" clId="{4CC860BD-6247-4C0C-AA31-95970809258A}" dt="2022-01-24T00:44:02.607" v="3896" actId="2696"/>
      <pc:docMkLst>
        <pc:docMk/>
      </pc:docMkLst>
      <pc:sldChg chg="addSp modSp del modAnim">
        <pc:chgData name="Strong, Ebony (Curriculum Support)" userId="fc4f9260-2f14-4a69-9b3f-0e36ce06e08b" providerId="ADAL" clId="{4CC860BD-6247-4C0C-AA31-95970809258A}" dt="2022-01-20T07:30:18.085" v="3043" actId="2696"/>
        <pc:sldMkLst>
          <pc:docMk/>
          <pc:sldMk cId="2213450308" sldId="264"/>
        </pc:sldMkLst>
        <pc:picChg chg="add mod">
          <ac:chgData name="Strong, Ebony (Curriculum Support)" userId="fc4f9260-2f14-4a69-9b3f-0e36ce06e08b" providerId="ADAL" clId="{4CC860BD-6247-4C0C-AA31-95970809258A}" dt="2022-01-19T11:11:45.786" v="50"/>
          <ac:picMkLst>
            <pc:docMk/>
            <pc:sldMk cId="2213450308" sldId="264"/>
            <ac:picMk id="2" creationId="{A892A78F-A70A-4C1A-ABC9-E031CD1D7C54}"/>
          </ac:picMkLst>
        </pc:picChg>
        <pc:picChg chg="add mod">
          <ac:chgData name="Strong, Ebony (Curriculum Support)" userId="fc4f9260-2f14-4a69-9b3f-0e36ce06e08b" providerId="ADAL" clId="{4CC860BD-6247-4C0C-AA31-95970809258A}" dt="2022-01-20T07:11:35.944" v="3042"/>
          <ac:picMkLst>
            <pc:docMk/>
            <pc:sldMk cId="2213450308" sldId="264"/>
            <ac:picMk id="3" creationId="{F44CFD91-C7E9-40F7-B953-9956E483DB08}"/>
          </ac:picMkLst>
        </pc:picChg>
      </pc:sldChg>
      <pc:sldChg chg="addSp delSp modSp mo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3641841233" sldId="268"/>
        </pc:sldMkLst>
        <pc:spChg chg="mod">
          <ac:chgData name="Strong, Ebony (Curriculum Support)" userId="fc4f9260-2f14-4a69-9b3f-0e36ce06e08b" providerId="ADAL" clId="{4CC860BD-6247-4C0C-AA31-95970809258A}" dt="2022-01-19T03:34:46.706" v="5" actId="20577"/>
          <ac:spMkLst>
            <pc:docMk/>
            <pc:sldMk cId="3641841233" sldId="268"/>
            <ac:spMk id="2" creationId="{E16E19A7-28C1-4456-AA1B-10100DF6CF0C}"/>
          </ac:spMkLst>
        </pc:spChg>
        <pc:spChg chg="mod">
          <ac:chgData name="Strong, Ebony (Curriculum Support)" userId="fc4f9260-2f14-4a69-9b3f-0e36ce06e08b" providerId="ADAL" clId="{4CC860BD-6247-4C0C-AA31-95970809258A}" dt="2022-01-20T09:44:26.754" v="3593" actId="20577"/>
          <ac:spMkLst>
            <pc:docMk/>
            <pc:sldMk cId="3641841233" sldId="268"/>
            <ac:spMk id="3" creationId="{4CD1DB66-0417-403D-8A90-5058DCCE5EB7}"/>
          </ac:spMkLst>
        </pc:spChg>
        <pc:spChg chg="mod">
          <ac:chgData name="Strong, Ebony (Curriculum Support)" userId="fc4f9260-2f14-4a69-9b3f-0e36ce06e08b" providerId="ADAL" clId="{4CC860BD-6247-4C0C-AA31-95970809258A}" dt="2022-01-19T03:34:50.635" v="12" actId="20577"/>
          <ac:spMkLst>
            <pc:docMk/>
            <pc:sldMk cId="3641841233" sldId="268"/>
            <ac:spMk id="4" creationId="{D0697118-CD2B-4676-8ECA-E66DE8A5AE4A}"/>
          </ac:spMkLst>
        </pc:spChg>
        <pc:picChg chg="add del mod">
          <ac:chgData name="Strong, Ebony (Curriculum Support)" userId="fc4f9260-2f14-4a69-9b3f-0e36ce06e08b" providerId="ADAL" clId="{4CC860BD-6247-4C0C-AA31-95970809258A}" dt="2022-01-20T09:44:12.814" v="3573"/>
          <ac:picMkLst>
            <pc:docMk/>
            <pc:sldMk cId="3641841233" sldId="268"/>
            <ac:picMk id="5" creationId="{5E18E8C1-E2BE-42F5-B50A-74CF82FD66FD}"/>
          </ac:picMkLst>
        </pc:picChg>
        <pc:picChg chg="add mod">
          <ac:chgData name="Strong, Ebony (Curriculum Support)" userId="fc4f9260-2f14-4a69-9b3f-0e36ce06e08b" providerId="ADAL" clId="{4CC860BD-6247-4C0C-AA31-95970809258A}" dt="2022-01-20T10:09:33.668" v="3622" actId="1076"/>
          <ac:picMkLst>
            <pc:docMk/>
            <pc:sldMk cId="3641841233" sldId="268"/>
            <ac:picMk id="6" creationId="{06F5A756-F581-4E14-BCDE-4B32E902099F}"/>
          </ac:picMkLst>
        </pc:picChg>
      </pc:sldChg>
      <pc:sldChg chg="addSp modSp mo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3271941629" sldId="269"/>
        </pc:sldMkLst>
        <pc:spChg chg="mod">
          <ac:chgData name="Strong, Ebony (Curriculum Support)" userId="fc4f9260-2f14-4a69-9b3f-0e36ce06e08b" providerId="ADAL" clId="{4CC860BD-6247-4C0C-AA31-95970809258A}" dt="2022-01-19T11:13:45.207" v="70" actId="20577"/>
          <ac:spMkLst>
            <pc:docMk/>
            <pc:sldMk cId="3271941629" sldId="269"/>
            <ac:spMk id="2" creationId="{48225CFB-4302-49BA-8660-88F59555382D}"/>
          </ac:spMkLst>
        </pc:spChg>
        <pc:spChg chg="mod">
          <ac:chgData name="Strong, Ebony (Curriculum Support)" userId="fc4f9260-2f14-4a69-9b3f-0e36ce06e08b" providerId="ADAL" clId="{4CC860BD-6247-4C0C-AA31-95970809258A}" dt="2022-01-20T05:39:01.311" v="2308" actId="20577"/>
          <ac:spMkLst>
            <pc:docMk/>
            <pc:sldMk cId="3271941629" sldId="269"/>
            <ac:spMk id="3" creationId="{B9A72951-2ACF-4398-A43E-AB03420C26F3}"/>
          </ac:spMkLst>
        </pc:spChg>
        <pc:picChg chg="add mod">
          <ac:chgData name="Strong, Ebony (Curriculum Support)" userId="fc4f9260-2f14-4a69-9b3f-0e36ce06e08b" providerId="ADAL" clId="{4CC860BD-6247-4C0C-AA31-95970809258A}" dt="2022-01-21T00:57:58.343" v="3771" actId="1076"/>
          <ac:picMkLst>
            <pc:docMk/>
            <pc:sldMk cId="3271941629" sldId="269"/>
            <ac:picMk id="4" creationId="{CE30C840-0C0E-4C6F-B01D-BE4EAE8D32F7}"/>
          </ac:picMkLst>
        </pc:picChg>
      </pc:sldChg>
      <pc:sldChg chg="addSp delSp modSp mo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1412376001" sldId="270"/>
        </pc:sldMkLst>
        <pc:spChg chg="mod">
          <ac:chgData name="Strong, Ebony (Curriculum Support)" userId="fc4f9260-2f14-4a69-9b3f-0e36ce06e08b" providerId="ADAL" clId="{4CC860BD-6247-4C0C-AA31-95970809258A}" dt="2022-01-20T05:34:49.409" v="2145" actId="20577"/>
          <ac:spMkLst>
            <pc:docMk/>
            <pc:sldMk cId="1412376001" sldId="270"/>
            <ac:spMk id="2" creationId="{9C8D727A-6CAF-456E-B3A9-979F490CC112}"/>
          </ac:spMkLst>
        </pc:spChg>
        <pc:spChg chg="del">
          <ac:chgData name="Strong, Ebony (Curriculum Support)" userId="fc4f9260-2f14-4a69-9b3f-0e36ce06e08b" providerId="ADAL" clId="{4CC860BD-6247-4C0C-AA31-95970809258A}" dt="2022-01-19T12:18:56.400" v="684" actId="478"/>
          <ac:spMkLst>
            <pc:docMk/>
            <pc:sldMk cId="1412376001" sldId="270"/>
            <ac:spMk id="3" creationId="{C56CCA06-E761-4428-94E7-AE2ED22806E4}"/>
          </ac:spMkLst>
        </pc:spChg>
        <pc:spChg chg="add mod">
          <ac:chgData name="Strong, Ebony (Curriculum Support)" userId="fc4f9260-2f14-4a69-9b3f-0e36ce06e08b" providerId="ADAL" clId="{4CC860BD-6247-4C0C-AA31-95970809258A}" dt="2022-01-21T00:34:06.527" v="3753" actId="20577"/>
          <ac:spMkLst>
            <pc:docMk/>
            <pc:sldMk cId="1412376001" sldId="270"/>
            <ac:spMk id="5" creationId="{FB5E46AD-F870-485B-8F98-2F64B1AFF2C2}"/>
          </ac:spMkLst>
        </pc:spChg>
        <pc:spChg chg="add mod">
          <ac:chgData name="Strong, Ebony (Curriculum Support)" userId="fc4f9260-2f14-4a69-9b3f-0e36ce06e08b" providerId="ADAL" clId="{4CC860BD-6247-4C0C-AA31-95970809258A}" dt="2022-01-20T10:04:44.334" v="3618"/>
          <ac:spMkLst>
            <pc:docMk/>
            <pc:sldMk cId="1412376001" sldId="270"/>
            <ac:spMk id="6" creationId="{3DD035DC-59DC-4B20-AA03-57269701E6FD}"/>
          </ac:spMkLst>
        </pc:spChg>
        <pc:picChg chg="add del mod">
          <ac:chgData name="Strong, Ebony (Curriculum Support)" userId="fc4f9260-2f14-4a69-9b3f-0e36ce06e08b" providerId="ADAL" clId="{4CC860BD-6247-4C0C-AA31-95970809258A}" dt="2022-01-23T08:44:01.819" v="3869"/>
          <ac:picMkLst>
            <pc:docMk/>
            <pc:sldMk cId="1412376001" sldId="270"/>
            <ac:picMk id="3" creationId="{BA7310B1-C242-4B46-BDE3-E4630971FBA5}"/>
          </ac:picMkLst>
        </pc:picChg>
        <pc:picChg chg="add mod">
          <ac:chgData name="Strong, Ebony (Curriculum Support)" userId="fc4f9260-2f14-4a69-9b3f-0e36ce06e08b" providerId="ADAL" clId="{4CC860BD-6247-4C0C-AA31-95970809258A}" dt="2022-01-20T09:32:10.737" v="3540" actId="1076"/>
          <ac:picMkLst>
            <pc:docMk/>
            <pc:sldMk cId="1412376001" sldId="270"/>
            <ac:picMk id="4" creationId="{4138355D-59CF-4C35-AA9D-E09299BD91FD}"/>
          </ac:picMkLst>
        </pc:picChg>
        <pc:picChg chg="add del mod">
          <ac:chgData name="Strong, Ebony (Curriculum Support)" userId="fc4f9260-2f14-4a69-9b3f-0e36ce06e08b" providerId="ADAL" clId="{4CC860BD-6247-4C0C-AA31-95970809258A}" dt="2022-01-23T08:44:40.176" v="3871"/>
          <ac:picMkLst>
            <pc:docMk/>
            <pc:sldMk cId="1412376001" sldId="270"/>
            <ac:picMk id="5" creationId="{61791872-0EDD-4F75-8577-12FE7126DFBB}"/>
          </ac:picMkLst>
        </pc:picChg>
        <pc:picChg chg="add mod">
          <ac:chgData name="Strong, Ebony (Curriculum Support)" userId="fc4f9260-2f14-4a69-9b3f-0e36ce06e08b" providerId="ADAL" clId="{4CC860BD-6247-4C0C-AA31-95970809258A}" dt="2022-01-23T08:47:31.748" v="3877" actId="1076"/>
          <ac:picMkLst>
            <pc:docMk/>
            <pc:sldMk cId="1412376001" sldId="270"/>
            <ac:picMk id="6" creationId="{53ADC03B-C49D-4291-AE75-841978777FD2}"/>
          </ac:picMkLst>
        </pc:picChg>
      </pc:sldChg>
      <pc:sldChg chg="addSp delSp modSp mod modTransition delAnim modAnim delC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1240729012" sldId="271"/>
        </pc:sldMkLst>
        <pc:spChg chg="mod">
          <ac:chgData name="Strong, Ebony (Curriculum Support)" userId="fc4f9260-2f14-4a69-9b3f-0e36ce06e08b" providerId="ADAL" clId="{4CC860BD-6247-4C0C-AA31-95970809258A}" dt="2022-01-19T12:24:31.660" v="755" actId="1076"/>
          <ac:spMkLst>
            <pc:docMk/>
            <pc:sldMk cId="1240729012" sldId="271"/>
            <ac:spMk id="2" creationId="{DF6A23FF-8701-4A78-97ED-D413C2A45D72}"/>
          </ac:spMkLst>
        </pc:spChg>
        <pc:spChg chg="del">
          <ac:chgData name="Strong, Ebony (Curriculum Support)" userId="fc4f9260-2f14-4a69-9b3f-0e36ce06e08b" providerId="ADAL" clId="{4CC860BD-6247-4C0C-AA31-95970809258A}" dt="2022-01-19T12:21:10.236" v="715" actId="478"/>
          <ac:spMkLst>
            <pc:docMk/>
            <pc:sldMk cId="1240729012" sldId="271"/>
            <ac:spMk id="3" creationId="{D8657F8D-29B7-40F3-A5AE-CC0663DBAE69}"/>
          </ac:spMkLst>
        </pc:spChg>
        <pc:spChg chg="add mod">
          <ac:chgData name="Strong, Ebony (Curriculum Support)" userId="fc4f9260-2f14-4a69-9b3f-0e36ce06e08b" providerId="ADAL" clId="{4CC860BD-6247-4C0C-AA31-95970809258A}" dt="2022-01-21T07:26:07.959" v="3840" actId="20577"/>
          <ac:spMkLst>
            <pc:docMk/>
            <pc:sldMk cId="1240729012" sldId="271"/>
            <ac:spMk id="5" creationId="{306E40B1-AB29-40A8-BA60-D2E1E9960D9A}"/>
          </ac:spMkLst>
        </pc:spChg>
        <pc:graphicFrameChg chg="add mod modGraphic">
          <ac:chgData name="Strong, Ebony (Curriculum Support)" userId="fc4f9260-2f14-4a69-9b3f-0e36ce06e08b" providerId="ADAL" clId="{4CC860BD-6247-4C0C-AA31-95970809258A}" dt="2022-01-20T09:49:09.933" v="3611" actId="207"/>
          <ac:graphicFrameMkLst>
            <pc:docMk/>
            <pc:sldMk cId="1240729012" sldId="271"/>
            <ac:graphicFrameMk id="4" creationId="{88E96F99-92AD-43DB-841E-B9B3F261430A}"/>
          </ac:graphicFrameMkLst>
        </pc:graphicFrameChg>
        <pc:picChg chg="add del mod">
          <ac:chgData name="Strong, Ebony (Curriculum Support)" userId="fc4f9260-2f14-4a69-9b3f-0e36ce06e08b" providerId="ADAL" clId="{4CC860BD-6247-4C0C-AA31-95970809258A}" dt="2022-01-21T00:50:34.539" v="3763"/>
          <ac:picMkLst>
            <pc:docMk/>
            <pc:sldMk cId="1240729012" sldId="271"/>
            <ac:picMk id="3" creationId="{31BF5E04-4260-4311-A556-15CA40F4F7DD}"/>
          </ac:picMkLst>
        </pc:picChg>
        <pc:picChg chg="add mod">
          <ac:chgData name="Strong, Ebony (Curriculum Support)" userId="fc4f9260-2f14-4a69-9b3f-0e36ce06e08b" providerId="ADAL" clId="{4CC860BD-6247-4C0C-AA31-95970809258A}" dt="2022-01-21T07:32:22.291" v="3851" actId="1076"/>
          <ac:picMkLst>
            <pc:docMk/>
            <pc:sldMk cId="1240729012" sldId="271"/>
            <ac:picMk id="3" creationId="{3812370E-0DE4-49F5-BE86-D37BF40C9E98}"/>
          </ac:picMkLst>
        </pc:picChg>
        <pc:picChg chg="add del mod">
          <ac:chgData name="Strong, Ebony (Curriculum Support)" userId="fc4f9260-2f14-4a69-9b3f-0e36ce06e08b" providerId="ADAL" clId="{4CC860BD-6247-4C0C-AA31-95970809258A}" dt="2022-01-21T00:50:42.256" v="3764"/>
          <ac:picMkLst>
            <pc:docMk/>
            <pc:sldMk cId="1240729012" sldId="271"/>
            <ac:picMk id="6" creationId="{C7B2C6EF-2CF2-49C0-A5B8-F3249F66B2EB}"/>
          </ac:picMkLst>
        </pc:picChg>
        <pc:picChg chg="add del mod">
          <ac:chgData name="Strong, Ebony (Curriculum Support)" userId="fc4f9260-2f14-4a69-9b3f-0e36ce06e08b" providerId="ADAL" clId="{4CC860BD-6247-4C0C-AA31-95970809258A}" dt="2022-01-21T07:26:15.216" v="3841" actId="478"/>
          <ac:picMkLst>
            <pc:docMk/>
            <pc:sldMk cId="1240729012" sldId="271"/>
            <ac:picMk id="7" creationId="{1217BA06-73E6-496B-8588-1589470527C6}"/>
          </ac:picMkLst>
        </pc:picChg>
      </pc:sldChg>
      <pc:sldChg chg="addSp delSp modSp mo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926289521" sldId="272"/>
        </pc:sldMkLst>
        <pc:spChg chg="mod">
          <ac:chgData name="Strong, Ebony (Curriculum Support)" userId="fc4f9260-2f14-4a69-9b3f-0e36ce06e08b" providerId="ADAL" clId="{4CC860BD-6247-4C0C-AA31-95970809258A}" dt="2022-01-23T08:48:10.412" v="3893" actId="20577"/>
          <ac:spMkLst>
            <pc:docMk/>
            <pc:sldMk cId="926289521" sldId="272"/>
            <ac:spMk id="2" creationId="{3A28A09A-40F8-4F6D-9D29-D004F874D352}"/>
          </ac:spMkLst>
        </pc:spChg>
        <pc:spChg chg="mod">
          <ac:chgData name="Strong, Ebony (Curriculum Support)" userId="fc4f9260-2f14-4a69-9b3f-0e36ce06e08b" providerId="ADAL" clId="{4CC860BD-6247-4C0C-AA31-95970809258A}" dt="2022-01-20T09:22:55.180" v="3499" actId="20577"/>
          <ac:spMkLst>
            <pc:docMk/>
            <pc:sldMk cId="926289521" sldId="272"/>
            <ac:spMk id="3" creationId="{74E37B85-1DCD-4B57-A3CF-B72A6555EB61}"/>
          </ac:spMkLst>
        </pc:spChg>
        <pc:spChg chg="del">
          <ac:chgData name="Strong, Ebony (Curriculum Support)" userId="fc4f9260-2f14-4a69-9b3f-0e36ce06e08b" providerId="ADAL" clId="{4CC860BD-6247-4C0C-AA31-95970809258A}" dt="2022-01-20T08:14:11.364" v="3296" actId="478"/>
          <ac:spMkLst>
            <pc:docMk/>
            <pc:sldMk cId="926289521" sldId="272"/>
            <ac:spMk id="4" creationId="{55FE3B4A-74B2-455A-B095-B6C3F7AF460D}"/>
          </ac:spMkLst>
        </pc:spChg>
        <pc:picChg chg="add mod">
          <ac:chgData name="Strong, Ebony (Curriculum Support)" userId="fc4f9260-2f14-4a69-9b3f-0e36ce06e08b" providerId="ADAL" clId="{4CC860BD-6247-4C0C-AA31-95970809258A}" dt="2022-01-21T01:00:30.879" v="3801" actId="1076"/>
          <ac:picMkLst>
            <pc:docMk/>
            <pc:sldMk cId="926289521" sldId="272"/>
            <ac:picMk id="5" creationId="{F465ADA0-D072-473D-B04E-572647963172}"/>
          </ac:picMkLst>
        </pc:picChg>
      </pc:sldChg>
      <pc:sldChg chg="del">
        <pc:chgData name="Strong, Ebony (Curriculum Support)" userId="fc4f9260-2f14-4a69-9b3f-0e36ce06e08b" providerId="ADAL" clId="{4CC860BD-6247-4C0C-AA31-95970809258A}" dt="2022-01-19T23:47:46.089" v="1193" actId="2696"/>
        <pc:sldMkLst>
          <pc:docMk/>
          <pc:sldMk cId="3545509799" sldId="273"/>
        </pc:sldMkLst>
      </pc:sldChg>
      <pc:sldChg chg="del">
        <pc:chgData name="Strong, Ebony (Curriculum Support)" userId="fc4f9260-2f14-4a69-9b3f-0e36ce06e08b" providerId="ADAL" clId="{4CC860BD-6247-4C0C-AA31-95970809258A}" dt="2022-01-19T23:47:46.089" v="1193" actId="2696"/>
        <pc:sldMkLst>
          <pc:docMk/>
          <pc:sldMk cId="3470132052" sldId="274"/>
        </pc:sldMkLst>
      </pc:sldChg>
      <pc:sldChg chg="del">
        <pc:chgData name="Strong, Ebony (Curriculum Support)" userId="fc4f9260-2f14-4a69-9b3f-0e36ce06e08b" providerId="ADAL" clId="{4CC860BD-6247-4C0C-AA31-95970809258A}" dt="2022-01-19T23:47:46.089" v="1193" actId="2696"/>
        <pc:sldMkLst>
          <pc:docMk/>
          <pc:sldMk cId="1442714833" sldId="275"/>
        </pc:sldMkLst>
      </pc:sldChg>
      <pc:sldChg chg="del">
        <pc:chgData name="Strong, Ebony (Curriculum Support)" userId="fc4f9260-2f14-4a69-9b3f-0e36ce06e08b" providerId="ADAL" clId="{4CC860BD-6247-4C0C-AA31-95970809258A}" dt="2022-01-19T23:47:46.089" v="1193" actId="2696"/>
        <pc:sldMkLst>
          <pc:docMk/>
          <pc:sldMk cId="3545433890" sldId="276"/>
        </pc:sldMkLst>
      </pc:sldChg>
      <pc:sldChg chg="del">
        <pc:chgData name="Strong, Ebony (Curriculum Support)" userId="fc4f9260-2f14-4a69-9b3f-0e36ce06e08b" providerId="ADAL" clId="{4CC860BD-6247-4C0C-AA31-95970809258A}" dt="2022-01-19T23:47:46.089" v="1193" actId="2696"/>
        <pc:sldMkLst>
          <pc:docMk/>
          <pc:sldMk cId="3937057077" sldId="277"/>
        </pc:sldMkLst>
      </pc:sldChg>
      <pc:sldChg chg="del">
        <pc:chgData name="Strong, Ebony (Curriculum Support)" userId="fc4f9260-2f14-4a69-9b3f-0e36ce06e08b" providerId="ADAL" clId="{4CC860BD-6247-4C0C-AA31-95970809258A}" dt="2022-01-19T23:47:46.089" v="1193" actId="2696"/>
        <pc:sldMkLst>
          <pc:docMk/>
          <pc:sldMk cId="1161274651" sldId="278"/>
        </pc:sldMkLst>
      </pc:sldChg>
      <pc:sldChg chg="addSp modSp mo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317936319" sldId="279"/>
        </pc:sldMkLst>
        <pc:picChg chg="add mod">
          <ac:chgData name="Strong, Ebony (Curriculum Support)" userId="fc4f9260-2f14-4a69-9b3f-0e36ce06e08b" providerId="ADAL" clId="{4CC860BD-6247-4C0C-AA31-95970809258A}" dt="2022-01-21T01:00:41.414" v="3803" actId="1076"/>
          <ac:picMkLst>
            <pc:docMk/>
            <pc:sldMk cId="317936319" sldId="279"/>
            <ac:picMk id="2" creationId="{C4852E72-373A-45AC-9334-949F1BEF414C}"/>
          </ac:picMkLst>
        </pc:picChg>
      </pc:sldChg>
      <pc:sldChg chg="addSp modSp mo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3228524809" sldId="280"/>
        </pc:sldMkLst>
        <pc:spChg chg="mod">
          <ac:chgData name="Strong, Ebony (Curriculum Support)" userId="fc4f9260-2f14-4a69-9b3f-0e36ce06e08b" providerId="ADAL" clId="{4CC860BD-6247-4C0C-AA31-95970809258A}" dt="2022-01-19T11:23:24.393" v="208" actId="1076"/>
          <ac:spMkLst>
            <pc:docMk/>
            <pc:sldMk cId="3228524809" sldId="280"/>
            <ac:spMk id="2" creationId="{48225CFB-4302-49BA-8660-88F59555382D}"/>
          </ac:spMkLst>
        </pc:spChg>
        <pc:spChg chg="mod">
          <ac:chgData name="Strong, Ebony (Curriculum Support)" userId="fc4f9260-2f14-4a69-9b3f-0e36ce06e08b" providerId="ADAL" clId="{4CC860BD-6247-4C0C-AA31-95970809258A}" dt="2022-01-20T09:45:52.936" v="3604" actId="20577"/>
          <ac:spMkLst>
            <pc:docMk/>
            <pc:sldMk cId="3228524809" sldId="280"/>
            <ac:spMk id="3" creationId="{B9A72951-2ACF-4398-A43E-AB03420C26F3}"/>
          </ac:spMkLst>
        </pc:spChg>
        <pc:picChg chg="add mod">
          <ac:chgData name="Strong, Ebony (Curriculum Support)" userId="fc4f9260-2f14-4a69-9b3f-0e36ce06e08b" providerId="ADAL" clId="{4CC860BD-6247-4C0C-AA31-95970809258A}" dt="2022-01-21T00:58:11.558" v="3773" actId="1076"/>
          <ac:picMkLst>
            <pc:docMk/>
            <pc:sldMk cId="3228524809" sldId="280"/>
            <ac:picMk id="4" creationId="{3CA670B5-DCDD-4540-A239-4B4410D10917}"/>
          </ac:picMkLst>
        </pc:picChg>
      </pc:sldChg>
      <pc:sldChg chg="addSp delSp modSp mod or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3018529555" sldId="281"/>
        </pc:sldMkLst>
        <pc:spChg chg="del mod">
          <ac:chgData name="Strong, Ebony (Curriculum Support)" userId="fc4f9260-2f14-4a69-9b3f-0e36ce06e08b" providerId="ADAL" clId="{4CC860BD-6247-4C0C-AA31-95970809258A}" dt="2022-01-19T11:53:34.968" v="496" actId="21"/>
          <ac:spMkLst>
            <pc:docMk/>
            <pc:sldMk cId="3018529555" sldId="281"/>
            <ac:spMk id="2" creationId="{48225CFB-4302-49BA-8660-88F59555382D}"/>
          </ac:spMkLst>
        </pc:spChg>
        <pc:spChg chg="mod">
          <ac:chgData name="Strong, Ebony (Curriculum Support)" userId="fc4f9260-2f14-4a69-9b3f-0e36ce06e08b" providerId="ADAL" clId="{4CC860BD-6247-4C0C-AA31-95970809258A}" dt="2022-01-20T05:46:58.572" v="2589" actId="403"/>
          <ac:spMkLst>
            <pc:docMk/>
            <pc:sldMk cId="3018529555" sldId="281"/>
            <ac:spMk id="3" creationId="{B9A72951-2ACF-4398-A43E-AB03420C26F3}"/>
          </ac:spMkLst>
        </pc:spChg>
        <pc:spChg chg="add mod">
          <ac:chgData name="Strong, Ebony (Curriculum Support)" userId="fc4f9260-2f14-4a69-9b3f-0e36ce06e08b" providerId="ADAL" clId="{4CC860BD-6247-4C0C-AA31-95970809258A}" dt="2022-01-19T11:54:05.586" v="512" actId="20577"/>
          <ac:spMkLst>
            <pc:docMk/>
            <pc:sldMk cId="3018529555" sldId="281"/>
            <ac:spMk id="5" creationId="{A284955C-EA2B-4F2E-8E68-AFD8285CBBBD}"/>
          </ac:spMkLst>
        </pc:spChg>
        <pc:spChg chg="del mod">
          <ac:chgData name="Strong, Ebony (Curriculum Support)" userId="fc4f9260-2f14-4a69-9b3f-0e36ce06e08b" providerId="ADAL" clId="{4CC860BD-6247-4C0C-AA31-95970809258A}" dt="2022-01-19T11:53:45.853" v="497"/>
          <ac:spMkLst>
            <pc:docMk/>
            <pc:sldMk cId="3018529555" sldId="281"/>
            <ac:spMk id="6" creationId="{E351D974-3238-4E00-8F90-94846BF32B73}"/>
          </ac:spMkLst>
        </pc:spChg>
        <pc:picChg chg="add del mod">
          <ac:chgData name="Strong, Ebony (Curriculum Support)" userId="fc4f9260-2f14-4a69-9b3f-0e36ce06e08b" providerId="ADAL" clId="{4CC860BD-6247-4C0C-AA31-95970809258A}" dt="2022-01-20T23:56:09.205" v="3635"/>
          <ac:picMkLst>
            <pc:docMk/>
            <pc:sldMk cId="3018529555" sldId="281"/>
            <ac:picMk id="2" creationId="{BC582F96-E467-4016-8EE9-E7686187092B}"/>
          </ac:picMkLst>
        </pc:picChg>
        <pc:picChg chg="add del mod">
          <ac:chgData name="Strong, Ebony (Curriculum Support)" userId="fc4f9260-2f14-4a69-9b3f-0e36ce06e08b" providerId="ADAL" clId="{4CC860BD-6247-4C0C-AA31-95970809258A}" dt="2022-01-20T23:56:22.302" v="3637"/>
          <ac:picMkLst>
            <pc:docMk/>
            <pc:sldMk cId="3018529555" sldId="281"/>
            <ac:picMk id="4" creationId="{443FC621-79D0-4F9A-A6AF-CDC7CFF5747F}"/>
          </ac:picMkLst>
        </pc:picChg>
        <pc:picChg chg="add del mod">
          <ac:chgData name="Strong, Ebony (Curriculum Support)" userId="fc4f9260-2f14-4a69-9b3f-0e36ce06e08b" providerId="ADAL" clId="{4CC860BD-6247-4C0C-AA31-95970809258A}" dt="2022-01-20T23:59:00.424" v="3639"/>
          <ac:picMkLst>
            <pc:docMk/>
            <pc:sldMk cId="3018529555" sldId="281"/>
            <ac:picMk id="6" creationId="{15A1D1EB-CB64-4C0A-B2B4-198094852F31}"/>
          </ac:picMkLst>
        </pc:picChg>
        <pc:picChg chg="add del mod">
          <ac:chgData name="Strong, Ebony (Curriculum Support)" userId="fc4f9260-2f14-4a69-9b3f-0e36ce06e08b" providerId="ADAL" clId="{4CC860BD-6247-4C0C-AA31-95970809258A}" dt="2022-01-20T23:59:02.746" v="3640"/>
          <ac:picMkLst>
            <pc:docMk/>
            <pc:sldMk cId="3018529555" sldId="281"/>
            <ac:picMk id="7" creationId="{BA08F27C-5DE8-49AE-A45B-6DC700164E7F}"/>
          </ac:picMkLst>
        </pc:picChg>
        <pc:picChg chg="add mod">
          <ac:chgData name="Strong, Ebony (Curriculum Support)" userId="fc4f9260-2f14-4a69-9b3f-0e36ce06e08b" providerId="ADAL" clId="{4CC860BD-6247-4C0C-AA31-95970809258A}" dt="2022-01-21T00:58:34.511" v="3777" actId="1076"/>
          <ac:picMkLst>
            <pc:docMk/>
            <pc:sldMk cId="3018529555" sldId="281"/>
            <ac:picMk id="8" creationId="{9E2C1BA9-AF7C-42DA-82D7-697DEC143F2B}"/>
          </ac:picMkLst>
        </pc:picChg>
      </pc:sldChg>
      <pc:sldChg chg="addSp delSp modSp add del mod">
        <pc:chgData name="Strong, Ebony (Curriculum Support)" userId="fc4f9260-2f14-4a69-9b3f-0e36ce06e08b" providerId="ADAL" clId="{4CC860BD-6247-4C0C-AA31-95970809258A}" dt="2022-01-20T09:23:43.845" v="3502" actId="2696"/>
        <pc:sldMkLst>
          <pc:docMk/>
          <pc:sldMk cId="1269785450" sldId="282"/>
        </pc:sldMkLst>
        <pc:spChg chg="mod">
          <ac:chgData name="Strong, Ebony (Curriculum Support)" userId="fc4f9260-2f14-4a69-9b3f-0e36ce06e08b" providerId="ADAL" clId="{4CC860BD-6247-4C0C-AA31-95970809258A}" dt="2022-01-19T11:51:51.769" v="495" actId="20577"/>
          <ac:spMkLst>
            <pc:docMk/>
            <pc:sldMk cId="1269785450" sldId="282"/>
            <ac:spMk id="2" creationId="{48225CFB-4302-49BA-8660-88F59555382D}"/>
          </ac:spMkLst>
        </pc:spChg>
        <pc:spChg chg="del mod">
          <ac:chgData name="Strong, Ebony (Curriculum Support)" userId="fc4f9260-2f14-4a69-9b3f-0e36ce06e08b" providerId="ADAL" clId="{4CC860BD-6247-4C0C-AA31-95970809258A}" dt="2022-01-19T11:50:29.354" v="443" actId="478"/>
          <ac:spMkLst>
            <pc:docMk/>
            <pc:sldMk cId="1269785450" sldId="282"/>
            <ac:spMk id="3" creationId="{B9A72951-2ACF-4398-A43E-AB03420C26F3}"/>
          </ac:spMkLst>
        </pc:spChg>
        <pc:graphicFrameChg chg="add mod modGraphic">
          <ac:chgData name="Strong, Ebony (Curriculum Support)" userId="fc4f9260-2f14-4a69-9b3f-0e36ce06e08b" providerId="ADAL" clId="{4CC860BD-6247-4C0C-AA31-95970809258A}" dt="2022-01-20T01:23:19.613" v="1562" actId="20577"/>
          <ac:graphicFrameMkLst>
            <pc:docMk/>
            <pc:sldMk cId="1269785450" sldId="282"/>
            <ac:graphicFrameMk id="4" creationId="{A9764915-9630-4F5C-A539-A6E050D36F07}"/>
          </ac:graphicFrameMkLst>
        </pc:graphicFrameChg>
      </pc:sldChg>
      <pc:sldChg chg="addSp delSp modSp new mod ord modTransition delAnim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3734477613" sldId="283"/>
        </pc:sldMkLst>
        <pc:spChg chg="mod">
          <ac:chgData name="Strong, Ebony (Curriculum Support)" userId="fc4f9260-2f14-4a69-9b3f-0e36ce06e08b" providerId="ADAL" clId="{4CC860BD-6247-4C0C-AA31-95970809258A}" dt="2022-01-19T11:34:31.831" v="344" actId="20577"/>
          <ac:spMkLst>
            <pc:docMk/>
            <pc:sldMk cId="3734477613" sldId="283"/>
            <ac:spMk id="2" creationId="{A2CD5D4B-4A97-4ECD-8815-516E9F14F90E}"/>
          </ac:spMkLst>
        </pc:spChg>
        <pc:spChg chg="del mod">
          <ac:chgData name="Strong, Ebony (Curriculum Support)" userId="fc4f9260-2f14-4a69-9b3f-0e36ce06e08b" providerId="ADAL" clId="{4CC860BD-6247-4C0C-AA31-95970809258A}" dt="2022-01-20T01:02:47.378" v="1359" actId="478"/>
          <ac:spMkLst>
            <pc:docMk/>
            <pc:sldMk cId="3734477613" sldId="283"/>
            <ac:spMk id="3" creationId="{4E5BD7A3-FC94-490E-A95A-C11ED6AED19E}"/>
          </ac:spMkLst>
        </pc:spChg>
        <pc:spChg chg="add del mod">
          <ac:chgData name="Strong, Ebony (Curriculum Support)" userId="fc4f9260-2f14-4a69-9b3f-0e36ce06e08b" providerId="ADAL" clId="{4CC860BD-6247-4C0C-AA31-95970809258A}" dt="2022-01-20T01:01:50.775" v="1341" actId="478"/>
          <ac:spMkLst>
            <pc:docMk/>
            <pc:sldMk cId="3734477613" sldId="283"/>
            <ac:spMk id="5" creationId="{5EE0A49F-5A49-4A8A-9510-16124D0A6135}"/>
          </ac:spMkLst>
        </pc:spChg>
        <pc:spChg chg="add mod">
          <ac:chgData name="Strong, Ebony (Curriculum Support)" userId="fc4f9260-2f14-4a69-9b3f-0e36ce06e08b" providerId="ADAL" clId="{4CC860BD-6247-4C0C-AA31-95970809258A}" dt="2022-01-20T05:39:29.501" v="2316" actId="113"/>
          <ac:spMkLst>
            <pc:docMk/>
            <pc:sldMk cId="3734477613" sldId="283"/>
            <ac:spMk id="6" creationId="{8AD0E7DF-95B2-4E67-A5E4-4DBA678DDC37}"/>
          </ac:spMkLst>
        </pc:spChg>
        <pc:spChg chg="add del mod">
          <ac:chgData name="Strong, Ebony (Curriculum Support)" userId="fc4f9260-2f14-4a69-9b3f-0e36ce06e08b" providerId="ADAL" clId="{4CC860BD-6247-4C0C-AA31-95970809258A}" dt="2022-01-20T01:02:49.670" v="1360" actId="478"/>
          <ac:spMkLst>
            <pc:docMk/>
            <pc:sldMk cId="3734477613" sldId="283"/>
            <ac:spMk id="8" creationId="{696F1D83-5CE6-4343-9B24-7661EA8EBD0E}"/>
          </ac:spMkLst>
        </pc:spChg>
        <pc:picChg chg="add del mod">
          <ac:chgData name="Strong, Ebony (Curriculum Support)" userId="fc4f9260-2f14-4a69-9b3f-0e36ce06e08b" providerId="ADAL" clId="{4CC860BD-6247-4C0C-AA31-95970809258A}" dt="2022-01-21T06:35:43.855" v="3812"/>
          <ac:picMkLst>
            <pc:docMk/>
            <pc:sldMk cId="3734477613" sldId="283"/>
            <ac:picMk id="3" creationId="{4C2FA9D5-F1D0-488B-AD3B-C835B95C756A}"/>
          </ac:picMkLst>
        </pc:picChg>
        <pc:picChg chg="add del mod">
          <ac:chgData name="Strong, Ebony (Curriculum Support)" userId="fc4f9260-2f14-4a69-9b3f-0e36ce06e08b" providerId="ADAL" clId="{4CC860BD-6247-4C0C-AA31-95970809258A}" dt="2022-01-21T06:55:15.236" v="3829" actId="478"/>
          <ac:picMkLst>
            <pc:docMk/>
            <pc:sldMk cId="3734477613" sldId="283"/>
            <ac:picMk id="4" creationId="{FB37BDF3-D01D-47BF-AC2B-DB15DDDE60BD}"/>
          </ac:picMkLst>
        </pc:picChg>
        <pc:picChg chg="add del mod">
          <ac:chgData name="Strong, Ebony (Curriculum Support)" userId="fc4f9260-2f14-4a69-9b3f-0e36ce06e08b" providerId="ADAL" clId="{4CC860BD-6247-4C0C-AA31-95970809258A}" dt="2022-01-21T06:57:01.953" v="3831"/>
          <ac:picMkLst>
            <pc:docMk/>
            <pc:sldMk cId="3734477613" sldId="283"/>
            <ac:picMk id="5" creationId="{DBFCDE20-2B41-45E2-B8E5-B9A04AB57CF7}"/>
          </ac:picMkLst>
        </pc:picChg>
        <pc:picChg chg="add mod">
          <ac:chgData name="Strong, Ebony (Curriculum Support)" userId="fc4f9260-2f14-4a69-9b3f-0e36ce06e08b" providerId="ADAL" clId="{4CC860BD-6247-4C0C-AA31-95970809258A}" dt="2022-01-21T06:58:22.914" v="3833" actId="1076"/>
          <ac:picMkLst>
            <pc:docMk/>
            <pc:sldMk cId="3734477613" sldId="283"/>
            <ac:picMk id="7" creationId="{89E0CB2D-3BF1-465D-AC35-8DC1388E3791}"/>
          </ac:picMkLst>
        </pc:picChg>
      </pc:sldChg>
      <pc:sldChg chg="addSp delSp modSp new mod modTransition delAnim modAnim delC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412240094" sldId="284"/>
        </pc:sldMkLst>
        <pc:spChg chg="mod">
          <ac:chgData name="Strong, Ebony (Curriculum Support)" userId="fc4f9260-2f14-4a69-9b3f-0e36ce06e08b" providerId="ADAL" clId="{4CC860BD-6247-4C0C-AA31-95970809258A}" dt="2022-01-20T05:48:09.723" v="2607" actId="20577"/>
          <ac:spMkLst>
            <pc:docMk/>
            <pc:sldMk cId="412240094" sldId="284"/>
            <ac:spMk id="2" creationId="{2E39695B-0D41-4FD8-9D8A-E1BF87D12D88}"/>
          </ac:spMkLst>
        </pc:spChg>
        <pc:spChg chg="del mod">
          <ac:chgData name="Strong, Ebony (Curriculum Support)" userId="fc4f9260-2f14-4a69-9b3f-0e36ce06e08b" providerId="ADAL" clId="{4CC860BD-6247-4C0C-AA31-95970809258A}" dt="2022-01-20T01:30:12.850" v="1639" actId="478"/>
          <ac:spMkLst>
            <pc:docMk/>
            <pc:sldMk cId="412240094" sldId="284"/>
            <ac:spMk id="3" creationId="{3C347DF1-087B-4615-A987-FFB08B2710E5}"/>
          </ac:spMkLst>
        </pc:spChg>
        <pc:spChg chg="add">
          <ac:chgData name="Strong, Ebony (Curriculum Support)" userId="fc4f9260-2f14-4a69-9b3f-0e36ce06e08b" providerId="ADAL" clId="{4CC860BD-6247-4C0C-AA31-95970809258A}" dt="2022-01-20T05:13:17.937" v="1697"/>
          <ac:spMkLst>
            <pc:docMk/>
            <pc:sldMk cId="412240094" sldId="284"/>
            <ac:spMk id="5" creationId="{2692B3E9-40A4-4134-A151-C8026181E4B7}"/>
          </ac:spMkLst>
        </pc:spChg>
        <pc:spChg chg="add mod">
          <ac:chgData name="Strong, Ebony (Curriculum Support)" userId="fc4f9260-2f14-4a69-9b3f-0e36ce06e08b" providerId="ADAL" clId="{4CC860BD-6247-4C0C-AA31-95970809258A}" dt="2022-01-20T05:22:03.365" v="1864" actId="1076"/>
          <ac:spMkLst>
            <pc:docMk/>
            <pc:sldMk cId="412240094" sldId="284"/>
            <ac:spMk id="9" creationId="{66ABB5B8-C0D5-48E0-BD37-ADD09D7E6143}"/>
          </ac:spMkLst>
        </pc:spChg>
        <pc:spChg chg="add mod">
          <ac:chgData name="Strong, Ebony (Curriculum Support)" userId="fc4f9260-2f14-4a69-9b3f-0e36ce06e08b" providerId="ADAL" clId="{4CC860BD-6247-4C0C-AA31-95970809258A}" dt="2022-01-20T05:22:08.657" v="1865" actId="1076"/>
          <ac:spMkLst>
            <pc:docMk/>
            <pc:sldMk cId="412240094" sldId="284"/>
            <ac:spMk id="10" creationId="{2A5B3034-772A-4304-8328-0C45AF8C5017}"/>
          </ac:spMkLst>
        </pc:spChg>
        <pc:spChg chg="add mod">
          <ac:chgData name="Strong, Ebony (Curriculum Support)" userId="fc4f9260-2f14-4a69-9b3f-0e36ce06e08b" providerId="ADAL" clId="{4CC860BD-6247-4C0C-AA31-95970809258A}" dt="2022-01-20T10:03:28.164" v="3613"/>
          <ac:spMkLst>
            <pc:docMk/>
            <pc:sldMk cId="412240094" sldId="284"/>
            <ac:spMk id="11" creationId="{E9A18BA9-5F8C-46D8-8DD8-5BB1EC7A1168}"/>
          </ac:spMkLst>
        </pc:spChg>
        <pc:graphicFrameChg chg="add mod modGraphic">
          <ac:chgData name="Strong, Ebony (Curriculum Support)" userId="fc4f9260-2f14-4a69-9b3f-0e36ce06e08b" providerId="ADAL" clId="{4CC860BD-6247-4C0C-AA31-95970809258A}" dt="2022-01-20T05:21:59.403" v="1863" actId="1076"/>
          <ac:graphicFrameMkLst>
            <pc:docMk/>
            <pc:sldMk cId="412240094" sldId="284"/>
            <ac:graphicFrameMk id="4" creationId="{BE85ADFA-E984-4521-9734-BDC956790B42}"/>
          </ac:graphicFrameMkLst>
        </pc:graphicFrameChg>
        <pc:graphicFrameChg chg="add del mod modGraphic">
          <ac:chgData name="Strong, Ebony (Curriculum Support)" userId="fc4f9260-2f14-4a69-9b3f-0e36ce06e08b" providerId="ADAL" clId="{4CC860BD-6247-4C0C-AA31-95970809258A}" dt="2022-01-20T05:19:59.200" v="1835" actId="478"/>
          <ac:graphicFrameMkLst>
            <pc:docMk/>
            <pc:sldMk cId="412240094" sldId="284"/>
            <ac:graphicFrameMk id="8" creationId="{F61DA545-5EAC-4C90-9831-8D9B6FCF94B1}"/>
          </ac:graphicFrameMkLst>
        </pc:graphicFrameChg>
        <pc:picChg chg="add del mod">
          <ac:chgData name="Strong, Ebony (Curriculum Support)" userId="fc4f9260-2f14-4a69-9b3f-0e36ce06e08b" providerId="ADAL" clId="{4CC860BD-6247-4C0C-AA31-95970809258A}" dt="2022-01-21T06:32:25.389" v="3808"/>
          <ac:picMkLst>
            <pc:docMk/>
            <pc:sldMk cId="412240094" sldId="284"/>
            <ac:picMk id="3" creationId="{241B84F5-ECD4-436B-9473-4DED1DF72F89}"/>
          </ac:picMkLst>
        </pc:picChg>
        <pc:picChg chg="add del mod">
          <ac:chgData name="Strong, Ebony (Curriculum Support)" userId="fc4f9260-2f14-4a69-9b3f-0e36ce06e08b" providerId="ADAL" clId="{4CC860BD-6247-4C0C-AA31-95970809258A}" dt="2022-01-21T00:12:38.668" v="3643"/>
          <ac:picMkLst>
            <pc:docMk/>
            <pc:sldMk cId="412240094" sldId="284"/>
            <ac:picMk id="3" creationId="{4CC03C80-3E76-460E-96BC-191F4FD4D171}"/>
          </ac:picMkLst>
        </pc:picChg>
        <pc:picChg chg="add mod">
          <ac:chgData name="Strong, Ebony (Curriculum Support)" userId="fc4f9260-2f14-4a69-9b3f-0e36ce06e08b" providerId="ADAL" clId="{4CC860BD-6247-4C0C-AA31-95970809258A}" dt="2022-01-20T05:22:14.891" v="1869" actId="14100"/>
          <ac:picMkLst>
            <pc:docMk/>
            <pc:sldMk cId="412240094" sldId="284"/>
            <ac:picMk id="7" creationId="{582233A0-7A59-4B1D-91BA-5B3814A09E01}"/>
          </ac:picMkLst>
        </pc:picChg>
        <pc:picChg chg="add del mod">
          <ac:chgData name="Strong, Ebony (Curriculum Support)" userId="fc4f9260-2f14-4a69-9b3f-0e36ce06e08b" providerId="ADAL" clId="{4CC860BD-6247-4C0C-AA31-95970809258A}" dt="2022-01-21T00:16:34.731" v="3644"/>
          <ac:picMkLst>
            <pc:docMk/>
            <pc:sldMk cId="412240094" sldId="284"/>
            <ac:picMk id="12" creationId="{ABB1B114-429A-4AC3-8FBB-2C01157CF7C6}"/>
          </ac:picMkLst>
        </pc:picChg>
        <pc:picChg chg="add del mod">
          <ac:chgData name="Strong, Ebony (Curriculum Support)" userId="fc4f9260-2f14-4a69-9b3f-0e36ce06e08b" providerId="ADAL" clId="{4CC860BD-6247-4C0C-AA31-95970809258A}" dt="2022-01-21T06:33:55.027" v="3810"/>
          <ac:picMkLst>
            <pc:docMk/>
            <pc:sldMk cId="412240094" sldId="284"/>
            <ac:picMk id="16" creationId="{056AEFBD-1C4D-4E91-BC9F-B38D2827066A}"/>
          </ac:picMkLst>
        </pc:picChg>
        <pc:picChg chg="add del mod">
          <ac:chgData name="Strong, Ebony (Curriculum Support)" userId="fc4f9260-2f14-4a69-9b3f-0e36ce06e08b" providerId="ADAL" clId="{4CC860BD-6247-4C0C-AA31-95970809258A}" dt="2022-01-21T00:16:44.321" v="3645"/>
          <ac:picMkLst>
            <pc:docMk/>
            <pc:sldMk cId="412240094" sldId="284"/>
            <ac:picMk id="16" creationId="{98548CA4-9BA8-4322-B99F-6E867997B18D}"/>
          </ac:picMkLst>
        </pc:picChg>
        <pc:picChg chg="add del mod">
          <ac:chgData name="Strong, Ebony (Curriculum Support)" userId="fc4f9260-2f14-4a69-9b3f-0e36ce06e08b" providerId="ADAL" clId="{4CC860BD-6247-4C0C-AA31-95970809258A}" dt="2022-01-21T06:30:42.412" v="3806" actId="478"/>
          <ac:picMkLst>
            <pc:docMk/>
            <pc:sldMk cId="412240094" sldId="284"/>
            <ac:picMk id="17" creationId="{719CCBDD-3387-4AB1-B126-B3A6016C2A7C}"/>
          </ac:picMkLst>
        </pc:picChg>
        <pc:picChg chg="add mod">
          <ac:chgData name="Strong, Ebony (Curriculum Support)" userId="fc4f9260-2f14-4a69-9b3f-0e36ce06e08b" providerId="ADAL" clId="{4CC860BD-6247-4C0C-AA31-95970809258A}" dt="2022-01-21T06:38:11.690" v="3813" actId="1076"/>
          <ac:picMkLst>
            <pc:docMk/>
            <pc:sldMk cId="412240094" sldId="284"/>
            <ac:picMk id="18" creationId="{FC79495F-4AFF-4AF5-A6E1-A356B77745C2}"/>
          </ac:picMkLst>
        </pc:picChg>
      </pc:sldChg>
      <pc:sldChg chg="addSp delSp modSp new del mod">
        <pc:chgData name="Strong, Ebony (Curriculum Support)" userId="fc4f9260-2f14-4a69-9b3f-0e36ce06e08b" providerId="ADAL" clId="{4CC860BD-6247-4C0C-AA31-95970809258A}" dt="2022-01-20T09:33:09.567" v="3551" actId="2696"/>
        <pc:sldMkLst>
          <pc:docMk/>
          <pc:sldMk cId="878032255" sldId="285"/>
        </pc:sldMkLst>
        <pc:spChg chg="mod">
          <ac:chgData name="Strong, Ebony (Curriculum Support)" userId="fc4f9260-2f14-4a69-9b3f-0e36ce06e08b" providerId="ADAL" clId="{4CC860BD-6247-4C0C-AA31-95970809258A}" dt="2022-01-19T23:45:10.600" v="1104" actId="20577"/>
          <ac:spMkLst>
            <pc:docMk/>
            <pc:sldMk cId="878032255" sldId="285"/>
            <ac:spMk id="2" creationId="{F496A136-52C1-44C5-B7FE-E269EDBB018B}"/>
          </ac:spMkLst>
        </pc:spChg>
        <pc:spChg chg="del">
          <ac:chgData name="Strong, Ebony (Curriculum Support)" userId="fc4f9260-2f14-4a69-9b3f-0e36ce06e08b" providerId="ADAL" clId="{4CC860BD-6247-4C0C-AA31-95970809258A}" dt="2022-01-19T12:26:24.816" v="761" actId="478"/>
          <ac:spMkLst>
            <pc:docMk/>
            <pc:sldMk cId="878032255" sldId="285"/>
            <ac:spMk id="3" creationId="{19F6022B-57E7-4975-979D-1124B0A2E8FF}"/>
          </ac:spMkLst>
        </pc:spChg>
        <pc:spChg chg="add mod">
          <ac:chgData name="Strong, Ebony (Curriculum Support)" userId="fc4f9260-2f14-4a69-9b3f-0e36ce06e08b" providerId="ADAL" clId="{4CC860BD-6247-4C0C-AA31-95970809258A}" dt="2022-01-20T05:40:52.425" v="2413" actId="14100"/>
          <ac:spMkLst>
            <pc:docMk/>
            <pc:sldMk cId="878032255" sldId="285"/>
            <ac:spMk id="5" creationId="{6E38D3A1-9702-47E3-8F45-91E424409A66}"/>
          </ac:spMkLst>
        </pc:spChg>
        <pc:spChg chg="add del">
          <ac:chgData name="Strong, Ebony (Curriculum Support)" userId="fc4f9260-2f14-4a69-9b3f-0e36ce06e08b" providerId="ADAL" clId="{4CC860BD-6247-4C0C-AA31-95970809258A}" dt="2022-01-20T00:52:24.788" v="1281" actId="22"/>
          <ac:spMkLst>
            <pc:docMk/>
            <pc:sldMk cId="878032255" sldId="285"/>
            <ac:spMk id="6" creationId="{BB78F445-387D-47E9-AB21-13650A099140}"/>
          </ac:spMkLst>
        </pc:spChg>
        <pc:spChg chg="add mod">
          <ac:chgData name="Strong, Ebony (Curriculum Support)" userId="fc4f9260-2f14-4a69-9b3f-0e36ce06e08b" providerId="ADAL" clId="{4CC860BD-6247-4C0C-AA31-95970809258A}" dt="2022-01-20T09:24:01.840" v="3506" actId="313"/>
          <ac:spMkLst>
            <pc:docMk/>
            <pc:sldMk cId="878032255" sldId="285"/>
            <ac:spMk id="7" creationId="{EFB5FD1D-0D12-4458-8958-C37953064B46}"/>
          </ac:spMkLst>
        </pc:spChg>
      </pc:sldChg>
      <pc:sldChg chg="addSp delSp modSp mod modTransition delAnim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2122648596" sldId="292"/>
        </pc:sldMkLst>
        <pc:picChg chg="add mod">
          <ac:chgData name="Strong, Ebony (Curriculum Support)" userId="fc4f9260-2f14-4a69-9b3f-0e36ce06e08b" providerId="ADAL" clId="{4CC860BD-6247-4C0C-AA31-95970809258A}" dt="2022-01-20T23:10:30.563" v="3628"/>
          <ac:picMkLst>
            <pc:docMk/>
            <pc:sldMk cId="2122648596" sldId="292"/>
            <ac:picMk id="4" creationId="{C55E994C-F820-4611-8767-B88BB05A197E}"/>
          </ac:picMkLst>
        </pc:picChg>
        <pc:picChg chg="del">
          <ac:chgData name="Strong, Ebony (Curriculum Support)" userId="fc4f9260-2f14-4a69-9b3f-0e36ce06e08b" providerId="ADAL" clId="{4CC860BD-6247-4C0C-AA31-95970809258A}" dt="2022-01-20T06:12:31.074" v="3041" actId="478"/>
          <ac:picMkLst>
            <pc:docMk/>
            <pc:sldMk cId="2122648596" sldId="292"/>
            <ac:picMk id="7" creationId="{E053B4EB-3500-4572-ACC4-33010947B7FA}"/>
          </ac:picMkLst>
        </pc:picChg>
      </pc:sldChg>
      <pc:sldChg chg="modSp new del mod">
        <pc:chgData name="Strong, Ebony (Curriculum Support)" userId="fc4f9260-2f14-4a69-9b3f-0e36ce06e08b" providerId="ADAL" clId="{4CC860BD-6247-4C0C-AA31-95970809258A}" dt="2022-01-20T08:29:19.810" v="3471" actId="2696"/>
        <pc:sldMkLst>
          <pc:docMk/>
          <pc:sldMk cId="1488763516" sldId="293"/>
        </pc:sldMkLst>
        <pc:spChg chg="mod">
          <ac:chgData name="Strong, Ebony (Curriculum Support)" userId="fc4f9260-2f14-4a69-9b3f-0e36ce06e08b" providerId="ADAL" clId="{4CC860BD-6247-4C0C-AA31-95970809258A}" dt="2022-01-20T01:01:00.269" v="1332" actId="20577"/>
          <ac:spMkLst>
            <pc:docMk/>
            <pc:sldMk cId="1488763516" sldId="293"/>
            <ac:spMk id="2" creationId="{8A0350B6-63A6-4800-BF1A-9635AC8F4E2C}"/>
          </ac:spMkLst>
        </pc:spChg>
        <pc:spChg chg="mod">
          <ac:chgData name="Strong, Ebony (Curriculum Support)" userId="fc4f9260-2f14-4a69-9b3f-0e36ce06e08b" providerId="ADAL" clId="{4CC860BD-6247-4C0C-AA31-95970809258A}" dt="2022-01-20T01:08:26.767" v="1423" actId="14100"/>
          <ac:spMkLst>
            <pc:docMk/>
            <pc:sldMk cId="1488763516" sldId="293"/>
            <ac:spMk id="3" creationId="{303343C1-34CD-4B0D-82BE-64CA7B030849}"/>
          </ac:spMkLst>
        </pc:spChg>
      </pc:sldChg>
      <pc:sldChg chg="addSp delSp modSp new mod modTransition delAnim modAnim delC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2735404174" sldId="294"/>
        </pc:sldMkLst>
        <pc:spChg chg="mod">
          <ac:chgData name="Strong, Ebony (Curriculum Support)" userId="fc4f9260-2f14-4a69-9b3f-0e36ce06e08b" providerId="ADAL" clId="{4CC860BD-6247-4C0C-AA31-95970809258A}" dt="2022-01-20T05:48:06.073" v="2605" actId="20577"/>
          <ac:spMkLst>
            <pc:docMk/>
            <pc:sldMk cId="2735404174" sldId="294"/>
            <ac:spMk id="2" creationId="{53A8391F-937A-4C2F-980D-5F0EFED3A194}"/>
          </ac:spMkLst>
        </pc:spChg>
        <pc:spChg chg="del mod">
          <ac:chgData name="Strong, Ebony (Curriculum Support)" userId="fc4f9260-2f14-4a69-9b3f-0e36ce06e08b" providerId="ADAL" clId="{4CC860BD-6247-4C0C-AA31-95970809258A}" dt="2022-01-20T01:30:53.731" v="1646" actId="478"/>
          <ac:spMkLst>
            <pc:docMk/>
            <pc:sldMk cId="2735404174" sldId="294"/>
            <ac:spMk id="3" creationId="{BE076685-66C7-4359-BC6A-C1109482C0F5}"/>
          </ac:spMkLst>
        </pc:spChg>
        <pc:spChg chg="add del mod">
          <ac:chgData name="Strong, Ebony (Curriculum Support)" userId="fc4f9260-2f14-4a69-9b3f-0e36ce06e08b" providerId="ADAL" clId="{4CC860BD-6247-4C0C-AA31-95970809258A}" dt="2022-01-20T01:31:12.841" v="1647" actId="478"/>
          <ac:spMkLst>
            <pc:docMk/>
            <pc:sldMk cId="2735404174" sldId="294"/>
            <ac:spMk id="5" creationId="{08E0DA3D-5D29-4764-A874-D124A8C4BDDB}"/>
          </ac:spMkLst>
        </pc:spChg>
        <pc:spChg chg="add">
          <ac:chgData name="Strong, Ebony (Curriculum Support)" userId="fc4f9260-2f14-4a69-9b3f-0e36ce06e08b" providerId="ADAL" clId="{4CC860BD-6247-4C0C-AA31-95970809258A}" dt="2022-01-20T06:08:07.058" v="3001"/>
          <ac:spMkLst>
            <pc:docMk/>
            <pc:sldMk cId="2735404174" sldId="294"/>
            <ac:spMk id="8" creationId="{39473CB7-C047-40B4-88B0-1C4DC80B4508}"/>
          </ac:spMkLst>
        </pc:spChg>
        <pc:spChg chg="add mod">
          <ac:chgData name="Strong, Ebony (Curriculum Support)" userId="fc4f9260-2f14-4a69-9b3f-0e36ce06e08b" providerId="ADAL" clId="{4CC860BD-6247-4C0C-AA31-95970809258A}" dt="2022-01-20T08:07:35.001" v="3047" actId="1076"/>
          <ac:spMkLst>
            <pc:docMk/>
            <pc:sldMk cId="2735404174" sldId="294"/>
            <ac:spMk id="11" creationId="{3957B6D0-9624-40EB-8303-1C00AF11ECAA}"/>
          </ac:spMkLst>
        </pc:spChg>
        <pc:spChg chg="add mod">
          <ac:chgData name="Strong, Ebony (Curriculum Support)" userId="fc4f9260-2f14-4a69-9b3f-0e36ce06e08b" providerId="ADAL" clId="{4CC860BD-6247-4C0C-AA31-95970809258A}" dt="2022-01-20T08:07:44.674" v="3048"/>
          <ac:spMkLst>
            <pc:docMk/>
            <pc:sldMk cId="2735404174" sldId="294"/>
            <ac:spMk id="12" creationId="{685ACAF8-2B18-4D12-A55A-6E530FBA4EB9}"/>
          </ac:spMkLst>
        </pc:spChg>
        <pc:spChg chg="add mod">
          <ac:chgData name="Strong, Ebony (Curriculum Support)" userId="fc4f9260-2f14-4a69-9b3f-0e36ce06e08b" providerId="ADAL" clId="{4CC860BD-6247-4C0C-AA31-95970809258A}" dt="2022-01-20T10:03:33.526" v="3614"/>
          <ac:spMkLst>
            <pc:docMk/>
            <pc:sldMk cId="2735404174" sldId="294"/>
            <ac:spMk id="13" creationId="{25AB5CA6-B40A-45F8-ACB2-93F8A88A3E56}"/>
          </ac:spMkLst>
        </pc:spChg>
        <pc:graphicFrameChg chg="add del mod">
          <ac:chgData name="Strong, Ebony (Curriculum Support)" userId="fc4f9260-2f14-4a69-9b3f-0e36ce06e08b" providerId="ADAL" clId="{4CC860BD-6247-4C0C-AA31-95970809258A}" dt="2022-01-20T05:17:45.031" v="1820" actId="478"/>
          <ac:graphicFrameMkLst>
            <pc:docMk/>
            <pc:sldMk cId="2735404174" sldId="294"/>
            <ac:graphicFrameMk id="6" creationId="{71B708F2-3A46-4218-A913-F7A50D008A18}"/>
          </ac:graphicFrameMkLst>
        </pc:graphicFrameChg>
        <pc:graphicFrameChg chg="add mod modGraphic">
          <ac:chgData name="Strong, Ebony (Curriculum Support)" userId="fc4f9260-2f14-4a69-9b3f-0e36ce06e08b" providerId="ADAL" clId="{4CC860BD-6247-4C0C-AA31-95970809258A}" dt="2022-01-20T08:07:32.697" v="3046" actId="1076"/>
          <ac:graphicFrameMkLst>
            <pc:docMk/>
            <pc:sldMk cId="2735404174" sldId="294"/>
            <ac:graphicFrameMk id="7" creationId="{82195CF2-C3BA-4374-9F0F-CE4DA0A35291}"/>
          </ac:graphicFrameMkLst>
        </pc:graphicFrameChg>
        <pc:picChg chg="add del mod">
          <ac:chgData name="Strong, Ebony (Curriculum Support)" userId="fc4f9260-2f14-4a69-9b3f-0e36ce06e08b" providerId="ADAL" clId="{4CC860BD-6247-4C0C-AA31-95970809258A}" dt="2022-01-21T06:40:35.303" v="3816"/>
          <ac:picMkLst>
            <pc:docMk/>
            <pc:sldMk cId="2735404174" sldId="294"/>
            <ac:picMk id="3" creationId="{423D81B6-3F3C-4204-9082-44C47B7CC470}"/>
          </ac:picMkLst>
        </pc:picChg>
        <pc:picChg chg="add del mod">
          <ac:chgData name="Strong, Ebony (Curriculum Support)" userId="fc4f9260-2f14-4a69-9b3f-0e36ce06e08b" providerId="ADAL" clId="{4CC860BD-6247-4C0C-AA31-95970809258A}" dt="2022-01-21T00:23:17.759" v="3648"/>
          <ac:picMkLst>
            <pc:docMk/>
            <pc:sldMk cId="2735404174" sldId="294"/>
            <ac:picMk id="3" creationId="{FCCE488B-F67B-4543-A63C-8E614FD17C4B}"/>
          </ac:picMkLst>
        </pc:picChg>
        <pc:picChg chg="add del mod">
          <ac:chgData name="Strong, Ebony (Curriculum Support)" userId="fc4f9260-2f14-4a69-9b3f-0e36ce06e08b" providerId="ADAL" clId="{4CC860BD-6247-4C0C-AA31-95970809258A}" dt="2022-01-21T06:39:01.816" v="3814" actId="478"/>
          <ac:picMkLst>
            <pc:docMk/>
            <pc:sldMk cId="2735404174" sldId="294"/>
            <ac:picMk id="4" creationId="{B6C51BA1-AEE1-49E8-AA80-924319D49EB0}"/>
          </ac:picMkLst>
        </pc:picChg>
        <pc:picChg chg="add mod">
          <ac:chgData name="Strong, Ebony (Curriculum Support)" userId="fc4f9260-2f14-4a69-9b3f-0e36ce06e08b" providerId="ADAL" clId="{4CC860BD-6247-4C0C-AA31-95970809258A}" dt="2022-01-21T06:49:40.347" v="3825" actId="1076"/>
          <ac:picMkLst>
            <pc:docMk/>
            <pc:sldMk cId="2735404174" sldId="294"/>
            <ac:picMk id="5" creationId="{C0CB8B40-B77B-44D9-9F30-2DEF0EF681E7}"/>
          </ac:picMkLst>
        </pc:picChg>
        <pc:picChg chg="add mod">
          <ac:chgData name="Strong, Ebony (Curriculum Support)" userId="fc4f9260-2f14-4a69-9b3f-0e36ce06e08b" providerId="ADAL" clId="{4CC860BD-6247-4C0C-AA31-95970809258A}" dt="2022-01-20T06:09:46.730" v="3006" actId="1076"/>
          <ac:picMkLst>
            <pc:docMk/>
            <pc:sldMk cId="2735404174" sldId="294"/>
            <ac:picMk id="10" creationId="{AFDC6FBB-7776-478A-88A2-0B1AAFCD4CD6}"/>
          </ac:picMkLst>
        </pc:picChg>
      </pc:sldChg>
      <pc:sldChg chg="addSp delSp modSp new mod modTransition modAnim delC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3419759586" sldId="295"/>
        </pc:sldMkLst>
        <pc:spChg chg="mod">
          <ac:chgData name="Strong, Ebony (Curriculum Support)" userId="fc4f9260-2f14-4a69-9b3f-0e36ce06e08b" providerId="ADAL" clId="{4CC860BD-6247-4C0C-AA31-95970809258A}" dt="2022-01-20T05:48:15.022" v="2616" actId="20577"/>
          <ac:spMkLst>
            <pc:docMk/>
            <pc:sldMk cId="3419759586" sldId="295"/>
            <ac:spMk id="2" creationId="{6360BD0D-D119-45B4-A3B8-BDFA21F43935}"/>
          </ac:spMkLst>
        </pc:spChg>
        <pc:spChg chg="del">
          <ac:chgData name="Strong, Ebony (Curriculum Support)" userId="fc4f9260-2f14-4a69-9b3f-0e36ce06e08b" providerId="ADAL" clId="{4CC860BD-6247-4C0C-AA31-95970809258A}" dt="2022-01-20T05:49:17.021" v="2785" actId="478"/>
          <ac:spMkLst>
            <pc:docMk/>
            <pc:sldMk cId="3419759586" sldId="295"/>
            <ac:spMk id="3" creationId="{EC273F2D-68A2-42AF-B88A-9670AC1316E3}"/>
          </ac:spMkLst>
        </pc:spChg>
        <pc:spChg chg="add">
          <ac:chgData name="Strong, Ebony (Curriculum Support)" userId="fc4f9260-2f14-4a69-9b3f-0e36ce06e08b" providerId="ADAL" clId="{4CC860BD-6247-4C0C-AA31-95970809258A}" dt="2022-01-20T06:11:03.184" v="3007"/>
          <ac:spMkLst>
            <pc:docMk/>
            <pc:sldMk cId="3419759586" sldId="295"/>
            <ac:spMk id="5" creationId="{0E3FBC1E-2F4E-4AB1-9B65-D27FF0B4C8A8}"/>
          </ac:spMkLst>
        </pc:spChg>
        <pc:spChg chg="add mod">
          <ac:chgData name="Strong, Ebony (Curriculum Support)" userId="fc4f9260-2f14-4a69-9b3f-0e36ce06e08b" providerId="ADAL" clId="{4CC860BD-6247-4C0C-AA31-95970809258A}" dt="2022-01-20T08:07:59.119" v="3051" actId="1076"/>
          <ac:spMkLst>
            <pc:docMk/>
            <pc:sldMk cId="3419759586" sldId="295"/>
            <ac:spMk id="8" creationId="{090C467C-D963-4A34-B3AF-8D867EDAA2D8}"/>
          </ac:spMkLst>
        </pc:spChg>
        <pc:spChg chg="add del mod">
          <ac:chgData name="Strong, Ebony (Curriculum Support)" userId="fc4f9260-2f14-4a69-9b3f-0e36ce06e08b" providerId="ADAL" clId="{4CC860BD-6247-4C0C-AA31-95970809258A}" dt="2022-01-20T08:08:03.271" v="3053"/>
          <ac:spMkLst>
            <pc:docMk/>
            <pc:sldMk cId="3419759586" sldId="295"/>
            <ac:spMk id="9" creationId="{93467B68-4C76-451F-82D1-9BECF350E3A1}"/>
          </ac:spMkLst>
        </pc:spChg>
        <pc:spChg chg="add mod">
          <ac:chgData name="Strong, Ebony (Curriculum Support)" userId="fc4f9260-2f14-4a69-9b3f-0e36ce06e08b" providerId="ADAL" clId="{4CC860BD-6247-4C0C-AA31-95970809258A}" dt="2022-01-20T08:08:11.437" v="3054"/>
          <ac:spMkLst>
            <pc:docMk/>
            <pc:sldMk cId="3419759586" sldId="295"/>
            <ac:spMk id="10" creationId="{F173748E-2B39-40B6-85B1-68DB9AAF0CD1}"/>
          </ac:spMkLst>
        </pc:spChg>
        <pc:spChg chg="add mod">
          <ac:chgData name="Strong, Ebony (Curriculum Support)" userId="fc4f9260-2f14-4a69-9b3f-0e36ce06e08b" providerId="ADAL" clId="{4CC860BD-6247-4C0C-AA31-95970809258A}" dt="2022-01-20T10:03:38.640" v="3615"/>
          <ac:spMkLst>
            <pc:docMk/>
            <pc:sldMk cId="3419759586" sldId="295"/>
            <ac:spMk id="11" creationId="{F613B4F3-5EC2-443D-9806-B2E971AD97EC}"/>
          </ac:spMkLst>
        </pc:spChg>
        <pc:graphicFrameChg chg="add mod modGraphic">
          <ac:chgData name="Strong, Ebony (Curriculum Support)" userId="fc4f9260-2f14-4a69-9b3f-0e36ce06e08b" providerId="ADAL" clId="{4CC860BD-6247-4C0C-AA31-95970809258A}" dt="2022-01-20T08:07:55.641" v="3049" actId="1076"/>
          <ac:graphicFrameMkLst>
            <pc:docMk/>
            <pc:sldMk cId="3419759586" sldId="295"/>
            <ac:graphicFrameMk id="4" creationId="{081D5575-190F-463D-850D-57A0BEB2D09A}"/>
          </ac:graphicFrameMkLst>
        </pc:graphicFrameChg>
        <pc:picChg chg="add del mod">
          <ac:chgData name="Strong, Ebony (Curriculum Support)" userId="fc4f9260-2f14-4a69-9b3f-0e36ce06e08b" providerId="ADAL" clId="{4CC860BD-6247-4C0C-AA31-95970809258A}" dt="2022-01-21T06:42:44.467" v="3818"/>
          <ac:picMkLst>
            <pc:docMk/>
            <pc:sldMk cId="3419759586" sldId="295"/>
            <ac:picMk id="3" creationId="{D60BD4C9-726A-4F2C-B7ED-36086A3CBEFD}"/>
          </ac:picMkLst>
        </pc:picChg>
        <pc:picChg chg="add mod">
          <ac:chgData name="Strong, Ebony (Curriculum Support)" userId="fc4f9260-2f14-4a69-9b3f-0e36ce06e08b" providerId="ADAL" clId="{4CC860BD-6247-4C0C-AA31-95970809258A}" dt="2022-01-21T06:49:18.835" v="3822" actId="1076"/>
          <ac:picMkLst>
            <pc:docMk/>
            <pc:sldMk cId="3419759586" sldId="295"/>
            <ac:picMk id="6" creationId="{A19364D6-E8B1-4AB8-B7D6-4719EF39B438}"/>
          </ac:picMkLst>
        </pc:picChg>
        <pc:picChg chg="add mod">
          <ac:chgData name="Strong, Ebony (Curriculum Support)" userId="fc4f9260-2f14-4a69-9b3f-0e36ce06e08b" providerId="ADAL" clId="{4CC860BD-6247-4C0C-AA31-95970809258A}" dt="2022-01-20T09:14:45.833" v="3474" actId="14100"/>
          <ac:picMkLst>
            <pc:docMk/>
            <pc:sldMk cId="3419759586" sldId="295"/>
            <ac:picMk id="7" creationId="{7804CB51-C3F5-4AA7-BAD2-6E303F54F258}"/>
          </ac:picMkLst>
        </pc:picChg>
      </pc:sldChg>
      <pc:sldChg chg="addSp delSp modSp new mo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2338820494" sldId="296"/>
        </pc:sldMkLst>
        <pc:spChg chg="mod">
          <ac:chgData name="Strong, Ebony (Curriculum Support)" userId="fc4f9260-2f14-4a69-9b3f-0e36ce06e08b" providerId="ADAL" clId="{4CC860BD-6247-4C0C-AA31-95970809258A}" dt="2022-01-20T05:35:02.437" v="2160" actId="20577"/>
          <ac:spMkLst>
            <pc:docMk/>
            <pc:sldMk cId="2338820494" sldId="296"/>
            <ac:spMk id="2" creationId="{0A23F029-04FD-433C-9CE2-FDA364A2543A}"/>
          </ac:spMkLst>
        </pc:spChg>
        <pc:spChg chg="mod">
          <ac:chgData name="Strong, Ebony (Curriculum Support)" userId="fc4f9260-2f14-4a69-9b3f-0e36ce06e08b" providerId="ADAL" clId="{4CC860BD-6247-4C0C-AA31-95970809258A}" dt="2022-01-21T00:34:14.266" v="3755" actId="20577"/>
          <ac:spMkLst>
            <pc:docMk/>
            <pc:sldMk cId="2338820494" sldId="296"/>
            <ac:spMk id="3" creationId="{4E9ECCE7-82CF-448A-B5EA-55B9B49418E3}"/>
          </ac:spMkLst>
        </pc:spChg>
        <pc:spChg chg="add mod">
          <ac:chgData name="Strong, Ebony (Curriculum Support)" userId="fc4f9260-2f14-4a69-9b3f-0e36ce06e08b" providerId="ADAL" clId="{4CC860BD-6247-4C0C-AA31-95970809258A}" dt="2022-01-20T10:04:37.128" v="3616"/>
          <ac:spMkLst>
            <pc:docMk/>
            <pc:sldMk cId="2338820494" sldId="296"/>
            <ac:spMk id="7" creationId="{B275FC89-A9F9-4EFE-A755-458FA9B68A14}"/>
          </ac:spMkLst>
        </pc:spChg>
        <pc:graphicFrameChg chg="del">
          <ac:chgData name="Strong, Ebony (Curriculum Support)" userId="fc4f9260-2f14-4a69-9b3f-0e36ce06e08b" providerId="ADAL" clId="{4CC860BD-6247-4C0C-AA31-95970809258A}" dt="2022-01-20T05:34:35.469" v="2129"/>
          <ac:graphicFrameMkLst>
            <pc:docMk/>
            <pc:sldMk cId="2338820494" sldId="296"/>
            <ac:graphicFrameMk id="4" creationId="{6898DD61-A25F-43F7-AE42-AA92296A5017}"/>
          </ac:graphicFrameMkLst>
        </pc:graphicFrameChg>
        <pc:picChg chg="add mod">
          <ac:chgData name="Strong, Ebony (Curriculum Support)" userId="fc4f9260-2f14-4a69-9b3f-0e36ce06e08b" providerId="ADAL" clId="{4CC860BD-6247-4C0C-AA31-95970809258A}" dt="2022-01-21T00:59:15.312" v="3785" actId="1076"/>
          <ac:picMkLst>
            <pc:docMk/>
            <pc:sldMk cId="2338820494" sldId="296"/>
            <ac:picMk id="4" creationId="{276C9CC2-0F20-4700-8B36-31881CC0CBF8}"/>
          </ac:picMkLst>
        </pc:picChg>
        <pc:picChg chg="add mod">
          <ac:chgData name="Strong, Ebony (Curriculum Support)" userId="fc4f9260-2f14-4a69-9b3f-0e36ce06e08b" providerId="ADAL" clId="{4CC860BD-6247-4C0C-AA31-95970809258A}" dt="2022-01-20T09:29:14.306" v="3516" actId="1076"/>
          <ac:picMkLst>
            <pc:docMk/>
            <pc:sldMk cId="2338820494" sldId="296"/>
            <ac:picMk id="6" creationId="{445E2211-43B5-45A9-93DD-14BF05491BB2}"/>
          </ac:picMkLst>
        </pc:picChg>
      </pc:sldChg>
      <pc:sldChg chg="modSp new del mod">
        <pc:chgData name="Strong, Ebony (Curriculum Support)" userId="fc4f9260-2f14-4a69-9b3f-0e36ce06e08b" providerId="ADAL" clId="{4CC860BD-6247-4C0C-AA31-95970809258A}" dt="2022-01-20T09:30:44.346" v="3532" actId="2696"/>
        <pc:sldMkLst>
          <pc:docMk/>
          <pc:sldMk cId="4040235222" sldId="297"/>
        </pc:sldMkLst>
        <pc:spChg chg="mod">
          <ac:chgData name="Strong, Ebony (Curriculum Support)" userId="fc4f9260-2f14-4a69-9b3f-0e36ce06e08b" providerId="ADAL" clId="{4CC860BD-6247-4C0C-AA31-95970809258A}" dt="2022-01-20T05:35:36.417" v="2201" actId="20577"/>
          <ac:spMkLst>
            <pc:docMk/>
            <pc:sldMk cId="4040235222" sldId="297"/>
            <ac:spMk id="2" creationId="{01B20DFD-3F37-4D8F-8736-BE81FF8C2274}"/>
          </ac:spMkLst>
        </pc:spChg>
        <pc:spChg chg="mod">
          <ac:chgData name="Strong, Ebony (Curriculum Support)" userId="fc4f9260-2f14-4a69-9b3f-0e36ce06e08b" providerId="ADAL" clId="{4CC860BD-6247-4C0C-AA31-95970809258A}" dt="2022-01-20T09:23:52.909" v="3504" actId="313"/>
          <ac:spMkLst>
            <pc:docMk/>
            <pc:sldMk cId="4040235222" sldId="297"/>
            <ac:spMk id="3" creationId="{B0BC0B94-8D15-4010-A3FB-E85A43FE638B}"/>
          </ac:spMkLst>
        </pc:spChg>
      </pc:sldChg>
      <pc:sldChg chg="addSp delSp modSp new mo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1680791351" sldId="298"/>
        </pc:sldMkLst>
        <pc:spChg chg="mod">
          <ac:chgData name="Strong, Ebony (Curriculum Support)" userId="fc4f9260-2f14-4a69-9b3f-0e36ce06e08b" providerId="ADAL" clId="{4CC860BD-6247-4C0C-AA31-95970809258A}" dt="2022-01-20T05:41:38.022" v="2433" actId="20577"/>
          <ac:spMkLst>
            <pc:docMk/>
            <pc:sldMk cId="1680791351" sldId="298"/>
            <ac:spMk id="2" creationId="{7E6DF47A-26E6-4663-8D52-C83FE722D32B}"/>
          </ac:spMkLst>
        </pc:spChg>
        <pc:spChg chg="del">
          <ac:chgData name="Strong, Ebony (Curriculum Support)" userId="fc4f9260-2f14-4a69-9b3f-0e36ce06e08b" providerId="ADAL" clId="{4CC860BD-6247-4C0C-AA31-95970809258A}" dt="2022-01-20T05:41:51.863" v="2434" actId="478"/>
          <ac:spMkLst>
            <pc:docMk/>
            <pc:sldMk cId="1680791351" sldId="298"/>
            <ac:spMk id="3" creationId="{E777E787-DB3A-4D91-9D1E-94A17417C788}"/>
          </ac:spMkLst>
        </pc:spChg>
        <pc:spChg chg="add mod">
          <ac:chgData name="Strong, Ebony (Curriculum Support)" userId="fc4f9260-2f14-4a69-9b3f-0e36ce06e08b" providerId="ADAL" clId="{4CC860BD-6247-4C0C-AA31-95970809258A}" dt="2022-01-21T00:33:57.381" v="3751" actId="20577"/>
          <ac:spMkLst>
            <pc:docMk/>
            <pc:sldMk cId="1680791351" sldId="298"/>
            <ac:spMk id="4" creationId="{5BE8BB70-A1EA-469E-989D-45541B143ACC}"/>
          </ac:spMkLst>
        </pc:spChg>
        <pc:spChg chg="add mod">
          <ac:chgData name="Strong, Ebony (Curriculum Support)" userId="fc4f9260-2f14-4a69-9b3f-0e36ce06e08b" providerId="ADAL" clId="{4CC860BD-6247-4C0C-AA31-95970809258A}" dt="2022-01-20T10:04:52.559" v="3620"/>
          <ac:spMkLst>
            <pc:docMk/>
            <pc:sldMk cId="1680791351" sldId="298"/>
            <ac:spMk id="7" creationId="{CC594D82-58EB-4D03-A783-312F0D55D022}"/>
          </ac:spMkLst>
        </pc:spChg>
        <pc:picChg chg="add del mod">
          <ac:chgData name="Strong, Ebony (Curriculum Support)" userId="fc4f9260-2f14-4a69-9b3f-0e36ce06e08b" providerId="ADAL" clId="{4CC860BD-6247-4C0C-AA31-95970809258A}" dt="2022-01-23T08:45:49.093" v="3873"/>
          <ac:picMkLst>
            <pc:docMk/>
            <pc:sldMk cId="1680791351" sldId="298"/>
            <ac:picMk id="3" creationId="{1A3EAC2D-FB4D-4ABF-AC5B-A770AA6691EE}"/>
          </ac:picMkLst>
        </pc:picChg>
        <pc:picChg chg="add mod">
          <ac:chgData name="Strong, Ebony (Curriculum Support)" userId="fc4f9260-2f14-4a69-9b3f-0e36ce06e08b" providerId="ADAL" clId="{4CC860BD-6247-4C0C-AA31-95970809258A}" dt="2022-01-23T08:46:53.261" v="3876" actId="1076"/>
          <ac:picMkLst>
            <pc:docMk/>
            <pc:sldMk cId="1680791351" sldId="298"/>
            <ac:picMk id="4" creationId="{2235B3CB-93AB-4AFC-B8A8-B19048C3B770}"/>
          </ac:picMkLst>
        </pc:picChg>
        <pc:picChg chg="add mod">
          <ac:chgData name="Strong, Ebony (Curriculum Support)" userId="fc4f9260-2f14-4a69-9b3f-0e36ce06e08b" providerId="ADAL" clId="{4CC860BD-6247-4C0C-AA31-95970809258A}" dt="2022-01-20T09:34:26.265" v="3557" actId="1076"/>
          <ac:picMkLst>
            <pc:docMk/>
            <pc:sldMk cId="1680791351" sldId="298"/>
            <ac:picMk id="6" creationId="{CB099CCD-CFA7-45E4-A916-BD48C1041131}"/>
          </ac:picMkLst>
        </pc:picChg>
      </pc:sldChg>
      <pc:sldChg chg="addSp delSp modSp new del mod">
        <pc:chgData name="Strong, Ebony (Curriculum Support)" userId="fc4f9260-2f14-4a69-9b3f-0e36ce06e08b" providerId="ADAL" clId="{4CC860BD-6247-4C0C-AA31-95970809258A}" dt="2022-01-20T09:35:22.828" v="3571" actId="2696"/>
        <pc:sldMkLst>
          <pc:docMk/>
          <pc:sldMk cId="3190343220" sldId="299"/>
        </pc:sldMkLst>
        <pc:spChg chg="mod">
          <ac:chgData name="Strong, Ebony (Curriculum Support)" userId="fc4f9260-2f14-4a69-9b3f-0e36ce06e08b" providerId="ADAL" clId="{4CC860BD-6247-4C0C-AA31-95970809258A}" dt="2022-01-20T05:42:27.979" v="2464" actId="20577"/>
          <ac:spMkLst>
            <pc:docMk/>
            <pc:sldMk cId="3190343220" sldId="299"/>
            <ac:spMk id="2" creationId="{9D95393E-8128-4594-BCDA-A36B3ABF064B}"/>
          </ac:spMkLst>
        </pc:spChg>
        <pc:spChg chg="del">
          <ac:chgData name="Strong, Ebony (Curriculum Support)" userId="fc4f9260-2f14-4a69-9b3f-0e36ce06e08b" providerId="ADAL" clId="{4CC860BD-6247-4C0C-AA31-95970809258A}" dt="2022-01-20T05:42:07.196" v="2443" actId="478"/>
          <ac:spMkLst>
            <pc:docMk/>
            <pc:sldMk cId="3190343220" sldId="299"/>
            <ac:spMk id="3" creationId="{D9978CC4-C029-4A66-936F-FB16676C1C0D}"/>
          </ac:spMkLst>
        </pc:spChg>
        <pc:spChg chg="add mod">
          <ac:chgData name="Strong, Ebony (Curriculum Support)" userId="fc4f9260-2f14-4a69-9b3f-0e36ce06e08b" providerId="ADAL" clId="{4CC860BD-6247-4C0C-AA31-95970809258A}" dt="2022-01-20T09:24:30.596" v="3510" actId="1076"/>
          <ac:spMkLst>
            <pc:docMk/>
            <pc:sldMk cId="3190343220" sldId="299"/>
            <ac:spMk id="5" creationId="{7C13A31B-043F-484F-8099-AE0397B0E035}"/>
          </ac:spMkLst>
        </pc:spChg>
        <pc:picChg chg="add del">
          <ac:chgData name="Strong, Ebony (Curriculum Support)" userId="fc4f9260-2f14-4a69-9b3f-0e36ce06e08b" providerId="ADAL" clId="{4CC860BD-6247-4C0C-AA31-95970809258A}" dt="2022-01-20T05:42:11.394" v="2445"/>
          <ac:picMkLst>
            <pc:docMk/>
            <pc:sldMk cId="3190343220" sldId="299"/>
            <ac:picMk id="4" creationId="{D5489DB4-BA32-40E8-B27F-3D2A997B4A52}"/>
          </ac:picMkLst>
        </pc:picChg>
      </pc:sldChg>
      <pc:sldChg chg="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3784759132" sldId="300"/>
        </pc:sldMkLst>
      </pc:sldChg>
      <pc:sldChg chg="addSp delSp modSp new mod modTransition delAnim modAnim delC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3550850798" sldId="301"/>
        </pc:sldMkLst>
        <pc:spChg chg="mod">
          <ac:chgData name="Strong, Ebony (Curriculum Support)" userId="fc4f9260-2f14-4a69-9b3f-0e36ce06e08b" providerId="ADAL" clId="{4CC860BD-6247-4C0C-AA31-95970809258A}" dt="2022-01-20T08:17:32.933" v="3463" actId="20577"/>
          <ac:spMkLst>
            <pc:docMk/>
            <pc:sldMk cId="3550850798" sldId="301"/>
            <ac:spMk id="2" creationId="{D41076DD-5B8C-4F0D-9274-0BF03EEAF6E5}"/>
          </ac:spMkLst>
        </pc:spChg>
        <pc:spChg chg="del">
          <ac:chgData name="Strong, Ebony (Curriculum Support)" userId="fc4f9260-2f14-4a69-9b3f-0e36ce06e08b" providerId="ADAL" clId="{4CC860BD-6247-4C0C-AA31-95970809258A}" dt="2022-01-20T08:17:37.215" v="3464" actId="478"/>
          <ac:spMkLst>
            <pc:docMk/>
            <pc:sldMk cId="3550850798" sldId="301"/>
            <ac:spMk id="3" creationId="{B78B8349-DD9D-40F9-B6D5-2DDB1F31277F}"/>
          </ac:spMkLst>
        </pc:spChg>
        <pc:graphicFrameChg chg="add mod modGraphic">
          <ac:chgData name="Strong, Ebony (Curriculum Support)" userId="fc4f9260-2f14-4a69-9b3f-0e36ce06e08b" providerId="ADAL" clId="{4CC860BD-6247-4C0C-AA31-95970809258A}" dt="2022-01-20T09:49:20.854" v="3612" actId="2084"/>
          <ac:graphicFrameMkLst>
            <pc:docMk/>
            <pc:sldMk cId="3550850798" sldId="301"/>
            <ac:graphicFrameMk id="4" creationId="{5D1CD30B-C378-49AC-8AA5-B5162D39F097}"/>
          </ac:graphicFrameMkLst>
        </pc:graphicFrameChg>
        <pc:picChg chg="add del mod">
          <ac:chgData name="Strong, Ebony (Curriculum Support)" userId="fc4f9260-2f14-4a69-9b3f-0e36ce06e08b" providerId="ADAL" clId="{4CC860BD-6247-4C0C-AA31-95970809258A}" dt="2022-01-21T07:29:22.663" v="3846" actId="478"/>
          <ac:picMkLst>
            <pc:docMk/>
            <pc:sldMk cId="3550850798" sldId="301"/>
            <ac:picMk id="3" creationId="{80F4CD0E-5157-432B-ACD6-14DAE565A045}"/>
          </ac:picMkLst>
        </pc:picChg>
        <pc:picChg chg="add mod">
          <ac:chgData name="Strong, Ebony (Curriculum Support)" userId="fc4f9260-2f14-4a69-9b3f-0e36ce06e08b" providerId="ADAL" clId="{4CC860BD-6247-4C0C-AA31-95970809258A}" dt="2022-01-21T07:32:32.566" v="3853" actId="1076"/>
          <ac:picMkLst>
            <pc:docMk/>
            <pc:sldMk cId="3550850798" sldId="301"/>
            <ac:picMk id="5" creationId="{3F67E427-D340-4505-A9BF-893CC7A8ED34}"/>
          </ac:picMkLst>
        </pc:picChg>
      </pc:sldChg>
      <pc:sldChg chg="addSp delSp modSp del mod modTransition delAnim modAnim">
        <pc:chgData name="Strong, Ebony (Curriculum Support)" userId="fc4f9260-2f14-4a69-9b3f-0e36ce06e08b" providerId="ADAL" clId="{4CC860BD-6247-4C0C-AA31-95970809258A}" dt="2022-01-24T00:44:02.607" v="3896" actId="2696"/>
        <pc:sldMkLst>
          <pc:docMk/>
          <pc:sldMk cId="2707349617" sldId="302"/>
        </pc:sldMkLst>
        <pc:picChg chg="add mod">
          <ac:chgData name="Strong, Ebony (Curriculum Support)" userId="fc4f9260-2f14-4a69-9b3f-0e36ce06e08b" providerId="ADAL" clId="{4CC860BD-6247-4C0C-AA31-95970809258A}" dt="2022-01-21T00:57:48.094" v="3769" actId="1076"/>
          <ac:picMkLst>
            <pc:docMk/>
            <pc:sldMk cId="2707349617" sldId="302"/>
            <ac:picMk id="3" creationId="{7288ECDC-BA46-42CA-9EAE-02FF8C5653C1}"/>
          </ac:picMkLst>
        </pc:picChg>
        <pc:picChg chg="del">
          <ac:chgData name="Strong, Ebony (Curriculum Support)" userId="fc4f9260-2f14-4a69-9b3f-0e36ce06e08b" providerId="ADAL" clId="{4CC860BD-6247-4C0C-AA31-95970809258A}" dt="2022-01-20T23:44:34.141" v="3629" actId="478"/>
          <ac:picMkLst>
            <pc:docMk/>
            <pc:sldMk cId="2707349617" sldId="302"/>
            <ac:picMk id="14" creationId="{F6EBEB58-E063-4894-A9E6-4D7FF60E54DC}"/>
          </ac:picMkLst>
        </pc:picChg>
      </pc:sldChg>
      <pc:sldChg chg="addSp delSp modSp add mo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3559193459" sldId="303"/>
        </pc:sldMkLst>
        <pc:spChg chg="mod">
          <ac:chgData name="Strong, Ebony (Curriculum Support)" userId="fc4f9260-2f14-4a69-9b3f-0e36ce06e08b" providerId="ADAL" clId="{4CC860BD-6247-4C0C-AA31-95970809258A}" dt="2022-01-20T09:30:03.721" v="3523" actId="20577"/>
          <ac:spMkLst>
            <pc:docMk/>
            <pc:sldMk cId="3559193459" sldId="303"/>
            <ac:spMk id="2" creationId="{0A23F029-04FD-433C-9CE2-FDA364A2543A}"/>
          </ac:spMkLst>
        </pc:spChg>
        <pc:spChg chg="mod">
          <ac:chgData name="Strong, Ebony (Curriculum Support)" userId="fc4f9260-2f14-4a69-9b3f-0e36ce06e08b" providerId="ADAL" clId="{4CC860BD-6247-4C0C-AA31-95970809258A}" dt="2022-01-20T09:30:23.094" v="3526" actId="20577"/>
          <ac:spMkLst>
            <pc:docMk/>
            <pc:sldMk cId="3559193459" sldId="303"/>
            <ac:spMk id="3" creationId="{4E9ECCE7-82CF-448A-B5EA-55B9B49418E3}"/>
          </ac:spMkLst>
        </pc:spChg>
        <pc:spChg chg="add del">
          <ac:chgData name="Strong, Ebony (Curriculum Support)" userId="fc4f9260-2f14-4a69-9b3f-0e36ce06e08b" providerId="ADAL" clId="{4CC860BD-6247-4C0C-AA31-95970809258A}" dt="2022-01-20T09:30:28.498" v="3528" actId="22"/>
          <ac:spMkLst>
            <pc:docMk/>
            <pc:sldMk cId="3559193459" sldId="303"/>
            <ac:spMk id="7" creationId="{2837EE03-E2C9-4605-BCD9-E6BF8168E830}"/>
          </ac:spMkLst>
        </pc:spChg>
        <pc:spChg chg="add mod">
          <ac:chgData name="Strong, Ebony (Curriculum Support)" userId="fc4f9260-2f14-4a69-9b3f-0e36ce06e08b" providerId="ADAL" clId="{4CC860BD-6247-4C0C-AA31-95970809258A}" dt="2022-01-20T09:30:39.019" v="3531" actId="1076"/>
          <ac:spMkLst>
            <pc:docMk/>
            <pc:sldMk cId="3559193459" sldId="303"/>
            <ac:spMk id="8" creationId="{EDE3073A-2149-45F5-833E-ECF59F300A6D}"/>
          </ac:spMkLst>
        </pc:spChg>
        <pc:spChg chg="add mod">
          <ac:chgData name="Strong, Ebony (Curriculum Support)" userId="fc4f9260-2f14-4a69-9b3f-0e36ce06e08b" providerId="ADAL" clId="{4CC860BD-6247-4C0C-AA31-95970809258A}" dt="2022-01-20T10:04:40.632" v="3617"/>
          <ac:spMkLst>
            <pc:docMk/>
            <pc:sldMk cId="3559193459" sldId="303"/>
            <ac:spMk id="9" creationId="{C082D025-5E15-485F-BEF2-D221C8B257E8}"/>
          </ac:spMkLst>
        </pc:spChg>
        <pc:picChg chg="add mod">
          <ac:chgData name="Strong, Ebony (Curriculum Support)" userId="fc4f9260-2f14-4a69-9b3f-0e36ce06e08b" providerId="ADAL" clId="{4CC860BD-6247-4C0C-AA31-95970809258A}" dt="2022-01-21T00:59:27.896" v="3787" actId="1076"/>
          <ac:picMkLst>
            <pc:docMk/>
            <pc:sldMk cId="3559193459" sldId="303"/>
            <ac:picMk id="5" creationId="{54097EB0-B528-4589-B7C8-7E7AA34C3AA1}"/>
          </ac:picMkLst>
        </pc:picChg>
      </pc:sldChg>
      <pc:sldChg chg="addSp delSp modSp add mo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783998028" sldId="304"/>
        </pc:sldMkLst>
        <pc:spChg chg="mod">
          <ac:chgData name="Strong, Ebony (Curriculum Support)" userId="fc4f9260-2f14-4a69-9b3f-0e36ce06e08b" providerId="ADAL" clId="{4CC860BD-6247-4C0C-AA31-95970809258A}" dt="2022-01-20T09:34:43.556" v="3564" actId="20577"/>
          <ac:spMkLst>
            <pc:docMk/>
            <pc:sldMk cId="783998028" sldId="304"/>
            <ac:spMk id="2" creationId="{9C8D727A-6CAF-456E-B3A9-979F490CC112}"/>
          </ac:spMkLst>
        </pc:spChg>
        <pc:spChg chg="mod">
          <ac:chgData name="Strong, Ebony (Curriculum Support)" userId="fc4f9260-2f14-4a69-9b3f-0e36ce06e08b" providerId="ADAL" clId="{4CC860BD-6247-4C0C-AA31-95970809258A}" dt="2022-01-20T09:32:35.040" v="3544" actId="20577"/>
          <ac:spMkLst>
            <pc:docMk/>
            <pc:sldMk cId="783998028" sldId="304"/>
            <ac:spMk id="5" creationId="{FB5E46AD-F870-485B-8F98-2F64B1AFF2C2}"/>
          </ac:spMkLst>
        </pc:spChg>
        <pc:spChg chg="add del">
          <ac:chgData name="Strong, Ebony (Curriculum Support)" userId="fc4f9260-2f14-4a69-9b3f-0e36ce06e08b" providerId="ADAL" clId="{4CC860BD-6247-4C0C-AA31-95970809258A}" dt="2022-01-20T09:32:38.407" v="3546" actId="22"/>
          <ac:spMkLst>
            <pc:docMk/>
            <pc:sldMk cId="783998028" sldId="304"/>
            <ac:spMk id="6" creationId="{B63787C8-6976-4CE9-B3DF-E750EF3B893D}"/>
          </ac:spMkLst>
        </pc:spChg>
        <pc:spChg chg="add mod">
          <ac:chgData name="Strong, Ebony (Curriculum Support)" userId="fc4f9260-2f14-4a69-9b3f-0e36ce06e08b" providerId="ADAL" clId="{4CC860BD-6247-4C0C-AA31-95970809258A}" dt="2022-01-20T09:32:48.170" v="3550" actId="1076"/>
          <ac:spMkLst>
            <pc:docMk/>
            <pc:sldMk cId="783998028" sldId="304"/>
            <ac:spMk id="8" creationId="{F7423F82-19CC-4196-900D-9642E5169D26}"/>
          </ac:spMkLst>
        </pc:spChg>
        <pc:spChg chg="add mod">
          <ac:chgData name="Strong, Ebony (Curriculum Support)" userId="fc4f9260-2f14-4a69-9b3f-0e36ce06e08b" providerId="ADAL" clId="{4CC860BD-6247-4C0C-AA31-95970809258A}" dt="2022-01-20T10:04:48.602" v="3619"/>
          <ac:spMkLst>
            <pc:docMk/>
            <pc:sldMk cId="783998028" sldId="304"/>
            <ac:spMk id="9" creationId="{479E4CFF-AA79-47BD-A579-B3166B43F3BE}"/>
          </ac:spMkLst>
        </pc:spChg>
        <pc:picChg chg="add mod">
          <ac:chgData name="Strong, Ebony (Curriculum Support)" userId="fc4f9260-2f14-4a69-9b3f-0e36ce06e08b" providerId="ADAL" clId="{4CC860BD-6247-4C0C-AA31-95970809258A}" dt="2022-01-21T00:59:47.182" v="3791" actId="1076"/>
          <ac:picMkLst>
            <pc:docMk/>
            <pc:sldMk cId="783998028" sldId="304"/>
            <ac:picMk id="6" creationId="{BF58922A-B5D9-4EE1-8CA1-7E78041F2B09}"/>
          </ac:picMkLst>
        </pc:picChg>
      </pc:sldChg>
      <pc:sldChg chg="addSp modSp add mo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2447038502" sldId="305"/>
        </pc:sldMkLst>
        <pc:spChg chg="mod">
          <ac:chgData name="Strong, Ebony (Curriculum Support)" userId="fc4f9260-2f14-4a69-9b3f-0e36ce06e08b" providerId="ADAL" clId="{4CC860BD-6247-4C0C-AA31-95970809258A}" dt="2022-01-20T09:48:42.318" v="3608" actId="113"/>
          <ac:spMkLst>
            <pc:docMk/>
            <pc:sldMk cId="2447038502" sldId="305"/>
            <ac:spMk id="4" creationId="{5BE8BB70-A1EA-469E-989D-45541B143ACC}"/>
          </ac:spMkLst>
        </pc:spChg>
        <pc:spChg chg="add mod">
          <ac:chgData name="Strong, Ebony (Curriculum Support)" userId="fc4f9260-2f14-4a69-9b3f-0e36ce06e08b" providerId="ADAL" clId="{4CC860BD-6247-4C0C-AA31-95970809258A}" dt="2022-01-20T09:35:16.466" v="3569" actId="1076"/>
          <ac:spMkLst>
            <pc:docMk/>
            <pc:sldMk cId="2447038502" sldId="305"/>
            <ac:spMk id="7" creationId="{E0ED096F-D120-4484-B82D-3B240DC038C0}"/>
          </ac:spMkLst>
        </pc:spChg>
        <pc:spChg chg="add mod">
          <ac:chgData name="Strong, Ebony (Curriculum Support)" userId="fc4f9260-2f14-4a69-9b3f-0e36ce06e08b" providerId="ADAL" clId="{4CC860BD-6247-4C0C-AA31-95970809258A}" dt="2022-01-20T10:04:56.648" v="3621"/>
          <ac:spMkLst>
            <pc:docMk/>
            <pc:sldMk cId="2447038502" sldId="305"/>
            <ac:spMk id="8" creationId="{686FF264-4671-49E6-952B-B16A5A18455D}"/>
          </ac:spMkLst>
        </pc:spChg>
        <pc:spChg chg="mod">
          <ac:chgData name="Strong, Ebony (Curriculum Support)" userId="fc4f9260-2f14-4a69-9b3f-0e36ce06e08b" providerId="ADAL" clId="{4CC860BD-6247-4C0C-AA31-95970809258A}" dt="2022-01-23T08:46:44.229" v="3875" actId="20577"/>
          <ac:spMkLst>
            <pc:docMk/>
            <pc:sldMk cId="2447038502" sldId="305"/>
            <ac:spMk id="10" creationId="{8FD4690D-12BC-4923-A533-E2B51487D96C}"/>
          </ac:spMkLst>
        </pc:spChg>
        <pc:picChg chg="add mod">
          <ac:chgData name="Strong, Ebony (Curriculum Support)" userId="fc4f9260-2f14-4a69-9b3f-0e36ce06e08b" providerId="ADAL" clId="{4CC860BD-6247-4C0C-AA31-95970809258A}" dt="2022-01-21T01:00:05.080" v="3795" actId="1076"/>
          <ac:picMkLst>
            <pc:docMk/>
            <pc:sldMk cId="2447038502" sldId="305"/>
            <ac:picMk id="5" creationId="{550E2FCD-AA65-4F97-AA99-EB3881953B49}"/>
          </ac:picMkLst>
        </pc:picChg>
      </pc:sldChg>
      <pc:sldChg chg="addSp delSp modSp mod modTransition modAnim">
        <pc:chgData name="Strong, Ebony (Curriculum Support)" userId="fc4f9260-2f14-4a69-9b3f-0e36ce06e08b" providerId="ADAL" clId="{4CC860BD-6247-4C0C-AA31-95970809258A}" dt="2022-01-23T09:02:29.593" v="3895"/>
        <pc:sldMkLst>
          <pc:docMk/>
          <pc:sldMk cId="136779760" sldId="306"/>
        </pc:sldMkLst>
        <pc:picChg chg="add del mod">
          <ac:chgData name="Strong, Ebony (Curriculum Support)" userId="fc4f9260-2f14-4a69-9b3f-0e36ce06e08b" providerId="ADAL" clId="{4CC860BD-6247-4C0C-AA31-95970809258A}" dt="2022-01-21T07:59:54.477" v="3861"/>
          <ac:picMkLst>
            <pc:docMk/>
            <pc:sldMk cId="136779760" sldId="306"/>
            <ac:picMk id="2" creationId="{664F03DD-A8D6-46CA-9F99-82FF8553E06F}"/>
          </ac:picMkLst>
        </pc:picChg>
        <pc:picChg chg="add del mod">
          <ac:chgData name="Strong, Ebony (Curriculum Support)" userId="fc4f9260-2f14-4a69-9b3f-0e36ce06e08b" providerId="ADAL" clId="{4CC860BD-6247-4C0C-AA31-95970809258A}" dt="2022-01-21T07:56:40.607" v="3856"/>
          <ac:picMkLst>
            <pc:docMk/>
            <pc:sldMk cId="136779760" sldId="306"/>
            <ac:picMk id="2" creationId="{A411DC60-E859-48EF-A17D-D8BD8790C3B2}"/>
          </ac:picMkLst>
        </pc:picChg>
        <pc:picChg chg="add del mod">
          <ac:chgData name="Strong, Ebony (Curriculum Support)" userId="fc4f9260-2f14-4a69-9b3f-0e36ce06e08b" providerId="ADAL" clId="{4CC860BD-6247-4C0C-AA31-95970809258A}" dt="2022-01-21T08:00:52.016" v="3863"/>
          <ac:picMkLst>
            <pc:docMk/>
            <pc:sldMk cId="136779760" sldId="306"/>
            <ac:picMk id="3" creationId="{4B5308CE-552D-4265-B2DA-86BE2CB23D5E}"/>
          </ac:picMkLst>
        </pc:picChg>
        <pc:picChg chg="add del mod">
          <ac:chgData name="Strong, Ebony (Curriculum Support)" userId="fc4f9260-2f14-4a69-9b3f-0e36ce06e08b" providerId="ADAL" clId="{4CC860BD-6247-4C0C-AA31-95970809258A}" dt="2022-01-21T07:57:04.184" v="3858"/>
          <ac:picMkLst>
            <pc:docMk/>
            <pc:sldMk cId="136779760" sldId="306"/>
            <ac:picMk id="3" creationId="{58F7235D-2373-425B-8C12-9E15C0C19A47}"/>
          </ac:picMkLst>
        </pc:picChg>
        <pc:picChg chg="add mod">
          <ac:chgData name="Strong, Ebony (Curriculum Support)" userId="fc4f9260-2f14-4a69-9b3f-0e36ce06e08b" providerId="ADAL" clId="{4CC860BD-6247-4C0C-AA31-95970809258A}" dt="2022-01-21T07:57:28.524" v="3859"/>
          <ac:picMkLst>
            <pc:docMk/>
            <pc:sldMk cId="136779760" sldId="306"/>
            <ac:picMk id="4" creationId="{4447DDA0-C65C-4E16-9984-373FA2B80B2C}"/>
          </ac:picMkLst>
        </pc:picChg>
        <pc:picChg chg="add mod">
          <ac:chgData name="Strong, Ebony (Curriculum Support)" userId="fc4f9260-2f14-4a69-9b3f-0e36ce06e08b" providerId="ADAL" clId="{4CC860BD-6247-4C0C-AA31-95970809258A}" dt="2022-01-21T08:04:10.477" v="3865" actId="1076"/>
          <ac:picMkLst>
            <pc:docMk/>
            <pc:sldMk cId="136779760" sldId="306"/>
            <ac:picMk id="4" creationId="{7C495B22-DC16-4A52-BF5F-EC7DF2CEB853}"/>
          </ac:picMkLst>
        </pc:picChg>
      </pc:sldChg>
      <pc:sldMasterChg chg="modTransition modSldLayout">
        <pc:chgData name="Strong, Ebony (Curriculum Support)" userId="fc4f9260-2f14-4a69-9b3f-0e36ce06e08b" providerId="ADAL" clId="{4CC860BD-6247-4C0C-AA31-95970809258A}" dt="2022-01-23T09:02:29.593" v="3895"/>
        <pc:sldMasterMkLst>
          <pc:docMk/>
          <pc:sldMasterMk cId="1123625482" sldId="2147483648"/>
        </pc:sldMasterMkLst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2251798174" sldId="2147483649"/>
          </pc:sldLayoutMkLst>
        </pc:sldLayoutChg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643305868" sldId="2147483650"/>
          </pc:sldLayoutMkLst>
        </pc:sldLayoutChg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3144419789" sldId="2147483655"/>
          </pc:sldLayoutMkLst>
        </pc:sldLayoutChg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567652649" sldId="2147483660"/>
          </pc:sldLayoutMkLst>
        </pc:sldLayoutChg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4259699569" sldId="2147483661"/>
          </pc:sldLayoutMkLst>
        </pc:sldLayoutChg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655602330" sldId="2147483662"/>
          </pc:sldLayoutMkLst>
        </pc:sldLayoutChg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2427789703" sldId="2147483664"/>
          </pc:sldLayoutMkLst>
        </pc:sldLayoutChg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2217309765" sldId="2147483665"/>
          </pc:sldLayoutMkLst>
        </pc:sldLayoutChg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2543916552" sldId="2147483666"/>
          </pc:sldLayoutMkLst>
        </pc:sldLayoutChg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2665396133" sldId="2147483667"/>
          </pc:sldLayoutMkLst>
        </pc:sldLayoutChg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4098372844" sldId="2147483668"/>
          </pc:sldLayoutMkLst>
        </pc:sldLayoutChg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3668791820" sldId="2147483669"/>
          </pc:sldLayoutMkLst>
        </pc:sldLayoutChg>
        <pc:sldLayoutChg chg="modTransition">
          <pc:chgData name="Strong, Ebony (Curriculum Support)" userId="fc4f9260-2f14-4a69-9b3f-0e36ce06e08b" providerId="ADAL" clId="{4CC860BD-6247-4C0C-AA31-95970809258A}" dt="2022-01-23T09:02:29.593" v="3895"/>
          <pc:sldLayoutMkLst>
            <pc:docMk/>
            <pc:sldMasterMk cId="1123625482" sldId="2147483648"/>
            <pc:sldLayoutMk cId="2036674756" sldId="2147483670"/>
          </pc:sldLayoutMkLst>
        </pc:sldLayoutChg>
      </pc:sldMasterChg>
    </pc:docChg>
  </pc:docChgLst>
  <pc:docChgLst>
    <pc:chgData name="Light, Jane (Curriculum Support)" userId="38f041a2-02fc-425b-9559-cdb75a858b09" providerId="ADAL" clId="{3C8D3655-E050-4D94-BB33-C5F4EBEF441B}"/>
    <pc:docChg chg="custSel addSld modSld">
      <pc:chgData name="Light, Jane (Curriculum Support)" userId="38f041a2-02fc-425b-9559-cdb75a858b09" providerId="ADAL" clId="{3C8D3655-E050-4D94-BB33-C5F4EBEF441B}" dt="2022-01-21T08:00:24.511" v="316" actId="27636"/>
      <pc:docMkLst>
        <pc:docMk/>
      </pc:docMkLst>
      <pc:sldChg chg="addSp delSp modSp new mod modClrScheme chgLayout">
        <pc:chgData name="Light, Jane (Curriculum Support)" userId="38f041a2-02fc-425b-9559-cdb75a858b09" providerId="ADAL" clId="{3C8D3655-E050-4D94-BB33-C5F4EBEF441B}" dt="2022-01-21T08:00:24.511" v="316" actId="27636"/>
        <pc:sldMkLst>
          <pc:docMk/>
          <pc:sldMk cId="136779760" sldId="306"/>
        </pc:sldMkLst>
        <pc:spChg chg="del mod ord">
          <ac:chgData name="Light, Jane (Curriculum Support)" userId="38f041a2-02fc-425b-9559-cdb75a858b09" providerId="ADAL" clId="{3C8D3655-E050-4D94-BB33-C5F4EBEF441B}" dt="2022-01-21T07:52:47.149" v="1" actId="700"/>
          <ac:spMkLst>
            <pc:docMk/>
            <pc:sldMk cId="136779760" sldId="306"/>
            <ac:spMk id="2" creationId="{E25BC797-8677-43DD-90C8-7DB4EA41C7F2}"/>
          </ac:spMkLst>
        </pc:spChg>
        <pc:spChg chg="del mod ord">
          <ac:chgData name="Light, Jane (Curriculum Support)" userId="38f041a2-02fc-425b-9559-cdb75a858b09" providerId="ADAL" clId="{3C8D3655-E050-4D94-BB33-C5F4EBEF441B}" dt="2022-01-21T07:52:47.149" v="1" actId="700"/>
          <ac:spMkLst>
            <pc:docMk/>
            <pc:sldMk cId="136779760" sldId="306"/>
            <ac:spMk id="3" creationId="{918259EF-61E7-4759-870F-B527FE8151E9}"/>
          </ac:spMkLst>
        </pc:spChg>
        <pc:spChg chg="del">
          <ac:chgData name="Light, Jane (Curriculum Support)" userId="38f041a2-02fc-425b-9559-cdb75a858b09" providerId="ADAL" clId="{3C8D3655-E050-4D94-BB33-C5F4EBEF441B}" dt="2022-01-21T07:52:47.149" v="1" actId="700"/>
          <ac:spMkLst>
            <pc:docMk/>
            <pc:sldMk cId="136779760" sldId="306"/>
            <ac:spMk id="4" creationId="{9D84FF35-94FF-4753-9EA9-4B6AA7E84B8D}"/>
          </ac:spMkLst>
        </pc:spChg>
        <pc:spChg chg="add mod ord">
          <ac:chgData name="Light, Jane (Curriculum Support)" userId="38f041a2-02fc-425b-9559-cdb75a858b09" providerId="ADAL" clId="{3C8D3655-E050-4D94-BB33-C5F4EBEF441B}" dt="2022-01-21T07:52:51.550" v="11" actId="20577"/>
          <ac:spMkLst>
            <pc:docMk/>
            <pc:sldMk cId="136779760" sldId="306"/>
            <ac:spMk id="5" creationId="{BC2E7CCD-BB3B-4A2B-B154-1D1B24C95CE7}"/>
          </ac:spMkLst>
        </pc:spChg>
        <pc:spChg chg="add mod ord">
          <ac:chgData name="Light, Jane (Curriculum Support)" userId="38f041a2-02fc-425b-9559-cdb75a858b09" providerId="ADAL" clId="{3C8D3655-E050-4D94-BB33-C5F4EBEF441B}" dt="2022-01-21T08:00:24.511" v="316" actId="27636"/>
          <ac:spMkLst>
            <pc:docMk/>
            <pc:sldMk cId="136779760" sldId="306"/>
            <ac:spMk id="6" creationId="{860FC9C2-6105-400D-AE81-77DB47203551}"/>
          </ac:spMkLst>
        </pc:spChg>
      </pc:sldChg>
    </pc:docChg>
  </pc:docChgLst>
  <pc:docChgLst>
    <pc:chgData name="Rowntree, Sarah (Literacy and Numeracy Programs)" userId="10f23035-01e7-46ad-97a5-d88e33a86a1f" providerId="ADAL" clId="{1EE7A303-E5A5-4C69-9E23-E27832CFDBCA}"/>
    <pc:docChg chg="undo custSel modSld">
      <pc:chgData name="Rowntree, Sarah (Literacy and Numeracy Programs)" userId="10f23035-01e7-46ad-97a5-d88e33a86a1f" providerId="ADAL" clId="{1EE7A303-E5A5-4C69-9E23-E27832CFDBCA}" dt="2022-01-23T21:26:08.529" v="563" actId="1076"/>
      <pc:docMkLst>
        <pc:docMk/>
      </pc:docMkLst>
      <pc:sldChg chg="addSp delSp modSp mod modClrScheme addCm modCm chgLayout">
        <pc:chgData name="Rowntree, Sarah (Literacy and Numeracy Programs)" userId="10f23035-01e7-46ad-97a5-d88e33a86a1f" providerId="ADAL" clId="{1EE7A303-E5A5-4C69-9E23-E27832CFDBCA}" dt="2022-01-21T05:30:17.982" v="467"/>
        <pc:sldMkLst>
          <pc:docMk/>
          <pc:sldMk cId="1412376001" sldId="270"/>
        </pc:sldMkLst>
        <pc:spChg chg="mod ord">
          <ac:chgData name="Rowntree, Sarah (Literacy and Numeracy Programs)" userId="10f23035-01e7-46ad-97a5-d88e33a86a1f" providerId="ADAL" clId="{1EE7A303-E5A5-4C69-9E23-E27832CFDBCA}" dt="2022-01-21T05:12:22.357" v="168" actId="700"/>
          <ac:spMkLst>
            <pc:docMk/>
            <pc:sldMk cId="1412376001" sldId="270"/>
            <ac:spMk id="2" creationId="{9C8D727A-6CAF-456E-B3A9-979F490CC112}"/>
          </ac:spMkLst>
        </pc:spChg>
        <pc:spChg chg="del mod">
          <ac:chgData name="Rowntree, Sarah (Literacy and Numeracy Programs)" userId="10f23035-01e7-46ad-97a5-d88e33a86a1f" providerId="ADAL" clId="{1EE7A303-E5A5-4C69-9E23-E27832CFDBCA}" dt="2022-01-21T05:12:08.623" v="166" actId="478"/>
          <ac:spMkLst>
            <pc:docMk/>
            <pc:sldMk cId="1412376001" sldId="270"/>
            <ac:spMk id="5" creationId="{FB5E46AD-F870-485B-8F98-2F64B1AFF2C2}"/>
          </ac:spMkLst>
        </pc:spChg>
        <pc:spChg chg="del">
          <ac:chgData name="Rowntree, Sarah (Literacy and Numeracy Programs)" userId="10f23035-01e7-46ad-97a5-d88e33a86a1f" providerId="ADAL" clId="{1EE7A303-E5A5-4C69-9E23-E27832CFDBCA}" dt="2022-01-21T05:30:16.235" v="466" actId="478"/>
          <ac:spMkLst>
            <pc:docMk/>
            <pc:sldMk cId="1412376001" sldId="270"/>
            <ac:spMk id="6" creationId="{3DD035DC-59DC-4B20-AA03-57269701E6FD}"/>
          </ac:spMkLst>
        </pc:spChg>
        <pc:spChg chg="add mod ord">
          <ac:chgData name="Rowntree, Sarah (Literacy and Numeracy Programs)" userId="10f23035-01e7-46ad-97a5-d88e33a86a1f" providerId="ADAL" clId="{1EE7A303-E5A5-4C69-9E23-E27832CFDBCA}" dt="2022-01-21T05:24:37.085" v="442" actId="20577"/>
          <ac:spMkLst>
            <pc:docMk/>
            <pc:sldMk cId="1412376001" sldId="270"/>
            <ac:spMk id="7" creationId="{47AE996D-31E4-4A8F-8680-7809D3830399}"/>
          </ac:spMkLst>
        </pc:spChg>
        <pc:spChg chg="add mod ord">
          <ac:chgData name="Rowntree, Sarah (Literacy and Numeracy Programs)" userId="10f23035-01e7-46ad-97a5-d88e33a86a1f" providerId="ADAL" clId="{1EE7A303-E5A5-4C69-9E23-E27832CFDBCA}" dt="2022-01-21T05:12:22.357" v="168" actId="700"/>
          <ac:spMkLst>
            <pc:docMk/>
            <pc:sldMk cId="1412376001" sldId="270"/>
            <ac:spMk id="8" creationId="{6B04853C-E01D-4975-9408-5806367C7A8A}"/>
          </ac:spMkLst>
        </pc:spChg>
        <pc:spChg chg="add mod">
          <ac:chgData name="Rowntree, Sarah (Literacy and Numeracy Programs)" userId="10f23035-01e7-46ad-97a5-d88e33a86a1f" providerId="ADAL" clId="{1EE7A303-E5A5-4C69-9E23-E27832CFDBCA}" dt="2022-01-21T05:30:17.982" v="467"/>
          <ac:spMkLst>
            <pc:docMk/>
            <pc:sldMk cId="1412376001" sldId="270"/>
            <ac:spMk id="9" creationId="{0311B1AE-9ADA-41A1-94EE-847A9684C914}"/>
          </ac:spMkLst>
        </pc:spChg>
        <pc:picChg chg="mod">
          <ac:chgData name="Rowntree, Sarah (Literacy and Numeracy Programs)" userId="10f23035-01e7-46ad-97a5-d88e33a86a1f" providerId="ADAL" clId="{1EE7A303-E5A5-4C69-9E23-E27832CFDBCA}" dt="2022-01-21T05:12:28.850" v="170" actId="14100"/>
          <ac:picMkLst>
            <pc:docMk/>
            <pc:sldMk cId="1412376001" sldId="270"/>
            <ac:picMk id="4" creationId="{4138355D-59CF-4C35-AA9D-E09299BD91FD}"/>
          </ac:picMkLst>
        </pc:picChg>
      </pc:sldChg>
      <pc:sldChg chg="modSp mod addCm modCm">
        <pc:chgData name="Rowntree, Sarah (Literacy and Numeracy Programs)" userId="10f23035-01e7-46ad-97a5-d88e33a86a1f" providerId="ADAL" clId="{1EE7A303-E5A5-4C69-9E23-E27832CFDBCA}" dt="2022-01-21T05:06:03.891" v="114"/>
        <pc:sldMkLst>
          <pc:docMk/>
          <pc:sldMk cId="1240729012" sldId="271"/>
        </pc:sldMkLst>
        <pc:spChg chg="mod">
          <ac:chgData name="Rowntree, Sarah (Literacy and Numeracy Programs)" userId="10f23035-01e7-46ad-97a5-d88e33a86a1f" providerId="ADAL" clId="{1EE7A303-E5A5-4C69-9E23-E27832CFDBCA}" dt="2022-01-21T03:47:03.370" v="29" actId="20577"/>
          <ac:spMkLst>
            <pc:docMk/>
            <pc:sldMk cId="1240729012" sldId="271"/>
            <ac:spMk id="5" creationId="{306E40B1-AB29-40A8-BA60-D2E1E9960D9A}"/>
          </ac:spMkLst>
        </pc:spChg>
        <pc:graphicFrameChg chg="modGraphic">
          <ac:chgData name="Rowntree, Sarah (Literacy and Numeracy Programs)" userId="10f23035-01e7-46ad-97a5-d88e33a86a1f" providerId="ADAL" clId="{1EE7A303-E5A5-4C69-9E23-E27832CFDBCA}" dt="2022-01-21T05:01:59.945" v="51" actId="20577"/>
          <ac:graphicFrameMkLst>
            <pc:docMk/>
            <pc:sldMk cId="1240729012" sldId="271"/>
            <ac:graphicFrameMk id="4" creationId="{88E96F99-92AD-43DB-841E-B9B3F261430A}"/>
          </ac:graphicFrameMkLst>
        </pc:graphicFrameChg>
      </pc:sldChg>
      <pc:sldChg chg="addSp delSp modSp mod modClrScheme chgLayout">
        <pc:chgData name="Rowntree, Sarah (Literacy and Numeracy Programs)" userId="10f23035-01e7-46ad-97a5-d88e33a86a1f" providerId="ADAL" clId="{1EE7A303-E5A5-4C69-9E23-E27832CFDBCA}" dt="2022-01-21T05:47:54.237" v="555"/>
        <pc:sldMkLst>
          <pc:docMk/>
          <pc:sldMk cId="926289521" sldId="272"/>
        </pc:sldMkLst>
        <pc:spChg chg="mod ord">
          <ac:chgData name="Rowntree, Sarah (Literacy and Numeracy Programs)" userId="10f23035-01e7-46ad-97a5-d88e33a86a1f" providerId="ADAL" clId="{1EE7A303-E5A5-4C69-9E23-E27832CFDBCA}" dt="2022-01-21T05:46:59.375" v="530" actId="700"/>
          <ac:spMkLst>
            <pc:docMk/>
            <pc:sldMk cId="926289521" sldId="272"/>
            <ac:spMk id="2" creationId="{3A28A09A-40F8-4F6D-9D29-D004F874D352}"/>
          </ac:spMkLst>
        </pc:spChg>
        <pc:spChg chg="mod ord">
          <ac:chgData name="Rowntree, Sarah (Literacy and Numeracy Programs)" userId="10f23035-01e7-46ad-97a5-d88e33a86a1f" providerId="ADAL" clId="{1EE7A303-E5A5-4C69-9E23-E27832CFDBCA}" dt="2022-01-21T05:47:30.353" v="553" actId="20577"/>
          <ac:spMkLst>
            <pc:docMk/>
            <pc:sldMk cId="926289521" sldId="272"/>
            <ac:spMk id="3" creationId="{74E37B85-1DCD-4B57-A3CF-B72A6555EB61}"/>
          </ac:spMkLst>
        </pc:spChg>
        <pc:spChg chg="del">
          <ac:chgData name="Rowntree, Sarah (Literacy and Numeracy Programs)" userId="10f23035-01e7-46ad-97a5-d88e33a86a1f" providerId="ADAL" clId="{1EE7A303-E5A5-4C69-9E23-E27832CFDBCA}" dt="2022-01-21T05:47:49.439" v="554" actId="478"/>
          <ac:spMkLst>
            <pc:docMk/>
            <pc:sldMk cId="926289521" sldId="272"/>
            <ac:spMk id="6" creationId="{A4EA1491-AA87-43EC-AE04-7A26B68003C3}"/>
          </ac:spMkLst>
        </pc:spChg>
        <pc:spChg chg="add mod ord">
          <ac:chgData name="Rowntree, Sarah (Literacy and Numeracy Programs)" userId="10f23035-01e7-46ad-97a5-d88e33a86a1f" providerId="ADAL" clId="{1EE7A303-E5A5-4C69-9E23-E27832CFDBCA}" dt="2022-01-21T05:46:59.375" v="530" actId="700"/>
          <ac:spMkLst>
            <pc:docMk/>
            <pc:sldMk cId="926289521" sldId="272"/>
            <ac:spMk id="7" creationId="{2CB301F2-90F6-4756-9A0C-61370FFB54D3}"/>
          </ac:spMkLst>
        </pc:spChg>
        <pc:spChg chg="add mod">
          <ac:chgData name="Rowntree, Sarah (Literacy and Numeracy Programs)" userId="10f23035-01e7-46ad-97a5-d88e33a86a1f" providerId="ADAL" clId="{1EE7A303-E5A5-4C69-9E23-E27832CFDBCA}" dt="2022-01-21T05:47:54.237" v="555"/>
          <ac:spMkLst>
            <pc:docMk/>
            <pc:sldMk cId="926289521" sldId="272"/>
            <ac:spMk id="8" creationId="{44EAFA27-92B5-46A2-AFCA-F6BDBC452695}"/>
          </ac:spMkLst>
        </pc:spChg>
        <pc:picChg chg="mod">
          <ac:chgData name="Rowntree, Sarah (Literacy and Numeracy Programs)" userId="10f23035-01e7-46ad-97a5-d88e33a86a1f" providerId="ADAL" clId="{1EE7A303-E5A5-4C69-9E23-E27832CFDBCA}" dt="2022-01-21T05:47:07.117" v="533" actId="14100"/>
          <ac:picMkLst>
            <pc:docMk/>
            <pc:sldMk cId="926289521" sldId="272"/>
            <ac:picMk id="4" creationId="{4E44FC9E-8F06-495F-A59B-7EE87B358EB1}"/>
          </ac:picMkLst>
        </pc:picChg>
      </pc:sldChg>
      <pc:sldChg chg="modSp mod chgLayout">
        <pc:chgData name="Rowntree, Sarah (Literacy and Numeracy Programs)" userId="10f23035-01e7-46ad-97a5-d88e33a86a1f" providerId="ADAL" clId="{1EE7A303-E5A5-4C69-9E23-E27832CFDBCA}" dt="2022-01-21T05:41:07.377" v="474" actId="700"/>
        <pc:sldMkLst>
          <pc:docMk/>
          <pc:sldMk cId="3228524809" sldId="280"/>
        </pc:sldMkLst>
        <pc:spChg chg="mod ord">
          <ac:chgData name="Rowntree, Sarah (Literacy and Numeracy Programs)" userId="10f23035-01e7-46ad-97a5-d88e33a86a1f" providerId="ADAL" clId="{1EE7A303-E5A5-4C69-9E23-E27832CFDBCA}" dt="2022-01-21T05:41:07.377" v="474" actId="700"/>
          <ac:spMkLst>
            <pc:docMk/>
            <pc:sldMk cId="3228524809" sldId="280"/>
            <ac:spMk id="2" creationId="{48225CFB-4302-49BA-8660-88F59555382D}"/>
          </ac:spMkLst>
        </pc:spChg>
        <pc:spChg chg="mod ord">
          <ac:chgData name="Rowntree, Sarah (Literacy and Numeracy Programs)" userId="10f23035-01e7-46ad-97a5-d88e33a86a1f" providerId="ADAL" clId="{1EE7A303-E5A5-4C69-9E23-E27832CFDBCA}" dt="2022-01-21T05:41:07.377" v="474" actId="700"/>
          <ac:spMkLst>
            <pc:docMk/>
            <pc:sldMk cId="3228524809" sldId="280"/>
            <ac:spMk id="3" creationId="{B9A72951-2ACF-4398-A43E-AB03420C26F3}"/>
          </ac:spMkLst>
        </pc:spChg>
      </pc:sldChg>
      <pc:sldChg chg="modSp mod">
        <pc:chgData name="Rowntree, Sarah (Literacy and Numeracy Programs)" userId="10f23035-01e7-46ad-97a5-d88e33a86a1f" providerId="ADAL" clId="{1EE7A303-E5A5-4C69-9E23-E27832CFDBCA}" dt="2022-01-21T03:37:06.962" v="1" actId="20577"/>
        <pc:sldMkLst>
          <pc:docMk/>
          <pc:sldMk cId="3018529555" sldId="281"/>
        </pc:sldMkLst>
        <pc:spChg chg="mod">
          <ac:chgData name="Rowntree, Sarah (Literacy and Numeracy Programs)" userId="10f23035-01e7-46ad-97a5-d88e33a86a1f" providerId="ADAL" clId="{1EE7A303-E5A5-4C69-9E23-E27832CFDBCA}" dt="2022-01-21T03:37:06.962" v="1" actId="20577"/>
          <ac:spMkLst>
            <pc:docMk/>
            <pc:sldMk cId="3018529555" sldId="281"/>
            <ac:spMk id="3" creationId="{B9A72951-2ACF-4398-A43E-AB03420C26F3}"/>
          </ac:spMkLst>
        </pc:spChg>
      </pc:sldChg>
      <pc:sldChg chg="modSp mod">
        <pc:chgData name="Rowntree, Sarah (Literacy and Numeracy Programs)" userId="10f23035-01e7-46ad-97a5-d88e33a86a1f" providerId="ADAL" clId="{1EE7A303-E5A5-4C69-9E23-E27832CFDBCA}" dt="2022-01-21T05:41:27.772" v="475" actId="20577"/>
        <pc:sldMkLst>
          <pc:docMk/>
          <pc:sldMk cId="3734477613" sldId="283"/>
        </pc:sldMkLst>
        <pc:spChg chg="mod">
          <ac:chgData name="Rowntree, Sarah (Literacy and Numeracy Programs)" userId="10f23035-01e7-46ad-97a5-d88e33a86a1f" providerId="ADAL" clId="{1EE7A303-E5A5-4C69-9E23-E27832CFDBCA}" dt="2022-01-21T05:41:27.772" v="475" actId="20577"/>
          <ac:spMkLst>
            <pc:docMk/>
            <pc:sldMk cId="3734477613" sldId="283"/>
            <ac:spMk id="6" creationId="{8AD0E7DF-95B2-4E67-A5E4-4DBA678DDC37}"/>
          </ac:spMkLst>
        </pc:spChg>
      </pc:sldChg>
      <pc:sldChg chg="addSp delSp modSp mod addCm modCm">
        <pc:chgData name="Rowntree, Sarah (Literacy and Numeracy Programs)" userId="10f23035-01e7-46ad-97a5-d88e33a86a1f" providerId="ADAL" clId="{1EE7A303-E5A5-4C69-9E23-E27832CFDBCA}" dt="2022-01-21T05:44:57.341" v="527" actId="478"/>
        <pc:sldMkLst>
          <pc:docMk/>
          <pc:sldMk cId="412240094" sldId="284"/>
        </pc:sldMkLst>
        <pc:spChg chg="del">
          <ac:chgData name="Rowntree, Sarah (Literacy and Numeracy Programs)" userId="10f23035-01e7-46ad-97a5-d88e33a86a1f" providerId="ADAL" clId="{1EE7A303-E5A5-4C69-9E23-E27832CFDBCA}" dt="2022-01-21T05:42:40.925" v="486" actId="478"/>
          <ac:spMkLst>
            <pc:docMk/>
            <pc:sldMk cId="412240094" sldId="284"/>
            <ac:spMk id="2" creationId="{2E39695B-0D41-4FD8-9D8A-E1BF87D12D88}"/>
          </ac:spMkLst>
        </pc:spChg>
        <pc:spChg chg="del">
          <ac:chgData name="Rowntree, Sarah (Literacy and Numeracy Programs)" userId="10f23035-01e7-46ad-97a5-d88e33a86a1f" providerId="ADAL" clId="{1EE7A303-E5A5-4C69-9E23-E27832CFDBCA}" dt="2022-01-21T05:44:57.341" v="527" actId="478"/>
          <ac:spMkLst>
            <pc:docMk/>
            <pc:sldMk cId="412240094" sldId="284"/>
            <ac:spMk id="11" creationId="{E9A18BA9-5F8C-46D8-8DD8-5BB1EC7A1168}"/>
          </ac:spMkLst>
        </pc:spChg>
        <pc:spChg chg="add mod">
          <ac:chgData name="Rowntree, Sarah (Literacy and Numeracy Programs)" userId="10f23035-01e7-46ad-97a5-d88e33a86a1f" providerId="ADAL" clId="{1EE7A303-E5A5-4C69-9E23-E27832CFDBCA}" dt="2022-01-21T05:42:51.771" v="497" actId="20577"/>
          <ac:spMkLst>
            <pc:docMk/>
            <pc:sldMk cId="412240094" sldId="284"/>
            <ac:spMk id="12" creationId="{657384C8-469D-43ED-8CAF-0513D0FA5954}"/>
          </ac:spMkLst>
        </pc:spChg>
        <pc:spChg chg="add del mod">
          <ac:chgData name="Rowntree, Sarah (Literacy and Numeracy Programs)" userId="10f23035-01e7-46ad-97a5-d88e33a86a1f" providerId="ADAL" clId="{1EE7A303-E5A5-4C69-9E23-E27832CFDBCA}" dt="2022-01-21T05:42:38.854" v="485"/>
          <ac:spMkLst>
            <pc:docMk/>
            <pc:sldMk cId="412240094" sldId="284"/>
            <ac:spMk id="16" creationId="{22A838B0-B38C-4C76-ACFE-D7C71B4DB45A}"/>
          </ac:spMkLst>
        </pc:spChg>
        <pc:spChg chg="add del mod">
          <ac:chgData name="Rowntree, Sarah (Literacy and Numeracy Programs)" userId="10f23035-01e7-46ad-97a5-d88e33a86a1f" providerId="ADAL" clId="{1EE7A303-E5A5-4C69-9E23-E27832CFDBCA}" dt="2022-01-21T05:42:46.303" v="488"/>
          <ac:spMkLst>
            <pc:docMk/>
            <pc:sldMk cId="412240094" sldId="284"/>
            <ac:spMk id="18" creationId="{AB6D0F8D-769F-44C6-A5BB-B58580AC334E}"/>
          </ac:spMkLst>
        </pc:spChg>
        <pc:graphicFrameChg chg="modGraphic">
          <ac:chgData name="Rowntree, Sarah (Literacy and Numeracy Programs)" userId="10f23035-01e7-46ad-97a5-d88e33a86a1f" providerId="ADAL" clId="{1EE7A303-E5A5-4C69-9E23-E27832CFDBCA}" dt="2022-01-21T05:20:40.603" v="295" actId="20577"/>
          <ac:graphicFrameMkLst>
            <pc:docMk/>
            <pc:sldMk cId="412240094" sldId="284"/>
            <ac:graphicFrameMk id="4" creationId="{BE85ADFA-E984-4521-9734-BDC956790B42}"/>
          </ac:graphicFrameMkLst>
        </pc:graphicFrameChg>
        <pc:picChg chg="del">
          <ac:chgData name="Rowntree, Sarah (Literacy and Numeracy Programs)" userId="10f23035-01e7-46ad-97a5-d88e33a86a1f" providerId="ADAL" clId="{1EE7A303-E5A5-4C69-9E23-E27832CFDBCA}" dt="2022-01-21T05:21:23.367" v="298" actId="478"/>
          <ac:picMkLst>
            <pc:docMk/>
            <pc:sldMk cId="412240094" sldId="284"/>
            <ac:picMk id="7" creationId="{582233A0-7A59-4B1D-91BA-5B3814A09E01}"/>
          </ac:picMkLst>
        </pc:picChg>
      </pc:sldChg>
      <pc:sldChg chg="addSp delSp modSp mod addCm modCm">
        <pc:chgData name="Rowntree, Sarah (Literacy and Numeracy Programs)" userId="10f23035-01e7-46ad-97a5-d88e33a86a1f" providerId="ADAL" clId="{1EE7A303-E5A5-4C69-9E23-E27832CFDBCA}" dt="2022-01-21T05:45:14.798" v="528" actId="1076"/>
        <pc:sldMkLst>
          <pc:docMk/>
          <pc:sldMk cId="2735404174" sldId="294"/>
        </pc:sldMkLst>
        <pc:spChg chg="add del">
          <ac:chgData name="Rowntree, Sarah (Literacy and Numeracy Programs)" userId="10f23035-01e7-46ad-97a5-d88e33a86a1f" providerId="ADAL" clId="{1EE7A303-E5A5-4C69-9E23-E27832CFDBCA}" dt="2022-01-21T05:42:20.649" v="480" actId="478"/>
          <ac:spMkLst>
            <pc:docMk/>
            <pc:sldMk cId="2735404174" sldId="294"/>
            <ac:spMk id="2" creationId="{53A8391F-937A-4C2F-980D-5F0EFED3A194}"/>
          </ac:spMkLst>
        </pc:spChg>
        <pc:spChg chg="add del mod">
          <ac:chgData name="Rowntree, Sarah (Literacy and Numeracy Programs)" userId="10f23035-01e7-46ad-97a5-d88e33a86a1f" providerId="ADAL" clId="{1EE7A303-E5A5-4C69-9E23-E27832CFDBCA}" dt="2022-01-21T05:42:20.649" v="480" actId="478"/>
          <ac:spMkLst>
            <pc:docMk/>
            <pc:sldMk cId="2735404174" sldId="294"/>
            <ac:spMk id="5" creationId="{442E15F3-DD70-47EA-9986-FF68F670E6EB}"/>
          </ac:spMkLst>
        </pc:spChg>
        <pc:spChg chg="del">
          <ac:chgData name="Rowntree, Sarah (Literacy and Numeracy Programs)" userId="10f23035-01e7-46ad-97a5-d88e33a86a1f" providerId="ADAL" clId="{1EE7A303-E5A5-4C69-9E23-E27832CFDBCA}" dt="2022-01-21T05:44:52.359" v="526" actId="478"/>
          <ac:spMkLst>
            <pc:docMk/>
            <pc:sldMk cId="2735404174" sldId="294"/>
            <ac:spMk id="13" creationId="{25AB5CA6-B40A-45F8-ACB2-93F8A88A3E56}"/>
          </ac:spMkLst>
        </pc:spChg>
        <pc:spChg chg="add del mod">
          <ac:chgData name="Rowntree, Sarah (Literacy and Numeracy Programs)" userId="10f23035-01e7-46ad-97a5-d88e33a86a1f" providerId="ADAL" clId="{1EE7A303-E5A5-4C69-9E23-E27832CFDBCA}" dt="2022-01-21T05:42:23.182" v="483"/>
          <ac:spMkLst>
            <pc:docMk/>
            <pc:sldMk cId="2735404174" sldId="294"/>
            <ac:spMk id="18" creationId="{247A99AB-EBA5-4086-A7E1-72772917A76E}"/>
          </ac:spMkLst>
        </pc:spChg>
        <pc:graphicFrameChg chg="mod modGraphic">
          <ac:chgData name="Rowntree, Sarah (Literacy and Numeracy Programs)" userId="10f23035-01e7-46ad-97a5-d88e33a86a1f" providerId="ADAL" clId="{1EE7A303-E5A5-4C69-9E23-E27832CFDBCA}" dt="2022-01-21T05:45:14.798" v="528" actId="1076"/>
          <ac:graphicFrameMkLst>
            <pc:docMk/>
            <pc:sldMk cId="2735404174" sldId="294"/>
            <ac:graphicFrameMk id="7" creationId="{82195CF2-C3BA-4374-9F0F-CE4DA0A35291}"/>
          </ac:graphicFrameMkLst>
        </pc:graphicFrameChg>
        <pc:picChg chg="del">
          <ac:chgData name="Rowntree, Sarah (Literacy and Numeracy Programs)" userId="10f23035-01e7-46ad-97a5-d88e33a86a1f" providerId="ADAL" clId="{1EE7A303-E5A5-4C69-9E23-E27832CFDBCA}" dt="2022-01-21T05:23:07" v="365" actId="478"/>
          <ac:picMkLst>
            <pc:docMk/>
            <pc:sldMk cId="2735404174" sldId="294"/>
            <ac:picMk id="10" creationId="{AFDC6FBB-7776-478A-88A2-0B1AAFCD4CD6}"/>
          </ac:picMkLst>
        </pc:picChg>
      </pc:sldChg>
      <pc:sldChg chg="delSp modSp mod addCm modCm">
        <pc:chgData name="Rowntree, Sarah (Literacy and Numeracy Programs)" userId="10f23035-01e7-46ad-97a5-d88e33a86a1f" providerId="ADAL" clId="{1EE7A303-E5A5-4C69-9E23-E27832CFDBCA}" dt="2022-01-21T05:44:48.602" v="525" actId="478"/>
        <pc:sldMkLst>
          <pc:docMk/>
          <pc:sldMk cId="3419759586" sldId="295"/>
        </pc:sldMkLst>
        <pc:spChg chg="del">
          <ac:chgData name="Rowntree, Sarah (Literacy and Numeracy Programs)" userId="10f23035-01e7-46ad-97a5-d88e33a86a1f" providerId="ADAL" clId="{1EE7A303-E5A5-4C69-9E23-E27832CFDBCA}" dt="2022-01-21T05:44:48.602" v="525" actId="478"/>
          <ac:spMkLst>
            <pc:docMk/>
            <pc:sldMk cId="3419759586" sldId="295"/>
            <ac:spMk id="11" creationId="{F613B4F3-5EC2-443D-9806-B2E971AD97EC}"/>
          </ac:spMkLst>
        </pc:spChg>
        <pc:graphicFrameChg chg="mod modGraphic">
          <ac:chgData name="Rowntree, Sarah (Literacy and Numeracy Programs)" userId="10f23035-01e7-46ad-97a5-d88e33a86a1f" providerId="ADAL" clId="{1EE7A303-E5A5-4C69-9E23-E27832CFDBCA}" dt="2022-01-21T05:44:38.636" v="524" actId="1076"/>
          <ac:graphicFrameMkLst>
            <pc:docMk/>
            <pc:sldMk cId="3419759586" sldId="295"/>
            <ac:graphicFrameMk id="4" creationId="{081D5575-190F-463D-850D-57A0BEB2D09A}"/>
          </ac:graphicFrameMkLst>
        </pc:graphicFrameChg>
        <pc:picChg chg="del">
          <ac:chgData name="Rowntree, Sarah (Literacy and Numeracy Programs)" userId="10f23035-01e7-46ad-97a5-d88e33a86a1f" providerId="ADAL" clId="{1EE7A303-E5A5-4C69-9E23-E27832CFDBCA}" dt="2022-01-21T05:23:09.506" v="366" actId="478"/>
          <ac:picMkLst>
            <pc:docMk/>
            <pc:sldMk cId="3419759586" sldId="295"/>
            <ac:picMk id="7" creationId="{7804CB51-C3F5-4AA7-BAD2-6E303F54F258}"/>
          </ac:picMkLst>
        </pc:picChg>
      </pc:sldChg>
      <pc:sldChg chg="addSp delSp modSp mod modClrScheme chgLayout">
        <pc:chgData name="Rowntree, Sarah (Literacy and Numeracy Programs)" userId="10f23035-01e7-46ad-97a5-d88e33a86a1f" providerId="ADAL" clId="{1EE7A303-E5A5-4C69-9E23-E27832CFDBCA}" dt="2022-01-21T05:30:29.042" v="471"/>
        <pc:sldMkLst>
          <pc:docMk/>
          <pc:sldMk cId="2338820494" sldId="296"/>
        </pc:sldMkLst>
        <pc:spChg chg="mod ord">
          <ac:chgData name="Rowntree, Sarah (Literacy and Numeracy Programs)" userId="10f23035-01e7-46ad-97a5-d88e33a86a1f" providerId="ADAL" clId="{1EE7A303-E5A5-4C69-9E23-E27832CFDBCA}" dt="2022-01-21T05:13:06.886" v="178" actId="700"/>
          <ac:spMkLst>
            <pc:docMk/>
            <pc:sldMk cId="2338820494" sldId="296"/>
            <ac:spMk id="2" creationId="{0A23F029-04FD-433C-9CE2-FDA364A2543A}"/>
          </ac:spMkLst>
        </pc:spChg>
        <pc:spChg chg="mod ord">
          <ac:chgData name="Rowntree, Sarah (Literacy and Numeracy Programs)" userId="10f23035-01e7-46ad-97a5-d88e33a86a1f" providerId="ADAL" clId="{1EE7A303-E5A5-4C69-9E23-E27832CFDBCA}" dt="2022-01-21T05:24:34.557" v="441" actId="20577"/>
          <ac:spMkLst>
            <pc:docMk/>
            <pc:sldMk cId="2338820494" sldId="296"/>
            <ac:spMk id="3" creationId="{4E9ECCE7-82CF-448A-B5EA-55B9B49418E3}"/>
          </ac:spMkLst>
        </pc:spChg>
        <pc:spChg chg="add mod ord">
          <ac:chgData name="Rowntree, Sarah (Literacy and Numeracy Programs)" userId="10f23035-01e7-46ad-97a5-d88e33a86a1f" providerId="ADAL" clId="{1EE7A303-E5A5-4C69-9E23-E27832CFDBCA}" dt="2022-01-21T05:13:06.886" v="178" actId="700"/>
          <ac:spMkLst>
            <pc:docMk/>
            <pc:sldMk cId="2338820494" sldId="296"/>
            <ac:spMk id="5" creationId="{42224BB7-4CB5-4B2F-B91D-08B4064495D1}"/>
          </ac:spMkLst>
        </pc:spChg>
        <pc:spChg chg="del">
          <ac:chgData name="Rowntree, Sarah (Literacy and Numeracy Programs)" userId="10f23035-01e7-46ad-97a5-d88e33a86a1f" providerId="ADAL" clId="{1EE7A303-E5A5-4C69-9E23-E27832CFDBCA}" dt="2022-01-21T05:30:28.043" v="470" actId="478"/>
          <ac:spMkLst>
            <pc:docMk/>
            <pc:sldMk cId="2338820494" sldId="296"/>
            <ac:spMk id="7" creationId="{B275FC89-A9F9-4EFE-A755-458FA9B68A14}"/>
          </ac:spMkLst>
        </pc:spChg>
        <pc:spChg chg="add mod">
          <ac:chgData name="Rowntree, Sarah (Literacy and Numeracy Programs)" userId="10f23035-01e7-46ad-97a5-d88e33a86a1f" providerId="ADAL" clId="{1EE7A303-E5A5-4C69-9E23-E27832CFDBCA}" dt="2022-01-21T05:30:29.042" v="471"/>
          <ac:spMkLst>
            <pc:docMk/>
            <pc:sldMk cId="2338820494" sldId="296"/>
            <ac:spMk id="8" creationId="{145AEF38-D042-4226-9DAF-7896298BD4F7}"/>
          </ac:spMkLst>
        </pc:spChg>
        <pc:picChg chg="mod">
          <ac:chgData name="Rowntree, Sarah (Literacy and Numeracy Programs)" userId="10f23035-01e7-46ad-97a5-d88e33a86a1f" providerId="ADAL" clId="{1EE7A303-E5A5-4C69-9E23-E27832CFDBCA}" dt="2022-01-21T05:13:18.502" v="181" actId="14861"/>
          <ac:picMkLst>
            <pc:docMk/>
            <pc:sldMk cId="2338820494" sldId="296"/>
            <ac:picMk id="6" creationId="{445E2211-43B5-45A9-93DD-14BF05491BB2}"/>
          </ac:picMkLst>
        </pc:picChg>
      </pc:sldChg>
      <pc:sldChg chg="addSp delSp modSp mod modClrScheme addCm modCm chgLayout">
        <pc:chgData name="Rowntree, Sarah (Literacy and Numeracy Programs)" userId="10f23035-01e7-46ad-97a5-d88e33a86a1f" providerId="ADAL" clId="{1EE7A303-E5A5-4C69-9E23-E27832CFDBCA}" dt="2022-01-21T05:30:05.935" v="463" actId="478"/>
        <pc:sldMkLst>
          <pc:docMk/>
          <pc:sldMk cId="1680791351" sldId="298"/>
        </pc:sldMkLst>
        <pc:spChg chg="mod ord">
          <ac:chgData name="Rowntree, Sarah (Literacy and Numeracy Programs)" userId="10f23035-01e7-46ad-97a5-d88e33a86a1f" providerId="ADAL" clId="{1EE7A303-E5A5-4C69-9E23-E27832CFDBCA}" dt="2022-01-21T05:06:46.445" v="115" actId="700"/>
          <ac:spMkLst>
            <pc:docMk/>
            <pc:sldMk cId="1680791351" sldId="298"/>
            <ac:spMk id="2" creationId="{7E6DF47A-26E6-4663-8D52-C83FE722D32B}"/>
          </ac:spMkLst>
        </pc:spChg>
        <pc:spChg chg="del mod">
          <ac:chgData name="Rowntree, Sarah (Literacy and Numeracy Programs)" userId="10f23035-01e7-46ad-97a5-d88e33a86a1f" providerId="ADAL" clId="{1EE7A303-E5A5-4C69-9E23-E27832CFDBCA}" dt="2022-01-21T05:08:39.234" v="133" actId="478"/>
          <ac:spMkLst>
            <pc:docMk/>
            <pc:sldMk cId="1680791351" sldId="298"/>
            <ac:spMk id="4" creationId="{5BE8BB70-A1EA-469E-989D-45541B143ACC}"/>
          </ac:spMkLst>
        </pc:spChg>
        <pc:spChg chg="add mod ord">
          <ac:chgData name="Rowntree, Sarah (Literacy and Numeracy Programs)" userId="10f23035-01e7-46ad-97a5-d88e33a86a1f" providerId="ADAL" clId="{1EE7A303-E5A5-4C69-9E23-E27832CFDBCA}" dt="2022-01-21T05:24:40.556" v="443" actId="20577"/>
          <ac:spMkLst>
            <pc:docMk/>
            <pc:sldMk cId="1680791351" sldId="298"/>
            <ac:spMk id="5" creationId="{249EB59E-56E6-448E-A365-BF108111659C}"/>
          </ac:spMkLst>
        </pc:spChg>
        <pc:spChg chg="del">
          <ac:chgData name="Rowntree, Sarah (Literacy and Numeracy Programs)" userId="10f23035-01e7-46ad-97a5-d88e33a86a1f" providerId="ADAL" clId="{1EE7A303-E5A5-4C69-9E23-E27832CFDBCA}" dt="2022-01-21T05:30:05.935" v="463" actId="478"/>
          <ac:spMkLst>
            <pc:docMk/>
            <pc:sldMk cId="1680791351" sldId="298"/>
            <ac:spMk id="7" creationId="{CC594D82-58EB-4D03-A783-312F0D55D022}"/>
          </ac:spMkLst>
        </pc:spChg>
        <pc:spChg chg="add mod ord">
          <ac:chgData name="Rowntree, Sarah (Literacy and Numeracy Programs)" userId="10f23035-01e7-46ad-97a5-d88e33a86a1f" providerId="ADAL" clId="{1EE7A303-E5A5-4C69-9E23-E27832CFDBCA}" dt="2022-01-21T05:06:46.445" v="115" actId="700"/>
          <ac:spMkLst>
            <pc:docMk/>
            <pc:sldMk cId="1680791351" sldId="298"/>
            <ac:spMk id="8" creationId="{5E331E9D-F96E-4BEF-82C1-23171F021C8F}"/>
          </ac:spMkLst>
        </pc:spChg>
        <pc:spChg chg="add mod">
          <ac:chgData name="Rowntree, Sarah (Literacy and Numeracy Programs)" userId="10f23035-01e7-46ad-97a5-d88e33a86a1f" providerId="ADAL" clId="{1EE7A303-E5A5-4C69-9E23-E27832CFDBCA}" dt="2022-01-21T05:10:52.139" v="150" actId="1076"/>
          <ac:spMkLst>
            <pc:docMk/>
            <pc:sldMk cId="1680791351" sldId="298"/>
            <ac:spMk id="10" creationId="{B31864ED-E2E4-4449-A639-C2A69515906E}"/>
          </ac:spMkLst>
        </pc:spChg>
        <pc:picChg chg="del mod">
          <ac:chgData name="Rowntree, Sarah (Literacy and Numeracy Programs)" userId="10f23035-01e7-46ad-97a5-d88e33a86a1f" providerId="ADAL" clId="{1EE7A303-E5A5-4C69-9E23-E27832CFDBCA}" dt="2022-01-21T05:09:29.437" v="135" actId="478"/>
          <ac:picMkLst>
            <pc:docMk/>
            <pc:sldMk cId="1680791351" sldId="298"/>
            <ac:picMk id="6" creationId="{CB099CCD-CFA7-45E4-A916-BD48C1041131}"/>
          </ac:picMkLst>
        </pc:picChg>
        <pc:picChg chg="add mod">
          <ac:chgData name="Rowntree, Sarah (Literacy and Numeracy Programs)" userId="10f23035-01e7-46ad-97a5-d88e33a86a1f" providerId="ADAL" clId="{1EE7A303-E5A5-4C69-9E23-E27832CFDBCA}" dt="2022-01-21T05:10:47.525" v="149" actId="14100"/>
          <ac:picMkLst>
            <pc:docMk/>
            <pc:sldMk cId="1680791351" sldId="298"/>
            <ac:picMk id="9" creationId="{815EED89-719A-4B92-BABA-3473BA38BC10}"/>
          </ac:picMkLst>
        </pc:picChg>
      </pc:sldChg>
      <pc:sldChg chg="modSp mod addCm modCm">
        <pc:chgData name="Rowntree, Sarah (Literacy and Numeracy Programs)" userId="10f23035-01e7-46ad-97a5-d88e33a86a1f" providerId="ADAL" clId="{1EE7A303-E5A5-4C69-9E23-E27832CFDBCA}" dt="2022-01-21T05:05:54.399" v="112"/>
        <pc:sldMkLst>
          <pc:docMk/>
          <pc:sldMk cId="3550850798" sldId="301"/>
        </pc:sldMkLst>
        <pc:graphicFrameChg chg="modGraphic">
          <ac:chgData name="Rowntree, Sarah (Literacy and Numeracy Programs)" userId="10f23035-01e7-46ad-97a5-d88e33a86a1f" providerId="ADAL" clId="{1EE7A303-E5A5-4C69-9E23-E27832CFDBCA}" dt="2022-01-21T05:04:13.032" v="108" actId="20577"/>
          <ac:graphicFrameMkLst>
            <pc:docMk/>
            <pc:sldMk cId="3550850798" sldId="301"/>
            <ac:graphicFrameMk id="4" creationId="{5D1CD30B-C378-49AC-8AA5-B5162D39F097}"/>
          </ac:graphicFrameMkLst>
        </pc:graphicFrameChg>
      </pc:sldChg>
      <pc:sldChg chg="modSp mod">
        <pc:chgData name="Rowntree, Sarah (Literacy and Numeracy Programs)" userId="10f23035-01e7-46ad-97a5-d88e33a86a1f" providerId="ADAL" clId="{1EE7A303-E5A5-4C69-9E23-E27832CFDBCA}" dt="2022-01-23T21:26:08.529" v="563" actId="1076"/>
        <pc:sldMkLst>
          <pc:docMk/>
          <pc:sldMk cId="2707349617" sldId="302"/>
        </pc:sldMkLst>
        <pc:spChg chg="mod">
          <ac:chgData name="Rowntree, Sarah (Literacy and Numeracy Programs)" userId="10f23035-01e7-46ad-97a5-d88e33a86a1f" providerId="ADAL" clId="{1EE7A303-E5A5-4C69-9E23-E27832CFDBCA}" dt="2022-01-23T21:26:08.529" v="563" actId="1076"/>
          <ac:spMkLst>
            <pc:docMk/>
            <pc:sldMk cId="2707349617" sldId="302"/>
            <ac:spMk id="11" creationId="{00CFC737-765D-4FAA-91DD-B25164323323}"/>
          </ac:spMkLst>
        </pc:spChg>
      </pc:sldChg>
      <pc:sldChg chg="addSp delSp modSp mod modClrScheme chgLayout">
        <pc:chgData name="Rowntree, Sarah (Literacy and Numeracy Programs)" userId="10f23035-01e7-46ad-97a5-d88e33a86a1f" providerId="ADAL" clId="{1EE7A303-E5A5-4C69-9E23-E27832CFDBCA}" dt="2022-01-21T05:30:23.109" v="469" actId="478"/>
        <pc:sldMkLst>
          <pc:docMk/>
          <pc:sldMk cId="3559193459" sldId="303"/>
        </pc:sldMkLst>
        <pc:spChg chg="mod ord">
          <ac:chgData name="Rowntree, Sarah (Literacy and Numeracy Programs)" userId="10f23035-01e7-46ad-97a5-d88e33a86a1f" providerId="ADAL" clId="{1EE7A303-E5A5-4C69-9E23-E27832CFDBCA}" dt="2022-01-21T05:25:20.680" v="448" actId="700"/>
          <ac:spMkLst>
            <pc:docMk/>
            <pc:sldMk cId="3559193459" sldId="303"/>
            <ac:spMk id="2" creationId="{0A23F029-04FD-433C-9CE2-FDA364A2543A}"/>
          </ac:spMkLst>
        </pc:spChg>
        <pc:spChg chg="mod ord">
          <ac:chgData name="Rowntree, Sarah (Literacy and Numeracy Programs)" userId="10f23035-01e7-46ad-97a5-d88e33a86a1f" providerId="ADAL" clId="{1EE7A303-E5A5-4C69-9E23-E27832CFDBCA}" dt="2022-01-21T05:26:11.602" v="460" actId="20577"/>
          <ac:spMkLst>
            <pc:docMk/>
            <pc:sldMk cId="3559193459" sldId="303"/>
            <ac:spMk id="3" creationId="{4E9ECCE7-82CF-448A-B5EA-55B9B49418E3}"/>
          </ac:spMkLst>
        </pc:spChg>
        <pc:spChg chg="add mod ord">
          <ac:chgData name="Rowntree, Sarah (Literacy and Numeracy Programs)" userId="10f23035-01e7-46ad-97a5-d88e33a86a1f" providerId="ADAL" clId="{1EE7A303-E5A5-4C69-9E23-E27832CFDBCA}" dt="2022-01-21T05:25:20.680" v="448" actId="700"/>
          <ac:spMkLst>
            <pc:docMk/>
            <pc:sldMk cId="3559193459" sldId="303"/>
            <ac:spMk id="6" creationId="{8AA90F6C-ED64-4873-AE87-02AA87B7CF88}"/>
          </ac:spMkLst>
        </pc:spChg>
        <pc:spChg chg="del mod">
          <ac:chgData name="Rowntree, Sarah (Literacy and Numeracy Programs)" userId="10f23035-01e7-46ad-97a5-d88e33a86a1f" providerId="ADAL" clId="{1EE7A303-E5A5-4C69-9E23-E27832CFDBCA}" dt="2022-01-21T05:25:45.326" v="457"/>
          <ac:spMkLst>
            <pc:docMk/>
            <pc:sldMk cId="3559193459" sldId="303"/>
            <ac:spMk id="8" creationId="{EDE3073A-2149-45F5-833E-ECF59F300A6D}"/>
          </ac:spMkLst>
        </pc:spChg>
        <pc:spChg chg="del">
          <ac:chgData name="Rowntree, Sarah (Literacy and Numeracy Programs)" userId="10f23035-01e7-46ad-97a5-d88e33a86a1f" providerId="ADAL" clId="{1EE7A303-E5A5-4C69-9E23-E27832CFDBCA}" dt="2022-01-21T05:30:23.109" v="469" actId="478"/>
          <ac:spMkLst>
            <pc:docMk/>
            <pc:sldMk cId="3559193459" sldId="303"/>
            <ac:spMk id="9" creationId="{C082D025-5E15-485F-BEF2-D221C8B257E8}"/>
          </ac:spMkLst>
        </pc:spChg>
        <pc:spChg chg="add mod">
          <ac:chgData name="Rowntree, Sarah (Literacy and Numeracy Programs)" userId="10f23035-01e7-46ad-97a5-d88e33a86a1f" providerId="ADAL" clId="{1EE7A303-E5A5-4C69-9E23-E27832CFDBCA}" dt="2022-01-21T05:30:20.384" v="468"/>
          <ac:spMkLst>
            <pc:docMk/>
            <pc:sldMk cId="3559193459" sldId="303"/>
            <ac:spMk id="11" creationId="{3E55D0EB-0C2B-4264-BD9E-51BD2145A59A}"/>
          </ac:spMkLst>
        </pc:spChg>
        <pc:picChg chg="del mod">
          <ac:chgData name="Rowntree, Sarah (Literacy and Numeracy Programs)" userId="10f23035-01e7-46ad-97a5-d88e33a86a1f" providerId="ADAL" clId="{1EE7A303-E5A5-4C69-9E23-E27832CFDBCA}" dt="2022-01-21T05:29:53.752" v="461" actId="478"/>
          <ac:picMkLst>
            <pc:docMk/>
            <pc:sldMk cId="3559193459" sldId="303"/>
            <ac:picMk id="4" creationId="{93C066A9-F2B2-44D4-880F-70E17E6438F4}"/>
          </ac:picMkLst>
        </pc:picChg>
        <pc:picChg chg="add mod">
          <ac:chgData name="Rowntree, Sarah (Literacy and Numeracy Programs)" userId="10f23035-01e7-46ad-97a5-d88e33a86a1f" providerId="ADAL" clId="{1EE7A303-E5A5-4C69-9E23-E27832CFDBCA}" dt="2022-01-21T05:29:54.380" v="462"/>
          <ac:picMkLst>
            <pc:docMk/>
            <pc:sldMk cId="3559193459" sldId="303"/>
            <ac:picMk id="10" creationId="{1CCA656A-3F9D-436F-ADA4-5BB82DA79556}"/>
          </ac:picMkLst>
        </pc:picChg>
      </pc:sldChg>
      <pc:sldChg chg="addSp delSp modSp mod modClrScheme chgLayout">
        <pc:chgData name="Rowntree, Sarah (Literacy and Numeracy Programs)" userId="10f23035-01e7-46ad-97a5-d88e33a86a1f" providerId="ADAL" clId="{1EE7A303-E5A5-4C69-9E23-E27832CFDBCA}" dt="2022-01-21T05:30:12.743" v="465" actId="478"/>
        <pc:sldMkLst>
          <pc:docMk/>
          <pc:sldMk cId="783998028" sldId="304"/>
        </pc:sldMkLst>
        <pc:spChg chg="mod ord">
          <ac:chgData name="Rowntree, Sarah (Literacy and Numeracy Programs)" userId="10f23035-01e7-46ad-97a5-d88e33a86a1f" providerId="ADAL" clId="{1EE7A303-E5A5-4C69-9E23-E27832CFDBCA}" dt="2022-01-21T05:10:21.195" v="143" actId="700"/>
          <ac:spMkLst>
            <pc:docMk/>
            <pc:sldMk cId="783998028" sldId="304"/>
            <ac:spMk id="2" creationId="{9C8D727A-6CAF-456E-B3A9-979F490CC112}"/>
          </ac:spMkLst>
        </pc:spChg>
        <pc:spChg chg="add mod ord">
          <ac:chgData name="Rowntree, Sarah (Literacy and Numeracy Programs)" userId="10f23035-01e7-46ad-97a5-d88e33a86a1f" providerId="ADAL" clId="{1EE7A303-E5A5-4C69-9E23-E27832CFDBCA}" dt="2022-01-21T05:11:47.939" v="164" actId="20577"/>
          <ac:spMkLst>
            <pc:docMk/>
            <pc:sldMk cId="783998028" sldId="304"/>
            <ac:spMk id="4" creationId="{5DE59FEC-CF41-4047-A40E-7C11016B4153}"/>
          </ac:spMkLst>
        </pc:spChg>
        <pc:spChg chg="del mod">
          <ac:chgData name="Rowntree, Sarah (Literacy and Numeracy Programs)" userId="10f23035-01e7-46ad-97a5-d88e33a86a1f" providerId="ADAL" clId="{1EE7A303-E5A5-4C69-9E23-E27832CFDBCA}" dt="2022-01-21T05:11:29.723" v="156" actId="478"/>
          <ac:spMkLst>
            <pc:docMk/>
            <pc:sldMk cId="783998028" sldId="304"/>
            <ac:spMk id="5" creationId="{FB5E46AD-F870-485B-8F98-2F64B1AFF2C2}"/>
          </ac:spMkLst>
        </pc:spChg>
        <pc:spChg chg="add mod ord">
          <ac:chgData name="Rowntree, Sarah (Literacy and Numeracy Programs)" userId="10f23035-01e7-46ad-97a5-d88e33a86a1f" providerId="ADAL" clId="{1EE7A303-E5A5-4C69-9E23-E27832CFDBCA}" dt="2022-01-21T05:10:21.195" v="143" actId="700"/>
          <ac:spMkLst>
            <pc:docMk/>
            <pc:sldMk cId="783998028" sldId="304"/>
            <ac:spMk id="7" creationId="{40482A0A-DE62-4258-9B54-4CDB2C05D74D}"/>
          </ac:spMkLst>
        </pc:spChg>
        <pc:spChg chg="del mod">
          <ac:chgData name="Rowntree, Sarah (Literacy and Numeracy Programs)" userId="10f23035-01e7-46ad-97a5-d88e33a86a1f" providerId="ADAL" clId="{1EE7A303-E5A5-4C69-9E23-E27832CFDBCA}" dt="2022-01-21T05:11:38.536" v="159" actId="478"/>
          <ac:spMkLst>
            <pc:docMk/>
            <pc:sldMk cId="783998028" sldId="304"/>
            <ac:spMk id="8" creationId="{F7423F82-19CC-4196-900D-9642E5169D26}"/>
          </ac:spMkLst>
        </pc:spChg>
        <pc:spChg chg="del">
          <ac:chgData name="Rowntree, Sarah (Literacy and Numeracy Programs)" userId="10f23035-01e7-46ad-97a5-d88e33a86a1f" providerId="ADAL" clId="{1EE7A303-E5A5-4C69-9E23-E27832CFDBCA}" dt="2022-01-21T05:30:12.743" v="465" actId="478"/>
          <ac:spMkLst>
            <pc:docMk/>
            <pc:sldMk cId="783998028" sldId="304"/>
            <ac:spMk id="9" creationId="{479E4CFF-AA79-47BD-A579-B3166B43F3BE}"/>
          </ac:spMkLst>
        </pc:spChg>
        <pc:spChg chg="add mod">
          <ac:chgData name="Rowntree, Sarah (Literacy and Numeracy Programs)" userId="10f23035-01e7-46ad-97a5-d88e33a86a1f" providerId="ADAL" clId="{1EE7A303-E5A5-4C69-9E23-E27832CFDBCA}" dt="2022-01-21T05:30:10.407" v="464"/>
          <ac:spMkLst>
            <pc:docMk/>
            <pc:sldMk cId="783998028" sldId="304"/>
            <ac:spMk id="10" creationId="{1AC96166-431F-4A56-AF45-070288351E2B}"/>
          </ac:spMkLst>
        </pc:spChg>
        <pc:picChg chg="mod">
          <ac:chgData name="Rowntree, Sarah (Literacy and Numeracy Programs)" userId="10f23035-01e7-46ad-97a5-d88e33a86a1f" providerId="ADAL" clId="{1EE7A303-E5A5-4C69-9E23-E27832CFDBCA}" dt="2022-01-21T05:11:19.960" v="154" actId="14861"/>
          <ac:picMkLst>
            <pc:docMk/>
            <pc:sldMk cId="783998028" sldId="304"/>
            <ac:picMk id="3" creationId="{ABAA0501-328F-40ED-B353-E066C604F4B0}"/>
          </ac:picMkLst>
        </pc:picChg>
      </pc:sldChg>
      <pc:sldChg chg="addSp delSp modSp mod">
        <pc:chgData name="Rowntree, Sarah (Literacy and Numeracy Programs)" userId="10f23035-01e7-46ad-97a5-d88e33a86a1f" providerId="ADAL" clId="{1EE7A303-E5A5-4C69-9E23-E27832CFDBCA}" dt="2022-01-21T05:11:04.023" v="153" actId="1076"/>
        <pc:sldMkLst>
          <pc:docMk/>
          <pc:sldMk cId="2447038502" sldId="305"/>
        </pc:sldMkLst>
        <pc:spChg chg="mod">
          <ac:chgData name="Rowntree, Sarah (Literacy and Numeracy Programs)" userId="10f23035-01e7-46ad-97a5-d88e33a86a1f" providerId="ADAL" clId="{1EE7A303-E5A5-4C69-9E23-E27832CFDBCA}" dt="2022-01-21T03:46:00.140" v="27" actId="20577"/>
          <ac:spMkLst>
            <pc:docMk/>
            <pc:sldMk cId="2447038502" sldId="305"/>
            <ac:spMk id="7" creationId="{E0ED096F-D120-4484-B82D-3B240DC038C0}"/>
          </ac:spMkLst>
        </pc:spChg>
        <pc:spChg chg="mod">
          <ac:chgData name="Rowntree, Sarah (Literacy and Numeracy Programs)" userId="10f23035-01e7-46ad-97a5-d88e33a86a1f" providerId="ADAL" clId="{1EE7A303-E5A5-4C69-9E23-E27832CFDBCA}" dt="2022-01-21T05:11:04.023" v="153" actId="1076"/>
          <ac:spMkLst>
            <pc:docMk/>
            <pc:sldMk cId="2447038502" sldId="305"/>
            <ac:spMk id="13" creationId="{C83E1295-7BFE-449F-8726-3B5DC1F245BE}"/>
          </ac:spMkLst>
        </pc:spChg>
        <pc:picChg chg="del">
          <ac:chgData name="Rowntree, Sarah (Literacy and Numeracy Programs)" userId="10f23035-01e7-46ad-97a5-d88e33a86a1f" providerId="ADAL" clId="{1EE7A303-E5A5-4C69-9E23-E27832CFDBCA}" dt="2022-01-21T05:10:59.330" v="151" actId="478"/>
          <ac:picMkLst>
            <pc:docMk/>
            <pc:sldMk cId="2447038502" sldId="305"/>
            <ac:picMk id="3" creationId="{45ED0F5A-6FF3-453F-9FFF-12181EBD627D}"/>
          </ac:picMkLst>
        </pc:picChg>
        <pc:picChg chg="add mod">
          <ac:chgData name="Rowntree, Sarah (Literacy and Numeracy Programs)" userId="10f23035-01e7-46ad-97a5-d88e33a86a1f" providerId="ADAL" clId="{1EE7A303-E5A5-4C69-9E23-E27832CFDBCA}" dt="2022-01-21T05:11:00.239" v="152"/>
          <ac:picMkLst>
            <pc:docMk/>
            <pc:sldMk cId="2447038502" sldId="305"/>
            <ac:picMk id="12" creationId="{D01BC128-1FB6-42AE-B805-BDB882E1A50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4650D-49B8-4443-93CD-17AA1D778759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18E5C-B24B-491B-9683-D34E0DC75BB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961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0F85C-6D40-43D9-8EEE-C6A746B52258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345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65560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43916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30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89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19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4254585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2619477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935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ask you a question. Have a go, then click the answer button. 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06" t="4910" r="4512"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408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1465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481161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01367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183551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2468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4727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17684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122350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67404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Reference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A7227-D7B3-4D00-B2A5-0B3724C86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188" y="1870075"/>
            <a:ext cx="10567987" cy="3503613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add references – Use Harvard referencing conventions </a:t>
            </a:r>
            <a:r>
              <a:rPr lang="en-AU" b="0" i="0">
                <a:effectLst/>
                <a:latin typeface="Segoe UI" panose="020B0502040204020203" pitchFamily="34" charset="0"/>
              </a:rPr>
              <a:t>[Channel Name] YYYY, [Video Title], Platform, DD MMMM, viewed DD MMMM YYYY, &lt; URL 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35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37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right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512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6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79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8" r:id="rId5"/>
    <p:sldLayoutId id="2147483660" r:id="rId6"/>
    <p:sldLayoutId id="2147483670" r:id="rId7"/>
    <p:sldLayoutId id="2147483664" r:id="rId8"/>
    <p:sldLayoutId id="2147483669" r:id="rId9"/>
    <p:sldLayoutId id="2147483662" r:id="rId10"/>
    <p:sldLayoutId id="2147483666" r:id="rId11"/>
    <p:sldLayoutId id="2147483665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43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svg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7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8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3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9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3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svg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Year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Lesson 4 – understanding verb groups and verb tense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English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F5A756-F581-4E14-BCDE-4B32E9020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636" y="176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0BD0D-D119-45B4-A3B8-BDFA21F43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Example 3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81D5575-190F-463D-850D-57A0BEB2D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625728"/>
              </p:ext>
            </p:extLst>
          </p:nvPr>
        </p:nvGraphicFramePr>
        <p:xfrm>
          <a:off x="517519" y="3524860"/>
          <a:ext cx="1115696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125">
                  <a:extLst>
                    <a:ext uri="{9D8B030D-6E8A-4147-A177-3AD203B41FA5}">
                      <a16:colId xmlns:a16="http://schemas.microsoft.com/office/drawing/2014/main" val="1650679912"/>
                    </a:ext>
                  </a:extLst>
                </a:gridCol>
                <a:gridCol w="4229299">
                  <a:extLst>
                    <a:ext uri="{9D8B030D-6E8A-4147-A177-3AD203B41FA5}">
                      <a16:colId xmlns:a16="http://schemas.microsoft.com/office/drawing/2014/main" val="848534924"/>
                    </a:ext>
                  </a:extLst>
                </a:gridCol>
                <a:gridCol w="4654538">
                  <a:extLst>
                    <a:ext uri="{9D8B030D-6E8A-4147-A177-3AD203B41FA5}">
                      <a16:colId xmlns:a16="http://schemas.microsoft.com/office/drawing/2014/main" val="3978782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AU" sz="2800" b="1">
                          <a:solidFill>
                            <a:schemeClr val="tx1"/>
                          </a:solidFill>
                          <a:latin typeface="+mn-lt"/>
                        </a:rPr>
                        <a:t>Present tense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 swimming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now.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 </a:t>
                      </a: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 swimming </a:t>
                      </a: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now.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8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AU" sz="2800" b="1">
                          <a:latin typeface="+mn-lt"/>
                        </a:rPr>
                        <a:t>Future tense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I </a:t>
                      </a:r>
                      <a:r>
                        <a:rPr lang="en-AU" sz="2800" b="0" i="0" u="none" strike="noStrike" baseline="0" dirty="0">
                          <a:solidFill>
                            <a:srgbClr val="00B050"/>
                          </a:solidFill>
                          <a:latin typeface="+mn-lt"/>
                        </a:rPr>
                        <a:t>will swim </a:t>
                      </a:r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tomorrow.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We </a:t>
                      </a:r>
                      <a:r>
                        <a:rPr lang="en-AU" sz="2800" b="0" i="0" u="none" strike="noStrike" baseline="0">
                          <a:solidFill>
                            <a:srgbClr val="00B050"/>
                          </a:solidFill>
                          <a:latin typeface="+mn-lt"/>
                        </a:rPr>
                        <a:t>will swim </a:t>
                      </a:r>
                      <a:r>
                        <a:rPr lang="en-AU" sz="2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tomorrow.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126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AU" sz="2800" b="1">
                          <a:latin typeface="+mn-lt"/>
                        </a:rPr>
                        <a:t>Past tense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swam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yesterday.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swam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yesterday.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094554"/>
                  </a:ext>
                </a:extLst>
              </a:tr>
            </a:tbl>
          </a:graphicData>
        </a:graphic>
      </p:graphicFrame>
      <p:sp>
        <p:nvSpPr>
          <p:cNvPr id="5" name="AutoShape 2" descr="Girl, Sea, Swimming, Resort, Waves, Fun, Ocean, Kid">
            <a:extLst>
              <a:ext uri="{FF2B5EF4-FFF2-40B4-BE49-F238E27FC236}">
                <a16:creationId xmlns:a16="http://schemas.microsoft.com/office/drawing/2014/main" id="{0E3FBC1E-2F4E-4AB1-9B65-D27FF0B4C8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C467C-D963-4A34-B3AF-8D867EDAA2D8}"/>
              </a:ext>
            </a:extLst>
          </p:cNvPr>
          <p:cNvSpPr txBox="1"/>
          <p:nvPr/>
        </p:nvSpPr>
        <p:spPr>
          <a:xfrm>
            <a:off x="3113260" y="3059668"/>
            <a:ext cx="298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Singular (one person or thing)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3748E-2B39-40B6-85B1-68DB9AAF0CD1}"/>
              </a:ext>
            </a:extLst>
          </p:cNvPr>
          <p:cNvSpPr txBox="1"/>
          <p:nvPr/>
        </p:nvSpPr>
        <p:spPr>
          <a:xfrm>
            <a:off x="7218418" y="3091934"/>
            <a:ext cx="37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Plural (more than one person or thing)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08D773-1198-4F8A-880A-7022F4B7AA41}"/>
              </a:ext>
            </a:extLst>
          </p:cNvPr>
          <p:cNvGrpSpPr/>
          <p:nvPr/>
        </p:nvGrpSpPr>
        <p:grpSpPr>
          <a:xfrm>
            <a:off x="7282570" y="2661075"/>
            <a:ext cx="1451738" cy="481720"/>
            <a:chOff x="7282570" y="2661075"/>
            <a:chExt cx="1451738" cy="481720"/>
          </a:xfrm>
        </p:grpSpPr>
        <p:pic>
          <p:nvPicPr>
            <p:cNvPr id="12" name="Graphic 11" descr="Smiling face outline with solid fill">
              <a:extLst>
                <a:ext uri="{FF2B5EF4-FFF2-40B4-BE49-F238E27FC236}">
                  <a16:creationId xmlns:a16="http://schemas.microsoft.com/office/drawing/2014/main" id="{6335E193-C7E5-455D-A7BE-29C0AA6E7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2588" y="2661075"/>
              <a:ext cx="481720" cy="481720"/>
            </a:xfrm>
            <a:prstGeom prst="rect">
              <a:avLst/>
            </a:prstGeom>
          </p:spPr>
        </p:pic>
        <p:pic>
          <p:nvPicPr>
            <p:cNvPr id="13" name="Graphic 12" descr="Smiling face outline with solid fill">
              <a:extLst>
                <a:ext uri="{FF2B5EF4-FFF2-40B4-BE49-F238E27FC236}">
                  <a16:creationId xmlns:a16="http://schemas.microsoft.com/office/drawing/2014/main" id="{780B61C2-EC47-455A-B32D-6BA761311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64290" y="2661075"/>
              <a:ext cx="481720" cy="481720"/>
            </a:xfrm>
            <a:prstGeom prst="rect">
              <a:avLst/>
            </a:prstGeom>
          </p:spPr>
        </p:pic>
        <p:pic>
          <p:nvPicPr>
            <p:cNvPr id="14" name="Graphic 13" descr="Smiling face outline with solid fill">
              <a:extLst>
                <a:ext uri="{FF2B5EF4-FFF2-40B4-BE49-F238E27FC236}">
                  <a16:creationId xmlns:a16="http://schemas.microsoft.com/office/drawing/2014/main" id="{9215E75F-C56C-41C2-B4AE-E254C786C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82570" y="2661075"/>
              <a:ext cx="481720" cy="481720"/>
            </a:xfrm>
            <a:prstGeom prst="rect">
              <a:avLst/>
            </a:prstGeom>
          </p:spPr>
        </p:pic>
      </p:grpSp>
      <p:pic>
        <p:nvPicPr>
          <p:cNvPr id="15" name="Graphic 14" descr="Smiling face outline with solid fill">
            <a:extLst>
              <a:ext uri="{FF2B5EF4-FFF2-40B4-BE49-F238E27FC236}">
                <a16:creationId xmlns:a16="http://schemas.microsoft.com/office/drawing/2014/main" id="{D2B7AFAE-E270-4671-9A08-1E89BEDE8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9461" y="2680125"/>
            <a:ext cx="481720" cy="48172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9364D6-E8B1-4AB8-B7D6-4719EF39B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0600" y="6477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5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F029-04FD-433C-9CE2-FDA364A2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In the sentence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ECCE7-82CF-448A-B5EA-55B9B4941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I played with my Lego.</a:t>
            </a:r>
          </a:p>
          <a:p>
            <a:pPr marL="0" indent="0">
              <a:buNone/>
            </a:pPr>
            <a:endParaRPr lang="en-AU" sz="2800" b="0" i="0" u="none" strike="noStrike" baseline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0" i="0" u="none" strike="noStrike" baseline="0"/>
              <a:t>What is the verb?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0" i="0" u="none" strike="noStrike" baseline="0">
                <a:solidFill>
                  <a:srgbClr val="000000"/>
                </a:solidFill>
              </a:rPr>
              <a:t>What is the tense?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0" i="0" u="none" strike="noStrike" baseline="0">
                <a:solidFill>
                  <a:srgbClr val="000000"/>
                </a:solidFill>
              </a:rPr>
              <a:t>How do you know?</a:t>
            </a:r>
          </a:p>
          <a:p>
            <a:endParaRPr lang="en-AU"/>
          </a:p>
          <a:p>
            <a:endParaRPr lang="en-AU"/>
          </a:p>
        </p:txBody>
      </p:sp>
      <p:pic>
        <p:nvPicPr>
          <p:cNvPr id="6" name="Picture 5" descr="A picture containing indoor, toy, different, several&#10;&#10;Description automatically generated">
            <a:extLst>
              <a:ext uri="{FF2B5EF4-FFF2-40B4-BE49-F238E27FC236}">
                <a16:creationId xmlns:a16="http://schemas.microsoft.com/office/drawing/2014/main" id="{445E2211-43B5-45A9-93DD-14BF05491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5" y="2360372"/>
            <a:ext cx="4006166" cy="2674336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6C9CC2-0F20-4700-8B36-31881CC0C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03461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5AEF38-D042-4226-9DAF-7896298BD4F7}"/>
              </a:ext>
            </a:extLst>
          </p:cNvPr>
          <p:cNvSpPr txBox="1"/>
          <p:nvPr/>
        </p:nvSpPr>
        <p:spPr>
          <a:xfrm>
            <a:off x="7281963" y="5079762"/>
            <a:ext cx="42859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Source: Pixabay</a:t>
            </a:r>
            <a:endParaRPr lang="en-AU" sz="800" dirty="0">
              <a:solidFill>
                <a:srgbClr val="A5A5A5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882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F029-04FD-433C-9CE2-FDA364A2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ECCE7-82CF-448A-B5EA-55B9B4941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 </a:t>
            </a:r>
            <a:r>
              <a:rPr lang="en-AU" dirty="0">
                <a:solidFill>
                  <a:srgbClr val="00B050"/>
                </a:solidFill>
              </a:rPr>
              <a:t>played</a:t>
            </a:r>
            <a:r>
              <a:rPr lang="en-AU" dirty="0"/>
              <a:t> with my Lego.</a:t>
            </a:r>
          </a:p>
          <a:p>
            <a:endParaRPr lang="en-AU" dirty="0"/>
          </a:p>
          <a:p>
            <a:endParaRPr lang="en-AU" dirty="0"/>
          </a:p>
          <a:p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verb </a:t>
            </a: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played</a:t>
            </a: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tells us that this happened in the past.</a:t>
            </a:r>
          </a:p>
          <a:p>
            <a:pPr marL="0" indent="0">
              <a:buNone/>
            </a:pPr>
            <a:endParaRPr lang="en-AU" sz="2800" i="0" u="none" strike="noStrike" baseline="0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097EB0-B528-4589-B7C8-7E7AA34C3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03461"/>
            <a:ext cx="406400" cy="406400"/>
          </a:xfrm>
          <a:prstGeom prst="rect">
            <a:avLst/>
          </a:prstGeom>
        </p:spPr>
      </p:pic>
      <p:pic>
        <p:nvPicPr>
          <p:cNvPr id="8" name="Picture 7" descr="A picture containing indoor, toy, different, several&#10;&#10;Description automatically generated">
            <a:extLst>
              <a:ext uri="{FF2B5EF4-FFF2-40B4-BE49-F238E27FC236}">
                <a16:creationId xmlns:a16="http://schemas.microsoft.com/office/drawing/2014/main" id="{C2CE021D-4EC9-DD4B-870E-741F98450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5" y="2360372"/>
            <a:ext cx="4006166" cy="2674336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75C7D6-A85E-7440-83D4-6D5B4580E6BC}"/>
              </a:ext>
            </a:extLst>
          </p:cNvPr>
          <p:cNvSpPr txBox="1"/>
          <p:nvPr/>
        </p:nvSpPr>
        <p:spPr>
          <a:xfrm>
            <a:off x="7281963" y="5079762"/>
            <a:ext cx="42859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Source: Pixabay</a:t>
            </a:r>
            <a:endParaRPr lang="en-AU" sz="800" dirty="0">
              <a:solidFill>
                <a:srgbClr val="A5A5A5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919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In the sentence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AE996D-31E4-4A8F-8680-7809D3830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800" dirty="0">
                <a:solidFill>
                  <a:srgbClr val="000000"/>
                </a:solidFill>
              </a:rPr>
              <a:t>I am playing with my Lego.</a:t>
            </a:r>
          </a:p>
          <a:p>
            <a:endParaRPr lang="en-AU" sz="2800" b="0" i="0" u="none" strike="noStrike" baseline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What is the verb group?</a:t>
            </a:r>
            <a:endParaRPr lang="en-AU" sz="2800" b="0" i="0" u="none" strike="noStrike" baseline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0" i="0" u="none" strike="noStrike" baseline="0" dirty="0">
                <a:solidFill>
                  <a:srgbClr val="000000"/>
                </a:solidFill>
              </a:rPr>
              <a:t>What is the tense?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0" i="0" u="none" strike="noStrike" baseline="0" dirty="0">
                <a:solidFill>
                  <a:srgbClr val="000000"/>
                </a:solidFill>
              </a:rPr>
              <a:t>How do you know?</a:t>
            </a:r>
          </a:p>
          <a:p>
            <a:endParaRPr lang="en-AU" dirty="0"/>
          </a:p>
        </p:txBody>
      </p:sp>
      <p:pic>
        <p:nvPicPr>
          <p:cNvPr id="4" name="Picture 3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4138355D-59CF-4C35-AA9D-E09299BD9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5" y="2360371"/>
            <a:ext cx="4006166" cy="267433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ADC03B-C49D-4291-AE75-841978777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03461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56613C-A4D5-2E45-A856-2A92E77F7849}"/>
              </a:ext>
            </a:extLst>
          </p:cNvPr>
          <p:cNvSpPr txBox="1"/>
          <p:nvPr/>
        </p:nvSpPr>
        <p:spPr>
          <a:xfrm>
            <a:off x="7281963" y="5079762"/>
            <a:ext cx="42859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Source: Pixabay</a:t>
            </a:r>
            <a:endParaRPr lang="en-AU" sz="800" dirty="0">
              <a:solidFill>
                <a:srgbClr val="A5A5A5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237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Answer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59FEC-CF41-4047-A40E-7C11016B4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2"/>
            <a:ext cx="5525022" cy="3301392"/>
          </a:xfrm>
        </p:spPr>
        <p:txBody>
          <a:bodyPr/>
          <a:lstStyle/>
          <a:p>
            <a:r>
              <a:rPr lang="en-AU" sz="2800" dirty="0">
                <a:solidFill>
                  <a:srgbClr val="000000"/>
                </a:solidFill>
              </a:rPr>
              <a:t>I </a:t>
            </a:r>
            <a:r>
              <a:rPr lang="en-AU" sz="2800" dirty="0">
                <a:solidFill>
                  <a:srgbClr val="00B050"/>
                </a:solidFill>
              </a:rPr>
              <a:t>am</a:t>
            </a:r>
            <a:r>
              <a:rPr lang="en-AU" sz="2800" dirty="0">
                <a:solidFill>
                  <a:srgbClr val="000000"/>
                </a:solidFill>
              </a:rPr>
              <a:t> </a:t>
            </a:r>
            <a:r>
              <a:rPr lang="en-AU" sz="2800" dirty="0">
                <a:solidFill>
                  <a:srgbClr val="00B050"/>
                </a:solidFill>
              </a:rPr>
              <a:t>playing</a:t>
            </a:r>
            <a:r>
              <a:rPr lang="en-AU" sz="2800" dirty="0">
                <a:solidFill>
                  <a:srgbClr val="000000"/>
                </a:solidFill>
              </a:rPr>
              <a:t> with my Lego.</a:t>
            </a:r>
            <a:endParaRPr lang="en-AU" sz="2800" i="0" u="none" strike="noStrike" baseline="0" dirty="0">
              <a:solidFill>
                <a:srgbClr val="000000"/>
              </a:solidFill>
            </a:endParaRPr>
          </a:p>
          <a:p>
            <a:endParaRPr lang="en-AU" dirty="0"/>
          </a:p>
          <a:p>
            <a:endParaRPr lang="en-AU" dirty="0"/>
          </a:p>
          <a:p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verb group </a:t>
            </a: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 playing</a:t>
            </a: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tells us that this is happening in the present.</a:t>
            </a:r>
          </a:p>
          <a:p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58922A-B5D9-4EE1-8CA1-7E78041F2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34454"/>
            <a:ext cx="406400" cy="406400"/>
          </a:xfrm>
          <a:prstGeom prst="rect">
            <a:avLst/>
          </a:prstGeom>
        </p:spPr>
      </p:pic>
      <p:pic>
        <p:nvPicPr>
          <p:cNvPr id="11" name="Picture 10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2A88E6FD-9DBF-AC4C-B384-D66CD9966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5" y="2360371"/>
            <a:ext cx="4006166" cy="267433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4EC3E5-F740-E04A-AD16-4357F9787C08}"/>
              </a:ext>
            </a:extLst>
          </p:cNvPr>
          <p:cNvSpPr txBox="1"/>
          <p:nvPr/>
        </p:nvSpPr>
        <p:spPr>
          <a:xfrm>
            <a:off x="7281964" y="5079762"/>
            <a:ext cx="41060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Source: Pixabay</a:t>
            </a:r>
            <a:endParaRPr lang="en-AU" sz="800" dirty="0">
              <a:solidFill>
                <a:srgbClr val="A5A5A5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39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DF47A-26E6-4663-8D52-C83FE722D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In the sentence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9EB59E-56E6-448E-A365-BF1081116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800" dirty="0">
                <a:solidFill>
                  <a:srgbClr val="000000"/>
                </a:solidFill>
              </a:rPr>
              <a:t>I will play with my Lego.</a:t>
            </a:r>
          </a:p>
          <a:p>
            <a:endParaRPr lang="en-AU" sz="2800" b="0" i="0" u="none" strike="noStrike" baseline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0" i="0" u="none" strike="noStrike" baseline="0" dirty="0"/>
              <a:t>What is the verb group?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0" i="0" u="none" strike="noStrike" baseline="0" dirty="0">
                <a:solidFill>
                  <a:srgbClr val="000000"/>
                </a:solidFill>
              </a:rPr>
              <a:t>What is the tense?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0" i="0" u="none" strike="noStrike" baseline="0" dirty="0">
                <a:solidFill>
                  <a:srgbClr val="000000"/>
                </a:solidFill>
              </a:rPr>
              <a:t>How do you know?</a:t>
            </a:r>
          </a:p>
          <a:p>
            <a:endParaRPr lang="en-AU" dirty="0"/>
          </a:p>
        </p:txBody>
      </p:sp>
      <p:pic>
        <p:nvPicPr>
          <p:cNvPr id="9" name="Picture 8" descr="A picture containing cake, indoor, birthday, LEGO&#10;&#10;Description automatically generated">
            <a:extLst>
              <a:ext uri="{FF2B5EF4-FFF2-40B4-BE49-F238E27FC236}">
                <a16:creationId xmlns:a16="http://schemas.microsoft.com/office/drawing/2014/main" id="{815EED89-719A-4B92-BABA-3473BA38B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5" y="2360372"/>
            <a:ext cx="3955173" cy="2652303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35B3CB-93AB-4AFC-B8A8-B19048C3B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49830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E276C1-8529-DC4A-B12E-969DAA7D9A32}"/>
              </a:ext>
            </a:extLst>
          </p:cNvPr>
          <p:cNvSpPr txBox="1"/>
          <p:nvPr/>
        </p:nvSpPr>
        <p:spPr>
          <a:xfrm>
            <a:off x="7281964" y="5079762"/>
            <a:ext cx="41060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  <a:ea typeface="Calibri" panose="020F0502020204030204" pitchFamily="34" charset="0"/>
                <a:cs typeface="Times New Roman"/>
              </a:rPr>
              <a:t>Source: Pixabay</a:t>
            </a:r>
            <a:endParaRPr lang="en-AU" sz="800" dirty="0">
              <a:solidFill>
                <a:srgbClr val="A5A5A5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079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DF47A-26E6-4663-8D52-C83FE722D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In the sentence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D4690D-12BC-4923-A533-E2B51487D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2"/>
            <a:ext cx="6001139" cy="2874100"/>
          </a:xfrm>
        </p:spPr>
        <p:txBody>
          <a:bodyPr>
            <a:normAutofit/>
          </a:bodyPr>
          <a:lstStyle/>
          <a:p>
            <a:r>
              <a:rPr lang="en-AU" sz="2800" dirty="0">
                <a:solidFill>
                  <a:srgbClr val="000000"/>
                </a:solidFill>
              </a:rPr>
              <a:t>I </a:t>
            </a:r>
            <a:r>
              <a:rPr lang="en-AU" sz="2800" dirty="0">
                <a:solidFill>
                  <a:srgbClr val="00B050"/>
                </a:solidFill>
              </a:rPr>
              <a:t>will play </a:t>
            </a:r>
            <a:r>
              <a:rPr lang="en-AU" sz="2800" dirty="0">
                <a:solidFill>
                  <a:srgbClr val="000000"/>
                </a:solidFill>
              </a:rPr>
              <a:t>with my Lego.</a:t>
            </a:r>
          </a:p>
          <a:p>
            <a:endParaRPr lang="en-AU" sz="2800" i="0" u="none" strike="noStrike" baseline="0" dirty="0">
              <a:solidFill>
                <a:srgbClr val="000000"/>
              </a:solidFill>
            </a:endParaRPr>
          </a:p>
          <a:p>
            <a:endParaRPr lang="en-AU" sz="2800" i="0" u="none" strike="noStrike" baseline="0" dirty="0">
              <a:solidFill>
                <a:srgbClr val="000000"/>
              </a:solidFill>
            </a:endParaRPr>
          </a:p>
          <a:p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verb group </a:t>
            </a: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play</a:t>
            </a: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tells 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 that this has not happened yet</a:t>
            </a:r>
            <a:r>
              <a:rPr lang="en-AU" sz="2800" dirty="0">
                <a:solidFill>
                  <a:srgbClr val="000000"/>
                </a:solidFill>
                <a:latin typeface="Calibri" panose="020F0502020204030204"/>
              </a:rPr>
              <a:t>. I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will happen in the future.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0E2FCD-AA65-4F97-AA99-EB3881953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65017"/>
            <a:ext cx="406400" cy="406400"/>
          </a:xfrm>
          <a:prstGeom prst="rect">
            <a:avLst/>
          </a:prstGeom>
        </p:spPr>
      </p:pic>
      <p:pic>
        <p:nvPicPr>
          <p:cNvPr id="14" name="Picture 13" descr="A picture containing cake, indoor, birthday, LEGO&#10;&#10;Description automatically generated">
            <a:extLst>
              <a:ext uri="{FF2B5EF4-FFF2-40B4-BE49-F238E27FC236}">
                <a16:creationId xmlns:a16="http://schemas.microsoft.com/office/drawing/2014/main" id="{7DEABE21-F288-704C-9784-AC41B6436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5" y="2360372"/>
            <a:ext cx="3955173" cy="2652303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A8631F-B598-F34D-BAAE-96806642F855}"/>
              </a:ext>
            </a:extLst>
          </p:cNvPr>
          <p:cNvSpPr txBox="1"/>
          <p:nvPr/>
        </p:nvSpPr>
        <p:spPr>
          <a:xfrm>
            <a:off x="7281964" y="5054710"/>
            <a:ext cx="41060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  <a:ea typeface="Calibri" panose="020F0502020204030204" pitchFamily="34" charset="0"/>
                <a:cs typeface="Times New Roman"/>
              </a:rPr>
              <a:t>Source: Pixabay</a:t>
            </a:r>
            <a:endParaRPr lang="en-AU" sz="800" dirty="0">
              <a:solidFill>
                <a:srgbClr val="A5A5A5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703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23FF-8701-4A78-97ED-D413C2A4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9" y="404490"/>
            <a:ext cx="10515600" cy="1325563"/>
          </a:xfrm>
        </p:spPr>
        <p:txBody>
          <a:bodyPr/>
          <a:lstStyle/>
          <a:p>
            <a:r>
              <a:rPr lang="en-AU"/>
              <a:t>Practise changing the tense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E96F99-92AD-43DB-841E-B9B3F2614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843316"/>
              </p:ext>
            </p:extLst>
          </p:nvPr>
        </p:nvGraphicFramePr>
        <p:xfrm>
          <a:off x="571500" y="3168181"/>
          <a:ext cx="8601075" cy="2569193"/>
        </p:xfrm>
        <a:graphic>
          <a:graphicData uri="http://schemas.openxmlformats.org/drawingml/2006/table">
            <a:tbl>
              <a:tblPr firstRow="1" firstCol="1" bandRow="1"/>
              <a:tblGrid>
                <a:gridCol w="2800413">
                  <a:extLst>
                    <a:ext uri="{9D8B030D-6E8A-4147-A177-3AD203B41FA5}">
                      <a16:colId xmlns:a16="http://schemas.microsoft.com/office/drawing/2014/main" val="124024754"/>
                    </a:ext>
                  </a:extLst>
                </a:gridCol>
                <a:gridCol w="2900672">
                  <a:extLst>
                    <a:ext uri="{9D8B030D-6E8A-4147-A177-3AD203B41FA5}">
                      <a16:colId xmlns:a16="http://schemas.microsoft.com/office/drawing/2014/main" val="2036450321"/>
                    </a:ext>
                  </a:extLst>
                </a:gridCol>
                <a:gridCol w="2899990">
                  <a:extLst>
                    <a:ext uri="{9D8B030D-6E8A-4147-A177-3AD203B41FA5}">
                      <a16:colId xmlns:a16="http://schemas.microsoft.com/office/drawing/2014/main" val="39231557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Past tense</a:t>
                      </a:r>
                      <a:endParaRPr lang="en-AU" sz="18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Present tense</a:t>
                      </a:r>
                      <a:endParaRPr lang="en-AU" sz="18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Future tense</a:t>
                      </a:r>
                      <a:endParaRPr lang="en-AU" sz="18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925080"/>
                  </a:ext>
                </a:extLst>
              </a:tr>
              <a:tr h="4466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Yesterday, I:</a:t>
                      </a: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Now, I:</a:t>
                      </a: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Tomorrow, I:</a:t>
                      </a: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95294"/>
                  </a:ext>
                </a:extLst>
              </a:tr>
              <a:tr h="443582"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asked</a:t>
                      </a: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am asking</a:t>
                      </a: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will be asking</a:t>
                      </a: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947784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am playing</a:t>
                      </a: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9559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am dreaming</a:t>
                      </a: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737129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am whispering</a:t>
                      </a: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91773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06E40B1-AB29-40A8-BA60-D2E1E9960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89" y="1425229"/>
            <a:ext cx="121126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  <a:tab pos="431800" algn="l"/>
              </a:tabLst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Change the present tense verbs to past and future tense.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  <a:tab pos="431800" algn="l"/>
              </a:tabLst>
            </a:pPr>
            <a:r>
              <a:rPr lang="en-US" altLang="en-US" sz="28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You might like to rule a table up like this one.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  <a:tab pos="431800" algn="l"/>
              </a:tabLst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Can you add the past and future tense verbs to the table? 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12370E-0DE4-49F5-BE86-D37BF40C9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608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2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076DD-5B8C-4F0D-9274-0BF03EEAF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Answer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67E427-D340-4505-A9BF-893CC7A8E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5299E2-BB9C-4945-B4CD-5B7F1224F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511142"/>
              </p:ext>
            </p:extLst>
          </p:nvPr>
        </p:nvGraphicFramePr>
        <p:xfrm>
          <a:off x="838200" y="2501083"/>
          <a:ext cx="8601075" cy="2569193"/>
        </p:xfrm>
        <a:graphic>
          <a:graphicData uri="http://schemas.openxmlformats.org/drawingml/2006/table">
            <a:tbl>
              <a:tblPr firstRow="1" firstCol="1" bandRow="1"/>
              <a:tblGrid>
                <a:gridCol w="2800413">
                  <a:extLst>
                    <a:ext uri="{9D8B030D-6E8A-4147-A177-3AD203B41FA5}">
                      <a16:colId xmlns:a16="http://schemas.microsoft.com/office/drawing/2014/main" val="1946168268"/>
                    </a:ext>
                  </a:extLst>
                </a:gridCol>
                <a:gridCol w="2900672">
                  <a:extLst>
                    <a:ext uri="{9D8B030D-6E8A-4147-A177-3AD203B41FA5}">
                      <a16:colId xmlns:a16="http://schemas.microsoft.com/office/drawing/2014/main" val="76890832"/>
                    </a:ext>
                  </a:extLst>
                </a:gridCol>
                <a:gridCol w="2899990">
                  <a:extLst>
                    <a:ext uri="{9D8B030D-6E8A-4147-A177-3AD203B41FA5}">
                      <a16:colId xmlns:a16="http://schemas.microsoft.com/office/drawing/2014/main" val="2389488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Past tense</a:t>
                      </a:r>
                      <a:endParaRPr lang="en-AU" sz="18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Present tense</a:t>
                      </a:r>
                      <a:endParaRPr lang="en-AU" sz="18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Future tense</a:t>
                      </a:r>
                      <a:endParaRPr lang="en-AU" sz="18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521808"/>
                  </a:ext>
                </a:extLst>
              </a:tr>
              <a:tr h="4466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Yesterday, I:</a:t>
                      </a: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Now, I:</a:t>
                      </a: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Tomorrow, I:</a:t>
                      </a:r>
                      <a:endParaRPr lang="en-AU" sz="24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15543"/>
                  </a:ext>
                </a:extLst>
              </a:tr>
              <a:tr h="443582"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asked</a:t>
                      </a:r>
                      <a:endParaRPr lang="en-AU" sz="28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am asking</a:t>
                      </a:r>
                      <a:endParaRPr lang="en-AU" sz="28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will be asking</a:t>
                      </a:r>
                      <a:endParaRPr lang="en-AU" sz="28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5643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8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played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am playing</a:t>
                      </a:r>
                      <a:endParaRPr lang="en-AU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8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will be playing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4838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8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dreamed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am dreaming</a:t>
                      </a:r>
                      <a:endParaRPr lang="en-AU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8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will be dreaming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830229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8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whispered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am whispering</a:t>
                      </a:r>
                      <a:endParaRPr lang="en-AU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will be whispering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201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85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Time to write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AU" dirty="0"/>
              <a:t>Choose a verb and write it in a sentence using present tense. </a:t>
            </a:r>
            <a:endParaRPr lang="en-AU" dirty="0">
              <a:cs typeface="Calibri" panose="020F0502020204030204"/>
            </a:endParaRPr>
          </a:p>
          <a:p>
            <a:r>
              <a:rPr lang="en-AU" dirty="0"/>
              <a:t>For example: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Today I </a:t>
            </a:r>
            <a:r>
              <a:rPr lang="en-AU" dirty="0">
                <a:solidFill>
                  <a:srgbClr val="00B050"/>
                </a:solidFill>
              </a:rPr>
              <a:t>am cooking </a:t>
            </a:r>
            <a:r>
              <a:rPr lang="en-AU" dirty="0"/>
              <a:t>with my dad.</a:t>
            </a:r>
            <a:endParaRPr lang="en-AU" dirty="0">
              <a:cs typeface="Calibri"/>
            </a:endParaRPr>
          </a:p>
          <a:p>
            <a:endParaRPr lang="en-AU" dirty="0"/>
          </a:p>
          <a:p>
            <a:r>
              <a:rPr lang="en-AU" dirty="0"/>
              <a:t>Can you write your sentence in past and future tense?</a:t>
            </a:r>
            <a:endParaRPr lang="en-AU" dirty="0">
              <a:cs typeface="Calibri"/>
            </a:endParaRPr>
          </a:p>
          <a:p>
            <a:r>
              <a:rPr lang="en-AU" dirty="0"/>
              <a:t>For example: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Yesterday I </a:t>
            </a:r>
            <a:r>
              <a:rPr lang="en-AU" dirty="0">
                <a:solidFill>
                  <a:srgbClr val="00B050"/>
                </a:solidFill>
              </a:rPr>
              <a:t>cooked</a:t>
            </a:r>
            <a:r>
              <a:rPr lang="en-AU" dirty="0"/>
              <a:t> with my dad.</a:t>
            </a:r>
            <a:endParaRPr lang="en-AU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Tomorrow I </a:t>
            </a:r>
            <a:r>
              <a:rPr lang="en-AU" dirty="0">
                <a:solidFill>
                  <a:srgbClr val="00B050"/>
                </a:solidFill>
              </a:rPr>
              <a:t>will cook </a:t>
            </a:r>
            <a:r>
              <a:rPr lang="en-AU" dirty="0"/>
              <a:t>with my dad.</a:t>
            </a:r>
            <a:endParaRPr lang="en-AU" dirty="0">
              <a:cs typeface="Calibri"/>
            </a:endParaRPr>
          </a:p>
          <a:p>
            <a:endParaRPr lang="en-AU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44FC9E-8F06-495F-A59B-7EE87B358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875" y="2362599"/>
            <a:ext cx="3955660" cy="2636832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65ADA0-D072-473D-B04E-572647963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07204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D5A517-DDB8-3E44-A0D2-9E2FD0273973}"/>
              </a:ext>
            </a:extLst>
          </p:cNvPr>
          <p:cNvSpPr txBox="1"/>
          <p:nvPr/>
        </p:nvSpPr>
        <p:spPr>
          <a:xfrm>
            <a:off x="7281964" y="5054710"/>
            <a:ext cx="41060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Source: </a:t>
            </a:r>
            <a:r>
              <a:rPr lang="en-AU" sz="800" dirty="0" err="1">
                <a:solidFill>
                  <a:srgbClr val="A5A5A5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Freepik</a:t>
            </a:r>
            <a:endParaRPr lang="en-AU" sz="800" dirty="0">
              <a:solidFill>
                <a:srgbClr val="A5A5A5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628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614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2E7CCD-BB3B-4A2B-B154-1D1B24C95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Reflection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0FC9C2-6105-400D-AE81-77DB47203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>
                <a:solidFill>
                  <a:srgbClr val="00B050"/>
                </a:solidFill>
              </a:rPr>
              <a:t>Verbs</a:t>
            </a:r>
            <a:r>
              <a:rPr lang="en-AU"/>
              <a:t> and </a:t>
            </a:r>
            <a:r>
              <a:rPr lang="en-AU">
                <a:solidFill>
                  <a:srgbClr val="00B050"/>
                </a:solidFill>
              </a:rPr>
              <a:t>verb groups </a:t>
            </a:r>
            <a:r>
              <a:rPr lang="en-AU"/>
              <a:t>tell us when something happens, which is called the tense. </a:t>
            </a:r>
          </a:p>
          <a:p>
            <a:endParaRPr lang="en-AU"/>
          </a:p>
          <a:p>
            <a:r>
              <a:rPr lang="en-AU"/>
              <a:t>The 3 main tenses are past tense, present tense and future tense. </a:t>
            </a:r>
          </a:p>
          <a:p>
            <a:endParaRPr lang="en-AU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495B22-DC16-4A52-BF5F-EC7DF2CEB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0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/>
              <a:t>Choose something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Find a quiet, comfortable space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Read for 15 to 20 minutes.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Have a chat about what you read with someone else.</a:t>
            </a:r>
          </a:p>
        </p:txBody>
      </p:sp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C55E994C-F820-4611-8767-B88BB05A1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852E72-373A-45AC-9334-949F1BEF4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4217" y="266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You will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5C822-9931-4F82-98C2-3ED17F5E0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pencil</a:t>
            </a: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 and paper.</a:t>
            </a:r>
            <a:endParaRPr lang="en-AU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59B3C5-3B80-4601-AED8-3F0CDFCF9D9F}"/>
              </a:ext>
            </a:extLst>
          </p:cNvPr>
          <p:cNvSpPr txBox="1">
            <a:spLocks/>
          </p:cNvSpPr>
          <p:nvPr/>
        </p:nvSpPr>
        <p:spPr>
          <a:xfrm>
            <a:off x="838199" y="2360372"/>
            <a:ext cx="11058525" cy="31174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C5A4DB4-8DFD-46FB-A98F-C4C700008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DA18B61-93DE-4350-BD63-D5283410C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Learning intention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72951-2ACF-4398-A43E-AB03420C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8547"/>
            <a:ext cx="10515600" cy="3117402"/>
          </a:xfrm>
        </p:spPr>
        <p:txBody>
          <a:bodyPr/>
          <a:lstStyle/>
          <a:p>
            <a:r>
              <a:rPr lang="en-AU"/>
              <a:t>To learn about verb groups and verb tense.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30C840-0C0E-4C6F-B01D-BE4EAE8D3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79413"/>
            <a:ext cx="10515600" cy="1325563"/>
          </a:xfrm>
        </p:spPr>
        <p:txBody>
          <a:bodyPr/>
          <a:lstStyle/>
          <a:p>
            <a:r>
              <a:rPr lang="en-AU" dirty="0"/>
              <a:t>Let’s remember – what is a verb?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72951-2ACF-4398-A43E-AB03420C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4976"/>
            <a:ext cx="10515600" cy="4867276"/>
          </a:xfrm>
        </p:spPr>
        <p:txBody>
          <a:bodyPr>
            <a:normAutofit/>
          </a:bodyPr>
          <a:lstStyle/>
          <a:p>
            <a:r>
              <a:rPr lang="en-AU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 </a:t>
            </a:r>
            <a:r>
              <a:rPr lang="en-AU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verb</a:t>
            </a:r>
            <a:r>
              <a:rPr lang="en-AU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is a word that can tell us what is happening or what something is or has.   </a:t>
            </a:r>
            <a:endParaRPr lang="en-AU" dirty="0">
              <a:solidFill>
                <a:srgbClr val="222222"/>
              </a:solidFill>
            </a:endParaRPr>
          </a:p>
          <a:p>
            <a:r>
              <a:rPr lang="en-AU" b="0" i="0" dirty="0">
                <a:solidFill>
                  <a:srgbClr val="222222"/>
                </a:solidFill>
                <a:effectLst/>
              </a:rPr>
              <a:t>Four types of verbs: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A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ction or doing verbs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A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aying verbs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A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hinking, sensing or feeling verbs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A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elating verbs.</a:t>
            </a:r>
            <a:endParaRPr lang="en-AU" dirty="0"/>
          </a:p>
          <a:p>
            <a:endParaRPr lang="en-AU" b="0" i="0" dirty="0">
              <a:solidFill>
                <a:srgbClr val="222222"/>
              </a:solidFill>
              <a:effectLst/>
            </a:endParaRPr>
          </a:p>
          <a:p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A670B5-DCDD-4540-A239-4B4410D10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357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2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5D4B-4A97-4ECD-8815-516E9F14F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Verb groups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0E7DF-95B2-4E67-A5E4-4DBA678DDC37}"/>
              </a:ext>
            </a:extLst>
          </p:cNvPr>
          <p:cNvSpPr txBox="1"/>
          <p:nvPr/>
        </p:nvSpPr>
        <p:spPr>
          <a:xfrm>
            <a:off x="504824" y="2638425"/>
            <a:ext cx="10963275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AU" sz="2800" b="0" i="0" dirty="0">
                <a:solidFill>
                  <a:srgbClr val="000000"/>
                </a:solidFill>
                <a:effectLst/>
              </a:rPr>
              <a:t>When </a:t>
            </a:r>
            <a:r>
              <a:rPr lang="en-AU" sz="2800" dirty="0">
                <a:solidFill>
                  <a:srgbClr val="000000"/>
                </a:solidFill>
              </a:rPr>
              <a:t>a </a:t>
            </a:r>
            <a:r>
              <a:rPr lang="en-AU" sz="2800" b="1" dirty="0">
                <a:solidFill>
                  <a:srgbClr val="000000"/>
                </a:solidFill>
              </a:rPr>
              <a:t>relating</a:t>
            </a:r>
            <a:r>
              <a:rPr lang="en-AU" sz="2800" b="1" i="0" dirty="0">
                <a:solidFill>
                  <a:srgbClr val="000000"/>
                </a:solidFill>
                <a:effectLst/>
              </a:rPr>
              <a:t> verb </a:t>
            </a:r>
            <a:r>
              <a:rPr lang="en-AU" sz="2800" b="0" i="0" dirty="0">
                <a:solidFill>
                  <a:srgbClr val="000000"/>
                </a:solidFill>
                <a:effectLst/>
              </a:rPr>
              <a:t>is with a </a:t>
            </a:r>
            <a:r>
              <a:rPr lang="en-AU" sz="2800" b="1" i="0" dirty="0">
                <a:solidFill>
                  <a:srgbClr val="000000"/>
                </a:solidFill>
                <a:effectLst/>
              </a:rPr>
              <a:t>main verb </a:t>
            </a:r>
            <a:r>
              <a:rPr lang="en-AU" sz="2800" i="0" dirty="0">
                <a:solidFill>
                  <a:srgbClr val="000000"/>
                </a:solidFill>
                <a:effectLst/>
              </a:rPr>
              <a:t>it is called a </a:t>
            </a:r>
            <a:r>
              <a:rPr lang="en-AU" sz="2800" b="1" i="0" dirty="0">
                <a:solidFill>
                  <a:srgbClr val="000000"/>
                </a:solidFill>
                <a:effectLst/>
              </a:rPr>
              <a:t>verb group</a:t>
            </a:r>
            <a:r>
              <a:rPr lang="en-AU" sz="2800" b="0" i="0" dirty="0">
                <a:solidFill>
                  <a:srgbClr val="000000"/>
                </a:solidFill>
                <a:effectLst/>
              </a:rPr>
              <a:t>. </a:t>
            </a:r>
          </a:p>
          <a:p>
            <a:pPr algn="l"/>
            <a:endParaRPr lang="en-AU" sz="2800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AU" sz="2800" b="0" i="0" dirty="0">
                <a:solidFill>
                  <a:srgbClr val="000000"/>
                </a:solidFill>
                <a:effectLst/>
              </a:rPr>
              <a:t>For example:</a:t>
            </a:r>
          </a:p>
          <a:p>
            <a:pPr algn="l"/>
            <a:endParaRPr lang="en-AU" sz="2800" b="0" i="0" dirty="0">
              <a:solidFill>
                <a:srgbClr val="000000"/>
              </a:solidFill>
              <a:effectLst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800" b="0" i="0" dirty="0">
                <a:solidFill>
                  <a:srgbClr val="000000"/>
                </a:solidFill>
                <a:effectLst/>
              </a:rPr>
              <a:t>He </a:t>
            </a:r>
            <a:r>
              <a:rPr lang="en-AU" sz="2800" i="0" dirty="0">
                <a:solidFill>
                  <a:srgbClr val="00B050"/>
                </a:solidFill>
                <a:effectLst/>
              </a:rPr>
              <a:t>is</a:t>
            </a:r>
            <a:r>
              <a:rPr lang="en-AU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AU" sz="2800" i="0" dirty="0">
                <a:solidFill>
                  <a:srgbClr val="00B050"/>
                </a:solidFill>
                <a:effectLst/>
              </a:rPr>
              <a:t>skipping</a:t>
            </a:r>
            <a:r>
              <a:rPr lang="en-AU" sz="2800" i="0" dirty="0">
                <a:solidFill>
                  <a:srgbClr val="000000"/>
                </a:solidFill>
                <a:effectLst/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0000"/>
                </a:solidFill>
              </a:rPr>
              <a:t>She</a:t>
            </a:r>
            <a:r>
              <a:rPr lang="en-AU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AU" sz="2800" i="0" dirty="0">
                <a:solidFill>
                  <a:srgbClr val="00B050"/>
                </a:solidFill>
                <a:effectLst/>
              </a:rPr>
              <a:t>has</a:t>
            </a:r>
            <a:r>
              <a:rPr lang="en-AU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AU" sz="2800" i="0" dirty="0">
                <a:solidFill>
                  <a:srgbClr val="00B050"/>
                </a:solidFill>
                <a:effectLst/>
              </a:rPr>
              <a:t>slept</a:t>
            </a:r>
            <a:r>
              <a:rPr lang="en-AU" sz="280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E0CB2D-3BF1-465D-AC35-8DC1388E3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7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72951-2ACF-4398-A43E-AB03420C2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Tense </a:t>
            </a: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helps us know whether something has: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already happened (past)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is happening right now (present)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will happen later (future).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AU" sz="3200" b="1">
                <a:solidFill>
                  <a:srgbClr val="000000"/>
                </a:solidFill>
                <a:latin typeface="Calibri" panose="020F0502020204030204" pitchFamily="34" charset="0"/>
              </a:rPr>
              <a:t>Verbs and verb groups tell us the tense.</a:t>
            </a:r>
            <a:endParaRPr lang="en-AU" sz="3200" b="1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84955C-EA2B-4F2E-8E68-AFD8285CB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Tense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E2C1BA9-AF7C-42DA-82D7-697DEC143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2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E85ADFA-E984-4521-9734-BDC956790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514325"/>
              </p:ext>
            </p:extLst>
          </p:nvPr>
        </p:nvGraphicFramePr>
        <p:xfrm>
          <a:off x="365119" y="3526872"/>
          <a:ext cx="1115696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125">
                  <a:extLst>
                    <a:ext uri="{9D8B030D-6E8A-4147-A177-3AD203B41FA5}">
                      <a16:colId xmlns:a16="http://schemas.microsoft.com/office/drawing/2014/main" val="1650679912"/>
                    </a:ext>
                  </a:extLst>
                </a:gridCol>
                <a:gridCol w="4229299">
                  <a:extLst>
                    <a:ext uri="{9D8B030D-6E8A-4147-A177-3AD203B41FA5}">
                      <a16:colId xmlns:a16="http://schemas.microsoft.com/office/drawing/2014/main" val="848534924"/>
                    </a:ext>
                  </a:extLst>
                </a:gridCol>
                <a:gridCol w="4654538">
                  <a:extLst>
                    <a:ext uri="{9D8B030D-6E8A-4147-A177-3AD203B41FA5}">
                      <a16:colId xmlns:a16="http://schemas.microsoft.com/office/drawing/2014/main" val="3978782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AU" sz="2800" b="1">
                          <a:solidFill>
                            <a:schemeClr val="tx1"/>
                          </a:solidFill>
                          <a:latin typeface="+mn-lt"/>
                        </a:rPr>
                        <a:t>Present tense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 playing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soccer now.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 </a:t>
                      </a: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playing </a:t>
                      </a: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soccer now.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8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AU" sz="2800" b="1">
                          <a:latin typeface="+mn-lt"/>
                        </a:rPr>
                        <a:t>Future tense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I </a:t>
                      </a:r>
                      <a:r>
                        <a:rPr lang="en-AU" sz="2800" b="0" i="0" u="none" strike="noStrike" baseline="0" dirty="0">
                          <a:solidFill>
                            <a:srgbClr val="00B050"/>
                          </a:solidFill>
                          <a:latin typeface="+mn-lt"/>
                        </a:rPr>
                        <a:t>will play </a:t>
                      </a:r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soccer tomorrow.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We </a:t>
                      </a:r>
                      <a:r>
                        <a:rPr lang="en-AU" sz="2800" b="0" i="0" u="none" strike="noStrike" baseline="0">
                          <a:solidFill>
                            <a:srgbClr val="00B050"/>
                          </a:solidFill>
                          <a:latin typeface="+mn-lt"/>
                        </a:rPr>
                        <a:t>will play </a:t>
                      </a:r>
                      <a:r>
                        <a:rPr lang="en-AU" sz="28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soccer tomorrow.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126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AU" sz="2800" b="1">
                          <a:latin typeface="+mn-lt"/>
                        </a:rPr>
                        <a:t>Past tense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played</a:t>
                      </a: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soccer yesterday.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played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soccer yesterday.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094554"/>
                  </a:ext>
                </a:extLst>
              </a:tr>
            </a:tbl>
          </a:graphicData>
        </a:graphic>
      </p:graphicFrame>
      <p:sp>
        <p:nvSpPr>
          <p:cNvPr id="5" name="AutoShape 2" descr="Boy Playing With Soccer Ball">
            <a:extLst>
              <a:ext uri="{FF2B5EF4-FFF2-40B4-BE49-F238E27FC236}">
                <a16:creationId xmlns:a16="http://schemas.microsoft.com/office/drawing/2014/main" id="{2692B3E9-40A4-4134-A151-C8026181E4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ABB5B8-C0D5-48E0-BD37-ADD09D7E6143}"/>
              </a:ext>
            </a:extLst>
          </p:cNvPr>
          <p:cNvSpPr txBox="1"/>
          <p:nvPr/>
        </p:nvSpPr>
        <p:spPr>
          <a:xfrm>
            <a:off x="3113260" y="3091934"/>
            <a:ext cx="298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Singular (one person or thing)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B3034-772A-4304-8328-0C45AF8C5017}"/>
              </a:ext>
            </a:extLst>
          </p:cNvPr>
          <p:cNvSpPr txBox="1"/>
          <p:nvPr/>
        </p:nvSpPr>
        <p:spPr>
          <a:xfrm>
            <a:off x="7218418" y="3091934"/>
            <a:ext cx="37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Plural (more than one person or thing)</a:t>
            </a:r>
          </a:p>
        </p:txBody>
      </p:sp>
      <p:pic>
        <p:nvPicPr>
          <p:cNvPr id="6" name="Graphic 5" descr="Smiling face outline with solid fill">
            <a:extLst>
              <a:ext uri="{FF2B5EF4-FFF2-40B4-BE49-F238E27FC236}">
                <a16:creationId xmlns:a16="http://schemas.microsoft.com/office/drawing/2014/main" id="{A2A9618D-D98E-4760-99E1-93B24CAF3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9461" y="2680125"/>
            <a:ext cx="481720" cy="4817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AC5F237-F8F0-4203-A35A-C4C893F7C7FB}"/>
              </a:ext>
            </a:extLst>
          </p:cNvPr>
          <p:cNvGrpSpPr/>
          <p:nvPr/>
        </p:nvGrpSpPr>
        <p:grpSpPr>
          <a:xfrm>
            <a:off x="7282570" y="2661075"/>
            <a:ext cx="1451738" cy="481720"/>
            <a:chOff x="7282570" y="2661075"/>
            <a:chExt cx="1451738" cy="481720"/>
          </a:xfrm>
        </p:grpSpPr>
        <p:pic>
          <p:nvPicPr>
            <p:cNvPr id="13" name="Graphic 12" descr="Smiling face outline with solid fill">
              <a:extLst>
                <a:ext uri="{FF2B5EF4-FFF2-40B4-BE49-F238E27FC236}">
                  <a16:creationId xmlns:a16="http://schemas.microsoft.com/office/drawing/2014/main" id="{07AA1B36-5BBF-4977-8969-A4B9460AE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52588" y="2661075"/>
              <a:ext cx="481720" cy="481720"/>
            </a:xfrm>
            <a:prstGeom prst="rect">
              <a:avLst/>
            </a:prstGeom>
          </p:spPr>
        </p:pic>
        <p:pic>
          <p:nvPicPr>
            <p:cNvPr id="14" name="Graphic 13" descr="Smiling face outline with solid fill">
              <a:extLst>
                <a:ext uri="{FF2B5EF4-FFF2-40B4-BE49-F238E27FC236}">
                  <a16:creationId xmlns:a16="http://schemas.microsoft.com/office/drawing/2014/main" id="{D07BA4A3-0DED-45BA-B747-7E7AB03E1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64290" y="2661075"/>
              <a:ext cx="481720" cy="481720"/>
            </a:xfrm>
            <a:prstGeom prst="rect">
              <a:avLst/>
            </a:prstGeom>
          </p:spPr>
        </p:pic>
        <p:pic>
          <p:nvPicPr>
            <p:cNvPr id="15" name="Graphic 14" descr="Smiling face outline with solid fill">
              <a:extLst>
                <a:ext uri="{FF2B5EF4-FFF2-40B4-BE49-F238E27FC236}">
                  <a16:creationId xmlns:a16="http://schemas.microsoft.com/office/drawing/2014/main" id="{98824AEE-B3B3-4CA0-B9CF-F60B92D08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82570" y="2661075"/>
              <a:ext cx="481720" cy="481720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57384C8-469D-43ED-8CAF-0513D0FA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Example 1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C79495F-4AFF-4AF5-A6E1-A356B7774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5681" y="6467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75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8391F-937A-4C2F-980D-5F0EFED3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Example 2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82195CF2-C3BA-4374-9F0F-CE4DA0A35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271892"/>
              </p:ext>
            </p:extLst>
          </p:nvPr>
        </p:nvGraphicFramePr>
        <p:xfrm>
          <a:off x="279598" y="3482480"/>
          <a:ext cx="1163280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002">
                  <a:extLst>
                    <a:ext uri="{9D8B030D-6E8A-4147-A177-3AD203B41FA5}">
                      <a16:colId xmlns:a16="http://schemas.microsoft.com/office/drawing/2014/main" val="1650679912"/>
                    </a:ext>
                  </a:extLst>
                </a:gridCol>
                <a:gridCol w="4305300">
                  <a:extLst>
                    <a:ext uri="{9D8B030D-6E8A-4147-A177-3AD203B41FA5}">
                      <a16:colId xmlns:a16="http://schemas.microsoft.com/office/drawing/2014/main" val="848534924"/>
                    </a:ext>
                  </a:extLst>
                </a:gridCol>
                <a:gridCol w="5092502">
                  <a:extLst>
                    <a:ext uri="{9D8B030D-6E8A-4147-A177-3AD203B41FA5}">
                      <a16:colId xmlns:a16="http://schemas.microsoft.com/office/drawing/2014/main" val="3978782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AU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Present tense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 singing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song now.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 </a:t>
                      </a: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 singing </a:t>
                      </a: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song now.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8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AU" sz="2800" b="1">
                          <a:latin typeface="+mn-lt"/>
                        </a:rPr>
                        <a:t>Future tense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I </a:t>
                      </a:r>
                      <a:r>
                        <a:rPr lang="en-AU" sz="2800" b="0" i="0" u="none" strike="noStrike" baseline="0" dirty="0">
                          <a:solidFill>
                            <a:srgbClr val="00B050"/>
                          </a:solidFill>
                          <a:latin typeface="+mn-lt"/>
                        </a:rPr>
                        <a:t>will sing </a:t>
                      </a:r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a song tomorrow.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We </a:t>
                      </a:r>
                      <a:r>
                        <a:rPr lang="en-AU" sz="2800" b="0" i="0" u="none" strike="noStrike" baseline="0" dirty="0">
                          <a:solidFill>
                            <a:srgbClr val="00B050"/>
                          </a:solidFill>
                          <a:latin typeface="+mn-lt"/>
                        </a:rPr>
                        <a:t>will sing </a:t>
                      </a:r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a song tomorrow.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126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AU" sz="2800" b="1">
                          <a:latin typeface="+mn-lt"/>
                        </a:rPr>
                        <a:t>Past tense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sang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song yesterday.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sang 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song yesterday.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094554"/>
                  </a:ext>
                </a:extLst>
              </a:tr>
            </a:tbl>
          </a:graphicData>
        </a:graphic>
      </p:graphicFrame>
      <p:sp>
        <p:nvSpPr>
          <p:cNvPr id="8" name="AutoShape 2" descr="Girl Holding Black Dynamic Microphone While Looking Above">
            <a:extLst>
              <a:ext uri="{FF2B5EF4-FFF2-40B4-BE49-F238E27FC236}">
                <a16:creationId xmlns:a16="http://schemas.microsoft.com/office/drawing/2014/main" id="{39473CB7-C047-40B4-88B0-1C4DC80B45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57B6D0-9624-40EB-8303-1C00AF11ECAA}"/>
              </a:ext>
            </a:extLst>
          </p:cNvPr>
          <p:cNvSpPr txBox="1"/>
          <p:nvPr/>
        </p:nvSpPr>
        <p:spPr>
          <a:xfrm>
            <a:off x="2960860" y="3113148"/>
            <a:ext cx="298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Singular (one person or thing)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5ACAF8-2B18-4D12-A55A-6E530FBA4EB9}"/>
              </a:ext>
            </a:extLst>
          </p:cNvPr>
          <p:cNvSpPr txBox="1"/>
          <p:nvPr/>
        </p:nvSpPr>
        <p:spPr>
          <a:xfrm>
            <a:off x="7218418" y="3091934"/>
            <a:ext cx="37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Plural (more than one person or thing)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EE2DC8-1917-4077-906D-31722405E3D0}"/>
              </a:ext>
            </a:extLst>
          </p:cNvPr>
          <p:cNvGrpSpPr/>
          <p:nvPr/>
        </p:nvGrpSpPr>
        <p:grpSpPr>
          <a:xfrm>
            <a:off x="7282570" y="2661075"/>
            <a:ext cx="1451738" cy="481720"/>
            <a:chOff x="7282570" y="2661075"/>
            <a:chExt cx="1451738" cy="481720"/>
          </a:xfrm>
        </p:grpSpPr>
        <p:pic>
          <p:nvPicPr>
            <p:cNvPr id="14" name="Graphic 13" descr="Smiling face outline with solid fill">
              <a:extLst>
                <a:ext uri="{FF2B5EF4-FFF2-40B4-BE49-F238E27FC236}">
                  <a16:creationId xmlns:a16="http://schemas.microsoft.com/office/drawing/2014/main" id="{F914E9FA-DE66-43D8-9503-EF34CBD56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2588" y="2661075"/>
              <a:ext cx="481720" cy="481720"/>
            </a:xfrm>
            <a:prstGeom prst="rect">
              <a:avLst/>
            </a:prstGeom>
          </p:spPr>
        </p:pic>
        <p:pic>
          <p:nvPicPr>
            <p:cNvPr id="15" name="Graphic 14" descr="Smiling face outline with solid fill">
              <a:extLst>
                <a:ext uri="{FF2B5EF4-FFF2-40B4-BE49-F238E27FC236}">
                  <a16:creationId xmlns:a16="http://schemas.microsoft.com/office/drawing/2014/main" id="{21D411FD-AA6E-48DE-900F-D4FC75D7F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64290" y="2661075"/>
              <a:ext cx="481720" cy="481720"/>
            </a:xfrm>
            <a:prstGeom prst="rect">
              <a:avLst/>
            </a:prstGeom>
          </p:spPr>
        </p:pic>
        <p:pic>
          <p:nvPicPr>
            <p:cNvPr id="16" name="Graphic 15" descr="Smiling face outline with solid fill">
              <a:extLst>
                <a:ext uri="{FF2B5EF4-FFF2-40B4-BE49-F238E27FC236}">
                  <a16:creationId xmlns:a16="http://schemas.microsoft.com/office/drawing/2014/main" id="{D60F1D81-47F7-4A93-B2B3-E6E96A886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82570" y="2661075"/>
              <a:ext cx="481720" cy="481720"/>
            </a:xfrm>
            <a:prstGeom prst="rect">
              <a:avLst/>
            </a:prstGeom>
          </p:spPr>
        </p:pic>
      </p:grpSp>
      <p:pic>
        <p:nvPicPr>
          <p:cNvPr id="17" name="Graphic 16" descr="Smiling face outline with solid fill">
            <a:extLst>
              <a:ext uri="{FF2B5EF4-FFF2-40B4-BE49-F238E27FC236}">
                <a16:creationId xmlns:a16="http://schemas.microsoft.com/office/drawing/2014/main" id="{E1091B56-EA69-4E3E-B6AE-C0EB8F36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9461" y="2680125"/>
            <a:ext cx="481720" cy="4817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0CB8B40-B77B-44D9-9F30-2DEF0EF68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0600" y="6689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2" ma:contentTypeDescription="Create a new document." ma:contentTypeScope="" ma:versionID="e432ce722b148dcacb76ab1068064dd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f914030981ce931cc44e1f17a8a1256d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77170E-6406-461E-86CB-ADC82802F4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CA8CCB-C47D-4FA6-9369-6CE27757097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28b115c3-459a-455f-9491-f822ae48e207"/>
    <ds:schemaRef ds:uri="http://purl.org/dc/elements/1.1/"/>
    <ds:schemaRef ds:uri="http://schemas.microsoft.com/office/2006/metadata/properties"/>
    <ds:schemaRef ds:uri="aac12812-9f3c-4df2-849d-85f1199e22b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A6C2261-E6A9-4AC3-B74E-81BFE4F9AE8A}">
  <ds:schemaRefs>
    <ds:schemaRef ds:uri="28b115c3-459a-455f-9491-f822ae48e207"/>
    <ds:schemaRef ds:uri="aac12812-9f3c-4df2-849d-85f1199e22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723</Words>
  <Application>Microsoft Office PowerPoint</Application>
  <PresentationFormat>Widescreen</PresentationFormat>
  <Paragraphs>159</Paragraphs>
  <Slides>23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Segoe UI</vt:lpstr>
      <vt:lpstr>Office Theme</vt:lpstr>
      <vt:lpstr>1_Office Theme</vt:lpstr>
      <vt:lpstr>Year 3</vt:lpstr>
      <vt:lpstr>PowerPoint Presentation</vt:lpstr>
      <vt:lpstr>You will need</vt:lpstr>
      <vt:lpstr>Learning intention</vt:lpstr>
      <vt:lpstr>Let’s remember – what is a verb?</vt:lpstr>
      <vt:lpstr>Verb groups</vt:lpstr>
      <vt:lpstr>Tense</vt:lpstr>
      <vt:lpstr>Example 1</vt:lpstr>
      <vt:lpstr>Example 2</vt:lpstr>
      <vt:lpstr>Example 3</vt:lpstr>
      <vt:lpstr>In the sentence</vt:lpstr>
      <vt:lpstr>Answer</vt:lpstr>
      <vt:lpstr>In the sentence</vt:lpstr>
      <vt:lpstr>Answer</vt:lpstr>
      <vt:lpstr>In the sentence</vt:lpstr>
      <vt:lpstr>In the sentence</vt:lpstr>
      <vt:lpstr>Practise changing the tense</vt:lpstr>
      <vt:lpstr>Answer</vt:lpstr>
      <vt:lpstr>Time to write </vt:lpstr>
      <vt:lpstr>Reflection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English lesson 4 – understanding verb groups and verb tense</dc:title>
  <dc:creator>Department for Education</dc:creator>
  <cp:lastModifiedBy>Blackwell, Elyse (Education)</cp:lastModifiedBy>
  <cp:revision>5</cp:revision>
  <dcterms:created xsi:type="dcterms:W3CDTF">2022-01-13T00:58:01Z</dcterms:created>
  <dcterms:modified xsi:type="dcterms:W3CDTF">2022-03-21T00:42:05Z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</Properties>
</file>