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Lst>
  <p:notesMasterIdLst>
    <p:notesMasterId r:id="rId24"/>
  </p:notesMasterIdLst>
  <p:sldIdLst>
    <p:sldId id="268" r:id="rId6"/>
    <p:sldId id="311" r:id="rId7"/>
    <p:sldId id="306" r:id="rId8"/>
    <p:sldId id="269" r:id="rId9"/>
    <p:sldId id="282" r:id="rId10"/>
    <p:sldId id="280" r:id="rId11"/>
    <p:sldId id="283" r:id="rId12"/>
    <p:sldId id="309" r:id="rId13"/>
    <p:sldId id="310" r:id="rId14"/>
    <p:sldId id="302" r:id="rId15"/>
    <p:sldId id="304" r:id="rId16"/>
    <p:sldId id="273" r:id="rId17"/>
    <p:sldId id="287" r:id="rId18"/>
    <p:sldId id="305" r:id="rId19"/>
    <p:sldId id="301" r:id="rId20"/>
    <p:sldId id="292" r:id="rId21"/>
    <p:sldId id="279" r:id="rId22"/>
    <p:sldId id="2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C66901-0CCC-3BAF-A7D3-CBD923FAF622}" name="Kathy Tomotheou" initials="KT" userId="S::kathy.tomotheou363@schools.sa.edu.au::9949b5ba-e5e1-4ab7-9b88-2b874b58366f" providerId="AD"/>
  <p188:author id="{B8C5E86B-A40C-DDCE-AB06-D77FE1EF172A}" name="Schilling, Geoff (Curriculum Development)" initials="SG(D" userId="S::geoff.schilling950@schools.sa.edu.au::9147261c-0027-4955-b2a6-c80652defa48" providerId="AD"/>
  <p188:author id="{2C56B69F-1402-51C6-958E-293193F1F5F8}" name="Haynes, Christine (Curriculum Policy and Standards)" initials="HS" userId="S::christine.haynes489@schools.sa.edu.au::2dd8b7cc-5a2d-458d-ba77-577fb585e48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wntree, Sarah (Literacy and Numeracy Programs)" initials="RS(aNP" lastIdx="5" clrIdx="0">
    <p:extLst>
      <p:ext uri="{19B8F6BF-5375-455C-9EA6-DF929625EA0E}">
        <p15:presenceInfo xmlns:p15="http://schemas.microsoft.com/office/powerpoint/2012/main" userId="S::Sarah.Rowntree805@schools.sa.edu.au::10f23035-01e7-46ad-97a5-d88e33a86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359C9B"/>
    <a:srgbClr val="397A80"/>
    <a:srgbClr val="35777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8"/>
    <p:restoredTop sz="94704"/>
  </p:normalViewPr>
  <p:slideViewPr>
    <p:cSldViewPr snapToGrid="0">
      <p:cViewPr varScale="1">
        <p:scale>
          <a:sx n="59" d="100"/>
          <a:sy n="59" d="100"/>
        </p:scale>
        <p:origin x="9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r, Kathryn (Curriculum Policy and Standards)" userId="39542ede-2362-451c-bbe8-2c6860191fec" providerId="ADAL" clId="{246ABF51-1279-40FE-8688-4AC4EA410A3B}"/>
    <pc:docChg chg="undo custSel modSld">
      <pc:chgData name="Power, Kathryn (Curriculum Policy and Standards)" userId="39542ede-2362-451c-bbe8-2c6860191fec" providerId="ADAL" clId="{246ABF51-1279-40FE-8688-4AC4EA410A3B}" dt="2022-02-28T00:01:16.514" v="43" actId="114"/>
      <pc:docMkLst>
        <pc:docMk/>
      </pc:docMkLst>
      <pc:sldChg chg="modSp mod">
        <pc:chgData name="Power, Kathryn (Curriculum Policy and Standards)" userId="39542ede-2362-451c-bbe8-2c6860191fec" providerId="ADAL" clId="{246ABF51-1279-40FE-8688-4AC4EA410A3B}" dt="2022-02-27T23:57:03.273" v="25" actId="1076"/>
        <pc:sldMkLst>
          <pc:docMk/>
          <pc:sldMk cId="3271941629" sldId="269"/>
        </pc:sldMkLst>
        <pc:picChg chg="mod">
          <ac:chgData name="Power, Kathryn (Curriculum Policy and Standards)" userId="39542ede-2362-451c-bbe8-2c6860191fec" providerId="ADAL" clId="{246ABF51-1279-40FE-8688-4AC4EA410A3B}" dt="2022-02-27T23:57:03.273" v="25" actId="1076"/>
          <ac:picMkLst>
            <pc:docMk/>
            <pc:sldMk cId="3271941629" sldId="269"/>
            <ac:picMk id="6" creationId="{5DFF1DA1-C6A5-4894-9071-FA2243B53042}"/>
          </ac:picMkLst>
        </pc:picChg>
      </pc:sldChg>
      <pc:sldChg chg="modSp mod">
        <pc:chgData name="Power, Kathryn (Curriculum Policy and Standards)" userId="39542ede-2362-451c-bbe8-2c6860191fec" providerId="ADAL" clId="{246ABF51-1279-40FE-8688-4AC4EA410A3B}" dt="2022-02-27T23:56:01.937" v="16" actId="1076"/>
        <pc:sldMkLst>
          <pc:docMk/>
          <pc:sldMk cId="3545509799" sldId="273"/>
        </pc:sldMkLst>
        <pc:spChg chg="mod">
          <ac:chgData name="Power, Kathryn (Curriculum Policy and Standards)" userId="39542ede-2362-451c-bbe8-2c6860191fec" providerId="ADAL" clId="{246ABF51-1279-40FE-8688-4AC4EA410A3B}" dt="2022-02-27T23:54:57.163" v="10" actId="20577"/>
          <ac:spMkLst>
            <pc:docMk/>
            <pc:sldMk cId="3545509799" sldId="273"/>
            <ac:spMk id="8" creationId="{B4539E96-7AC0-4AAE-AC7F-D713E492B353}"/>
          </ac:spMkLst>
        </pc:spChg>
        <pc:spChg chg="mod">
          <ac:chgData name="Power, Kathryn (Curriculum Policy and Standards)" userId="39542ede-2362-451c-bbe8-2c6860191fec" providerId="ADAL" clId="{246ABF51-1279-40FE-8688-4AC4EA410A3B}" dt="2022-02-27T23:54:51.998" v="9" actId="113"/>
          <ac:spMkLst>
            <pc:docMk/>
            <pc:sldMk cId="3545509799" sldId="273"/>
            <ac:spMk id="9" creationId="{BF4D0E28-EC9B-4FA5-99E4-0B4AD4EDB97A}"/>
          </ac:spMkLst>
        </pc:spChg>
        <pc:picChg chg="mod">
          <ac:chgData name="Power, Kathryn (Curriculum Policy and Standards)" userId="39542ede-2362-451c-bbe8-2c6860191fec" providerId="ADAL" clId="{246ABF51-1279-40FE-8688-4AC4EA410A3B}" dt="2022-02-27T23:56:01.937" v="16" actId="1076"/>
          <ac:picMkLst>
            <pc:docMk/>
            <pc:sldMk cId="3545509799" sldId="273"/>
            <ac:picMk id="5" creationId="{DF7088A3-A763-4939-AAE9-2FDF866F0CBC}"/>
          </ac:picMkLst>
        </pc:picChg>
      </pc:sldChg>
      <pc:sldChg chg="modSp mod">
        <pc:chgData name="Power, Kathryn (Curriculum Policy and Standards)" userId="39542ede-2362-451c-bbe8-2c6860191fec" providerId="ADAL" clId="{246ABF51-1279-40FE-8688-4AC4EA410A3B}" dt="2022-02-27T23:56:52.325" v="23" actId="1076"/>
        <pc:sldMkLst>
          <pc:docMk/>
          <pc:sldMk cId="1547805709" sldId="280"/>
        </pc:sldMkLst>
        <pc:spChg chg="mod">
          <ac:chgData name="Power, Kathryn (Curriculum Policy and Standards)" userId="39542ede-2362-451c-bbe8-2c6860191fec" providerId="ADAL" clId="{246ABF51-1279-40FE-8688-4AC4EA410A3B}" dt="2022-02-27T23:53:27.594" v="5" actId="113"/>
          <ac:spMkLst>
            <pc:docMk/>
            <pc:sldMk cId="1547805709" sldId="280"/>
            <ac:spMk id="3" creationId="{B9A72951-2ACF-4398-A43E-AB03420C26F3}"/>
          </ac:spMkLst>
        </pc:spChg>
        <pc:picChg chg="mod">
          <ac:chgData name="Power, Kathryn (Curriculum Policy and Standards)" userId="39542ede-2362-451c-bbe8-2c6860191fec" providerId="ADAL" clId="{246ABF51-1279-40FE-8688-4AC4EA410A3B}" dt="2022-02-27T23:56:52.325" v="23" actId="1076"/>
          <ac:picMkLst>
            <pc:docMk/>
            <pc:sldMk cId="1547805709" sldId="280"/>
            <ac:picMk id="7" creationId="{CCA13856-41FF-4A28-ADD4-A697E4423164}"/>
          </ac:picMkLst>
        </pc:picChg>
      </pc:sldChg>
      <pc:sldChg chg="modSp mod">
        <pc:chgData name="Power, Kathryn (Curriculum Policy and Standards)" userId="39542ede-2362-451c-bbe8-2c6860191fec" providerId="ADAL" clId="{246ABF51-1279-40FE-8688-4AC4EA410A3B}" dt="2022-02-27T23:56:58.677" v="24" actId="1076"/>
        <pc:sldMkLst>
          <pc:docMk/>
          <pc:sldMk cId="2823522557" sldId="282"/>
        </pc:sldMkLst>
        <pc:spChg chg="mod">
          <ac:chgData name="Power, Kathryn (Curriculum Policy and Standards)" userId="39542ede-2362-451c-bbe8-2c6860191fec" providerId="ADAL" clId="{246ABF51-1279-40FE-8688-4AC4EA410A3B}" dt="2022-02-27T23:53:15.769" v="3" actId="113"/>
          <ac:spMkLst>
            <pc:docMk/>
            <pc:sldMk cId="2823522557" sldId="282"/>
            <ac:spMk id="3" creationId="{AB66F1BB-CCAB-433E-B2BB-9BD17BA83C64}"/>
          </ac:spMkLst>
        </pc:spChg>
        <pc:picChg chg="mod">
          <ac:chgData name="Power, Kathryn (Curriculum Policy and Standards)" userId="39542ede-2362-451c-bbe8-2c6860191fec" providerId="ADAL" clId="{246ABF51-1279-40FE-8688-4AC4EA410A3B}" dt="2022-02-27T23:56:58.677" v="24" actId="1076"/>
          <ac:picMkLst>
            <pc:docMk/>
            <pc:sldMk cId="2823522557" sldId="282"/>
            <ac:picMk id="7" creationId="{0C60D72A-0D7F-4EA9-99E3-67F0FC92EC70}"/>
          </ac:picMkLst>
        </pc:picChg>
      </pc:sldChg>
      <pc:sldChg chg="modSp mod">
        <pc:chgData name="Power, Kathryn (Curriculum Policy and Standards)" userId="39542ede-2362-451c-bbe8-2c6860191fec" providerId="ADAL" clId="{246ABF51-1279-40FE-8688-4AC4EA410A3B}" dt="2022-02-27T23:56:46.464" v="22" actId="1076"/>
        <pc:sldMkLst>
          <pc:docMk/>
          <pc:sldMk cId="4154521674" sldId="283"/>
        </pc:sldMkLst>
        <pc:spChg chg="mod">
          <ac:chgData name="Power, Kathryn (Curriculum Policy and Standards)" userId="39542ede-2362-451c-bbe8-2c6860191fec" providerId="ADAL" clId="{246ABF51-1279-40FE-8688-4AC4EA410A3B}" dt="2022-02-27T23:54:13.752" v="7" actId="113"/>
          <ac:spMkLst>
            <pc:docMk/>
            <pc:sldMk cId="4154521674" sldId="283"/>
            <ac:spMk id="3" creationId="{2C9E60A3-783F-4850-B296-86F9A12DFCA2}"/>
          </ac:spMkLst>
        </pc:spChg>
        <pc:picChg chg="mod">
          <ac:chgData name="Power, Kathryn (Curriculum Policy and Standards)" userId="39542ede-2362-451c-bbe8-2c6860191fec" providerId="ADAL" clId="{246ABF51-1279-40FE-8688-4AC4EA410A3B}" dt="2022-02-27T23:56:46.464" v="22" actId="1076"/>
          <ac:picMkLst>
            <pc:docMk/>
            <pc:sldMk cId="4154521674" sldId="283"/>
            <ac:picMk id="9" creationId="{5B6D1F46-6CAA-455C-87BD-B07E6B2946EA}"/>
          </ac:picMkLst>
        </pc:picChg>
      </pc:sldChg>
      <pc:sldChg chg="modSp mod">
        <pc:chgData name="Power, Kathryn (Curriculum Policy and Standards)" userId="39542ede-2362-451c-bbe8-2c6860191fec" providerId="ADAL" clId="{246ABF51-1279-40FE-8688-4AC4EA410A3B}" dt="2022-02-28T00:01:16.514" v="43" actId="114"/>
        <pc:sldMkLst>
          <pc:docMk/>
          <pc:sldMk cId="1168317966" sldId="287"/>
        </pc:sldMkLst>
        <pc:spChg chg="mod">
          <ac:chgData name="Power, Kathryn (Curriculum Policy and Standards)" userId="39542ede-2362-451c-bbe8-2c6860191fec" providerId="ADAL" clId="{246ABF51-1279-40FE-8688-4AC4EA410A3B}" dt="2022-02-27T23:55:04.301" v="11" actId="113"/>
          <ac:spMkLst>
            <pc:docMk/>
            <pc:sldMk cId="1168317966" sldId="287"/>
            <ac:spMk id="3" creationId="{3BA4D100-C45A-486B-9DFD-96C7CD534E4F}"/>
          </ac:spMkLst>
        </pc:spChg>
        <pc:spChg chg="mod">
          <ac:chgData name="Power, Kathryn (Curriculum Policy and Standards)" userId="39542ede-2362-451c-bbe8-2c6860191fec" providerId="ADAL" clId="{246ABF51-1279-40FE-8688-4AC4EA410A3B}" dt="2022-02-28T00:01:16.514" v="43" actId="114"/>
          <ac:spMkLst>
            <pc:docMk/>
            <pc:sldMk cId="1168317966" sldId="287"/>
            <ac:spMk id="9" creationId="{BF4D0E28-EC9B-4FA5-99E4-0B4AD4EDB97A}"/>
          </ac:spMkLst>
        </pc:spChg>
        <pc:picChg chg="mod">
          <ac:chgData name="Power, Kathryn (Curriculum Policy and Standards)" userId="39542ede-2362-451c-bbe8-2c6860191fec" providerId="ADAL" clId="{246ABF51-1279-40FE-8688-4AC4EA410A3B}" dt="2022-02-27T23:55:56.182" v="15" actId="1076"/>
          <ac:picMkLst>
            <pc:docMk/>
            <pc:sldMk cId="1168317966" sldId="287"/>
            <ac:picMk id="2" creationId="{FF6F8490-9C13-4751-96C7-24C25D44FE12}"/>
          </ac:picMkLst>
        </pc:picChg>
      </pc:sldChg>
      <pc:sldChg chg="modSp mod">
        <pc:chgData name="Power, Kathryn (Curriculum Policy and Standards)" userId="39542ede-2362-451c-bbe8-2c6860191fec" providerId="ADAL" clId="{246ABF51-1279-40FE-8688-4AC4EA410A3B}" dt="2022-02-27T23:55:20.378" v="12" actId="1076"/>
        <pc:sldMkLst>
          <pc:docMk/>
          <pc:sldMk cId="2122648596" sldId="292"/>
        </pc:sldMkLst>
        <pc:picChg chg="mod">
          <ac:chgData name="Power, Kathryn (Curriculum Policy and Standards)" userId="39542ede-2362-451c-bbe8-2c6860191fec" providerId="ADAL" clId="{246ABF51-1279-40FE-8688-4AC4EA410A3B}" dt="2022-02-27T23:55:20.378" v="12" actId="1076"/>
          <ac:picMkLst>
            <pc:docMk/>
            <pc:sldMk cId="2122648596" sldId="292"/>
            <ac:picMk id="4" creationId="{C55E994C-F820-4611-8767-B88BB05A197E}"/>
          </ac:picMkLst>
        </pc:picChg>
      </pc:sldChg>
      <pc:sldChg chg="modSp mod">
        <pc:chgData name="Power, Kathryn (Curriculum Policy and Standards)" userId="39542ede-2362-451c-bbe8-2c6860191fec" providerId="ADAL" clId="{246ABF51-1279-40FE-8688-4AC4EA410A3B}" dt="2022-02-27T23:55:24.705" v="13" actId="1076"/>
        <pc:sldMkLst>
          <pc:docMk/>
          <pc:sldMk cId="384450634" sldId="301"/>
        </pc:sldMkLst>
        <pc:picChg chg="mod">
          <ac:chgData name="Power, Kathryn (Curriculum Policy and Standards)" userId="39542ede-2362-451c-bbe8-2c6860191fec" providerId="ADAL" clId="{246ABF51-1279-40FE-8688-4AC4EA410A3B}" dt="2022-02-27T23:55:24.705" v="13" actId="1076"/>
          <ac:picMkLst>
            <pc:docMk/>
            <pc:sldMk cId="384450634" sldId="301"/>
            <ac:picMk id="7" creationId="{4B10965A-2E55-4607-9D0E-796E8E4AD698}"/>
          </ac:picMkLst>
        </pc:picChg>
      </pc:sldChg>
      <pc:sldChg chg="modSp mod">
        <pc:chgData name="Power, Kathryn (Curriculum Policy and Standards)" userId="39542ede-2362-451c-bbe8-2c6860191fec" providerId="ADAL" clId="{246ABF51-1279-40FE-8688-4AC4EA410A3B}" dt="2022-02-27T23:56:21.649" v="19" actId="1076"/>
        <pc:sldMkLst>
          <pc:docMk/>
          <pc:sldMk cId="2190137556" sldId="302"/>
        </pc:sldMkLst>
        <pc:picChg chg="mod">
          <ac:chgData name="Power, Kathryn (Curriculum Policy and Standards)" userId="39542ede-2362-451c-bbe8-2c6860191fec" providerId="ADAL" clId="{246ABF51-1279-40FE-8688-4AC4EA410A3B}" dt="2022-02-27T23:56:21.649" v="19" actId="1076"/>
          <ac:picMkLst>
            <pc:docMk/>
            <pc:sldMk cId="2190137556" sldId="302"/>
            <ac:picMk id="9" creationId="{BE784927-C35D-48E8-81D0-BE0410EDBE93}"/>
          </ac:picMkLst>
        </pc:picChg>
      </pc:sldChg>
      <pc:sldChg chg="modSp mod">
        <pc:chgData name="Power, Kathryn (Curriculum Policy and Standards)" userId="39542ede-2362-451c-bbe8-2c6860191fec" providerId="ADAL" clId="{246ABF51-1279-40FE-8688-4AC4EA410A3B}" dt="2022-02-27T23:56:09.647" v="18" actId="1076"/>
        <pc:sldMkLst>
          <pc:docMk/>
          <pc:sldMk cId="991313555" sldId="304"/>
        </pc:sldMkLst>
        <pc:picChg chg="mod">
          <ac:chgData name="Power, Kathryn (Curriculum Policy and Standards)" userId="39542ede-2362-451c-bbe8-2c6860191fec" providerId="ADAL" clId="{246ABF51-1279-40FE-8688-4AC4EA410A3B}" dt="2022-02-27T23:56:09.647" v="18" actId="1076"/>
          <ac:picMkLst>
            <pc:docMk/>
            <pc:sldMk cId="991313555" sldId="304"/>
            <ac:picMk id="3" creationId="{DF7FAAAB-458E-4D17-A436-771211DA9C16}"/>
          </ac:picMkLst>
        </pc:picChg>
      </pc:sldChg>
      <pc:sldChg chg="modSp mod">
        <pc:chgData name="Power, Kathryn (Curriculum Policy and Standards)" userId="39542ede-2362-451c-bbe8-2c6860191fec" providerId="ADAL" clId="{246ABF51-1279-40FE-8688-4AC4EA410A3B}" dt="2022-02-27T23:55:51.344" v="14" actId="1076"/>
        <pc:sldMkLst>
          <pc:docMk/>
          <pc:sldMk cId="3755683795" sldId="305"/>
        </pc:sldMkLst>
        <pc:picChg chg="mod">
          <ac:chgData name="Power, Kathryn (Curriculum Policy and Standards)" userId="39542ede-2362-451c-bbe8-2c6860191fec" providerId="ADAL" clId="{246ABF51-1279-40FE-8688-4AC4EA410A3B}" dt="2022-02-27T23:55:51.344" v="14" actId="1076"/>
          <ac:picMkLst>
            <pc:docMk/>
            <pc:sldMk cId="3755683795" sldId="305"/>
            <ac:picMk id="3" creationId="{EA2140D6-24D4-4BFA-B30B-6C1E1C90027B}"/>
          </ac:picMkLst>
        </pc:picChg>
      </pc:sldChg>
      <pc:sldChg chg="modSp mod">
        <pc:chgData name="Power, Kathryn (Curriculum Policy and Standards)" userId="39542ede-2362-451c-bbe8-2c6860191fec" providerId="ADAL" clId="{246ABF51-1279-40FE-8688-4AC4EA410A3B}" dt="2022-02-27T23:57:08.096" v="26" actId="1076"/>
        <pc:sldMkLst>
          <pc:docMk/>
          <pc:sldMk cId="3430489747" sldId="306"/>
        </pc:sldMkLst>
        <pc:picChg chg="mod">
          <ac:chgData name="Power, Kathryn (Curriculum Policy and Standards)" userId="39542ede-2362-451c-bbe8-2c6860191fec" providerId="ADAL" clId="{246ABF51-1279-40FE-8688-4AC4EA410A3B}" dt="2022-02-27T23:57:08.096" v="26" actId="1076"/>
          <ac:picMkLst>
            <pc:docMk/>
            <pc:sldMk cId="3430489747" sldId="306"/>
            <ac:picMk id="9" creationId="{BDA18B61-93DE-4350-BD63-D5283410C82B}"/>
          </ac:picMkLst>
        </pc:picChg>
      </pc:sldChg>
      <pc:sldChg chg="modSp mod">
        <pc:chgData name="Power, Kathryn (Curriculum Policy and Standards)" userId="39542ede-2362-451c-bbe8-2c6860191fec" providerId="ADAL" clId="{246ABF51-1279-40FE-8688-4AC4EA410A3B}" dt="2022-02-27T23:59:53.632" v="28" actId="113"/>
        <pc:sldMkLst>
          <pc:docMk/>
          <pc:sldMk cId="739351502" sldId="309"/>
        </pc:sldMkLst>
        <pc:graphicFrameChg chg="modGraphic">
          <ac:chgData name="Power, Kathryn (Curriculum Policy and Standards)" userId="39542ede-2362-451c-bbe8-2c6860191fec" providerId="ADAL" clId="{246ABF51-1279-40FE-8688-4AC4EA410A3B}" dt="2022-02-27T23:59:53.632" v="28" actId="113"/>
          <ac:graphicFrameMkLst>
            <pc:docMk/>
            <pc:sldMk cId="739351502" sldId="309"/>
            <ac:graphicFrameMk id="14" creationId="{FF1A593B-F3CA-4423-BF37-740C73C6F4BC}"/>
          </ac:graphicFrameMkLst>
        </pc:graphicFrameChg>
        <pc:picChg chg="mod">
          <ac:chgData name="Power, Kathryn (Curriculum Policy and Standards)" userId="39542ede-2362-451c-bbe8-2c6860191fec" providerId="ADAL" clId="{246ABF51-1279-40FE-8688-4AC4EA410A3B}" dt="2022-02-27T23:56:38.355" v="21" actId="1076"/>
          <ac:picMkLst>
            <pc:docMk/>
            <pc:sldMk cId="739351502" sldId="309"/>
            <ac:picMk id="5" creationId="{232B94DE-F60D-4451-979D-8638CF6E56E3}"/>
          </ac:picMkLst>
        </pc:picChg>
      </pc:sldChg>
      <pc:sldChg chg="modSp mod">
        <pc:chgData name="Power, Kathryn (Curriculum Policy and Standards)" userId="39542ede-2362-451c-bbe8-2c6860191fec" providerId="ADAL" clId="{246ABF51-1279-40FE-8688-4AC4EA410A3B}" dt="2022-02-28T00:00:39.024" v="42" actId="113"/>
        <pc:sldMkLst>
          <pc:docMk/>
          <pc:sldMk cId="3607212541" sldId="310"/>
        </pc:sldMkLst>
        <pc:graphicFrameChg chg="modGraphic">
          <ac:chgData name="Power, Kathryn (Curriculum Policy and Standards)" userId="39542ede-2362-451c-bbe8-2c6860191fec" providerId="ADAL" clId="{246ABF51-1279-40FE-8688-4AC4EA410A3B}" dt="2022-02-28T00:00:16.308" v="34" actId="113"/>
          <ac:graphicFrameMkLst>
            <pc:docMk/>
            <pc:sldMk cId="3607212541" sldId="310"/>
            <ac:graphicFrameMk id="13" creationId="{F580C7BA-1DB7-49A2-AD61-42DA49C44AC9}"/>
          </ac:graphicFrameMkLst>
        </pc:graphicFrameChg>
        <pc:graphicFrameChg chg="mod modGraphic">
          <ac:chgData name="Power, Kathryn (Curriculum Policy and Standards)" userId="39542ede-2362-451c-bbe8-2c6860191fec" providerId="ADAL" clId="{246ABF51-1279-40FE-8688-4AC4EA410A3B}" dt="2022-02-28T00:00:39.024" v="42" actId="113"/>
          <ac:graphicFrameMkLst>
            <pc:docMk/>
            <pc:sldMk cId="3607212541" sldId="310"/>
            <ac:graphicFrameMk id="14" creationId="{FF1A593B-F3CA-4423-BF37-740C73C6F4BC}"/>
          </ac:graphicFrameMkLst>
        </pc:graphicFrameChg>
        <pc:picChg chg="mod">
          <ac:chgData name="Power, Kathryn (Curriculum Policy and Standards)" userId="39542ede-2362-451c-bbe8-2c6860191fec" providerId="ADAL" clId="{246ABF51-1279-40FE-8688-4AC4EA410A3B}" dt="2022-02-27T23:56:30.093" v="20" actId="1076"/>
          <ac:picMkLst>
            <pc:docMk/>
            <pc:sldMk cId="3607212541" sldId="310"/>
            <ac:picMk id="3" creationId="{97C0A184-07C6-4770-92AC-DC941A57DE20}"/>
          </ac:picMkLst>
        </pc:picChg>
      </pc:sldChg>
    </pc:docChg>
  </pc:docChgLst>
  <pc:docChgLst>
    <pc:chgData name="Light, Jane (Curriculum Support)" userId="S::jane.light380@schools.sa.edu.au::38f041a2-02fc-425b-9559-cdb75a858b09" providerId="AD" clId="Web-{48C049E6-F995-44B0-9E23-0A1648E5634C}"/>
    <pc:docChg chg="modSld">
      <pc:chgData name="Light, Jane (Curriculum Support)" userId="S::jane.light380@schools.sa.edu.au::38f041a2-02fc-425b-9559-cdb75a858b09" providerId="AD" clId="Web-{48C049E6-F995-44B0-9E23-0A1648E5634C}" dt="2022-01-21T03:10:17.220" v="0"/>
      <pc:docMkLst>
        <pc:docMk/>
      </pc:docMkLst>
      <pc:sldChg chg="addSp">
        <pc:chgData name="Light, Jane (Curriculum Support)" userId="S::jane.light380@schools.sa.edu.au::38f041a2-02fc-425b-9559-cdb75a858b09" providerId="AD" clId="Web-{48C049E6-F995-44B0-9E23-0A1648E5634C}" dt="2022-01-21T03:10:17.220" v="0"/>
        <pc:sldMkLst>
          <pc:docMk/>
          <pc:sldMk cId="4154521674" sldId="283"/>
        </pc:sldMkLst>
        <pc:spChg chg="add">
          <ac:chgData name="Light, Jane (Curriculum Support)" userId="S::jane.light380@schools.sa.edu.au::38f041a2-02fc-425b-9559-cdb75a858b09" providerId="AD" clId="Web-{48C049E6-F995-44B0-9E23-0A1648E5634C}" dt="2022-01-21T03:10:17.220" v="0"/>
          <ac:spMkLst>
            <pc:docMk/>
            <pc:sldMk cId="4154521674" sldId="283"/>
            <ac:spMk id="6" creationId="{C1AD05A6-A758-4C48-9147-FC2F846E1F67}"/>
          </ac:spMkLst>
        </pc:spChg>
      </pc:sldChg>
    </pc:docChg>
  </pc:docChgLst>
  <pc:docChgLst>
    <pc:chgData name="Light, Jane (Curriculum Support)" userId="S::jane.light380@schools.sa.edu.au::38f041a2-02fc-425b-9559-cdb75a858b09" providerId="AD" clId="Web-{079A9173-5A26-490B-9BAD-ACFE5FA1F70A}"/>
    <pc:docChg chg="modSld">
      <pc:chgData name="Light, Jane (Curriculum Support)" userId="S::jane.light380@schools.sa.edu.au::38f041a2-02fc-425b-9559-cdb75a858b09" providerId="AD" clId="Web-{079A9173-5A26-490B-9BAD-ACFE5FA1F70A}" dt="2022-01-24T02:05:23.467" v="92" actId="20577"/>
      <pc:docMkLst>
        <pc:docMk/>
      </pc:docMkLst>
      <pc:sldChg chg="modSp">
        <pc:chgData name="Light, Jane (Curriculum Support)" userId="S::jane.light380@schools.sa.edu.au::38f041a2-02fc-425b-9559-cdb75a858b09" providerId="AD" clId="Web-{079A9173-5A26-490B-9BAD-ACFE5FA1F70A}" dt="2022-01-24T02:05:23.467" v="92" actId="20577"/>
        <pc:sldMkLst>
          <pc:docMk/>
          <pc:sldMk cId="3271941629" sldId="269"/>
        </pc:sldMkLst>
        <pc:spChg chg="mod">
          <ac:chgData name="Light, Jane (Curriculum Support)" userId="S::jane.light380@schools.sa.edu.au::38f041a2-02fc-425b-9559-cdb75a858b09" providerId="AD" clId="Web-{079A9173-5A26-490B-9BAD-ACFE5FA1F70A}" dt="2022-01-24T02:05:23.467" v="92" actId="20577"/>
          <ac:spMkLst>
            <pc:docMk/>
            <pc:sldMk cId="3271941629" sldId="269"/>
            <ac:spMk id="3" creationId="{B9A72951-2ACF-4398-A43E-AB03420C26F3}"/>
          </ac:spMkLst>
        </pc:spChg>
      </pc:sldChg>
      <pc:sldChg chg="modSp">
        <pc:chgData name="Light, Jane (Curriculum Support)" userId="S::jane.light380@schools.sa.edu.au::38f041a2-02fc-425b-9559-cdb75a858b09" providerId="AD" clId="Web-{079A9173-5A26-490B-9BAD-ACFE5FA1F70A}" dt="2022-01-24T02:01:29.798" v="83" actId="14100"/>
        <pc:sldMkLst>
          <pc:docMk/>
          <pc:sldMk cId="4154521674" sldId="283"/>
        </pc:sldMkLst>
        <pc:spChg chg="mod">
          <ac:chgData name="Light, Jane (Curriculum Support)" userId="S::jane.light380@schools.sa.edu.au::38f041a2-02fc-425b-9559-cdb75a858b09" providerId="AD" clId="Web-{079A9173-5A26-490B-9BAD-ACFE5FA1F70A}" dt="2022-01-24T02:00:45.264" v="78" actId="1076"/>
          <ac:spMkLst>
            <pc:docMk/>
            <pc:sldMk cId="4154521674" sldId="283"/>
            <ac:spMk id="2" creationId="{BE296D38-0FE2-430F-BD58-C94EE874BAE4}"/>
          </ac:spMkLst>
        </pc:spChg>
        <pc:spChg chg="mod">
          <ac:chgData name="Light, Jane (Curriculum Support)" userId="S::jane.light380@schools.sa.edu.au::38f041a2-02fc-425b-9559-cdb75a858b09" providerId="AD" clId="Web-{079A9173-5A26-490B-9BAD-ACFE5FA1F70A}" dt="2022-01-24T02:01:29.798" v="83" actId="14100"/>
          <ac:spMkLst>
            <pc:docMk/>
            <pc:sldMk cId="4154521674" sldId="283"/>
            <ac:spMk id="3" creationId="{2C9E60A3-783F-4850-B296-86F9A12DFCA2}"/>
          </ac:spMkLst>
        </pc:spChg>
      </pc:sldChg>
      <pc:sldChg chg="modSp">
        <pc:chgData name="Light, Jane (Curriculum Support)" userId="S::jane.light380@schools.sa.edu.au::38f041a2-02fc-425b-9559-cdb75a858b09" providerId="AD" clId="Web-{079A9173-5A26-490B-9BAD-ACFE5FA1F70A}" dt="2022-01-24T01:58:37.570" v="54"/>
        <pc:sldMkLst>
          <pc:docMk/>
          <pc:sldMk cId="2380341403" sldId="285"/>
        </pc:sldMkLst>
        <pc:spChg chg="mod">
          <ac:chgData name="Light, Jane (Curriculum Support)" userId="S::jane.light380@schools.sa.edu.au::38f041a2-02fc-425b-9559-cdb75a858b09" providerId="AD" clId="Web-{079A9173-5A26-490B-9BAD-ACFE5FA1F70A}" dt="2022-01-24T01:52:47.457" v="45" actId="1076"/>
          <ac:spMkLst>
            <pc:docMk/>
            <pc:sldMk cId="2380341403" sldId="285"/>
            <ac:spMk id="15" creationId="{31D68E5A-45E3-4A3C-BED1-365CBC5E43C9}"/>
          </ac:spMkLst>
        </pc:spChg>
        <pc:spChg chg="mod">
          <ac:chgData name="Light, Jane (Curriculum Support)" userId="S::jane.light380@schools.sa.edu.au::38f041a2-02fc-425b-9559-cdb75a858b09" providerId="AD" clId="Web-{079A9173-5A26-490B-9BAD-ACFE5FA1F70A}" dt="2022-01-24T01:58:02.849" v="51" actId="1076"/>
          <ac:spMkLst>
            <pc:docMk/>
            <pc:sldMk cId="2380341403" sldId="285"/>
            <ac:spMk id="16" creationId="{602C12F3-197C-4883-A0F9-328A24C17F9F}"/>
          </ac:spMkLst>
        </pc:spChg>
        <pc:graphicFrameChg chg="mod modGraphic">
          <ac:chgData name="Light, Jane (Curriculum Support)" userId="S::jane.light380@schools.sa.edu.au::38f041a2-02fc-425b-9559-cdb75a858b09" providerId="AD" clId="Web-{079A9173-5A26-490B-9BAD-ACFE5FA1F70A}" dt="2022-01-24T01:58:37.570" v="54"/>
          <ac:graphicFrameMkLst>
            <pc:docMk/>
            <pc:sldMk cId="2380341403" sldId="285"/>
            <ac:graphicFrameMk id="13" creationId="{F580C7BA-1DB7-49A2-AD61-42DA49C44AC9}"/>
          </ac:graphicFrameMkLst>
        </pc:graphicFrameChg>
      </pc:sldChg>
      <pc:sldChg chg="addSp delSp modSp">
        <pc:chgData name="Light, Jane (Curriculum Support)" userId="S::jane.light380@schools.sa.edu.au::38f041a2-02fc-425b-9559-cdb75a858b09" providerId="AD" clId="Web-{079A9173-5A26-490B-9BAD-ACFE5FA1F70A}" dt="2022-01-24T01:46:00.153" v="42" actId="1076"/>
        <pc:sldMkLst>
          <pc:docMk/>
          <pc:sldMk cId="1168317966" sldId="287"/>
        </pc:sldMkLst>
        <pc:spChg chg="add mod">
          <ac:chgData name="Light, Jane (Curriculum Support)" userId="S::jane.light380@schools.sa.edu.au::38f041a2-02fc-425b-9559-cdb75a858b09" providerId="AD" clId="Web-{079A9173-5A26-490B-9BAD-ACFE5FA1F70A}" dt="2022-01-24T01:45:37.933" v="39" actId="20577"/>
          <ac:spMkLst>
            <pc:docMk/>
            <pc:sldMk cId="1168317966" sldId="287"/>
            <ac:spMk id="3" creationId="{3BA4D100-C45A-486B-9DFD-96C7CD534E4F}"/>
          </ac:spMkLst>
        </pc:spChg>
        <pc:spChg chg="del">
          <ac:chgData name="Light, Jane (Curriculum Support)" userId="S::jane.light380@schools.sa.edu.au::38f041a2-02fc-425b-9559-cdb75a858b09" providerId="AD" clId="Web-{079A9173-5A26-490B-9BAD-ACFE5FA1F70A}" dt="2022-01-24T01:42:19.641" v="0"/>
          <ac:spMkLst>
            <pc:docMk/>
            <pc:sldMk cId="1168317966" sldId="287"/>
            <ac:spMk id="7" creationId="{BECC1797-2D89-4C9D-BB2C-11DBA51CA51C}"/>
          </ac:spMkLst>
        </pc:spChg>
        <pc:spChg chg="mod">
          <ac:chgData name="Light, Jane (Curriculum Support)" userId="S::jane.light380@schools.sa.edu.au::38f041a2-02fc-425b-9559-cdb75a858b09" providerId="AD" clId="Web-{079A9173-5A26-490B-9BAD-ACFE5FA1F70A}" dt="2022-01-24T01:44:41.133" v="8" actId="1076"/>
          <ac:spMkLst>
            <pc:docMk/>
            <pc:sldMk cId="1168317966" sldId="287"/>
            <ac:spMk id="8" creationId="{B4539E96-7AC0-4AAE-AC7F-D713E492B353}"/>
          </ac:spMkLst>
        </pc:spChg>
        <pc:spChg chg="mod">
          <ac:chgData name="Light, Jane (Curriculum Support)" userId="S::jane.light380@schools.sa.edu.au::38f041a2-02fc-425b-9559-cdb75a858b09" providerId="AD" clId="Web-{079A9173-5A26-490B-9BAD-ACFE5FA1F70A}" dt="2022-01-24T01:46:00.153" v="42" actId="1076"/>
          <ac:spMkLst>
            <pc:docMk/>
            <pc:sldMk cId="1168317966" sldId="287"/>
            <ac:spMk id="9" creationId="{BF4D0E28-EC9B-4FA5-99E4-0B4AD4EDB97A}"/>
          </ac:spMkLst>
        </pc:spChg>
      </pc:sldChg>
    </pc:docChg>
  </pc:docChgLst>
  <pc:docChgLst>
    <pc:chgData name="Strong, Ebony (Curriculum Support)" userId="fc4f9260-2f14-4a69-9b3f-0e36ce06e08b" providerId="ADAL" clId="{30BEB6DB-F88E-4CBE-BDB5-D8610CF67F0C}"/>
    <pc:docChg chg="undo custSel addSld delSld modSld modMainMaster">
      <pc:chgData name="Strong, Ebony (Curriculum Support)" userId="fc4f9260-2f14-4a69-9b3f-0e36ce06e08b" providerId="ADAL" clId="{30BEB6DB-F88E-4CBE-BDB5-D8610CF67F0C}" dt="2022-01-24T06:42:38.762" v="968" actId="1592"/>
      <pc:docMkLst>
        <pc:docMk/>
      </pc:docMkLst>
      <pc:sldChg chg="del">
        <pc:chgData name="Strong, Ebony (Curriculum Support)" userId="fc4f9260-2f14-4a69-9b3f-0e36ce06e08b" providerId="ADAL" clId="{30BEB6DB-F88E-4CBE-BDB5-D8610CF67F0C}" dt="2022-01-21T01:57:48.118" v="775" actId="2696"/>
        <pc:sldMkLst>
          <pc:docMk/>
          <pc:sldMk cId="2213450308" sldId="264"/>
        </pc:sldMkLst>
      </pc:sldChg>
      <pc:sldChg chg="addSp modSp mod modTransition modAnim">
        <pc:chgData name="Strong, Ebony (Curriculum Support)" userId="fc4f9260-2f14-4a69-9b3f-0e36ce06e08b" providerId="ADAL" clId="{30BEB6DB-F88E-4CBE-BDB5-D8610CF67F0C}" dt="2022-01-24T05:41:35.923" v="966"/>
        <pc:sldMkLst>
          <pc:docMk/>
          <pc:sldMk cId="3641841233" sldId="268"/>
        </pc:sldMkLst>
        <pc:spChg chg="mod">
          <ac:chgData name="Strong, Ebony (Curriculum Support)" userId="fc4f9260-2f14-4a69-9b3f-0e36ce06e08b" providerId="ADAL" clId="{30BEB6DB-F88E-4CBE-BDB5-D8610CF67F0C}" dt="2022-01-19T03:35:45.108" v="5" actId="20577"/>
          <ac:spMkLst>
            <pc:docMk/>
            <pc:sldMk cId="3641841233" sldId="268"/>
            <ac:spMk id="2" creationId="{E16E19A7-28C1-4456-AA1B-10100DF6CF0C}"/>
          </ac:spMkLst>
        </pc:spChg>
        <pc:spChg chg="mod">
          <ac:chgData name="Strong, Ebony (Curriculum Support)" userId="fc4f9260-2f14-4a69-9b3f-0e36ce06e08b" providerId="ADAL" clId="{30BEB6DB-F88E-4CBE-BDB5-D8610CF67F0C}" dt="2022-01-19T03:36:02.149" v="47" actId="20577"/>
          <ac:spMkLst>
            <pc:docMk/>
            <pc:sldMk cId="3641841233" sldId="268"/>
            <ac:spMk id="3" creationId="{4CD1DB66-0417-403D-8A90-5058DCCE5EB7}"/>
          </ac:spMkLst>
        </pc:spChg>
        <pc:spChg chg="mod">
          <ac:chgData name="Strong, Ebony (Curriculum Support)" userId="fc4f9260-2f14-4a69-9b3f-0e36ce06e08b" providerId="ADAL" clId="{30BEB6DB-F88E-4CBE-BDB5-D8610CF67F0C}" dt="2022-01-19T03:35:52.072" v="12" actId="20577"/>
          <ac:spMkLst>
            <pc:docMk/>
            <pc:sldMk cId="3641841233" sldId="268"/>
            <ac:spMk id="4" creationId="{D0697118-CD2B-4676-8ECA-E66DE8A5AE4A}"/>
          </ac:spMkLst>
        </pc:spChg>
        <pc:picChg chg="add mod">
          <ac:chgData name="Strong, Ebony (Curriculum Support)" userId="fc4f9260-2f14-4a69-9b3f-0e36ce06e08b" providerId="ADAL" clId="{30BEB6DB-F88E-4CBE-BDB5-D8610CF67F0C}" dt="2022-01-21T03:03:22.262" v="832" actId="1076"/>
          <ac:picMkLst>
            <pc:docMk/>
            <pc:sldMk cId="3641841233" sldId="268"/>
            <ac:picMk id="5" creationId="{0CCA1EB7-27FF-4728-BB86-75B1D0697128}"/>
          </ac:picMkLst>
        </pc:picChg>
      </pc:sldChg>
      <pc:sldChg chg="addSp delSp modSp mod modTransition modAnim delCm">
        <pc:chgData name="Strong, Ebony (Curriculum Support)" userId="fc4f9260-2f14-4a69-9b3f-0e36ce06e08b" providerId="ADAL" clId="{30BEB6DB-F88E-4CBE-BDB5-D8610CF67F0C}" dt="2022-01-24T06:42:38.762" v="968" actId="1592"/>
        <pc:sldMkLst>
          <pc:docMk/>
          <pc:sldMk cId="3271941629" sldId="269"/>
        </pc:sldMkLst>
        <pc:spChg chg="mod">
          <ac:chgData name="Strong, Ebony (Curriculum Support)" userId="fc4f9260-2f14-4a69-9b3f-0e36ce06e08b" providerId="ADAL" clId="{30BEB6DB-F88E-4CBE-BDB5-D8610CF67F0C}" dt="2022-01-19T12:45:11.940" v="189" actId="20577"/>
          <ac:spMkLst>
            <pc:docMk/>
            <pc:sldMk cId="3271941629" sldId="269"/>
            <ac:spMk id="2" creationId="{48225CFB-4302-49BA-8660-88F59555382D}"/>
          </ac:spMkLst>
        </pc:spChg>
        <pc:spChg chg="mod">
          <ac:chgData name="Strong, Ebony (Curriculum Support)" userId="fc4f9260-2f14-4a69-9b3f-0e36ce06e08b" providerId="ADAL" clId="{30BEB6DB-F88E-4CBE-BDB5-D8610CF67F0C}" dt="2022-01-21T01:59:42.097" v="777" actId="20577"/>
          <ac:spMkLst>
            <pc:docMk/>
            <pc:sldMk cId="3271941629" sldId="269"/>
            <ac:spMk id="3" creationId="{B9A72951-2ACF-4398-A43E-AB03420C26F3}"/>
          </ac:spMkLst>
        </pc:spChg>
        <pc:picChg chg="add del mod">
          <ac:chgData name="Strong, Ebony (Curriculum Support)" userId="fc4f9260-2f14-4a69-9b3f-0e36ce06e08b" providerId="ADAL" clId="{30BEB6DB-F88E-4CBE-BDB5-D8610CF67F0C}" dt="2022-01-21T02:00:37.800" v="779"/>
          <ac:picMkLst>
            <pc:docMk/>
            <pc:sldMk cId="3271941629" sldId="269"/>
            <ac:picMk id="4" creationId="{B47B01C8-7375-4795-9868-C36908E93C27}"/>
          </ac:picMkLst>
        </pc:picChg>
        <pc:picChg chg="add del mod">
          <ac:chgData name="Strong, Ebony (Curriculum Support)" userId="fc4f9260-2f14-4a69-9b3f-0e36ce06e08b" providerId="ADAL" clId="{30BEB6DB-F88E-4CBE-BDB5-D8610CF67F0C}" dt="2022-01-21T02:04:39.576" v="781"/>
          <ac:picMkLst>
            <pc:docMk/>
            <pc:sldMk cId="3271941629" sldId="269"/>
            <ac:picMk id="5" creationId="{0165488E-425F-4FB2-BD56-F7E5E59CEFE7}"/>
          </ac:picMkLst>
        </pc:picChg>
        <pc:picChg chg="add mod">
          <ac:chgData name="Strong, Ebony (Curriculum Support)" userId="fc4f9260-2f14-4a69-9b3f-0e36ce06e08b" providerId="ADAL" clId="{30BEB6DB-F88E-4CBE-BDB5-D8610CF67F0C}" dt="2022-01-21T03:03:34.873" v="834" actId="1076"/>
          <ac:picMkLst>
            <pc:docMk/>
            <pc:sldMk cId="3271941629" sldId="269"/>
            <ac:picMk id="6" creationId="{5DFF1DA1-C6A5-4894-9071-FA2243B53042}"/>
          </ac:picMkLst>
        </pc:picChg>
      </pc:sldChg>
      <pc:sldChg chg="addSp delSp modSp mod modTransition modAnim">
        <pc:chgData name="Strong, Ebony (Curriculum Support)" userId="fc4f9260-2f14-4a69-9b3f-0e36ce06e08b" providerId="ADAL" clId="{30BEB6DB-F88E-4CBE-BDB5-D8610CF67F0C}" dt="2022-01-21T07:54:18.955" v="882"/>
        <pc:sldMkLst>
          <pc:docMk/>
          <pc:sldMk cId="1412376001" sldId="270"/>
        </pc:sldMkLst>
        <pc:spChg chg="mod">
          <ac:chgData name="Strong, Ebony (Curriculum Support)" userId="fc4f9260-2f14-4a69-9b3f-0e36ce06e08b" providerId="ADAL" clId="{30BEB6DB-F88E-4CBE-BDB5-D8610CF67F0C}" dt="2022-01-19T12:58:44.612" v="525" actId="1076"/>
          <ac:spMkLst>
            <pc:docMk/>
            <pc:sldMk cId="1412376001" sldId="270"/>
            <ac:spMk id="2" creationId="{9C8D727A-6CAF-456E-B3A9-979F490CC112}"/>
          </ac:spMkLst>
        </pc:spChg>
        <pc:spChg chg="del">
          <ac:chgData name="Strong, Ebony (Curriculum Support)" userId="fc4f9260-2f14-4a69-9b3f-0e36ce06e08b" providerId="ADAL" clId="{30BEB6DB-F88E-4CBE-BDB5-D8610CF67F0C}" dt="2022-01-19T12:54:07.538" v="482" actId="478"/>
          <ac:spMkLst>
            <pc:docMk/>
            <pc:sldMk cId="1412376001" sldId="270"/>
            <ac:spMk id="3" creationId="{C56CCA06-E761-4428-94E7-AE2ED22806E4}"/>
          </ac:spMkLst>
        </pc:spChg>
        <pc:spChg chg="add mod">
          <ac:chgData name="Strong, Ebony (Curriculum Support)" userId="fc4f9260-2f14-4a69-9b3f-0e36ce06e08b" providerId="ADAL" clId="{30BEB6DB-F88E-4CBE-BDB5-D8610CF67F0C}" dt="2022-01-19T12:53:57.514" v="481"/>
          <ac:spMkLst>
            <pc:docMk/>
            <pc:sldMk cId="1412376001" sldId="270"/>
            <ac:spMk id="5" creationId="{6AD11B38-A3C9-4079-B95D-3499B83B369D}"/>
          </ac:spMkLst>
        </pc:spChg>
        <pc:spChg chg="add mod">
          <ac:chgData name="Strong, Ebony (Curriculum Support)" userId="fc4f9260-2f14-4a69-9b3f-0e36ce06e08b" providerId="ADAL" clId="{30BEB6DB-F88E-4CBE-BDB5-D8610CF67F0C}" dt="2022-01-19T12:56:35.204" v="490" actId="20577"/>
          <ac:spMkLst>
            <pc:docMk/>
            <pc:sldMk cId="1412376001" sldId="270"/>
            <ac:spMk id="6" creationId="{AEB2247E-FF61-4211-A10F-A2D2F78CB779}"/>
          </ac:spMkLst>
        </pc:spChg>
        <pc:spChg chg="add mod">
          <ac:chgData name="Strong, Ebony (Curriculum Support)" userId="fc4f9260-2f14-4a69-9b3f-0e36ce06e08b" providerId="ADAL" clId="{30BEB6DB-F88E-4CBE-BDB5-D8610CF67F0C}" dt="2022-01-19T12:54:32.778" v="485"/>
          <ac:spMkLst>
            <pc:docMk/>
            <pc:sldMk cId="1412376001" sldId="270"/>
            <ac:spMk id="7" creationId="{BA8A12C8-BE58-420D-8149-81980C392FAB}"/>
          </ac:spMkLst>
        </pc:spChg>
        <pc:spChg chg="add mod">
          <ac:chgData name="Strong, Ebony (Curriculum Support)" userId="fc4f9260-2f14-4a69-9b3f-0e36ce06e08b" providerId="ADAL" clId="{30BEB6DB-F88E-4CBE-BDB5-D8610CF67F0C}" dt="2022-01-19T12:55:52.360" v="487"/>
          <ac:spMkLst>
            <pc:docMk/>
            <pc:sldMk cId="1412376001" sldId="270"/>
            <ac:spMk id="8" creationId="{C46574B1-8AF4-4166-9080-977CC99BD569}"/>
          </ac:spMkLst>
        </pc:spChg>
        <pc:spChg chg="add mod">
          <ac:chgData name="Strong, Ebony (Curriculum Support)" userId="fc4f9260-2f14-4a69-9b3f-0e36ce06e08b" providerId="ADAL" clId="{30BEB6DB-F88E-4CBE-BDB5-D8610CF67F0C}" dt="2022-01-19T12:55:57.301" v="489"/>
          <ac:spMkLst>
            <pc:docMk/>
            <pc:sldMk cId="1412376001" sldId="270"/>
            <ac:spMk id="9" creationId="{50CF5C5E-F86E-423E-A8DC-96A3AE6EE70B}"/>
          </ac:spMkLst>
        </pc:spChg>
        <pc:spChg chg="add mod">
          <ac:chgData name="Strong, Ebony (Curriculum Support)" userId="fc4f9260-2f14-4a69-9b3f-0e36ce06e08b" providerId="ADAL" clId="{30BEB6DB-F88E-4CBE-BDB5-D8610CF67F0C}" dt="2022-01-19T12:56:55.509" v="492" actId="1076"/>
          <ac:spMkLst>
            <pc:docMk/>
            <pc:sldMk cId="1412376001" sldId="270"/>
            <ac:spMk id="10" creationId="{5BA1CDC4-A77B-4582-9926-D92F669FA078}"/>
          </ac:spMkLst>
        </pc:spChg>
        <pc:spChg chg="add mod">
          <ac:chgData name="Strong, Ebony (Curriculum Support)" userId="fc4f9260-2f14-4a69-9b3f-0e36ce06e08b" providerId="ADAL" clId="{30BEB6DB-F88E-4CBE-BDB5-D8610CF67F0C}" dt="2022-01-19T12:57:22.844" v="494" actId="1076"/>
          <ac:spMkLst>
            <pc:docMk/>
            <pc:sldMk cId="1412376001" sldId="270"/>
            <ac:spMk id="11" creationId="{7604587F-F879-4D61-B716-D3D4206AF260}"/>
          </ac:spMkLst>
        </pc:spChg>
        <pc:spChg chg="add del">
          <ac:chgData name="Strong, Ebony (Curriculum Support)" userId="fc4f9260-2f14-4a69-9b3f-0e36ce06e08b" providerId="ADAL" clId="{30BEB6DB-F88E-4CBE-BDB5-D8610CF67F0C}" dt="2022-01-19T12:57:40.981" v="496" actId="22"/>
          <ac:spMkLst>
            <pc:docMk/>
            <pc:sldMk cId="1412376001" sldId="270"/>
            <ac:spMk id="13" creationId="{15D2EEA0-0AFB-4621-8428-150828E165C4}"/>
          </ac:spMkLst>
        </pc:spChg>
        <pc:spChg chg="add mod">
          <ac:chgData name="Strong, Ebony (Curriculum Support)" userId="fc4f9260-2f14-4a69-9b3f-0e36ce06e08b" providerId="ADAL" clId="{30BEB6DB-F88E-4CBE-BDB5-D8610CF67F0C}" dt="2022-01-19T12:57:58.045" v="498" actId="1076"/>
          <ac:spMkLst>
            <pc:docMk/>
            <pc:sldMk cId="1412376001" sldId="270"/>
            <ac:spMk id="14" creationId="{2642BF0A-B182-4C3F-B3E1-FF8E58AB2403}"/>
          </ac:spMkLst>
        </pc:spChg>
        <pc:spChg chg="add mod">
          <ac:chgData name="Strong, Ebony (Curriculum Support)" userId="fc4f9260-2f14-4a69-9b3f-0e36ce06e08b" providerId="ADAL" clId="{30BEB6DB-F88E-4CBE-BDB5-D8610CF67F0C}" dt="2022-01-19T12:58:18.787" v="500" actId="1076"/>
          <ac:spMkLst>
            <pc:docMk/>
            <pc:sldMk cId="1412376001" sldId="270"/>
            <ac:spMk id="15" creationId="{39F9B4E2-5287-4EB7-9D92-73D045D5C9A0}"/>
          </ac:spMkLst>
        </pc:spChg>
        <pc:grpChg chg="add mod">
          <ac:chgData name="Strong, Ebony (Curriculum Support)" userId="fc4f9260-2f14-4a69-9b3f-0e36ce06e08b" providerId="ADAL" clId="{30BEB6DB-F88E-4CBE-BDB5-D8610CF67F0C}" dt="2022-01-19T12:54:10.702" v="483" actId="1076"/>
          <ac:grpSpMkLst>
            <pc:docMk/>
            <pc:sldMk cId="1412376001" sldId="270"/>
            <ac:grpSpMk id="4" creationId="{6CE91419-BF66-4FFD-B75C-BBCC872FCD7A}"/>
          </ac:grpSpMkLst>
        </pc:grpChg>
        <pc:picChg chg="add del mod">
          <ac:chgData name="Strong, Ebony (Curriculum Support)" userId="fc4f9260-2f14-4a69-9b3f-0e36ce06e08b" providerId="ADAL" clId="{30BEB6DB-F88E-4CBE-BDB5-D8610CF67F0C}" dt="2022-01-21T02:28:00.126" v="805"/>
          <ac:picMkLst>
            <pc:docMk/>
            <pc:sldMk cId="1412376001" sldId="270"/>
            <ac:picMk id="8" creationId="{4259059B-3488-44E6-97CB-50AF4DEDDCE5}"/>
          </ac:picMkLst>
        </pc:picChg>
        <pc:picChg chg="add mod">
          <ac:chgData name="Strong, Ebony (Curriculum Support)" userId="fc4f9260-2f14-4a69-9b3f-0e36ce06e08b" providerId="ADAL" clId="{30BEB6DB-F88E-4CBE-BDB5-D8610CF67F0C}" dt="2022-01-21T03:04:31.304" v="842" actId="1076"/>
          <ac:picMkLst>
            <pc:docMk/>
            <pc:sldMk cId="1412376001" sldId="270"/>
            <ac:picMk id="9" creationId="{80AEF836-0A5C-40DC-94A1-C3E16B2250C4}"/>
          </ac:picMkLst>
        </pc:picChg>
      </pc:sldChg>
      <pc:sldChg chg="addSp delSp modSp mod">
        <pc:chgData name="Strong, Ebony (Curriculum Support)" userId="fc4f9260-2f14-4a69-9b3f-0e36ce06e08b" providerId="ADAL" clId="{30BEB6DB-F88E-4CBE-BDB5-D8610CF67F0C}" dt="2022-01-19T13:07:42.869" v="683" actId="1076"/>
        <pc:sldMkLst>
          <pc:docMk/>
          <pc:sldMk cId="1240729012" sldId="271"/>
        </pc:sldMkLst>
        <pc:spChg chg="del">
          <ac:chgData name="Strong, Ebony (Curriculum Support)" userId="fc4f9260-2f14-4a69-9b3f-0e36ce06e08b" providerId="ADAL" clId="{30BEB6DB-F88E-4CBE-BDB5-D8610CF67F0C}" dt="2022-01-19T13:01:14.828" v="544" actId="478"/>
          <ac:spMkLst>
            <pc:docMk/>
            <pc:sldMk cId="1240729012" sldId="271"/>
            <ac:spMk id="3" creationId="{D8657F8D-29B7-40F3-A5AE-CC0663DBAE69}"/>
          </ac:spMkLst>
        </pc:spChg>
        <pc:graphicFrameChg chg="add mod">
          <ac:chgData name="Strong, Ebony (Curriculum Support)" userId="fc4f9260-2f14-4a69-9b3f-0e36ce06e08b" providerId="ADAL" clId="{30BEB6DB-F88E-4CBE-BDB5-D8610CF67F0C}" dt="2022-01-19T13:07:42.869" v="683" actId="1076"/>
          <ac:graphicFrameMkLst>
            <pc:docMk/>
            <pc:sldMk cId="1240729012" sldId="271"/>
            <ac:graphicFrameMk id="4" creationId="{1D80EC46-D443-4DC9-A5D4-E023C101A609}"/>
          </ac:graphicFrameMkLst>
        </pc:graphicFrameChg>
      </pc:sldChg>
      <pc:sldChg chg="addSp delSp modSp mod">
        <pc:chgData name="Strong, Ebony (Curriculum Support)" userId="fc4f9260-2f14-4a69-9b3f-0e36ce06e08b" providerId="ADAL" clId="{30BEB6DB-F88E-4CBE-BDB5-D8610CF67F0C}" dt="2022-01-19T13:07:30.512" v="682" actId="20577"/>
        <pc:sldMkLst>
          <pc:docMk/>
          <pc:sldMk cId="926289521" sldId="272"/>
        </pc:sldMkLst>
        <pc:spChg chg="mod">
          <ac:chgData name="Strong, Ebony (Curriculum Support)" userId="fc4f9260-2f14-4a69-9b3f-0e36ce06e08b" providerId="ADAL" clId="{30BEB6DB-F88E-4CBE-BDB5-D8610CF67F0C}" dt="2022-01-19T13:07:30.512" v="682" actId="20577"/>
          <ac:spMkLst>
            <pc:docMk/>
            <pc:sldMk cId="926289521" sldId="272"/>
            <ac:spMk id="2" creationId="{3A28A09A-40F8-4F6D-9D29-D004F874D352}"/>
          </ac:spMkLst>
        </pc:spChg>
        <pc:spChg chg="del">
          <ac:chgData name="Strong, Ebony (Curriculum Support)" userId="fc4f9260-2f14-4a69-9b3f-0e36ce06e08b" providerId="ADAL" clId="{30BEB6DB-F88E-4CBE-BDB5-D8610CF67F0C}" dt="2022-01-19T13:02:06.785" v="546" actId="478"/>
          <ac:spMkLst>
            <pc:docMk/>
            <pc:sldMk cId="926289521" sldId="272"/>
            <ac:spMk id="3" creationId="{74E37B85-1DCD-4B57-A3CF-B72A6555EB61}"/>
          </ac:spMkLst>
        </pc:spChg>
        <pc:spChg chg="del">
          <ac:chgData name="Strong, Ebony (Curriculum Support)" userId="fc4f9260-2f14-4a69-9b3f-0e36ce06e08b" providerId="ADAL" clId="{30BEB6DB-F88E-4CBE-BDB5-D8610CF67F0C}" dt="2022-01-19T13:02:45.923" v="549" actId="478"/>
          <ac:spMkLst>
            <pc:docMk/>
            <pc:sldMk cId="926289521" sldId="272"/>
            <ac:spMk id="4" creationId="{55FE3B4A-74B2-455A-B095-B6C3F7AF460D}"/>
          </ac:spMkLst>
        </pc:spChg>
        <pc:spChg chg="add del mod">
          <ac:chgData name="Strong, Ebony (Curriculum Support)" userId="fc4f9260-2f14-4a69-9b3f-0e36ce06e08b" providerId="ADAL" clId="{30BEB6DB-F88E-4CBE-BDB5-D8610CF67F0C}" dt="2022-01-19T13:02:42.010" v="548" actId="478"/>
          <ac:spMkLst>
            <pc:docMk/>
            <pc:sldMk cId="926289521" sldId="272"/>
            <ac:spMk id="5" creationId="{F69DDB42-3AD7-479A-B80E-0E5AF26F3074}"/>
          </ac:spMkLst>
        </pc:spChg>
        <pc:spChg chg="add del mod">
          <ac:chgData name="Strong, Ebony (Curriculum Support)" userId="fc4f9260-2f14-4a69-9b3f-0e36ce06e08b" providerId="ADAL" clId="{30BEB6DB-F88E-4CBE-BDB5-D8610CF67F0C}" dt="2022-01-19T13:03:10.336" v="552"/>
          <ac:spMkLst>
            <pc:docMk/>
            <pc:sldMk cId="926289521" sldId="272"/>
            <ac:spMk id="6" creationId="{51A65B26-34FB-4D74-A5A0-5C90B1B1EC0F}"/>
          </ac:spMkLst>
        </pc:spChg>
        <pc:spChg chg="add del mod">
          <ac:chgData name="Strong, Ebony (Curriculum Support)" userId="fc4f9260-2f14-4a69-9b3f-0e36ce06e08b" providerId="ADAL" clId="{30BEB6DB-F88E-4CBE-BDB5-D8610CF67F0C}" dt="2022-01-19T13:06:11.747" v="609" actId="478"/>
          <ac:spMkLst>
            <pc:docMk/>
            <pc:sldMk cId="926289521" sldId="272"/>
            <ac:spMk id="7" creationId="{F2597B1B-C065-4C61-A696-C1E9564E4624}"/>
          </ac:spMkLst>
        </pc:spChg>
        <pc:spChg chg="add mod">
          <ac:chgData name="Strong, Ebony (Curriculum Support)" userId="fc4f9260-2f14-4a69-9b3f-0e36ce06e08b" providerId="ADAL" clId="{30BEB6DB-F88E-4CBE-BDB5-D8610CF67F0C}" dt="2022-01-19T13:06:26.587" v="612" actId="1076"/>
          <ac:spMkLst>
            <pc:docMk/>
            <pc:sldMk cId="926289521" sldId="272"/>
            <ac:spMk id="8" creationId="{7AFFE821-FBCE-4713-8462-74EF3BBE6B52}"/>
          </ac:spMkLst>
        </pc:spChg>
        <pc:spChg chg="add del mod">
          <ac:chgData name="Strong, Ebony (Curriculum Support)" userId="fc4f9260-2f14-4a69-9b3f-0e36ce06e08b" providerId="ADAL" clId="{30BEB6DB-F88E-4CBE-BDB5-D8610CF67F0C}" dt="2022-01-19T13:05:36.473" v="601" actId="478"/>
          <ac:spMkLst>
            <pc:docMk/>
            <pc:sldMk cId="926289521" sldId="272"/>
            <ac:spMk id="9" creationId="{779BD46F-3082-4B7B-939A-C60A1D91A5BE}"/>
          </ac:spMkLst>
        </pc:spChg>
        <pc:spChg chg="add del mod">
          <ac:chgData name="Strong, Ebony (Curriculum Support)" userId="fc4f9260-2f14-4a69-9b3f-0e36ce06e08b" providerId="ADAL" clId="{30BEB6DB-F88E-4CBE-BDB5-D8610CF67F0C}" dt="2022-01-19T13:05:45.089" v="604" actId="478"/>
          <ac:spMkLst>
            <pc:docMk/>
            <pc:sldMk cId="926289521" sldId="272"/>
            <ac:spMk id="10" creationId="{917265DA-498C-4F54-8AE5-3AD4018DCBC4}"/>
          </ac:spMkLst>
        </pc:spChg>
        <pc:spChg chg="add mod">
          <ac:chgData name="Strong, Ebony (Curriculum Support)" userId="fc4f9260-2f14-4a69-9b3f-0e36ce06e08b" providerId="ADAL" clId="{30BEB6DB-F88E-4CBE-BDB5-D8610CF67F0C}" dt="2022-01-19T13:06:55.234" v="619" actId="208"/>
          <ac:spMkLst>
            <pc:docMk/>
            <pc:sldMk cId="926289521" sldId="272"/>
            <ac:spMk id="12" creationId="{400D8182-DDF1-4EA2-A174-C8867C3BAB69}"/>
          </ac:spMkLst>
        </pc:spChg>
        <pc:picChg chg="add del">
          <ac:chgData name="Strong, Ebony (Curriculum Support)" userId="fc4f9260-2f14-4a69-9b3f-0e36ce06e08b" providerId="ADAL" clId="{30BEB6DB-F88E-4CBE-BDB5-D8610CF67F0C}" dt="2022-01-19T13:05:58.928" v="606" actId="478"/>
          <ac:picMkLst>
            <pc:docMk/>
            <pc:sldMk cId="926289521" sldId="272"/>
            <ac:picMk id="11" creationId="{471CAA2E-09E8-4302-B1B1-086455AF1DCE}"/>
          </ac:picMkLst>
        </pc:picChg>
      </pc:sldChg>
      <pc:sldChg chg="addSp modSp mod modTransition modAnim">
        <pc:chgData name="Strong, Ebony (Curriculum Support)" userId="fc4f9260-2f14-4a69-9b3f-0e36ce06e08b" providerId="ADAL" clId="{30BEB6DB-F88E-4CBE-BDB5-D8610CF67F0C}" dt="2022-01-24T05:41:35.923" v="966"/>
        <pc:sldMkLst>
          <pc:docMk/>
          <pc:sldMk cId="3545509799" sldId="273"/>
        </pc:sldMkLst>
        <pc:picChg chg="add mod">
          <ac:chgData name="Strong, Ebony (Curriculum Support)" userId="fc4f9260-2f14-4a69-9b3f-0e36ce06e08b" providerId="ADAL" clId="{30BEB6DB-F88E-4CBE-BDB5-D8610CF67F0C}" dt="2022-01-21T03:05:17.677" v="848" actId="1076"/>
          <ac:picMkLst>
            <pc:docMk/>
            <pc:sldMk cId="3545509799" sldId="273"/>
            <ac:picMk id="5" creationId="{DF7088A3-A763-4939-AAE9-2FDF866F0CBC}"/>
          </ac:picMkLst>
        </pc:picChg>
      </pc:sldChg>
      <pc:sldChg chg="addSp delSp modSp mod modTransition modAnim">
        <pc:chgData name="Strong, Ebony (Curriculum Support)" userId="fc4f9260-2f14-4a69-9b3f-0e36ce06e08b" providerId="ADAL" clId="{30BEB6DB-F88E-4CBE-BDB5-D8610CF67F0C}" dt="2022-01-21T03:14:54.967" v="877" actId="20577"/>
        <pc:sldMkLst>
          <pc:docMk/>
          <pc:sldMk cId="3470132052" sldId="274"/>
        </pc:sldMkLst>
        <pc:spChg chg="mod">
          <ac:chgData name="Strong, Ebony (Curriculum Support)" userId="fc4f9260-2f14-4a69-9b3f-0e36ce06e08b" providerId="ADAL" clId="{30BEB6DB-F88E-4CBE-BDB5-D8610CF67F0C}" dt="2022-01-21T03:14:54.967" v="877" actId="20577"/>
          <ac:spMkLst>
            <pc:docMk/>
            <pc:sldMk cId="3470132052" sldId="274"/>
            <ac:spMk id="6" creationId="{4E52AE98-FEB3-49BC-A20F-74D48C832499}"/>
          </ac:spMkLst>
        </pc:spChg>
        <pc:picChg chg="add del mod">
          <ac:chgData name="Strong, Ebony (Curriculum Support)" userId="fc4f9260-2f14-4a69-9b3f-0e36ce06e08b" providerId="ADAL" clId="{30BEB6DB-F88E-4CBE-BDB5-D8610CF67F0C}" dt="2022-01-21T02:49:59.970" v="817"/>
          <ac:picMkLst>
            <pc:docMk/>
            <pc:sldMk cId="3470132052" sldId="274"/>
            <ac:picMk id="5" creationId="{68F3AB6A-9EC0-4FEF-B3C3-40E2A45B1820}"/>
          </ac:picMkLst>
        </pc:picChg>
        <pc:picChg chg="add mod">
          <ac:chgData name="Strong, Ebony (Curriculum Support)" userId="fc4f9260-2f14-4a69-9b3f-0e36ce06e08b" providerId="ADAL" clId="{30BEB6DB-F88E-4CBE-BDB5-D8610CF67F0C}" dt="2022-01-21T03:05:49.419" v="852" actId="1076"/>
          <ac:picMkLst>
            <pc:docMk/>
            <pc:sldMk cId="3470132052" sldId="274"/>
            <ac:picMk id="7" creationId="{72BD9C16-9718-47C4-9676-604952444968}"/>
          </ac:picMkLst>
        </pc:picChg>
      </pc:sldChg>
      <pc:sldChg chg="addSp modSp mod modTransition modAnim">
        <pc:chgData name="Strong, Ebony (Curriculum Support)" userId="fc4f9260-2f14-4a69-9b3f-0e36ce06e08b" providerId="ADAL" clId="{30BEB6DB-F88E-4CBE-BDB5-D8610CF67F0C}" dt="2022-01-24T05:41:35.923" v="966"/>
        <pc:sldMkLst>
          <pc:docMk/>
          <pc:sldMk cId="317936319" sldId="279"/>
        </pc:sldMkLst>
        <pc:picChg chg="add mod">
          <ac:chgData name="Strong, Ebony (Curriculum Support)" userId="fc4f9260-2f14-4a69-9b3f-0e36ce06e08b" providerId="ADAL" clId="{30BEB6DB-F88E-4CBE-BDB5-D8610CF67F0C}" dt="2022-01-21T03:06:52.733" v="859" actId="1076"/>
          <ac:picMkLst>
            <pc:docMk/>
            <pc:sldMk cId="317936319" sldId="279"/>
            <ac:picMk id="2" creationId="{A58C20A8-2382-4CDE-8267-481F762DE08B}"/>
          </ac:picMkLst>
        </pc:picChg>
      </pc:sldChg>
      <pc:sldChg chg="addSp delSp modSp mod modTransition modAnim">
        <pc:chgData name="Strong, Ebony (Curriculum Support)" userId="fc4f9260-2f14-4a69-9b3f-0e36ce06e08b" providerId="ADAL" clId="{30BEB6DB-F88E-4CBE-BDB5-D8610CF67F0C}" dt="2022-01-24T05:41:35.923" v="966"/>
        <pc:sldMkLst>
          <pc:docMk/>
          <pc:sldMk cId="1547805709" sldId="280"/>
        </pc:sldMkLst>
        <pc:spChg chg="mod">
          <ac:chgData name="Strong, Ebony (Curriculum Support)" userId="fc4f9260-2f14-4a69-9b3f-0e36ce06e08b" providerId="ADAL" clId="{30BEB6DB-F88E-4CBE-BDB5-D8610CF67F0C}" dt="2022-01-23T08:23:06.345" v="934" actId="20577"/>
          <ac:spMkLst>
            <pc:docMk/>
            <pc:sldMk cId="1547805709" sldId="280"/>
            <ac:spMk id="2" creationId="{48225CFB-4302-49BA-8660-88F59555382D}"/>
          </ac:spMkLst>
        </pc:spChg>
        <pc:spChg chg="mod">
          <ac:chgData name="Strong, Ebony (Curriculum Support)" userId="fc4f9260-2f14-4a69-9b3f-0e36ce06e08b" providerId="ADAL" clId="{30BEB6DB-F88E-4CBE-BDB5-D8610CF67F0C}" dt="2022-01-23T07:47:19.831" v="889" actId="207"/>
          <ac:spMkLst>
            <pc:docMk/>
            <pc:sldMk cId="1547805709" sldId="280"/>
            <ac:spMk id="3" creationId="{B9A72951-2ACF-4398-A43E-AB03420C26F3}"/>
          </ac:spMkLst>
        </pc:spChg>
        <pc:picChg chg="add del mod">
          <ac:chgData name="Strong, Ebony (Curriculum Support)" userId="fc4f9260-2f14-4a69-9b3f-0e36ce06e08b" providerId="ADAL" clId="{30BEB6DB-F88E-4CBE-BDB5-D8610CF67F0C}" dt="2022-01-21T02:12:21.037" v="790"/>
          <ac:picMkLst>
            <pc:docMk/>
            <pc:sldMk cId="1547805709" sldId="280"/>
            <ac:picMk id="4" creationId="{8DD4C5EE-F2BF-4DA9-AC47-7440B5447FC6}"/>
          </ac:picMkLst>
        </pc:picChg>
        <pc:picChg chg="add del mod">
          <ac:chgData name="Strong, Ebony (Curriculum Support)" userId="fc4f9260-2f14-4a69-9b3f-0e36ce06e08b" providerId="ADAL" clId="{30BEB6DB-F88E-4CBE-BDB5-D8610CF67F0C}" dt="2022-01-23T07:43:15.580" v="885"/>
          <ac:picMkLst>
            <pc:docMk/>
            <pc:sldMk cId="1547805709" sldId="280"/>
            <ac:picMk id="4" creationId="{CBC3EA53-00DC-450F-A232-4D99B995B0A7}"/>
          </ac:picMkLst>
        </pc:picChg>
        <pc:picChg chg="add del mod">
          <ac:chgData name="Strong, Ebony (Curriculum Support)" userId="fc4f9260-2f14-4a69-9b3f-0e36ce06e08b" providerId="ADAL" clId="{30BEB6DB-F88E-4CBE-BDB5-D8610CF67F0C}" dt="2022-01-23T07:42:11.279" v="883"/>
          <ac:picMkLst>
            <pc:docMk/>
            <pc:sldMk cId="1547805709" sldId="280"/>
            <ac:picMk id="5" creationId="{C49516D2-8A31-41FD-93A8-332D771C8E16}"/>
          </ac:picMkLst>
        </pc:picChg>
        <pc:picChg chg="add del mod">
          <ac:chgData name="Strong, Ebony (Curriculum Support)" userId="fc4f9260-2f14-4a69-9b3f-0e36ce06e08b" providerId="ADAL" clId="{30BEB6DB-F88E-4CBE-BDB5-D8610CF67F0C}" dt="2022-01-23T07:45:41.271" v="886"/>
          <ac:picMkLst>
            <pc:docMk/>
            <pc:sldMk cId="1547805709" sldId="280"/>
            <ac:picMk id="6" creationId="{7A998184-C754-4139-9618-5726A51AEB3E}"/>
          </ac:picMkLst>
        </pc:picChg>
        <pc:picChg chg="add mod">
          <ac:chgData name="Strong, Ebony (Curriculum Support)" userId="fc4f9260-2f14-4a69-9b3f-0e36ce06e08b" providerId="ADAL" clId="{30BEB6DB-F88E-4CBE-BDB5-D8610CF67F0C}" dt="2022-01-23T08:22:57.164" v="932" actId="1076"/>
          <ac:picMkLst>
            <pc:docMk/>
            <pc:sldMk cId="1547805709" sldId="280"/>
            <ac:picMk id="7" creationId="{CCA13856-41FF-4A28-ADD4-A697E4423164}"/>
          </ac:picMkLst>
        </pc:picChg>
      </pc:sldChg>
      <pc:sldChg chg="modSp mod">
        <pc:chgData name="Strong, Ebony (Curriculum Support)" userId="fc4f9260-2f14-4a69-9b3f-0e36ce06e08b" providerId="ADAL" clId="{30BEB6DB-F88E-4CBE-BDB5-D8610CF67F0C}" dt="2022-01-19T12:50:22.842" v="467" actId="20577"/>
        <pc:sldMkLst>
          <pc:docMk/>
          <pc:sldMk cId="3655699135" sldId="281"/>
        </pc:sldMkLst>
        <pc:spChg chg="mod">
          <ac:chgData name="Strong, Ebony (Curriculum Support)" userId="fc4f9260-2f14-4a69-9b3f-0e36ce06e08b" providerId="ADAL" clId="{30BEB6DB-F88E-4CBE-BDB5-D8610CF67F0C}" dt="2022-01-19T12:50:22.842" v="467" actId="20577"/>
          <ac:spMkLst>
            <pc:docMk/>
            <pc:sldMk cId="3655699135" sldId="281"/>
            <ac:spMk id="3" creationId="{B9A72951-2ACF-4398-A43E-AB03420C26F3}"/>
          </ac:spMkLst>
        </pc:spChg>
      </pc:sldChg>
      <pc:sldChg chg="add del">
        <pc:chgData name="Strong, Ebony (Curriculum Support)" userId="fc4f9260-2f14-4a69-9b3f-0e36ce06e08b" providerId="ADAL" clId="{30BEB6DB-F88E-4CBE-BDB5-D8610CF67F0C}" dt="2022-01-19T12:40:32.500" v="49"/>
        <pc:sldMkLst>
          <pc:docMk/>
          <pc:sldMk cId="2184894053" sldId="282"/>
        </pc:sldMkLst>
      </pc:sldChg>
      <pc:sldChg chg="addSp delSp modSp new mod modTransition modAnim">
        <pc:chgData name="Strong, Ebony (Curriculum Support)" userId="fc4f9260-2f14-4a69-9b3f-0e36ce06e08b" providerId="ADAL" clId="{30BEB6DB-F88E-4CBE-BDB5-D8610CF67F0C}" dt="2022-01-24T05:41:35.923" v="966"/>
        <pc:sldMkLst>
          <pc:docMk/>
          <pc:sldMk cId="2823522557" sldId="282"/>
        </pc:sldMkLst>
        <pc:spChg chg="mod">
          <ac:chgData name="Strong, Ebony (Curriculum Support)" userId="fc4f9260-2f14-4a69-9b3f-0e36ce06e08b" providerId="ADAL" clId="{30BEB6DB-F88E-4CBE-BDB5-D8610CF67F0C}" dt="2022-01-19T12:47:11.093" v="383" actId="20577"/>
          <ac:spMkLst>
            <pc:docMk/>
            <pc:sldMk cId="2823522557" sldId="282"/>
            <ac:spMk id="2" creationId="{800EA0BE-6898-40B5-A818-0E794AD7F643}"/>
          </ac:spMkLst>
        </pc:spChg>
        <pc:picChg chg="add del mod">
          <ac:chgData name="Strong, Ebony (Curriculum Support)" userId="fc4f9260-2f14-4a69-9b3f-0e36ce06e08b" providerId="ADAL" clId="{30BEB6DB-F88E-4CBE-BDB5-D8610CF67F0C}" dt="2022-01-21T02:09:50.682" v="784"/>
          <ac:picMkLst>
            <pc:docMk/>
            <pc:sldMk cId="2823522557" sldId="282"/>
            <ac:picMk id="4" creationId="{171C2435-BDFC-4FCD-A7BA-4C10C79FD9CB}"/>
          </ac:picMkLst>
        </pc:picChg>
        <pc:picChg chg="add del mod">
          <ac:chgData name="Strong, Ebony (Curriculum Support)" userId="fc4f9260-2f14-4a69-9b3f-0e36ce06e08b" providerId="ADAL" clId="{30BEB6DB-F88E-4CBE-BDB5-D8610CF67F0C}" dt="2022-01-21T02:09:56.699" v="785"/>
          <ac:picMkLst>
            <pc:docMk/>
            <pc:sldMk cId="2823522557" sldId="282"/>
            <ac:picMk id="5" creationId="{938BDA83-6AD6-465E-BEAC-4070A36B6CF8}"/>
          </ac:picMkLst>
        </pc:picChg>
        <pc:picChg chg="add del mod">
          <ac:chgData name="Strong, Ebony (Curriculum Support)" userId="fc4f9260-2f14-4a69-9b3f-0e36ce06e08b" providerId="ADAL" clId="{30BEB6DB-F88E-4CBE-BDB5-D8610CF67F0C}" dt="2022-01-21T02:10:25.942" v="787"/>
          <ac:picMkLst>
            <pc:docMk/>
            <pc:sldMk cId="2823522557" sldId="282"/>
            <ac:picMk id="6" creationId="{1F7309F0-9B5B-4F74-AA63-0E1AAAED17CD}"/>
          </ac:picMkLst>
        </pc:picChg>
        <pc:picChg chg="add mod">
          <ac:chgData name="Strong, Ebony (Curriculum Support)" userId="fc4f9260-2f14-4a69-9b3f-0e36ce06e08b" providerId="ADAL" clId="{30BEB6DB-F88E-4CBE-BDB5-D8610CF67F0C}" dt="2022-01-21T03:03:45.173" v="836" actId="1076"/>
          <ac:picMkLst>
            <pc:docMk/>
            <pc:sldMk cId="2823522557" sldId="282"/>
            <ac:picMk id="7" creationId="{0C60D72A-0D7F-4EA9-99E3-67F0FC92EC70}"/>
          </ac:picMkLst>
        </pc:picChg>
      </pc:sldChg>
      <pc:sldChg chg="addSp delSp modSp new mod modTransition modAnim">
        <pc:chgData name="Strong, Ebony (Curriculum Support)" userId="fc4f9260-2f14-4a69-9b3f-0e36ce06e08b" providerId="ADAL" clId="{30BEB6DB-F88E-4CBE-BDB5-D8610CF67F0C}" dt="2022-01-24T05:41:35.923" v="966"/>
        <pc:sldMkLst>
          <pc:docMk/>
          <pc:sldMk cId="4154521674" sldId="283"/>
        </pc:sldMkLst>
        <pc:spChg chg="mod">
          <ac:chgData name="Strong, Ebony (Curriculum Support)" userId="fc4f9260-2f14-4a69-9b3f-0e36ce06e08b" providerId="ADAL" clId="{30BEB6DB-F88E-4CBE-BDB5-D8610CF67F0C}" dt="2022-01-23T08:08:26.734" v="901" actId="207"/>
          <ac:spMkLst>
            <pc:docMk/>
            <pc:sldMk cId="4154521674" sldId="283"/>
            <ac:spMk id="2" creationId="{BE296D38-0FE2-430F-BD58-C94EE874BAE4}"/>
          </ac:spMkLst>
        </pc:spChg>
        <pc:spChg chg="mod">
          <ac:chgData name="Strong, Ebony (Curriculum Support)" userId="fc4f9260-2f14-4a69-9b3f-0e36ce06e08b" providerId="ADAL" clId="{30BEB6DB-F88E-4CBE-BDB5-D8610CF67F0C}" dt="2022-01-19T12:52:04.424" v="480" actId="20577"/>
          <ac:spMkLst>
            <pc:docMk/>
            <pc:sldMk cId="4154521674" sldId="283"/>
            <ac:spMk id="3" creationId="{2C9E60A3-783F-4850-B296-86F9A12DFCA2}"/>
          </ac:spMkLst>
        </pc:spChg>
        <pc:picChg chg="add del mod">
          <ac:chgData name="Strong, Ebony (Curriculum Support)" userId="fc4f9260-2f14-4a69-9b3f-0e36ce06e08b" providerId="ADAL" clId="{30BEB6DB-F88E-4CBE-BDB5-D8610CF67F0C}" dt="2022-01-21T02:19:52.402" v="793"/>
          <ac:picMkLst>
            <pc:docMk/>
            <pc:sldMk cId="4154521674" sldId="283"/>
            <ac:picMk id="4" creationId="{7C5DE0FA-770C-4DA2-A26B-467F836CB0A5}"/>
          </ac:picMkLst>
        </pc:picChg>
        <pc:picChg chg="add del mod">
          <ac:chgData name="Strong, Ebony (Curriculum Support)" userId="fc4f9260-2f14-4a69-9b3f-0e36ce06e08b" providerId="ADAL" clId="{30BEB6DB-F88E-4CBE-BDB5-D8610CF67F0C}" dt="2022-01-23T07:57:38.071" v="891"/>
          <ac:picMkLst>
            <pc:docMk/>
            <pc:sldMk cId="4154521674" sldId="283"/>
            <ac:picMk id="4" creationId="{9EFAB6C2-678F-4D72-A3EA-CCE29C031559}"/>
          </ac:picMkLst>
        </pc:picChg>
        <pc:picChg chg="add del mod">
          <ac:chgData name="Strong, Ebony (Curriculum Support)" userId="fc4f9260-2f14-4a69-9b3f-0e36ce06e08b" providerId="ADAL" clId="{30BEB6DB-F88E-4CBE-BDB5-D8610CF67F0C}" dt="2022-01-21T02:19:54.833" v="794"/>
          <ac:picMkLst>
            <pc:docMk/>
            <pc:sldMk cId="4154521674" sldId="283"/>
            <ac:picMk id="5" creationId="{24EB1DA9-2BC2-4DFF-AFF4-33FD7D9A6C53}"/>
          </ac:picMkLst>
        </pc:picChg>
        <pc:picChg chg="add del mod">
          <ac:chgData name="Strong, Ebony (Curriculum Support)" userId="fc4f9260-2f14-4a69-9b3f-0e36ce06e08b" providerId="ADAL" clId="{30BEB6DB-F88E-4CBE-BDB5-D8610CF67F0C}" dt="2022-01-23T08:00:55.011" v="893"/>
          <ac:picMkLst>
            <pc:docMk/>
            <pc:sldMk cId="4154521674" sldId="283"/>
            <ac:picMk id="5" creationId="{7B6D5159-05DC-497B-BE9D-7B0EC82E9BB8}"/>
          </ac:picMkLst>
        </pc:picChg>
        <pc:picChg chg="add del mod">
          <ac:chgData name="Strong, Ebony (Curriculum Support)" userId="fc4f9260-2f14-4a69-9b3f-0e36ce06e08b" providerId="ADAL" clId="{30BEB6DB-F88E-4CBE-BDB5-D8610CF67F0C}" dt="2022-01-21T02:20:08.314" v="796"/>
          <ac:picMkLst>
            <pc:docMk/>
            <pc:sldMk cId="4154521674" sldId="283"/>
            <ac:picMk id="6" creationId="{4D951B08-972D-4FE5-8CD8-66E86E54BB8E}"/>
          </ac:picMkLst>
        </pc:picChg>
        <pc:picChg chg="add del mod">
          <ac:chgData name="Strong, Ebony (Curriculum Support)" userId="fc4f9260-2f14-4a69-9b3f-0e36ce06e08b" providerId="ADAL" clId="{30BEB6DB-F88E-4CBE-BDB5-D8610CF67F0C}" dt="2022-01-21T02:20:50.535" v="798"/>
          <ac:picMkLst>
            <pc:docMk/>
            <pc:sldMk cId="4154521674" sldId="283"/>
            <ac:picMk id="7" creationId="{6E36B6EE-471D-4887-B7EE-DDE558B70BB2}"/>
          </ac:picMkLst>
        </pc:picChg>
        <pc:picChg chg="add del mod">
          <ac:chgData name="Strong, Ebony (Curriculum Support)" userId="fc4f9260-2f14-4a69-9b3f-0e36ce06e08b" providerId="ADAL" clId="{30BEB6DB-F88E-4CBE-BDB5-D8610CF67F0C}" dt="2022-01-23T08:02:22.250" v="895"/>
          <ac:picMkLst>
            <pc:docMk/>
            <pc:sldMk cId="4154521674" sldId="283"/>
            <ac:picMk id="7" creationId="{CF09F42D-C8DB-41C5-A9BF-8ED2B7ADEB5D}"/>
          </ac:picMkLst>
        </pc:picChg>
        <pc:picChg chg="add del mod">
          <ac:chgData name="Strong, Ebony (Curriculum Support)" userId="fc4f9260-2f14-4a69-9b3f-0e36ce06e08b" providerId="ADAL" clId="{30BEB6DB-F88E-4CBE-BDB5-D8610CF67F0C}" dt="2022-01-21T02:24:58.487" v="800"/>
          <ac:picMkLst>
            <pc:docMk/>
            <pc:sldMk cId="4154521674" sldId="283"/>
            <ac:picMk id="8" creationId="{3C8949D8-5110-4136-91BF-966FF9335239}"/>
          </ac:picMkLst>
        </pc:picChg>
        <pc:picChg chg="add del mod">
          <ac:chgData name="Strong, Ebony (Curriculum Support)" userId="fc4f9260-2f14-4a69-9b3f-0e36ce06e08b" providerId="ADAL" clId="{30BEB6DB-F88E-4CBE-BDB5-D8610CF67F0C}" dt="2022-01-23T08:06:02.382" v="897"/>
          <ac:picMkLst>
            <pc:docMk/>
            <pc:sldMk cId="4154521674" sldId="283"/>
            <ac:picMk id="8" creationId="{C17ECE57-518F-494C-928D-A4AAA11988D3}"/>
          </ac:picMkLst>
        </pc:picChg>
        <pc:picChg chg="add mod">
          <ac:chgData name="Strong, Ebony (Curriculum Support)" userId="fc4f9260-2f14-4a69-9b3f-0e36ce06e08b" providerId="ADAL" clId="{30BEB6DB-F88E-4CBE-BDB5-D8610CF67F0C}" dt="2022-01-23T08:08:15.097" v="899" actId="1076"/>
          <ac:picMkLst>
            <pc:docMk/>
            <pc:sldMk cId="4154521674" sldId="283"/>
            <ac:picMk id="9" creationId="{5B6D1F46-6CAA-455C-87BD-B07E6B2946EA}"/>
          </ac:picMkLst>
        </pc:picChg>
        <pc:picChg chg="add del mod">
          <ac:chgData name="Strong, Ebony (Curriculum Support)" userId="fc4f9260-2f14-4a69-9b3f-0e36ce06e08b" providerId="ADAL" clId="{30BEB6DB-F88E-4CBE-BDB5-D8610CF67F0C}" dt="2022-01-21T02:25:41.509" v="802"/>
          <ac:picMkLst>
            <pc:docMk/>
            <pc:sldMk cId="4154521674" sldId="283"/>
            <ac:picMk id="9" creationId="{8CDAEC5D-D2F4-4E76-9976-BFB1E0AA427F}"/>
          </ac:picMkLst>
        </pc:picChg>
        <pc:picChg chg="add del mod">
          <ac:chgData name="Strong, Ebony (Curriculum Support)" userId="fc4f9260-2f14-4a69-9b3f-0e36ce06e08b" providerId="ADAL" clId="{30BEB6DB-F88E-4CBE-BDB5-D8610CF67F0C}" dt="2022-01-23T07:56:49.481" v="890"/>
          <ac:picMkLst>
            <pc:docMk/>
            <pc:sldMk cId="4154521674" sldId="283"/>
            <ac:picMk id="10" creationId="{33ED65CB-EDB7-408F-897D-AC0B2AE710EF}"/>
          </ac:picMkLst>
        </pc:picChg>
      </pc:sldChg>
      <pc:sldChg chg="addSp delSp modSp del mod modTransition modAnim">
        <pc:chgData name="Strong, Ebony (Curriculum Support)" userId="fc4f9260-2f14-4a69-9b3f-0e36ce06e08b" providerId="ADAL" clId="{30BEB6DB-F88E-4CBE-BDB5-D8610CF67F0C}" dt="2022-01-21T03:02:20.545" v="828" actId="2696"/>
        <pc:sldMkLst>
          <pc:docMk/>
          <pc:sldMk cId="2034706838" sldId="284"/>
        </pc:sldMkLst>
        <pc:spChg chg="mod">
          <ac:chgData name="Strong, Ebony (Curriculum Support)" userId="fc4f9260-2f14-4a69-9b3f-0e36ce06e08b" providerId="ADAL" clId="{30BEB6DB-F88E-4CBE-BDB5-D8610CF67F0C}" dt="2022-01-19T13:10:34.465" v="770" actId="20577"/>
          <ac:spMkLst>
            <pc:docMk/>
            <pc:sldMk cId="2034706838" sldId="284"/>
            <ac:spMk id="2" creationId="{48225CFB-4302-49BA-8660-88F59555382D}"/>
          </ac:spMkLst>
        </pc:spChg>
        <pc:spChg chg="mod">
          <ac:chgData name="Strong, Ebony (Curriculum Support)" userId="fc4f9260-2f14-4a69-9b3f-0e36ce06e08b" providerId="ADAL" clId="{30BEB6DB-F88E-4CBE-BDB5-D8610CF67F0C}" dt="2022-01-19T13:09:19.917" v="684" actId="20577"/>
          <ac:spMkLst>
            <pc:docMk/>
            <pc:sldMk cId="2034706838" sldId="284"/>
            <ac:spMk id="3" creationId="{B9A72951-2ACF-4398-A43E-AB03420C26F3}"/>
          </ac:spMkLst>
        </pc:spChg>
        <pc:picChg chg="add del mod">
          <ac:chgData name="Strong, Ebony (Curriculum Support)" userId="fc4f9260-2f14-4a69-9b3f-0e36ce06e08b" providerId="ADAL" clId="{30BEB6DB-F88E-4CBE-BDB5-D8610CF67F0C}" dt="2022-01-21T03:00:43.332" v="823"/>
          <ac:picMkLst>
            <pc:docMk/>
            <pc:sldMk cId="2034706838" sldId="284"/>
            <ac:picMk id="2" creationId="{E4C495D4-6670-4B1F-920B-6EFD7691B3EA}"/>
          </ac:picMkLst>
        </pc:picChg>
        <pc:picChg chg="add mod">
          <ac:chgData name="Strong, Ebony (Curriculum Support)" userId="fc4f9260-2f14-4a69-9b3f-0e36ce06e08b" providerId="ADAL" clId="{30BEB6DB-F88E-4CBE-BDB5-D8610CF67F0C}" dt="2022-01-21T03:01:04.410" v="824"/>
          <ac:picMkLst>
            <pc:docMk/>
            <pc:sldMk cId="2034706838" sldId="284"/>
            <ac:picMk id="3" creationId="{4454BC6B-6DB2-44FD-8A00-F27342ED6993}"/>
          </ac:picMkLst>
        </pc:picChg>
      </pc:sldChg>
      <pc:sldChg chg="addSp delSp modSp mod modTransition modAnim">
        <pc:chgData name="Strong, Ebony (Curriculum Support)" userId="fc4f9260-2f14-4a69-9b3f-0e36ce06e08b" providerId="ADAL" clId="{30BEB6DB-F88E-4CBE-BDB5-D8610CF67F0C}" dt="2022-01-24T03:29:48.492" v="938" actId="207"/>
        <pc:sldMkLst>
          <pc:docMk/>
          <pc:sldMk cId="2380341403" sldId="285"/>
        </pc:sldMkLst>
        <pc:spChg chg="mod">
          <ac:chgData name="Strong, Ebony (Curriculum Support)" userId="fc4f9260-2f14-4a69-9b3f-0e36ce06e08b" providerId="ADAL" clId="{30BEB6DB-F88E-4CBE-BDB5-D8610CF67F0C}" dt="2022-01-24T03:29:48.492" v="938" actId="207"/>
          <ac:spMkLst>
            <pc:docMk/>
            <pc:sldMk cId="2380341403" sldId="285"/>
            <ac:spMk id="16" creationId="{602C12F3-197C-4883-A0F9-328A24C17F9F}"/>
          </ac:spMkLst>
        </pc:spChg>
        <pc:picChg chg="add del mod">
          <ac:chgData name="Strong, Ebony (Curriculum Support)" userId="fc4f9260-2f14-4a69-9b3f-0e36ce06e08b" providerId="ADAL" clId="{30BEB6DB-F88E-4CBE-BDB5-D8610CF67F0C}" dt="2022-01-21T02:31:07.066" v="808"/>
          <ac:picMkLst>
            <pc:docMk/>
            <pc:sldMk cId="2380341403" sldId="285"/>
            <ac:picMk id="2" creationId="{F39C8546-73D8-401F-B615-6997B783D973}"/>
          </ac:picMkLst>
        </pc:picChg>
        <pc:picChg chg="add del mod">
          <ac:chgData name="Strong, Ebony (Curriculum Support)" userId="fc4f9260-2f14-4a69-9b3f-0e36ce06e08b" providerId="ADAL" clId="{30BEB6DB-F88E-4CBE-BDB5-D8610CF67F0C}" dt="2022-01-21T02:32:25.165" v="810"/>
          <ac:picMkLst>
            <pc:docMk/>
            <pc:sldMk cId="2380341403" sldId="285"/>
            <ac:picMk id="3" creationId="{68F04374-4FD7-4E3A-9761-E4B4F4B5AA51}"/>
          </ac:picMkLst>
        </pc:picChg>
        <pc:picChg chg="add mod">
          <ac:chgData name="Strong, Ebony (Curriculum Support)" userId="fc4f9260-2f14-4a69-9b3f-0e36ce06e08b" providerId="ADAL" clId="{30BEB6DB-F88E-4CBE-BDB5-D8610CF67F0C}" dt="2022-01-21T03:04:44.392" v="844" actId="1076"/>
          <ac:picMkLst>
            <pc:docMk/>
            <pc:sldMk cId="2380341403" sldId="285"/>
            <ac:picMk id="4" creationId="{FBFB725B-1DBD-407A-973B-2AC41396970E}"/>
          </ac:picMkLst>
        </pc:picChg>
      </pc:sldChg>
      <pc:sldChg chg="addSp delSp modSp mod modTransition modAnim">
        <pc:chgData name="Strong, Ebony (Curriculum Support)" userId="fc4f9260-2f14-4a69-9b3f-0e36ce06e08b" providerId="ADAL" clId="{30BEB6DB-F88E-4CBE-BDB5-D8610CF67F0C}" dt="2022-01-24T03:30:03.913" v="939" actId="207"/>
        <pc:sldMkLst>
          <pc:docMk/>
          <pc:sldMk cId="3296324403" sldId="286"/>
        </pc:sldMkLst>
        <pc:spChg chg="mod">
          <ac:chgData name="Strong, Ebony (Curriculum Support)" userId="fc4f9260-2f14-4a69-9b3f-0e36ce06e08b" providerId="ADAL" clId="{30BEB6DB-F88E-4CBE-BDB5-D8610CF67F0C}" dt="2022-01-24T03:30:03.913" v="939" actId="207"/>
          <ac:spMkLst>
            <pc:docMk/>
            <pc:sldMk cId="3296324403" sldId="286"/>
            <ac:spMk id="16" creationId="{602C12F3-197C-4883-A0F9-328A24C17F9F}"/>
          </ac:spMkLst>
        </pc:spChg>
        <pc:graphicFrameChg chg="modGraphic">
          <ac:chgData name="Strong, Ebony (Curriculum Support)" userId="fc4f9260-2f14-4a69-9b3f-0e36ce06e08b" providerId="ADAL" clId="{30BEB6DB-F88E-4CBE-BDB5-D8610CF67F0C}" dt="2022-01-23T08:17:35.396" v="924" actId="207"/>
          <ac:graphicFrameMkLst>
            <pc:docMk/>
            <pc:sldMk cId="3296324403" sldId="286"/>
            <ac:graphicFrameMk id="13" creationId="{F580C7BA-1DB7-49A2-AD61-42DA49C44AC9}"/>
          </ac:graphicFrameMkLst>
        </pc:graphicFrameChg>
        <pc:picChg chg="add del mod">
          <ac:chgData name="Strong, Ebony (Curriculum Support)" userId="fc4f9260-2f14-4a69-9b3f-0e36ce06e08b" providerId="ADAL" clId="{30BEB6DB-F88E-4CBE-BDB5-D8610CF67F0C}" dt="2022-01-21T02:36:44.385" v="813"/>
          <ac:picMkLst>
            <pc:docMk/>
            <pc:sldMk cId="3296324403" sldId="286"/>
            <ac:picMk id="2" creationId="{BE681B5F-EFA0-4943-8596-D5F95E5AC838}"/>
          </ac:picMkLst>
        </pc:picChg>
        <pc:picChg chg="add del mod">
          <ac:chgData name="Strong, Ebony (Curriculum Support)" userId="fc4f9260-2f14-4a69-9b3f-0e36ce06e08b" providerId="ADAL" clId="{30BEB6DB-F88E-4CBE-BDB5-D8610CF67F0C}" dt="2022-01-23T08:10:15.446" v="904"/>
          <ac:picMkLst>
            <pc:docMk/>
            <pc:sldMk cId="3296324403" sldId="286"/>
            <ac:picMk id="2" creationId="{D1C73964-74E0-40DF-8703-5889D99BF65F}"/>
          </ac:picMkLst>
        </pc:picChg>
        <pc:picChg chg="add del mod">
          <ac:chgData name="Strong, Ebony (Curriculum Support)" userId="fc4f9260-2f14-4a69-9b3f-0e36ce06e08b" providerId="ADAL" clId="{30BEB6DB-F88E-4CBE-BDB5-D8610CF67F0C}" dt="2022-01-23T08:09:46.186" v="902"/>
          <ac:picMkLst>
            <pc:docMk/>
            <pc:sldMk cId="3296324403" sldId="286"/>
            <ac:picMk id="3" creationId="{7B5A2B98-B219-475D-89A0-6820DCFA69E9}"/>
          </ac:picMkLst>
        </pc:picChg>
        <pc:picChg chg="add del mod">
          <ac:chgData name="Strong, Ebony (Curriculum Support)" userId="fc4f9260-2f14-4a69-9b3f-0e36ce06e08b" providerId="ADAL" clId="{30BEB6DB-F88E-4CBE-BDB5-D8610CF67F0C}" dt="2022-01-23T08:10:26.875" v="906"/>
          <ac:picMkLst>
            <pc:docMk/>
            <pc:sldMk cId="3296324403" sldId="286"/>
            <ac:picMk id="4" creationId="{229D8ECE-B460-4044-B0AC-9FD74AA156AA}"/>
          </ac:picMkLst>
        </pc:picChg>
        <pc:picChg chg="add del mod">
          <ac:chgData name="Strong, Ebony (Curriculum Support)" userId="fc4f9260-2f14-4a69-9b3f-0e36ce06e08b" providerId="ADAL" clId="{30BEB6DB-F88E-4CBE-BDB5-D8610CF67F0C}" dt="2022-01-23T08:11:10.964" v="908"/>
          <ac:picMkLst>
            <pc:docMk/>
            <pc:sldMk cId="3296324403" sldId="286"/>
            <ac:picMk id="5" creationId="{D28519EB-A417-476A-9996-854B1C84FD65}"/>
          </ac:picMkLst>
        </pc:picChg>
        <pc:picChg chg="add mod">
          <ac:chgData name="Strong, Ebony (Curriculum Support)" userId="fc4f9260-2f14-4a69-9b3f-0e36ce06e08b" providerId="ADAL" clId="{30BEB6DB-F88E-4CBE-BDB5-D8610CF67F0C}" dt="2022-01-23T08:26:18.705" v="935" actId="1076"/>
          <ac:picMkLst>
            <pc:docMk/>
            <pc:sldMk cId="3296324403" sldId="286"/>
            <ac:picMk id="6" creationId="{4E27132E-34EE-4ACA-9B45-734090FBF003}"/>
          </ac:picMkLst>
        </pc:picChg>
      </pc:sldChg>
      <pc:sldChg chg="addSp modSp mod modTransition modAnim delCm">
        <pc:chgData name="Strong, Ebony (Curriculum Support)" userId="fc4f9260-2f14-4a69-9b3f-0e36ce06e08b" providerId="ADAL" clId="{30BEB6DB-F88E-4CBE-BDB5-D8610CF67F0C}" dt="2022-01-24T06:34:02.202" v="967" actId="1592"/>
        <pc:sldMkLst>
          <pc:docMk/>
          <pc:sldMk cId="1168317966" sldId="287"/>
        </pc:sldMkLst>
        <pc:picChg chg="add mod">
          <ac:chgData name="Strong, Ebony (Curriculum Support)" userId="fc4f9260-2f14-4a69-9b3f-0e36ce06e08b" providerId="ADAL" clId="{30BEB6DB-F88E-4CBE-BDB5-D8610CF67F0C}" dt="2022-01-21T03:05:35.923" v="850" actId="1076"/>
          <ac:picMkLst>
            <pc:docMk/>
            <pc:sldMk cId="1168317966" sldId="287"/>
            <ac:picMk id="2" creationId="{FF6F8490-9C13-4751-96C7-24C25D44FE12}"/>
          </ac:picMkLst>
        </pc:picChg>
      </pc:sldChg>
      <pc:sldChg chg="addSp modSp mod modTransition modAnim">
        <pc:chgData name="Strong, Ebony (Curriculum Support)" userId="fc4f9260-2f14-4a69-9b3f-0e36ce06e08b" providerId="ADAL" clId="{30BEB6DB-F88E-4CBE-BDB5-D8610CF67F0C}" dt="2022-01-21T03:10:05.037" v="862"/>
        <pc:sldMkLst>
          <pc:docMk/>
          <pc:sldMk cId="2881559200" sldId="288"/>
        </pc:sldMkLst>
        <pc:picChg chg="add mod">
          <ac:chgData name="Strong, Ebony (Curriculum Support)" userId="fc4f9260-2f14-4a69-9b3f-0e36ce06e08b" providerId="ADAL" clId="{30BEB6DB-F88E-4CBE-BDB5-D8610CF67F0C}" dt="2022-01-21T03:06:15.592" v="854" actId="1076"/>
          <ac:picMkLst>
            <pc:docMk/>
            <pc:sldMk cId="2881559200" sldId="288"/>
            <ac:picMk id="3" creationId="{D2BC7B2C-1C33-421D-9655-FF19876CB88B}"/>
          </ac:picMkLst>
        </pc:picChg>
      </pc:sldChg>
      <pc:sldChg chg="addSp delSp modSp mod modTransition modAnim">
        <pc:chgData name="Strong, Ebony (Curriculum Support)" userId="fc4f9260-2f14-4a69-9b3f-0e36ce06e08b" providerId="ADAL" clId="{30BEB6DB-F88E-4CBE-BDB5-D8610CF67F0C}" dt="2022-01-21T03:10:05.037" v="862"/>
        <pc:sldMkLst>
          <pc:docMk/>
          <pc:sldMk cId="2538581997" sldId="289"/>
        </pc:sldMkLst>
        <pc:picChg chg="add del mod">
          <ac:chgData name="Strong, Ebony (Curriculum Support)" userId="fc4f9260-2f14-4a69-9b3f-0e36ce06e08b" providerId="ADAL" clId="{30BEB6DB-F88E-4CBE-BDB5-D8610CF67F0C}" dt="2022-01-21T02:57:43.996" v="821"/>
          <ac:picMkLst>
            <pc:docMk/>
            <pc:sldMk cId="2538581997" sldId="289"/>
            <ac:picMk id="3" creationId="{365DAC46-DC4C-4D42-9B42-89D9AD2F08B7}"/>
          </ac:picMkLst>
        </pc:picChg>
        <pc:picChg chg="add mod">
          <ac:chgData name="Strong, Ebony (Curriculum Support)" userId="fc4f9260-2f14-4a69-9b3f-0e36ce06e08b" providerId="ADAL" clId="{30BEB6DB-F88E-4CBE-BDB5-D8610CF67F0C}" dt="2022-01-21T03:06:33.646" v="856" actId="1076"/>
          <ac:picMkLst>
            <pc:docMk/>
            <pc:sldMk cId="2538581997" sldId="289"/>
            <ac:picMk id="5" creationId="{3543C435-9662-42CB-A0A2-12D166AF00E4}"/>
          </ac:picMkLst>
        </pc:picChg>
      </pc:sldChg>
      <pc:sldChg chg="modTransition">
        <pc:chgData name="Strong, Ebony (Curriculum Support)" userId="fc4f9260-2f14-4a69-9b3f-0e36ce06e08b" providerId="ADAL" clId="{30BEB6DB-F88E-4CBE-BDB5-D8610CF67F0C}" dt="2022-01-24T05:41:35.923" v="966"/>
        <pc:sldMkLst>
          <pc:docMk/>
          <pc:sldMk cId="2122648596" sldId="292"/>
        </pc:sldMkLst>
      </pc:sldChg>
      <pc:sldChg chg="modTransition">
        <pc:chgData name="Strong, Ebony (Curriculum Support)" userId="fc4f9260-2f14-4a69-9b3f-0e36ce06e08b" providerId="ADAL" clId="{30BEB6DB-F88E-4CBE-BDB5-D8610CF67F0C}" dt="2022-01-24T05:41:35.923" v="966"/>
        <pc:sldMkLst>
          <pc:docMk/>
          <pc:sldMk cId="3784759132" sldId="300"/>
        </pc:sldMkLst>
      </pc:sldChg>
      <pc:sldChg chg="addSp delSp modSp mod modTransition modAnim delCm">
        <pc:chgData name="Strong, Ebony (Curriculum Support)" userId="fc4f9260-2f14-4a69-9b3f-0e36ce06e08b" providerId="ADAL" clId="{30BEB6DB-F88E-4CBE-BDB5-D8610CF67F0C}" dt="2022-01-24T05:41:35.923" v="966"/>
        <pc:sldMkLst>
          <pc:docMk/>
          <pc:sldMk cId="384450634" sldId="301"/>
        </pc:sldMkLst>
        <pc:spChg chg="mod">
          <ac:chgData name="Strong, Ebony (Curriculum Support)" userId="fc4f9260-2f14-4a69-9b3f-0e36ce06e08b" providerId="ADAL" clId="{30BEB6DB-F88E-4CBE-BDB5-D8610CF67F0C}" dt="2022-01-24T05:41:10.205" v="961" actId="207"/>
          <ac:spMkLst>
            <pc:docMk/>
            <pc:sldMk cId="384450634" sldId="301"/>
            <ac:spMk id="5" creationId="{FBEDAF1A-AC66-4840-A4CC-813472A811E9}"/>
          </ac:spMkLst>
        </pc:spChg>
        <pc:picChg chg="add del mod">
          <ac:chgData name="Strong, Ebony (Curriculum Support)" userId="fc4f9260-2f14-4a69-9b3f-0e36ce06e08b" providerId="ADAL" clId="{30BEB6DB-F88E-4CBE-BDB5-D8610CF67F0C}" dt="2022-01-24T05:40:04.853" v="956"/>
          <ac:picMkLst>
            <pc:docMk/>
            <pc:sldMk cId="384450634" sldId="301"/>
            <ac:picMk id="2" creationId="{10BC05B1-A311-4DC8-983B-CF6A9BA65E56}"/>
          </ac:picMkLst>
        </pc:picChg>
        <pc:picChg chg="add del mod">
          <ac:chgData name="Strong, Ebony (Curriculum Support)" userId="fc4f9260-2f14-4a69-9b3f-0e36ce06e08b" providerId="ADAL" clId="{30BEB6DB-F88E-4CBE-BDB5-D8610CF67F0C}" dt="2022-01-24T05:40:10.668" v="957"/>
          <ac:picMkLst>
            <pc:docMk/>
            <pc:sldMk cId="384450634" sldId="301"/>
            <ac:picMk id="3" creationId="{B1A1DB69-0146-42F6-AC0C-763F13BC602B}"/>
          </ac:picMkLst>
        </pc:picChg>
        <pc:picChg chg="add del mod">
          <ac:chgData name="Strong, Ebony (Curriculum Support)" userId="fc4f9260-2f14-4a69-9b3f-0e36ce06e08b" providerId="ADAL" clId="{30BEB6DB-F88E-4CBE-BDB5-D8610CF67F0C}" dt="2022-01-24T05:40:23.415" v="959"/>
          <ac:picMkLst>
            <pc:docMk/>
            <pc:sldMk cId="384450634" sldId="301"/>
            <ac:picMk id="4" creationId="{78B1EAF1-9168-49A8-9186-926947F03645}"/>
          </ac:picMkLst>
        </pc:picChg>
        <pc:picChg chg="add mod">
          <ac:chgData name="Strong, Ebony (Curriculum Support)" userId="fc4f9260-2f14-4a69-9b3f-0e36ce06e08b" providerId="ADAL" clId="{30BEB6DB-F88E-4CBE-BDB5-D8610CF67F0C}" dt="2022-01-24T05:41:16.825" v="962" actId="1076"/>
          <ac:picMkLst>
            <pc:docMk/>
            <pc:sldMk cId="384450634" sldId="301"/>
            <ac:picMk id="7" creationId="{4B10965A-2E55-4607-9D0E-796E8E4AD698}"/>
          </ac:picMkLst>
        </pc:picChg>
      </pc:sldChg>
      <pc:sldChg chg="addSp modSp mod modTransition modAnim">
        <pc:chgData name="Strong, Ebony (Curriculum Support)" userId="fc4f9260-2f14-4a69-9b3f-0e36ce06e08b" providerId="ADAL" clId="{30BEB6DB-F88E-4CBE-BDB5-D8610CF67F0C}" dt="2022-01-21T03:10:05.037" v="862"/>
        <pc:sldMkLst>
          <pc:docMk/>
          <pc:sldMk cId="2444364273" sldId="301"/>
        </pc:sldMkLst>
        <pc:picChg chg="add mod">
          <ac:chgData name="Strong, Ebony (Curriculum Support)" userId="fc4f9260-2f14-4a69-9b3f-0e36ce06e08b" providerId="ADAL" clId="{30BEB6DB-F88E-4CBE-BDB5-D8610CF67F0C}" dt="2022-01-21T03:01:54.344" v="826" actId="1076"/>
          <ac:picMkLst>
            <pc:docMk/>
            <pc:sldMk cId="2444364273" sldId="301"/>
            <ac:picMk id="10" creationId="{F9AEE0F6-C25D-43A9-86FC-18C11DF8B0BA}"/>
          </ac:picMkLst>
        </pc:picChg>
        <pc:picChg chg="add mod">
          <ac:chgData name="Strong, Ebony (Curriculum Support)" userId="fc4f9260-2f14-4a69-9b3f-0e36ce06e08b" providerId="ADAL" clId="{30BEB6DB-F88E-4CBE-BDB5-D8610CF67F0C}" dt="2022-01-21T03:02:04.276" v="827"/>
          <ac:picMkLst>
            <pc:docMk/>
            <pc:sldMk cId="2444364273" sldId="301"/>
            <ac:picMk id="12" creationId="{F1AE99C8-E9F4-4B27-BA3A-998ECC5DA181}"/>
          </ac:picMkLst>
        </pc:picChg>
      </pc:sldChg>
      <pc:sldChg chg="addSp delSp modSp mod modTransition modAnim">
        <pc:chgData name="Strong, Ebony (Curriculum Support)" userId="fc4f9260-2f14-4a69-9b3f-0e36ce06e08b" providerId="ADAL" clId="{30BEB6DB-F88E-4CBE-BDB5-D8610CF67F0C}" dt="2022-01-24T05:41:35.923" v="966"/>
        <pc:sldMkLst>
          <pc:docMk/>
          <pc:sldMk cId="2190137556" sldId="302"/>
        </pc:sldMkLst>
        <pc:spChg chg="mod">
          <ac:chgData name="Strong, Ebony (Curriculum Support)" userId="fc4f9260-2f14-4a69-9b3f-0e36ce06e08b" providerId="ADAL" clId="{30BEB6DB-F88E-4CBE-BDB5-D8610CF67F0C}" dt="2022-01-23T08:17:20.306" v="920" actId="207"/>
          <ac:spMkLst>
            <pc:docMk/>
            <pc:sldMk cId="2190137556" sldId="302"/>
            <ac:spMk id="2" creationId="{6129F38E-264E-4A8A-8CBE-5C83DBD16810}"/>
          </ac:spMkLst>
        </pc:spChg>
        <pc:picChg chg="add del mod">
          <ac:chgData name="Strong, Ebony (Curriculum Support)" userId="fc4f9260-2f14-4a69-9b3f-0e36ce06e08b" providerId="ADAL" clId="{30BEB6DB-F88E-4CBE-BDB5-D8610CF67F0C}" dt="2022-01-23T08:14:17.931" v="911"/>
          <ac:picMkLst>
            <pc:docMk/>
            <pc:sldMk cId="2190137556" sldId="302"/>
            <ac:picMk id="4" creationId="{BCA13953-3342-4489-8637-A213D4D2D56C}"/>
          </ac:picMkLst>
        </pc:picChg>
        <pc:picChg chg="add del mod">
          <ac:chgData name="Strong, Ebony (Curriculum Support)" userId="fc4f9260-2f14-4a69-9b3f-0e36ce06e08b" providerId="ADAL" clId="{30BEB6DB-F88E-4CBE-BDB5-D8610CF67F0C}" dt="2022-01-23T08:15:07.967" v="913"/>
          <ac:picMkLst>
            <pc:docMk/>
            <pc:sldMk cId="2190137556" sldId="302"/>
            <ac:picMk id="8" creationId="{3E30C80A-5AC6-4395-8CD5-3426154CB0BB}"/>
          </ac:picMkLst>
        </pc:picChg>
        <pc:picChg chg="add mod">
          <ac:chgData name="Strong, Ebony (Curriculum Support)" userId="fc4f9260-2f14-4a69-9b3f-0e36ce06e08b" providerId="ADAL" clId="{30BEB6DB-F88E-4CBE-BDB5-D8610CF67F0C}" dt="2022-01-23T08:17:14.858" v="919" actId="1076"/>
          <ac:picMkLst>
            <pc:docMk/>
            <pc:sldMk cId="2190137556" sldId="302"/>
            <ac:picMk id="9" creationId="{BE784927-C35D-48E8-81D0-BE0410EDBE93}"/>
          </ac:picMkLst>
        </pc:picChg>
      </pc:sldChg>
      <pc:sldChg chg="addSp modSp mod modTransition modAnim">
        <pc:chgData name="Strong, Ebony (Curriculum Support)" userId="fc4f9260-2f14-4a69-9b3f-0e36ce06e08b" providerId="ADAL" clId="{30BEB6DB-F88E-4CBE-BDB5-D8610CF67F0C}" dt="2022-01-24T05:41:35.923" v="966"/>
        <pc:sldMkLst>
          <pc:docMk/>
          <pc:sldMk cId="991313555" sldId="304"/>
        </pc:sldMkLst>
        <pc:spChg chg="mod">
          <ac:chgData name="Strong, Ebony (Curriculum Support)" userId="fc4f9260-2f14-4a69-9b3f-0e36ce06e08b" providerId="ADAL" clId="{30BEB6DB-F88E-4CBE-BDB5-D8610CF67F0C}" dt="2022-01-23T08:17:09.059" v="918" actId="207"/>
          <ac:spMkLst>
            <pc:docMk/>
            <pc:sldMk cId="991313555" sldId="304"/>
            <ac:spMk id="2" creationId="{6129F38E-264E-4A8A-8CBE-5C83DBD16810}"/>
          </ac:spMkLst>
        </pc:spChg>
        <pc:picChg chg="add mod">
          <ac:chgData name="Strong, Ebony (Curriculum Support)" userId="fc4f9260-2f14-4a69-9b3f-0e36ce06e08b" providerId="ADAL" clId="{30BEB6DB-F88E-4CBE-BDB5-D8610CF67F0C}" dt="2022-01-23T08:16:59.529" v="916" actId="1076"/>
          <ac:picMkLst>
            <pc:docMk/>
            <pc:sldMk cId="991313555" sldId="304"/>
            <ac:picMk id="3" creationId="{DF7FAAAB-458E-4D17-A436-771211DA9C16}"/>
          </ac:picMkLst>
        </pc:picChg>
      </pc:sldChg>
      <pc:sldChg chg="addSp delSp modSp mod modTransition modAnim">
        <pc:chgData name="Strong, Ebony (Curriculum Support)" userId="fc4f9260-2f14-4a69-9b3f-0e36ce06e08b" providerId="ADAL" clId="{30BEB6DB-F88E-4CBE-BDB5-D8610CF67F0C}" dt="2022-01-24T05:41:35.923" v="966"/>
        <pc:sldMkLst>
          <pc:docMk/>
          <pc:sldMk cId="3755683795" sldId="305"/>
        </pc:sldMkLst>
        <pc:spChg chg="mod">
          <ac:chgData name="Strong, Ebony (Curriculum Support)" userId="fc4f9260-2f14-4a69-9b3f-0e36ce06e08b" providerId="ADAL" clId="{30BEB6DB-F88E-4CBE-BDB5-D8610CF67F0C}" dt="2022-01-23T08:20:31.096" v="927" actId="207"/>
          <ac:spMkLst>
            <pc:docMk/>
            <pc:sldMk cId="3755683795" sldId="305"/>
            <ac:spMk id="8" creationId="{B4539E96-7AC0-4AAE-AC7F-D713E492B353}"/>
          </ac:spMkLst>
        </pc:spChg>
        <pc:picChg chg="del">
          <ac:chgData name="Strong, Ebony (Curriculum Support)" userId="fc4f9260-2f14-4a69-9b3f-0e36ce06e08b" providerId="ADAL" clId="{30BEB6DB-F88E-4CBE-BDB5-D8610CF67F0C}" dt="2022-01-23T08:19:03.543" v="925"/>
          <ac:picMkLst>
            <pc:docMk/>
            <pc:sldMk cId="3755683795" sldId="305"/>
            <ac:picMk id="2" creationId="{FF6F8490-9C13-4751-96C7-24C25D44FE12}"/>
          </ac:picMkLst>
        </pc:picChg>
        <pc:picChg chg="add mod">
          <ac:chgData name="Strong, Ebony (Curriculum Support)" userId="fc4f9260-2f14-4a69-9b3f-0e36ce06e08b" providerId="ADAL" clId="{30BEB6DB-F88E-4CBE-BDB5-D8610CF67F0C}" dt="2022-01-23T08:20:36.216" v="928" actId="1076"/>
          <ac:picMkLst>
            <pc:docMk/>
            <pc:sldMk cId="3755683795" sldId="305"/>
            <ac:picMk id="3" creationId="{EA2140D6-24D4-4BFA-B30B-6C1E1C90027B}"/>
          </ac:picMkLst>
        </pc:picChg>
      </pc:sldChg>
      <pc:sldChg chg="modTransition">
        <pc:chgData name="Strong, Ebony (Curriculum Support)" userId="fc4f9260-2f14-4a69-9b3f-0e36ce06e08b" providerId="ADAL" clId="{30BEB6DB-F88E-4CBE-BDB5-D8610CF67F0C}" dt="2022-01-24T05:41:35.923" v="966"/>
        <pc:sldMkLst>
          <pc:docMk/>
          <pc:sldMk cId="3430489747" sldId="306"/>
        </pc:sldMkLst>
      </pc:sldChg>
      <pc:sldChg chg="addSp delSp modSp mod modTransition modAnim">
        <pc:chgData name="Strong, Ebony (Curriculum Support)" userId="fc4f9260-2f14-4a69-9b3f-0e36ce06e08b" providerId="ADAL" clId="{30BEB6DB-F88E-4CBE-BDB5-D8610CF67F0C}" dt="2022-01-24T05:41:35.923" v="966"/>
        <pc:sldMkLst>
          <pc:docMk/>
          <pc:sldMk cId="739351502" sldId="309"/>
        </pc:sldMkLst>
        <pc:spChg chg="mod">
          <ac:chgData name="Strong, Ebony (Curriculum Support)" userId="fc4f9260-2f14-4a69-9b3f-0e36ce06e08b" providerId="ADAL" clId="{30BEB6DB-F88E-4CBE-BDB5-D8610CF67F0C}" dt="2022-01-24T05:39:03.900" v="950" actId="207"/>
          <ac:spMkLst>
            <pc:docMk/>
            <pc:sldMk cId="739351502" sldId="309"/>
            <ac:spMk id="16" creationId="{602C12F3-197C-4883-A0F9-328A24C17F9F}"/>
          </ac:spMkLst>
        </pc:spChg>
        <pc:picChg chg="add del mod">
          <ac:chgData name="Strong, Ebony (Curriculum Support)" userId="fc4f9260-2f14-4a69-9b3f-0e36ce06e08b" providerId="ADAL" clId="{30BEB6DB-F88E-4CBE-BDB5-D8610CF67F0C}" dt="2022-01-24T05:34:32.914" v="941"/>
          <ac:picMkLst>
            <pc:docMk/>
            <pc:sldMk cId="739351502" sldId="309"/>
            <ac:picMk id="2" creationId="{ACA9458F-85DD-4DE8-BAB5-61A0268CEC30}"/>
          </ac:picMkLst>
        </pc:picChg>
        <pc:picChg chg="add del mod">
          <ac:chgData name="Strong, Ebony (Curriculum Support)" userId="fc4f9260-2f14-4a69-9b3f-0e36ce06e08b" providerId="ADAL" clId="{30BEB6DB-F88E-4CBE-BDB5-D8610CF67F0C}" dt="2022-01-24T05:34:52.515" v="943"/>
          <ac:picMkLst>
            <pc:docMk/>
            <pc:sldMk cId="739351502" sldId="309"/>
            <ac:picMk id="3" creationId="{91A8581A-80D0-4D67-976F-CB13B2A734CC}"/>
          </ac:picMkLst>
        </pc:picChg>
        <pc:picChg chg="add del mod">
          <ac:chgData name="Strong, Ebony (Curriculum Support)" userId="fc4f9260-2f14-4a69-9b3f-0e36ce06e08b" providerId="ADAL" clId="{30BEB6DB-F88E-4CBE-BDB5-D8610CF67F0C}" dt="2022-01-24T05:35:11.903" v="945"/>
          <ac:picMkLst>
            <pc:docMk/>
            <pc:sldMk cId="739351502" sldId="309"/>
            <ac:picMk id="4" creationId="{96A96F84-E1CE-4917-8243-DEBC92C87BF9}"/>
          </ac:picMkLst>
        </pc:picChg>
        <pc:picChg chg="add mod">
          <ac:chgData name="Strong, Ebony (Curriculum Support)" userId="fc4f9260-2f14-4a69-9b3f-0e36ce06e08b" providerId="ADAL" clId="{30BEB6DB-F88E-4CBE-BDB5-D8610CF67F0C}" dt="2022-01-24T05:39:09.744" v="951" actId="1076"/>
          <ac:picMkLst>
            <pc:docMk/>
            <pc:sldMk cId="739351502" sldId="309"/>
            <ac:picMk id="5" creationId="{232B94DE-F60D-4451-979D-8638CF6E56E3}"/>
          </ac:picMkLst>
        </pc:picChg>
      </pc:sldChg>
      <pc:sldChg chg="addSp delSp modSp mod modTransition modAnim">
        <pc:chgData name="Strong, Ebony (Curriculum Support)" userId="fc4f9260-2f14-4a69-9b3f-0e36ce06e08b" providerId="ADAL" clId="{30BEB6DB-F88E-4CBE-BDB5-D8610CF67F0C}" dt="2022-01-24T05:41:35.923" v="966"/>
        <pc:sldMkLst>
          <pc:docMk/>
          <pc:sldMk cId="3607212541" sldId="310"/>
        </pc:sldMkLst>
        <pc:spChg chg="mod">
          <ac:chgData name="Strong, Ebony (Curriculum Support)" userId="fc4f9260-2f14-4a69-9b3f-0e36ce06e08b" providerId="ADAL" clId="{30BEB6DB-F88E-4CBE-BDB5-D8610CF67F0C}" dt="2022-01-24T05:39:19.503" v="953" actId="207"/>
          <ac:spMkLst>
            <pc:docMk/>
            <pc:sldMk cId="3607212541" sldId="310"/>
            <ac:spMk id="16" creationId="{602C12F3-197C-4883-A0F9-328A24C17F9F}"/>
          </ac:spMkLst>
        </pc:spChg>
        <pc:picChg chg="add del mod">
          <ac:chgData name="Strong, Ebony (Curriculum Support)" userId="fc4f9260-2f14-4a69-9b3f-0e36ce06e08b" providerId="ADAL" clId="{30BEB6DB-F88E-4CBE-BDB5-D8610CF67F0C}" dt="2022-01-24T05:37:53.755" v="948"/>
          <ac:picMkLst>
            <pc:docMk/>
            <pc:sldMk cId="3607212541" sldId="310"/>
            <ac:picMk id="2" creationId="{CF7B6014-AA3A-4BAB-BE20-A83B5E8951A0}"/>
          </ac:picMkLst>
        </pc:picChg>
        <pc:picChg chg="add mod">
          <ac:chgData name="Strong, Ebony (Curriculum Support)" userId="fc4f9260-2f14-4a69-9b3f-0e36ce06e08b" providerId="ADAL" clId="{30BEB6DB-F88E-4CBE-BDB5-D8610CF67F0C}" dt="2022-01-24T05:39:24.145" v="954" actId="1076"/>
          <ac:picMkLst>
            <pc:docMk/>
            <pc:sldMk cId="3607212541" sldId="310"/>
            <ac:picMk id="3" creationId="{97C0A184-07C6-4770-92AC-DC941A57DE20}"/>
          </ac:picMkLst>
        </pc:picChg>
      </pc:sldChg>
      <pc:sldMasterChg chg="modTransition modSldLayout">
        <pc:chgData name="Strong, Ebony (Curriculum Support)" userId="fc4f9260-2f14-4a69-9b3f-0e36ce06e08b" providerId="ADAL" clId="{30BEB6DB-F88E-4CBE-BDB5-D8610CF67F0C}" dt="2022-01-24T05:41:35.923" v="966"/>
        <pc:sldMasterMkLst>
          <pc:docMk/>
          <pc:sldMasterMk cId="1123625482" sldId="2147483648"/>
        </pc:sldMasterMkLst>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2251798174" sldId="2147483649"/>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643305868" sldId="2147483650"/>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3144419789" sldId="2147483655"/>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567652649" sldId="2147483660"/>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4259699569" sldId="2147483661"/>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655602330" sldId="2147483662"/>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2427789703" sldId="2147483664"/>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2217309765" sldId="2147483665"/>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2543916552" sldId="2147483666"/>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2665396133" sldId="2147483667"/>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4098372844" sldId="2147483668"/>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3668791820" sldId="2147483669"/>
          </pc:sldLayoutMkLst>
        </pc:sldLayoutChg>
        <pc:sldLayoutChg chg="modTransition">
          <pc:chgData name="Strong, Ebony (Curriculum Support)" userId="fc4f9260-2f14-4a69-9b3f-0e36ce06e08b" providerId="ADAL" clId="{30BEB6DB-F88E-4CBE-BDB5-D8610CF67F0C}" dt="2022-01-24T05:41:35.923" v="966"/>
          <pc:sldLayoutMkLst>
            <pc:docMk/>
            <pc:sldMasterMk cId="1123625482" sldId="2147483648"/>
            <pc:sldLayoutMk cId="2036674756" sldId="2147483670"/>
          </pc:sldLayoutMkLst>
        </pc:sldLayoutChg>
      </pc:sldMasterChg>
    </pc:docChg>
  </pc:docChgLst>
  <pc:docChgLst>
    <pc:chgData name="Rowntree, Sarah (Literacy and Numeracy Programs)" userId="S::sarah.rowntree805@schools.sa.edu.au::10f23035-01e7-46ad-97a5-d88e33a86a1f" providerId="AD" clId="Web-{FB926EC3-556C-4864-9666-98FE8648E392}"/>
    <pc:docChg chg="modSld">
      <pc:chgData name="Rowntree, Sarah (Literacy and Numeracy Programs)" userId="S::sarah.rowntree805@schools.sa.edu.au::10f23035-01e7-46ad-97a5-d88e33a86a1f" providerId="AD" clId="Web-{FB926EC3-556C-4864-9666-98FE8648E392}" dt="2022-01-24T01:52:29.611" v="1"/>
      <pc:docMkLst>
        <pc:docMk/>
      </pc:docMkLst>
      <pc:sldChg chg="modSp">
        <pc:chgData name="Rowntree, Sarah (Literacy and Numeracy Programs)" userId="S::sarah.rowntree805@schools.sa.edu.au::10f23035-01e7-46ad-97a5-d88e33a86a1f" providerId="AD" clId="Web-{FB926EC3-556C-4864-9666-98FE8648E392}" dt="2022-01-24T01:52:29.611" v="1"/>
        <pc:sldMkLst>
          <pc:docMk/>
          <pc:sldMk cId="2380341403" sldId="285"/>
        </pc:sldMkLst>
        <pc:graphicFrameChg chg="modGraphic">
          <ac:chgData name="Rowntree, Sarah (Literacy and Numeracy Programs)" userId="S::sarah.rowntree805@schools.sa.edu.au::10f23035-01e7-46ad-97a5-d88e33a86a1f" providerId="AD" clId="Web-{FB926EC3-556C-4864-9666-98FE8648E392}" dt="2022-01-24T01:52:29.611" v="1"/>
          <ac:graphicFrameMkLst>
            <pc:docMk/>
            <pc:sldMk cId="2380341403" sldId="285"/>
            <ac:graphicFrameMk id="14" creationId="{FF1A593B-F3CA-4423-BF37-740C73C6F4BC}"/>
          </ac:graphicFrameMkLst>
        </pc:graphicFrameChg>
      </pc:sldChg>
    </pc:docChg>
  </pc:docChgLst>
  <pc:docChgLst>
    <pc:chgData name="Paterson, Carmen (Education)" userId="dd63a345-c351-4dd3-acc8-7278c98f0e7b" providerId="ADAL" clId="{26B6B060-7891-4B74-85F3-AC4172D8B874}"/>
    <pc:docChg chg="undo custSel modSld">
      <pc:chgData name="Paterson, Carmen (Education)" userId="dd63a345-c351-4dd3-acc8-7278c98f0e7b" providerId="ADAL" clId="{26B6B060-7891-4B74-85F3-AC4172D8B874}" dt="2022-01-25T03:58:19.700" v="208" actId="20577"/>
      <pc:docMkLst>
        <pc:docMk/>
      </pc:docMkLst>
      <pc:sldChg chg="modSp mod">
        <pc:chgData name="Paterson, Carmen (Education)" userId="dd63a345-c351-4dd3-acc8-7278c98f0e7b" providerId="ADAL" clId="{26B6B060-7891-4B74-85F3-AC4172D8B874}" dt="2022-01-25T03:56:02.950" v="163" actId="113"/>
        <pc:sldMkLst>
          <pc:docMk/>
          <pc:sldMk cId="1547805709" sldId="280"/>
        </pc:sldMkLst>
        <pc:spChg chg="mod">
          <ac:chgData name="Paterson, Carmen (Education)" userId="dd63a345-c351-4dd3-acc8-7278c98f0e7b" providerId="ADAL" clId="{26B6B060-7891-4B74-85F3-AC4172D8B874}" dt="2022-01-25T03:54:02.940" v="141" actId="1076"/>
          <ac:spMkLst>
            <pc:docMk/>
            <pc:sldMk cId="1547805709" sldId="280"/>
            <ac:spMk id="2" creationId="{48225CFB-4302-49BA-8660-88F59555382D}"/>
          </ac:spMkLst>
        </pc:spChg>
        <pc:spChg chg="mod">
          <ac:chgData name="Paterson, Carmen (Education)" userId="dd63a345-c351-4dd3-acc8-7278c98f0e7b" providerId="ADAL" clId="{26B6B060-7891-4B74-85F3-AC4172D8B874}" dt="2022-01-25T03:56:02.950" v="163" actId="113"/>
          <ac:spMkLst>
            <pc:docMk/>
            <pc:sldMk cId="1547805709" sldId="280"/>
            <ac:spMk id="3" creationId="{B9A72951-2ACF-4398-A43E-AB03420C26F3}"/>
          </ac:spMkLst>
        </pc:spChg>
      </pc:sldChg>
      <pc:sldChg chg="modSp mod">
        <pc:chgData name="Paterson, Carmen (Education)" userId="dd63a345-c351-4dd3-acc8-7278c98f0e7b" providerId="ADAL" clId="{26B6B060-7891-4B74-85F3-AC4172D8B874}" dt="2022-01-25T03:51:13.585" v="40" actId="113"/>
        <pc:sldMkLst>
          <pc:docMk/>
          <pc:sldMk cId="2823522557" sldId="282"/>
        </pc:sldMkLst>
        <pc:spChg chg="mod">
          <ac:chgData name="Paterson, Carmen (Education)" userId="dd63a345-c351-4dd3-acc8-7278c98f0e7b" providerId="ADAL" clId="{26B6B060-7891-4B74-85F3-AC4172D8B874}" dt="2022-01-25T02:50:04.632" v="30" actId="20577"/>
          <ac:spMkLst>
            <pc:docMk/>
            <pc:sldMk cId="2823522557" sldId="282"/>
            <ac:spMk id="2" creationId="{800EA0BE-6898-40B5-A818-0E794AD7F643}"/>
          </ac:spMkLst>
        </pc:spChg>
        <pc:spChg chg="mod">
          <ac:chgData name="Paterson, Carmen (Education)" userId="dd63a345-c351-4dd3-acc8-7278c98f0e7b" providerId="ADAL" clId="{26B6B060-7891-4B74-85F3-AC4172D8B874}" dt="2022-01-25T03:51:13.585" v="40" actId="113"/>
          <ac:spMkLst>
            <pc:docMk/>
            <pc:sldMk cId="2823522557" sldId="282"/>
            <ac:spMk id="3" creationId="{AB66F1BB-CCAB-433E-B2BB-9BD17BA83C64}"/>
          </ac:spMkLst>
        </pc:spChg>
      </pc:sldChg>
      <pc:sldChg chg="modSp mod">
        <pc:chgData name="Paterson, Carmen (Education)" userId="dd63a345-c351-4dd3-acc8-7278c98f0e7b" providerId="ADAL" clId="{26B6B060-7891-4B74-85F3-AC4172D8B874}" dt="2022-01-25T03:56:31.470" v="168" actId="255"/>
        <pc:sldMkLst>
          <pc:docMk/>
          <pc:sldMk cId="4154521674" sldId="283"/>
        </pc:sldMkLst>
        <pc:spChg chg="mod">
          <ac:chgData name="Paterson, Carmen (Education)" userId="dd63a345-c351-4dd3-acc8-7278c98f0e7b" providerId="ADAL" clId="{26B6B060-7891-4B74-85F3-AC4172D8B874}" dt="2022-01-25T03:56:31.470" v="168" actId="255"/>
          <ac:spMkLst>
            <pc:docMk/>
            <pc:sldMk cId="4154521674" sldId="283"/>
            <ac:spMk id="3" creationId="{2C9E60A3-783F-4850-B296-86F9A12DFCA2}"/>
          </ac:spMkLst>
        </pc:spChg>
        <pc:spChg chg="mod">
          <ac:chgData name="Paterson, Carmen (Education)" userId="dd63a345-c351-4dd3-acc8-7278c98f0e7b" providerId="ADAL" clId="{26B6B060-7891-4B74-85F3-AC4172D8B874}" dt="2022-01-25T03:54:22.539" v="142"/>
          <ac:spMkLst>
            <pc:docMk/>
            <pc:sldMk cId="4154521674" sldId="283"/>
            <ac:spMk id="6" creationId="{C1AD05A6-A758-4C48-9147-FC2F846E1F67}"/>
          </ac:spMkLst>
        </pc:spChg>
      </pc:sldChg>
      <pc:sldChg chg="modSp mod">
        <pc:chgData name="Paterson, Carmen (Education)" userId="dd63a345-c351-4dd3-acc8-7278c98f0e7b" providerId="ADAL" clId="{26B6B060-7891-4B74-85F3-AC4172D8B874}" dt="2022-01-25T03:58:19.700" v="208" actId="20577"/>
        <pc:sldMkLst>
          <pc:docMk/>
          <pc:sldMk cId="2122648596" sldId="292"/>
        </pc:sldMkLst>
        <pc:spChg chg="mod">
          <ac:chgData name="Paterson, Carmen (Education)" userId="dd63a345-c351-4dd3-acc8-7278c98f0e7b" providerId="ADAL" clId="{26B6B060-7891-4B74-85F3-AC4172D8B874}" dt="2022-01-25T03:58:19.700" v="208" actId="20577"/>
          <ac:spMkLst>
            <pc:docMk/>
            <pc:sldMk cId="2122648596" sldId="292"/>
            <ac:spMk id="3" creationId="{74E37B85-1DCD-4B57-A3CF-B72A6555EB61}"/>
          </ac:spMkLst>
        </pc:spChg>
      </pc:sldChg>
      <pc:sldChg chg="modSp mod">
        <pc:chgData name="Paterson, Carmen (Education)" userId="dd63a345-c351-4dd3-acc8-7278c98f0e7b" providerId="ADAL" clId="{26B6B060-7891-4B74-85F3-AC4172D8B874}" dt="2022-01-25T03:50:43.535" v="34" actId="1076"/>
        <pc:sldMkLst>
          <pc:docMk/>
          <pc:sldMk cId="3430489747" sldId="306"/>
        </pc:sldMkLst>
        <pc:spChg chg="mod">
          <ac:chgData name="Paterson, Carmen (Education)" userId="dd63a345-c351-4dd3-acc8-7278c98f0e7b" providerId="ADAL" clId="{26B6B060-7891-4B74-85F3-AC4172D8B874}" dt="2022-01-25T03:50:43.535" v="34" actId="1076"/>
          <ac:spMkLst>
            <pc:docMk/>
            <pc:sldMk cId="3430489747" sldId="306"/>
            <ac:spMk id="11" creationId="{00CFC737-765D-4FAA-91DD-B25164323323}"/>
          </ac:spMkLst>
        </pc:spChg>
      </pc:sldChg>
      <pc:sldChg chg="modSp mod">
        <pc:chgData name="Paterson, Carmen (Education)" userId="dd63a345-c351-4dd3-acc8-7278c98f0e7b" providerId="ADAL" clId="{26B6B060-7891-4B74-85F3-AC4172D8B874}" dt="2022-01-25T03:56:53.287" v="178" actId="113"/>
        <pc:sldMkLst>
          <pc:docMk/>
          <pc:sldMk cId="739351502" sldId="309"/>
        </pc:sldMkLst>
        <pc:spChg chg="mod">
          <ac:chgData name="Paterson, Carmen (Education)" userId="dd63a345-c351-4dd3-acc8-7278c98f0e7b" providerId="ADAL" clId="{26B6B060-7891-4B74-85F3-AC4172D8B874}" dt="2022-01-25T03:55:23.746" v="155" actId="1076"/>
          <ac:spMkLst>
            <pc:docMk/>
            <pc:sldMk cId="739351502" sldId="309"/>
            <ac:spMk id="15" creationId="{31D68E5A-45E3-4A3C-BED1-365CBC5E43C9}"/>
          </ac:spMkLst>
        </pc:spChg>
        <pc:graphicFrameChg chg="mod">
          <ac:chgData name="Paterson, Carmen (Education)" userId="dd63a345-c351-4dd3-acc8-7278c98f0e7b" providerId="ADAL" clId="{26B6B060-7891-4B74-85F3-AC4172D8B874}" dt="2022-01-25T03:55:20.426" v="154" actId="1076"/>
          <ac:graphicFrameMkLst>
            <pc:docMk/>
            <pc:sldMk cId="739351502" sldId="309"/>
            <ac:graphicFrameMk id="13" creationId="{F580C7BA-1DB7-49A2-AD61-42DA49C44AC9}"/>
          </ac:graphicFrameMkLst>
        </pc:graphicFrameChg>
        <pc:graphicFrameChg chg="mod modGraphic">
          <ac:chgData name="Paterson, Carmen (Education)" userId="dd63a345-c351-4dd3-acc8-7278c98f0e7b" providerId="ADAL" clId="{26B6B060-7891-4B74-85F3-AC4172D8B874}" dt="2022-01-25T03:56:53.287" v="178" actId="113"/>
          <ac:graphicFrameMkLst>
            <pc:docMk/>
            <pc:sldMk cId="739351502" sldId="309"/>
            <ac:graphicFrameMk id="14" creationId="{FF1A593B-F3CA-4423-BF37-740C73C6F4BC}"/>
          </ac:graphicFrameMkLst>
        </pc:graphicFrameChg>
      </pc:sldChg>
      <pc:sldChg chg="modSp mod">
        <pc:chgData name="Paterson, Carmen (Education)" userId="dd63a345-c351-4dd3-acc8-7278c98f0e7b" providerId="ADAL" clId="{26B6B060-7891-4B74-85F3-AC4172D8B874}" dt="2022-01-25T03:57:31.137" v="199" actId="113"/>
        <pc:sldMkLst>
          <pc:docMk/>
          <pc:sldMk cId="3607212541" sldId="310"/>
        </pc:sldMkLst>
        <pc:graphicFrameChg chg="modGraphic">
          <ac:chgData name="Paterson, Carmen (Education)" userId="dd63a345-c351-4dd3-acc8-7278c98f0e7b" providerId="ADAL" clId="{26B6B060-7891-4B74-85F3-AC4172D8B874}" dt="2022-01-25T03:57:31.137" v="199" actId="113"/>
          <ac:graphicFrameMkLst>
            <pc:docMk/>
            <pc:sldMk cId="3607212541" sldId="310"/>
            <ac:graphicFrameMk id="13" creationId="{F580C7BA-1DB7-49A2-AD61-42DA49C44AC9}"/>
          </ac:graphicFrameMkLst>
        </pc:graphicFrameChg>
        <pc:graphicFrameChg chg="mod modGraphic">
          <ac:chgData name="Paterson, Carmen (Education)" userId="dd63a345-c351-4dd3-acc8-7278c98f0e7b" providerId="ADAL" clId="{26B6B060-7891-4B74-85F3-AC4172D8B874}" dt="2022-01-25T03:57:15.306" v="189" actId="113"/>
          <ac:graphicFrameMkLst>
            <pc:docMk/>
            <pc:sldMk cId="3607212541" sldId="310"/>
            <ac:graphicFrameMk id="14" creationId="{FF1A593B-F3CA-4423-BF37-740C73C6F4BC}"/>
          </ac:graphicFrameMkLst>
        </pc:graphicFrameChg>
      </pc:sldChg>
    </pc:docChg>
  </pc:docChgLst>
  <pc:docChgLst>
    <pc:chgData name="Randall, Michael (Curriculum Support)" userId="d909de85-d2f0-4a61-be52-d2dbe822cc23" providerId="ADAL" clId="{D00739A2-4D1F-41EC-AAD5-A7875EEC2E66}"/>
    <pc:docChg chg="custSel modSld">
      <pc:chgData name="Randall, Michael (Curriculum Support)" userId="d909de85-d2f0-4a61-be52-d2dbe822cc23" providerId="ADAL" clId="{D00739A2-4D1F-41EC-AAD5-A7875EEC2E66}" dt="2022-02-22T04:11:09.045" v="1" actId="478"/>
      <pc:docMkLst>
        <pc:docMk/>
      </pc:docMkLst>
      <pc:sldChg chg="delSp mod">
        <pc:chgData name="Randall, Michael (Curriculum Support)" userId="d909de85-d2f0-4a61-be52-d2dbe822cc23" providerId="ADAL" clId="{D00739A2-4D1F-41EC-AAD5-A7875EEC2E66}" dt="2022-02-22T04:11:09.045" v="1" actId="478"/>
        <pc:sldMkLst>
          <pc:docMk/>
          <pc:sldMk cId="4154521674" sldId="283"/>
        </pc:sldMkLst>
        <pc:spChg chg="del">
          <ac:chgData name="Randall, Michael (Curriculum Support)" userId="d909de85-d2f0-4a61-be52-d2dbe822cc23" providerId="ADAL" clId="{D00739A2-4D1F-41EC-AAD5-A7875EEC2E66}" dt="2022-02-22T04:11:09.045" v="1" actId="478"/>
          <ac:spMkLst>
            <pc:docMk/>
            <pc:sldMk cId="4154521674" sldId="283"/>
            <ac:spMk id="7" creationId="{5B749A20-1F23-4924-87B7-07E82D0208C6}"/>
          </ac:spMkLst>
        </pc:spChg>
      </pc:sldChg>
      <pc:sldChg chg="delSp mod">
        <pc:chgData name="Randall, Michael (Curriculum Support)" userId="d909de85-d2f0-4a61-be52-d2dbe822cc23" providerId="ADAL" clId="{D00739A2-4D1F-41EC-AAD5-A7875EEC2E66}" dt="2022-02-22T04:10:58.966" v="0" actId="478"/>
        <pc:sldMkLst>
          <pc:docMk/>
          <pc:sldMk cId="3430489747" sldId="306"/>
        </pc:sldMkLst>
        <pc:spChg chg="del">
          <ac:chgData name="Randall, Michael (Curriculum Support)" userId="d909de85-d2f0-4a61-be52-d2dbe822cc23" providerId="ADAL" clId="{D00739A2-4D1F-41EC-AAD5-A7875EEC2E66}" dt="2022-02-22T04:10:58.966" v="0" actId="478"/>
          <ac:spMkLst>
            <pc:docMk/>
            <pc:sldMk cId="3430489747" sldId="306"/>
            <ac:spMk id="10" creationId="{7BF7D38C-E47F-4C52-ACBC-EC6A37A746DF}"/>
          </ac:spMkLst>
        </pc:spChg>
      </pc:sldChg>
    </pc:docChg>
  </pc:docChgLst>
  <pc:docChgLst>
    <pc:chgData name="White, Bev (Curriculum Policy and Standards)" userId="S::bev.white622@schools.sa.edu.au::4228438c-bb69-42f5-9d9f-354cafb06b1e" providerId="AD" clId="Web-{0F4DD65F-00B0-4218-9A28-0DDC9054C78B}"/>
    <pc:docChg chg="modSld">
      <pc:chgData name="White, Bev (Curriculum Policy and Standards)" userId="S::bev.white622@schools.sa.edu.au::4228438c-bb69-42f5-9d9f-354cafb06b1e" providerId="AD" clId="Web-{0F4DD65F-00B0-4218-9A28-0DDC9054C78B}" dt="2022-01-26T07:06:29.038" v="11" actId="20577"/>
      <pc:docMkLst>
        <pc:docMk/>
      </pc:docMkLst>
      <pc:sldChg chg="modSp">
        <pc:chgData name="White, Bev (Curriculum Policy and Standards)" userId="S::bev.white622@schools.sa.edu.au::4228438c-bb69-42f5-9d9f-354cafb06b1e" providerId="AD" clId="Web-{0F4DD65F-00B0-4218-9A28-0DDC9054C78B}" dt="2022-01-26T07:05:06.158" v="5" actId="20577"/>
        <pc:sldMkLst>
          <pc:docMk/>
          <pc:sldMk cId="3545509799" sldId="273"/>
        </pc:sldMkLst>
        <pc:spChg chg="mod">
          <ac:chgData name="White, Bev (Curriculum Policy and Standards)" userId="S::bev.white622@schools.sa.edu.au::4228438c-bb69-42f5-9d9f-354cafb06b1e" providerId="AD" clId="Web-{0F4DD65F-00B0-4218-9A28-0DDC9054C78B}" dt="2022-01-26T07:05:06.158" v="5" actId="20577"/>
          <ac:spMkLst>
            <pc:docMk/>
            <pc:sldMk cId="3545509799" sldId="273"/>
            <ac:spMk id="9" creationId="{BF4D0E28-EC9B-4FA5-99E4-0B4AD4EDB97A}"/>
          </ac:spMkLst>
        </pc:spChg>
      </pc:sldChg>
      <pc:sldChg chg="modSp">
        <pc:chgData name="White, Bev (Curriculum Policy and Standards)" userId="S::bev.white622@schools.sa.edu.au::4228438c-bb69-42f5-9d9f-354cafb06b1e" providerId="AD" clId="Web-{0F4DD65F-00B0-4218-9A28-0DDC9054C78B}" dt="2022-01-26T07:06:29.038" v="11" actId="20577"/>
        <pc:sldMkLst>
          <pc:docMk/>
          <pc:sldMk cId="1168317966" sldId="287"/>
        </pc:sldMkLst>
        <pc:spChg chg="mod">
          <ac:chgData name="White, Bev (Curriculum Policy and Standards)" userId="S::bev.white622@schools.sa.edu.au::4228438c-bb69-42f5-9d9f-354cafb06b1e" providerId="AD" clId="Web-{0F4DD65F-00B0-4218-9A28-0DDC9054C78B}" dt="2022-01-26T07:06:29.038" v="11" actId="20577"/>
          <ac:spMkLst>
            <pc:docMk/>
            <pc:sldMk cId="1168317966" sldId="287"/>
            <ac:spMk id="3" creationId="{3BA4D100-C45A-486B-9DFD-96C7CD534E4F}"/>
          </ac:spMkLst>
        </pc:spChg>
      </pc:sldChg>
    </pc:docChg>
  </pc:docChgLst>
  <pc:docChgLst>
    <pc:chgData name="Light, Jane (Curriculum Support)" userId="38f041a2-02fc-425b-9559-cdb75a858b09" providerId="ADAL" clId="{AEF72CC5-8E93-45FA-B7EE-EC5CA61E01A5}"/>
    <pc:docChg chg="undo custSel addSld delSld modSld sldOrd">
      <pc:chgData name="Light, Jane (Curriculum Support)" userId="38f041a2-02fc-425b-9559-cdb75a858b09" providerId="ADAL" clId="{AEF72CC5-8E93-45FA-B7EE-EC5CA61E01A5}" dt="2022-01-23T01:18:57.164" v="4128" actId="20577"/>
      <pc:docMkLst>
        <pc:docMk/>
      </pc:docMkLst>
      <pc:sldChg chg="modSp mod">
        <pc:chgData name="Light, Jane (Curriculum Support)" userId="38f041a2-02fc-425b-9559-cdb75a858b09" providerId="ADAL" clId="{AEF72CC5-8E93-45FA-B7EE-EC5CA61E01A5}" dt="2022-01-20T05:58:55.574" v="22" actId="20577"/>
        <pc:sldMkLst>
          <pc:docMk/>
          <pc:sldMk cId="3271941629" sldId="269"/>
        </pc:sldMkLst>
        <pc:spChg chg="mod">
          <ac:chgData name="Light, Jane (Curriculum Support)" userId="38f041a2-02fc-425b-9559-cdb75a858b09" providerId="ADAL" clId="{AEF72CC5-8E93-45FA-B7EE-EC5CA61E01A5}" dt="2022-01-20T05:58:55.574" v="22" actId="20577"/>
          <ac:spMkLst>
            <pc:docMk/>
            <pc:sldMk cId="3271941629" sldId="269"/>
            <ac:spMk id="3" creationId="{B9A72951-2ACF-4398-A43E-AB03420C26F3}"/>
          </ac:spMkLst>
        </pc:spChg>
      </pc:sldChg>
      <pc:sldChg chg="addSp modSp del mod">
        <pc:chgData name="Light, Jane (Curriculum Support)" userId="38f041a2-02fc-425b-9559-cdb75a858b09" providerId="ADAL" clId="{AEF72CC5-8E93-45FA-B7EE-EC5CA61E01A5}" dt="2022-01-23T00:30:48.702" v="3607" actId="2696"/>
        <pc:sldMkLst>
          <pc:docMk/>
          <pc:sldMk cId="1412376001" sldId="270"/>
        </pc:sldMkLst>
        <pc:spChg chg="mod">
          <ac:chgData name="Light, Jane (Curriculum Support)" userId="38f041a2-02fc-425b-9559-cdb75a858b09" providerId="ADAL" clId="{AEF72CC5-8E93-45FA-B7EE-EC5CA61E01A5}" dt="2022-01-20T23:53:38.750" v="834" actId="20577"/>
          <ac:spMkLst>
            <pc:docMk/>
            <pc:sldMk cId="1412376001" sldId="270"/>
            <ac:spMk id="2" creationId="{9C8D727A-6CAF-456E-B3A9-979F490CC112}"/>
          </ac:spMkLst>
        </pc:spChg>
        <pc:spChg chg="mod">
          <ac:chgData name="Light, Jane (Curriculum Support)" userId="38f041a2-02fc-425b-9559-cdb75a858b09" providerId="ADAL" clId="{AEF72CC5-8E93-45FA-B7EE-EC5CA61E01A5}" dt="2022-01-20T23:11:10.569" v="398" actId="1076"/>
          <ac:spMkLst>
            <pc:docMk/>
            <pc:sldMk cId="1412376001" sldId="270"/>
            <ac:spMk id="5" creationId="{6AD11B38-A3C9-4079-B95D-3499B83B369D}"/>
          </ac:spMkLst>
        </pc:spChg>
        <pc:spChg chg="mod">
          <ac:chgData name="Light, Jane (Curriculum Support)" userId="38f041a2-02fc-425b-9559-cdb75a858b09" providerId="ADAL" clId="{AEF72CC5-8E93-45FA-B7EE-EC5CA61E01A5}" dt="2022-01-20T23:55:01.873" v="838" actId="20577"/>
          <ac:spMkLst>
            <pc:docMk/>
            <pc:sldMk cId="1412376001" sldId="270"/>
            <ac:spMk id="6" creationId="{AEB2247E-FF61-4211-A10F-A2D2F78CB779}"/>
          </ac:spMkLst>
        </pc:spChg>
        <pc:spChg chg="mod">
          <ac:chgData name="Light, Jane (Curriculum Support)" userId="38f041a2-02fc-425b-9559-cdb75a858b09" providerId="ADAL" clId="{AEF72CC5-8E93-45FA-B7EE-EC5CA61E01A5}" dt="2022-01-20T23:55:24.455" v="841" actId="164"/>
          <ac:spMkLst>
            <pc:docMk/>
            <pc:sldMk cId="1412376001" sldId="270"/>
            <ac:spMk id="10" creationId="{5BA1CDC4-A77B-4582-9926-D92F669FA078}"/>
          </ac:spMkLst>
        </pc:spChg>
        <pc:spChg chg="mod">
          <ac:chgData name="Light, Jane (Curriculum Support)" userId="38f041a2-02fc-425b-9559-cdb75a858b09" providerId="ADAL" clId="{AEF72CC5-8E93-45FA-B7EE-EC5CA61E01A5}" dt="2022-01-20T23:56:19.554" v="852" actId="20577"/>
          <ac:spMkLst>
            <pc:docMk/>
            <pc:sldMk cId="1412376001" sldId="270"/>
            <ac:spMk id="11" creationId="{7604587F-F879-4D61-B716-D3D4206AF260}"/>
          </ac:spMkLst>
        </pc:spChg>
        <pc:spChg chg="mod">
          <ac:chgData name="Light, Jane (Curriculum Support)" userId="38f041a2-02fc-425b-9559-cdb75a858b09" providerId="ADAL" clId="{AEF72CC5-8E93-45FA-B7EE-EC5CA61E01A5}" dt="2022-01-20T23:55:40.871" v="843" actId="164"/>
          <ac:spMkLst>
            <pc:docMk/>
            <pc:sldMk cId="1412376001" sldId="270"/>
            <ac:spMk id="14" creationId="{2642BF0A-B182-4C3F-B3E1-FF8E58AB2403}"/>
          </ac:spMkLst>
        </pc:spChg>
        <pc:spChg chg="mod">
          <ac:chgData name="Light, Jane (Curriculum Support)" userId="38f041a2-02fc-425b-9559-cdb75a858b09" providerId="ADAL" clId="{AEF72CC5-8E93-45FA-B7EE-EC5CA61E01A5}" dt="2022-01-20T23:55:40.871" v="843" actId="164"/>
          <ac:spMkLst>
            <pc:docMk/>
            <pc:sldMk cId="1412376001" sldId="270"/>
            <ac:spMk id="15" creationId="{39F9B4E2-5287-4EB7-9D92-73D045D5C9A0}"/>
          </ac:spMkLst>
        </pc:spChg>
        <pc:grpChg chg="add mod">
          <ac:chgData name="Light, Jane (Curriculum Support)" userId="38f041a2-02fc-425b-9559-cdb75a858b09" providerId="ADAL" clId="{AEF72CC5-8E93-45FA-B7EE-EC5CA61E01A5}" dt="2022-01-20T23:55:54.523" v="845" actId="1076"/>
          <ac:grpSpMkLst>
            <pc:docMk/>
            <pc:sldMk cId="1412376001" sldId="270"/>
            <ac:grpSpMk id="3" creationId="{8CA62CD7-10FF-4B7E-AB15-DE7FCD11BAEA}"/>
          </ac:grpSpMkLst>
        </pc:grpChg>
        <pc:grpChg chg="mod">
          <ac:chgData name="Light, Jane (Curriculum Support)" userId="38f041a2-02fc-425b-9559-cdb75a858b09" providerId="ADAL" clId="{AEF72CC5-8E93-45FA-B7EE-EC5CA61E01A5}" dt="2022-01-20T23:55:57.459" v="846" actId="1076"/>
          <ac:grpSpMkLst>
            <pc:docMk/>
            <pc:sldMk cId="1412376001" sldId="270"/>
            <ac:grpSpMk id="4" creationId="{6CE91419-BF66-4FFD-B75C-BBCC872FCD7A}"/>
          </ac:grpSpMkLst>
        </pc:grpChg>
        <pc:grpChg chg="add mod">
          <ac:chgData name="Light, Jane (Curriculum Support)" userId="38f041a2-02fc-425b-9559-cdb75a858b09" providerId="ADAL" clId="{AEF72CC5-8E93-45FA-B7EE-EC5CA61E01A5}" dt="2022-01-20T23:55:50.177" v="844" actId="1076"/>
          <ac:grpSpMkLst>
            <pc:docMk/>
            <pc:sldMk cId="1412376001" sldId="270"/>
            <ac:grpSpMk id="7" creationId="{25C36A72-7222-4F38-B232-5603945816B0}"/>
          </ac:grpSpMkLst>
        </pc:grpChg>
      </pc:sldChg>
      <pc:sldChg chg="del">
        <pc:chgData name="Light, Jane (Curriculum Support)" userId="38f041a2-02fc-425b-9559-cdb75a858b09" providerId="ADAL" clId="{AEF72CC5-8E93-45FA-B7EE-EC5CA61E01A5}" dt="2022-01-21T00:10:42.674" v="935" actId="2696"/>
        <pc:sldMkLst>
          <pc:docMk/>
          <pc:sldMk cId="1240729012" sldId="271"/>
        </pc:sldMkLst>
      </pc:sldChg>
      <pc:sldChg chg="del">
        <pc:chgData name="Light, Jane (Curriculum Support)" userId="38f041a2-02fc-425b-9559-cdb75a858b09" providerId="ADAL" clId="{AEF72CC5-8E93-45FA-B7EE-EC5CA61E01A5}" dt="2022-01-21T00:16:02.876" v="950" actId="2696"/>
        <pc:sldMkLst>
          <pc:docMk/>
          <pc:sldMk cId="926289521" sldId="272"/>
        </pc:sldMkLst>
      </pc:sldChg>
      <pc:sldChg chg="addSp delSp modSp mod modClrScheme chgLayout">
        <pc:chgData name="Light, Jane (Curriculum Support)" userId="38f041a2-02fc-425b-9559-cdb75a858b09" providerId="ADAL" clId="{AEF72CC5-8E93-45FA-B7EE-EC5CA61E01A5}" dt="2022-01-23T01:10:09.581" v="4026"/>
        <pc:sldMkLst>
          <pc:docMk/>
          <pc:sldMk cId="3545509799" sldId="273"/>
        </pc:sldMkLst>
        <pc:spChg chg="del mod ord">
          <ac:chgData name="Light, Jane (Curriculum Support)" userId="38f041a2-02fc-425b-9559-cdb75a858b09" providerId="ADAL" clId="{AEF72CC5-8E93-45FA-B7EE-EC5CA61E01A5}" dt="2022-01-21T00:35:15.094" v="994" actId="700"/>
          <ac:spMkLst>
            <pc:docMk/>
            <pc:sldMk cId="3545509799" sldId="273"/>
            <ac:spMk id="2" creationId="{0325CD56-E5E4-4450-9C23-4AD2BF158BFA}"/>
          </ac:spMkLst>
        </pc:spChg>
        <pc:spChg chg="del mod ord">
          <ac:chgData name="Light, Jane (Curriculum Support)" userId="38f041a2-02fc-425b-9559-cdb75a858b09" providerId="ADAL" clId="{AEF72CC5-8E93-45FA-B7EE-EC5CA61E01A5}" dt="2022-01-21T00:35:15.094" v="994" actId="700"/>
          <ac:spMkLst>
            <pc:docMk/>
            <pc:sldMk cId="3545509799" sldId="273"/>
            <ac:spMk id="3" creationId="{4C83C7C1-5388-4B2C-9729-FB42739C1C59}"/>
          </ac:spMkLst>
        </pc:spChg>
        <pc:spChg chg="del">
          <ac:chgData name="Light, Jane (Curriculum Support)" userId="38f041a2-02fc-425b-9559-cdb75a858b09" providerId="ADAL" clId="{AEF72CC5-8E93-45FA-B7EE-EC5CA61E01A5}" dt="2022-01-21T00:35:15.094" v="994" actId="700"/>
          <ac:spMkLst>
            <pc:docMk/>
            <pc:sldMk cId="3545509799" sldId="273"/>
            <ac:spMk id="4" creationId="{40542E00-A5AB-4B7C-BE7F-796A28E5EAF5}"/>
          </ac:spMkLst>
        </pc:spChg>
        <pc:spChg chg="add del mod ord">
          <ac:chgData name="Light, Jane (Curriculum Support)" userId="38f041a2-02fc-425b-9559-cdb75a858b09" providerId="ADAL" clId="{AEF72CC5-8E93-45FA-B7EE-EC5CA61E01A5}" dt="2022-01-21T00:35:55.591" v="995" actId="700"/>
          <ac:spMkLst>
            <pc:docMk/>
            <pc:sldMk cId="3545509799" sldId="273"/>
            <ac:spMk id="5" creationId="{7A89CE32-A7DE-4174-B833-84CB89A465E9}"/>
          </ac:spMkLst>
        </pc:spChg>
        <pc:spChg chg="add mod">
          <ac:chgData name="Light, Jane (Curriculum Support)" userId="38f041a2-02fc-425b-9559-cdb75a858b09" providerId="ADAL" clId="{AEF72CC5-8E93-45FA-B7EE-EC5CA61E01A5}" dt="2022-01-23T01:10:09.581" v="4026"/>
          <ac:spMkLst>
            <pc:docMk/>
            <pc:sldMk cId="3545509799" sldId="273"/>
            <ac:spMk id="6" creationId="{1EED02EA-FC9A-4D91-82DD-9EC7C22FE6DD}"/>
          </ac:spMkLst>
        </pc:spChg>
        <pc:spChg chg="add del mod ord">
          <ac:chgData name="Light, Jane (Curriculum Support)" userId="38f041a2-02fc-425b-9559-cdb75a858b09" providerId="ADAL" clId="{AEF72CC5-8E93-45FA-B7EE-EC5CA61E01A5}" dt="2022-01-21T00:35:55.591" v="995" actId="700"/>
          <ac:spMkLst>
            <pc:docMk/>
            <pc:sldMk cId="3545509799" sldId="273"/>
            <ac:spMk id="6" creationId="{669C831A-32D3-4C43-B7B3-6B736BFFC6B6}"/>
          </ac:spMkLst>
        </pc:spChg>
        <pc:spChg chg="add del mod ord">
          <ac:chgData name="Light, Jane (Curriculum Support)" userId="38f041a2-02fc-425b-9559-cdb75a858b09" providerId="ADAL" clId="{AEF72CC5-8E93-45FA-B7EE-EC5CA61E01A5}" dt="2022-01-21T00:35:55.591" v="995" actId="700"/>
          <ac:spMkLst>
            <pc:docMk/>
            <pc:sldMk cId="3545509799" sldId="273"/>
            <ac:spMk id="7" creationId="{034653F6-CFAB-4D1A-8AD9-A13759EAAC1F}"/>
          </ac:spMkLst>
        </pc:spChg>
        <pc:spChg chg="add mod ord">
          <ac:chgData name="Light, Jane (Curriculum Support)" userId="38f041a2-02fc-425b-9559-cdb75a858b09" providerId="ADAL" clId="{AEF72CC5-8E93-45FA-B7EE-EC5CA61E01A5}" dt="2022-01-23T00:37:17.357" v="3612" actId="20577"/>
          <ac:spMkLst>
            <pc:docMk/>
            <pc:sldMk cId="3545509799" sldId="273"/>
            <ac:spMk id="8" creationId="{B4539E96-7AC0-4AAE-AC7F-D713E492B353}"/>
          </ac:spMkLst>
        </pc:spChg>
        <pc:spChg chg="add mod ord">
          <ac:chgData name="Light, Jane (Curriculum Support)" userId="38f041a2-02fc-425b-9559-cdb75a858b09" providerId="ADAL" clId="{AEF72CC5-8E93-45FA-B7EE-EC5CA61E01A5}" dt="2022-01-21T01:05:10.704" v="1677" actId="20577"/>
          <ac:spMkLst>
            <pc:docMk/>
            <pc:sldMk cId="3545509799" sldId="273"/>
            <ac:spMk id="9" creationId="{BF4D0E28-EC9B-4FA5-99E4-0B4AD4EDB97A}"/>
          </ac:spMkLst>
        </pc:spChg>
        <pc:spChg chg="add del mod ord">
          <ac:chgData name="Light, Jane (Curriculum Support)" userId="38f041a2-02fc-425b-9559-cdb75a858b09" providerId="ADAL" clId="{AEF72CC5-8E93-45FA-B7EE-EC5CA61E01A5}" dt="2022-01-21T00:41:45.929" v="1243" actId="478"/>
          <ac:spMkLst>
            <pc:docMk/>
            <pc:sldMk cId="3545509799" sldId="273"/>
            <ac:spMk id="10" creationId="{15EF8BD8-D2F1-4D56-8EF9-8C9168F5F063}"/>
          </ac:spMkLst>
        </pc:spChg>
        <pc:spChg chg="add del mod">
          <ac:chgData name="Light, Jane (Curriculum Support)" userId="38f041a2-02fc-425b-9559-cdb75a858b09" providerId="ADAL" clId="{AEF72CC5-8E93-45FA-B7EE-EC5CA61E01A5}" dt="2022-01-23T01:10:09.233" v="4025" actId="478"/>
          <ac:spMkLst>
            <pc:docMk/>
            <pc:sldMk cId="3545509799" sldId="273"/>
            <ac:spMk id="11" creationId="{4645E444-0E67-40D1-AB45-1C5042D549E4}"/>
          </ac:spMkLst>
        </pc:spChg>
      </pc:sldChg>
      <pc:sldChg chg="addSp delSp modSp del mod modClrScheme chgLayout">
        <pc:chgData name="Light, Jane (Curriculum Support)" userId="38f041a2-02fc-425b-9559-cdb75a858b09" providerId="ADAL" clId="{AEF72CC5-8E93-45FA-B7EE-EC5CA61E01A5}" dt="2022-01-21T07:09:46.230" v="2750" actId="47"/>
        <pc:sldMkLst>
          <pc:docMk/>
          <pc:sldMk cId="3470132052" sldId="274"/>
        </pc:sldMkLst>
        <pc:spChg chg="mod ord">
          <ac:chgData name="Light, Jane (Curriculum Support)" userId="38f041a2-02fc-425b-9559-cdb75a858b09" providerId="ADAL" clId="{AEF72CC5-8E93-45FA-B7EE-EC5CA61E01A5}" dt="2022-01-21T01:08:56.292" v="1719" actId="1076"/>
          <ac:spMkLst>
            <pc:docMk/>
            <pc:sldMk cId="3470132052" sldId="274"/>
            <ac:spMk id="2" creationId="{1ACD57B9-35AB-4FA8-BD3C-C37EF930FF77}"/>
          </ac:spMkLst>
        </pc:spChg>
        <pc:spChg chg="del">
          <ac:chgData name="Light, Jane (Curriculum Support)" userId="38f041a2-02fc-425b-9559-cdb75a858b09" providerId="ADAL" clId="{AEF72CC5-8E93-45FA-B7EE-EC5CA61E01A5}" dt="2022-01-21T01:08:31.032" v="1717" actId="700"/>
          <ac:spMkLst>
            <pc:docMk/>
            <pc:sldMk cId="3470132052" sldId="274"/>
            <ac:spMk id="3" creationId="{08B4D9DA-9CA2-4FDF-A36B-F4619719ED20}"/>
          </ac:spMkLst>
        </pc:spChg>
        <pc:spChg chg="del mod ord">
          <ac:chgData name="Light, Jane (Curriculum Support)" userId="38f041a2-02fc-425b-9559-cdb75a858b09" providerId="ADAL" clId="{AEF72CC5-8E93-45FA-B7EE-EC5CA61E01A5}" dt="2022-01-21T01:08:31.032" v="1717" actId="700"/>
          <ac:spMkLst>
            <pc:docMk/>
            <pc:sldMk cId="3470132052" sldId="274"/>
            <ac:spMk id="4" creationId="{CCD39E37-E8B3-4BE7-8BE7-72BA2C811154}"/>
          </ac:spMkLst>
        </pc:spChg>
        <pc:spChg chg="add del mod ord">
          <ac:chgData name="Light, Jane (Curriculum Support)" userId="38f041a2-02fc-425b-9559-cdb75a858b09" providerId="ADAL" clId="{AEF72CC5-8E93-45FA-B7EE-EC5CA61E01A5}" dt="2022-01-21T01:08:46.027" v="1718" actId="700"/>
          <ac:spMkLst>
            <pc:docMk/>
            <pc:sldMk cId="3470132052" sldId="274"/>
            <ac:spMk id="5" creationId="{5FBD5AD3-AB29-4C2A-9AFD-87B04C9C72F5}"/>
          </ac:spMkLst>
        </pc:spChg>
        <pc:spChg chg="add mod ord">
          <ac:chgData name="Light, Jane (Curriculum Support)" userId="38f041a2-02fc-425b-9559-cdb75a858b09" providerId="ADAL" clId="{AEF72CC5-8E93-45FA-B7EE-EC5CA61E01A5}" dt="2022-01-21T01:28:03.169" v="2459" actId="20577"/>
          <ac:spMkLst>
            <pc:docMk/>
            <pc:sldMk cId="3470132052" sldId="274"/>
            <ac:spMk id="6" creationId="{4E52AE98-FEB3-49BC-A20F-74D48C832499}"/>
          </ac:spMkLst>
        </pc:spChg>
      </pc:sldChg>
      <pc:sldChg chg="addSp delSp del">
        <pc:chgData name="Light, Jane (Curriculum Support)" userId="38f041a2-02fc-425b-9559-cdb75a858b09" providerId="ADAL" clId="{AEF72CC5-8E93-45FA-B7EE-EC5CA61E01A5}" dt="2022-01-21T01:47:36.414" v="2728" actId="47"/>
        <pc:sldMkLst>
          <pc:docMk/>
          <pc:sldMk cId="1442714833" sldId="275"/>
        </pc:sldMkLst>
        <pc:picChg chg="add del">
          <ac:chgData name="Light, Jane (Curriculum Support)" userId="38f041a2-02fc-425b-9559-cdb75a858b09" providerId="ADAL" clId="{AEF72CC5-8E93-45FA-B7EE-EC5CA61E01A5}" dt="2022-01-21T01:44:09.110" v="2710" actId="478"/>
          <ac:picMkLst>
            <pc:docMk/>
            <pc:sldMk cId="1442714833" sldId="275"/>
            <ac:picMk id="1026" creationId="{F1263736-5008-4B86-BF05-DBE90EE097C7}"/>
          </ac:picMkLst>
        </pc:picChg>
      </pc:sldChg>
      <pc:sldChg chg="del">
        <pc:chgData name="Light, Jane (Curriculum Support)" userId="38f041a2-02fc-425b-9559-cdb75a858b09" providerId="ADAL" clId="{AEF72CC5-8E93-45FA-B7EE-EC5CA61E01A5}" dt="2022-01-21T01:47:36.414" v="2728" actId="47"/>
        <pc:sldMkLst>
          <pc:docMk/>
          <pc:sldMk cId="3545433890" sldId="276"/>
        </pc:sldMkLst>
      </pc:sldChg>
      <pc:sldChg chg="addSp delSp del">
        <pc:chgData name="Light, Jane (Curriculum Support)" userId="38f041a2-02fc-425b-9559-cdb75a858b09" providerId="ADAL" clId="{AEF72CC5-8E93-45FA-B7EE-EC5CA61E01A5}" dt="2022-01-21T01:47:36.414" v="2728" actId="47"/>
        <pc:sldMkLst>
          <pc:docMk/>
          <pc:sldMk cId="3937057077" sldId="277"/>
        </pc:sldMkLst>
        <pc:picChg chg="add del">
          <ac:chgData name="Light, Jane (Curriculum Support)" userId="38f041a2-02fc-425b-9559-cdb75a858b09" providerId="ADAL" clId="{AEF72CC5-8E93-45FA-B7EE-EC5CA61E01A5}" dt="2022-01-21T01:45:27.597" v="2714" actId="478"/>
          <ac:picMkLst>
            <pc:docMk/>
            <pc:sldMk cId="3937057077" sldId="277"/>
            <ac:picMk id="3074" creationId="{2892AA4D-A8D8-4BF4-B448-B761E5D2A192}"/>
          </ac:picMkLst>
        </pc:picChg>
      </pc:sldChg>
      <pc:sldChg chg="addSp delSp del">
        <pc:chgData name="Light, Jane (Curriculum Support)" userId="38f041a2-02fc-425b-9559-cdb75a858b09" providerId="ADAL" clId="{AEF72CC5-8E93-45FA-B7EE-EC5CA61E01A5}" dt="2022-01-21T01:47:36.414" v="2728" actId="47"/>
        <pc:sldMkLst>
          <pc:docMk/>
          <pc:sldMk cId="1161274651" sldId="278"/>
        </pc:sldMkLst>
        <pc:picChg chg="add del">
          <ac:chgData name="Light, Jane (Curriculum Support)" userId="38f041a2-02fc-425b-9559-cdb75a858b09" providerId="ADAL" clId="{AEF72CC5-8E93-45FA-B7EE-EC5CA61E01A5}" dt="2022-01-21T01:44:30.948" v="2712" actId="478"/>
          <ac:picMkLst>
            <pc:docMk/>
            <pc:sldMk cId="1161274651" sldId="278"/>
            <ac:picMk id="2050" creationId="{A9E803D9-F538-4A60-9B17-5E12C7D0DDC4}"/>
          </ac:picMkLst>
        </pc:picChg>
      </pc:sldChg>
      <pc:sldChg chg="modSp mod">
        <pc:chgData name="Light, Jane (Curriculum Support)" userId="38f041a2-02fc-425b-9559-cdb75a858b09" providerId="ADAL" clId="{AEF72CC5-8E93-45FA-B7EE-EC5CA61E01A5}" dt="2022-01-23T00:58:52.954" v="4015" actId="20577"/>
        <pc:sldMkLst>
          <pc:docMk/>
          <pc:sldMk cId="1547805709" sldId="280"/>
        </pc:sldMkLst>
        <pc:spChg chg="mod">
          <ac:chgData name="Light, Jane (Curriculum Support)" userId="38f041a2-02fc-425b-9559-cdb75a858b09" providerId="ADAL" clId="{AEF72CC5-8E93-45FA-B7EE-EC5CA61E01A5}" dt="2022-01-23T00:58:52.954" v="4015" actId="20577"/>
          <ac:spMkLst>
            <pc:docMk/>
            <pc:sldMk cId="1547805709" sldId="280"/>
            <ac:spMk id="2" creationId="{48225CFB-4302-49BA-8660-88F59555382D}"/>
          </ac:spMkLst>
        </pc:spChg>
        <pc:spChg chg="mod">
          <ac:chgData name="Light, Jane (Curriculum Support)" userId="38f041a2-02fc-425b-9559-cdb75a858b09" providerId="ADAL" clId="{AEF72CC5-8E93-45FA-B7EE-EC5CA61E01A5}" dt="2022-01-23T00:48:39.780" v="3895" actId="207"/>
          <ac:spMkLst>
            <pc:docMk/>
            <pc:sldMk cId="1547805709" sldId="280"/>
            <ac:spMk id="3" creationId="{B9A72951-2ACF-4398-A43E-AB03420C26F3}"/>
          </ac:spMkLst>
        </pc:spChg>
      </pc:sldChg>
      <pc:sldChg chg="del">
        <pc:chgData name="Light, Jane (Curriculum Support)" userId="38f041a2-02fc-425b-9559-cdb75a858b09" providerId="ADAL" clId="{AEF72CC5-8E93-45FA-B7EE-EC5CA61E01A5}" dt="2022-01-20T23:52:53.654" v="829" actId="2696"/>
        <pc:sldMkLst>
          <pc:docMk/>
          <pc:sldMk cId="3655699135" sldId="281"/>
        </pc:sldMkLst>
      </pc:sldChg>
      <pc:sldChg chg="modSp mod">
        <pc:chgData name="Light, Jane (Curriculum Support)" userId="38f041a2-02fc-425b-9559-cdb75a858b09" providerId="ADAL" clId="{AEF72CC5-8E93-45FA-B7EE-EC5CA61E01A5}" dt="2022-01-23T00:36:00.595" v="3610" actId="207"/>
        <pc:sldMkLst>
          <pc:docMk/>
          <pc:sldMk cId="2823522557" sldId="282"/>
        </pc:sldMkLst>
        <pc:spChg chg="mod">
          <ac:chgData name="Light, Jane (Curriculum Support)" userId="38f041a2-02fc-425b-9559-cdb75a858b09" providerId="ADAL" clId="{AEF72CC5-8E93-45FA-B7EE-EC5CA61E01A5}" dt="2022-01-20T05:59:13.678" v="23" actId="20577"/>
          <ac:spMkLst>
            <pc:docMk/>
            <pc:sldMk cId="2823522557" sldId="282"/>
            <ac:spMk id="2" creationId="{800EA0BE-6898-40B5-A818-0E794AD7F643}"/>
          </ac:spMkLst>
        </pc:spChg>
        <pc:spChg chg="mod">
          <ac:chgData name="Light, Jane (Curriculum Support)" userId="38f041a2-02fc-425b-9559-cdb75a858b09" providerId="ADAL" clId="{AEF72CC5-8E93-45FA-B7EE-EC5CA61E01A5}" dt="2022-01-23T00:36:00.595" v="3610" actId="207"/>
          <ac:spMkLst>
            <pc:docMk/>
            <pc:sldMk cId="2823522557" sldId="282"/>
            <ac:spMk id="3" creationId="{AB66F1BB-CCAB-433E-B2BB-9BD17BA83C64}"/>
          </ac:spMkLst>
        </pc:spChg>
      </pc:sldChg>
      <pc:sldChg chg="addSp delSp modSp mod modClrScheme chgLayout">
        <pc:chgData name="Light, Jane (Curriculum Support)" userId="38f041a2-02fc-425b-9559-cdb75a858b09" providerId="ADAL" clId="{AEF72CC5-8E93-45FA-B7EE-EC5CA61E01A5}" dt="2022-01-23T00:11:02.375" v="3553" actId="255"/>
        <pc:sldMkLst>
          <pc:docMk/>
          <pc:sldMk cId="4154521674" sldId="283"/>
        </pc:sldMkLst>
        <pc:spChg chg="mod ord">
          <ac:chgData name="Light, Jane (Curriculum Support)" userId="38f041a2-02fc-425b-9559-cdb75a858b09" providerId="ADAL" clId="{AEF72CC5-8E93-45FA-B7EE-EC5CA61E01A5}" dt="2022-01-22T23:19:11.277" v="3170" actId="700"/>
          <ac:spMkLst>
            <pc:docMk/>
            <pc:sldMk cId="4154521674" sldId="283"/>
            <ac:spMk id="2" creationId="{BE296D38-0FE2-430F-BD58-C94EE874BAE4}"/>
          </ac:spMkLst>
        </pc:spChg>
        <pc:spChg chg="mod ord">
          <ac:chgData name="Light, Jane (Curriculum Support)" userId="38f041a2-02fc-425b-9559-cdb75a858b09" providerId="ADAL" clId="{AEF72CC5-8E93-45FA-B7EE-EC5CA61E01A5}" dt="2022-01-23T00:11:02.375" v="3553" actId="255"/>
          <ac:spMkLst>
            <pc:docMk/>
            <pc:sldMk cId="4154521674" sldId="283"/>
            <ac:spMk id="3" creationId="{2C9E60A3-783F-4850-B296-86F9A12DFCA2}"/>
          </ac:spMkLst>
        </pc:spChg>
        <pc:spChg chg="add del mod ord">
          <ac:chgData name="Light, Jane (Curriculum Support)" userId="38f041a2-02fc-425b-9559-cdb75a858b09" providerId="ADAL" clId="{AEF72CC5-8E93-45FA-B7EE-EC5CA61E01A5}" dt="2022-01-22T23:16:38.718" v="3065" actId="700"/>
          <ac:spMkLst>
            <pc:docMk/>
            <pc:sldMk cId="4154521674" sldId="283"/>
            <ac:spMk id="4" creationId="{AB175E26-C2DC-41FF-9379-ED92BB3AAC84}"/>
          </ac:spMkLst>
        </pc:spChg>
        <pc:spChg chg="add del mod ord">
          <ac:chgData name="Light, Jane (Curriculum Support)" userId="38f041a2-02fc-425b-9559-cdb75a858b09" providerId="ADAL" clId="{AEF72CC5-8E93-45FA-B7EE-EC5CA61E01A5}" dt="2022-01-22T23:19:11.277" v="3170" actId="700"/>
          <ac:spMkLst>
            <pc:docMk/>
            <pc:sldMk cId="4154521674" sldId="283"/>
            <ac:spMk id="5" creationId="{5809E646-1A8D-4B96-8B1A-E95E23D3BF75}"/>
          </ac:spMkLst>
        </pc:spChg>
        <pc:spChg chg="mod">
          <ac:chgData name="Light, Jane (Curriculum Support)" userId="38f041a2-02fc-425b-9559-cdb75a858b09" providerId="ADAL" clId="{AEF72CC5-8E93-45FA-B7EE-EC5CA61E01A5}" dt="2022-01-23T00:09:35.525" v="3537" actId="1076"/>
          <ac:spMkLst>
            <pc:docMk/>
            <pc:sldMk cId="4154521674" sldId="283"/>
            <ac:spMk id="6" creationId="{C1AD05A6-A758-4C48-9147-FC2F846E1F67}"/>
          </ac:spMkLst>
        </pc:spChg>
        <pc:picChg chg="add mod">
          <ac:chgData name="Light, Jane (Curriculum Support)" userId="38f041a2-02fc-425b-9559-cdb75a858b09" providerId="ADAL" clId="{AEF72CC5-8E93-45FA-B7EE-EC5CA61E01A5}" dt="2022-01-23T00:09:00.360" v="3528" actId="1076"/>
          <ac:picMkLst>
            <pc:docMk/>
            <pc:sldMk cId="4154521674" sldId="283"/>
            <ac:picMk id="4098" creationId="{2E256FE0-EE0D-4A61-90B8-E169E6814153}"/>
          </ac:picMkLst>
        </pc:picChg>
      </pc:sldChg>
      <pc:sldChg chg="addSp delSp modSp mod ord modClrScheme modAnim chgLayout">
        <pc:chgData name="Light, Jane (Curriculum Support)" userId="38f041a2-02fc-425b-9559-cdb75a858b09" providerId="ADAL" clId="{AEF72CC5-8E93-45FA-B7EE-EC5CA61E01A5}" dt="2022-01-21T01:47:24.866" v="2727" actId="20577"/>
        <pc:sldMkLst>
          <pc:docMk/>
          <pc:sldMk cId="2034706838" sldId="284"/>
        </pc:sldMkLst>
        <pc:spChg chg="del mod">
          <ac:chgData name="Light, Jane (Curriculum Support)" userId="38f041a2-02fc-425b-9559-cdb75a858b09" providerId="ADAL" clId="{AEF72CC5-8E93-45FA-B7EE-EC5CA61E01A5}" dt="2022-01-21T00:32:51.275" v="991" actId="478"/>
          <ac:spMkLst>
            <pc:docMk/>
            <pc:sldMk cId="2034706838" sldId="284"/>
            <ac:spMk id="2" creationId="{48225CFB-4302-49BA-8660-88F59555382D}"/>
          </ac:spMkLst>
        </pc:spChg>
        <pc:spChg chg="del">
          <ac:chgData name="Light, Jane (Curriculum Support)" userId="38f041a2-02fc-425b-9559-cdb75a858b09" providerId="ADAL" clId="{AEF72CC5-8E93-45FA-B7EE-EC5CA61E01A5}" dt="2022-01-21T00:32:33.737" v="990"/>
          <ac:spMkLst>
            <pc:docMk/>
            <pc:sldMk cId="2034706838" sldId="284"/>
            <ac:spMk id="3" creationId="{B9A72951-2ACF-4398-A43E-AB03420C26F3}"/>
          </ac:spMkLst>
        </pc:spChg>
        <pc:spChg chg="add del mod ord">
          <ac:chgData name="Light, Jane (Curriculum Support)" userId="38f041a2-02fc-425b-9559-cdb75a858b09" providerId="ADAL" clId="{AEF72CC5-8E93-45FA-B7EE-EC5CA61E01A5}" dt="2022-01-21T01:32:07.640" v="2466" actId="700"/>
          <ac:spMkLst>
            <pc:docMk/>
            <pc:sldMk cId="2034706838" sldId="284"/>
            <ac:spMk id="6" creationId="{5E814079-3685-44E4-89FD-4668C362FF30}"/>
          </ac:spMkLst>
        </pc:spChg>
        <pc:spChg chg="add mod ord">
          <ac:chgData name="Light, Jane (Curriculum Support)" userId="38f041a2-02fc-425b-9559-cdb75a858b09" providerId="ADAL" clId="{AEF72CC5-8E93-45FA-B7EE-EC5CA61E01A5}" dt="2022-01-21T01:42:12.484" v="2708" actId="1076"/>
          <ac:spMkLst>
            <pc:docMk/>
            <pc:sldMk cId="2034706838" sldId="284"/>
            <ac:spMk id="7" creationId="{906F3A5E-8F32-42A2-9C8E-7150667A6CC8}"/>
          </ac:spMkLst>
        </pc:spChg>
        <pc:spChg chg="add mod">
          <ac:chgData name="Light, Jane (Curriculum Support)" userId="38f041a2-02fc-425b-9559-cdb75a858b09" providerId="ADAL" clId="{AEF72CC5-8E93-45FA-B7EE-EC5CA61E01A5}" dt="2022-01-21T01:41:36.377" v="2705" actId="1076"/>
          <ac:spMkLst>
            <pc:docMk/>
            <pc:sldMk cId="2034706838" sldId="284"/>
            <ac:spMk id="8" creationId="{B3418279-3FAC-45C6-BE6C-F039AA1E3883}"/>
          </ac:spMkLst>
        </pc:spChg>
        <pc:spChg chg="add del mod">
          <ac:chgData name="Light, Jane (Curriculum Support)" userId="38f041a2-02fc-425b-9559-cdb75a858b09" providerId="ADAL" clId="{AEF72CC5-8E93-45FA-B7EE-EC5CA61E01A5}" dt="2022-01-21T01:39:07.252" v="2582" actId="478"/>
          <ac:spMkLst>
            <pc:docMk/>
            <pc:sldMk cId="2034706838" sldId="284"/>
            <ac:spMk id="9" creationId="{4969A769-90BB-48AA-90C9-511260A9112C}"/>
          </ac:spMkLst>
        </pc:spChg>
        <pc:spChg chg="add del mod">
          <ac:chgData name="Light, Jane (Curriculum Support)" userId="38f041a2-02fc-425b-9559-cdb75a858b09" providerId="ADAL" clId="{AEF72CC5-8E93-45FA-B7EE-EC5CA61E01A5}" dt="2022-01-21T01:40:23.997" v="2593" actId="478"/>
          <ac:spMkLst>
            <pc:docMk/>
            <pc:sldMk cId="2034706838" sldId="284"/>
            <ac:spMk id="10" creationId="{B358A911-8875-4CAA-91D7-2EB22378E41D}"/>
          </ac:spMkLst>
        </pc:spChg>
        <pc:spChg chg="add mod">
          <ac:chgData name="Light, Jane (Curriculum Support)" userId="38f041a2-02fc-425b-9559-cdb75a858b09" providerId="ADAL" clId="{AEF72CC5-8E93-45FA-B7EE-EC5CA61E01A5}" dt="2022-01-21T01:47:24.866" v="2727" actId="20577"/>
          <ac:spMkLst>
            <pc:docMk/>
            <pc:sldMk cId="2034706838" sldId="284"/>
            <ac:spMk id="11" creationId="{97C03B50-1E5A-4882-8CF0-87126CB48AC4}"/>
          </ac:spMkLst>
        </pc:spChg>
        <pc:picChg chg="add mod ord">
          <ac:chgData name="Light, Jane (Curriculum Support)" userId="38f041a2-02fc-425b-9559-cdb75a858b09" providerId="ADAL" clId="{AEF72CC5-8E93-45FA-B7EE-EC5CA61E01A5}" dt="2022-01-21T01:42:09.014" v="2707" actId="1076"/>
          <ac:picMkLst>
            <pc:docMk/>
            <pc:sldMk cId="2034706838" sldId="284"/>
            <ac:picMk id="4" creationId="{E3AFBEC5-8143-4216-97A4-2C8CC0C13CE7}"/>
          </ac:picMkLst>
        </pc:picChg>
      </pc:sldChg>
      <pc:sldChg chg="addSp delSp modSp new mod modClrScheme chgLayout">
        <pc:chgData name="Light, Jane (Curriculum Support)" userId="38f041a2-02fc-425b-9559-cdb75a858b09" providerId="ADAL" clId="{AEF72CC5-8E93-45FA-B7EE-EC5CA61E01A5}" dt="2022-01-23T00:36:43.724" v="3611" actId="20577"/>
        <pc:sldMkLst>
          <pc:docMk/>
          <pc:sldMk cId="2380341403" sldId="285"/>
        </pc:sldMkLst>
        <pc:spChg chg="del mod ord">
          <ac:chgData name="Light, Jane (Curriculum Support)" userId="38f041a2-02fc-425b-9559-cdb75a858b09" providerId="ADAL" clId="{AEF72CC5-8E93-45FA-B7EE-EC5CA61E01A5}" dt="2022-01-20T23:58:17.201" v="854" actId="700"/>
          <ac:spMkLst>
            <pc:docMk/>
            <pc:sldMk cId="2380341403" sldId="285"/>
            <ac:spMk id="2" creationId="{F3A186DB-E12E-4172-8D8B-333FFBF01240}"/>
          </ac:spMkLst>
        </pc:spChg>
        <pc:spChg chg="del mod ord">
          <ac:chgData name="Light, Jane (Curriculum Support)" userId="38f041a2-02fc-425b-9559-cdb75a858b09" providerId="ADAL" clId="{AEF72CC5-8E93-45FA-B7EE-EC5CA61E01A5}" dt="2022-01-20T23:58:17.201" v="854" actId="700"/>
          <ac:spMkLst>
            <pc:docMk/>
            <pc:sldMk cId="2380341403" sldId="285"/>
            <ac:spMk id="3" creationId="{29DE5E01-8B4D-45AF-8215-AC01D1575E44}"/>
          </ac:spMkLst>
        </pc:spChg>
        <pc:spChg chg="add del mod ord">
          <ac:chgData name="Light, Jane (Curriculum Support)" userId="38f041a2-02fc-425b-9559-cdb75a858b09" providerId="ADAL" clId="{AEF72CC5-8E93-45FA-B7EE-EC5CA61E01A5}" dt="2022-01-20T23:58:46.866" v="855" actId="700"/>
          <ac:spMkLst>
            <pc:docMk/>
            <pc:sldMk cId="2380341403" sldId="285"/>
            <ac:spMk id="4" creationId="{367BD8C8-A991-4F1F-B8F8-AE5B0DF4B3D5}"/>
          </ac:spMkLst>
        </pc:spChg>
        <pc:spChg chg="add del mod ord">
          <ac:chgData name="Light, Jane (Curriculum Support)" userId="38f041a2-02fc-425b-9559-cdb75a858b09" providerId="ADAL" clId="{AEF72CC5-8E93-45FA-B7EE-EC5CA61E01A5}" dt="2022-01-20T23:58:46.866" v="855" actId="700"/>
          <ac:spMkLst>
            <pc:docMk/>
            <pc:sldMk cId="2380341403" sldId="285"/>
            <ac:spMk id="5" creationId="{17A67547-01FA-4BBD-8045-8DEA012781ED}"/>
          </ac:spMkLst>
        </pc:spChg>
        <pc:spChg chg="add del mod ord">
          <ac:chgData name="Light, Jane (Curriculum Support)" userId="38f041a2-02fc-425b-9559-cdb75a858b09" providerId="ADAL" clId="{AEF72CC5-8E93-45FA-B7EE-EC5CA61E01A5}" dt="2022-01-20T23:58:46.866" v="855" actId="700"/>
          <ac:spMkLst>
            <pc:docMk/>
            <pc:sldMk cId="2380341403" sldId="285"/>
            <ac:spMk id="6" creationId="{2983BA0F-FCA9-4130-A8FB-6B23C24F8970}"/>
          </ac:spMkLst>
        </pc:spChg>
        <pc:spChg chg="add del mod ord">
          <ac:chgData name="Light, Jane (Curriculum Support)" userId="38f041a2-02fc-425b-9559-cdb75a858b09" providerId="ADAL" clId="{AEF72CC5-8E93-45FA-B7EE-EC5CA61E01A5}" dt="2022-01-21T00:05:35.019" v="912" actId="478"/>
          <ac:spMkLst>
            <pc:docMk/>
            <pc:sldMk cId="2380341403" sldId="285"/>
            <ac:spMk id="7" creationId="{1AEEC20F-223A-4A23-BDA9-9E8F8312B9D4}"/>
          </ac:spMkLst>
        </pc:spChg>
        <pc:spChg chg="add del mod ord">
          <ac:chgData name="Light, Jane (Curriculum Support)" userId="38f041a2-02fc-425b-9559-cdb75a858b09" providerId="ADAL" clId="{AEF72CC5-8E93-45FA-B7EE-EC5CA61E01A5}" dt="2022-01-21T00:00:39.701" v="858" actId="3680"/>
          <ac:spMkLst>
            <pc:docMk/>
            <pc:sldMk cId="2380341403" sldId="285"/>
            <ac:spMk id="8" creationId="{8DE26590-0CA1-4310-B533-AD3AB90DB250}"/>
          </ac:spMkLst>
        </pc:spChg>
        <pc:spChg chg="add del mod ord">
          <ac:chgData name="Light, Jane (Curriculum Support)" userId="38f041a2-02fc-425b-9559-cdb75a858b09" providerId="ADAL" clId="{AEF72CC5-8E93-45FA-B7EE-EC5CA61E01A5}" dt="2022-01-21T00:00:50.133" v="860" actId="478"/>
          <ac:spMkLst>
            <pc:docMk/>
            <pc:sldMk cId="2380341403" sldId="285"/>
            <ac:spMk id="9" creationId="{8DAD4345-6990-4E38-BDEC-D3627E7D6F7E}"/>
          </ac:spMkLst>
        </pc:spChg>
        <pc:spChg chg="add del mod">
          <ac:chgData name="Light, Jane (Curriculum Support)" userId="38f041a2-02fc-425b-9559-cdb75a858b09" providerId="ADAL" clId="{AEF72CC5-8E93-45FA-B7EE-EC5CA61E01A5}" dt="2022-01-21T00:00:55.042" v="861" actId="3680"/>
          <ac:spMkLst>
            <pc:docMk/>
            <pc:sldMk cId="2380341403" sldId="285"/>
            <ac:spMk id="12" creationId="{9498C512-3C0A-437E-ABD7-FE668A76624A}"/>
          </ac:spMkLst>
        </pc:spChg>
        <pc:spChg chg="add mod">
          <ac:chgData name="Light, Jane (Curriculum Support)" userId="38f041a2-02fc-425b-9559-cdb75a858b09" providerId="ADAL" clId="{AEF72CC5-8E93-45FA-B7EE-EC5CA61E01A5}" dt="2022-01-21T00:15:52.298" v="949" actId="1076"/>
          <ac:spMkLst>
            <pc:docMk/>
            <pc:sldMk cId="2380341403" sldId="285"/>
            <ac:spMk id="15" creationId="{31D68E5A-45E3-4A3C-BED1-365CBC5E43C9}"/>
          </ac:spMkLst>
        </pc:spChg>
        <pc:spChg chg="add mod">
          <ac:chgData name="Light, Jane (Curriculum Support)" userId="38f041a2-02fc-425b-9559-cdb75a858b09" providerId="ADAL" clId="{AEF72CC5-8E93-45FA-B7EE-EC5CA61E01A5}" dt="2022-01-23T00:36:43.724" v="3611" actId="20577"/>
          <ac:spMkLst>
            <pc:docMk/>
            <pc:sldMk cId="2380341403" sldId="285"/>
            <ac:spMk id="16" creationId="{602C12F3-197C-4883-A0F9-328A24C17F9F}"/>
          </ac:spMkLst>
        </pc:spChg>
        <pc:graphicFrameChg chg="add del mod ord modGraphic">
          <ac:chgData name="Light, Jane (Curriculum Support)" userId="38f041a2-02fc-425b-9559-cdb75a858b09" providerId="ADAL" clId="{AEF72CC5-8E93-45FA-B7EE-EC5CA61E01A5}" dt="2022-01-21T00:00:45.321" v="859" actId="478"/>
          <ac:graphicFrameMkLst>
            <pc:docMk/>
            <pc:sldMk cId="2380341403" sldId="285"/>
            <ac:graphicFrameMk id="10" creationId="{B339BABD-8424-4BF3-BAC8-281E2422F2CE}"/>
          </ac:graphicFrameMkLst>
        </pc:graphicFrameChg>
        <pc:graphicFrameChg chg="add mod ord modGraphic">
          <ac:chgData name="Light, Jane (Curriculum Support)" userId="38f041a2-02fc-425b-9559-cdb75a858b09" providerId="ADAL" clId="{AEF72CC5-8E93-45FA-B7EE-EC5CA61E01A5}" dt="2022-01-22T23:15:06.143" v="3059" actId="1076"/>
          <ac:graphicFrameMkLst>
            <pc:docMk/>
            <pc:sldMk cId="2380341403" sldId="285"/>
            <ac:graphicFrameMk id="13" creationId="{F580C7BA-1DB7-49A2-AD61-42DA49C44AC9}"/>
          </ac:graphicFrameMkLst>
        </pc:graphicFrameChg>
        <pc:graphicFrameChg chg="add mod modGraphic">
          <ac:chgData name="Light, Jane (Curriculum Support)" userId="38f041a2-02fc-425b-9559-cdb75a858b09" providerId="ADAL" clId="{AEF72CC5-8E93-45FA-B7EE-EC5CA61E01A5}" dt="2022-01-21T00:15:44.816" v="948" actId="14100"/>
          <ac:graphicFrameMkLst>
            <pc:docMk/>
            <pc:sldMk cId="2380341403" sldId="285"/>
            <ac:graphicFrameMk id="14" creationId="{FF1A593B-F3CA-4423-BF37-740C73C6F4BC}"/>
          </ac:graphicFrameMkLst>
        </pc:graphicFrameChg>
      </pc:sldChg>
      <pc:sldChg chg="delSp modSp add mod">
        <pc:chgData name="Light, Jane (Curriculum Support)" userId="38f041a2-02fc-425b-9559-cdb75a858b09" providerId="ADAL" clId="{AEF72CC5-8E93-45FA-B7EE-EC5CA61E01A5}" dt="2022-01-23T00:19:57.642" v="3606" actId="207"/>
        <pc:sldMkLst>
          <pc:docMk/>
          <pc:sldMk cId="3296324403" sldId="286"/>
        </pc:sldMkLst>
        <pc:spChg chg="del">
          <ac:chgData name="Light, Jane (Curriculum Support)" userId="38f041a2-02fc-425b-9559-cdb75a858b09" providerId="ADAL" clId="{AEF72CC5-8E93-45FA-B7EE-EC5CA61E01A5}" dt="2022-01-21T00:53:36.109" v="1519" actId="478"/>
          <ac:spMkLst>
            <pc:docMk/>
            <pc:sldMk cId="3296324403" sldId="286"/>
            <ac:spMk id="15" creationId="{31D68E5A-45E3-4A3C-BED1-365CBC5E43C9}"/>
          </ac:spMkLst>
        </pc:spChg>
        <pc:spChg chg="mod">
          <ac:chgData name="Light, Jane (Curriculum Support)" userId="38f041a2-02fc-425b-9559-cdb75a858b09" providerId="ADAL" clId="{AEF72CC5-8E93-45FA-B7EE-EC5CA61E01A5}" dt="2022-01-23T00:18:54.817" v="3585" actId="207"/>
          <ac:spMkLst>
            <pc:docMk/>
            <pc:sldMk cId="3296324403" sldId="286"/>
            <ac:spMk id="16" creationId="{602C12F3-197C-4883-A0F9-328A24C17F9F}"/>
          </ac:spMkLst>
        </pc:spChg>
        <pc:graphicFrameChg chg="mod modGraphic">
          <ac:chgData name="Light, Jane (Curriculum Support)" userId="38f041a2-02fc-425b-9559-cdb75a858b09" providerId="ADAL" clId="{AEF72CC5-8E93-45FA-B7EE-EC5CA61E01A5}" dt="2022-01-23T00:19:57.642" v="3606" actId="207"/>
          <ac:graphicFrameMkLst>
            <pc:docMk/>
            <pc:sldMk cId="3296324403" sldId="286"/>
            <ac:graphicFrameMk id="13" creationId="{F580C7BA-1DB7-49A2-AD61-42DA49C44AC9}"/>
          </ac:graphicFrameMkLst>
        </pc:graphicFrameChg>
        <pc:graphicFrameChg chg="del">
          <ac:chgData name="Light, Jane (Curriculum Support)" userId="38f041a2-02fc-425b-9559-cdb75a858b09" providerId="ADAL" clId="{AEF72CC5-8E93-45FA-B7EE-EC5CA61E01A5}" dt="2022-01-21T00:55:44.949" v="1529" actId="478"/>
          <ac:graphicFrameMkLst>
            <pc:docMk/>
            <pc:sldMk cId="3296324403" sldId="286"/>
            <ac:graphicFrameMk id="14" creationId="{FF1A593B-F3CA-4423-BF37-740C73C6F4BC}"/>
          </ac:graphicFrameMkLst>
        </pc:graphicFrameChg>
      </pc:sldChg>
      <pc:sldChg chg="addSp delSp modSp add mod">
        <pc:chgData name="Light, Jane (Curriculum Support)" userId="38f041a2-02fc-425b-9559-cdb75a858b09" providerId="ADAL" clId="{AEF72CC5-8E93-45FA-B7EE-EC5CA61E01A5}" dt="2022-01-23T01:10:04.948" v="4024"/>
        <pc:sldMkLst>
          <pc:docMk/>
          <pc:sldMk cId="1168317966" sldId="287"/>
        </pc:sldMkLst>
        <pc:spChg chg="add del mod">
          <ac:chgData name="Light, Jane (Curriculum Support)" userId="38f041a2-02fc-425b-9559-cdb75a858b09" providerId="ADAL" clId="{AEF72CC5-8E93-45FA-B7EE-EC5CA61E01A5}" dt="2022-01-23T01:10:02.148" v="4022"/>
          <ac:spMkLst>
            <pc:docMk/>
            <pc:sldMk cId="1168317966" sldId="287"/>
            <ac:spMk id="6" creationId="{A5098081-C60E-40D8-9D56-1A6F5B3695DA}"/>
          </ac:spMkLst>
        </pc:spChg>
        <pc:spChg chg="add mod">
          <ac:chgData name="Light, Jane (Curriculum Support)" userId="38f041a2-02fc-425b-9559-cdb75a858b09" providerId="ADAL" clId="{AEF72CC5-8E93-45FA-B7EE-EC5CA61E01A5}" dt="2022-01-23T01:10:04.948" v="4024"/>
          <ac:spMkLst>
            <pc:docMk/>
            <pc:sldMk cId="1168317966" sldId="287"/>
            <ac:spMk id="7" creationId="{BECC1797-2D89-4C9D-BB2C-11DBA51CA51C}"/>
          </ac:spMkLst>
        </pc:spChg>
        <pc:spChg chg="mod">
          <ac:chgData name="Light, Jane (Curriculum Support)" userId="38f041a2-02fc-425b-9559-cdb75a858b09" providerId="ADAL" clId="{AEF72CC5-8E93-45FA-B7EE-EC5CA61E01A5}" dt="2022-01-21T01:00:08.434" v="1573" actId="20577"/>
          <ac:spMkLst>
            <pc:docMk/>
            <pc:sldMk cId="1168317966" sldId="287"/>
            <ac:spMk id="8" creationId="{B4539E96-7AC0-4AAE-AC7F-D713E492B353}"/>
          </ac:spMkLst>
        </pc:spChg>
        <pc:spChg chg="mod">
          <ac:chgData name="Light, Jane (Curriculum Support)" userId="38f041a2-02fc-425b-9559-cdb75a858b09" providerId="ADAL" clId="{AEF72CC5-8E93-45FA-B7EE-EC5CA61E01A5}" dt="2022-01-21T01:05:20.641" v="1683" actId="20577"/>
          <ac:spMkLst>
            <pc:docMk/>
            <pc:sldMk cId="1168317966" sldId="287"/>
            <ac:spMk id="9" creationId="{BF4D0E28-EC9B-4FA5-99E4-0B4AD4EDB97A}"/>
          </ac:spMkLst>
        </pc:spChg>
        <pc:spChg chg="del">
          <ac:chgData name="Light, Jane (Curriculum Support)" userId="38f041a2-02fc-425b-9559-cdb75a858b09" providerId="ADAL" clId="{AEF72CC5-8E93-45FA-B7EE-EC5CA61E01A5}" dt="2022-01-23T01:10:04.544" v="4023" actId="478"/>
          <ac:spMkLst>
            <pc:docMk/>
            <pc:sldMk cId="1168317966" sldId="287"/>
            <ac:spMk id="11" creationId="{4645E444-0E67-40D1-AB45-1C5042D549E4}"/>
          </ac:spMkLst>
        </pc:spChg>
      </pc:sldChg>
      <pc:sldChg chg="addSp delSp modSp new del mod">
        <pc:chgData name="Light, Jane (Curriculum Support)" userId="38f041a2-02fc-425b-9559-cdb75a858b09" providerId="ADAL" clId="{AEF72CC5-8E93-45FA-B7EE-EC5CA61E01A5}" dt="2022-01-21T07:09:46.230" v="2750" actId="47"/>
        <pc:sldMkLst>
          <pc:docMk/>
          <pc:sldMk cId="2881559200" sldId="288"/>
        </pc:sldMkLst>
        <pc:spChg chg="mod">
          <ac:chgData name="Light, Jane (Curriculum Support)" userId="38f041a2-02fc-425b-9559-cdb75a858b09" providerId="ADAL" clId="{AEF72CC5-8E93-45FA-B7EE-EC5CA61E01A5}" dt="2022-01-21T01:28:47.027" v="2461" actId="1076"/>
          <ac:spMkLst>
            <pc:docMk/>
            <pc:sldMk cId="2881559200" sldId="288"/>
            <ac:spMk id="2" creationId="{6A05BCE7-5B17-4D83-B061-03AE963A13FB}"/>
          </ac:spMkLst>
        </pc:spChg>
        <pc:spChg chg="del">
          <ac:chgData name="Light, Jane (Curriculum Support)" userId="38f041a2-02fc-425b-9559-cdb75a858b09" providerId="ADAL" clId="{AEF72CC5-8E93-45FA-B7EE-EC5CA61E01A5}" dt="2022-01-21T01:19:53.282" v="2210" actId="3680"/>
          <ac:spMkLst>
            <pc:docMk/>
            <pc:sldMk cId="2881559200" sldId="288"/>
            <ac:spMk id="3" creationId="{29294263-9AF2-4A7A-9680-8A5E334ADB45}"/>
          </ac:spMkLst>
        </pc:spChg>
        <pc:graphicFrameChg chg="add mod ord modGraphic">
          <ac:chgData name="Light, Jane (Curriculum Support)" userId="38f041a2-02fc-425b-9559-cdb75a858b09" providerId="ADAL" clId="{AEF72CC5-8E93-45FA-B7EE-EC5CA61E01A5}" dt="2022-01-21T01:28:54.184" v="2462" actId="1076"/>
          <ac:graphicFrameMkLst>
            <pc:docMk/>
            <pc:sldMk cId="2881559200" sldId="288"/>
            <ac:graphicFrameMk id="4" creationId="{1842C91F-7108-4D00-B3B3-5FC0B9CF01F5}"/>
          </ac:graphicFrameMkLst>
        </pc:graphicFrameChg>
      </pc:sldChg>
      <pc:sldChg chg="modSp add del mod">
        <pc:chgData name="Light, Jane (Curriculum Support)" userId="38f041a2-02fc-425b-9559-cdb75a858b09" providerId="ADAL" clId="{AEF72CC5-8E93-45FA-B7EE-EC5CA61E01A5}" dt="2022-01-21T07:09:46.230" v="2750" actId="47"/>
        <pc:sldMkLst>
          <pc:docMk/>
          <pc:sldMk cId="2538581997" sldId="289"/>
        </pc:sldMkLst>
        <pc:spChg chg="mod">
          <ac:chgData name="Light, Jane (Curriculum Support)" userId="38f041a2-02fc-425b-9559-cdb75a858b09" providerId="ADAL" clId="{AEF72CC5-8E93-45FA-B7EE-EC5CA61E01A5}" dt="2022-01-21T01:29:16.009" v="2464" actId="1076"/>
          <ac:spMkLst>
            <pc:docMk/>
            <pc:sldMk cId="2538581997" sldId="289"/>
            <ac:spMk id="2" creationId="{6A05BCE7-5B17-4D83-B061-03AE963A13FB}"/>
          </ac:spMkLst>
        </pc:spChg>
        <pc:graphicFrameChg chg="mod modGraphic">
          <ac:chgData name="Light, Jane (Curriculum Support)" userId="38f041a2-02fc-425b-9559-cdb75a858b09" providerId="ADAL" clId="{AEF72CC5-8E93-45FA-B7EE-EC5CA61E01A5}" dt="2022-01-21T01:29:20.895" v="2465" actId="1076"/>
          <ac:graphicFrameMkLst>
            <pc:docMk/>
            <pc:sldMk cId="2538581997" sldId="289"/>
            <ac:graphicFrameMk id="4" creationId="{1842C91F-7108-4D00-B3B3-5FC0B9CF01F5}"/>
          </ac:graphicFrameMkLst>
        </pc:graphicFrameChg>
      </pc:sldChg>
      <pc:sldChg chg="addSp delSp modSp new mod modClrScheme chgLayout">
        <pc:chgData name="Light, Jane (Curriculum Support)" userId="38f041a2-02fc-425b-9559-cdb75a858b09" providerId="ADAL" clId="{AEF72CC5-8E93-45FA-B7EE-EC5CA61E01A5}" dt="2022-01-23T00:46:45.695" v="3892" actId="207"/>
        <pc:sldMkLst>
          <pc:docMk/>
          <pc:sldMk cId="384450634" sldId="301"/>
        </pc:sldMkLst>
        <pc:spChg chg="del mod ord">
          <ac:chgData name="Light, Jane (Curriculum Support)" userId="38f041a2-02fc-425b-9559-cdb75a858b09" providerId="ADAL" clId="{AEF72CC5-8E93-45FA-B7EE-EC5CA61E01A5}" dt="2022-01-21T07:12:01.996" v="2752" actId="700"/>
          <ac:spMkLst>
            <pc:docMk/>
            <pc:sldMk cId="384450634" sldId="301"/>
            <ac:spMk id="2" creationId="{12B4C18D-3A93-4E02-9CF6-3BA7F9AF183C}"/>
          </ac:spMkLst>
        </pc:spChg>
        <pc:spChg chg="del mod ord">
          <ac:chgData name="Light, Jane (Curriculum Support)" userId="38f041a2-02fc-425b-9559-cdb75a858b09" providerId="ADAL" clId="{AEF72CC5-8E93-45FA-B7EE-EC5CA61E01A5}" dt="2022-01-21T07:12:01.996" v="2752" actId="700"/>
          <ac:spMkLst>
            <pc:docMk/>
            <pc:sldMk cId="384450634" sldId="301"/>
            <ac:spMk id="3" creationId="{E4A6424E-EA38-4E7F-81D4-FB47665D9491}"/>
          </ac:spMkLst>
        </pc:spChg>
        <pc:spChg chg="del">
          <ac:chgData name="Light, Jane (Curriculum Support)" userId="38f041a2-02fc-425b-9559-cdb75a858b09" providerId="ADAL" clId="{AEF72CC5-8E93-45FA-B7EE-EC5CA61E01A5}" dt="2022-01-21T07:12:01.996" v="2752" actId="700"/>
          <ac:spMkLst>
            <pc:docMk/>
            <pc:sldMk cId="384450634" sldId="301"/>
            <ac:spMk id="4" creationId="{97966A70-8D39-4F38-9192-0C584FFBF9F4}"/>
          </ac:spMkLst>
        </pc:spChg>
        <pc:spChg chg="add mod ord">
          <ac:chgData name="Light, Jane (Curriculum Support)" userId="38f041a2-02fc-425b-9559-cdb75a858b09" providerId="ADAL" clId="{AEF72CC5-8E93-45FA-B7EE-EC5CA61E01A5}" dt="2022-01-21T07:12:12.264" v="2776" actId="20577"/>
          <ac:spMkLst>
            <pc:docMk/>
            <pc:sldMk cId="384450634" sldId="301"/>
            <ac:spMk id="5" creationId="{FBEDAF1A-AC66-4840-A4CC-813472A811E9}"/>
          </ac:spMkLst>
        </pc:spChg>
        <pc:spChg chg="add mod ord">
          <ac:chgData name="Light, Jane (Curriculum Support)" userId="38f041a2-02fc-425b-9559-cdb75a858b09" providerId="ADAL" clId="{AEF72CC5-8E93-45FA-B7EE-EC5CA61E01A5}" dt="2022-01-23T00:46:45.695" v="3892" actId="207"/>
          <ac:spMkLst>
            <pc:docMk/>
            <pc:sldMk cId="384450634" sldId="301"/>
            <ac:spMk id="6" creationId="{2E3B0CC7-E434-4BA0-B828-075970492D4A}"/>
          </ac:spMkLst>
        </pc:spChg>
      </pc:sldChg>
      <pc:sldChg chg="addSp delSp modSp add del mod delAnim">
        <pc:chgData name="Light, Jane (Curriculum Support)" userId="38f041a2-02fc-425b-9559-cdb75a858b09" providerId="ADAL" clId="{AEF72CC5-8E93-45FA-B7EE-EC5CA61E01A5}" dt="2022-01-21T07:09:46.230" v="2750" actId="47"/>
        <pc:sldMkLst>
          <pc:docMk/>
          <pc:sldMk cId="2444364273" sldId="301"/>
        </pc:sldMkLst>
        <pc:spChg chg="add del mod">
          <ac:chgData name="Light, Jane (Curriculum Support)" userId="38f041a2-02fc-425b-9559-cdb75a858b09" providerId="ADAL" clId="{AEF72CC5-8E93-45FA-B7EE-EC5CA61E01A5}" dt="2022-01-21T02:48:03.466" v="2740" actId="478"/>
          <ac:spMkLst>
            <pc:docMk/>
            <pc:sldMk cId="2444364273" sldId="301"/>
            <ac:spMk id="3" creationId="{9534ADE3-EF49-4D24-B715-B1764DFEA191}"/>
          </ac:spMkLst>
        </pc:spChg>
        <pc:spChg chg="add del mod">
          <ac:chgData name="Light, Jane (Curriculum Support)" userId="38f041a2-02fc-425b-9559-cdb75a858b09" providerId="ADAL" clId="{AEF72CC5-8E93-45FA-B7EE-EC5CA61E01A5}" dt="2022-01-21T02:49:13.076" v="2744" actId="478"/>
          <ac:spMkLst>
            <pc:docMk/>
            <pc:sldMk cId="2444364273" sldId="301"/>
            <ac:spMk id="9" creationId="{BC955A44-0464-4313-A1A5-857AA3BD6B67}"/>
          </ac:spMkLst>
        </pc:spChg>
        <pc:spChg chg="mod">
          <ac:chgData name="Light, Jane (Curriculum Support)" userId="38f041a2-02fc-425b-9559-cdb75a858b09" providerId="ADAL" clId="{AEF72CC5-8E93-45FA-B7EE-EC5CA61E01A5}" dt="2022-01-21T05:04:49.955" v="2749" actId="1076"/>
          <ac:spMkLst>
            <pc:docMk/>
            <pc:sldMk cId="2444364273" sldId="301"/>
            <ac:spMk id="11" creationId="{97C03B50-1E5A-4882-8CF0-87126CB48AC4}"/>
          </ac:spMkLst>
        </pc:spChg>
        <pc:picChg chg="del">
          <ac:chgData name="Light, Jane (Curriculum Support)" userId="38f041a2-02fc-425b-9559-cdb75a858b09" providerId="ADAL" clId="{AEF72CC5-8E93-45FA-B7EE-EC5CA61E01A5}" dt="2022-01-21T02:47:50.728" v="2739" actId="478"/>
          <ac:picMkLst>
            <pc:docMk/>
            <pc:sldMk cId="2444364273" sldId="301"/>
            <ac:picMk id="4" creationId="{E3AFBEC5-8143-4216-97A4-2C8CC0C13CE7}"/>
          </ac:picMkLst>
        </pc:picChg>
      </pc:sldChg>
      <pc:sldChg chg="modSp mod modShow chgLayout">
        <pc:chgData name="Light, Jane (Curriculum Support)" userId="38f041a2-02fc-425b-9559-cdb75a858b09" providerId="ADAL" clId="{AEF72CC5-8E93-45FA-B7EE-EC5CA61E01A5}" dt="2022-01-23T00:50:46.412" v="3898" actId="729"/>
        <pc:sldMkLst>
          <pc:docMk/>
          <pc:sldMk cId="2190137556" sldId="302"/>
        </pc:sldMkLst>
        <pc:spChg chg="mod ord">
          <ac:chgData name="Light, Jane (Curriculum Support)" userId="38f041a2-02fc-425b-9559-cdb75a858b09" providerId="ADAL" clId="{AEF72CC5-8E93-45FA-B7EE-EC5CA61E01A5}" dt="2022-01-22T23:43:55.268" v="3264" actId="1076"/>
          <ac:spMkLst>
            <pc:docMk/>
            <pc:sldMk cId="2190137556" sldId="302"/>
            <ac:spMk id="2" creationId="{6129F38E-264E-4A8A-8CBE-5C83DBD16810}"/>
          </ac:spMkLst>
        </pc:spChg>
        <pc:spChg chg="mod ord">
          <ac:chgData name="Light, Jane (Curriculum Support)" userId="38f041a2-02fc-425b-9559-cdb75a858b09" providerId="ADAL" clId="{AEF72CC5-8E93-45FA-B7EE-EC5CA61E01A5}" dt="2022-01-23T00:12:08.185" v="3566" actId="20577"/>
          <ac:spMkLst>
            <pc:docMk/>
            <pc:sldMk cId="2190137556" sldId="302"/>
            <ac:spMk id="3" creationId="{76A09C68-667F-463C-853F-069A87C50A71}"/>
          </ac:spMkLst>
        </pc:spChg>
        <pc:spChg chg="mod">
          <ac:chgData name="Light, Jane (Curriculum Support)" userId="38f041a2-02fc-425b-9559-cdb75a858b09" providerId="ADAL" clId="{AEF72CC5-8E93-45FA-B7EE-EC5CA61E01A5}" dt="2022-01-23T00:50:36.774" v="3897" actId="207"/>
          <ac:spMkLst>
            <pc:docMk/>
            <pc:sldMk cId="2190137556" sldId="302"/>
            <ac:spMk id="5" creationId="{5D4D08D3-C79D-4A53-9AC9-617CB45A91DA}"/>
          </ac:spMkLst>
        </pc:spChg>
        <pc:spChg chg="mod">
          <ac:chgData name="Light, Jane (Curriculum Support)" userId="38f041a2-02fc-425b-9559-cdb75a858b09" providerId="ADAL" clId="{AEF72CC5-8E93-45FA-B7EE-EC5CA61E01A5}" dt="2022-01-23T00:11:48.629" v="3558" actId="1076"/>
          <ac:spMkLst>
            <pc:docMk/>
            <pc:sldMk cId="2190137556" sldId="302"/>
            <ac:spMk id="6" creationId="{737B0897-005D-471C-8664-D0FA3D81B49B}"/>
          </ac:spMkLst>
        </pc:spChg>
        <pc:cxnChg chg="mod">
          <ac:chgData name="Light, Jane (Curriculum Support)" userId="38f041a2-02fc-425b-9559-cdb75a858b09" providerId="ADAL" clId="{AEF72CC5-8E93-45FA-B7EE-EC5CA61E01A5}" dt="2022-01-23T00:11:42.994" v="3556" actId="1076"/>
          <ac:cxnSpMkLst>
            <pc:docMk/>
            <pc:sldMk cId="2190137556" sldId="302"/>
            <ac:cxnSpMk id="7" creationId="{A2CF15D4-D9DE-45D4-A760-5EDC423CC13D}"/>
          </ac:cxnSpMkLst>
        </pc:cxnChg>
      </pc:sldChg>
      <pc:sldChg chg="addSp delSp modSp add del mod">
        <pc:chgData name="Light, Jane (Curriculum Support)" userId="38f041a2-02fc-425b-9559-cdb75a858b09" providerId="ADAL" clId="{AEF72CC5-8E93-45FA-B7EE-EC5CA61E01A5}" dt="2022-01-23T00:03:32.380" v="3470" actId="2696"/>
        <pc:sldMkLst>
          <pc:docMk/>
          <pc:sldMk cId="640204880" sldId="303"/>
        </pc:sldMkLst>
        <pc:spChg chg="mod">
          <ac:chgData name="Light, Jane (Curriculum Support)" userId="38f041a2-02fc-425b-9559-cdb75a858b09" providerId="ADAL" clId="{AEF72CC5-8E93-45FA-B7EE-EC5CA61E01A5}" dt="2022-01-22T23:59:08.394" v="3439" actId="1076"/>
          <ac:spMkLst>
            <pc:docMk/>
            <pc:sldMk cId="640204880" sldId="303"/>
            <ac:spMk id="2" creationId="{6129F38E-264E-4A8A-8CBE-5C83DBD16810}"/>
          </ac:spMkLst>
        </pc:spChg>
        <pc:spChg chg="del">
          <ac:chgData name="Light, Jane (Curriculum Support)" userId="38f041a2-02fc-425b-9559-cdb75a858b09" providerId="ADAL" clId="{AEF72CC5-8E93-45FA-B7EE-EC5CA61E01A5}" dt="2022-01-22T23:58:56.985" v="3437" actId="478"/>
          <ac:spMkLst>
            <pc:docMk/>
            <pc:sldMk cId="640204880" sldId="303"/>
            <ac:spMk id="3" creationId="{76A09C68-667F-463C-853F-069A87C50A71}"/>
          </ac:spMkLst>
        </pc:spChg>
        <pc:spChg chg="add del mod">
          <ac:chgData name="Light, Jane (Curriculum Support)" userId="38f041a2-02fc-425b-9559-cdb75a858b09" providerId="ADAL" clId="{AEF72CC5-8E93-45FA-B7EE-EC5CA61E01A5}" dt="2022-01-22T23:58:59.305" v="3438" actId="478"/>
          <ac:spMkLst>
            <pc:docMk/>
            <pc:sldMk cId="640204880" sldId="303"/>
            <ac:spMk id="8" creationId="{419E0636-6177-4829-BC3C-9CD212C2E18E}"/>
          </ac:spMkLst>
        </pc:spChg>
        <pc:cxnChg chg="add mod">
          <ac:chgData name="Light, Jane (Curriculum Support)" userId="38f041a2-02fc-425b-9559-cdb75a858b09" providerId="ADAL" clId="{AEF72CC5-8E93-45FA-B7EE-EC5CA61E01A5}" dt="2022-01-22T23:59:32.476" v="3442" actId="14100"/>
          <ac:cxnSpMkLst>
            <pc:docMk/>
            <pc:sldMk cId="640204880" sldId="303"/>
            <ac:cxnSpMk id="9" creationId="{DEAD939E-D596-4074-AC2C-B7133838F6F3}"/>
          </ac:cxnSpMkLst>
        </pc:cxnChg>
        <pc:cxnChg chg="add mod">
          <ac:chgData name="Light, Jane (Curriculum Support)" userId="38f041a2-02fc-425b-9559-cdb75a858b09" providerId="ADAL" clId="{AEF72CC5-8E93-45FA-B7EE-EC5CA61E01A5}" dt="2022-01-22T23:59:45.319" v="3445" actId="14100"/>
          <ac:cxnSpMkLst>
            <pc:docMk/>
            <pc:sldMk cId="640204880" sldId="303"/>
            <ac:cxnSpMk id="12" creationId="{C2672850-257E-4C4C-9FC0-D54BDD2F523C}"/>
          </ac:cxnSpMkLst>
        </pc:cxnChg>
        <pc:cxnChg chg="add mod">
          <ac:chgData name="Light, Jane (Curriculum Support)" userId="38f041a2-02fc-425b-9559-cdb75a858b09" providerId="ADAL" clId="{AEF72CC5-8E93-45FA-B7EE-EC5CA61E01A5}" dt="2022-01-23T00:00:16.307" v="3449" actId="14100"/>
          <ac:cxnSpMkLst>
            <pc:docMk/>
            <pc:sldMk cId="640204880" sldId="303"/>
            <ac:cxnSpMk id="15" creationId="{DF1C4103-C9BF-45BD-8906-77DAC2B9915E}"/>
          </ac:cxnSpMkLst>
        </pc:cxnChg>
        <pc:cxnChg chg="add mod">
          <ac:chgData name="Light, Jane (Curriculum Support)" userId="38f041a2-02fc-425b-9559-cdb75a858b09" providerId="ADAL" clId="{AEF72CC5-8E93-45FA-B7EE-EC5CA61E01A5}" dt="2022-01-23T00:00:57.494" v="3452" actId="14100"/>
          <ac:cxnSpMkLst>
            <pc:docMk/>
            <pc:sldMk cId="640204880" sldId="303"/>
            <ac:cxnSpMk id="19" creationId="{2F9094FF-EB48-489B-A4E5-C5202A0739F6}"/>
          </ac:cxnSpMkLst>
        </pc:cxnChg>
      </pc:sldChg>
      <pc:sldChg chg="new del">
        <pc:chgData name="Light, Jane (Curriculum Support)" userId="38f041a2-02fc-425b-9559-cdb75a858b09" providerId="ADAL" clId="{AEF72CC5-8E93-45FA-B7EE-EC5CA61E01A5}" dt="2022-01-22T23:58:33.034" v="3414" actId="2696"/>
        <pc:sldMkLst>
          <pc:docMk/>
          <pc:sldMk cId="3615708097" sldId="303"/>
        </pc:sldMkLst>
      </pc:sldChg>
      <pc:sldChg chg="addSp delSp modSp add mod modShow">
        <pc:chgData name="Light, Jane (Curriculum Support)" userId="38f041a2-02fc-425b-9559-cdb75a858b09" providerId="ADAL" clId="{AEF72CC5-8E93-45FA-B7EE-EC5CA61E01A5}" dt="2022-01-23T00:50:50.078" v="3899" actId="729"/>
        <pc:sldMkLst>
          <pc:docMk/>
          <pc:sldMk cId="991313555" sldId="304"/>
        </pc:sldMkLst>
        <pc:spChg chg="mod">
          <ac:chgData name="Light, Jane (Curriculum Support)" userId="38f041a2-02fc-425b-9559-cdb75a858b09" providerId="ADAL" clId="{AEF72CC5-8E93-45FA-B7EE-EC5CA61E01A5}" dt="2022-01-23T00:04:01.880" v="3494" actId="1076"/>
          <ac:spMkLst>
            <pc:docMk/>
            <pc:sldMk cId="991313555" sldId="304"/>
            <ac:spMk id="2" creationId="{6129F38E-264E-4A8A-8CBE-5C83DBD16810}"/>
          </ac:spMkLst>
        </pc:spChg>
        <pc:spChg chg="del">
          <ac:chgData name="Light, Jane (Curriculum Support)" userId="38f041a2-02fc-425b-9559-cdb75a858b09" providerId="ADAL" clId="{AEF72CC5-8E93-45FA-B7EE-EC5CA61E01A5}" dt="2022-01-23T00:03:46.300" v="3471" actId="478"/>
          <ac:spMkLst>
            <pc:docMk/>
            <pc:sldMk cId="991313555" sldId="304"/>
            <ac:spMk id="3" creationId="{76A09C68-667F-463C-853F-069A87C50A71}"/>
          </ac:spMkLst>
        </pc:spChg>
        <pc:spChg chg="add del mod">
          <ac:chgData name="Light, Jane (Curriculum Support)" userId="38f041a2-02fc-425b-9559-cdb75a858b09" providerId="ADAL" clId="{AEF72CC5-8E93-45FA-B7EE-EC5CA61E01A5}" dt="2022-01-23T00:03:48.735" v="3472" actId="478"/>
          <ac:spMkLst>
            <pc:docMk/>
            <pc:sldMk cId="991313555" sldId="304"/>
            <ac:spMk id="8" creationId="{F1193D8B-CD16-4A58-92E7-C73E4EA158A8}"/>
          </ac:spMkLst>
        </pc:spChg>
        <pc:cxnChg chg="mod">
          <ac:chgData name="Light, Jane (Curriculum Support)" userId="38f041a2-02fc-425b-9559-cdb75a858b09" providerId="ADAL" clId="{AEF72CC5-8E93-45FA-B7EE-EC5CA61E01A5}" dt="2022-01-23T00:06:32.218" v="3516" actId="14100"/>
          <ac:cxnSpMkLst>
            <pc:docMk/>
            <pc:sldMk cId="991313555" sldId="304"/>
            <ac:cxnSpMk id="7" creationId="{A2CF15D4-D9DE-45D4-A760-5EDC423CC13D}"/>
          </ac:cxnSpMkLst>
        </pc:cxnChg>
        <pc:cxnChg chg="add mod">
          <ac:chgData name="Light, Jane (Curriculum Support)" userId="38f041a2-02fc-425b-9559-cdb75a858b09" providerId="ADAL" clId="{AEF72CC5-8E93-45FA-B7EE-EC5CA61E01A5}" dt="2022-01-23T00:14:49.945" v="3583" actId="14100"/>
          <ac:cxnSpMkLst>
            <pc:docMk/>
            <pc:sldMk cId="991313555" sldId="304"/>
            <ac:cxnSpMk id="9" creationId="{C3BE0E55-21AE-4A0A-AEB7-B2EC19AE937A}"/>
          </ac:cxnSpMkLst>
        </pc:cxnChg>
        <pc:cxnChg chg="add mod">
          <ac:chgData name="Light, Jane (Curriculum Support)" userId="38f041a2-02fc-425b-9559-cdb75a858b09" providerId="ADAL" clId="{AEF72CC5-8E93-45FA-B7EE-EC5CA61E01A5}" dt="2022-01-23T00:04:57.264" v="3502" actId="1076"/>
          <ac:cxnSpMkLst>
            <pc:docMk/>
            <pc:sldMk cId="991313555" sldId="304"/>
            <ac:cxnSpMk id="12" creationId="{183B32DA-6CB5-4C57-AA72-CD8116176FA4}"/>
          </ac:cxnSpMkLst>
        </pc:cxnChg>
        <pc:cxnChg chg="add mod">
          <ac:chgData name="Light, Jane (Curriculum Support)" userId="38f041a2-02fc-425b-9559-cdb75a858b09" providerId="ADAL" clId="{AEF72CC5-8E93-45FA-B7EE-EC5CA61E01A5}" dt="2022-01-23T00:14:00.618" v="3577" actId="14100"/>
          <ac:cxnSpMkLst>
            <pc:docMk/>
            <pc:sldMk cId="991313555" sldId="304"/>
            <ac:cxnSpMk id="15" creationId="{58445B9E-F81C-4519-83B4-9C908959B1F6}"/>
          </ac:cxnSpMkLst>
        </pc:cxnChg>
        <pc:cxnChg chg="add mod">
          <ac:chgData name="Light, Jane (Curriculum Support)" userId="38f041a2-02fc-425b-9559-cdb75a858b09" providerId="ADAL" clId="{AEF72CC5-8E93-45FA-B7EE-EC5CA61E01A5}" dt="2022-01-23T00:14:56.698" v="3584" actId="1076"/>
          <ac:cxnSpMkLst>
            <pc:docMk/>
            <pc:sldMk cId="991313555" sldId="304"/>
            <ac:cxnSpMk id="18" creationId="{FEAFE46C-C42D-4831-9176-AD0EB969F28C}"/>
          </ac:cxnSpMkLst>
        </pc:cxnChg>
        <pc:cxnChg chg="add mod">
          <ac:chgData name="Light, Jane (Curriculum Support)" userId="38f041a2-02fc-425b-9559-cdb75a858b09" providerId="ADAL" clId="{AEF72CC5-8E93-45FA-B7EE-EC5CA61E01A5}" dt="2022-01-23T00:14:36.776" v="3582" actId="14100"/>
          <ac:cxnSpMkLst>
            <pc:docMk/>
            <pc:sldMk cId="991313555" sldId="304"/>
            <ac:cxnSpMk id="20" creationId="{EE425534-1021-4D0D-B72C-278CDD999918}"/>
          </ac:cxnSpMkLst>
        </pc:cxnChg>
      </pc:sldChg>
      <pc:sldChg chg="modSp add mod">
        <pc:chgData name="Light, Jane (Curriculum Support)" userId="38f041a2-02fc-425b-9559-cdb75a858b09" providerId="ADAL" clId="{AEF72CC5-8E93-45FA-B7EE-EC5CA61E01A5}" dt="2022-01-23T01:18:57.164" v="4128" actId="20577"/>
        <pc:sldMkLst>
          <pc:docMk/>
          <pc:sldMk cId="3755683795" sldId="305"/>
        </pc:sldMkLst>
        <pc:spChg chg="mod">
          <ac:chgData name="Light, Jane (Curriculum Support)" userId="38f041a2-02fc-425b-9559-cdb75a858b09" providerId="ADAL" clId="{AEF72CC5-8E93-45FA-B7EE-EC5CA61E01A5}" dt="2022-01-23T01:18:16.694" v="4116" actId="1076"/>
          <ac:spMkLst>
            <pc:docMk/>
            <pc:sldMk cId="3755683795" sldId="305"/>
            <ac:spMk id="8" creationId="{B4539E96-7AC0-4AAE-AC7F-D713E492B353}"/>
          </ac:spMkLst>
        </pc:spChg>
        <pc:spChg chg="mod">
          <ac:chgData name="Light, Jane (Curriculum Support)" userId="38f041a2-02fc-425b-9559-cdb75a858b09" providerId="ADAL" clId="{AEF72CC5-8E93-45FA-B7EE-EC5CA61E01A5}" dt="2022-01-23T01:18:57.164" v="4128" actId="20577"/>
          <ac:spMkLst>
            <pc:docMk/>
            <pc:sldMk cId="3755683795" sldId="305"/>
            <ac:spMk id="9" creationId="{BF4D0E28-EC9B-4FA5-99E4-0B4AD4EDB97A}"/>
          </ac:spMkLst>
        </pc:spChg>
        <pc:spChg chg="mod">
          <ac:chgData name="Light, Jane (Curriculum Support)" userId="38f041a2-02fc-425b-9559-cdb75a858b09" providerId="ADAL" clId="{AEF72CC5-8E93-45FA-B7EE-EC5CA61E01A5}" dt="2022-01-23T01:09:46.880" v="4020" actId="20577"/>
          <ac:spMkLst>
            <pc:docMk/>
            <pc:sldMk cId="3755683795" sldId="305"/>
            <ac:spMk id="11" creationId="{4645E444-0E67-40D1-AB45-1C5042D549E4}"/>
          </ac:spMkLst>
        </pc:spChg>
      </pc:sldChg>
    </pc:docChg>
  </pc:docChgLst>
  <pc:docChgLst>
    <pc:chgData name="Kathy Tomotheou" userId="9949b5ba-e5e1-4ab7-9b88-2b874b58366f" providerId="ADAL" clId="{05E54E60-2848-9D4F-8C4D-E3A37AC9780A}"/>
    <pc:docChg chg="undo custSel modSld">
      <pc:chgData name="Kathy Tomotheou" userId="9949b5ba-e5e1-4ab7-9b88-2b874b58366f" providerId="ADAL" clId="{05E54E60-2848-9D4F-8C4D-E3A37AC9780A}" dt="2022-02-22T14:22:33.294" v="54" actId="14100"/>
      <pc:docMkLst>
        <pc:docMk/>
      </pc:docMkLst>
      <pc:sldChg chg="addSp modSp mod addCm modCm">
        <pc:chgData name="Kathy Tomotheou" userId="9949b5ba-e5e1-4ab7-9b88-2b874b58366f" providerId="ADAL" clId="{05E54E60-2848-9D4F-8C4D-E3A37AC9780A}" dt="2022-02-22T14:22:33.294" v="54" actId="14100"/>
        <pc:sldMkLst>
          <pc:docMk/>
          <pc:sldMk cId="4154521674" sldId="283"/>
        </pc:sldMkLst>
        <pc:spChg chg="mod">
          <ac:chgData name="Kathy Tomotheou" userId="9949b5ba-e5e1-4ab7-9b88-2b874b58366f" providerId="ADAL" clId="{05E54E60-2848-9D4F-8C4D-E3A37AC9780A}" dt="2022-02-22T14:09:09.201" v="24" actId="20577"/>
          <ac:spMkLst>
            <pc:docMk/>
            <pc:sldMk cId="4154521674" sldId="283"/>
            <ac:spMk id="3" creationId="{2C9E60A3-783F-4850-B296-86F9A12DFCA2}"/>
          </ac:spMkLst>
        </pc:spChg>
        <pc:spChg chg="mod">
          <ac:chgData name="Kathy Tomotheou" userId="9949b5ba-e5e1-4ab7-9b88-2b874b58366f" providerId="ADAL" clId="{05E54E60-2848-9D4F-8C4D-E3A37AC9780A}" dt="2022-02-22T14:08:57.631" v="22" actId="1076"/>
          <ac:spMkLst>
            <pc:docMk/>
            <pc:sldMk cId="4154521674" sldId="283"/>
            <ac:spMk id="6" creationId="{C1AD05A6-A758-4C48-9147-FC2F846E1F67}"/>
          </ac:spMkLst>
        </pc:spChg>
        <pc:picChg chg="add mod modCrop">
          <ac:chgData name="Kathy Tomotheou" userId="9949b5ba-e5e1-4ab7-9b88-2b874b58366f" providerId="ADAL" clId="{05E54E60-2848-9D4F-8C4D-E3A37AC9780A}" dt="2022-02-22T14:22:33.294" v="54" actId="14100"/>
          <ac:picMkLst>
            <pc:docMk/>
            <pc:sldMk cId="4154521674" sldId="283"/>
            <ac:picMk id="5" creationId="{E658F949-ABE2-8346-98C6-701FCC034ACA}"/>
          </ac:picMkLst>
        </pc:picChg>
        <pc:picChg chg="add mod">
          <ac:chgData name="Kathy Tomotheou" userId="9949b5ba-e5e1-4ab7-9b88-2b874b58366f" providerId="ADAL" clId="{05E54E60-2848-9D4F-8C4D-E3A37AC9780A}" dt="2022-02-22T14:19:24.808" v="47" actId="1076"/>
          <ac:picMkLst>
            <pc:docMk/>
            <pc:sldMk cId="4154521674" sldId="283"/>
            <ac:picMk id="8" creationId="{42976091-AAB7-1C45-9402-262FF15B9938}"/>
          </ac:picMkLst>
        </pc:picChg>
        <pc:picChg chg="mod">
          <ac:chgData name="Kathy Tomotheou" userId="9949b5ba-e5e1-4ab7-9b88-2b874b58366f" providerId="ADAL" clId="{05E54E60-2848-9D4F-8C4D-E3A37AC9780A}" dt="2022-02-22T14:09:44.538" v="25" actId="1076"/>
          <ac:picMkLst>
            <pc:docMk/>
            <pc:sldMk cId="4154521674" sldId="283"/>
            <ac:picMk id="4098" creationId="{2E256FE0-EE0D-4A61-90B8-E169E6814153}"/>
          </ac:picMkLst>
        </pc:picChg>
      </pc:sldChg>
    </pc:docChg>
  </pc:docChgLst>
  <pc:docChgLst>
    <pc:chgData name="Ballantyne, Meegan (Curriculum Policy and Standards)" userId="0b324ebd-65ba-428b-adc2-e3fc2a9aab37" providerId="ADAL" clId="{80A6EB3B-7177-4292-8B90-D694FA1B85E9}"/>
    <pc:docChg chg="modSld">
      <pc:chgData name="Ballantyne, Meegan (Curriculum Policy and Standards)" userId="0b324ebd-65ba-428b-adc2-e3fc2a9aab37" providerId="ADAL" clId="{80A6EB3B-7177-4292-8B90-D694FA1B85E9}" dt="2022-02-17T23:02:41.499" v="3" actId="1076"/>
      <pc:docMkLst>
        <pc:docMk/>
      </pc:docMkLst>
      <pc:sldChg chg="addSp modSp mod">
        <pc:chgData name="Ballantyne, Meegan (Curriculum Policy and Standards)" userId="0b324ebd-65ba-428b-adc2-e3fc2a9aab37" providerId="ADAL" clId="{80A6EB3B-7177-4292-8B90-D694FA1B85E9}" dt="2022-02-17T23:02:41.499" v="3" actId="1076"/>
        <pc:sldMkLst>
          <pc:docMk/>
          <pc:sldMk cId="4154521674" sldId="283"/>
        </pc:sldMkLst>
        <pc:spChg chg="add mod">
          <ac:chgData name="Ballantyne, Meegan (Curriculum Policy and Standards)" userId="0b324ebd-65ba-428b-adc2-e3fc2a9aab37" providerId="ADAL" clId="{80A6EB3B-7177-4292-8B90-D694FA1B85E9}" dt="2022-02-17T23:02:41.499" v="3" actId="1076"/>
          <ac:spMkLst>
            <pc:docMk/>
            <pc:sldMk cId="4154521674" sldId="283"/>
            <ac:spMk id="7" creationId="{5B749A20-1F23-4924-87B7-07E82D0208C6}"/>
          </ac:spMkLst>
        </pc:spChg>
      </pc:sldChg>
      <pc:sldChg chg="addSp modSp mod">
        <pc:chgData name="Ballantyne, Meegan (Curriculum Policy and Standards)" userId="0b324ebd-65ba-428b-adc2-e3fc2a9aab37" providerId="ADAL" clId="{80A6EB3B-7177-4292-8B90-D694FA1B85E9}" dt="2022-02-17T23:02:24.128" v="1" actId="1076"/>
        <pc:sldMkLst>
          <pc:docMk/>
          <pc:sldMk cId="3430489747" sldId="306"/>
        </pc:sldMkLst>
        <pc:spChg chg="add mod">
          <ac:chgData name="Ballantyne, Meegan (Curriculum Policy and Standards)" userId="0b324ebd-65ba-428b-adc2-e3fc2a9aab37" providerId="ADAL" clId="{80A6EB3B-7177-4292-8B90-D694FA1B85E9}" dt="2022-02-17T23:02:24.128" v="1" actId="1076"/>
          <ac:spMkLst>
            <pc:docMk/>
            <pc:sldMk cId="3430489747" sldId="306"/>
            <ac:spMk id="10" creationId="{7BF7D38C-E47F-4C52-ACBC-EC6A37A746DF}"/>
          </ac:spMkLst>
        </pc:spChg>
      </pc:sldChg>
    </pc:docChg>
  </pc:docChgLst>
  <pc:docChgLst>
    <pc:chgData name="Kathy Tomotheou" userId="9949b5ba-e5e1-4ab7-9b88-2b874b58366f" providerId="ADAL" clId="{08D1AF92-A4E1-C547-8652-5F3A554F411D}"/>
    <pc:docChg chg="modSld">
      <pc:chgData name="Kathy Tomotheou" userId="9949b5ba-e5e1-4ab7-9b88-2b874b58366f" providerId="ADAL" clId="{08D1AF92-A4E1-C547-8652-5F3A554F411D}" dt="2022-03-17T00:48:20.521" v="8"/>
      <pc:docMkLst>
        <pc:docMk/>
      </pc:docMkLst>
      <pc:sldChg chg="modSp mod">
        <pc:chgData name="Kathy Tomotheou" userId="9949b5ba-e5e1-4ab7-9b88-2b874b58366f" providerId="ADAL" clId="{08D1AF92-A4E1-C547-8652-5F3A554F411D}" dt="2022-03-17T00:47:02.034" v="0" actId="14100"/>
        <pc:sldMkLst>
          <pc:docMk/>
          <pc:sldMk cId="2823522557" sldId="282"/>
        </pc:sldMkLst>
        <pc:spChg chg="mod">
          <ac:chgData name="Kathy Tomotheou" userId="9949b5ba-e5e1-4ab7-9b88-2b874b58366f" providerId="ADAL" clId="{08D1AF92-A4E1-C547-8652-5F3A554F411D}" dt="2022-03-17T00:47:02.034" v="0" actId="14100"/>
          <ac:spMkLst>
            <pc:docMk/>
            <pc:sldMk cId="2823522557" sldId="282"/>
            <ac:spMk id="2" creationId="{800EA0BE-6898-40B5-A818-0E794AD7F643}"/>
          </ac:spMkLst>
        </pc:spChg>
      </pc:sldChg>
      <pc:sldChg chg="delSp modSp mod modCm">
        <pc:chgData name="Kathy Tomotheou" userId="9949b5ba-e5e1-4ab7-9b88-2b874b58366f" providerId="ADAL" clId="{08D1AF92-A4E1-C547-8652-5F3A554F411D}" dt="2022-03-17T00:48:20.521" v="8"/>
        <pc:sldMkLst>
          <pc:docMk/>
          <pc:sldMk cId="4154521674" sldId="283"/>
        </pc:sldMkLst>
        <pc:spChg chg="mod">
          <ac:chgData name="Kathy Tomotheou" userId="9949b5ba-e5e1-4ab7-9b88-2b874b58366f" providerId="ADAL" clId="{08D1AF92-A4E1-C547-8652-5F3A554F411D}" dt="2022-03-17T00:47:53.671" v="7" actId="1076"/>
          <ac:spMkLst>
            <pc:docMk/>
            <pc:sldMk cId="4154521674" sldId="283"/>
            <ac:spMk id="6" creationId="{C1AD05A6-A758-4C48-9147-FC2F846E1F67}"/>
          </ac:spMkLst>
        </pc:spChg>
        <pc:picChg chg="del">
          <ac:chgData name="Kathy Tomotheou" userId="9949b5ba-e5e1-4ab7-9b88-2b874b58366f" providerId="ADAL" clId="{08D1AF92-A4E1-C547-8652-5F3A554F411D}" dt="2022-03-17T00:47:12.095" v="1" actId="478"/>
          <ac:picMkLst>
            <pc:docMk/>
            <pc:sldMk cId="4154521674" sldId="283"/>
            <ac:picMk id="8" creationId="{42976091-AAB7-1C45-9402-262FF15B9938}"/>
          </ac:picMkLst>
        </pc:picChg>
        <pc:picChg chg="del">
          <ac:chgData name="Kathy Tomotheou" userId="9949b5ba-e5e1-4ab7-9b88-2b874b58366f" providerId="ADAL" clId="{08D1AF92-A4E1-C547-8652-5F3A554F411D}" dt="2022-03-17T00:47:12.095" v="1" actId="478"/>
          <ac:picMkLst>
            <pc:docMk/>
            <pc:sldMk cId="4154521674" sldId="283"/>
            <ac:picMk id="4098" creationId="{2E256FE0-EE0D-4A61-90B8-E169E6814153}"/>
          </ac:picMkLst>
        </pc:picChg>
      </pc:sldChg>
    </pc:docChg>
  </pc:docChgLst>
  <pc:docChgLst>
    <pc:chgData name="Book, Renee (Curriculum Support)" userId="aaadc5d5-0eac-48a9-95da-d152d3b9490d" providerId="ADAL" clId="{38A14D6F-346A-45B0-8868-5A428DBAEB91}"/>
    <pc:docChg chg="undo custSel modSld">
      <pc:chgData name="Book, Renee (Curriculum Support)" userId="aaadc5d5-0eac-48a9-95da-d152d3b9490d" providerId="ADAL" clId="{38A14D6F-346A-45B0-8868-5A428DBAEB91}" dt="2022-02-22T05:06:42.545" v="163" actId="122"/>
      <pc:docMkLst>
        <pc:docMk/>
      </pc:docMkLst>
      <pc:sldChg chg="addSp delSp modSp mod modClrScheme chgLayout">
        <pc:chgData name="Book, Renee (Curriculum Support)" userId="aaadc5d5-0eac-48a9-95da-d152d3b9490d" providerId="ADAL" clId="{38A14D6F-346A-45B0-8868-5A428DBAEB91}" dt="2022-02-22T05:01:34.936" v="17" actId="207"/>
        <pc:sldMkLst>
          <pc:docMk/>
          <pc:sldMk cId="739351502" sldId="309"/>
        </pc:sldMkLst>
        <pc:spChg chg="add del mod">
          <ac:chgData name="Book, Renee (Curriculum Support)" userId="aaadc5d5-0eac-48a9-95da-d152d3b9490d" providerId="ADAL" clId="{38A14D6F-346A-45B0-8868-5A428DBAEB91}" dt="2022-02-22T05:00:10.700" v="2" actId="21"/>
          <ac:spMkLst>
            <pc:docMk/>
            <pc:sldMk cId="739351502" sldId="309"/>
            <ac:spMk id="3" creationId="{83D8E9E7-2677-40D2-9948-941650CEEB1B}"/>
          </ac:spMkLst>
        </pc:spChg>
        <pc:spChg chg="add del mod ord">
          <ac:chgData name="Book, Renee (Curriculum Support)" userId="aaadc5d5-0eac-48a9-95da-d152d3b9490d" providerId="ADAL" clId="{38A14D6F-346A-45B0-8868-5A428DBAEB91}" dt="2022-02-22T05:00:14.848" v="3" actId="700"/>
          <ac:spMkLst>
            <pc:docMk/>
            <pc:sldMk cId="739351502" sldId="309"/>
            <ac:spMk id="16" creationId="{602C12F3-197C-4883-A0F9-328A24C17F9F}"/>
          </ac:spMkLst>
        </pc:spChg>
        <pc:graphicFrameChg chg="mod ord modGraphic">
          <ac:chgData name="Book, Renee (Curriculum Support)" userId="aaadc5d5-0eac-48a9-95da-d152d3b9490d" providerId="ADAL" clId="{38A14D6F-346A-45B0-8868-5A428DBAEB91}" dt="2022-02-22T05:00:50.542" v="6" actId="122"/>
          <ac:graphicFrameMkLst>
            <pc:docMk/>
            <pc:sldMk cId="739351502" sldId="309"/>
            <ac:graphicFrameMk id="13" creationId="{F580C7BA-1DB7-49A2-AD61-42DA49C44AC9}"/>
          </ac:graphicFrameMkLst>
        </pc:graphicFrameChg>
        <pc:graphicFrameChg chg="modGraphic">
          <ac:chgData name="Book, Renee (Curriculum Support)" userId="aaadc5d5-0eac-48a9-95da-d152d3b9490d" providerId="ADAL" clId="{38A14D6F-346A-45B0-8868-5A428DBAEB91}" dt="2022-02-22T05:01:34.936" v="17" actId="207"/>
          <ac:graphicFrameMkLst>
            <pc:docMk/>
            <pc:sldMk cId="739351502" sldId="309"/>
            <ac:graphicFrameMk id="14" creationId="{FF1A593B-F3CA-4423-BF37-740C73C6F4BC}"/>
          </ac:graphicFrameMkLst>
        </pc:graphicFrameChg>
      </pc:sldChg>
      <pc:sldChg chg="modSp mod">
        <pc:chgData name="Book, Renee (Curriculum Support)" userId="aaadc5d5-0eac-48a9-95da-d152d3b9490d" providerId="ADAL" clId="{38A14D6F-346A-45B0-8868-5A428DBAEB91}" dt="2022-02-22T05:06:42.545" v="163" actId="122"/>
        <pc:sldMkLst>
          <pc:docMk/>
          <pc:sldMk cId="3607212541" sldId="310"/>
        </pc:sldMkLst>
        <pc:graphicFrameChg chg="mod modGraphic">
          <ac:chgData name="Book, Renee (Curriculum Support)" userId="aaadc5d5-0eac-48a9-95da-d152d3b9490d" providerId="ADAL" clId="{38A14D6F-346A-45B0-8868-5A428DBAEB91}" dt="2022-02-22T05:06:42.545" v="163" actId="122"/>
          <ac:graphicFrameMkLst>
            <pc:docMk/>
            <pc:sldMk cId="3607212541" sldId="310"/>
            <ac:graphicFrameMk id="13" creationId="{F580C7BA-1DB7-49A2-AD61-42DA49C44AC9}"/>
          </ac:graphicFrameMkLst>
        </pc:graphicFrameChg>
        <pc:graphicFrameChg chg="modGraphic">
          <ac:chgData name="Book, Renee (Curriculum Support)" userId="aaadc5d5-0eac-48a9-95da-d152d3b9490d" providerId="ADAL" clId="{38A14D6F-346A-45B0-8868-5A428DBAEB91}" dt="2022-02-22T05:04:16.668" v="102" actId="207"/>
          <ac:graphicFrameMkLst>
            <pc:docMk/>
            <pc:sldMk cId="3607212541" sldId="310"/>
            <ac:graphicFrameMk id="14" creationId="{FF1A593B-F3CA-4423-BF37-740C73C6F4BC}"/>
          </ac:graphicFrameMkLst>
        </pc:graphicFrameChg>
      </pc:sldChg>
    </pc:docChg>
  </pc:docChgLst>
  <pc:docChgLst>
    <pc:chgData name="Light, Jane (Curriculum Support)" userId="S::jane.light380@schools.sa.edu.au::38f041a2-02fc-425b-9559-cdb75a858b09" providerId="AD" clId="Web-{754478D5-C71E-419F-B8C2-516B601A3365}"/>
    <pc:docChg chg="addSld modSld sldOrd">
      <pc:chgData name="Light, Jane (Curriculum Support)" userId="S::jane.light380@schools.sa.edu.au::38f041a2-02fc-425b-9559-cdb75a858b09" providerId="AD" clId="Web-{754478D5-C71E-419F-B8C2-516B601A3365}" dt="2022-01-21T09:30:51.050" v="396" actId="20577"/>
      <pc:docMkLst>
        <pc:docMk/>
      </pc:docMkLst>
      <pc:sldChg chg="modSp ord">
        <pc:chgData name="Light, Jane (Curriculum Support)" userId="S::jane.light380@schools.sa.edu.au::38f041a2-02fc-425b-9559-cdb75a858b09" providerId="AD" clId="Web-{754478D5-C71E-419F-B8C2-516B601A3365}" dt="2022-01-21T09:27:43.543" v="391" actId="20577"/>
        <pc:sldMkLst>
          <pc:docMk/>
          <pc:sldMk cId="1412376001" sldId="270"/>
        </pc:sldMkLst>
        <pc:spChg chg="mod">
          <ac:chgData name="Light, Jane (Curriculum Support)" userId="S::jane.light380@schools.sa.edu.au::38f041a2-02fc-425b-9559-cdb75a858b09" providerId="AD" clId="Web-{754478D5-C71E-419F-B8C2-516B601A3365}" dt="2022-01-21T09:27:43.543" v="391" actId="20577"/>
          <ac:spMkLst>
            <pc:docMk/>
            <pc:sldMk cId="1412376001" sldId="270"/>
            <ac:spMk id="2" creationId="{9C8D727A-6CAF-456E-B3A9-979F490CC112}"/>
          </ac:spMkLst>
        </pc:spChg>
      </pc:sldChg>
      <pc:sldChg chg="modSp">
        <pc:chgData name="Light, Jane (Curriculum Support)" userId="S::jane.light380@schools.sa.edu.au::38f041a2-02fc-425b-9559-cdb75a858b09" providerId="AD" clId="Web-{754478D5-C71E-419F-B8C2-516B601A3365}" dt="2022-01-21T09:04:07.476" v="23"/>
        <pc:sldMkLst>
          <pc:docMk/>
          <pc:sldMk cId="2380341403" sldId="285"/>
        </pc:sldMkLst>
        <pc:graphicFrameChg chg="mod modGraphic">
          <ac:chgData name="Light, Jane (Curriculum Support)" userId="S::jane.light380@schools.sa.edu.au::38f041a2-02fc-425b-9559-cdb75a858b09" providerId="AD" clId="Web-{754478D5-C71E-419F-B8C2-516B601A3365}" dt="2022-01-21T09:04:07.476" v="23"/>
          <ac:graphicFrameMkLst>
            <pc:docMk/>
            <pc:sldMk cId="2380341403" sldId="285"/>
            <ac:graphicFrameMk id="13" creationId="{F580C7BA-1DB7-49A2-AD61-42DA49C44AC9}"/>
          </ac:graphicFrameMkLst>
        </pc:graphicFrameChg>
      </pc:sldChg>
      <pc:sldChg chg="modSp">
        <pc:chgData name="Light, Jane (Curriculum Support)" userId="S::jane.light380@schools.sa.edu.au::38f041a2-02fc-425b-9559-cdb75a858b09" providerId="AD" clId="Web-{754478D5-C71E-419F-B8C2-516B601A3365}" dt="2022-01-21T09:06:15.370" v="84"/>
        <pc:sldMkLst>
          <pc:docMk/>
          <pc:sldMk cId="3296324403" sldId="286"/>
        </pc:sldMkLst>
        <pc:graphicFrameChg chg="mod modGraphic">
          <ac:chgData name="Light, Jane (Curriculum Support)" userId="S::jane.light380@schools.sa.edu.au::38f041a2-02fc-425b-9559-cdb75a858b09" providerId="AD" clId="Web-{754478D5-C71E-419F-B8C2-516B601A3365}" dt="2022-01-21T09:06:15.370" v="84"/>
          <ac:graphicFrameMkLst>
            <pc:docMk/>
            <pc:sldMk cId="3296324403" sldId="286"/>
            <ac:graphicFrameMk id="13" creationId="{F580C7BA-1DB7-49A2-AD61-42DA49C44AC9}"/>
          </ac:graphicFrameMkLst>
        </pc:graphicFrameChg>
      </pc:sldChg>
      <pc:sldChg chg="addSp delSp modSp new mod modClrScheme modShow chgLayout">
        <pc:chgData name="Light, Jane (Curriculum Support)" userId="S::jane.light380@schools.sa.edu.au::38f041a2-02fc-425b-9559-cdb75a858b09" providerId="AD" clId="Web-{754478D5-C71E-419F-B8C2-516B601A3365}" dt="2022-01-21T09:30:51.050" v="396" actId="20577"/>
        <pc:sldMkLst>
          <pc:docMk/>
          <pc:sldMk cId="2190137556" sldId="302"/>
        </pc:sldMkLst>
        <pc:spChg chg="mod ord">
          <ac:chgData name="Light, Jane (Curriculum Support)" userId="S::jane.light380@schools.sa.edu.au::38f041a2-02fc-425b-9559-cdb75a858b09" providerId="AD" clId="Web-{754478D5-C71E-419F-B8C2-516B601A3365}" dt="2022-01-21T09:20:15.259" v="345" actId="1076"/>
          <ac:spMkLst>
            <pc:docMk/>
            <pc:sldMk cId="2190137556" sldId="302"/>
            <ac:spMk id="2" creationId="{6129F38E-264E-4A8A-8CBE-5C83DBD16810}"/>
          </ac:spMkLst>
        </pc:spChg>
        <pc:spChg chg="mod ord">
          <ac:chgData name="Light, Jane (Curriculum Support)" userId="S::jane.light380@schools.sa.edu.au::38f041a2-02fc-425b-9559-cdb75a858b09" providerId="AD" clId="Web-{754478D5-C71E-419F-B8C2-516B601A3365}" dt="2022-01-21T09:30:51.050" v="396" actId="20577"/>
          <ac:spMkLst>
            <pc:docMk/>
            <pc:sldMk cId="2190137556" sldId="302"/>
            <ac:spMk id="3" creationId="{76A09C68-667F-463C-853F-069A87C50A71}"/>
          </ac:spMkLst>
        </pc:spChg>
        <pc:spChg chg="del">
          <ac:chgData name="Light, Jane (Curriculum Support)" userId="S::jane.light380@schools.sa.edu.au::38f041a2-02fc-425b-9559-cdb75a858b09" providerId="AD" clId="Web-{754478D5-C71E-419F-B8C2-516B601A3365}" dt="2022-01-21T09:04:39.055" v="26"/>
          <ac:spMkLst>
            <pc:docMk/>
            <pc:sldMk cId="2190137556" sldId="302"/>
            <ac:spMk id="4" creationId="{765F6005-C636-4745-8CB5-A01E44E18E9C}"/>
          </ac:spMkLst>
        </pc:spChg>
        <pc:spChg chg="add mod">
          <ac:chgData name="Light, Jane (Curriculum Support)" userId="S::jane.light380@schools.sa.edu.au::38f041a2-02fc-425b-9559-cdb75a858b09" providerId="AD" clId="Web-{754478D5-C71E-419F-B8C2-516B601A3365}" dt="2022-01-21T09:25:21.189" v="379" actId="20577"/>
          <ac:spMkLst>
            <pc:docMk/>
            <pc:sldMk cId="2190137556" sldId="302"/>
            <ac:spMk id="5" creationId="{5D4D08D3-C79D-4A53-9AC9-617CB45A91DA}"/>
          </ac:spMkLst>
        </pc:spChg>
        <pc:spChg chg="add mod">
          <ac:chgData name="Light, Jane (Curriculum Support)" userId="S::jane.light380@schools.sa.edu.au::38f041a2-02fc-425b-9559-cdb75a858b09" providerId="AD" clId="Web-{754478D5-C71E-419F-B8C2-516B601A3365}" dt="2022-01-21T09:27:11.824" v="389" actId="14100"/>
          <ac:spMkLst>
            <pc:docMk/>
            <pc:sldMk cId="2190137556" sldId="302"/>
            <ac:spMk id="6" creationId="{737B0897-005D-471C-8664-D0FA3D81B49B}"/>
          </ac:spMkLst>
        </pc:spChg>
        <pc:cxnChg chg="add mod">
          <ac:chgData name="Light, Jane (Curriculum Support)" userId="S::jane.light380@schools.sa.edu.au::38f041a2-02fc-425b-9559-cdb75a858b09" providerId="AD" clId="Web-{754478D5-C71E-419F-B8C2-516B601A3365}" dt="2022-01-21T09:25:58.665" v="381" actId="1076"/>
          <ac:cxnSpMkLst>
            <pc:docMk/>
            <pc:sldMk cId="2190137556" sldId="302"/>
            <ac:cxnSpMk id="7" creationId="{A2CF15D4-D9DE-45D4-A760-5EDC423CC13D}"/>
          </ac:cxnSpMkLst>
        </pc:cxnChg>
      </pc:sldChg>
    </pc:docChg>
  </pc:docChgLst>
  <pc:docChgLst>
    <pc:chgData name="Feetham, Fiona (Curriculum Support)" userId="S::fiona.feetham574@schools.sa.edu.au::a2456b1b-a103-4fdc-b8a0-dcd50b93ffb1" providerId="AD" clId="Web-{23052B92-22B7-461F-9987-941FD719B8B0}"/>
    <pc:docChg chg="modSld">
      <pc:chgData name="Feetham, Fiona (Curriculum Support)" userId="S::fiona.feetham574@schools.sa.edu.au::a2456b1b-a103-4fdc-b8a0-dcd50b93ffb1" providerId="AD" clId="Web-{23052B92-22B7-461F-9987-941FD719B8B0}" dt="2022-02-21T04:24:47.486" v="0"/>
      <pc:docMkLst>
        <pc:docMk/>
      </pc:docMkLst>
      <pc:sldChg chg="delSp delAnim">
        <pc:chgData name="Feetham, Fiona (Curriculum Support)" userId="S::fiona.feetham574@schools.sa.edu.au::a2456b1b-a103-4fdc-b8a0-dcd50b93ffb1" providerId="AD" clId="Web-{23052B92-22B7-461F-9987-941FD719B8B0}" dt="2022-02-21T04:24:47.486" v="0"/>
        <pc:sldMkLst>
          <pc:docMk/>
          <pc:sldMk cId="3784759132" sldId="300"/>
        </pc:sldMkLst>
        <pc:picChg chg="del">
          <ac:chgData name="Feetham, Fiona (Curriculum Support)" userId="S::fiona.feetham574@schools.sa.edu.au::a2456b1b-a103-4fdc-b8a0-dcd50b93ffb1" providerId="AD" clId="Web-{23052B92-22B7-461F-9987-941FD719B8B0}" dt="2022-02-21T04:24:47.486" v="0"/>
          <ac:picMkLst>
            <pc:docMk/>
            <pc:sldMk cId="3784759132" sldId="300"/>
            <ac:picMk id="17" creationId="{76D69356-5E43-4BE9-BF75-47766FA89F11}"/>
          </ac:picMkLst>
        </pc:picChg>
      </pc:sldChg>
    </pc:docChg>
  </pc:docChgLst>
  <pc:docChgLst>
    <pc:chgData name="Light, Jane (Curriculum Support)" userId="S::jane.light380@schools.sa.edu.au::38f041a2-02fc-425b-9559-cdb75a858b09" providerId="AD" clId="Web-{122E12BC-BD9E-4C39-A527-A96E40757E14}"/>
    <pc:docChg chg="modSld">
      <pc:chgData name="Light, Jane (Curriculum Support)" userId="S::jane.light380@schools.sa.edu.au::38f041a2-02fc-425b-9559-cdb75a858b09" providerId="AD" clId="Web-{122E12BC-BD9E-4C39-A527-A96E40757E14}" dt="2022-01-22T23:03:29.064" v="8" actId="20577"/>
      <pc:docMkLst>
        <pc:docMk/>
      </pc:docMkLst>
      <pc:sldChg chg="modSp">
        <pc:chgData name="Light, Jane (Curriculum Support)" userId="S::jane.light380@schools.sa.edu.au::38f041a2-02fc-425b-9559-cdb75a858b09" providerId="AD" clId="Web-{122E12BC-BD9E-4C39-A527-A96E40757E14}" dt="2022-01-22T23:03:29.064" v="8" actId="20577"/>
        <pc:sldMkLst>
          <pc:docMk/>
          <pc:sldMk cId="2190137556" sldId="302"/>
        </pc:sldMkLst>
        <pc:spChg chg="mod">
          <ac:chgData name="Light, Jane (Curriculum Support)" userId="S::jane.light380@schools.sa.edu.au::38f041a2-02fc-425b-9559-cdb75a858b09" providerId="AD" clId="Web-{122E12BC-BD9E-4C39-A527-A96E40757E14}" dt="2022-01-22T23:03:29.064" v="8" actId="20577"/>
          <ac:spMkLst>
            <pc:docMk/>
            <pc:sldMk cId="2190137556" sldId="302"/>
            <ac:spMk id="3" creationId="{76A09C68-667F-463C-853F-069A87C50A71}"/>
          </ac:spMkLst>
        </pc:spChg>
      </pc:sldChg>
    </pc:docChg>
  </pc:docChgLst>
  <pc:docChgLst>
    <pc:chgData name="Elyse" userId="f36cee0c-4795-4a4e-a200-ec64c6c861e9" providerId="ADAL" clId="{AFC8FC37-299C-4D41-A388-04E7AE3DF1A7}"/>
    <pc:docChg chg="">
      <pc:chgData name="Elyse" userId="f36cee0c-4795-4a4e-a200-ec64c6c861e9" providerId="ADAL" clId="{AFC8FC37-299C-4D41-A388-04E7AE3DF1A7}" dt="2022-03-21T00:42:48.897" v="0" actId="2056"/>
      <pc:docMkLst>
        <pc:docMk/>
      </pc:docMkLst>
      <pc:sldChg chg="delCm">
        <pc:chgData name="Elyse" userId="f36cee0c-4795-4a4e-a200-ec64c6c861e9" providerId="ADAL" clId="{AFC8FC37-299C-4D41-A388-04E7AE3DF1A7}" dt="2022-03-21T00:42:48.897" v="0" actId="2056"/>
        <pc:sldMkLst>
          <pc:docMk/>
          <pc:sldMk cId="1547805709" sldId="280"/>
        </pc:sldMkLst>
      </pc:sldChg>
      <pc:sldChg chg="delCm">
        <pc:chgData name="Elyse" userId="f36cee0c-4795-4a4e-a200-ec64c6c861e9" providerId="ADAL" clId="{AFC8FC37-299C-4D41-A388-04E7AE3DF1A7}" dt="2022-03-21T00:42:48.897" v="0" actId="2056"/>
        <pc:sldMkLst>
          <pc:docMk/>
          <pc:sldMk cId="4154521674" sldId="283"/>
        </pc:sldMkLst>
      </pc:sldChg>
    </pc:docChg>
  </pc:docChgLst>
  <pc:docChgLst>
    <pc:chgData name="Strong, Ebony (Curriculum Support)" userId="S::ebony.strong595@schools.sa.edu.au::fc4f9260-2f14-4a69-9b3f-0e36ce06e08b" providerId="AD" clId="Web-{4068C1FB-AE78-444A-852D-AAC2918FB7A5}"/>
    <pc:docChg chg="modSld">
      <pc:chgData name="Strong, Ebony (Curriculum Support)" userId="S::ebony.strong595@schools.sa.edu.au::fc4f9260-2f14-4a69-9b3f-0e36ce06e08b" providerId="AD" clId="Web-{4068C1FB-AE78-444A-852D-AAC2918FB7A5}" dt="2022-01-24T00:35:34.724" v="19" actId="14100"/>
      <pc:docMkLst>
        <pc:docMk/>
      </pc:docMkLst>
      <pc:sldChg chg="modSp">
        <pc:chgData name="Strong, Ebony (Curriculum Support)" userId="S::ebony.strong595@schools.sa.edu.au::fc4f9260-2f14-4a69-9b3f-0e36ce06e08b" providerId="AD" clId="Web-{4068C1FB-AE78-444A-852D-AAC2918FB7A5}" dt="2022-01-24T00:35:34.724" v="19" actId="14100"/>
        <pc:sldMkLst>
          <pc:docMk/>
          <pc:sldMk cId="3755683795" sldId="305"/>
        </pc:sldMkLst>
        <pc:spChg chg="mod">
          <ac:chgData name="Strong, Ebony (Curriculum Support)" userId="S::ebony.strong595@schools.sa.edu.au::fc4f9260-2f14-4a69-9b3f-0e36ce06e08b" providerId="AD" clId="Web-{4068C1FB-AE78-444A-852D-AAC2918FB7A5}" dt="2022-01-24T00:35:34.724" v="19" actId="14100"/>
          <ac:spMkLst>
            <pc:docMk/>
            <pc:sldMk cId="3755683795" sldId="305"/>
            <ac:spMk id="9" creationId="{BF4D0E28-EC9B-4FA5-99E4-0B4AD4EDB97A}"/>
          </ac:spMkLst>
        </pc:spChg>
      </pc:sldChg>
    </pc:docChg>
  </pc:docChgLst>
  <pc:docChgLst>
    <pc:chgData name="Osbourne, Lawrina (Curriculum Support)" userId="5b989294-1a4f-4ecd-b7ab-ed9ef82fb5c7" providerId="ADAL" clId="{48418BAE-ABE8-49F2-B0A6-943F8EEC8092}"/>
    <pc:docChg chg="modSld modMainMaster">
      <pc:chgData name="Osbourne, Lawrina (Curriculum Support)" userId="5b989294-1a4f-4ecd-b7ab-ed9ef82fb5c7" providerId="ADAL" clId="{48418BAE-ABE8-49F2-B0A6-943F8EEC8092}" dt="2022-01-21T08:40:19.952" v="2"/>
      <pc:docMkLst>
        <pc:docMk/>
      </pc:docMkLst>
      <pc:sldChg chg="modSp mod modTransition">
        <pc:chgData name="Osbourne, Lawrina (Curriculum Support)" userId="5b989294-1a4f-4ecd-b7ab-ed9ef82fb5c7" providerId="ADAL" clId="{48418BAE-ABE8-49F2-B0A6-943F8EEC8092}" dt="2022-01-21T08:40:19.952" v="2"/>
        <pc:sldMkLst>
          <pc:docMk/>
          <pc:sldMk cId="3641841233" sldId="268"/>
        </pc:sldMkLst>
        <pc:picChg chg="mod">
          <ac:chgData name="Osbourne, Lawrina (Curriculum Support)" userId="5b989294-1a4f-4ecd-b7ab-ed9ef82fb5c7" providerId="ADAL" clId="{48418BAE-ABE8-49F2-B0A6-943F8EEC8092}" dt="2022-01-21T06:39:55.627" v="0" actId="1076"/>
          <ac:picMkLst>
            <pc:docMk/>
            <pc:sldMk cId="3641841233" sldId="268"/>
            <ac:picMk id="5" creationId="{0CCA1EB7-27FF-4728-BB86-75B1D0697128}"/>
          </ac:picMkLst>
        </pc:picChg>
      </pc:sldChg>
      <pc:sldChg chg="modTransition">
        <pc:chgData name="Osbourne, Lawrina (Curriculum Support)" userId="5b989294-1a4f-4ecd-b7ab-ed9ef82fb5c7" providerId="ADAL" clId="{48418BAE-ABE8-49F2-B0A6-943F8EEC8092}" dt="2022-01-21T08:40:19.952" v="2"/>
        <pc:sldMkLst>
          <pc:docMk/>
          <pc:sldMk cId="3271941629" sldId="269"/>
        </pc:sldMkLst>
      </pc:sldChg>
      <pc:sldChg chg="modTransition">
        <pc:chgData name="Osbourne, Lawrina (Curriculum Support)" userId="5b989294-1a4f-4ecd-b7ab-ed9ef82fb5c7" providerId="ADAL" clId="{48418BAE-ABE8-49F2-B0A6-943F8EEC8092}" dt="2022-01-21T08:40:19.952" v="2"/>
        <pc:sldMkLst>
          <pc:docMk/>
          <pc:sldMk cId="1412376001" sldId="270"/>
        </pc:sldMkLst>
      </pc:sldChg>
      <pc:sldChg chg="modTransition">
        <pc:chgData name="Osbourne, Lawrina (Curriculum Support)" userId="5b989294-1a4f-4ecd-b7ab-ed9ef82fb5c7" providerId="ADAL" clId="{48418BAE-ABE8-49F2-B0A6-943F8EEC8092}" dt="2022-01-21T08:40:19.952" v="2"/>
        <pc:sldMkLst>
          <pc:docMk/>
          <pc:sldMk cId="3545509799" sldId="273"/>
        </pc:sldMkLst>
      </pc:sldChg>
      <pc:sldChg chg="modSp mod modTransition">
        <pc:chgData name="Osbourne, Lawrina (Curriculum Support)" userId="5b989294-1a4f-4ecd-b7ab-ed9ef82fb5c7" providerId="ADAL" clId="{48418BAE-ABE8-49F2-B0A6-943F8EEC8092}" dt="2022-01-21T08:40:19.952" v="2"/>
        <pc:sldMkLst>
          <pc:docMk/>
          <pc:sldMk cId="317936319" sldId="279"/>
        </pc:sldMkLst>
        <pc:picChg chg="mod">
          <ac:chgData name="Osbourne, Lawrina (Curriculum Support)" userId="5b989294-1a4f-4ecd-b7ab-ed9ef82fb5c7" providerId="ADAL" clId="{48418BAE-ABE8-49F2-B0A6-943F8EEC8092}" dt="2022-01-21T06:41:08.747" v="1" actId="1076"/>
          <ac:picMkLst>
            <pc:docMk/>
            <pc:sldMk cId="317936319" sldId="279"/>
            <ac:picMk id="2" creationId="{A58C20A8-2382-4CDE-8267-481F762DE08B}"/>
          </ac:picMkLst>
        </pc:picChg>
      </pc:sldChg>
      <pc:sldChg chg="modTransition">
        <pc:chgData name="Osbourne, Lawrina (Curriculum Support)" userId="5b989294-1a4f-4ecd-b7ab-ed9ef82fb5c7" providerId="ADAL" clId="{48418BAE-ABE8-49F2-B0A6-943F8EEC8092}" dt="2022-01-21T08:40:19.952" v="2"/>
        <pc:sldMkLst>
          <pc:docMk/>
          <pc:sldMk cId="1547805709" sldId="280"/>
        </pc:sldMkLst>
      </pc:sldChg>
      <pc:sldChg chg="modTransition">
        <pc:chgData name="Osbourne, Lawrina (Curriculum Support)" userId="5b989294-1a4f-4ecd-b7ab-ed9ef82fb5c7" providerId="ADAL" clId="{48418BAE-ABE8-49F2-B0A6-943F8EEC8092}" dt="2022-01-21T08:40:19.952" v="2"/>
        <pc:sldMkLst>
          <pc:docMk/>
          <pc:sldMk cId="2823522557" sldId="282"/>
        </pc:sldMkLst>
      </pc:sldChg>
      <pc:sldChg chg="modTransition">
        <pc:chgData name="Osbourne, Lawrina (Curriculum Support)" userId="5b989294-1a4f-4ecd-b7ab-ed9ef82fb5c7" providerId="ADAL" clId="{48418BAE-ABE8-49F2-B0A6-943F8EEC8092}" dt="2022-01-21T08:40:19.952" v="2"/>
        <pc:sldMkLst>
          <pc:docMk/>
          <pc:sldMk cId="4154521674" sldId="283"/>
        </pc:sldMkLst>
      </pc:sldChg>
      <pc:sldChg chg="modTransition">
        <pc:chgData name="Osbourne, Lawrina (Curriculum Support)" userId="5b989294-1a4f-4ecd-b7ab-ed9ef82fb5c7" providerId="ADAL" clId="{48418BAE-ABE8-49F2-B0A6-943F8EEC8092}" dt="2022-01-21T08:40:19.952" v="2"/>
        <pc:sldMkLst>
          <pc:docMk/>
          <pc:sldMk cId="2380341403" sldId="285"/>
        </pc:sldMkLst>
      </pc:sldChg>
      <pc:sldChg chg="modTransition">
        <pc:chgData name="Osbourne, Lawrina (Curriculum Support)" userId="5b989294-1a4f-4ecd-b7ab-ed9ef82fb5c7" providerId="ADAL" clId="{48418BAE-ABE8-49F2-B0A6-943F8EEC8092}" dt="2022-01-21T08:40:19.952" v="2"/>
        <pc:sldMkLst>
          <pc:docMk/>
          <pc:sldMk cId="3296324403" sldId="286"/>
        </pc:sldMkLst>
      </pc:sldChg>
      <pc:sldChg chg="modTransition">
        <pc:chgData name="Osbourne, Lawrina (Curriculum Support)" userId="5b989294-1a4f-4ecd-b7ab-ed9ef82fb5c7" providerId="ADAL" clId="{48418BAE-ABE8-49F2-B0A6-943F8EEC8092}" dt="2022-01-21T08:40:19.952" v="2"/>
        <pc:sldMkLst>
          <pc:docMk/>
          <pc:sldMk cId="1168317966" sldId="287"/>
        </pc:sldMkLst>
      </pc:sldChg>
      <pc:sldChg chg="modTransition">
        <pc:chgData name="Osbourne, Lawrina (Curriculum Support)" userId="5b989294-1a4f-4ecd-b7ab-ed9ef82fb5c7" providerId="ADAL" clId="{48418BAE-ABE8-49F2-B0A6-943F8EEC8092}" dt="2022-01-21T08:40:19.952" v="2"/>
        <pc:sldMkLst>
          <pc:docMk/>
          <pc:sldMk cId="2122648596" sldId="292"/>
        </pc:sldMkLst>
      </pc:sldChg>
      <pc:sldChg chg="modTransition">
        <pc:chgData name="Osbourne, Lawrina (Curriculum Support)" userId="5b989294-1a4f-4ecd-b7ab-ed9ef82fb5c7" providerId="ADAL" clId="{48418BAE-ABE8-49F2-B0A6-943F8EEC8092}" dt="2022-01-21T08:40:19.952" v="2"/>
        <pc:sldMkLst>
          <pc:docMk/>
          <pc:sldMk cId="3784759132" sldId="300"/>
        </pc:sldMkLst>
      </pc:sldChg>
      <pc:sldChg chg="modTransition">
        <pc:chgData name="Osbourne, Lawrina (Curriculum Support)" userId="5b989294-1a4f-4ecd-b7ab-ed9ef82fb5c7" providerId="ADAL" clId="{48418BAE-ABE8-49F2-B0A6-943F8EEC8092}" dt="2022-01-21T08:40:19.952" v="2"/>
        <pc:sldMkLst>
          <pc:docMk/>
          <pc:sldMk cId="384450634" sldId="301"/>
        </pc:sldMkLst>
      </pc:sldChg>
      <pc:sldMasterChg chg="modTransition modSldLayout">
        <pc:chgData name="Osbourne, Lawrina (Curriculum Support)" userId="5b989294-1a4f-4ecd-b7ab-ed9ef82fb5c7" providerId="ADAL" clId="{48418BAE-ABE8-49F2-B0A6-943F8EEC8092}" dt="2022-01-21T08:40:19.952" v="2"/>
        <pc:sldMasterMkLst>
          <pc:docMk/>
          <pc:sldMasterMk cId="1123625482" sldId="2147483648"/>
        </pc:sldMasterMkLst>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2251798174" sldId="2147483649"/>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643305868" sldId="2147483650"/>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3144419789" sldId="2147483655"/>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567652649" sldId="2147483660"/>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4259699569" sldId="2147483661"/>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655602330" sldId="2147483662"/>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2427789703" sldId="2147483664"/>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2217309765" sldId="2147483665"/>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2543916552" sldId="2147483666"/>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2665396133" sldId="2147483667"/>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4098372844" sldId="2147483668"/>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3668791820" sldId="2147483669"/>
          </pc:sldLayoutMkLst>
        </pc:sldLayoutChg>
        <pc:sldLayoutChg chg="modTransition">
          <pc:chgData name="Osbourne, Lawrina (Curriculum Support)" userId="5b989294-1a4f-4ecd-b7ab-ed9ef82fb5c7" providerId="ADAL" clId="{48418BAE-ABE8-49F2-B0A6-943F8EEC8092}" dt="2022-01-21T08:40:19.952" v="2"/>
          <pc:sldLayoutMkLst>
            <pc:docMk/>
            <pc:sldMasterMk cId="1123625482" sldId="2147483648"/>
            <pc:sldLayoutMk cId="2036674756" sldId="2147483670"/>
          </pc:sldLayoutMkLst>
        </pc:sldLayoutChg>
      </pc:sldMasterChg>
    </pc:docChg>
  </pc:docChgLst>
  <pc:docChgLst>
    <pc:chgData name="Rosemary" userId="8347c0b4-f3c8-4dd3-bab3-6cfb87c4f4f9" providerId="ADAL" clId="{C293AB4A-88A1-472A-A2D9-960C001AE1F6}"/>
    <pc:docChg chg="custSel modSld">
      <pc:chgData name="Rosemary" userId="8347c0b4-f3c8-4dd3-bab3-6cfb87c4f4f9" providerId="ADAL" clId="{C293AB4A-88A1-472A-A2D9-960C001AE1F6}" dt="2022-02-22T05:04:49.288" v="7" actId="12"/>
      <pc:docMkLst>
        <pc:docMk/>
      </pc:docMkLst>
      <pc:sldChg chg="addSp delSp modSp mod modClrScheme chgLayout">
        <pc:chgData name="Rosemary" userId="8347c0b4-f3c8-4dd3-bab3-6cfb87c4f4f9" providerId="ADAL" clId="{C293AB4A-88A1-472A-A2D9-960C001AE1F6}" dt="2022-02-22T05:04:49.288" v="7" actId="12"/>
        <pc:sldMkLst>
          <pc:docMk/>
          <pc:sldMk cId="3430489747" sldId="306"/>
        </pc:sldMkLst>
        <pc:spChg chg="mod ord">
          <ac:chgData name="Rosemary" userId="8347c0b4-f3c8-4dd3-bab3-6cfb87c4f4f9" providerId="ADAL" clId="{C293AB4A-88A1-472A-A2D9-960C001AE1F6}" dt="2022-02-22T05:04:21.862" v="3" actId="700"/>
          <ac:spMkLst>
            <pc:docMk/>
            <pc:sldMk cId="3430489747" sldId="306"/>
            <ac:spMk id="2" creationId="{9C8D727A-6CAF-456E-B3A9-979F490CC112}"/>
          </ac:spMkLst>
        </pc:spChg>
        <pc:spChg chg="add mod ord">
          <ac:chgData name="Rosemary" userId="8347c0b4-f3c8-4dd3-bab3-6cfb87c4f4f9" providerId="ADAL" clId="{C293AB4A-88A1-472A-A2D9-960C001AE1F6}" dt="2022-02-22T05:04:49.288" v="7" actId="12"/>
          <ac:spMkLst>
            <pc:docMk/>
            <pc:sldMk cId="3430489747" sldId="306"/>
            <ac:spMk id="3" creationId="{45AF06C9-D8A9-40B1-81CF-01C091C94F57}"/>
          </ac:spMkLst>
        </pc:spChg>
        <pc:spChg chg="add del mod ord">
          <ac:chgData name="Rosemary" userId="8347c0b4-f3c8-4dd3-bab3-6cfb87c4f4f9" providerId="ADAL" clId="{C293AB4A-88A1-472A-A2D9-960C001AE1F6}" dt="2022-02-22T05:04:42.955" v="6" actId="478"/>
          <ac:spMkLst>
            <pc:docMk/>
            <pc:sldMk cId="3430489747" sldId="306"/>
            <ac:spMk id="5" creationId="{938D9D0F-E46A-41DD-89EA-886A53F3B44A}"/>
          </ac:spMkLst>
        </pc:spChg>
        <pc:spChg chg="del">
          <ac:chgData name="Rosemary" userId="8347c0b4-f3c8-4dd3-bab3-6cfb87c4f4f9" providerId="ADAL" clId="{C293AB4A-88A1-472A-A2D9-960C001AE1F6}" dt="2022-02-22T05:04:30.903" v="5" actId="478"/>
          <ac:spMkLst>
            <pc:docMk/>
            <pc:sldMk cId="3430489747" sldId="306"/>
            <ac:spMk id="6" creationId="{92F21D87-6AD0-492C-8899-C7196A4BD224}"/>
          </ac:spMkLst>
        </pc:spChg>
        <pc:spChg chg="del">
          <ac:chgData name="Rosemary" userId="8347c0b4-f3c8-4dd3-bab3-6cfb87c4f4f9" providerId="ADAL" clId="{C293AB4A-88A1-472A-A2D9-960C001AE1F6}" dt="2022-02-22T05:04:12.117" v="1" actId="478"/>
          <ac:spMkLst>
            <pc:docMk/>
            <pc:sldMk cId="3430489747" sldId="306"/>
            <ac:spMk id="11" creationId="{00CFC737-765D-4FAA-91DD-B25164323323}"/>
          </ac:spMkLst>
        </pc:spChg>
        <pc:picChg chg="del">
          <ac:chgData name="Rosemary" userId="8347c0b4-f3c8-4dd3-bab3-6cfb87c4f4f9" providerId="ADAL" clId="{C293AB4A-88A1-472A-A2D9-960C001AE1F6}" dt="2022-02-22T05:04:09.752" v="0" actId="478"/>
          <ac:picMkLst>
            <pc:docMk/>
            <pc:sldMk cId="3430489747" sldId="306"/>
            <ac:picMk id="8" creationId="{A11DE7BB-0737-46BE-9FA1-B0401DF71A88}"/>
          </ac:picMkLst>
        </pc:picChg>
        <pc:picChg chg="del">
          <ac:chgData name="Rosemary" userId="8347c0b4-f3c8-4dd3-bab3-6cfb87c4f4f9" providerId="ADAL" clId="{C293AB4A-88A1-472A-A2D9-960C001AE1F6}" dt="2022-02-22T05:04:14.990" v="2" actId="478"/>
          <ac:picMkLst>
            <pc:docMk/>
            <pc:sldMk cId="3430489747" sldId="306"/>
            <ac:picMk id="1028" creationId="{645A582E-077B-4428-AE86-8D696F199829}"/>
          </ac:picMkLst>
        </pc:picChg>
      </pc:sldChg>
    </pc:docChg>
  </pc:docChgLst>
  <pc:docChgLst>
    <pc:chgData name="Light, Jane (Curriculum Support)" userId="38f041a2-02fc-425b-9559-cdb75a858b09" providerId="ADAL" clId="{15282640-0BD0-453E-9E57-15CE909336BB}"/>
    <pc:docChg chg="custSel addSld delSld modSld">
      <pc:chgData name="Light, Jane (Curriculum Support)" userId="38f041a2-02fc-425b-9559-cdb75a858b09" providerId="ADAL" clId="{15282640-0BD0-453E-9E57-15CE909336BB}" dt="2022-01-24T05:04:21.426" v="498" actId="255"/>
      <pc:docMkLst>
        <pc:docMk/>
      </pc:docMkLst>
      <pc:sldChg chg="modSp mod">
        <pc:chgData name="Light, Jane (Curriculum Support)" userId="38f041a2-02fc-425b-9559-cdb75a858b09" providerId="ADAL" clId="{15282640-0BD0-453E-9E57-15CE909336BB}" dt="2022-01-24T05:01:46.584" v="466" actId="20577"/>
        <pc:sldMkLst>
          <pc:docMk/>
          <pc:sldMk cId="3545509799" sldId="273"/>
        </pc:sldMkLst>
        <pc:spChg chg="mod">
          <ac:chgData name="Light, Jane (Curriculum Support)" userId="38f041a2-02fc-425b-9559-cdb75a858b09" providerId="ADAL" clId="{15282640-0BD0-453E-9E57-15CE909336BB}" dt="2022-01-24T05:00:32.199" v="465" actId="113"/>
          <ac:spMkLst>
            <pc:docMk/>
            <pc:sldMk cId="3545509799" sldId="273"/>
            <ac:spMk id="6" creationId="{1EED02EA-FC9A-4D91-82DD-9EC7C22FE6DD}"/>
          </ac:spMkLst>
        </pc:spChg>
        <pc:spChg chg="mod">
          <ac:chgData name="Light, Jane (Curriculum Support)" userId="38f041a2-02fc-425b-9559-cdb75a858b09" providerId="ADAL" clId="{15282640-0BD0-453E-9E57-15CE909336BB}" dt="2022-01-24T05:01:46.584" v="466" actId="20577"/>
          <ac:spMkLst>
            <pc:docMk/>
            <pc:sldMk cId="3545509799" sldId="273"/>
            <ac:spMk id="9" creationId="{BF4D0E28-EC9B-4FA5-99E4-0B4AD4EDB97A}"/>
          </ac:spMkLst>
        </pc:spChg>
      </pc:sldChg>
      <pc:sldChg chg="modSp mod">
        <pc:chgData name="Light, Jane (Curriculum Support)" userId="38f041a2-02fc-425b-9559-cdb75a858b09" providerId="ADAL" clId="{15282640-0BD0-453E-9E57-15CE909336BB}" dt="2022-01-24T05:04:21.426" v="498" actId="255"/>
        <pc:sldMkLst>
          <pc:docMk/>
          <pc:sldMk cId="4154521674" sldId="283"/>
        </pc:sldMkLst>
        <pc:spChg chg="mod">
          <ac:chgData name="Light, Jane (Curriculum Support)" userId="38f041a2-02fc-425b-9559-cdb75a858b09" providerId="ADAL" clId="{15282640-0BD0-453E-9E57-15CE909336BB}" dt="2022-01-24T05:04:21.426" v="498" actId="255"/>
          <ac:spMkLst>
            <pc:docMk/>
            <pc:sldMk cId="4154521674" sldId="283"/>
            <ac:spMk id="3" creationId="{2C9E60A3-783F-4850-B296-86F9A12DFCA2}"/>
          </ac:spMkLst>
        </pc:spChg>
      </pc:sldChg>
      <pc:sldChg chg="modSp del mod">
        <pc:chgData name="Light, Jane (Curriculum Support)" userId="38f041a2-02fc-425b-9559-cdb75a858b09" providerId="ADAL" clId="{15282640-0BD0-453E-9E57-15CE909336BB}" dt="2022-01-24T04:43:24.713" v="280" actId="2696"/>
        <pc:sldMkLst>
          <pc:docMk/>
          <pc:sldMk cId="2380341403" sldId="285"/>
        </pc:sldMkLst>
        <pc:spChg chg="mod">
          <ac:chgData name="Light, Jane (Curriculum Support)" userId="38f041a2-02fc-425b-9559-cdb75a858b09" providerId="ADAL" clId="{15282640-0BD0-453E-9E57-15CE909336BB}" dt="2022-01-24T04:26:54.303" v="29" actId="1076"/>
          <ac:spMkLst>
            <pc:docMk/>
            <pc:sldMk cId="2380341403" sldId="285"/>
            <ac:spMk id="15" creationId="{31D68E5A-45E3-4A3C-BED1-365CBC5E43C9}"/>
          </ac:spMkLst>
        </pc:spChg>
        <pc:graphicFrameChg chg="mod modGraphic">
          <ac:chgData name="Light, Jane (Curriculum Support)" userId="38f041a2-02fc-425b-9559-cdb75a858b09" providerId="ADAL" clId="{15282640-0BD0-453E-9E57-15CE909336BB}" dt="2022-01-24T04:29:22.004" v="43" actId="1076"/>
          <ac:graphicFrameMkLst>
            <pc:docMk/>
            <pc:sldMk cId="2380341403" sldId="285"/>
            <ac:graphicFrameMk id="13" creationId="{F580C7BA-1DB7-49A2-AD61-42DA49C44AC9}"/>
          </ac:graphicFrameMkLst>
        </pc:graphicFrameChg>
        <pc:graphicFrameChg chg="mod modGraphic">
          <ac:chgData name="Light, Jane (Curriculum Support)" userId="38f041a2-02fc-425b-9559-cdb75a858b09" providerId="ADAL" clId="{15282640-0BD0-453E-9E57-15CE909336BB}" dt="2022-01-24T04:26:34.445" v="28" actId="14100"/>
          <ac:graphicFrameMkLst>
            <pc:docMk/>
            <pc:sldMk cId="2380341403" sldId="285"/>
            <ac:graphicFrameMk id="14" creationId="{FF1A593B-F3CA-4423-BF37-740C73C6F4BC}"/>
          </ac:graphicFrameMkLst>
        </pc:graphicFrameChg>
      </pc:sldChg>
      <pc:sldChg chg="del">
        <pc:chgData name="Light, Jane (Curriculum Support)" userId="38f041a2-02fc-425b-9559-cdb75a858b09" providerId="ADAL" clId="{15282640-0BD0-453E-9E57-15CE909336BB}" dt="2022-01-24T04:55:03.501" v="327" actId="2696"/>
        <pc:sldMkLst>
          <pc:docMk/>
          <pc:sldMk cId="3296324403" sldId="286"/>
        </pc:sldMkLst>
      </pc:sldChg>
      <pc:sldChg chg="addSp modSp mod">
        <pc:chgData name="Light, Jane (Curriculum Support)" userId="38f041a2-02fc-425b-9559-cdb75a858b09" providerId="ADAL" clId="{15282640-0BD0-453E-9E57-15CE909336BB}" dt="2022-01-24T05:03:20.857" v="496" actId="208"/>
        <pc:sldMkLst>
          <pc:docMk/>
          <pc:sldMk cId="1168317966" sldId="287"/>
        </pc:sldMkLst>
        <pc:spChg chg="mod">
          <ac:chgData name="Light, Jane (Curriculum Support)" userId="38f041a2-02fc-425b-9559-cdb75a858b09" providerId="ADAL" clId="{15282640-0BD0-453E-9E57-15CE909336BB}" dt="2022-01-24T05:02:03.229" v="485" actId="27636"/>
          <ac:spMkLst>
            <pc:docMk/>
            <pc:sldMk cId="1168317966" sldId="287"/>
            <ac:spMk id="3" creationId="{3BA4D100-C45A-486B-9DFD-96C7CD534E4F}"/>
          </ac:spMkLst>
        </pc:spChg>
        <pc:spChg chg="add mod">
          <ac:chgData name="Light, Jane (Curriculum Support)" userId="38f041a2-02fc-425b-9559-cdb75a858b09" providerId="ADAL" clId="{15282640-0BD0-453E-9E57-15CE909336BB}" dt="2022-01-24T05:03:20.857" v="496" actId="208"/>
          <ac:spMkLst>
            <pc:docMk/>
            <pc:sldMk cId="1168317966" sldId="287"/>
            <ac:spMk id="4" creationId="{354CEBB2-2A11-4436-ACA3-EFC3846634A7}"/>
          </ac:spMkLst>
        </pc:spChg>
        <pc:spChg chg="mod">
          <ac:chgData name="Light, Jane (Curriculum Support)" userId="38f041a2-02fc-425b-9559-cdb75a858b09" providerId="ADAL" clId="{15282640-0BD0-453E-9E57-15CE909336BB}" dt="2022-01-24T05:02:43.220" v="492" actId="114"/>
          <ac:spMkLst>
            <pc:docMk/>
            <pc:sldMk cId="1168317966" sldId="287"/>
            <ac:spMk id="9" creationId="{BF4D0E28-EC9B-4FA5-99E4-0B4AD4EDB97A}"/>
          </ac:spMkLst>
        </pc:spChg>
      </pc:sldChg>
      <pc:sldChg chg="modSp mod">
        <pc:chgData name="Light, Jane (Curriculum Support)" userId="38f041a2-02fc-425b-9559-cdb75a858b09" providerId="ADAL" clId="{15282640-0BD0-453E-9E57-15CE909336BB}" dt="2022-01-24T04:57:47.664" v="440" actId="20577"/>
        <pc:sldMkLst>
          <pc:docMk/>
          <pc:sldMk cId="384450634" sldId="301"/>
        </pc:sldMkLst>
        <pc:spChg chg="mod">
          <ac:chgData name="Light, Jane (Curriculum Support)" userId="38f041a2-02fc-425b-9559-cdb75a858b09" providerId="ADAL" clId="{15282640-0BD0-453E-9E57-15CE909336BB}" dt="2022-01-24T04:56:43.362" v="328" actId="207"/>
          <ac:spMkLst>
            <pc:docMk/>
            <pc:sldMk cId="384450634" sldId="301"/>
            <ac:spMk id="5" creationId="{FBEDAF1A-AC66-4840-A4CC-813472A811E9}"/>
          </ac:spMkLst>
        </pc:spChg>
        <pc:spChg chg="mod">
          <ac:chgData name="Light, Jane (Curriculum Support)" userId="38f041a2-02fc-425b-9559-cdb75a858b09" providerId="ADAL" clId="{15282640-0BD0-453E-9E57-15CE909336BB}" dt="2022-01-24T04:57:47.664" v="440" actId="20577"/>
          <ac:spMkLst>
            <pc:docMk/>
            <pc:sldMk cId="384450634" sldId="301"/>
            <ac:spMk id="6" creationId="{2E3B0CC7-E434-4BA0-B828-075970492D4A}"/>
          </ac:spMkLst>
        </pc:spChg>
      </pc:sldChg>
      <pc:sldChg chg="del">
        <pc:chgData name="Light, Jane (Curriculum Support)" userId="38f041a2-02fc-425b-9559-cdb75a858b09" providerId="ADAL" clId="{15282640-0BD0-453E-9E57-15CE909336BB}" dt="2022-01-24T04:09:11.946" v="4" actId="2696"/>
        <pc:sldMkLst>
          <pc:docMk/>
          <pc:sldMk cId="1504125924" sldId="307"/>
        </pc:sldMkLst>
      </pc:sldChg>
      <pc:sldChg chg="add del">
        <pc:chgData name="Light, Jane (Curriculum Support)" userId="38f041a2-02fc-425b-9559-cdb75a858b09" providerId="ADAL" clId="{15282640-0BD0-453E-9E57-15CE909336BB}" dt="2022-01-24T04:29:36.574" v="45" actId="47"/>
        <pc:sldMkLst>
          <pc:docMk/>
          <pc:sldMk cId="3144992440" sldId="308"/>
        </pc:sldMkLst>
      </pc:sldChg>
      <pc:sldChg chg="delSp modSp add mod delAnim">
        <pc:chgData name="Light, Jane (Curriculum Support)" userId="38f041a2-02fc-425b-9559-cdb75a858b09" providerId="ADAL" clId="{15282640-0BD0-453E-9E57-15CE909336BB}" dt="2022-01-24T05:04:05.682" v="497" actId="20577"/>
        <pc:sldMkLst>
          <pc:docMk/>
          <pc:sldMk cId="739351502" sldId="309"/>
        </pc:sldMkLst>
        <pc:spChg chg="mod">
          <ac:chgData name="Light, Jane (Curriculum Support)" userId="38f041a2-02fc-425b-9559-cdb75a858b09" providerId="ADAL" clId="{15282640-0BD0-453E-9E57-15CE909336BB}" dt="2022-01-24T04:43:36.175" v="300" actId="20577"/>
          <ac:spMkLst>
            <pc:docMk/>
            <pc:sldMk cId="739351502" sldId="309"/>
            <ac:spMk id="16" creationId="{602C12F3-197C-4883-A0F9-328A24C17F9F}"/>
          </ac:spMkLst>
        </pc:spChg>
        <pc:graphicFrameChg chg="mod modGraphic">
          <ac:chgData name="Light, Jane (Curriculum Support)" userId="38f041a2-02fc-425b-9559-cdb75a858b09" providerId="ADAL" clId="{15282640-0BD0-453E-9E57-15CE909336BB}" dt="2022-01-24T05:04:05.682" v="497" actId="20577"/>
          <ac:graphicFrameMkLst>
            <pc:docMk/>
            <pc:sldMk cId="739351502" sldId="309"/>
            <ac:graphicFrameMk id="13" creationId="{F580C7BA-1DB7-49A2-AD61-42DA49C44AC9}"/>
          </ac:graphicFrameMkLst>
        </pc:graphicFrameChg>
        <pc:graphicFrameChg chg="mod modGraphic">
          <ac:chgData name="Light, Jane (Curriculum Support)" userId="38f041a2-02fc-425b-9559-cdb75a858b09" providerId="ADAL" clId="{15282640-0BD0-453E-9E57-15CE909336BB}" dt="2022-01-24T04:43:05.782" v="278" actId="255"/>
          <ac:graphicFrameMkLst>
            <pc:docMk/>
            <pc:sldMk cId="739351502" sldId="309"/>
            <ac:graphicFrameMk id="14" creationId="{FF1A593B-F3CA-4423-BF37-740C73C6F4BC}"/>
          </ac:graphicFrameMkLst>
        </pc:graphicFrameChg>
        <pc:picChg chg="del">
          <ac:chgData name="Light, Jane (Curriculum Support)" userId="38f041a2-02fc-425b-9559-cdb75a858b09" providerId="ADAL" clId="{15282640-0BD0-453E-9E57-15CE909336BB}" dt="2022-01-24T04:44:00.163" v="301" actId="478"/>
          <ac:picMkLst>
            <pc:docMk/>
            <pc:sldMk cId="739351502" sldId="309"/>
            <ac:picMk id="4" creationId="{FBFB725B-1DBD-407A-973B-2AC41396970E}"/>
          </ac:picMkLst>
        </pc:picChg>
      </pc:sldChg>
      <pc:sldChg chg="delSp modSp add mod delAnim">
        <pc:chgData name="Light, Jane (Curriculum Support)" userId="38f041a2-02fc-425b-9559-cdb75a858b09" providerId="ADAL" clId="{15282640-0BD0-453E-9E57-15CE909336BB}" dt="2022-01-24T04:49:15.902" v="323" actId="207"/>
        <pc:sldMkLst>
          <pc:docMk/>
          <pc:sldMk cId="3607212541" sldId="310"/>
        </pc:sldMkLst>
        <pc:graphicFrameChg chg="modGraphic">
          <ac:chgData name="Light, Jane (Curriculum Support)" userId="38f041a2-02fc-425b-9559-cdb75a858b09" providerId="ADAL" clId="{15282640-0BD0-453E-9E57-15CE909336BB}" dt="2022-01-24T04:49:15.902" v="323" actId="207"/>
          <ac:graphicFrameMkLst>
            <pc:docMk/>
            <pc:sldMk cId="3607212541" sldId="310"/>
            <ac:graphicFrameMk id="13" creationId="{F580C7BA-1DB7-49A2-AD61-42DA49C44AC9}"/>
          </ac:graphicFrameMkLst>
        </pc:graphicFrameChg>
        <pc:picChg chg="del">
          <ac:chgData name="Light, Jane (Curriculum Support)" userId="38f041a2-02fc-425b-9559-cdb75a858b09" providerId="ADAL" clId="{15282640-0BD0-453E-9E57-15CE909336BB}" dt="2022-01-24T04:44:04.462" v="302" actId="478"/>
          <ac:picMkLst>
            <pc:docMk/>
            <pc:sldMk cId="3607212541" sldId="310"/>
            <ac:picMk id="4" creationId="{FBFB725B-1DBD-407A-973B-2AC41396970E}"/>
          </ac:picMkLst>
        </pc:picChg>
      </pc:sldChg>
    </pc:docChg>
  </pc:docChgLst>
  <pc:docChgLst>
    <pc:chgData name="Rowntree, Sarah (Literacy and Numeracy Programs)" userId="S::sarah.rowntree805@schools.sa.edu.au::10f23035-01e7-46ad-97a5-d88e33a86a1f" providerId="AD" clId="Web-{614D8143-0A32-49FF-B42E-4C8B65D6AAFA}"/>
    <pc:docChg chg="modSld">
      <pc:chgData name="Rowntree, Sarah (Literacy and Numeracy Programs)" userId="S::sarah.rowntree805@schools.sa.edu.au::10f23035-01e7-46ad-97a5-d88e33a86a1f" providerId="AD" clId="Web-{614D8143-0A32-49FF-B42E-4C8B65D6AAFA}" dt="2022-01-25T02:27:40.617" v="0" actId="1076"/>
      <pc:docMkLst>
        <pc:docMk/>
      </pc:docMkLst>
      <pc:sldChg chg="modSp">
        <pc:chgData name="Rowntree, Sarah (Literacy and Numeracy Programs)" userId="S::sarah.rowntree805@schools.sa.edu.au::10f23035-01e7-46ad-97a5-d88e33a86a1f" providerId="AD" clId="Web-{614D8143-0A32-49FF-B42E-4C8B65D6AAFA}" dt="2022-01-25T02:27:40.617" v="0" actId="1076"/>
        <pc:sldMkLst>
          <pc:docMk/>
          <pc:sldMk cId="3430489747" sldId="306"/>
        </pc:sldMkLst>
        <pc:spChg chg="mod">
          <ac:chgData name="Rowntree, Sarah (Literacy and Numeracy Programs)" userId="S::sarah.rowntree805@schools.sa.edu.au::10f23035-01e7-46ad-97a5-d88e33a86a1f" providerId="AD" clId="Web-{614D8143-0A32-49FF-B42E-4C8B65D6AAFA}" dt="2022-01-25T02:27:40.617" v="0" actId="1076"/>
          <ac:spMkLst>
            <pc:docMk/>
            <pc:sldMk cId="3430489747" sldId="306"/>
            <ac:spMk id="11" creationId="{00CFC737-765D-4FAA-91DD-B25164323323}"/>
          </ac:spMkLst>
        </pc:spChg>
      </pc:sldChg>
    </pc:docChg>
  </pc:docChgLst>
  <pc:docChgLst>
    <pc:chgData name="Book, Renee (Curriculum Support)" userId="S::renee.book169@schools.sa.edu.au::aaadc5d5-0eac-48a9-95da-d152d3b9490d" providerId="AD" clId="Web-{83904BD4-8D0C-4A76-817B-36FF31BE91B0}"/>
    <pc:docChg chg="modSld">
      <pc:chgData name="Book, Renee (Curriculum Support)" userId="S::renee.book169@schools.sa.edu.au::aaadc5d5-0eac-48a9-95da-d152d3b9490d" providerId="AD" clId="Web-{83904BD4-8D0C-4A76-817B-36FF31BE91B0}" dt="2022-02-22T05:10:28.219" v="61"/>
      <pc:docMkLst>
        <pc:docMk/>
      </pc:docMkLst>
      <pc:sldChg chg="modSp">
        <pc:chgData name="Book, Renee (Curriculum Support)" userId="S::renee.book169@schools.sa.edu.au::aaadc5d5-0eac-48a9-95da-d152d3b9490d" providerId="AD" clId="Web-{83904BD4-8D0C-4A76-817B-36FF31BE91B0}" dt="2022-02-22T05:08:53.244" v="19"/>
        <pc:sldMkLst>
          <pc:docMk/>
          <pc:sldMk cId="739351502" sldId="309"/>
        </pc:sldMkLst>
        <pc:graphicFrameChg chg="mod modGraphic">
          <ac:chgData name="Book, Renee (Curriculum Support)" userId="S::renee.book169@schools.sa.edu.au::aaadc5d5-0eac-48a9-95da-d152d3b9490d" providerId="AD" clId="Web-{83904BD4-8D0C-4A76-817B-36FF31BE91B0}" dt="2022-02-22T05:08:53.244" v="19"/>
          <ac:graphicFrameMkLst>
            <pc:docMk/>
            <pc:sldMk cId="739351502" sldId="309"/>
            <ac:graphicFrameMk id="14" creationId="{FF1A593B-F3CA-4423-BF37-740C73C6F4BC}"/>
          </ac:graphicFrameMkLst>
        </pc:graphicFrameChg>
      </pc:sldChg>
      <pc:sldChg chg="modSp">
        <pc:chgData name="Book, Renee (Curriculum Support)" userId="S::renee.book169@schools.sa.edu.au::aaadc5d5-0eac-48a9-95da-d152d3b9490d" providerId="AD" clId="Web-{83904BD4-8D0C-4A76-817B-36FF31BE91B0}" dt="2022-02-22T05:10:28.219" v="61"/>
        <pc:sldMkLst>
          <pc:docMk/>
          <pc:sldMk cId="3607212541" sldId="310"/>
        </pc:sldMkLst>
        <pc:graphicFrameChg chg="mod modGraphic">
          <ac:chgData name="Book, Renee (Curriculum Support)" userId="S::renee.book169@schools.sa.edu.au::aaadc5d5-0eac-48a9-95da-d152d3b9490d" providerId="AD" clId="Web-{83904BD4-8D0C-4A76-817B-36FF31BE91B0}" dt="2022-02-22T05:10:28.219" v="61"/>
          <ac:graphicFrameMkLst>
            <pc:docMk/>
            <pc:sldMk cId="3607212541" sldId="310"/>
            <ac:graphicFrameMk id="13" creationId="{F580C7BA-1DB7-49A2-AD61-42DA49C44AC9}"/>
          </ac:graphicFrameMkLst>
        </pc:graphicFrameChg>
        <pc:graphicFrameChg chg="mod modGraphic">
          <ac:chgData name="Book, Renee (Curriculum Support)" userId="S::renee.book169@schools.sa.edu.au::aaadc5d5-0eac-48a9-95da-d152d3b9490d" providerId="AD" clId="Web-{83904BD4-8D0C-4A76-817B-36FF31BE91B0}" dt="2022-02-22T05:09:39.466" v="39"/>
          <ac:graphicFrameMkLst>
            <pc:docMk/>
            <pc:sldMk cId="3607212541" sldId="310"/>
            <ac:graphicFrameMk id="14" creationId="{FF1A593B-F3CA-4423-BF37-740C73C6F4BC}"/>
          </ac:graphicFrameMkLst>
        </pc:graphicFrameChg>
      </pc:sldChg>
    </pc:docChg>
  </pc:docChgLst>
  <pc:docChgLst>
    <pc:chgData name="Rowntree, Sarah (Literacy and Numeracy Programs)" userId="10f23035-01e7-46ad-97a5-d88e33a86a1f" providerId="ADAL" clId="{D991A82A-7CEF-41C9-A346-D704C634C343}"/>
    <pc:docChg chg="modSld">
      <pc:chgData name="Rowntree, Sarah (Literacy and Numeracy Programs)" userId="10f23035-01e7-46ad-97a5-d88e33a86a1f" providerId="ADAL" clId="{D991A82A-7CEF-41C9-A346-D704C634C343}" dt="2022-01-27T03:40:03.181" v="13"/>
      <pc:docMkLst>
        <pc:docMk/>
      </pc:docMkLst>
      <pc:sldChg chg="modTransition">
        <pc:chgData name="Rowntree, Sarah (Literacy and Numeracy Programs)" userId="10f23035-01e7-46ad-97a5-d88e33a86a1f" providerId="ADAL" clId="{D991A82A-7CEF-41C9-A346-D704C634C343}" dt="2022-01-27T03:40:03.181" v="13"/>
        <pc:sldMkLst>
          <pc:docMk/>
          <pc:sldMk cId="3641841233" sldId="268"/>
        </pc:sldMkLst>
      </pc:sldChg>
    </pc:docChg>
  </pc:docChgLst>
  <pc:docChgLst>
    <pc:chgData name="Strong, Ebony (Curriculum Support)" userId="S::ebony.strong595@schools.sa.edu.au::fc4f9260-2f14-4a69-9b3f-0e36ce06e08b" providerId="AD" clId="Web-{4F28F442-F590-4494-A14F-F7D59B46E812}"/>
    <pc:docChg chg="modSld">
      <pc:chgData name="Strong, Ebony (Curriculum Support)" userId="S::ebony.strong595@schools.sa.edu.au::fc4f9260-2f14-4a69-9b3f-0e36ce06e08b" providerId="AD" clId="Web-{4F28F442-F590-4494-A14F-F7D59B46E812}" dt="2022-01-20T01:37:05.921" v="14" actId="20577"/>
      <pc:docMkLst>
        <pc:docMk/>
      </pc:docMkLst>
      <pc:sldChg chg="modSp">
        <pc:chgData name="Strong, Ebony (Curriculum Support)" userId="S::ebony.strong595@schools.sa.edu.au::fc4f9260-2f14-4a69-9b3f-0e36ce06e08b" providerId="AD" clId="Web-{4F28F442-F590-4494-A14F-F7D59B46E812}" dt="2022-01-20T01:35:19.450" v="0" actId="20577"/>
        <pc:sldMkLst>
          <pc:docMk/>
          <pc:sldMk cId="1547805709" sldId="280"/>
        </pc:sldMkLst>
        <pc:spChg chg="mod">
          <ac:chgData name="Strong, Ebony (Curriculum Support)" userId="S::ebony.strong595@schools.sa.edu.au::fc4f9260-2f14-4a69-9b3f-0e36ce06e08b" providerId="AD" clId="Web-{4F28F442-F590-4494-A14F-F7D59B46E812}" dt="2022-01-20T01:35:19.450" v="0" actId="20577"/>
          <ac:spMkLst>
            <pc:docMk/>
            <pc:sldMk cId="1547805709" sldId="280"/>
            <ac:spMk id="3" creationId="{B9A72951-2ACF-4398-A43E-AB03420C26F3}"/>
          </ac:spMkLst>
        </pc:spChg>
      </pc:sldChg>
      <pc:sldChg chg="modSp">
        <pc:chgData name="Strong, Ebony (Curriculum Support)" userId="S::ebony.strong595@schools.sa.edu.au::fc4f9260-2f14-4a69-9b3f-0e36ce06e08b" providerId="AD" clId="Web-{4F28F442-F590-4494-A14F-F7D59B46E812}" dt="2022-01-20T01:37:05.921" v="14" actId="20577"/>
        <pc:sldMkLst>
          <pc:docMk/>
          <pc:sldMk cId="4154521674" sldId="283"/>
        </pc:sldMkLst>
        <pc:spChg chg="mod">
          <ac:chgData name="Strong, Ebony (Curriculum Support)" userId="S::ebony.strong595@schools.sa.edu.au::fc4f9260-2f14-4a69-9b3f-0e36ce06e08b" providerId="AD" clId="Web-{4F28F442-F590-4494-A14F-F7D59B46E812}" dt="2022-01-20T01:37:05.921" v="14" actId="20577"/>
          <ac:spMkLst>
            <pc:docMk/>
            <pc:sldMk cId="4154521674" sldId="283"/>
            <ac:spMk id="3" creationId="{2C9E60A3-783F-4850-B296-86F9A12DFCA2}"/>
          </ac:spMkLst>
        </pc:spChg>
      </pc:sldChg>
    </pc:docChg>
  </pc:docChgLst>
  <pc:docChgLst>
    <pc:chgData name="Feetham, Fiona (Curriculum Support)" userId="S::fiona.feetham574@schools.sa.edu.au::a2456b1b-a103-4fdc-b8a0-dcd50b93ffb1" providerId="AD" clId="Web-{0BA3F531-E9BD-41D0-A578-B37B830CA2C0}"/>
    <pc:docChg chg="addSld delSld">
      <pc:chgData name="Feetham, Fiona (Curriculum Support)" userId="S::fiona.feetham574@schools.sa.edu.au::a2456b1b-a103-4fdc-b8a0-dcd50b93ffb1" providerId="AD" clId="Web-{0BA3F531-E9BD-41D0-A578-B37B830CA2C0}" dt="2022-02-22T23:57:59.898" v="1"/>
      <pc:docMkLst>
        <pc:docMk/>
      </pc:docMkLst>
      <pc:sldChg chg="del">
        <pc:chgData name="Feetham, Fiona (Curriculum Support)" userId="S::fiona.feetham574@schools.sa.edu.au::a2456b1b-a103-4fdc-b8a0-dcd50b93ffb1" providerId="AD" clId="Web-{0BA3F531-E9BD-41D0-A578-B37B830CA2C0}" dt="2022-02-22T23:57:52.554" v="0"/>
        <pc:sldMkLst>
          <pc:docMk/>
          <pc:sldMk cId="3784759132" sldId="300"/>
        </pc:sldMkLst>
      </pc:sldChg>
      <pc:sldChg chg="new">
        <pc:chgData name="Feetham, Fiona (Curriculum Support)" userId="S::fiona.feetham574@schools.sa.edu.au::a2456b1b-a103-4fdc-b8a0-dcd50b93ffb1" providerId="AD" clId="Web-{0BA3F531-E9BD-41D0-A578-B37B830CA2C0}" dt="2022-02-22T23:57:59.898" v="1"/>
        <pc:sldMkLst>
          <pc:docMk/>
          <pc:sldMk cId="4179328905" sldId="311"/>
        </pc:sldMkLst>
      </pc:sldChg>
    </pc:docChg>
  </pc:docChgLst>
  <pc:docChgLst>
    <pc:chgData name="Light, Jane (Curriculum Support)" userId="S::jane.light380@schools.sa.edu.au::38f041a2-02fc-425b-9559-cdb75a858b09" providerId="AD" clId="Web-{ED3FEC15-0299-48EE-8853-50B06A972191}"/>
    <pc:docChg chg="addSld modSld">
      <pc:chgData name="Light, Jane (Curriculum Support)" userId="S::jane.light380@schools.sa.edu.au::38f041a2-02fc-425b-9559-cdb75a858b09" providerId="AD" clId="Web-{ED3FEC15-0299-48EE-8853-50B06A972191}" dt="2022-01-24T04:03:50.568" v="43"/>
      <pc:docMkLst>
        <pc:docMk/>
      </pc:docMkLst>
      <pc:sldChg chg="modSp">
        <pc:chgData name="Light, Jane (Curriculum Support)" userId="S::jane.light380@schools.sa.edu.au::38f041a2-02fc-425b-9559-cdb75a858b09" providerId="AD" clId="Web-{ED3FEC15-0299-48EE-8853-50B06A972191}" dt="2022-01-24T04:03:27.645" v="42"/>
        <pc:sldMkLst>
          <pc:docMk/>
          <pc:sldMk cId="2380341403" sldId="285"/>
        </pc:sldMkLst>
        <pc:graphicFrameChg chg="mod modGraphic">
          <ac:chgData name="Light, Jane (Curriculum Support)" userId="S::jane.light380@schools.sa.edu.au::38f041a2-02fc-425b-9559-cdb75a858b09" providerId="AD" clId="Web-{ED3FEC15-0299-48EE-8853-50B06A972191}" dt="2022-01-24T04:03:27.645" v="42"/>
          <ac:graphicFrameMkLst>
            <pc:docMk/>
            <pc:sldMk cId="2380341403" sldId="285"/>
            <ac:graphicFrameMk id="13" creationId="{F580C7BA-1DB7-49A2-AD61-42DA49C44AC9}"/>
          </ac:graphicFrameMkLst>
        </pc:graphicFrameChg>
      </pc:sldChg>
      <pc:sldChg chg="add replId">
        <pc:chgData name="Light, Jane (Curriculum Support)" userId="S::jane.light380@schools.sa.edu.au::38f041a2-02fc-425b-9559-cdb75a858b09" providerId="AD" clId="Web-{ED3FEC15-0299-48EE-8853-50B06A972191}" dt="2022-01-24T04:03:50.568" v="43"/>
        <pc:sldMkLst>
          <pc:docMk/>
          <pc:sldMk cId="1504125924" sldId="307"/>
        </pc:sldMkLst>
      </pc:sldChg>
    </pc:docChg>
  </pc:docChgLst>
  <pc:docChgLst>
    <pc:chgData name="Rowntree, Sarah (Literacy and Numeracy Programs)" userId="10f23035-01e7-46ad-97a5-d88e33a86a1f" providerId="ADAL" clId="{FB9BFE01-EB75-4A92-A90A-63B6612637BF}"/>
    <pc:docChg chg="undo redo custSel modSld">
      <pc:chgData name="Rowntree, Sarah (Literacy and Numeracy Programs)" userId="10f23035-01e7-46ad-97a5-d88e33a86a1f" providerId="ADAL" clId="{FB9BFE01-EB75-4A92-A90A-63B6612637BF}" dt="2022-01-25T02:29:00.644" v="154" actId="1076"/>
      <pc:docMkLst>
        <pc:docMk/>
      </pc:docMkLst>
      <pc:sldChg chg="addCm modCm">
        <pc:chgData name="Rowntree, Sarah (Literacy and Numeracy Programs)" userId="10f23035-01e7-46ad-97a5-d88e33a86a1f" providerId="ADAL" clId="{FB9BFE01-EB75-4A92-A90A-63B6612637BF}" dt="2022-01-23T22:10:50.591" v="112"/>
        <pc:sldMkLst>
          <pc:docMk/>
          <pc:sldMk cId="3271941629" sldId="269"/>
        </pc:sldMkLst>
      </pc:sldChg>
      <pc:sldChg chg="addCm delCm modCm">
        <pc:chgData name="Rowntree, Sarah (Literacy and Numeracy Programs)" userId="10f23035-01e7-46ad-97a5-d88e33a86a1f" providerId="ADAL" clId="{FB9BFE01-EB75-4A92-A90A-63B6612637BF}" dt="2022-01-25T00:30:33.067" v="151" actId="1592"/>
        <pc:sldMkLst>
          <pc:docMk/>
          <pc:sldMk cId="3545509799" sldId="273"/>
        </pc:sldMkLst>
      </pc:sldChg>
      <pc:sldChg chg="modSp mod">
        <pc:chgData name="Rowntree, Sarah (Literacy and Numeracy Programs)" userId="10f23035-01e7-46ad-97a5-d88e33a86a1f" providerId="ADAL" clId="{FB9BFE01-EB75-4A92-A90A-63B6612637BF}" dt="2022-01-23T21:48:34.899" v="26" actId="20577"/>
        <pc:sldMkLst>
          <pc:docMk/>
          <pc:sldMk cId="1547805709" sldId="280"/>
        </pc:sldMkLst>
        <pc:spChg chg="mod">
          <ac:chgData name="Rowntree, Sarah (Literacy and Numeracy Programs)" userId="10f23035-01e7-46ad-97a5-d88e33a86a1f" providerId="ADAL" clId="{FB9BFE01-EB75-4A92-A90A-63B6612637BF}" dt="2022-01-23T21:48:34.899" v="26" actId="20577"/>
          <ac:spMkLst>
            <pc:docMk/>
            <pc:sldMk cId="1547805709" sldId="280"/>
            <ac:spMk id="2" creationId="{48225CFB-4302-49BA-8660-88F59555382D}"/>
          </ac:spMkLst>
        </pc:spChg>
        <pc:spChg chg="mod">
          <ac:chgData name="Rowntree, Sarah (Literacy and Numeracy Programs)" userId="10f23035-01e7-46ad-97a5-d88e33a86a1f" providerId="ADAL" clId="{FB9BFE01-EB75-4A92-A90A-63B6612637BF}" dt="2022-01-23T21:47:56.583" v="25" actId="12"/>
          <ac:spMkLst>
            <pc:docMk/>
            <pc:sldMk cId="1547805709" sldId="280"/>
            <ac:spMk id="3" creationId="{B9A72951-2ACF-4398-A43E-AB03420C26F3}"/>
          </ac:spMkLst>
        </pc:spChg>
      </pc:sldChg>
      <pc:sldChg chg="addCm delCm modCm">
        <pc:chgData name="Rowntree, Sarah (Literacy and Numeracy Programs)" userId="10f23035-01e7-46ad-97a5-d88e33a86a1f" providerId="ADAL" clId="{FB9BFE01-EB75-4A92-A90A-63B6612637BF}" dt="2022-01-25T02:28:15.326" v="152" actId="1592"/>
        <pc:sldMkLst>
          <pc:docMk/>
          <pc:sldMk cId="2823522557" sldId="282"/>
        </pc:sldMkLst>
      </pc:sldChg>
      <pc:sldChg chg="addSp delSp modSp mod modClrScheme chgLayout">
        <pc:chgData name="Rowntree, Sarah (Literacy and Numeracy Programs)" userId="10f23035-01e7-46ad-97a5-d88e33a86a1f" providerId="ADAL" clId="{FB9BFE01-EB75-4A92-A90A-63B6612637BF}" dt="2022-01-25T02:29:00.644" v="154" actId="1076"/>
        <pc:sldMkLst>
          <pc:docMk/>
          <pc:sldMk cId="4154521674" sldId="283"/>
        </pc:sldMkLst>
        <pc:spChg chg="mod ord">
          <ac:chgData name="Rowntree, Sarah (Literacy and Numeracy Programs)" userId="10f23035-01e7-46ad-97a5-d88e33a86a1f" providerId="ADAL" clId="{FB9BFE01-EB75-4A92-A90A-63B6612637BF}" dt="2022-01-23T21:52:51.228" v="52" actId="700"/>
          <ac:spMkLst>
            <pc:docMk/>
            <pc:sldMk cId="4154521674" sldId="283"/>
            <ac:spMk id="2" creationId="{BE296D38-0FE2-430F-BD58-C94EE874BAE4}"/>
          </ac:spMkLst>
        </pc:spChg>
        <pc:spChg chg="mod ord">
          <ac:chgData name="Rowntree, Sarah (Literacy and Numeracy Programs)" userId="10f23035-01e7-46ad-97a5-d88e33a86a1f" providerId="ADAL" clId="{FB9BFE01-EB75-4A92-A90A-63B6612637BF}" dt="2022-01-25T02:29:00.644" v="154" actId="1076"/>
          <ac:spMkLst>
            <pc:docMk/>
            <pc:sldMk cId="4154521674" sldId="283"/>
            <ac:spMk id="3" creationId="{2C9E60A3-783F-4850-B296-86F9A12DFCA2}"/>
          </ac:spMkLst>
        </pc:spChg>
        <pc:spChg chg="add del mod ord">
          <ac:chgData name="Rowntree, Sarah (Literacy and Numeracy Programs)" userId="10f23035-01e7-46ad-97a5-d88e33a86a1f" providerId="ADAL" clId="{FB9BFE01-EB75-4A92-A90A-63B6612637BF}" dt="2022-01-23T21:50:10.298" v="39" actId="700"/>
          <ac:spMkLst>
            <pc:docMk/>
            <pc:sldMk cId="4154521674" sldId="283"/>
            <ac:spMk id="4" creationId="{91558C76-EEAF-4530-AA2A-45298BCAC3F0}"/>
          </ac:spMkLst>
        </pc:spChg>
        <pc:spChg chg="add del mod ord">
          <ac:chgData name="Rowntree, Sarah (Literacy and Numeracy Programs)" userId="10f23035-01e7-46ad-97a5-d88e33a86a1f" providerId="ADAL" clId="{FB9BFE01-EB75-4A92-A90A-63B6612637BF}" dt="2022-01-23T21:50:10.298" v="39" actId="700"/>
          <ac:spMkLst>
            <pc:docMk/>
            <pc:sldMk cId="4154521674" sldId="283"/>
            <ac:spMk id="5" creationId="{0B748EBB-CEBB-454E-A2CD-844AC39919B6}"/>
          </ac:spMkLst>
        </pc:spChg>
        <pc:spChg chg="mod">
          <ac:chgData name="Rowntree, Sarah (Literacy and Numeracy Programs)" userId="10f23035-01e7-46ad-97a5-d88e33a86a1f" providerId="ADAL" clId="{FB9BFE01-EB75-4A92-A90A-63B6612637BF}" dt="2022-01-25T02:28:59.639" v="153" actId="1076"/>
          <ac:spMkLst>
            <pc:docMk/>
            <pc:sldMk cId="4154521674" sldId="283"/>
            <ac:spMk id="6" creationId="{C1AD05A6-A758-4C48-9147-FC2F846E1F67}"/>
          </ac:spMkLst>
        </pc:spChg>
        <pc:spChg chg="add del mod ord">
          <ac:chgData name="Rowntree, Sarah (Literacy and Numeracy Programs)" userId="10f23035-01e7-46ad-97a5-d88e33a86a1f" providerId="ADAL" clId="{FB9BFE01-EB75-4A92-A90A-63B6612637BF}" dt="2022-01-23T21:52:00.208" v="42" actId="700"/>
          <ac:spMkLst>
            <pc:docMk/>
            <pc:sldMk cId="4154521674" sldId="283"/>
            <ac:spMk id="7" creationId="{0798F460-00DA-497E-9872-145544551D78}"/>
          </ac:spMkLst>
        </pc:spChg>
        <pc:spChg chg="add del mod ord">
          <ac:chgData name="Rowntree, Sarah (Literacy and Numeracy Programs)" userId="10f23035-01e7-46ad-97a5-d88e33a86a1f" providerId="ADAL" clId="{FB9BFE01-EB75-4A92-A90A-63B6612637BF}" dt="2022-01-23T21:52:00.208" v="42" actId="700"/>
          <ac:spMkLst>
            <pc:docMk/>
            <pc:sldMk cId="4154521674" sldId="283"/>
            <ac:spMk id="8" creationId="{183C81D1-A291-4408-8F92-5473C50C1F2D}"/>
          </ac:spMkLst>
        </pc:spChg>
        <pc:spChg chg="add del mod ord">
          <ac:chgData name="Rowntree, Sarah (Literacy and Numeracy Programs)" userId="10f23035-01e7-46ad-97a5-d88e33a86a1f" providerId="ADAL" clId="{FB9BFE01-EB75-4A92-A90A-63B6612637BF}" dt="2022-01-23T21:52:22.122" v="45" actId="700"/>
          <ac:spMkLst>
            <pc:docMk/>
            <pc:sldMk cId="4154521674" sldId="283"/>
            <ac:spMk id="10" creationId="{DA03A1F3-7046-4BD3-A046-6DD2FDF4118D}"/>
          </ac:spMkLst>
        </pc:spChg>
        <pc:spChg chg="add mod ord">
          <ac:chgData name="Rowntree, Sarah (Literacy and Numeracy Programs)" userId="10f23035-01e7-46ad-97a5-d88e33a86a1f" providerId="ADAL" clId="{FB9BFE01-EB75-4A92-A90A-63B6612637BF}" dt="2022-01-23T21:52:51.228" v="52" actId="700"/>
          <ac:spMkLst>
            <pc:docMk/>
            <pc:sldMk cId="4154521674" sldId="283"/>
            <ac:spMk id="11" creationId="{E7458BC4-F0B7-4D48-B91C-917C7C0D4BCC}"/>
          </ac:spMkLst>
        </pc:spChg>
        <pc:picChg chg="mod">
          <ac:chgData name="Rowntree, Sarah (Literacy and Numeracy Programs)" userId="10f23035-01e7-46ad-97a5-d88e33a86a1f" providerId="ADAL" clId="{FB9BFE01-EB75-4A92-A90A-63B6612637BF}" dt="2022-01-23T21:56:15.576" v="98" actId="14861"/>
          <ac:picMkLst>
            <pc:docMk/>
            <pc:sldMk cId="4154521674" sldId="283"/>
            <ac:picMk id="4098" creationId="{2E256FE0-EE0D-4A61-90B8-E169E6814153}"/>
          </ac:picMkLst>
        </pc:picChg>
      </pc:sldChg>
      <pc:sldChg chg="addCm modCm">
        <pc:chgData name="Rowntree, Sarah (Literacy and Numeracy Programs)" userId="10f23035-01e7-46ad-97a5-d88e33a86a1f" providerId="ADAL" clId="{FB9BFE01-EB75-4A92-A90A-63B6612637BF}" dt="2022-01-23T22:01:43.072" v="104"/>
        <pc:sldMkLst>
          <pc:docMk/>
          <pc:sldMk cId="3296324403" sldId="286"/>
        </pc:sldMkLst>
      </pc:sldChg>
      <pc:sldChg chg="addCm delCm modCm">
        <pc:chgData name="Rowntree, Sarah (Literacy and Numeracy Programs)" userId="10f23035-01e7-46ad-97a5-d88e33a86a1f" providerId="ADAL" clId="{FB9BFE01-EB75-4A92-A90A-63B6612637BF}" dt="2022-01-25T00:30:27.859" v="150" actId="1592"/>
        <pc:sldMkLst>
          <pc:docMk/>
          <pc:sldMk cId="1168317966" sldId="287"/>
        </pc:sldMkLst>
      </pc:sldChg>
      <pc:sldChg chg="addCm modCm">
        <pc:chgData name="Rowntree, Sarah (Literacy and Numeracy Programs)" userId="10f23035-01e7-46ad-97a5-d88e33a86a1f" providerId="ADAL" clId="{FB9BFE01-EB75-4A92-A90A-63B6612637BF}" dt="2022-01-23T22:10:13.414" v="110"/>
        <pc:sldMkLst>
          <pc:docMk/>
          <pc:sldMk cId="384450634" sldId="301"/>
        </pc:sldMkLst>
      </pc:sldChg>
      <pc:sldChg chg="addSp delSp modSp mod">
        <pc:chgData name="Rowntree, Sarah (Literacy and Numeracy Programs)" userId="10f23035-01e7-46ad-97a5-d88e33a86a1f" providerId="ADAL" clId="{FB9BFE01-EB75-4A92-A90A-63B6612637BF}" dt="2022-01-24T22:38:20.037" v="145"/>
        <pc:sldMkLst>
          <pc:docMk/>
          <pc:sldMk cId="2190137556" sldId="302"/>
        </pc:sldMkLst>
        <pc:spChg chg="del">
          <ac:chgData name="Rowntree, Sarah (Literacy and Numeracy Programs)" userId="10f23035-01e7-46ad-97a5-d88e33a86a1f" providerId="ADAL" clId="{FB9BFE01-EB75-4A92-A90A-63B6612637BF}" dt="2022-01-24T22:37:53.149" v="120" actId="478"/>
          <ac:spMkLst>
            <pc:docMk/>
            <pc:sldMk cId="2190137556" sldId="302"/>
            <ac:spMk id="5" creationId="{5D4D08D3-C79D-4A53-9AC9-617CB45A91DA}"/>
          </ac:spMkLst>
        </pc:spChg>
        <pc:spChg chg="del">
          <ac:chgData name="Rowntree, Sarah (Literacy and Numeracy Programs)" userId="10f23035-01e7-46ad-97a5-d88e33a86a1f" providerId="ADAL" clId="{FB9BFE01-EB75-4A92-A90A-63B6612637BF}" dt="2022-01-24T22:37:55.437" v="121" actId="478"/>
          <ac:spMkLst>
            <pc:docMk/>
            <pc:sldMk cId="2190137556" sldId="302"/>
            <ac:spMk id="6" creationId="{737B0897-005D-471C-8664-D0FA3D81B49B}"/>
          </ac:spMkLst>
        </pc:spChg>
        <pc:spChg chg="add mod">
          <ac:chgData name="Rowntree, Sarah (Literacy and Numeracy Programs)" userId="10f23035-01e7-46ad-97a5-d88e33a86a1f" providerId="ADAL" clId="{FB9BFE01-EB75-4A92-A90A-63B6612637BF}" dt="2022-01-24T22:37:56.516" v="122"/>
          <ac:spMkLst>
            <pc:docMk/>
            <pc:sldMk cId="2190137556" sldId="302"/>
            <ac:spMk id="8" creationId="{B8FAB4A1-4874-4A8E-BA82-014CA93E2FF3}"/>
          </ac:spMkLst>
        </pc:spChg>
        <pc:spChg chg="add mod">
          <ac:chgData name="Rowntree, Sarah (Literacy and Numeracy Programs)" userId="10f23035-01e7-46ad-97a5-d88e33a86a1f" providerId="ADAL" clId="{FB9BFE01-EB75-4A92-A90A-63B6612637BF}" dt="2022-01-24T22:37:56.516" v="122"/>
          <ac:spMkLst>
            <pc:docMk/>
            <pc:sldMk cId="2190137556" sldId="302"/>
            <ac:spMk id="10" creationId="{BFE8E69B-4EA1-4E81-9C70-1787BCC00E3B}"/>
          </ac:spMkLst>
        </pc:spChg>
        <pc:cxnChg chg="del mod">
          <ac:chgData name="Rowntree, Sarah (Literacy and Numeracy Programs)" userId="10f23035-01e7-46ad-97a5-d88e33a86a1f" providerId="ADAL" clId="{FB9BFE01-EB75-4A92-A90A-63B6612637BF}" dt="2022-01-24T22:38:19.163" v="144" actId="478"/>
          <ac:cxnSpMkLst>
            <pc:docMk/>
            <pc:sldMk cId="2190137556" sldId="302"/>
            <ac:cxnSpMk id="7" creationId="{A2CF15D4-D9DE-45D4-A760-5EDC423CC13D}"/>
          </ac:cxnSpMkLst>
        </pc:cxnChg>
        <pc:cxnChg chg="add mod">
          <ac:chgData name="Rowntree, Sarah (Literacy and Numeracy Programs)" userId="10f23035-01e7-46ad-97a5-d88e33a86a1f" providerId="ADAL" clId="{FB9BFE01-EB75-4A92-A90A-63B6612637BF}" dt="2022-01-24T22:38:20.037" v="145"/>
          <ac:cxnSpMkLst>
            <pc:docMk/>
            <pc:sldMk cId="2190137556" sldId="302"/>
            <ac:cxnSpMk id="11" creationId="{CA8C0AD4-4A69-45F4-9D38-20FA68260C44}"/>
          </ac:cxnSpMkLst>
        </pc:cxnChg>
      </pc:sldChg>
      <pc:sldChg chg="modSp mod">
        <pc:chgData name="Rowntree, Sarah (Literacy and Numeracy Programs)" userId="10f23035-01e7-46ad-97a5-d88e33a86a1f" providerId="ADAL" clId="{FB9BFE01-EB75-4A92-A90A-63B6612637BF}" dt="2022-01-23T22:08:04.790" v="108" actId="1076"/>
        <pc:sldMkLst>
          <pc:docMk/>
          <pc:sldMk cId="3755683795" sldId="305"/>
        </pc:sldMkLst>
        <pc:spChg chg="mod">
          <ac:chgData name="Rowntree, Sarah (Literacy and Numeracy Programs)" userId="10f23035-01e7-46ad-97a5-d88e33a86a1f" providerId="ADAL" clId="{FB9BFE01-EB75-4A92-A90A-63B6612637BF}" dt="2022-01-23T22:08:04.790" v="108" actId="1076"/>
          <ac:spMkLst>
            <pc:docMk/>
            <pc:sldMk cId="3755683795" sldId="305"/>
            <ac:spMk id="11" creationId="{4645E444-0E67-40D1-AB45-1C5042D549E4}"/>
          </ac:spMkLst>
        </pc:spChg>
      </pc:sldChg>
      <pc:sldChg chg="modSp mod">
        <pc:chgData name="Rowntree, Sarah (Literacy and Numeracy Programs)" userId="10f23035-01e7-46ad-97a5-d88e33a86a1f" providerId="ADAL" clId="{FB9BFE01-EB75-4A92-A90A-63B6612637BF}" dt="2022-01-24T22:36:32.320" v="118" actId="2062"/>
        <pc:sldMkLst>
          <pc:docMk/>
          <pc:sldMk cId="739351502" sldId="309"/>
        </pc:sldMkLst>
        <pc:graphicFrameChg chg="mod ord">
          <ac:chgData name="Rowntree, Sarah (Literacy and Numeracy Programs)" userId="10f23035-01e7-46ad-97a5-d88e33a86a1f" providerId="ADAL" clId="{FB9BFE01-EB75-4A92-A90A-63B6612637BF}" dt="2022-01-24T22:33:45.396" v="115" actId="167"/>
          <ac:graphicFrameMkLst>
            <pc:docMk/>
            <pc:sldMk cId="739351502" sldId="309"/>
            <ac:graphicFrameMk id="13" creationId="{F580C7BA-1DB7-49A2-AD61-42DA49C44AC9}"/>
          </ac:graphicFrameMkLst>
        </pc:graphicFrameChg>
        <pc:graphicFrameChg chg="modGraphic">
          <ac:chgData name="Rowntree, Sarah (Literacy and Numeracy Programs)" userId="10f23035-01e7-46ad-97a5-d88e33a86a1f" providerId="ADAL" clId="{FB9BFE01-EB75-4A92-A90A-63B6612637BF}" dt="2022-01-24T22:36:32.320" v="118" actId="2062"/>
          <ac:graphicFrameMkLst>
            <pc:docMk/>
            <pc:sldMk cId="739351502" sldId="309"/>
            <ac:graphicFrameMk id="14" creationId="{FF1A593B-F3CA-4423-BF37-740C73C6F4BC}"/>
          </ac:graphicFrameMkLst>
        </pc:graphicFrameChg>
      </pc:sldChg>
      <pc:sldChg chg="modSp mod">
        <pc:chgData name="Rowntree, Sarah (Literacy and Numeracy Programs)" userId="10f23035-01e7-46ad-97a5-d88e33a86a1f" providerId="ADAL" clId="{FB9BFE01-EB75-4A92-A90A-63B6612637BF}" dt="2022-01-24T22:36:39.633" v="119" actId="2062"/>
        <pc:sldMkLst>
          <pc:docMk/>
          <pc:sldMk cId="3607212541" sldId="310"/>
        </pc:sldMkLst>
        <pc:graphicFrameChg chg="modGraphic">
          <ac:chgData name="Rowntree, Sarah (Literacy and Numeracy Programs)" userId="10f23035-01e7-46ad-97a5-d88e33a86a1f" providerId="ADAL" clId="{FB9BFE01-EB75-4A92-A90A-63B6612637BF}" dt="2022-01-24T22:36:39.633" v="119" actId="2062"/>
          <ac:graphicFrameMkLst>
            <pc:docMk/>
            <pc:sldMk cId="3607212541" sldId="310"/>
            <ac:graphicFrameMk id="14" creationId="{FF1A593B-F3CA-4423-BF37-740C73C6F4BC}"/>
          </ac:graphicFrameMkLst>
        </pc:graphicFrameChg>
      </pc:sldChg>
    </pc:docChg>
  </pc:docChgLst>
  <pc:docChgLst>
    <pc:chgData name="Haynes, Christine (Curriculum Policy and Standards)" userId="S::christine.haynes489@schools.sa.edu.au::2dd8b7cc-5a2d-458d-ba77-577fb585e483" providerId="AD" clId="Web-{0F882741-E307-BD99-CB60-29EF9A817266}"/>
    <pc:docChg chg="mod modSld">
      <pc:chgData name="Haynes, Christine (Curriculum Policy and Standards)" userId="S::christine.haynes489@schools.sa.edu.au::2dd8b7cc-5a2d-458d-ba77-577fb585e483" providerId="AD" clId="Web-{0F882741-E307-BD99-CB60-29EF9A817266}" dt="2022-03-03T07:55:48.115" v="9" actId="20577"/>
      <pc:docMkLst>
        <pc:docMk/>
      </pc:docMkLst>
      <pc:sldChg chg="modSp modCm">
        <pc:chgData name="Haynes, Christine (Curriculum Policy and Standards)" userId="S::christine.haynes489@schools.sa.edu.au::2dd8b7cc-5a2d-458d-ba77-577fb585e483" providerId="AD" clId="Web-{0F882741-E307-BD99-CB60-29EF9A817266}" dt="2022-03-03T07:55:48.115" v="9" actId="20577"/>
        <pc:sldMkLst>
          <pc:docMk/>
          <pc:sldMk cId="1547805709" sldId="280"/>
        </pc:sldMkLst>
        <pc:spChg chg="mod">
          <ac:chgData name="Haynes, Christine (Curriculum Policy and Standards)" userId="S::christine.haynes489@schools.sa.edu.au::2dd8b7cc-5a2d-458d-ba77-577fb585e483" providerId="AD" clId="Web-{0F882741-E307-BD99-CB60-29EF9A817266}" dt="2022-03-03T07:55:48.115" v="9" actId="20577"/>
          <ac:spMkLst>
            <pc:docMk/>
            <pc:sldMk cId="1547805709" sldId="280"/>
            <ac:spMk id="3" creationId="{B9A72951-2ACF-4398-A43E-AB03420C26F3}"/>
          </ac:spMkLst>
        </pc:spChg>
      </pc:sldChg>
    </pc:docChg>
  </pc:docChgLst>
  <pc:docChgLst>
    <pc:chgData name="Paterson, Carmen (Curriculum Policy and Standards)" userId="9157f839-922e-4901-8dbf-ce9b3049d195" providerId="ADAL" clId="{26B6B060-7891-4B74-85F3-AC4172D8B874}"/>
    <pc:docChg chg="modSld">
      <pc:chgData name="Paterson, Carmen (Curriculum Policy and Standards)" userId="9157f839-922e-4901-8dbf-ce9b3049d195" providerId="ADAL" clId="{26B6B060-7891-4B74-85F3-AC4172D8B874}" dt="2022-01-24T02:14:30.500" v="0" actId="20577"/>
      <pc:docMkLst>
        <pc:docMk/>
      </pc:docMkLst>
      <pc:sldChg chg="modSp mod">
        <pc:chgData name="Paterson, Carmen (Curriculum Policy and Standards)" userId="9157f839-922e-4901-8dbf-ce9b3049d195" providerId="ADAL" clId="{26B6B060-7891-4B74-85F3-AC4172D8B874}" dt="2022-01-24T02:14:30.500" v="0" actId="20577"/>
        <pc:sldMkLst>
          <pc:docMk/>
          <pc:sldMk cId="3641841233" sldId="268"/>
        </pc:sldMkLst>
        <pc:spChg chg="mod">
          <ac:chgData name="Paterson, Carmen (Curriculum Policy and Standards)" userId="9157f839-922e-4901-8dbf-ce9b3049d195" providerId="ADAL" clId="{26B6B060-7891-4B74-85F3-AC4172D8B874}" dt="2022-01-24T02:14:30.500" v="0" actId="20577"/>
          <ac:spMkLst>
            <pc:docMk/>
            <pc:sldMk cId="3641841233" sldId="268"/>
            <ac:spMk id="3" creationId="{4CD1DB66-0417-403D-8A90-5058DCCE5EB7}"/>
          </ac:spMkLst>
        </pc:spChg>
      </pc:sldChg>
    </pc:docChg>
  </pc:docChgLst>
  <pc:docChgLst>
    <pc:chgData name="Osbourne, Lawrina (Curriculum Support)" userId="S::lawrina.osbourne142@schools.sa.edu.au::5b989294-1a4f-4ecd-b7ab-ed9ef82fb5c7" providerId="AD" clId="Web-{4C6F1750-3D35-4F82-8A48-4901E50DEC0A}"/>
    <pc:docChg chg="modSld">
      <pc:chgData name="Osbourne, Lawrina (Curriculum Support)" userId="S::lawrina.osbourne142@schools.sa.edu.au::5b989294-1a4f-4ecd-b7ab-ed9ef82fb5c7" providerId="AD" clId="Web-{4C6F1750-3D35-4F82-8A48-4901E50DEC0A}" dt="2022-01-23T05:36:18.933" v="3" actId="1076"/>
      <pc:docMkLst>
        <pc:docMk/>
      </pc:docMkLst>
      <pc:sldChg chg="modSp">
        <pc:chgData name="Osbourne, Lawrina (Curriculum Support)" userId="S::lawrina.osbourne142@schools.sa.edu.au::5b989294-1a4f-4ecd-b7ab-ed9ef82fb5c7" providerId="AD" clId="Web-{4C6F1750-3D35-4F82-8A48-4901E50DEC0A}" dt="2022-01-23T05:36:18.933" v="3" actId="1076"/>
        <pc:sldMkLst>
          <pc:docMk/>
          <pc:sldMk cId="3545509799" sldId="273"/>
        </pc:sldMkLst>
        <pc:spChg chg="mod">
          <ac:chgData name="Osbourne, Lawrina (Curriculum Support)" userId="S::lawrina.osbourne142@schools.sa.edu.au::5b989294-1a4f-4ecd-b7ab-ed9ef82fb5c7" providerId="AD" clId="Web-{4C6F1750-3D35-4F82-8A48-4901E50DEC0A}" dt="2022-01-23T05:35:42.275" v="2" actId="1076"/>
          <ac:spMkLst>
            <pc:docMk/>
            <pc:sldMk cId="3545509799" sldId="273"/>
            <ac:spMk id="6" creationId="{1EED02EA-FC9A-4D91-82DD-9EC7C22FE6DD}"/>
          </ac:spMkLst>
        </pc:spChg>
        <pc:spChg chg="mod">
          <ac:chgData name="Osbourne, Lawrina (Curriculum Support)" userId="S::lawrina.osbourne142@schools.sa.edu.au::5b989294-1a4f-4ecd-b7ab-ed9ef82fb5c7" providerId="AD" clId="Web-{4C6F1750-3D35-4F82-8A48-4901E50DEC0A}" dt="2022-01-23T05:36:18.933" v="3" actId="1076"/>
          <ac:spMkLst>
            <pc:docMk/>
            <pc:sldMk cId="3545509799" sldId="273"/>
            <ac:spMk id="8" creationId="{B4539E96-7AC0-4AAE-AC7F-D713E492B353}"/>
          </ac:spMkLst>
        </pc:spChg>
      </pc:sldChg>
      <pc:sldChg chg="modSp">
        <pc:chgData name="Osbourne, Lawrina (Curriculum Support)" userId="S::lawrina.osbourne142@schools.sa.edu.au::5b989294-1a4f-4ecd-b7ab-ed9ef82fb5c7" providerId="AD" clId="Web-{4C6F1750-3D35-4F82-8A48-4901E50DEC0A}" dt="2022-01-23T05:35:38.087" v="1" actId="1076"/>
        <pc:sldMkLst>
          <pc:docMk/>
          <pc:sldMk cId="1168317966" sldId="287"/>
        </pc:sldMkLst>
        <pc:spChg chg="mod">
          <ac:chgData name="Osbourne, Lawrina (Curriculum Support)" userId="S::lawrina.osbourne142@schools.sa.edu.au::5b989294-1a4f-4ecd-b7ab-ed9ef82fb5c7" providerId="AD" clId="Web-{4C6F1750-3D35-4F82-8A48-4901E50DEC0A}" dt="2022-01-23T05:35:38.087" v="1" actId="1076"/>
          <ac:spMkLst>
            <pc:docMk/>
            <pc:sldMk cId="1168317966" sldId="287"/>
            <ac:spMk id="7" creationId="{BECC1797-2D89-4C9D-BB2C-11DBA51CA51C}"/>
          </ac:spMkLst>
        </pc:spChg>
      </pc:sldChg>
      <pc:sldChg chg="modSp">
        <pc:chgData name="Osbourne, Lawrina (Curriculum Support)" userId="S::lawrina.osbourne142@schools.sa.edu.au::5b989294-1a4f-4ecd-b7ab-ed9ef82fb5c7" providerId="AD" clId="Web-{4C6F1750-3D35-4F82-8A48-4901E50DEC0A}" dt="2022-01-23T05:35:22.305" v="0" actId="1076"/>
        <pc:sldMkLst>
          <pc:docMk/>
          <pc:sldMk cId="3755683795" sldId="305"/>
        </pc:sldMkLst>
        <pc:spChg chg="mod">
          <ac:chgData name="Osbourne, Lawrina (Curriculum Support)" userId="S::lawrina.osbourne142@schools.sa.edu.au::5b989294-1a4f-4ecd-b7ab-ed9ef82fb5c7" providerId="AD" clId="Web-{4C6F1750-3D35-4F82-8A48-4901E50DEC0A}" dt="2022-01-23T05:35:22.305" v="0" actId="1076"/>
          <ac:spMkLst>
            <pc:docMk/>
            <pc:sldMk cId="3755683795" sldId="305"/>
            <ac:spMk id="11" creationId="{4645E444-0E67-40D1-AB45-1C5042D549E4}"/>
          </ac:spMkLst>
        </pc:spChg>
      </pc:sldChg>
    </pc:docChg>
  </pc:docChgLst>
  <pc:docChgLst>
    <pc:chgData name="Schilling, Geoff (Curriculum Development)" userId="9147261c-0027-4955-b2a6-c80652defa48" providerId="ADAL" clId="{AC6A5684-BFAF-1940-83F7-70F9AA91F243}"/>
    <pc:docChg chg="modSld">
      <pc:chgData name="Schilling, Geoff (Curriculum Development)" userId="9147261c-0027-4955-b2a6-c80652defa48" providerId="ADAL" clId="{AC6A5684-BFAF-1940-83F7-70F9AA91F243}" dt="2022-03-03T05:54:50.379" v="10" actId="1037"/>
      <pc:docMkLst>
        <pc:docMk/>
      </pc:docMkLst>
      <pc:sldChg chg="addCm">
        <pc:chgData name="Schilling, Geoff (Curriculum Development)" userId="9147261c-0027-4955-b2a6-c80652defa48" providerId="ADAL" clId="{AC6A5684-BFAF-1940-83F7-70F9AA91F243}" dt="2022-03-03T05:54:31.428" v="0"/>
        <pc:sldMkLst>
          <pc:docMk/>
          <pc:sldMk cId="1547805709" sldId="280"/>
        </pc:sldMkLst>
      </pc:sldChg>
      <pc:sldChg chg="modSp mod">
        <pc:chgData name="Schilling, Geoff (Curriculum Development)" userId="9147261c-0027-4955-b2a6-c80652defa48" providerId="ADAL" clId="{AC6A5684-BFAF-1940-83F7-70F9AA91F243}" dt="2022-03-03T05:54:50.379" v="10" actId="1037"/>
        <pc:sldMkLst>
          <pc:docMk/>
          <pc:sldMk cId="4154521674" sldId="283"/>
        </pc:sldMkLst>
        <pc:spChg chg="mod">
          <ac:chgData name="Schilling, Geoff (Curriculum Development)" userId="9147261c-0027-4955-b2a6-c80652defa48" providerId="ADAL" clId="{AC6A5684-BFAF-1940-83F7-70F9AA91F243}" dt="2022-03-03T05:54:50.379" v="10" actId="1037"/>
          <ac:spMkLst>
            <pc:docMk/>
            <pc:sldMk cId="4154521674" sldId="283"/>
            <ac:spMk id="6" creationId="{C1AD05A6-A758-4C48-9147-FC2F846E1F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70EAA-6845-4566-8118-BC9684F43000}" type="datetimeFigureOut">
              <a:rPr lang="en-AU" smtClean="0"/>
              <a:t>21/03/2022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31AB6-0DC8-4F96-8424-3EB876FD4148}" type="slidenum">
              <a:rPr lang="en-AU" smtClean="0"/>
              <a:t>‹#›</a:t>
            </a:fld>
            <a:endParaRPr lang="en-AU"/>
          </a:p>
        </p:txBody>
      </p:sp>
    </p:spTree>
    <p:extLst>
      <p:ext uri="{BB962C8B-B14F-4D97-AF65-F5344CB8AC3E}">
        <p14:creationId xmlns:p14="http://schemas.microsoft.com/office/powerpoint/2010/main" val="3231919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3B0F85C-6D40-43D9-8EEE-C6A746B52258}" type="slidenum">
              <a:rPr lang="en-AU" smtClean="0"/>
              <a:t>16</a:t>
            </a:fld>
            <a:endParaRPr lang="en-AU"/>
          </a:p>
        </p:txBody>
      </p:sp>
    </p:spTree>
    <p:extLst>
      <p:ext uri="{BB962C8B-B14F-4D97-AF65-F5344CB8AC3E}">
        <p14:creationId xmlns:p14="http://schemas.microsoft.com/office/powerpoint/2010/main" val="3193452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mailto:education.customers@sa.gov.au" TargetMode="External"/><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134BA14-4016-484B-A9B7-6B24BB87D0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512E2C74-B4C5-4423-97D0-D837E39A83BD}"/>
              </a:ext>
            </a:extLst>
          </p:cNvPr>
          <p:cNvSpPr>
            <a:spLocks noGrp="1"/>
          </p:cNvSpPr>
          <p:nvPr>
            <p:ph type="ctrTitle" hasCustomPrompt="1"/>
          </p:nvPr>
        </p:nvSpPr>
        <p:spPr>
          <a:xfrm>
            <a:off x="2123063" y="2863969"/>
            <a:ext cx="9436532" cy="806570"/>
          </a:xfrm>
        </p:spPr>
        <p:txBody>
          <a:bodyPr anchor="b">
            <a:noAutofit/>
          </a:bodyPr>
          <a:lstStyle>
            <a:lvl1pPr algn="l">
              <a:defRPr sz="5400">
                <a:solidFill>
                  <a:schemeClr val="bg1"/>
                </a:solidFill>
                <a:latin typeface="+mn-lt"/>
              </a:defRPr>
            </a:lvl1pPr>
          </a:lstStyle>
          <a:p>
            <a:r>
              <a:rPr lang="en-US"/>
              <a:t>[INSERT YEAR LEVEL – </a:t>
            </a:r>
            <a:r>
              <a:rPr lang="en-US" err="1"/>
              <a:t>ie</a:t>
            </a:r>
            <a:r>
              <a:rPr lang="en-US"/>
              <a:t> Year 4]</a:t>
            </a:r>
            <a:endParaRPr lang="en-AU"/>
          </a:p>
        </p:txBody>
      </p:sp>
      <p:pic>
        <p:nvPicPr>
          <p:cNvPr id="10" name="Picture 9" descr="A picture containing text, tableware, plate, clipart&#10;&#10;Description automatically generated">
            <a:extLst>
              <a:ext uri="{FF2B5EF4-FFF2-40B4-BE49-F238E27FC236}">
                <a16:creationId xmlns:a16="http://schemas.microsoft.com/office/drawing/2014/main" id="{F6C25B45-175D-43DF-8D57-05E1A357BF9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22847" y="1299213"/>
            <a:ext cx="4450464" cy="1204275"/>
          </a:xfrm>
          <a:prstGeom prst="rect">
            <a:avLst/>
          </a:prstGeom>
        </p:spPr>
      </p:pic>
      <p:sp>
        <p:nvSpPr>
          <p:cNvPr id="15" name="Text Placeholder 14">
            <a:extLst>
              <a:ext uri="{FF2B5EF4-FFF2-40B4-BE49-F238E27FC236}">
                <a16:creationId xmlns:a16="http://schemas.microsoft.com/office/drawing/2014/main" id="{1068B62F-70BE-4009-83EE-B2E227C47698}"/>
              </a:ext>
            </a:extLst>
          </p:cNvPr>
          <p:cNvSpPr>
            <a:spLocks noGrp="1"/>
          </p:cNvSpPr>
          <p:nvPr>
            <p:ph type="body" sz="quarter" idx="10" hasCustomPrompt="1"/>
          </p:nvPr>
        </p:nvSpPr>
        <p:spPr>
          <a:xfrm>
            <a:off x="2123279" y="4382218"/>
            <a:ext cx="9436100" cy="690293"/>
          </a:xfrm>
        </p:spPr>
        <p:txBody>
          <a:bodyPr/>
          <a:lstStyle>
            <a:lvl1pPr marL="0" indent="0">
              <a:buNone/>
              <a:defRPr>
                <a:solidFill>
                  <a:schemeClr val="bg1"/>
                </a:solidFill>
              </a:defRPr>
            </a:lvl1pPr>
          </a:lstStyle>
          <a:p>
            <a:pPr lvl="0"/>
            <a:r>
              <a:rPr lang="en-US"/>
              <a:t>[INSERT LESSON – </a:t>
            </a:r>
            <a:r>
              <a:rPr lang="en-US" err="1"/>
              <a:t>ie</a:t>
            </a:r>
            <a:r>
              <a:rPr lang="en-US"/>
              <a:t> Lesson 1 – Number and money]</a:t>
            </a:r>
          </a:p>
        </p:txBody>
      </p:sp>
      <p:sp>
        <p:nvSpPr>
          <p:cNvPr id="19" name="Text Placeholder 18">
            <a:extLst>
              <a:ext uri="{FF2B5EF4-FFF2-40B4-BE49-F238E27FC236}">
                <a16:creationId xmlns:a16="http://schemas.microsoft.com/office/drawing/2014/main" id="{1EE55352-7817-4805-BF24-DE802387A423}"/>
              </a:ext>
            </a:extLst>
          </p:cNvPr>
          <p:cNvSpPr>
            <a:spLocks noGrp="1"/>
          </p:cNvSpPr>
          <p:nvPr>
            <p:ph type="body" sz="quarter" idx="11" hasCustomPrompt="1"/>
          </p:nvPr>
        </p:nvSpPr>
        <p:spPr>
          <a:xfrm>
            <a:off x="2123637" y="3592905"/>
            <a:ext cx="10237997" cy="690563"/>
          </a:xfrm>
        </p:spPr>
        <p:txBody>
          <a:bodyPr>
            <a:noAutofit/>
          </a:bodyPr>
          <a:lstStyle>
            <a:lvl1pPr marL="0" indent="0">
              <a:buNone/>
              <a:defRPr sz="5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SUBJECT– </a:t>
            </a:r>
            <a:r>
              <a:rPr lang="en-US" err="1"/>
              <a:t>ie</a:t>
            </a:r>
            <a:r>
              <a:rPr lang="en-US"/>
              <a:t> Mathematics]</a:t>
            </a:r>
            <a:endParaRPr lang="en-AU"/>
          </a:p>
        </p:txBody>
      </p:sp>
      <p:sp>
        <p:nvSpPr>
          <p:cNvPr id="20" name="Text Box 2">
            <a:extLst>
              <a:ext uri="{FF2B5EF4-FFF2-40B4-BE49-F238E27FC236}">
                <a16:creationId xmlns:a16="http://schemas.microsoft.com/office/drawing/2014/main" id="{8DBFFF7F-95AD-4FD3-88A9-74F00CD38AB8}"/>
              </a:ext>
            </a:extLst>
          </p:cNvPr>
          <p:cNvSpPr txBox="1">
            <a:spLocks noChangeArrowheads="1"/>
          </p:cNvSpPr>
          <p:nvPr userDrawn="1"/>
        </p:nvSpPr>
        <p:spPr bwMode="auto">
          <a:xfrm>
            <a:off x="146650" y="6449489"/>
            <a:ext cx="4644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rgbClr val="35777D"/>
                </a:solidFill>
                <a:ea typeface="Times New Roman" panose="02020603050405020304" pitchFamily="18" charset="0"/>
                <a:cs typeface="Calibri" panose="020F0502020204030204" pitchFamily="34" charset="0"/>
              </a:rPr>
              <a:t> </a:t>
            </a:r>
            <a:endParaRPr lang="en-AU" altLang="en-US" sz="1100">
              <a:solidFill>
                <a:srgbClr val="35777D"/>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rgbClr val="35777D"/>
                </a:solidFill>
                <a:ea typeface="Times New Roman" panose="02020603050405020304" pitchFamily="18" charset="0"/>
                <a:cs typeface="Calibri" panose="020F0502020204030204" pitchFamily="34" charset="0"/>
              </a:rPr>
              <a:t> </a:t>
            </a:r>
            <a:r>
              <a:rPr lang="en-AU" sz="950">
                <a:solidFill>
                  <a:srgbClr val="35777D"/>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rgbClr val="35777D"/>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79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Question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6652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sz="9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pP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6" name="Action Button: Get Information 5">
            <a:hlinkClick r:id="" action="ppaction://hlinkshowjump?jump=nextslide" highlightClick="1"/>
            <a:extLst>
              <a:ext uri="{FF2B5EF4-FFF2-40B4-BE49-F238E27FC236}">
                <a16:creationId xmlns:a16="http://schemas.microsoft.com/office/drawing/2014/main" id="{3F03C058-EA07-4D9B-A1EE-240F2906A2AF}"/>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952F74D-9B6F-4AA9-9DD7-C1E45173E2EE}"/>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65560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estion slide option 2">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5114925"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6238875" y="2360613"/>
            <a:ext cx="5114925" cy="3154362"/>
          </a:xfrm>
        </p:spPr>
        <p:txBody>
          <a:bodyPr/>
          <a:lstStyle>
            <a:lvl1pPr>
              <a:defRPr/>
            </a:lvl1pPr>
          </a:lstStyle>
          <a:p>
            <a:r>
              <a:rPr lang="en-AU"/>
              <a:t>Insert picture or diagram</a:t>
            </a:r>
          </a:p>
        </p:txBody>
      </p:sp>
      <p:sp>
        <p:nvSpPr>
          <p:cNvPr id="15" name="Action Button: Get Information 14">
            <a:hlinkClick r:id="" action="ppaction://hlinkshowjump?jump=nextslide" highlightClick="1"/>
            <a:extLst>
              <a:ext uri="{FF2B5EF4-FFF2-40B4-BE49-F238E27FC236}">
                <a16:creationId xmlns:a16="http://schemas.microsoft.com/office/drawing/2014/main" id="{496907BB-7AF1-4D4F-8816-E332EE04EF74}"/>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65FC7B1-F2FD-48FD-85E7-27B7E419A03A}"/>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254391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breakout box">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7629525"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87B9838-9AA5-44B4-BDFD-7637A9A1D5EF}"/>
              </a:ext>
            </a:extLst>
          </p:cNvPr>
          <p:cNvSpPr>
            <a:spLocks noGrp="1"/>
          </p:cNvSpPr>
          <p:nvPr>
            <p:ph type="body" sz="quarter" idx="10" hasCustomPrompt="1"/>
          </p:nvPr>
        </p:nvSpPr>
        <p:spPr>
          <a:xfrm>
            <a:off x="8677275" y="2360373"/>
            <a:ext cx="2676525" cy="3117402"/>
          </a:xfrm>
          <a:solidFill>
            <a:srgbClr val="397A80"/>
          </a:solidFill>
        </p:spPr>
        <p:txBody>
          <a:bodyPr/>
          <a:lstStyle>
            <a:lvl1pPr marL="0" indent="0">
              <a:buNone/>
              <a:defRPr>
                <a:solidFill>
                  <a:schemeClr val="bg1"/>
                </a:solidFill>
              </a:defRPr>
            </a:lvl1pPr>
            <a:lvl2pPr marL="457200" indent="0">
              <a:buNone/>
              <a:defRPr/>
            </a:lvl2pPr>
          </a:lstStyle>
          <a:p>
            <a:pPr lvl="0"/>
            <a:r>
              <a:rPr lang="en-US"/>
              <a:t>Click to edit breakout box</a:t>
            </a:r>
          </a:p>
        </p:txBody>
      </p:sp>
    </p:spTree>
    <p:extLst>
      <p:ext uri="{BB962C8B-B14F-4D97-AF65-F5344CB8AC3E}">
        <p14:creationId xmlns:p14="http://schemas.microsoft.com/office/powerpoint/2010/main" val="221730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B3498-21F4-42F0-BF67-C41094D7D321}"/>
              </a:ext>
            </a:extLst>
          </p:cNvPr>
          <p:cNvSpPr>
            <a:spLocks noGrp="1"/>
          </p:cNvSpPr>
          <p:nvPr>
            <p:ph type="dt" sz="half" idx="10"/>
          </p:nvPr>
        </p:nvSpPr>
        <p:spPr/>
        <p:txBody>
          <a:bodyPr/>
          <a:lstStyle/>
          <a:p>
            <a:fld id="{3B4D0874-BDAC-44FE-ADE4-8E491468D91D}" type="datetimeFigureOut">
              <a:rPr lang="en-AU" smtClean="0"/>
              <a:t>21/03/2022</a:t>
            </a:fld>
            <a:endParaRPr lang="en-AU"/>
          </a:p>
        </p:txBody>
      </p:sp>
      <p:sp>
        <p:nvSpPr>
          <p:cNvPr id="3" name="Footer Placeholder 2">
            <a:extLst>
              <a:ext uri="{FF2B5EF4-FFF2-40B4-BE49-F238E27FC236}">
                <a16:creationId xmlns:a16="http://schemas.microsoft.com/office/drawing/2014/main" id="{2BC31C6B-6371-4829-9F74-DE8BF49EAD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055B9D-D857-4B06-83C8-51533B7029A7}"/>
              </a:ext>
            </a:extLst>
          </p:cNvPr>
          <p:cNvSpPr>
            <a:spLocks noGrp="1"/>
          </p:cNvSpPr>
          <p:nvPr>
            <p:ph type="sldNum" sz="quarter" idx="12"/>
          </p:nvPr>
        </p:nvSpPr>
        <p:spPr/>
        <p:txBody>
          <a:bodyPr/>
          <a:lstStyle/>
          <a:p>
            <a:fld id="{EC56B5F7-B2A7-46F3-89A4-4CD4F447CD98}" type="slidenum">
              <a:rPr lang="en-AU" smtClean="0"/>
              <a:t>‹#›</a:t>
            </a:fld>
            <a:endParaRPr lang="en-AU"/>
          </a:p>
        </p:txBody>
      </p:sp>
      <p:pic>
        <p:nvPicPr>
          <p:cNvPr id="5" name="Picture 4" descr="A picture containing diagram&#10;&#10;Description automatically generated">
            <a:extLst>
              <a:ext uri="{FF2B5EF4-FFF2-40B4-BE49-F238E27FC236}">
                <a16:creationId xmlns:a16="http://schemas.microsoft.com/office/drawing/2014/main" id="{0A021A1C-406F-4A9D-B032-D4B25FFA35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3144419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F134BA14-4016-484B-A9B7-6B24BB87D0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512E2C74-B4C5-4423-97D0-D837E39A83BD}"/>
              </a:ext>
            </a:extLst>
          </p:cNvPr>
          <p:cNvSpPr>
            <a:spLocks noGrp="1"/>
          </p:cNvSpPr>
          <p:nvPr>
            <p:ph type="ctrTitle" hasCustomPrompt="1"/>
          </p:nvPr>
        </p:nvSpPr>
        <p:spPr>
          <a:xfrm>
            <a:off x="2123063" y="2863969"/>
            <a:ext cx="9436532" cy="806570"/>
          </a:xfrm>
        </p:spPr>
        <p:txBody>
          <a:bodyPr anchor="b">
            <a:noAutofit/>
          </a:bodyPr>
          <a:lstStyle>
            <a:lvl1pPr algn="l">
              <a:defRPr sz="5400">
                <a:solidFill>
                  <a:schemeClr val="bg1"/>
                </a:solidFill>
                <a:latin typeface="+mn-lt"/>
              </a:defRPr>
            </a:lvl1pPr>
          </a:lstStyle>
          <a:p>
            <a:r>
              <a:rPr lang="en-US"/>
              <a:t>[INSERT YEAR LEVEL – </a:t>
            </a:r>
            <a:r>
              <a:rPr lang="en-US" err="1"/>
              <a:t>ie</a:t>
            </a:r>
            <a:r>
              <a:rPr lang="en-US"/>
              <a:t> Year 4]</a:t>
            </a:r>
            <a:endParaRPr lang="en-AU"/>
          </a:p>
        </p:txBody>
      </p:sp>
      <p:pic>
        <p:nvPicPr>
          <p:cNvPr id="10" name="Picture 9" descr="A picture containing text, tableware, plate, clipart&#10;&#10;Description automatically generated">
            <a:extLst>
              <a:ext uri="{FF2B5EF4-FFF2-40B4-BE49-F238E27FC236}">
                <a16:creationId xmlns:a16="http://schemas.microsoft.com/office/drawing/2014/main" id="{F6C25B45-175D-43DF-8D57-05E1A357BF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2847" y="1299213"/>
            <a:ext cx="4450464" cy="1204275"/>
          </a:xfrm>
          <a:prstGeom prst="rect">
            <a:avLst/>
          </a:prstGeom>
        </p:spPr>
      </p:pic>
      <p:sp>
        <p:nvSpPr>
          <p:cNvPr id="15" name="Text Placeholder 14">
            <a:extLst>
              <a:ext uri="{FF2B5EF4-FFF2-40B4-BE49-F238E27FC236}">
                <a16:creationId xmlns:a16="http://schemas.microsoft.com/office/drawing/2014/main" id="{1068B62F-70BE-4009-83EE-B2E227C47698}"/>
              </a:ext>
            </a:extLst>
          </p:cNvPr>
          <p:cNvSpPr>
            <a:spLocks noGrp="1"/>
          </p:cNvSpPr>
          <p:nvPr>
            <p:ph type="body" sz="quarter" idx="10" hasCustomPrompt="1"/>
          </p:nvPr>
        </p:nvSpPr>
        <p:spPr>
          <a:xfrm>
            <a:off x="2123279" y="4382218"/>
            <a:ext cx="9436100" cy="690293"/>
          </a:xfrm>
        </p:spPr>
        <p:txBody>
          <a:bodyPr/>
          <a:lstStyle>
            <a:lvl1pPr marL="0" indent="0">
              <a:buNone/>
              <a:defRPr>
                <a:solidFill>
                  <a:schemeClr val="bg1"/>
                </a:solidFill>
              </a:defRPr>
            </a:lvl1pPr>
          </a:lstStyle>
          <a:p>
            <a:pPr lvl="0"/>
            <a:r>
              <a:rPr lang="en-US"/>
              <a:t>[INSERT LESSON – </a:t>
            </a:r>
            <a:r>
              <a:rPr lang="en-US" err="1"/>
              <a:t>ie</a:t>
            </a:r>
            <a:r>
              <a:rPr lang="en-US"/>
              <a:t> Lesson 1 – Number and money]</a:t>
            </a:r>
          </a:p>
        </p:txBody>
      </p:sp>
      <p:sp>
        <p:nvSpPr>
          <p:cNvPr id="19" name="Text Placeholder 18">
            <a:extLst>
              <a:ext uri="{FF2B5EF4-FFF2-40B4-BE49-F238E27FC236}">
                <a16:creationId xmlns:a16="http://schemas.microsoft.com/office/drawing/2014/main" id="{1EE55352-7817-4805-BF24-DE802387A423}"/>
              </a:ext>
            </a:extLst>
          </p:cNvPr>
          <p:cNvSpPr>
            <a:spLocks noGrp="1"/>
          </p:cNvSpPr>
          <p:nvPr>
            <p:ph type="body" sz="quarter" idx="11" hasCustomPrompt="1"/>
          </p:nvPr>
        </p:nvSpPr>
        <p:spPr>
          <a:xfrm>
            <a:off x="2123637" y="3592905"/>
            <a:ext cx="10237997" cy="690563"/>
          </a:xfrm>
        </p:spPr>
        <p:txBody>
          <a:bodyPr>
            <a:noAutofit/>
          </a:bodyPr>
          <a:lstStyle>
            <a:lvl1pPr marL="0" indent="0">
              <a:buNone/>
              <a:defRPr sz="5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[INSERT SUBJECT– </a:t>
            </a:r>
            <a:r>
              <a:rPr lang="en-US" err="1"/>
              <a:t>ie</a:t>
            </a:r>
            <a:r>
              <a:rPr lang="en-US"/>
              <a:t> Mathematics]</a:t>
            </a:r>
            <a:endParaRPr lang="en-AU"/>
          </a:p>
        </p:txBody>
      </p:sp>
      <p:sp>
        <p:nvSpPr>
          <p:cNvPr id="20" name="Text Box 2">
            <a:extLst>
              <a:ext uri="{FF2B5EF4-FFF2-40B4-BE49-F238E27FC236}">
                <a16:creationId xmlns:a16="http://schemas.microsoft.com/office/drawing/2014/main" id="{8DBFFF7F-95AD-4FD3-88A9-74F00CD38AB8}"/>
              </a:ext>
            </a:extLst>
          </p:cNvPr>
          <p:cNvSpPr txBox="1">
            <a:spLocks noChangeArrowheads="1"/>
          </p:cNvSpPr>
          <p:nvPr userDrawn="1"/>
        </p:nvSpPr>
        <p:spPr bwMode="auto">
          <a:xfrm>
            <a:off x="146650" y="6449489"/>
            <a:ext cx="4644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rgbClr val="35777D"/>
                </a:solidFill>
                <a:ea typeface="Times New Roman" panose="02020603050405020304" pitchFamily="18" charset="0"/>
                <a:cs typeface="Calibri" panose="020F0502020204030204" pitchFamily="34" charset="0"/>
              </a:rPr>
              <a:t> </a:t>
            </a:r>
            <a:endParaRPr lang="en-AU" altLang="en-US" sz="1100">
              <a:solidFill>
                <a:srgbClr val="35777D"/>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rgbClr val="35777D"/>
                </a:solidFill>
                <a:ea typeface="Times New Roman" panose="02020603050405020304" pitchFamily="18" charset="0"/>
                <a:cs typeface="Calibri" panose="020F0502020204030204" pitchFamily="34" charset="0"/>
              </a:rPr>
              <a:t> </a:t>
            </a:r>
            <a:r>
              <a:rPr lang="en-AU" sz="950">
                <a:solidFill>
                  <a:srgbClr val="35777D"/>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rgbClr val="35777D"/>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214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7890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F18211-FFD4-4341-867A-FF0ADCF779A8}"/>
              </a:ext>
            </a:extLst>
          </p:cNvPr>
          <p:cNvSpPr txBox="1"/>
          <p:nvPr userDrawn="1"/>
        </p:nvSpPr>
        <p:spPr>
          <a:xfrm>
            <a:off x="838200" y="797762"/>
            <a:ext cx="10583174" cy="769441"/>
          </a:xfrm>
          <a:prstGeom prst="rect">
            <a:avLst/>
          </a:prstGeom>
          <a:noFill/>
        </p:spPr>
        <p:txBody>
          <a:bodyPr wrap="square" rtlCol="0">
            <a:spAutoFit/>
          </a:bodyPr>
          <a:lstStyle/>
          <a:p>
            <a:r>
              <a:rPr lang="en-AU" sz="4400"/>
              <a:t>Handy tips for this lesson</a:t>
            </a:r>
          </a:p>
        </p:txBody>
      </p:sp>
      <p:sp>
        <p:nvSpPr>
          <p:cNvPr id="6" name="TextBox 5">
            <a:extLst>
              <a:ext uri="{FF2B5EF4-FFF2-40B4-BE49-F238E27FC236}">
                <a16:creationId xmlns:a16="http://schemas.microsoft.com/office/drawing/2014/main" id="{CB5E0110-B120-4318-8989-F35527581A3C}"/>
              </a:ext>
            </a:extLst>
          </p:cNvPr>
          <p:cNvSpPr txBox="1"/>
          <p:nvPr userDrawn="1"/>
        </p:nvSpPr>
        <p:spPr>
          <a:xfrm>
            <a:off x="915200" y="1756625"/>
            <a:ext cx="10369590" cy="4185761"/>
          </a:xfrm>
          <a:prstGeom prst="rect">
            <a:avLst/>
          </a:prstGeom>
          <a:noFill/>
        </p:spPr>
        <p:txBody>
          <a:bodyPr wrap="square" rtlCol="0">
            <a:spAutoFit/>
          </a:bodyPr>
          <a:lstStyle/>
          <a:p>
            <a:pPr marL="0" lvl="0" indent="0">
              <a:lnSpc>
                <a:spcPct val="100000"/>
              </a:lnSpc>
              <a:spcBef>
                <a:spcPts val="2400"/>
              </a:spcBef>
              <a:spcAft>
                <a:spcPts val="0"/>
              </a:spcAft>
              <a:buFont typeface="Arial" panose="020B0604020202020204" pitchFamily="34" charset="0"/>
              <a:buNone/>
            </a:pPr>
            <a:r>
              <a:rPr lang="en-US" sz="2800"/>
              <a:t>View the lesson in slide show mode to use the buttons:</a:t>
            </a:r>
          </a:p>
          <a:p>
            <a:pPr marL="285750" lvl="0" indent="-285750">
              <a:lnSpc>
                <a:spcPct val="100000"/>
              </a:lnSpc>
              <a:spcBef>
                <a:spcPts val="2400"/>
              </a:spcBef>
              <a:spcAft>
                <a:spcPts val="0"/>
              </a:spcAft>
              <a:buFont typeface="Arial" panose="020B0604020202020204" pitchFamily="34" charset="0"/>
              <a:buChar char="•"/>
            </a:pPr>
            <a:r>
              <a:rPr lang="en-US" sz="2800"/>
              <a:t>Use the arrows in the top right corner to go to the next or previous slide. </a:t>
            </a:r>
          </a:p>
          <a:p>
            <a:pPr marL="285750" lvl="0" indent="-285750">
              <a:lnSpc>
                <a:spcPct val="100000"/>
              </a:lnSpc>
              <a:spcBef>
                <a:spcPts val="2400"/>
              </a:spcBef>
              <a:spcAft>
                <a:spcPts val="0"/>
              </a:spcAft>
              <a:buFont typeface="Arial" panose="020B0604020202020204" pitchFamily="34" charset="0"/>
              <a:buChar char="•"/>
            </a:pPr>
            <a:r>
              <a:rPr lang="en-US" sz="2800"/>
              <a:t>Click the home button to go back to the first slide.</a:t>
            </a:r>
          </a:p>
          <a:p>
            <a:pPr marL="285750" lvl="0" indent="-285750">
              <a:lnSpc>
                <a:spcPct val="100000"/>
              </a:lnSpc>
              <a:spcBef>
                <a:spcPts val="2400"/>
              </a:spcBef>
              <a:spcAft>
                <a:spcPts val="0"/>
              </a:spcAft>
              <a:buFont typeface="Arial" panose="020B0604020202020204" pitchFamily="34" charset="0"/>
              <a:buChar char="•"/>
            </a:pPr>
            <a:r>
              <a:rPr lang="en-US" sz="2800"/>
              <a:t>Some slides have audio. Click on the speaker button to listen.</a:t>
            </a:r>
          </a:p>
          <a:p>
            <a:pPr marL="285750" lvl="0" indent="-285750">
              <a:lnSpc>
                <a:spcPct val="100000"/>
              </a:lnSpc>
              <a:spcBef>
                <a:spcPts val="2400"/>
              </a:spcBef>
              <a:spcAft>
                <a:spcPts val="0"/>
              </a:spcAft>
              <a:buFont typeface="Arial" panose="020B0604020202020204" pitchFamily="34" charset="0"/>
              <a:buChar char="•"/>
            </a:pPr>
            <a:r>
              <a:rPr lang="en-US" sz="2800"/>
              <a:t>Some slides may be interactive. Click the button for extra elements.</a:t>
            </a:r>
          </a:p>
          <a:p>
            <a:endParaRPr lang="en-AU"/>
          </a:p>
        </p:txBody>
      </p:sp>
      <p:pic>
        <p:nvPicPr>
          <p:cNvPr id="9" name="Picture 8">
            <a:extLst>
              <a:ext uri="{FF2B5EF4-FFF2-40B4-BE49-F238E27FC236}">
                <a16:creationId xmlns:a16="http://schemas.microsoft.com/office/drawing/2014/main" id="{5318893E-6710-4CAD-9804-CA6C033F56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263" y="4319001"/>
            <a:ext cx="718487" cy="645065"/>
          </a:xfrm>
          <a:prstGeom prst="rect">
            <a:avLst/>
          </a:prstGeom>
        </p:spPr>
      </p:pic>
      <p:sp>
        <p:nvSpPr>
          <p:cNvPr id="16" name="Action Button: Go Home 15">
            <a:hlinkClick r:id="" action="ppaction://hlinkshowjump?jump=firstslide" highlightClick="1"/>
            <a:extLst>
              <a:ext uri="{FF2B5EF4-FFF2-40B4-BE49-F238E27FC236}">
                <a16:creationId xmlns:a16="http://schemas.microsoft.com/office/drawing/2014/main" id="{8EABEA39-9D51-468F-840D-A64C5611C90F}"/>
              </a:ext>
            </a:extLst>
          </p:cNvPr>
          <p:cNvSpPr/>
          <p:nvPr userDrawn="1"/>
        </p:nvSpPr>
        <p:spPr>
          <a:xfrm>
            <a:off x="163880" y="3460170"/>
            <a:ext cx="726455" cy="726455"/>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ction Button: Go Back or Previous 16">
            <a:hlinkClick r:id="" action="ppaction://hlinkshowjump?jump=previousslide" highlightClick="1"/>
            <a:extLst>
              <a:ext uri="{FF2B5EF4-FFF2-40B4-BE49-F238E27FC236}">
                <a16:creationId xmlns:a16="http://schemas.microsoft.com/office/drawing/2014/main" id="{30705389-20F8-4B20-AFC5-15FF55BA4995}"/>
              </a:ext>
            </a:extLst>
          </p:cNvPr>
          <p:cNvSpPr/>
          <p:nvPr userDrawn="1"/>
        </p:nvSpPr>
        <p:spPr>
          <a:xfrm>
            <a:off x="94899" y="2546725"/>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ction Button: Go Forward or Next 17">
            <a:hlinkClick r:id="" action="ppaction://hlinkshowjump?jump=nextslide" highlightClick="1"/>
            <a:extLst>
              <a:ext uri="{FF2B5EF4-FFF2-40B4-BE49-F238E27FC236}">
                <a16:creationId xmlns:a16="http://schemas.microsoft.com/office/drawing/2014/main" id="{AF12B096-DF68-44D1-AB6D-AC351EC1C3E0}"/>
              </a:ext>
            </a:extLst>
          </p:cNvPr>
          <p:cNvSpPr/>
          <p:nvPr userDrawn="1"/>
        </p:nvSpPr>
        <p:spPr>
          <a:xfrm>
            <a:off x="527107" y="2546725"/>
            <a:ext cx="468201" cy="46820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18C9DE91-06AE-4B8D-A05E-5C17F3D28F7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576" y="5234492"/>
            <a:ext cx="653759" cy="645065"/>
          </a:xfrm>
          <a:prstGeom prst="rect">
            <a:avLst/>
          </a:prstGeom>
        </p:spPr>
      </p:pic>
    </p:spTree>
    <p:extLst>
      <p:ext uri="{BB962C8B-B14F-4D97-AF65-F5344CB8AC3E}">
        <p14:creationId xmlns:p14="http://schemas.microsoft.com/office/powerpoint/2010/main" val="2783401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ext only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8540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ize pictur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CE1B8D05-310A-41FC-AD98-FEEEA8566761}"/>
              </a:ext>
            </a:extLst>
          </p:cNvPr>
          <p:cNvSpPr>
            <a:spLocks noGrp="1"/>
          </p:cNvSpPr>
          <p:nvPr>
            <p:ph type="pic" sz="quarter" idx="10" hasCustomPrompt="1"/>
          </p:nvPr>
        </p:nvSpPr>
        <p:spPr>
          <a:xfrm>
            <a:off x="838200" y="2314575"/>
            <a:ext cx="10515600" cy="3219450"/>
          </a:xfrm>
        </p:spPr>
        <p:txBody>
          <a:bodyPr/>
          <a:lstStyle>
            <a:lvl1pPr marL="0" indent="0">
              <a:buNone/>
              <a:defRPr/>
            </a:lvl1pPr>
          </a:lstStyle>
          <a:p>
            <a:r>
              <a:rPr lang="en-AU"/>
              <a:t>Add picture or diagram</a:t>
            </a:r>
          </a:p>
        </p:txBody>
      </p:sp>
    </p:spTree>
    <p:extLst>
      <p:ext uri="{BB962C8B-B14F-4D97-AF65-F5344CB8AC3E}">
        <p14:creationId xmlns:p14="http://schemas.microsoft.com/office/powerpoint/2010/main" val="423464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Media Placeholder 3">
            <a:extLst>
              <a:ext uri="{FF2B5EF4-FFF2-40B4-BE49-F238E27FC236}">
                <a16:creationId xmlns:a16="http://schemas.microsoft.com/office/drawing/2014/main" id="{903D64E8-8A6E-41E6-92D3-BC734D8E20D7}"/>
              </a:ext>
            </a:extLst>
          </p:cNvPr>
          <p:cNvSpPr>
            <a:spLocks noGrp="1"/>
          </p:cNvSpPr>
          <p:nvPr>
            <p:ph type="media" sz="quarter" idx="10" hasCustomPrompt="1"/>
          </p:nvPr>
        </p:nvSpPr>
        <p:spPr>
          <a:xfrm>
            <a:off x="838200" y="2390775"/>
            <a:ext cx="10515600" cy="2914650"/>
          </a:xfrm>
        </p:spPr>
        <p:txBody>
          <a:bodyPr/>
          <a:lstStyle>
            <a:lvl1pPr marL="0" indent="0">
              <a:buNone/>
              <a:defRPr/>
            </a:lvl1pPr>
          </a:lstStyle>
          <a:p>
            <a:r>
              <a:rPr lang="en-AU"/>
              <a:t>To embed a YouTube video click insert &gt; video &gt; online video</a:t>
            </a:r>
          </a:p>
        </p:txBody>
      </p:sp>
    </p:spTree>
    <p:extLst>
      <p:ext uri="{BB962C8B-B14F-4D97-AF65-F5344CB8AC3E}">
        <p14:creationId xmlns:p14="http://schemas.microsoft.com/office/powerpoint/2010/main" val="282827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udio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881223"/>
            <a:ext cx="10515600" cy="2596550"/>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2011512"/>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145786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78909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EF18211-FFD4-4341-867A-FF0ADCF779A8}"/>
              </a:ext>
            </a:extLst>
          </p:cNvPr>
          <p:cNvSpPr txBox="1"/>
          <p:nvPr userDrawn="1"/>
        </p:nvSpPr>
        <p:spPr>
          <a:xfrm>
            <a:off x="838200" y="797762"/>
            <a:ext cx="10583174" cy="769441"/>
          </a:xfrm>
          <a:prstGeom prst="rect">
            <a:avLst/>
          </a:prstGeom>
          <a:noFill/>
        </p:spPr>
        <p:txBody>
          <a:bodyPr wrap="square" rtlCol="0">
            <a:spAutoFit/>
          </a:bodyPr>
          <a:lstStyle/>
          <a:p>
            <a:r>
              <a:rPr lang="en-AU" sz="4400"/>
              <a:t>Handy tips for this lesson</a:t>
            </a:r>
          </a:p>
        </p:txBody>
      </p:sp>
      <p:sp>
        <p:nvSpPr>
          <p:cNvPr id="6" name="TextBox 5">
            <a:extLst>
              <a:ext uri="{FF2B5EF4-FFF2-40B4-BE49-F238E27FC236}">
                <a16:creationId xmlns:a16="http://schemas.microsoft.com/office/drawing/2014/main" id="{CB5E0110-B120-4318-8989-F35527581A3C}"/>
              </a:ext>
            </a:extLst>
          </p:cNvPr>
          <p:cNvSpPr txBox="1"/>
          <p:nvPr userDrawn="1"/>
        </p:nvSpPr>
        <p:spPr>
          <a:xfrm>
            <a:off x="915200" y="1756625"/>
            <a:ext cx="10369590" cy="4616648"/>
          </a:xfrm>
          <a:prstGeom prst="rect">
            <a:avLst/>
          </a:prstGeom>
          <a:noFill/>
        </p:spPr>
        <p:txBody>
          <a:bodyPr wrap="square" rtlCol="0">
            <a:spAutoFit/>
          </a:bodyPr>
          <a:lstStyle/>
          <a:p>
            <a:pPr marL="0" lvl="0" indent="0">
              <a:lnSpc>
                <a:spcPct val="100000"/>
              </a:lnSpc>
              <a:spcBef>
                <a:spcPts val="2400"/>
              </a:spcBef>
              <a:spcAft>
                <a:spcPts val="0"/>
              </a:spcAft>
              <a:buFont typeface="Arial" panose="020B0604020202020204" pitchFamily="34" charset="0"/>
              <a:buNone/>
            </a:pPr>
            <a:r>
              <a:rPr lang="en-US" sz="2800"/>
              <a:t>View the lesson in slide show mode to use the buttons:</a:t>
            </a:r>
          </a:p>
          <a:p>
            <a:pPr marL="285750" lvl="0" indent="-285750">
              <a:lnSpc>
                <a:spcPct val="100000"/>
              </a:lnSpc>
              <a:spcBef>
                <a:spcPts val="2400"/>
              </a:spcBef>
              <a:spcAft>
                <a:spcPts val="0"/>
              </a:spcAft>
              <a:buFont typeface="Arial" panose="020B0604020202020204" pitchFamily="34" charset="0"/>
              <a:buChar char="•"/>
            </a:pPr>
            <a:r>
              <a:rPr lang="en-US" sz="2800"/>
              <a:t>Use the arrows in the top right corner to go to the next or previous slide. </a:t>
            </a:r>
          </a:p>
          <a:p>
            <a:pPr marL="285750" lvl="0" indent="-285750">
              <a:lnSpc>
                <a:spcPct val="100000"/>
              </a:lnSpc>
              <a:spcBef>
                <a:spcPts val="2400"/>
              </a:spcBef>
              <a:spcAft>
                <a:spcPts val="0"/>
              </a:spcAft>
              <a:buFont typeface="Arial" panose="020B0604020202020204" pitchFamily="34" charset="0"/>
              <a:buChar char="•"/>
            </a:pPr>
            <a:r>
              <a:rPr lang="en-US" sz="2800"/>
              <a:t>Click the home button to go back to the first slide.</a:t>
            </a:r>
          </a:p>
          <a:p>
            <a:pPr marL="285750" lvl="0" indent="-285750">
              <a:lnSpc>
                <a:spcPct val="100000"/>
              </a:lnSpc>
              <a:spcBef>
                <a:spcPts val="2400"/>
              </a:spcBef>
              <a:spcAft>
                <a:spcPts val="0"/>
              </a:spcAft>
              <a:buFont typeface="Arial" panose="020B0604020202020204" pitchFamily="34" charset="0"/>
              <a:buChar char="•"/>
            </a:pPr>
            <a:r>
              <a:rPr lang="en-US" sz="2800"/>
              <a:t>Some slides have audio. Click on the speaker button to listen.</a:t>
            </a:r>
          </a:p>
          <a:p>
            <a:pPr marL="285750" lvl="0" indent="-285750">
              <a:lnSpc>
                <a:spcPct val="100000"/>
              </a:lnSpc>
              <a:spcBef>
                <a:spcPts val="2400"/>
              </a:spcBef>
              <a:spcAft>
                <a:spcPts val="0"/>
              </a:spcAft>
              <a:buFont typeface="Arial" panose="020B0604020202020204" pitchFamily="34" charset="0"/>
              <a:buChar char="•"/>
            </a:pPr>
            <a:r>
              <a:rPr lang="en-US" sz="2800"/>
              <a:t>Some slides may ask you a question. Have a go, then click the answer button. </a:t>
            </a:r>
          </a:p>
          <a:p>
            <a:endParaRPr lang="en-AU"/>
          </a:p>
        </p:txBody>
      </p:sp>
      <p:pic>
        <p:nvPicPr>
          <p:cNvPr id="9" name="Picture 8">
            <a:extLst>
              <a:ext uri="{FF2B5EF4-FFF2-40B4-BE49-F238E27FC236}">
                <a16:creationId xmlns:a16="http://schemas.microsoft.com/office/drawing/2014/main" id="{5318893E-6710-4CAD-9804-CA6C033F56FF}"/>
              </a:ext>
            </a:extLst>
          </p:cNvPr>
          <p:cNvPicPr>
            <a:picLocks noChangeAspect="1"/>
          </p:cNvPicPr>
          <p:nvPr userDrawn="1"/>
        </p:nvPicPr>
        <p:blipFill>
          <a:blip r:embed="rId3"/>
          <a:stretch>
            <a:fillRect/>
          </a:stretch>
        </p:blipFill>
        <p:spPr>
          <a:xfrm>
            <a:off x="224263" y="4319001"/>
            <a:ext cx="718487" cy="645065"/>
          </a:xfrm>
          <a:prstGeom prst="rect">
            <a:avLst/>
          </a:prstGeom>
        </p:spPr>
      </p:pic>
      <p:sp>
        <p:nvSpPr>
          <p:cNvPr id="16" name="Action Button: Go Home 15">
            <a:hlinkClick r:id="" action="ppaction://hlinkshowjump?jump=firstslide" highlightClick="1"/>
            <a:extLst>
              <a:ext uri="{FF2B5EF4-FFF2-40B4-BE49-F238E27FC236}">
                <a16:creationId xmlns:a16="http://schemas.microsoft.com/office/drawing/2014/main" id="{8EABEA39-9D51-468F-840D-A64C5611C90F}"/>
              </a:ext>
            </a:extLst>
          </p:cNvPr>
          <p:cNvSpPr/>
          <p:nvPr userDrawn="1"/>
        </p:nvSpPr>
        <p:spPr>
          <a:xfrm>
            <a:off x="163880" y="3460170"/>
            <a:ext cx="726455" cy="726455"/>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Action Button: Go Back or Previous 16">
            <a:hlinkClick r:id="" action="ppaction://hlinkshowjump?jump=previousslide" highlightClick="1"/>
            <a:extLst>
              <a:ext uri="{FF2B5EF4-FFF2-40B4-BE49-F238E27FC236}">
                <a16:creationId xmlns:a16="http://schemas.microsoft.com/office/drawing/2014/main" id="{30705389-20F8-4B20-AFC5-15FF55BA4995}"/>
              </a:ext>
            </a:extLst>
          </p:cNvPr>
          <p:cNvSpPr/>
          <p:nvPr userDrawn="1"/>
        </p:nvSpPr>
        <p:spPr>
          <a:xfrm>
            <a:off x="94899" y="2546725"/>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Action Button: Go Forward or Next 17">
            <a:hlinkClick r:id="" action="ppaction://hlinkshowjump?jump=nextslide" highlightClick="1"/>
            <a:extLst>
              <a:ext uri="{FF2B5EF4-FFF2-40B4-BE49-F238E27FC236}">
                <a16:creationId xmlns:a16="http://schemas.microsoft.com/office/drawing/2014/main" id="{AF12B096-DF68-44D1-AB6D-AC351EC1C3E0}"/>
              </a:ext>
            </a:extLst>
          </p:cNvPr>
          <p:cNvSpPr/>
          <p:nvPr userDrawn="1"/>
        </p:nvSpPr>
        <p:spPr>
          <a:xfrm>
            <a:off x="527107" y="2546725"/>
            <a:ext cx="468201" cy="468201"/>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18C9DE91-06AE-4B8D-A05E-5C17F3D28F7D}"/>
              </a:ext>
            </a:extLst>
          </p:cNvPr>
          <p:cNvPicPr>
            <a:picLocks noChangeAspect="1"/>
          </p:cNvPicPr>
          <p:nvPr userDrawn="1"/>
        </p:nvPicPr>
        <p:blipFill rotWithShape="1">
          <a:blip r:embed="rId4"/>
          <a:srcRect l="9206" t="4910" r="4512"/>
          <a:stretch/>
        </p:blipFill>
        <p:spPr>
          <a:xfrm>
            <a:off x="236576" y="5234492"/>
            <a:ext cx="653759" cy="645065"/>
          </a:xfrm>
          <a:prstGeom prst="rect">
            <a:avLst/>
          </a:prstGeom>
        </p:spPr>
      </p:pic>
    </p:spTree>
    <p:extLst>
      <p:ext uri="{BB962C8B-B14F-4D97-AF65-F5344CB8AC3E}">
        <p14:creationId xmlns:p14="http://schemas.microsoft.com/office/powerpoint/2010/main" val="4259699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dio right with a lot of text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9306464"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011513"/>
            <a:ext cx="10515600" cy="3561152"/>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10258248" y="882711"/>
            <a:ext cx="1095552" cy="1016537"/>
          </a:xfrm>
        </p:spPr>
        <p:txBody>
          <a:bodyPr>
            <a:normAutofit/>
          </a:bodyPr>
          <a:lstStyle>
            <a:lvl1pPr marL="0" indent="0">
              <a:buNone/>
              <a:defRPr sz="1100"/>
            </a:lvl1pPr>
          </a:lstStyle>
          <a:p>
            <a:pPr lvl="0"/>
            <a:r>
              <a:rPr lang="en-US"/>
              <a:t>Place audio recording here and delete text box.</a:t>
            </a:r>
            <a:endParaRPr lang="en-AU"/>
          </a:p>
        </p:txBody>
      </p:sp>
    </p:spTree>
    <p:extLst>
      <p:ext uri="{BB962C8B-B14F-4D97-AF65-F5344CB8AC3E}">
        <p14:creationId xmlns:p14="http://schemas.microsoft.com/office/powerpoint/2010/main" val="292932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ple audio with a lot of text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011513"/>
            <a:ext cx="10515600" cy="3561152"/>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6265" y="2011511"/>
            <a:ext cx="751936" cy="1016537"/>
          </a:xfrm>
        </p:spPr>
        <p:txBody>
          <a:bodyPr>
            <a:normAutofit/>
          </a:bodyPr>
          <a:lstStyle>
            <a:lvl1pPr marL="0" indent="0">
              <a:buNone/>
              <a:defRPr sz="1100"/>
            </a:lvl1pPr>
          </a:lstStyle>
          <a:p>
            <a:pPr lvl="0"/>
            <a:r>
              <a:rPr lang="en-US"/>
              <a:t>Place audio recording here and delete text box.</a:t>
            </a:r>
            <a:endParaRPr lang="en-AU"/>
          </a:p>
        </p:txBody>
      </p:sp>
      <p:sp>
        <p:nvSpPr>
          <p:cNvPr id="14" name="Text Placeholder 22">
            <a:extLst>
              <a:ext uri="{FF2B5EF4-FFF2-40B4-BE49-F238E27FC236}">
                <a16:creationId xmlns:a16="http://schemas.microsoft.com/office/drawing/2014/main" id="{E1A4F55B-2933-4915-8DF5-46CCF219C114}"/>
              </a:ext>
            </a:extLst>
          </p:cNvPr>
          <p:cNvSpPr>
            <a:spLocks noGrp="1"/>
          </p:cNvSpPr>
          <p:nvPr>
            <p:ph type="body" sz="quarter" idx="11" hasCustomPrompt="1"/>
          </p:nvPr>
        </p:nvSpPr>
        <p:spPr>
          <a:xfrm>
            <a:off x="86263" y="3829953"/>
            <a:ext cx="751936" cy="1016537"/>
          </a:xfrm>
        </p:spPr>
        <p:txBody>
          <a:bodyPr>
            <a:normAutofit/>
          </a:bodyPr>
          <a:lstStyle>
            <a:lvl1pPr marL="0" indent="0">
              <a:buNone/>
              <a:defRPr sz="1100"/>
            </a:lvl1pPr>
          </a:lstStyle>
          <a:p>
            <a:pPr lvl="0"/>
            <a:r>
              <a:rPr lang="en-US"/>
              <a:t>Place audio recording here and delete text box.</a:t>
            </a:r>
            <a:endParaRPr lang="en-AU"/>
          </a:p>
        </p:txBody>
      </p:sp>
    </p:spTree>
    <p:extLst>
      <p:ext uri="{BB962C8B-B14F-4D97-AF65-F5344CB8AC3E}">
        <p14:creationId xmlns:p14="http://schemas.microsoft.com/office/powerpoint/2010/main" val="3499741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ize picture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5" name="Picture Placeholder 4">
            <a:extLst>
              <a:ext uri="{FF2B5EF4-FFF2-40B4-BE49-F238E27FC236}">
                <a16:creationId xmlns:a16="http://schemas.microsoft.com/office/drawing/2014/main" id="{968468C1-D27B-443A-8289-19DEE2E6D3FE}"/>
              </a:ext>
            </a:extLst>
          </p:cNvPr>
          <p:cNvSpPr>
            <a:spLocks noGrp="1"/>
          </p:cNvSpPr>
          <p:nvPr>
            <p:ph type="pic" sz="quarter" idx="11" hasCustomPrompt="1"/>
          </p:nvPr>
        </p:nvSpPr>
        <p:spPr>
          <a:xfrm>
            <a:off x="838200" y="1440610"/>
            <a:ext cx="10515600" cy="4054415"/>
          </a:xfrm>
        </p:spPr>
        <p:txBody>
          <a:bodyPr/>
          <a:lstStyle>
            <a:lvl1pPr>
              <a:defRPr/>
            </a:lvl1pPr>
          </a:lstStyle>
          <a:p>
            <a:r>
              <a:rPr lang="en-AU"/>
              <a:t>Insert picture or diagram</a:t>
            </a:r>
          </a:p>
        </p:txBody>
      </p:sp>
      <p:sp>
        <p:nvSpPr>
          <p:cNvPr id="4" name="Text Placeholder 3">
            <a:extLst>
              <a:ext uri="{FF2B5EF4-FFF2-40B4-BE49-F238E27FC236}">
                <a16:creationId xmlns:a16="http://schemas.microsoft.com/office/drawing/2014/main" id="{2743740A-B142-42FC-BB74-D9E63F1C51D8}"/>
              </a:ext>
            </a:extLst>
          </p:cNvPr>
          <p:cNvSpPr>
            <a:spLocks noGrp="1"/>
          </p:cNvSpPr>
          <p:nvPr>
            <p:ph type="body" sz="quarter" idx="12" hasCustomPrompt="1"/>
          </p:nvPr>
        </p:nvSpPr>
        <p:spPr>
          <a:xfrm>
            <a:off x="838200" y="5554663"/>
            <a:ext cx="6692900" cy="381000"/>
          </a:xfrm>
        </p:spPr>
        <p:txBody>
          <a:bodyPr>
            <a:noAutofit/>
          </a:bodyPr>
          <a:lstStyle>
            <a:lvl1pPr marL="0" indent="0">
              <a:buNone/>
              <a:defRPr sz="1500"/>
            </a:lvl1pPr>
            <a:lvl5pPr>
              <a:defRPr/>
            </a:lvl5pPr>
          </a:lstStyle>
          <a:p>
            <a:pPr lvl="0"/>
            <a:r>
              <a:rPr lang="en-AU"/>
              <a:t>Optional text for image reference</a:t>
            </a:r>
          </a:p>
        </p:txBody>
      </p:sp>
    </p:spTree>
    <p:extLst>
      <p:ext uri="{BB962C8B-B14F-4D97-AF65-F5344CB8AC3E}">
        <p14:creationId xmlns:p14="http://schemas.microsoft.com/office/powerpoint/2010/main" val="2955284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ize text content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3" name="Text Placeholder 2">
            <a:extLst>
              <a:ext uri="{FF2B5EF4-FFF2-40B4-BE49-F238E27FC236}">
                <a16:creationId xmlns:a16="http://schemas.microsoft.com/office/drawing/2014/main" id="{FB15125D-1690-4057-A80F-E538A0D97427}"/>
              </a:ext>
            </a:extLst>
          </p:cNvPr>
          <p:cNvSpPr>
            <a:spLocks noGrp="1"/>
          </p:cNvSpPr>
          <p:nvPr>
            <p:ph type="body" sz="quarter" idx="13" hasCustomPrompt="1"/>
          </p:nvPr>
        </p:nvSpPr>
        <p:spPr>
          <a:xfrm>
            <a:off x="838200" y="1457864"/>
            <a:ext cx="10721975" cy="4114800"/>
          </a:xfrm>
        </p:spPr>
        <p:txBody>
          <a:bodyPr/>
          <a:lstStyle>
            <a:lvl1pPr marL="0" indent="0">
              <a:buNone/>
              <a:defRPr/>
            </a:lvl1pPr>
          </a:lstStyle>
          <a:p>
            <a:pPr lvl="0"/>
            <a:r>
              <a:rPr lang="en-US"/>
              <a:t>Click to add text content</a:t>
            </a:r>
          </a:p>
          <a:p>
            <a:pPr lvl="1"/>
            <a:r>
              <a:rPr lang="en-US"/>
              <a:t>Second level</a:t>
            </a:r>
          </a:p>
        </p:txBody>
      </p:sp>
    </p:spTree>
    <p:extLst>
      <p:ext uri="{BB962C8B-B14F-4D97-AF65-F5344CB8AC3E}">
        <p14:creationId xmlns:p14="http://schemas.microsoft.com/office/powerpoint/2010/main" val="2985016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6343650"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360613"/>
            <a:ext cx="3971925" cy="3154362"/>
          </a:xfrm>
        </p:spPr>
        <p:txBody>
          <a:bodyPr/>
          <a:lstStyle>
            <a:lvl1pPr>
              <a:defRPr/>
            </a:lvl1pPr>
          </a:lstStyle>
          <a:p>
            <a:r>
              <a:rPr lang="en-AU"/>
              <a:t>Insert picture or diagram</a:t>
            </a:r>
          </a:p>
        </p:txBody>
      </p:sp>
    </p:spTree>
    <p:extLst>
      <p:ext uri="{BB962C8B-B14F-4D97-AF65-F5344CB8AC3E}">
        <p14:creationId xmlns:p14="http://schemas.microsoft.com/office/powerpoint/2010/main" val="1629724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969972"/>
            <a:ext cx="6343650" cy="2573337"/>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970213"/>
            <a:ext cx="3971925" cy="2573337"/>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838200" y="2287768"/>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1455228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t 2 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9349596"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424024"/>
            <a:ext cx="6343650" cy="3119286"/>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424025"/>
            <a:ext cx="3971925" cy="3119526"/>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10291312" y="882709"/>
            <a:ext cx="1062487" cy="1325563"/>
          </a:xfrm>
        </p:spPr>
        <p:txBody>
          <a:bodyPr>
            <a:normAutofit/>
          </a:bodyPr>
          <a:lstStyle>
            <a:lvl1pPr marL="0" indent="0">
              <a:buNone/>
              <a:defRPr sz="1200"/>
            </a:lvl1pPr>
          </a:lstStyle>
          <a:p>
            <a:pPr lvl="0"/>
            <a:r>
              <a:rPr lang="en-US"/>
              <a:t>Place audio recording here and delete text box.</a:t>
            </a:r>
            <a:endParaRPr lang="en-AU"/>
          </a:p>
        </p:txBody>
      </p:sp>
    </p:spTree>
    <p:extLst>
      <p:ext uri="{BB962C8B-B14F-4D97-AF65-F5344CB8AC3E}">
        <p14:creationId xmlns:p14="http://schemas.microsoft.com/office/powerpoint/2010/main" val="3405342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Question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66526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sz="95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7000"/>
              </a:lnSpc>
            </a:pP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6" name="Action Button: Get Information 5">
            <a:hlinkClick r:id="" action="ppaction://hlinkshowjump?jump=nextslide" highlightClick="1"/>
            <a:extLst>
              <a:ext uri="{FF2B5EF4-FFF2-40B4-BE49-F238E27FC236}">
                <a16:creationId xmlns:a16="http://schemas.microsoft.com/office/drawing/2014/main" id="{3F03C058-EA07-4D9B-A1EE-240F2906A2AF}"/>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D952F74D-9B6F-4AA9-9DD7-C1E45173E2EE}"/>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3567069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 slide option 2">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5114925"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6238875" y="2360613"/>
            <a:ext cx="5114925" cy="3154362"/>
          </a:xfrm>
        </p:spPr>
        <p:txBody>
          <a:bodyPr/>
          <a:lstStyle>
            <a:lvl1pPr>
              <a:defRPr/>
            </a:lvl1pPr>
          </a:lstStyle>
          <a:p>
            <a:r>
              <a:rPr lang="en-AU"/>
              <a:t>Insert picture or diagram</a:t>
            </a:r>
          </a:p>
        </p:txBody>
      </p:sp>
      <p:sp>
        <p:nvSpPr>
          <p:cNvPr id="15" name="Action Button: Get Information 14">
            <a:hlinkClick r:id="" action="ppaction://hlinkshowjump?jump=nextslide" highlightClick="1"/>
            <a:extLst>
              <a:ext uri="{FF2B5EF4-FFF2-40B4-BE49-F238E27FC236}">
                <a16:creationId xmlns:a16="http://schemas.microsoft.com/office/drawing/2014/main" id="{496907BB-7AF1-4D4F-8816-E332EE04EF74}"/>
              </a:ext>
            </a:extLst>
          </p:cNvPr>
          <p:cNvSpPr/>
          <p:nvPr userDrawn="1"/>
        </p:nvSpPr>
        <p:spPr>
          <a:xfrm>
            <a:off x="838200" y="5550484"/>
            <a:ext cx="740938" cy="740938"/>
          </a:xfrm>
          <a:prstGeom prst="actionButtonInform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D65FC7B1-F2FD-48FD-85E7-27B7E419A03A}"/>
              </a:ext>
            </a:extLst>
          </p:cNvPr>
          <p:cNvSpPr txBox="1"/>
          <p:nvPr userDrawn="1"/>
        </p:nvSpPr>
        <p:spPr>
          <a:xfrm>
            <a:off x="1579138" y="5736287"/>
            <a:ext cx="3619500" cy="369332"/>
          </a:xfrm>
          <a:prstGeom prst="rect">
            <a:avLst/>
          </a:prstGeom>
          <a:noFill/>
        </p:spPr>
        <p:txBody>
          <a:bodyPr wrap="square" rtlCol="0">
            <a:spAutoFit/>
          </a:bodyPr>
          <a:lstStyle/>
          <a:p>
            <a:r>
              <a:rPr lang="en-AU">
                <a:solidFill>
                  <a:srgbClr val="397A80"/>
                </a:solidFill>
              </a:rPr>
              <a:t>Click here for answer</a:t>
            </a:r>
          </a:p>
        </p:txBody>
      </p:sp>
    </p:spTree>
    <p:extLst>
      <p:ext uri="{BB962C8B-B14F-4D97-AF65-F5344CB8AC3E}">
        <p14:creationId xmlns:p14="http://schemas.microsoft.com/office/powerpoint/2010/main" val="697510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breakout box">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7629525"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87B9838-9AA5-44B4-BDFD-7637A9A1D5EF}"/>
              </a:ext>
            </a:extLst>
          </p:cNvPr>
          <p:cNvSpPr>
            <a:spLocks noGrp="1"/>
          </p:cNvSpPr>
          <p:nvPr>
            <p:ph type="body" sz="quarter" idx="10" hasCustomPrompt="1"/>
          </p:nvPr>
        </p:nvSpPr>
        <p:spPr>
          <a:xfrm>
            <a:off x="8677275" y="2360373"/>
            <a:ext cx="2676525" cy="3117402"/>
          </a:xfrm>
          <a:solidFill>
            <a:srgbClr val="397A80"/>
          </a:solidFill>
        </p:spPr>
        <p:txBody>
          <a:bodyPr/>
          <a:lstStyle>
            <a:lvl1pPr marL="0" indent="0">
              <a:buNone/>
              <a:defRPr>
                <a:solidFill>
                  <a:schemeClr val="bg1"/>
                </a:solidFill>
              </a:defRPr>
            </a:lvl1pPr>
            <a:lvl2pPr marL="457200" indent="0">
              <a:buNone/>
              <a:defRPr/>
            </a:lvl2pPr>
          </a:lstStyle>
          <a:p>
            <a:pPr lvl="0"/>
            <a:r>
              <a:rPr lang="en-US"/>
              <a:t>Click to edit breakout box</a:t>
            </a:r>
          </a:p>
        </p:txBody>
      </p:sp>
    </p:spTree>
    <p:extLst>
      <p:ext uri="{BB962C8B-B14F-4D97-AF65-F5344CB8AC3E}">
        <p14:creationId xmlns:p14="http://schemas.microsoft.com/office/powerpoint/2010/main" val="19600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only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10515600" cy="311740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3305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ference list">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789C09-E053-4CF2-A32D-8E215CB69A28}"/>
              </a:ext>
            </a:extLst>
          </p:cNvPr>
          <p:cNvSpPr txBox="1"/>
          <p:nvPr userDrawn="1"/>
        </p:nvSpPr>
        <p:spPr>
          <a:xfrm>
            <a:off x="838200" y="1099944"/>
            <a:ext cx="10515600" cy="769441"/>
          </a:xfrm>
          <a:prstGeom prst="rect">
            <a:avLst/>
          </a:prstGeom>
          <a:noFill/>
        </p:spPr>
        <p:txBody>
          <a:bodyPr wrap="square" rtlCol="0">
            <a:spAutoFit/>
          </a:bodyPr>
          <a:lstStyle/>
          <a:p>
            <a:r>
              <a:rPr lang="en-AU" sz="4400"/>
              <a:t>Reference list</a:t>
            </a:r>
          </a:p>
        </p:txBody>
      </p:sp>
      <p:sp>
        <p:nvSpPr>
          <p:cNvPr id="8" name="Text Placeholder 7">
            <a:extLst>
              <a:ext uri="{FF2B5EF4-FFF2-40B4-BE49-F238E27FC236}">
                <a16:creationId xmlns:a16="http://schemas.microsoft.com/office/drawing/2014/main" id="{CF7A7227-D7B3-4D00-B2A5-0B3724C86E86}"/>
              </a:ext>
            </a:extLst>
          </p:cNvPr>
          <p:cNvSpPr>
            <a:spLocks noGrp="1"/>
          </p:cNvSpPr>
          <p:nvPr>
            <p:ph type="body" sz="quarter" idx="10" hasCustomPrompt="1"/>
          </p:nvPr>
        </p:nvSpPr>
        <p:spPr>
          <a:xfrm>
            <a:off x="992188" y="1870075"/>
            <a:ext cx="10567987" cy="3503613"/>
          </a:xfrm>
        </p:spPr>
        <p:txBody>
          <a:bodyPr/>
          <a:lstStyle>
            <a:lvl1pPr marL="0" indent="0">
              <a:buNone/>
              <a:defRPr sz="2000">
                <a:latin typeface="+mn-lt"/>
              </a:defRPr>
            </a:lvl1pPr>
            <a:lvl2pPr marL="457200" indent="0">
              <a:buNone/>
              <a:defRPr/>
            </a:lvl2pPr>
            <a:lvl3pPr marL="914400" indent="0">
              <a:buNone/>
              <a:defRPr/>
            </a:lvl3pPr>
          </a:lstStyle>
          <a:p>
            <a:pPr lvl="0"/>
            <a:r>
              <a:rPr lang="en-US"/>
              <a:t>Click to add references – Use Harvard referencing conventions </a:t>
            </a:r>
            <a:r>
              <a:rPr lang="en-AU" b="0" i="0">
                <a:effectLst/>
                <a:latin typeface="Segoe UI" panose="020B0502040204020203" pitchFamily="34" charset="0"/>
              </a:rPr>
              <a:t>[Channel Name] YYYY, [Video Title], Platform, DD MMMM, viewed DD MMMM YYYY, &lt; URL &gt;</a:t>
            </a:r>
            <a:endParaRPr lang="en-US"/>
          </a:p>
        </p:txBody>
      </p:sp>
    </p:spTree>
    <p:extLst>
      <p:ext uri="{BB962C8B-B14F-4D97-AF65-F5344CB8AC3E}">
        <p14:creationId xmlns:p14="http://schemas.microsoft.com/office/powerpoint/2010/main" val="3282240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B3498-21F4-42F0-BF67-C41094D7D321}"/>
              </a:ext>
            </a:extLst>
          </p:cNvPr>
          <p:cNvSpPr>
            <a:spLocks noGrp="1"/>
          </p:cNvSpPr>
          <p:nvPr>
            <p:ph type="dt" sz="half" idx="10"/>
          </p:nvPr>
        </p:nvSpPr>
        <p:spPr/>
        <p:txBody>
          <a:bodyPr/>
          <a:lstStyle/>
          <a:p>
            <a:fld id="{3B4D0874-BDAC-44FE-ADE4-8E491468D91D}" type="datetimeFigureOut">
              <a:rPr lang="en-AU" smtClean="0"/>
              <a:t>21/03/2022</a:t>
            </a:fld>
            <a:endParaRPr lang="en-AU"/>
          </a:p>
        </p:txBody>
      </p:sp>
      <p:sp>
        <p:nvSpPr>
          <p:cNvPr id="3" name="Footer Placeholder 2">
            <a:extLst>
              <a:ext uri="{FF2B5EF4-FFF2-40B4-BE49-F238E27FC236}">
                <a16:creationId xmlns:a16="http://schemas.microsoft.com/office/drawing/2014/main" id="{2BC31C6B-6371-4829-9F74-DE8BF49EAD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3055B9D-D857-4B06-83C8-51533B7029A7}"/>
              </a:ext>
            </a:extLst>
          </p:cNvPr>
          <p:cNvSpPr>
            <a:spLocks noGrp="1"/>
          </p:cNvSpPr>
          <p:nvPr>
            <p:ph type="sldNum" sz="quarter" idx="12"/>
          </p:nvPr>
        </p:nvSpPr>
        <p:spPr/>
        <p:txBody>
          <a:bodyPr/>
          <a:lstStyle/>
          <a:p>
            <a:fld id="{EC56B5F7-B2A7-46F3-89A4-4CD4F447CD98}" type="slidenum">
              <a:rPr lang="en-AU" smtClean="0"/>
              <a:t>‹#›</a:t>
            </a:fld>
            <a:endParaRPr lang="en-AU"/>
          </a:p>
        </p:txBody>
      </p:sp>
      <p:pic>
        <p:nvPicPr>
          <p:cNvPr id="5" name="Picture 4" descr="A picture containing diagram&#10;&#10;Description automatically generated">
            <a:extLst>
              <a:ext uri="{FF2B5EF4-FFF2-40B4-BE49-F238E27FC236}">
                <a16:creationId xmlns:a16="http://schemas.microsoft.com/office/drawing/2014/main" id="{0A021A1C-406F-4A9D-B032-D4B25FFA35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2173604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pyright disclaimer">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3789C09-E053-4CF2-A32D-8E215CB69A28}"/>
              </a:ext>
            </a:extLst>
          </p:cNvPr>
          <p:cNvSpPr txBox="1"/>
          <p:nvPr userDrawn="1"/>
        </p:nvSpPr>
        <p:spPr>
          <a:xfrm>
            <a:off x="838200" y="1099944"/>
            <a:ext cx="10515600" cy="769441"/>
          </a:xfrm>
          <a:prstGeom prst="rect">
            <a:avLst/>
          </a:prstGeom>
          <a:noFill/>
        </p:spPr>
        <p:txBody>
          <a:bodyPr wrap="square" rtlCol="0">
            <a:spAutoFit/>
          </a:bodyPr>
          <a:lstStyle/>
          <a:p>
            <a:r>
              <a:rPr lang="en-AU" sz="4400"/>
              <a:t>Copyright statement</a:t>
            </a:r>
          </a:p>
        </p:txBody>
      </p:sp>
      <p:sp>
        <p:nvSpPr>
          <p:cNvPr id="2" name="TextBox 1">
            <a:extLst>
              <a:ext uri="{FF2B5EF4-FFF2-40B4-BE49-F238E27FC236}">
                <a16:creationId xmlns:a16="http://schemas.microsoft.com/office/drawing/2014/main" id="{145CD593-D986-4AB4-989A-D1EDAD34BA34}"/>
              </a:ext>
            </a:extLst>
          </p:cNvPr>
          <p:cNvSpPr txBox="1"/>
          <p:nvPr userDrawn="1"/>
        </p:nvSpPr>
        <p:spPr>
          <a:xfrm>
            <a:off x="838200" y="1949570"/>
            <a:ext cx="9858555" cy="3476445"/>
          </a:xfrm>
          <a:prstGeom prst="rect">
            <a:avLst/>
          </a:prstGeom>
          <a:noFill/>
        </p:spPr>
        <p:txBody>
          <a:bodyPr wrap="square" rtlCol="0">
            <a:spAutoFit/>
          </a:bodyPr>
          <a:lstStyle/>
          <a:p>
            <a:pPr lvl="0"/>
            <a:r>
              <a:rPr lang="en-AU">
                <a:latin typeface="Segoe UI" panose="020B0502040204020203" pitchFamily="34" charset="0"/>
                <a:cs typeface="Segoe UI" panose="020B0502040204020203" pitchFamily="34" charset="0"/>
              </a:rPr>
              <a:t>The Department for Education, South Australia, has created teaching and curriculum resources to support students during the staged return to school in 2022. </a:t>
            </a:r>
          </a:p>
          <a:p>
            <a:pPr lvl="0"/>
            <a:endParaRPr lang="en-AU">
              <a:latin typeface="Segoe UI" panose="020B0502040204020203" pitchFamily="34" charset="0"/>
              <a:cs typeface="Segoe UI" panose="020B0502040204020203" pitchFamily="34" charset="0"/>
            </a:endParaRPr>
          </a:p>
          <a:p>
            <a:pPr lvl="0"/>
            <a:r>
              <a:rPr lang="en-AU">
                <a:latin typeface="Segoe UI" panose="020B0502040204020203" pitchFamily="34" charset="0"/>
                <a:cs typeface="Segoe UI" panose="020B0502040204020203" pitchFamily="34" charset="0"/>
              </a:rPr>
              <a:t>The resources are available for students, parents and teachers in South Australia, where students are undertaking remote learning.  </a:t>
            </a:r>
          </a:p>
          <a:p>
            <a:pPr lvl="0"/>
            <a:endParaRPr lang="en-AU">
              <a:latin typeface="Segoe UI" panose="020B0502040204020203" pitchFamily="34" charset="0"/>
              <a:cs typeface="Segoe UI" panose="020B0502040204020203" pitchFamily="34" charset="0"/>
            </a:endParaRPr>
          </a:p>
          <a:p>
            <a:pPr lvl="0"/>
            <a:r>
              <a:rPr lang="en-AU">
                <a:latin typeface="Segoe UI" panose="020B0502040204020203" pitchFamily="34" charset="0"/>
                <a:cs typeface="Segoe UI" panose="020B0502040204020203" pitchFamily="34" charset="0"/>
              </a:rPr>
              <a:t>The material has been produced and communicated on behalf of the State and, to the extent necessary, in reliance on section 113P and/or Part VII of the </a:t>
            </a:r>
            <a:r>
              <a:rPr lang="en-AU" i="1">
                <a:latin typeface="Segoe UI" panose="020B0502040204020203" pitchFamily="34" charset="0"/>
                <a:cs typeface="Segoe UI" panose="020B0502040204020203" pitchFamily="34" charset="0"/>
              </a:rPr>
              <a:t>Copyright Act 1968 </a:t>
            </a:r>
            <a:r>
              <a:rPr lang="en-AU">
                <a:latin typeface="Segoe UI" panose="020B0502040204020203" pitchFamily="34" charset="0"/>
                <a:cs typeface="Segoe UI" panose="020B0502040204020203" pitchFamily="34" charset="0"/>
              </a:rPr>
              <a:t>(</a:t>
            </a:r>
            <a:r>
              <a:rPr lang="en-AU" err="1">
                <a:latin typeface="Segoe UI" panose="020B0502040204020203" pitchFamily="34" charset="0"/>
                <a:cs typeface="Segoe UI" panose="020B0502040204020203" pitchFamily="34" charset="0"/>
              </a:rPr>
              <a:t>Cth</a:t>
            </a:r>
            <a:r>
              <a:rPr lang="en-AU">
                <a:latin typeface="Segoe UI" panose="020B0502040204020203" pitchFamily="34" charset="0"/>
                <a:cs typeface="Segoe UI" panose="020B0502040204020203" pitchFamily="34" charset="0"/>
              </a:rPr>
              <a:t>).</a:t>
            </a:r>
          </a:p>
          <a:p>
            <a:pPr lvl="0"/>
            <a:endParaRPr lang="en-AU">
              <a:latin typeface="Segoe UI" panose="020B0502040204020203" pitchFamily="34" charset="0"/>
              <a:cs typeface="Segoe UI" panose="020B0502040204020203" pitchFamily="34" charset="0"/>
            </a:endParaRPr>
          </a:p>
          <a:p>
            <a:pPr lvl="0"/>
            <a:r>
              <a:rPr lang="en-AU">
                <a:latin typeface="Segoe UI" panose="020B0502040204020203" pitchFamily="34" charset="0"/>
                <a:cs typeface="Segoe UI" panose="020B0502040204020203" pitchFamily="34" charset="0"/>
              </a:rPr>
              <a:t>If you believe you own or otherwise have an interest in the copyright in any aspect of these materials and object to its use, please notify </a:t>
            </a:r>
            <a:r>
              <a:rPr lang="en-AU">
                <a:latin typeface="Segoe UI" panose="020B0502040204020203" pitchFamily="34" charset="0"/>
                <a:cs typeface="Segoe UI" panose="020B0502040204020203" pitchFamily="34" charset="0"/>
                <a:hlinkClick r:id="rId3"/>
              </a:rPr>
              <a:t>education.customers@sa.gov.au </a:t>
            </a:r>
            <a:endParaRPr lang="en-AU">
              <a:latin typeface="Segoe UI" panose="020B0502040204020203" pitchFamily="34" charset="0"/>
              <a:cs typeface="Segoe UI" panose="020B0502040204020203" pitchFamily="34" charset="0"/>
            </a:endParaRPr>
          </a:p>
          <a:p>
            <a:endParaRPr lang="en-AU"/>
          </a:p>
        </p:txBody>
      </p:sp>
    </p:spTree>
    <p:extLst>
      <p:ext uri="{BB962C8B-B14F-4D97-AF65-F5344CB8AC3E}">
        <p14:creationId xmlns:p14="http://schemas.microsoft.com/office/powerpoint/2010/main" val="346406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size pictur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CE1B8D05-310A-41FC-AD98-FEEEA8566761}"/>
              </a:ext>
            </a:extLst>
          </p:cNvPr>
          <p:cNvSpPr>
            <a:spLocks noGrp="1"/>
          </p:cNvSpPr>
          <p:nvPr>
            <p:ph type="pic" sz="quarter" idx="10" hasCustomPrompt="1"/>
          </p:nvPr>
        </p:nvSpPr>
        <p:spPr>
          <a:xfrm>
            <a:off x="838200" y="2314575"/>
            <a:ext cx="10515600" cy="3219450"/>
          </a:xfrm>
        </p:spPr>
        <p:txBody>
          <a:bodyPr/>
          <a:lstStyle>
            <a:lvl1pPr marL="0" indent="0">
              <a:buNone/>
              <a:defRPr/>
            </a:lvl1pPr>
          </a:lstStyle>
          <a:p>
            <a:r>
              <a:rPr lang="en-AU"/>
              <a:t>Add picture or diagram</a:t>
            </a:r>
          </a:p>
        </p:txBody>
      </p:sp>
    </p:spTree>
    <p:extLst>
      <p:ext uri="{BB962C8B-B14F-4D97-AF65-F5344CB8AC3E}">
        <p14:creationId xmlns:p14="http://schemas.microsoft.com/office/powerpoint/2010/main" val="266539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4" name="Media Placeholder 3">
            <a:extLst>
              <a:ext uri="{FF2B5EF4-FFF2-40B4-BE49-F238E27FC236}">
                <a16:creationId xmlns:a16="http://schemas.microsoft.com/office/drawing/2014/main" id="{903D64E8-8A6E-41E6-92D3-BC734D8E20D7}"/>
              </a:ext>
            </a:extLst>
          </p:cNvPr>
          <p:cNvSpPr>
            <a:spLocks noGrp="1"/>
          </p:cNvSpPr>
          <p:nvPr>
            <p:ph type="media" sz="quarter" idx="10" hasCustomPrompt="1"/>
          </p:nvPr>
        </p:nvSpPr>
        <p:spPr>
          <a:xfrm>
            <a:off x="838200" y="2390775"/>
            <a:ext cx="10515600" cy="2914650"/>
          </a:xfrm>
        </p:spPr>
        <p:txBody>
          <a:bodyPr/>
          <a:lstStyle>
            <a:lvl1pPr marL="0" indent="0">
              <a:buNone/>
              <a:defRPr/>
            </a:lvl1pPr>
          </a:lstStyle>
          <a:p>
            <a:r>
              <a:rPr lang="en-AU"/>
              <a:t>To embed a YouTube video click insert &gt; video &gt; online video</a:t>
            </a:r>
          </a:p>
        </p:txBody>
      </p:sp>
    </p:spTree>
    <p:extLst>
      <p:ext uri="{BB962C8B-B14F-4D97-AF65-F5344CB8AC3E}">
        <p14:creationId xmlns:p14="http://schemas.microsoft.com/office/powerpoint/2010/main" val="409837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 content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1"/>
            <a:ext cx="10515600" cy="1016538"/>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881223"/>
            <a:ext cx="10515600" cy="2596550"/>
          </a:xfrm>
        </p:spPr>
        <p:txBody>
          <a:bodyPr/>
          <a:lstStyle>
            <a:lvl1pPr marL="0" indent="0">
              <a:buNone/>
              <a:defRPr/>
            </a:lvl1pPr>
          </a:lstStyle>
          <a:p>
            <a:pPr lvl="0"/>
            <a:r>
              <a:rPr lang="en-US"/>
              <a:t>Click to add text content</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2011512"/>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56765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ize picture and audio slid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 Box 2">
            <a:extLst>
              <a:ext uri="{FF2B5EF4-FFF2-40B4-BE49-F238E27FC236}">
                <a16:creationId xmlns:a16="http://schemas.microsoft.com/office/drawing/2014/main" id="{EA932A86-A37F-42D9-BD92-7328B99DC176}"/>
              </a:ext>
            </a:extLst>
          </p:cNvPr>
          <p:cNvSpPr txBox="1">
            <a:spLocks noChangeArrowheads="1"/>
          </p:cNvSpPr>
          <p:nvPr userDrawn="1"/>
        </p:nvSpPr>
        <p:spPr bwMode="auto">
          <a:xfrm>
            <a:off x="163907" y="6459748"/>
            <a:ext cx="468431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23" name="Text Placeholder 22">
            <a:extLst>
              <a:ext uri="{FF2B5EF4-FFF2-40B4-BE49-F238E27FC236}">
                <a16:creationId xmlns:a16="http://schemas.microsoft.com/office/drawing/2014/main" id="{380D8335-EBEA-4476-9B29-E2C2C046D8DD}"/>
              </a:ext>
            </a:extLst>
          </p:cNvPr>
          <p:cNvSpPr>
            <a:spLocks noGrp="1"/>
          </p:cNvSpPr>
          <p:nvPr>
            <p:ph type="body" sz="quarter" idx="10" hasCustomPrompt="1"/>
          </p:nvPr>
        </p:nvSpPr>
        <p:spPr>
          <a:xfrm>
            <a:off x="838200" y="767720"/>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
        <p:nvSpPr>
          <p:cNvPr id="5" name="Picture Placeholder 4">
            <a:extLst>
              <a:ext uri="{FF2B5EF4-FFF2-40B4-BE49-F238E27FC236}">
                <a16:creationId xmlns:a16="http://schemas.microsoft.com/office/drawing/2014/main" id="{968468C1-D27B-443A-8289-19DEE2E6D3FE}"/>
              </a:ext>
            </a:extLst>
          </p:cNvPr>
          <p:cNvSpPr>
            <a:spLocks noGrp="1"/>
          </p:cNvSpPr>
          <p:nvPr>
            <p:ph type="pic" sz="quarter" idx="11" hasCustomPrompt="1"/>
          </p:nvPr>
        </p:nvSpPr>
        <p:spPr>
          <a:xfrm>
            <a:off x="838200" y="1440610"/>
            <a:ext cx="10515600" cy="4054415"/>
          </a:xfrm>
        </p:spPr>
        <p:txBody>
          <a:bodyPr/>
          <a:lstStyle>
            <a:lvl1pPr>
              <a:defRPr/>
            </a:lvl1pPr>
          </a:lstStyle>
          <a:p>
            <a:r>
              <a:rPr lang="en-AU"/>
              <a:t>Insert picture or diagram</a:t>
            </a:r>
          </a:p>
        </p:txBody>
      </p:sp>
      <p:sp>
        <p:nvSpPr>
          <p:cNvPr id="4" name="Text Placeholder 3">
            <a:extLst>
              <a:ext uri="{FF2B5EF4-FFF2-40B4-BE49-F238E27FC236}">
                <a16:creationId xmlns:a16="http://schemas.microsoft.com/office/drawing/2014/main" id="{2743740A-B142-42FC-BB74-D9E63F1C51D8}"/>
              </a:ext>
            </a:extLst>
          </p:cNvPr>
          <p:cNvSpPr>
            <a:spLocks noGrp="1"/>
          </p:cNvSpPr>
          <p:nvPr>
            <p:ph type="body" sz="quarter" idx="12" hasCustomPrompt="1"/>
          </p:nvPr>
        </p:nvSpPr>
        <p:spPr>
          <a:xfrm>
            <a:off x="838200" y="5554663"/>
            <a:ext cx="6692900" cy="381000"/>
          </a:xfrm>
        </p:spPr>
        <p:txBody>
          <a:bodyPr>
            <a:noAutofit/>
          </a:bodyPr>
          <a:lstStyle>
            <a:lvl1pPr marL="0" indent="0">
              <a:buNone/>
              <a:defRPr sz="1500"/>
            </a:lvl1pPr>
            <a:lvl5pPr>
              <a:defRPr/>
            </a:lvl5pPr>
          </a:lstStyle>
          <a:p>
            <a:pPr lvl="0"/>
            <a:r>
              <a:rPr lang="en-AU"/>
              <a:t>Optional text for image reference</a:t>
            </a:r>
          </a:p>
        </p:txBody>
      </p:sp>
    </p:spTree>
    <p:extLst>
      <p:ext uri="{BB962C8B-B14F-4D97-AF65-F5344CB8AC3E}">
        <p14:creationId xmlns:p14="http://schemas.microsoft.com/office/powerpoint/2010/main" val="2036674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360372"/>
            <a:ext cx="6343650" cy="3154362"/>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360613"/>
            <a:ext cx="3971925" cy="3154362"/>
          </a:xfrm>
        </p:spPr>
        <p:txBody>
          <a:bodyPr/>
          <a:lstStyle>
            <a:lvl1pPr>
              <a:defRPr/>
            </a:lvl1pPr>
          </a:lstStyle>
          <a:p>
            <a:r>
              <a:rPr lang="en-AU"/>
              <a:t>Insert picture or diagram</a:t>
            </a:r>
          </a:p>
        </p:txBody>
      </p:sp>
    </p:spTree>
    <p:extLst>
      <p:ext uri="{BB962C8B-B14F-4D97-AF65-F5344CB8AC3E}">
        <p14:creationId xmlns:p14="http://schemas.microsoft.com/office/powerpoint/2010/main" val="242778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with audio">
    <p:spTree>
      <p:nvGrpSpPr>
        <p:cNvPr id="1" name=""/>
        <p:cNvGrpSpPr/>
        <p:nvPr/>
      </p:nvGrpSpPr>
      <p:grpSpPr>
        <a:xfrm>
          <a:off x="0" y="0"/>
          <a:ext cx="0" cy="0"/>
          <a:chOff x="0" y="0"/>
          <a:chExt cx="0" cy="0"/>
        </a:xfrm>
      </p:grpSpPr>
      <p:pic>
        <p:nvPicPr>
          <p:cNvPr id="10" name="Picture 9" descr="A picture containing rectangle&#10;&#10;Description automatically generated">
            <a:extLst>
              <a:ext uri="{FF2B5EF4-FFF2-40B4-BE49-F238E27FC236}">
                <a16:creationId xmlns:a16="http://schemas.microsoft.com/office/drawing/2014/main" id="{BEAB5A0A-23FD-4E3A-93E6-4B571BF21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
        <p:nvSpPr>
          <p:cNvPr id="2" name="Title 1">
            <a:extLst>
              <a:ext uri="{FF2B5EF4-FFF2-40B4-BE49-F238E27FC236}">
                <a16:creationId xmlns:a16="http://schemas.microsoft.com/office/drawing/2014/main" id="{C7309842-C886-4E6A-9BF2-9A817AA6FAF0}"/>
              </a:ext>
            </a:extLst>
          </p:cNvPr>
          <p:cNvSpPr>
            <a:spLocks noGrp="1"/>
          </p:cNvSpPr>
          <p:nvPr>
            <p:ph type="title" hasCustomPrompt="1"/>
          </p:nvPr>
        </p:nvSpPr>
        <p:spPr>
          <a:xfrm>
            <a:off x="838200" y="882710"/>
            <a:ext cx="10515600" cy="1325563"/>
          </a:xfrm>
        </p:spPr>
        <p:txBody>
          <a:bodyPr/>
          <a:lstStyle>
            <a:lvl1pPr>
              <a:defRPr>
                <a:latin typeface="+mn-lt"/>
              </a:defRPr>
            </a:lvl1pPr>
          </a:lstStyle>
          <a:p>
            <a:r>
              <a:rPr lang="en-US"/>
              <a:t>Click to edit title</a:t>
            </a:r>
            <a:endParaRPr lang="en-AU"/>
          </a:p>
        </p:txBody>
      </p:sp>
      <p:sp>
        <p:nvSpPr>
          <p:cNvPr id="3" name="Content Placeholder 2">
            <a:extLst>
              <a:ext uri="{FF2B5EF4-FFF2-40B4-BE49-F238E27FC236}">
                <a16:creationId xmlns:a16="http://schemas.microsoft.com/office/drawing/2014/main" id="{127799E8-B897-4343-9937-1BDFEFDA1019}"/>
              </a:ext>
            </a:extLst>
          </p:cNvPr>
          <p:cNvSpPr>
            <a:spLocks noGrp="1"/>
          </p:cNvSpPr>
          <p:nvPr>
            <p:ph idx="1" hasCustomPrompt="1"/>
          </p:nvPr>
        </p:nvSpPr>
        <p:spPr>
          <a:xfrm>
            <a:off x="838200" y="2969972"/>
            <a:ext cx="6343650" cy="2573337"/>
          </a:xfrm>
        </p:spPr>
        <p:txBody>
          <a:bodyPr/>
          <a:lstStyle>
            <a:lvl1pPr marL="0" indent="0">
              <a:buNone/>
              <a:defRPr/>
            </a:lvl1pPr>
            <a:lvl4pPr marL="1371600" indent="0">
              <a:buNone/>
              <a:defRPr/>
            </a:lvl4pPr>
          </a:lstStyle>
          <a:p>
            <a:pPr lvl="0"/>
            <a:r>
              <a:rPr lang="en-US"/>
              <a:t>Click to add text content</a:t>
            </a:r>
          </a:p>
          <a:p>
            <a:pPr lvl="1"/>
            <a:r>
              <a:rPr lang="en-US"/>
              <a:t>Second level</a:t>
            </a:r>
          </a:p>
        </p:txBody>
      </p:sp>
      <p:sp>
        <p:nvSpPr>
          <p:cNvPr id="11" name="Action Button: Go Forward or Next 10">
            <a:hlinkClick r:id="" action="ppaction://hlinkshowjump?jump=nextslide" highlightClick="1"/>
            <a:extLst>
              <a:ext uri="{FF2B5EF4-FFF2-40B4-BE49-F238E27FC236}">
                <a16:creationId xmlns:a16="http://schemas.microsoft.com/office/drawing/2014/main" id="{9117A6A3-0A6C-4CE8-9C77-248FBFB068DE}"/>
              </a:ext>
            </a:extLst>
          </p:cNvPr>
          <p:cNvSpPr/>
          <p:nvPr userDrawn="1"/>
        </p:nvSpPr>
        <p:spPr>
          <a:xfrm>
            <a:off x="11559399" y="94888"/>
            <a:ext cx="465827" cy="465827"/>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ction Button: Go Back or Previous 11">
            <a:hlinkClick r:id="" action="ppaction://hlinkshowjump?jump=previousslide" highlightClick="1"/>
            <a:extLst>
              <a:ext uri="{FF2B5EF4-FFF2-40B4-BE49-F238E27FC236}">
                <a16:creationId xmlns:a16="http://schemas.microsoft.com/office/drawing/2014/main" id="{2341F5A9-3C3B-4D1D-BB7A-4EA1F8020B7B}"/>
              </a:ext>
            </a:extLst>
          </p:cNvPr>
          <p:cNvSpPr/>
          <p:nvPr userDrawn="1"/>
        </p:nvSpPr>
        <p:spPr>
          <a:xfrm>
            <a:off x="10544357" y="94887"/>
            <a:ext cx="465827" cy="465827"/>
          </a:xfrm>
          <a:prstGeom prst="actionButtonBackPrevio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Action Button: Go Home 12">
            <a:hlinkClick r:id="" action="ppaction://hlinkshowjump?jump=firstslide" highlightClick="1"/>
            <a:extLst>
              <a:ext uri="{FF2B5EF4-FFF2-40B4-BE49-F238E27FC236}">
                <a16:creationId xmlns:a16="http://schemas.microsoft.com/office/drawing/2014/main" id="{FFE24B58-136F-4038-AC91-D531026A20B8}"/>
              </a:ext>
            </a:extLst>
          </p:cNvPr>
          <p:cNvSpPr/>
          <p:nvPr userDrawn="1"/>
        </p:nvSpPr>
        <p:spPr>
          <a:xfrm>
            <a:off x="11051878" y="94888"/>
            <a:ext cx="465827" cy="465827"/>
          </a:xfrm>
          <a:prstGeom prst="actionButtonHo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 Box 2">
            <a:extLst>
              <a:ext uri="{FF2B5EF4-FFF2-40B4-BE49-F238E27FC236}">
                <a16:creationId xmlns:a16="http://schemas.microsoft.com/office/drawing/2014/main" id="{D690C856-41F2-40FF-9402-8D6E56B7F15B}"/>
              </a:ext>
            </a:extLst>
          </p:cNvPr>
          <p:cNvSpPr txBox="1">
            <a:spLocks noChangeArrowheads="1"/>
          </p:cNvSpPr>
          <p:nvPr userDrawn="1"/>
        </p:nvSpPr>
        <p:spPr bwMode="auto">
          <a:xfrm>
            <a:off x="163907" y="6459748"/>
            <a:ext cx="480814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07000"/>
              </a:lnSpc>
            </a:pPr>
            <a:r>
              <a:rPr lang="en-AU" altLang="en-US" sz="500">
                <a:solidFill>
                  <a:schemeClr val="bg1"/>
                </a:solidFill>
                <a:ea typeface="Times New Roman" panose="02020603050405020304" pitchFamily="18" charset="0"/>
                <a:cs typeface="Calibri" panose="020F0502020204030204" pitchFamily="34" charset="0"/>
              </a:rPr>
              <a:t> </a:t>
            </a:r>
            <a:endParaRPr lang="en-AU" altLang="en-US" sz="1100">
              <a:solidFill>
                <a:schemeClr val="bg1"/>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AU" altLang="en-US" sz="950" spc="-10">
                <a:solidFill>
                  <a:schemeClr val="bg1"/>
                </a:solidFill>
                <a:ea typeface="Times New Roman" panose="02020603050405020304" pitchFamily="18" charset="0"/>
                <a:cs typeface="Calibri" panose="020F0502020204030204" pitchFamily="34" charset="0"/>
              </a:rPr>
              <a:t> </a:t>
            </a:r>
            <a:r>
              <a:rPr lang="en-AU" sz="95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Department for Education, the Government of South Australia, Learning at home, 2022</a:t>
            </a:r>
            <a:endParaRPr lang="en-AU" altLang="en-US" sz="950" spc="-10">
              <a:solidFill>
                <a:schemeClr val="bg1"/>
              </a:solidFill>
              <a:ea typeface="Calibri" panose="020F0502020204030204" pitchFamily="34" charset="0"/>
              <a:cs typeface="Times New Roman" panose="02020603050405020304" pitchFamily="18" charset="0"/>
            </a:endParaRPr>
          </a:p>
        </p:txBody>
      </p:sp>
      <p:sp>
        <p:nvSpPr>
          <p:cNvPr id="5" name="Picture Placeholder 4">
            <a:extLst>
              <a:ext uri="{FF2B5EF4-FFF2-40B4-BE49-F238E27FC236}">
                <a16:creationId xmlns:a16="http://schemas.microsoft.com/office/drawing/2014/main" id="{E8ED0C1D-EC77-41B3-A61C-826D71579FA9}"/>
              </a:ext>
            </a:extLst>
          </p:cNvPr>
          <p:cNvSpPr>
            <a:spLocks noGrp="1"/>
          </p:cNvSpPr>
          <p:nvPr>
            <p:ph type="pic" sz="quarter" idx="10" hasCustomPrompt="1"/>
          </p:nvPr>
        </p:nvSpPr>
        <p:spPr>
          <a:xfrm>
            <a:off x="7381875" y="2970213"/>
            <a:ext cx="3971925" cy="2573337"/>
          </a:xfrm>
        </p:spPr>
        <p:txBody>
          <a:bodyPr/>
          <a:lstStyle>
            <a:lvl1pPr>
              <a:defRPr/>
            </a:lvl1pPr>
          </a:lstStyle>
          <a:p>
            <a:r>
              <a:rPr lang="en-AU"/>
              <a:t>Insert picture or diagram</a:t>
            </a:r>
          </a:p>
        </p:txBody>
      </p:sp>
      <p:sp>
        <p:nvSpPr>
          <p:cNvPr id="15" name="Text Placeholder 22">
            <a:extLst>
              <a:ext uri="{FF2B5EF4-FFF2-40B4-BE49-F238E27FC236}">
                <a16:creationId xmlns:a16="http://schemas.microsoft.com/office/drawing/2014/main" id="{6CEF98D6-F59C-4F9C-B5B3-EB655602E5E3}"/>
              </a:ext>
            </a:extLst>
          </p:cNvPr>
          <p:cNvSpPr>
            <a:spLocks noGrp="1"/>
          </p:cNvSpPr>
          <p:nvPr>
            <p:ph type="body" sz="quarter" idx="11" hasCustomPrompt="1"/>
          </p:nvPr>
        </p:nvSpPr>
        <p:spPr>
          <a:xfrm>
            <a:off x="838200" y="2287768"/>
            <a:ext cx="4104736" cy="577850"/>
          </a:xfrm>
        </p:spPr>
        <p:txBody>
          <a:bodyPr>
            <a:normAutofit/>
          </a:bodyPr>
          <a:lstStyle>
            <a:lvl1pPr marL="0" indent="0">
              <a:buNone/>
              <a:defRPr sz="1600"/>
            </a:lvl1pPr>
          </a:lstStyle>
          <a:p>
            <a:pPr lvl="0"/>
            <a:r>
              <a:rPr lang="en-US"/>
              <a:t>Place audio recording here and delete text box.</a:t>
            </a:r>
            <a:br>
              <a:rPr lang="en-US"/>
            </a:br>
            <a:r>
              <a:rPr lang="en-US"/>
              <a:t>To record click insert &gt; audio &gt; record audio</a:t>
            </a:r>
            <a:endParaRPr lang="en-AU"/>
          </a:p>
        </p:txBody>
      </p:sp>
    </p:spTree>
    <p:extLst>
      <p:ext uri="{BB962C8B-B14F-4D97-AF65-F5344CB8AC3E}">
        <p14:creationId xmlns:p14="http://schemas.microsoft.com/office/powerpoint/2010/main" val="366879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0462A-28DF-49AC-8B8A-D93FA04D2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0A7304-36C3-4C44-BB0E-B096674DB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546028-DDEE-47A9-8A55-1FEC03650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D0874-BDAC-44FE-ADE4-8E491468D91D}" type="datetimeFigureOut">
              <a:rPr lang="en-AU" smtClean="0"/>
              <a:t>21/03/2022</a:t>
            </a:fld>
            <a:endParaRPr lang="en-AU"/>
          </a:p>
        </p:txBody>
      </p:sp>
      <p:sp>
        <p:nvSpPr>
          <p:cNvPr id="5" name="Footer Placeholder 4">
            <a:extLst>
              <a:ext uri="{FF2B5EF4-FFF2-40B4-BE49-F238E27FC236}">
                <a16:creationId xmlns:a16="http://schemas.microsoft.com/office/drawing/2014/main" id="{BE67E1C6-4D5B-44AE-B601-02832560C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1495C2-037D-4D5C-BBBA-FE1B46933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B5F7-B2A7-46F3-89A4-4CD4F447CD98}" type="slidenum">
              <a:rPr lang="en-AU" smtClean="0"/>
              <a:t>‹#›</a:t>
            </a:fld>
            <a:endParaRPr lang="en-AU"/>
          </a:p>
        </p:txBody>
      </p:sp>
    </p:spTree>
    <p:extLst>
      <p:ext uri="{BB962C8B-B14F-4D97-AF65-F5344CB8AC3E}">
        <p14:creationId xmlns:p14="http://schemas.microsoft.com/office/powerpoint/2010/main" val="112362548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8" r:id="rId5"/>
    <p:sldLayoutId id="2147483660" r:id="rId6"/>
    <p:sldLayoutId id="2147483670" r:id="rId7"/>
    <p:sldLayoutId id="2147483664" r:id="rId8"/>
    <p:sldLayoutId id="2147483669" r:id="rId9"/>
    <p:sldLayoutId id="2147483662" r:id="rId10"/>
    <p:sldLayoutId id="2147483666" r:id="rId11"/>
    <p:sldLayoutId id="2147483665" r:id="rId12"/>
    <p:sldLayoutId id="214748365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80462A-28DF-49AC-8B8A-D93FA04D2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E0A7304-36C3-4C44-BB0E-B096674DB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546028-DDEE-47A9-8A55-1FEC03650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D0874-BDAC-44FE-ADE4-8E491468D91D}" type="datetimeFigureOut">
              <a:rPr lang="en-AU" smtClean="0"/>
              <a:t>21/03/2022</a:t>
            </a:fld>
            <a:endParaRPr lang="en-AU"/>
          </a:p>
        </p:txBody>
      </p:sp>
      <p:sp>
        <p:nvSpPr>
          <p:cNvPr id="5" name="Footer Placeholder 4">
            <a:extLst>
              <a:ext uri="{FF2B5EF4-FFF2-40B4-BE49-F238E27FC236}">
                <a16:creationId xmlns:a16="http://schemas.microsoft.com/office/drawing/2014/main" id="{BE67E1C6-4D5B-44AE-B601-02832560C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F1495C2-037D-4D5C-BBBA-FE1B46933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B5F7-B2A7-46F3-89A4-4CD4F447CD98}" type="slidenum">
              <a:rPr lang="en-AU" smtClean="0"/>
              <a:t>‹#›</a:t>
            </a:fld>
            <a:endParaRPr lang="en-AU"/>
          </a:p>
        </p:txBody>
      </p:sp>
    </p:spTree>
    <p:extLst>
      <p:ext uri="{BB962C8B-B14F-4D97-AF65-F5344CB8AC3E}">
        <p14:creationId xmlns:p14="http://schemas.microsoft.com/office/powerpoint/2010/main" val="200365543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5.m4a"/><Relationship Id="rId1" Type="http://schemas.microsoft.com/office/2007/relationships/media" Target="../media/media15.m4a"/><Relationship Id="rId5" Type="http://schemas.openxmlformats.org/officeDocument/2006/relationships/image" Target="../media/image13.png"/><Relationship Id="rId4"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E19A7-28C1-4456-AA1B-10100DF6CF0C}"/>
              </a:ext>
            </a:extLst>
          </p:cNvPr>
          <p:cNvSpPr>
            <a:spLocks noGrp="1"/>
          </p:cNvSpPr>
          <p:nvPr>
            <p:ph type="ctrTitle"/>
          </p:nvPr>
        </p:nvSpPr>
        <p:spPr/>
        <p:txBody>
          <a:bodyPr/>
          <a:lstStyle/>
          <a:p>
            <a:r>
              <a:rPr lang="en-AU"/>
              <a:t>Year 3</a:t>
            </a:r>
          </a:p>
        </p:txBody>
      </p:sp>
      <p:sp>
        <p:nvSpPr>
          <p:cNvPr id="3" name="Text Placeholder 2">
            <a:extLst>
              <a:ext uri="{FF2B5EF4-FFF2-40B4-BE49-F238E27FC236}">
                <a16:creationId xmlns:a16="http://schemas.microsoft.com/office/drawing/2014/main" id="{4CD1DB66-0417-403D-8A90-5058DCCE5EB7}"/>
              </a:ext>
            </a:extLst>
          </p:cNvPr>
          <p:cNvSpPr>
            <a:spLocks noGrp="1"/>
          </p:cNvSpPr>
          <p:nvPr>
            <p:ph type="body" sz="quarter" idx="10"/>
          </p:nvPr>
        </p:nvSpPr>
        <p:spPr/>
        <p:txBody>
          <a:bodyPr/>
          <a:lstStyle/>
          <a:p>
            <a:r>
              <a:rPr lang="en-AU"/>
              <a:t>Lesson 5 – exploring modal verbs</a:t>
            </a:r>
          </a:p>
        </p:txBody>
      </p:sp>
      <p:sp>
        <p:nvSpPr>
          <p:cNvPr id="4" name="Text Placeholder 3">
            <a:extLst>
              <a:ext uri="{FF2B5EF4-FFF2-40B4-BE49-F238E27FC236}">
                <a16:creationId xmlns:a16="http://schemas.microsoft.com/office/drawing/2014/main" id="{D0697118-CD2B-4676-8ECA-E66DE8A5AE4A}"/>
              </a:ext>
            </a:extLst>
          </p:cNvPr>
          <p:cNvSpPr>
            <a:spLocks noGrp="1"/>
          </p:cNvSpPr>
          <p:nvPr>
            <p:ph type="body" sz="quarter" idx="11"/>
          </p:nvPr>
        </p:nvSpPr>
        <p:spPr/>
        <p:txBody>
          <a:bodyPr/>
          <a:lstStyle/>
          <a:p>
            <a:r>
              <a:rPr lang="en-AU"/>
              <a:t>English</a:t>
            </a:r>
          </a:p>
        </p:txBody>
      </p:sp>
      <p:pic>
        <p:nvPicPr>
          <p:cNvPr id="5" name="Audio 4">
            <a:hlinkClick r:id="" action="ppaction://media"/>
            <a:extLst>
              <a:ext uri="{FF2B5EF4-FFF2-40B4-BE49-F238E27FC236}">
                <a16:creationId xmlns:a16="http://schemas.microsoft.com/office/drawing/2014/main" id="{0CCA1EB7-27FF-4728-BB86-75B1D06971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71589" y="229407"/>
            <a:ext cx="406400" cy="406400"/>
          </a:xfrm>
          <a:prstGeom prst="rect">
            <a:avLst/>
          </a:prstGeom>
        </p:spPr>
      </p:pic>
    </p:spTree>
    <p:extLst>
      <p:ext uri="{BB962C8B-B14F-4D97-AF65-F5344CB8AC3E}">
        <p14:creationId xmlns:p14="http://schemas.microsoft.com/office/powerpoint/2010/main" val="364184123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38E-264E-4A8A-8CBE-5C83DBD16810}"/>
              </a:ext>
            </a:extLst>
          </p:cNvPr>
          <p:cNvSpPr>
            <a:spLocks noGrp="1"/>
          </p:cNvSpPr>
          <p:nvPr>
            <p:ph type="title"/>
          </p:nvPr>
        </p:nvSpPr>
        <p:spPr>
          <a:xfrm>
            <a:off x="838200" y="332651"/>
            <a:ext cx="10515600" cy="1325563"/>
          </a:xfrm>
        </p:spPr>
        <p:txBody>
          <a:bodyPr/>
          <a:lstStyle/>
          <a:p>
            <a:r>
              <a:rPr lang="en-GB">
                <a:cs typeface="Calibri"/>
              </a:rPr>
              <a:t>Low to high modality</a:t>
            </a:r>
            <a:endParaRPr lang="en-GB"/>
          </a:p>
        </p:txBody>
      </p:sp>
      <p:sp>
        <p:nvSpPr>
          <p:cNvPr id="3" name="Content Placeholder 2">
            <a:extLst>
              <a:ext uri="{FF2B5EF4-FFF2-40B4-BE49-F238E27FC236}">
                <a16:creationId xmlns:a16="http://schemas.microsoft.com/office/drawing/2014/main" id="{76A09C68-667F-463C-853F-069A87C50A71}"/>
              </a:ext>
            </a:extLst>
          </p:cNvPr>
          <p:cNvSpPr>
            <a:spLocks noGrp="1"/>
          </p:cNvSpPr>
          <p:nvPr>
            <p:ph idx="1"/>
          </p:nvPr>
        </p:nvSpPr>
        <p:spPr>
          <a:xfrm>
            <a:off x="838200" y="1390624"/>
            <a:ext cx="10216793" cy="1293392"/>
          </a:xfrm>
        </p:spPr>
        <p:txBody>
          <a:bodyPr vert="horz" lIns="91440" tIns="45720" rIns="91440" bIns="45720" rtlCol="0" anchor="t">
            <a:normAutofit/>
          </a:bodyPr>
          <a:lstStyle/>
          <a:p>
            <a:r>
              <a:rPr lang="en-GB">
                <a:cs typeface="Calibri"/>
              </a:rPr>
              <a:t>We can add other words to help </a:t>
            </a:r>
            <a:r>
              <a:rPr lang="en-GB">
                <a:solidFill>
                  <a:srgbClr val="00B050"/>
                </a:solidFill>
                <a:cs typeface="Calibri"/>
              </a:rPr>
              <a:t>verbs</a:t>
            </a:r>
            <a:r>
              <a:rPr lang="en-GB">
                <a:cs typeface="Calibri"/>
              </a:rPr>
              <a:t>, called </a:t>
            </a:r>
            <a:r>
              <a:rPr lang="en-GB">
                <a:solidFill>
                  <a:srgbClr val="0070C0"/>
                </a:solidFill>
                <a:cs typeface="Calibri"/>
              </a:rPr>
              <a:t>adverbs. </a:t>
            </a:r>
            <a:r>
              <a:rPr lang="en-GB">
                <a:cs typeface="Calibri"/>
              </a:rPr>
              <a:t>Try adding these </a:t>
            </a:r>
            <a:r>
              <a:rPr lang="en-GB">
                <a:solidFill>
                  <a:srgbClr val="0070C0"/>
                </a:solidFill>
                <a:cs typeface="Calibri"/>
              </a:rPr>
              <a:t>adverbs</a:t>
            </a:r>
            <a:r>
              <a:rPr lang="en-GB">
                <a:cs typeface="Calibri"/>
              </a:rPr>
              <a:t> to these </a:t>
            </a:r>
            <a:r>
              <a:rPr lang="en-GB">
                <a:solidFill>
                  <a:srgbClr val="00B050"/>
                </a:solidFill>
                <a:cs typeface="Calibri"/>
              </a:rPr>
              <a:t>verbs </a:t>
            </a:r>
            <a:r>
              <a:rPr lang="en-AU">
                <a:cs typeface="Calibri"/>
              </a:rPr>
              <a:t>to help them to be more forceful and convincing.</a:t>
            </a:r>
          </a:p>
          <a:p>
            <a:endParaRPr lang="en-AU">
              <a:solidFill>
                <a:srgbClr val="0070C0"/>
              </a:solidFill>
              <a:cs typeface="Calibri"/>
            </a:endParaRPr>
          </a:p>
          <a:p>
            <a:endParaRPr lang="en-GB">
              <a:cs typeface="Calibri"/>
            </a:endParaRPr>
          </a:p>
        </p:txBody>
      </p:sp>
      <p:pic>
        <p:nvPicPr>
          <p:cNvPr id="9" name="Audio 8">
            <a:hlinkClick r:id="" action="ppaction://media"/>
            <a:extLst>
              <a:ext uri="{FF2B5EF4-FFF2-40B4-BE49-F238E27FC236}">
                <a16:creationId xmlns:a16="http://schemas.microsoft.com/office/drawing/2014/main" id="{BE784927-C35D-48E8-81D0-BE0410EDBE9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65232"/>
            <a:ext cx="406400" cy="406400"/>
          </a:xfrm>
          <a:prstGeom prst="rect">
            <a:avLst/>
          </a:prstGeom>
        </p:spPr>
      </p:pic>
      <p:sp>
        <p:nvSpPr>
          <p:cNvPr id="8" name="TextBox 7">
            <a:extLst>
              <a:ext uri="{FF2B5EF4-FFF2-40B4-BE49-F238E27FC236}">
                <a16:creationId xmlns:a16="http://schemas.microsoft.com/office/drawing/2014/main" id="{B8FAB4A1-4874-4A8E-BA82-014CA93E2FF3}"/>
              </a:ext>
            </a:extLst>
          </p:cNvPr>
          <p:cNvSpPr txBox="1"/>
          <p:nvPr/>
        </p:nvSpPr>
        <p:spPr>
          <a:xfrm>
            <a:off x="948647" y="2686691"/>
            <a:ext cx="3351086" cy="306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1000"/>
              </a:spcBef>
            </a:pPr>
            <a:r>
              <a:rPr lang="en-AU" sz="2800">
                <a:solidFill>
                  <a:srgbClr val="0070C0"/>
                </a:solidFill>
              </a:rPr>
              <a:t>definitely</a:t>
            </a:r>
            <a:endParaRPr lang="en-GB" sz="2800">
              <a:ea typeface="+mn-lt"/>
              <a:cs typeface="+mn-lt"/>
            </a:endParaRPr>
          </a:p>
          <a:p>
            <a:pPr algn="r">
              <a:lnSpc>
                <a:spcPct val="90000"/>
              </a:lnSpc>
              <a:spcBef>
                <a:spcPts val="1000"/>
              </a:spcBef>
            </a:pPr>
            <a:r>
              <a:rPr lang="en-AU" sz="2800">
                <a:solidFill>
                  <a:srgbClr val="0070C0"/>
                </a:solidFill>
              </a:rPr>
              <a:t>certainly</a:t>
            </a:r>
            <a:endParaRPr lang="en-GB" sz="2800">
              <a:ea typeface="+mn-lt"/>
              <a:cs typeface="+mn-lt"/>
            </a:endParaRPr>
          </a:p>
          <a:p>
            <a:pPr algn="r">
              <a:lnSpc>
                <a:spcPct val="90000"/>
              </a:lnSpc>
              <a:spcBef>
                <a:spcPts val="1000"/>
              </a:spcBef>
            </a:pPr>
            <a:r>
              <a:rPr lang="en-AU" sz="2800">
                <a:solidFill>
                  <a:srgbClr val="0070C0"/>
                </a:solidFill>
              </a:rPr>
              <a:t>surely</a:t>
            </a:r>
            <a:endParaRPr lang="en-GB" sz="2800">
              <a:ea typeface="+mn-lt"/>
              <a:cs typeface="+mn-lt"/>
            </a:endParaRPr>
          </a:p>
          <a:p>
            <a:pPr algn="r">
              <a:lnSpc>
                <a:spcPct val="90000"/>
              </a:lnSpc>
              <a:spcBef>
                <a:spcPts val="1000"/>
              </a:spcBef>
            </a:pPr>
            <a:r>
              <a:rPr lang="en-AU" sz="2800">
                <a:solidFill>
                  <a:srgbClr val="0070C0"/>
                </a:solidFill>
              </a:rPr>
              <a:t>clearly </a:t>
            </a:r>
            <a:endParaRPr lang="en-GB" sz="2800">
              <a:ea typeface="+mn-lt"/>
              <a:cs typeface="+mn-lt"/>
            </a:endParaRPr>
          </a:p>
          <a:p>
            <a:pPr algn="r">
              <a:lnSpc>
                <a:spcPct val="90000"/>
              </a:lnSpc>
              <a:spcBef>
                <a:spcPts val="1000"/>
              </a:spcBef>
            </a:pPr>
            <a:r>
              <a:rPr lang="en-AU" sz="2800">
                <a:solidFill>
                  <a:srgbClr val="0070C0"/>
                </a:solidFill>
                <a:ea typeface="+mn-lt"/>
                <a:cs typeface="+mn-lt"/>
              </a:rPr>
              <a:t>absolutely</a:t>
            </a:r>
          </a:p>
          <a:p>
            <a:pPr algn="r">
              <a:lnSpc>
                <a:spcPct val="90000"/>
              </a:lnSpc>
              <a:spcBef>
                <a:spcPts val="1000"/>
              </a:spcBef>
            </a:pPr>
            <a:r>
              <a:rPr lang="en-AU" sz="2800">
                <a:solidFill>
                  <a:srgbClr val="0070C0"/>
                </a:solidFill>
                <a:ea typeface="+mn-lt"/>
                <a:cs typeface="+mn-lt"/>
              </a:rPr>
              <a:t>really</a:t>
            </a:r>
          </a:p>
        </p:txBody>
      </p:sp>
      <p:sp>
        <p:nvSpPr>
          <p:cNvPr id="10" name="TextBox 9">
            <a:extLst>
              <a:ext uri="{FF2B5EF4-FFF2-40B4-BE49-F238E27FC236}">
                <a16:creationId xmlns:a16="http://schemas.microsoft.com/office/drawing/2014/main" id="{BFE8E69B-4EA1-4E81-9C70-1787BCC00E3B}"/>
              </a:ext>
            </a:extLst>
          </p:cNvPr>
          <p:cNvSpPr txBox="1"/>
          <p:nvPr/>
        </p:nvSpPr>
        <p:spPr>
          <a:xfrm>
            <a:off x="5749140" y="2684016"/>
            <a:ext cx="2751760" cy="306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AU" sz="2800">
                <a:solidFill>
                  <a:srgbClr val="00B050"/>
                </a:solidFill>
              </a:rPr>
              <a:t>could</a:t>
            </a:r>
            <a:endParaRPr lang="en-GB" sz="2800">
              <a:solidFill>
                <a:srgbClr val="00B050"/>
              </a:solidFill>
            </a:endParaRPr>
          </a:p>
          <a:p>
            <a:pPr>
              <a:lnSpc>
                <a:spcPct val="90000"/>
              </a:lnSpc>
              <a:spcBef>
                <a:spcPts val="1000"/>
              </a:spcBef>
            </a:pPr>
            <a:r>
              <a:rPr lang="en-AU" sz="2800">
                <a:solidFill>
                  <a:srgbClr val="00B050"/>
                </a:solidFill>
              </a:rPr>
              <a:t>should</a:t>
            </a:r>
            <a:endParaRPr lang="en-GB" sz="2800">
              <a:solidFill>
                <a:srgbClr val="00B050"/>
              </a:solidFill>
            </a:endParaRPr>
          </a:p>
          <a:p>
            <a:pPr>
              <a:lnSpc>
                <a:spcPct val="90000"/>
              </a:lnSpc>
              <a:spcBef>
                <a:spcPts val="1000"/>
              </a:spcBef>
            </a:pPr>
            <a:r>
              <a:rPr lang="en-AU" sz="2800">
                <a:solidFill>
                  <a:srgbClr val="00B050"/>
                </a:solidFill>
              </a:rPr>
              <a:t>may</a:t>
            </a:r>
            <a:endParaRPr lang="en-GB" sz="2800">
              <a:solidFill>
                <a:srgbClr val="00B050"/>
              </a:solidFill>
            </a:endParaRPr>
          </a:p>
          <a:p>
            <a:pPr>
              <a:lnSpc>
                <a:spcPct val="90000"/>
              </a:lnSpc>
              <a:spcBef>
                <a:spcPts val="1000"/>
              </a:spcBef>
            </a:pPr>
            <a:r>
              <a:rPr lang="en-AU" sz="2800">
                <a:solidFill>
                  <a:srgbClr val="00B050"/>
                </a:solidFill>
              </a:rPr>
              <a:t>will</a:t>
            </a:r>
            <a:endParaRPr lang="en-GB" sz="2800">
              <a:solidFill>
                <a:srgbClr val="00B050"/>
              </a:solidFill>
            </a:endParaRPr>
          </a:p>
          <a:p>
            <a:pPr>
              <a:lnSpc>
                <a:spcPct val="90000"/>
              </a:lnSpc>
              <a:spcBef>
                <a:spcPts val="1000"/>
              </a:spcBef>
            </a:pPr>
            <a:r>
              <a:rPr lang="en-AU" sz="2800">
                <a:solidFill>
                  <a:srgbClr val="00B050"/>
                </a:solidFill>
              </a:rPr>
              <a:t>shall</a:t>
            </a:r>
            <a:endParaRPr lang="en-GB" sz="2800">
              <a:solidFill>
                <a:srgbClr val="00B050"/>
              </a:solidFill>
            </a:endParaRPr>
          </a:p>
          <a:p>
            <a:pPr>
              <a:lnSpc>
                <a:spcPct val="90000"/>
              </a:lnSpc>
              <a:spcBef>
                <a:spcPts val="1000"/>
              </a:spcBef>
            </a:pPr>
            <a:r>
              <a:rPr lang="en-AU" sz="2800">
                <a:solidFill>
                  <a:srgbClr val="00B050"/>
                </a:solidFill>
              </a:rPr>
              <a:t>must</a:t>
            </a:r>
            <a:endParaRPr lang="en-GB" sz="2800">
              <a:solidFill>
                <a:srgbClr val="00B050"/>
              </a:solidFill>
            </a:endParaRPr>
          </a:p>
        </p:txBody>
      </p:sp>
      <p:cxnSp>
        <p:nvCxnSpPr>
          <p:cNvPr id="11" name="Straight Arrow Connector 10">
            <a:extLst>
              <a:ext uri="{FF2B5EF4-FFF2-40B4-BE49-F238E27FC236}">
                <a16:creationId xmlns:a16="http://schemas.microsoft.com/office/drawing/2014/main" id="{CA8C0AD4-4A69-45F4-9D38-20FA68260C44}"/>
              </a:ext>
            </a:extLst>
          </p:cNvPr>
          <p:cNvCxnSpPr>
            <a:cxnSpLocks/>
          </p:cNvCxnSpPr>
          <p:nvPr/>
        </p:nvCxnSpPr>
        <p:spPr>
          <a:xfrm>
            <a:off x="4271163" y="2975248"/>
            <a:ext cx="1477977" cy="467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9013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9F38E-264E-4A8A-8CBE-5C83DBD16810}"/>
              </a:ext>
            </a:extLst>
          </p:cNvPr>
          <p:cNvSpPr>
            <a:spLocks noGrp="1"/>
          </p:cNvSpPr>
          <p:nvPr>
            <p:ph type="title"/>
          </p:nvPr>
        </p:nvSpPr>
        <p:spPr>
          <a:xfrm>
            <a:off x="838200" y="563017"/>
            <a:ext cx="10515600" cy="1325563"/>
          </a:xfrm>
        </p:spPr>
        <p:txBody>
          <a:bodyPr/>
          <a:lstStyle/>
          <a:p>
            <a:r>
              <a:rPr lang="en-GB">
                <a:cs typeface="Calibri"/>
              </a:rPr>
              <a:t>Some possible answers</a:t>
            </a:r>
            <a:endParaRPr lang="en-GB"/>
          </a:p>
        </p:txBody>
      </p:sp>
      <p:sp>
        <p:nvSpPr>
          <p:cNvPr id="5" name="TextBox 4">
            <a:extLst>
              <a:ext uri="{FF2B5EF4-FFF2-40B4-BE49-F238E27FC236}">
                <a16:creationId xmlns:a16="http://schemas.microsoft.com/office/drawing/2014/main" id="{5D4D08D3-C79D-4A53-9AC9-617CB45A91DA}"/>
              </a:ext>
            </a:extLst>
          </p:cNvPr>
          <p:cNvSpPr txBox="1"/>
          <p:nvPr/>
        </p:nvSpPr>
        <p:spPr>
          <a:xfrm>
            <a:off x="948647" y="2686691"/>
            <a:ext cx="3351086" cy="306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lnSpc>
                <a:spcPct val="90000"/>
              </a:lnSpc>
              <a:spcBef>
                <a:spcPts val="1000"/>
              </a:spcBef>
            </a:pPr>
            <a:r>
              <a:rPr lang="en-AU" sz="2800">
                <a:solidFill>
                  <a:srgbClr val="0070C0"/>
                </a:solidFill>
              </a:rPr>
              <a:t>definitely</a:t>
            </a:r>
            <a:endParaRPr lang="en-GB" sz="2800">
              <a:ea typeface="+mn-lt"/>
              <a:cs typeface="+mn-lt"/>
            </a:endParaRPr>
          </a:p>
          <a:p>
            <a:pPr algn="r">
              <a:lnSpc>
                <a:spcPct val="90000"/>
              </a:lnSpc>
              <a:spcBef>
                <a:spcPts val="1000"/>
              </a:spcBef>
            </a:pPr>
            <a:r>
              <a:rPr lang="en-AU" sz="2800">
                <a:solidFill>
                  <a:srgbClr val="0070C0"/>
                </a:solidFill>
              </a:rPr>
              <a:t>certainly</a:t>
            </a:r>
            <a:endParaRPr lang="en-GB" sz="2800">
              <a:ea typeface="+mn-lt"/>
              <a:cs typeface="+mn-lt"/>
            </a:endParaRPr>
          </a:p>
          <a:p>
            <a:pPr algn="r">
              <a:lnSpc>
                <a:spcPct val="90000"/>
              </a:lnSpc>
              <a:spcBef>
                <a:spcPts val="1000"/>
              </a:spcBef>
            </a:pPr>
            <a:r>
              <a:rPr lang="en-AU" sz="2800">
                <a:solidFill>
                  <a:srgbClr val="0070C0"/>
                </a:solidFill>
              </a:rPr>
              <a:t>surely</a:t>
            </a:r>
            <a:endParaRPr lang="en-GB" sz="2800">
              <a:ea typeface="+mn-lt"/>
              <a:cs typeface="+mn-lt"/>
            </a:endParaRPr>
          </a:p>
          <a:p>
            <a:pPr algn="r">
              <a:lnSpc>
                <a:spcPct val="90000"/>
              </a:lnSpc>
              <a:spcBef>
                <a:spcPts val="1000"/>
              </a:spcBef>
            </a:pPr>
            <a:r>
              <a:rPr lang="en-AU" sz="2800">
                <a:solidFill>
                  <a:srgbClr val="0070C0"/>
                </a:solidFill>
              </a:rPr>
              <a:t>clearly </a:t>
            </a:r>
            <a:endParaRPr lang="en-GB" sz="2800">
              <a:ea typeface="+mn-lt"/>
              <a:cs typeface="+mn-lt"/>
            </a:endParaRPr>
          </a:p>
          <a:p>
            <a:pPr algn="r">
              <a:lnSpc>
                <a:spcPct val="90000"/>
              </a:lnSpc>
              <a:spcBef>
                <a:spcPts val="1000"/>
              </a:spcBef>
            </a:pPr>
            <a:r>
              <a:rPr lang="en-AU" sz="2800">
                <a:solidFill>
                  <a:srgbClr val="0070C0"/>
                </a:solidFill>
                <a:ea typeface="+mn-lt"/>
                <a:cs typeface="+mn-lt"/>
              </a:rPr>
              <a:t>absolutely</a:t>
            </a:r>
          </a:p>
          <a:p>
            <a:pPr algn="r">
              <a:lnSpc>
                <a:spcPct val="90000"/>
              </a:lnSpc>
              <a:spcBef>
                <a:spcPts val="1000"/>
              </a:spcBef>
            </a:pPr>
            <a:r>
              <a:rPr lang="en-AU" sz="2800">
                <a:solidFill>
                  <a:srgbClr val="0070C0"/>
                </a:solidFill>
                <a:ea typeface="+mn-lt"/>
                <a:cs typeface="+mn-lt"/>
              </a:rPr>
              <a:t>really</a:t>
            </a:r>
          </a:p>
        </p:txBody>
      </p:sp>
      <p:sp>
        <p:nvSpPr>
          <p:cNvPr id="6" name="TextBox 5">
            <a:extLst>
              <a:ext uri="{FF2B5EF4-FFF2-40B4-BE49-F238E27FC236}">
                <a16:creationId xmlns:a16="http://schemas.microsoft.com/office/drawing/2014/main" id="{737B0897-005D-471C-8664-D0FA3D81B49B}"/>
              </a:ext>
            </a:extLst>
          </p:cNvPr>
          <p:cNvSpPr txBox="1"/>
          <p:nvPr/>
        </p:nvSpPr>
        <p:spPr>
          <a:xfrm>
            <a:off x="5749140" y="2684016"/>
            <a:ext cx="2751760" cy="3060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AU" sz="2800">
                <a:solidFill>
                  <a:srgbClr val="00B050"/>
                </a:solidFill>
              </a:rPr>
              <a:t>could</a:t>
            </a:r>
            <a:endParaRPr lang="en-GB" sz="2800">
              <a:solidFill>
                <a:srgbClr val="00B050"/>
              </a:solidFill>
            </a:endParaRPr>
          </a:p>
          <a:p>
            <a:pPr>
              <a:lnSpc>
                <a:spcPct val="90000"/>
              </a:lnSpc>
              <a:spcBef>
                <a:spcPts val="1000"/>
              </a:spcBef>
            </a:pPr>
            <a:r>
              <a:rPr lang="en-AU" sz="2800">
                <a:solidFill>
                  <a:srgbClr val="00B050"/>
                </a:solidFill>
              </a:rPr>
              <a:t>should</a:t>
            </a:r>
            <a:endParaRPr lang="en-GB" sz="2800">
              <a:solidFill>
                <a:srgbClr val="00B050"/>
              </a:solidFill>
            </a:endParaRPr>
          </a:p>
          <a:p>
            <a:pPr>
              <a:lnSpc>
                <a:spcPct val="90000"/>
              </a:lnSpc>
              <a:spcBef>
                <a:spcPts val="1000"/>
              </a:spcBef>
            </a:pPr>
            <a:r>
              <a:rPr lang="en-AU" sz="2800">
                <a:solidFill>
                  <a:srgbClr val="00B050"/>
                </a:solidFill>
              </a:rPr>
              <a:t>may</a:t>
            </a:r>
            <a:endParaRPr lang="en-GB" sz="2800">
              <a:solidFill>
                <a:srgbClr val="00B050"/>
              </a:solidFill>
            </a:endParaRPr>
          </a:p>
          <a:p>
            <a:pPr>
              <a:lnSpc>
                <a:spcPct val="90000"/>
              </a:lnSpc>
              <a:spcBef>
                <a:spcPts val="1000"/>
              </a:spcBef>
            </a:pPr>
            <a:r>
              <a:rPr lang="en-AU" sz="2800">
                <a:solidFill>
                  <a:srgbClr val="00B050"/>
                </a:solidFill>
              </a:rPr>
              <a:t>will</a:t>
            </a:r>
            <a:endParaRPr lang="en-GB" sz="2800">
              <a:solidFill>
                <a:srgbClr val="00B050"/>
              </a:solidFill>
            </a:endParaRPr>
          </a:p>
          <a:p>
            <a:pPr>
              <a:lnSpc>
                <a:spcPct val="90000"/>
              </a:lnSpc>
              <a:spcBef>
                <a:spcPts val="1000"/>
              </a:spcBef>
            </a:pPr>
            <a:r>
              <a:rPr lang="en-AU" sz="2800">
                <a:solidFill>
                  <a:srgbClr val="00B050"/>
                </a:solidFill>
              </a:rPr>
              <a:t>shall</a:t>
            </a:r>
            <a:endParaRPr lang="en-GB" sz="2800">
              <a:solidFill>
                <a:srgbClr val="00B050"/>
              </a:solidFill>
            </a:endParaRPr>
          </a:p>
          <a:p>
            <a:pPr>
              <a:lnSpc>
                <a:spcPct val="90000"/>
              </a:lnSpc>
              <a:spcBef>
                <a:spcPts val="1000"/>
              </a:spcBef>
            </a:pPr>
            <a:r>
              <a:rPr lang="en-AU" sz="2800">
                <a:solidFill>
                  <a:srgbClr val="00B050"/>
                </a:solidFill>
              </a:rPr>
              <a:t>must</a:t>
            </a:r>
            <a:endParaRPr lang="en-GB" sz="2800">
              <a:solidFill>
                <a:srgbClr val="00B050"/>
              </a:solidFill>
            </a:endParaRPr>
          </a:p>
        </p:txBody>
      </p:sp>
      <p:cxnSp>
        <p:nvCxnSpPr>
          <p:cNvPr id="7" name="Straight Arrow Connector 6">
            <a:extLst>
              <a:ext uri="{FF2B5EF4-FFF2-40B4-BE49-F238E27FC236}">
                <a16:creationId xmlns:a16="http://schemas.microsoft.com/office/drawing/2014/main" id="{A2CF15D4-D9DE-45D4-A760-5EDC423CC13D}"/>
              </a:ext>
            </a:extLst>
          </p:cNvPr>
          <p:cNvCxnSpPr>
            <a:cxnSpLocks/>
          </p:cNvCxnSpPr>
          <p:nvPr/>
        </p:nvCxnSpPr>
        <p:spPr>
          <a:xfrm>
            <a:off x="4271163" y="2975248"/>
            <a:ext cx="1477977" cy="467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C3BE0E55-21AE-4A0A-AEB7-B2EC19AE937A}"/>
              </a:ext>
            </a:extLst>
          </p:cNvPr>
          <p:cNvCxnSpPr>
            <a:cxnSpLocks/>
          </p:cNvCxnSpPr>
          <p:nvPr/>
        </p:nvCxnSpPr>
        <p:spPr>
          <a:xfrm>
            <a:off x="4299733" y="3941893"/>
            <a:ext cx="1494227" cy="5242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183B32DA-6CB5-4C57-AA72-CD8116176FA4}"/>
              </a:ext>
            </a:extLst>
          </p:cNvPr>
          <p:cNvCxnSpPr>
            <a:cxnSpLocks/>
          </p:cNvCxnSpPr>
          <p:nvPr/>
        </p:nvCxnSpPr>
        <p:spPr>
          <a:xfrm>
            <a:off x="4344551" y="5496675"/>
            <a:ext cx="135976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8445B9E-F81C-4519-83B4-9C908959B1F6}"/>
              </a:ext>
            </a:extLst>
          </p:cNvPr>
          <p:cNvCxnSpPr>
            <a:cxnSpLocks/>
          </p:cNvCxnSpPr>
          <p:nvPr/>
        </p:nvCxnSpPr>
        <p:spPr>
          <a:xfrm flipV="1">
            <a:off x="4241307" y="2997309"/>
            <a:ext cx="1552653" cy="14786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FEAFE46C-C42D-4831-9176-AD0EB969F28C}"/>
              </a:ext>
            </a:extLst>
          </p:cNvPr>
          <p:cNvCxnSpPr>
            <a:cxnSpLocks/>
          </p:cNvCxnSpPr>
          <p:nvPr/>
        </p:nvCxnSpPr>
        <p:spPr>
          <a:xfrm>
            <a:off x="4330266" y="4971933"/>
            <a:ext cx="135976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EE425534-1021-4D0D-B72C-278CDD999918}"/>
              </a:ext>
            </a:extLst>
          </p:cNvPr>
          <p:cNvCxnSpPr>
            <a:cxnSpLocks/>
          </p:cNvCxnSpPr>
          <p:nvPr/>
        </p:nvCxnSpPr>
        <p:spPr>
          <a:xfrm>
            <a:off x="4271163" y="3477047"/>
            <a:ext cx="1499036" cy="5093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3" name="Audio 2">
            <a:hlinkClick r:id="" action="ppaction://media"/>
            <a:extLst>
              <a:ext uri="{FF2B5EF4-FFF2-40B4-BE49-F238E27FC236}">
                <a16:creationId xmlns:a16="http://schemas.microsoft.com/office/drawing/2014/main" id="{DF7FAAAB-458E-4D17-A436-771211DA9C1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90101"/>
            <a:ext cx="406400" cy="406400"/>
          </a:xfrm>
          <a:prstGeom prst="rect">
            <a:avLst/>
          </a:prstGeom>
        </p:spPr>
      </p:pic>
    </p:spTree>
    <p:extLst>
      <p:ext uri="{BB962C8B-B14F-4D97-AF65-F5344CB8AC3E}">
        <p14:creationId xmlns:p14="http://schemas.microsoft.com/office/powerpoint/2010/main" val="9913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539E96-7AC0-4AAE-AC7F-D713E492B353}"/>
              </a:ext>
            </a:extLst>
          </p:cNvPr>
          <p:cNvSpPr>
            <a:spLocks noGrp="1"/>
          </p:cNvSpPr>
          <p:nvPr>
            <p:ph type="title"/>
          </p:nvPr>
        </p:nvSpPr>
        <p:spPr>
          <a:xfrm>
            <a:off x="806450" y="668398"/>
            <a:ext cx="10515600" cy="1325563"/>
          </a:xfrm>
        </p:spPr>
        <p:txBody>
          <a:bodyPr/>
          <a:lstStyle/>
          <a:p>
            <a:r>
              <a:rPr lang="en-AU" dirty="0"/>
              <a:t>Change or add words to make these sentences more forceful</a:t>
            </a:r>
          </a:p>
        </p:txBody>
      </p:sp>
      <p:sp>
        <p:nvSpPr>
          <p:cNvPr id="9" name="Content Placeholder 8">
            <a:extLst>
              <a:ext uri="{FF2B5EF4-FFF2-40B4-BE49-F238E27FC236}">
                <a16:creationId xmlns:a16="http://schemas.microsoft.com/office/drawing/2014/main" id="{BF4D0E28-EC9B-4FA5-99E4-0B4AD4EDB97A}"/>
              </a:ext>
            </a:extLst>
          </p:cNvPr>
          <p:cNvSpPr>
            <a:spLocks noGrp="1"/>
          </p:cNvSpPr>
          <p:nvPr>
            <p:ph idx="1"/>
          </p:nvPr>
        </p:nvSpPr>
        <p:spPr>
          <a:xfrm>
            <a:off x="838200" y="2360372"/>
            <a:ext cx="4185863" cy="3154362"/>
          </a:xfrm>
        </p:spPr>
        <p:txBody>
          <a:bodyPr vert="horz" lIns="91440" tIns="45720" rIns="91440" bIns="45720" rtlCol="0" anchor="t">
            <a:normAutofit/>
          </a:bodyPr>
          <a:lstStyle/>
          <a:p>
            <a:r>
              <a:rPr lang="en-AU" dirty="0"/>
              <a:t>You </a:t>
            </a:r>
            <a:r>
              <a:rPr lang="en-AU" dirty="0">
                <a:solidFill>
                  <a:srgbClr val="0070C0"/>
                </a:solidFill>
              </a:rPr>
              <a:t>possibly</a:t>
            </a:r>
            <a:r>
              <a:rPr lang="en-AU" dirty="0"/>
              <a:t> </a:t>
            </a:r>
            <a:r>
              <a:rPr lang="en-AU" dirty="0">
                <a:solidFill>
                  <a:srgbClr val="00B050"/>
                </a:solidFill>
              </a:rPr>
              <a:t>could</a:t>
            </a:r>
            <a:r>
              <a:rPr lang="en-AU" dirty="0"/>
              <a:t> help.</a:t>
            </a:r>
          </a:p>
          <a:p>
            <a:r>
              <a:rPr lang="en-AU" dirty="0">
                <a:solidFill>
                  <a:srgbClr val="0070C0"/>
                </a:solidFill>
              </a:rPr>
              <a:t>Perhaps </a:t>
            </a:r>
            <a:r>
              <a:rPr lang="en-AU" dirty="0"/>
              <a:t>we </a:t>
            </a:r>
            <a:r>
              <a:rPr lang="en-AU" dirty="0">
                <a:solidFill>
                  <a:srgbClr val="00B050"/>
                </a:solidFill>
              </a:rPr>
              <a:t>may</a:t>
            </a:r>
            <a:r>
              <a:rPr lang="en-AU" dirty="0"/>
              <a:t> get a pet.</a:t>
            </a:r>
          </a:p>
          <a:p>
            <a:r>
              <a:rPr lang="en-AU" dirty="0"/>
              <a:t>I </a:t>
            </a:r>
            <a:r>
              <a:rPr lang="en-AU" dirty="0">
                <a:solidFill>
                  <a:srgbClr val="00B050"/>
                </a:solidFill>
              </a:rPr>
              <a:t>might </a:t>
            </a:r>
            <a:r>
              <a:rPr lang="en-AU" dirty="0"/>
              <a:t>do my homework. </a:t>
            </a:r>
          </a:p>
          <a:p>
            <a:r>
              <a:rPr lang="en-AU" dirty="0"/>
              <a:t>I </a:t>
            </a:r>
            <a:r>
              <a:rPr lang="en-AU" dirty="0">
                <a:solidFill>
                  <a:srgbClr val="00B050"/>
                </a:solidFill>
              </a:rPr>
              <a:t>may </a:t>
            </a:r>
            <a:r>
              <a:rPr lang="en-AU" dirty="0"/>
              <a:t>clean up my room.</a:t>
            </a:r>
          </a:p>
          <a:p>
            <a:r>
              <a:rPr lang="en-AU" dirty="0"/>
              <a:t>They </a:t>
            </a:r>
            <a:r>
              <a:rPr lang="en-AU" dirty="0">
                <a:solidFill>
                  <a:srgbClr val="00B050"/>
                </a:solidFill>
              </a:rPr>
              <a:t>may</a:t>
            </a:r>
            <a:r>
              <a:rPr lang="en-AU" dirty="0"/>
              <a:t> not litter. </a:t>
            </a:r>
          </a:p>
          <a:p>
            <a:endParaRPr lang="en-AU" dirty="0"/>
          </a:p>
        </p:txBody>
      </p:sp>
      <p:pic>
        <p:nvPicPr>
          <p:cNvPr id="5" name="Audio 4">
            <a:hlinkClick r:id="" action="ppaction://media"/>
            <a:extLst>
              <a:ext uri="{FF2B5EF4-FFF2-40B4-BE49-F238E27FC236}">
                <a16:creationId xmlns:a16="http://schemas.microsoft.com/office/drawing/2014/main" id="{DF7088A3-A763-4939-AAE9-2FDF866F0C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2350" y="668398"/>
            <a:ext cx="406400" cy="406400"/>
          </a:xfrm>
          <a:prstGeom prst="rect">
            <a:avLst/>
          </a:prstGeom>
        </p:spPr>
      </p:pic>
      <p:sp>
        <p:nvSpPr>
          <p:cNvPr id="6" name="Content Placeholder 8">
            <a:extLst>
              <a:ext uri="{FF2B5EF4-FFF2-40B4-BE49-F238E27FC236}">
                <a16:creationId xmlns:a16="http://schemas.microsoft.com/office/drawing/2014/main" id="{1EED02EA-FC9A-4D91-82DD-9EC7C22FE6DD}"/>
              </a:ext>
            </a:extLst>
          </p:cNvPr>
          <p:cNvSpPr txBox="1">
            <a:spLocks/>
          </p:cNvSpPr>
          <p:nvPr/>
        </p:nvSpPr>
        <p:spPr>
          <a:xfrm>
            <a:off x="5572875" y="2209559"/>
            <a:ext cx="5273801" cy="3457104"/>
          </a:xfrm>
          <a:prstGeom prst="rect">
            <a:avLst/>
          </a:prstGeom>
          <a:ln w="12700">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b="1"/>
              <a:t>Words you could use:</a:t>
            </a:r>
          </a:p>
          <a:p>
            <a:pPr>
              <a:spcBef>
                <a:spcPts val="0"/>
              </a:spcBef>
            </a:pPr>
            <a:r>
              <a:rPr lang="en-AU">
                <a:solidFill>
                  <a:srgbClr val="00B050"/>
                </a:solidFill>
              </a:rPr>
              <a:t>Modal verbs: </a:t>
            </a:r>
          </a:p>
          <a:p>
            <a:pPr>
              <a:spcBef>
                <a:spcPts val="0"/>
              </a:spcBef>
            </a:pPr>
            <a:r>
              <a:rPr lang="en-AU">
                <a:solidFill>
                  <a:srgbClr val="00B050"/>
                </a:solidFill>
              </a:rPr>
              <a:t>could, would, should, might, may, ought to, will, shall, must</a:t>
            </a:r>
          </a:p>
          <a:p>
            <a:pPr>
              <a:spcBef>
                <a:spcPts val="0"/>
              </a:spcBef>
            </a:pPr>
            <a:endParaRPr lang="en-AU">
              <a:solidFill>
                <a:srgbClr val="00B050"/>
              </a:solidFill>
            </a:endParaRPr>
          </a:p>
          <a:p>
            <a:pPr>
              <a:spcBef>
                <a:spcPts val="0"/>
              </a:spcBef>
            </a:pPr>
            <a:r>
              <a:rPr lang="en-AU">
                <a:solidFill>
                  <a:srgbClr val="0070C0"/>
                </a:solidFill>
              </a:rPr>
              <a:t>Modal adverbs:</a:t>
            </a:r>
          </a:p>
          <a:p>
            <a:pPr>
              <a:spcBef>
                <a:spcPts val="0"/>
              </a:spcBef>
            </a:pPr>
            <a:r>
              <a:rPr lang="en-AU">
                <a:solidFill>
                  <a:srgbClr val="0070C0"/>
                </a:solidFill>
              </a:rPr>
              <a:t>definitely, certainly, surely, clearly, possibly, probably, maybe, perhaps</a:t>
            </a:r>
          </a:p>
        </p:txBody>
      </p:sp>
    </p:spTree>
    <p:extLst>
      <p:ext uri="{BB962C8B-B14F-4D97-AF65-F5344CB8AC3E}">
        <p14:creationId xmlns:p14="http://schemas.microsoft.com/office/powerpoint/2010/main" val="354550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remove"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539E96-7AC0-4AAE-AC7F-D713E492B353}"/>
              </a:ext>
            </a:extLst>
          </p:cNvPr>
          <p:cNvSpPr>
            <a:spLocks noGrp="1"/>
          </p:cNvSpPr>
          <p:nvPr>
            <p:ph type="title"/>
          </p:nvPr>
        </p:nvSpPr>
        <p:spPr>
          <a:xfrm>
            <a:off x="838200" y="567024"/>
            <a:ext cx="10515600" cy="1325563"/>
          </a:xfrm>
        </p:spPr>
        <p:txBody>
          <a:bodyPr/>
          <a:lstStyle/>
          <a:p>
            <a:r>
              <a:rPr lang="en-AU"/>
              <a:t>Some possible answers</a:t>
            </a:r>
          </a:p>
        </p:txBody>
      </p:sp>
      <p:sp>
        <p:nvSpPr>
          <p:cNvPr id="9" name="Content Placeholder 8">
            <a:extLst>
              <a:ext uri="{FF2B5EF4-FFF2-40B4-BE49-F238E27FC236}">
                <a16:creationId xmlns:a16="http://schemas.microsoft.com/office/drawing/2014/main" id="{BF4D0E28-EC9B-4FA5-99E4-0B4AD4EDB97A}"/>
              </a:ext>
            </a:extLst>
          </p:cNvPr>
          <p:cNvSpPr>
            <a:spLocks noGrp="1"/>
          </p:cNvSpPr>
          <p:nvPr>
            <p:ph idx="1"/>
          </p:nvPr>
        </p:nvSpPr>
        <p:spPr>
          <a:xfrm>
            <a:off x="6281057" y="1990258"/>
            <a:ext cx="5546576" cy="3154362"/>
          </a:xfrm>
          <a:ln>
            <a:solidFill>
              <a:schemeClr val="tx1"/>
            </a:solidFill>
          </a:ln>
        </p:spPr>
        <p:txBody>
          <a:bodyPr vert="horz" lIns="91440" tIns="45720" rIns="91440" bIns="45720" rtlCol="0" anchor="t">
            <a:normAutofit/>
          </a:bodyPr>
          <a:lstStyle/>
          <a:p>
            <a:r>
              <a:rPr lang="en-AU" sz="3000" b="1" dirty="0">
                <a:cs typeface="Calibri"/>
              </a:rPr>
              <a:t>Possible answers</a:t>
            </a:r>
            <a:endParaRPr lang="en-AU" sz="3000" b="1" dirty="0"/>
          </a:p>
          <a:p>
            <a:r>
              <a:rPr lang="en-AU" dirty="0"/>
              <a:t>You </a:t>
            </a:r>
            <a:r>
              <a:rPr lang="en-AU" dirty="0">
                <a:solidFill>
                  <a:srgbClr val="0070C0"/>
                </a:solidFill>
              </a:rPr>
              <a:t>definitely</a:t>
            </a:r>
            <a:r>
              <a:rPr lang="en-AU" dirty="0"/>
              <a:t> </a:t>
            </a:r>
            <a:r>
              <a:rPr lang="en-AU" dirty="0">
                <a:solidFill>
                  <a:srgbClr val="00B050"/>
                </a:solidFill>
              </a:rPr>
              <a:t>should</a:t>
            </a:r>
            <a:r>
              <a:rPr lang="en-AU" dirty="0"/>
              <a:t> help.</a:t>
            </a:r>
          </a:p>
          <a:p>
            <a:r>
              <a:rPr lang="en-AU" dirty="0">
                <a:solidFill>
                  <a:srgbClr val="0070C0"/>
                </a:solidFill>
              </a:rPr>
              <a:t>Surely </a:t>
            </a:r>
            <a:r>
              <a:rPr lang="en-AU" dirty="0"/>
              <a:t>we </a:t>
            </a:r>
            <a:r>
              <a:rPr lang="en-AU" dirty="0">
                <a:solidFill>
                  <a:srgbClr val="00B050"/>
                </a:solidFill>
              </a:rPr>
              <a:t>will</a:t>
            </a:r>
            <a:r>
              <a:rPr lang="en-AU" dirty="0"/>
              <a:t> get a pet.</a:t>
            </a:r>
            <a:endParaRPr lang="en-AU" dirty="0">
              <a:cs typeface="Calibri"/>
            </a:endParaRPr>
          </a:p>
          <a:p>
            <a:r>
              <a:rPr lang="en-AU" dirty="0"/>
              <a:t>I </a:t>
            </a:r>
            <a:r>
              <a:rPr lang="en-AU" dirty="0">
                <a:solidFill>
                  <a:srgbClr val="0070C0"/>
                </a:solidFill>
              </a:rPr>
              <a:t>certainly</a:t>
            </a:r>
            <a:r>
              <a:rPr lang="en-AU" dirty="0">
                <a:solidFill>
                  <a:srgbClr val="00B050"/>
                </a:solidFill>
              </a:rPr>
              <a:t> will </a:t>
            </a:r>
            <a:r>
              <a:rPr lang="en-AU" dirty="0"/>
              <a:t>do my homework. </a:t>
            </a:r>
          </a:p>
          <a:p>
            <a:r>
              <a:rPr lang="en-AU" dirty="0"/>
              <a:t>I </a:t>
            </a:r>
            <a:r>
              <a:rPr lang="en-AU" dirty="0">
                <a:solidFill>
                  <a:srgbClr val="00B050"/>
                </a:solidFill>
              </a:rPr>
              <a:t>must </a:t>
            </a:r>
            <a:r>
              <a:rPr lang="en-AU" dirty="0"/>
              <a:t>clean up my room.</a:t>
            </a:r>
            <a:endParaRPr lang="en-AU" dirty="0">
              <a:cs typeface="Calibri"/>
            </a:endParaRPr>
          </a:p>
          <a:p>
            <a:r>
              <a:rPr lang="en-AU" dirty="0"/>
              <a:t>They </a:t>
            </a:r>
            <a:r>
              <a:rPr lang="en-AU" dirty="0">
                <a:solidFill>
                  <a:srgbClr val="00B050"/>
                </a:solidFill>
              </a:rPr>
              <a:t>must </a:t>
            </a:r>
            <a:r>
              <a:rPr lang="en-AU" dirty="0"/>
              <a:t>not litter. </a:t>
            </a:r>
            <a:endParaRPr lang="en-AU" dirty="0">
              <a:cs typeface="Calibri"/>
            </a:endParaRPr>
          </a:p>
          <a:p>
            <a:endParaRPr lang="en-AU" dirty="0"/>
          </a:p>
          <a:p>
            <a:endParaRPr lang="en-AU" dirty="0"/>
          </a:p>
        </p:txBody>
      </p:sp>
      <p:pic>
        <p:nvPicPr>
          <p:cNvPr id="2" name="Audio 1">
            <a:hlinkClick r:id="" action="ppaction://media"/>
            <a:extLst>
              <a:ext uri="{FF2B5EF4-FFF2-40B4-BE49-F238E27FC236}">
                <a16:creationId xmlns:a16="http://schemas.microsoft.com/office/drawing/2014/main" id="{FF6F8490-9C13-4751-96C7-24C25D44FE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708839"/>
            <a:ext cx="406400" cy="406400"/>
          </a:xfrm>
          <a:prstGeom prst="rect">
            <a:avLst/>
          </a:prstGeom>
        </p:spPr>
      </p:pic>
      <p:sp>
        <p:nvSpPr>
          <p:cNvPr id="3" name="Content Placeholder 8">
            <a:extLst>
              <a:ext uri="{FF2B5EF4-FFF2-40B4-BE49-F238E27FC236}">
                <a16:creationId xmlns:a16="http://schemas.microsoft.com/office/drawing/2014/main" id="{3BA4D100-C45A-486B-9DFD-96C7CD534E4F}"/>
              </a:ext>
            </a:extLst>
          </p:cNvPr>
          <p:cNvSpPr txBox="1">
            <a:spLocks/>
          </p:cNvSpPr>
          <p:nvPr/>
        </p:nvSpPr>
        <p:spPr>
          <a:xfrm>
            <a:off x="838200" y="1990258"/>
            <a:ext cx="4185863" cy="3154362"/>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3000" dirty="0"/>
          </a:p>
          <a:p>
            <a:r>
              <a:rPr lang="en-AU" sz="3000" dirty="0"/>
              <a:t>You </a:t>
            </a:r>
            <a:r>
              <a:rPr lang="en-AU" sz="3000" dirty="0">
                <a:solidFill>
                  <a:srgbClr val="0070C0"/>
                </a:solidFill>
              </a:rPr>
              <a:t>possibly</a:t>
            </a:r>
            <a:r>
              <a:rPr lang="en-AU" sz="3000" dirty="0"/>
              <a:t> </a:t>
            </a:r>
            <a:r>
              <a:rPr lang="en-AU" sz="3000" dirty="0">
                <a:solidFill>
                  <a:srgbClr val="00B050"/>
                </a:solidFill>
              </a:rPr>
              <a:t>could</a:t>
            </a:r>
            <a:r>
              <a:rPr lang="en-AU" sz="3000" dirty="0"/>
              <a:t> help.</a:t>
            </a:r>
          </a:p>
          <a:p>
            <a:r>
              <a:rPr lang="en-AU" sz="3000" dirty="0">
                <a:solidFill>
                  <a:srgbClr val="0070C0"/>
                </a:solidFill>
              </a:rPr>
              <a:t>Perhaps </a:t>
            </a:r>
            <a:r>
              <a:rPr lang="en-AU" sz="3000" dirty="0"/>
              <a:t>we </a:t>
            </a:r>
            <a:r>
              <a:rPr lang="en-AU" sz="3000" dirty="0">
                <a:solidFill>
                  <a:srgbClr val="00B050"/>
                </a:solidFill>
              </a:rPr>
              <a:t>may</a:t>
            </a:r>
            <a:r>
              <a:rPr lang="en-AU" sz="3000" dirty="0"/>
              <a:t> get a pet.</a:t>
            </a:r>
            <a:endParaRPr lang="en-AU" sz="3000" dirty="0">
              <a:solidFill>
                <a:srgbClr val="0070C0"/>
              </a:solidFill>
              <a:cs typeface="Calibri" panose="020F0502020204030204"/>
            </a:endParaRPr>
          </a:p>
          <a:p>
            <a:r>
              <a:rPr lang="en-AU" sz="3000" dirty="0"/>
              <a:t>I </a:t>
            </a:r>
            <a:r>
              <a:rPr lang="en-AU" sz="3000" dirty="0">
                <a:solidFill>
                  <a:srgbClr val="00B050"/>
                </a:solidFill>
              </a:rPr>
              <a:t>might </a:t>
            </a:r>
            <a:r>
              <a:rPr lang="en-AU" sz="3000" dirty="0"/>
              <a:t>do my homework. </a:t>
            </a:r>
          </a:p>
          <a:p>
            <a:r>
              <a:rPr lang="en-AU" sz="3000" dirty="0"/>
              <a:t>I </a:t>
            </a:r>
            <a:r>
              <a:rPr lang="en-AU" sz="3000" dirty="0">
                <a:solidFill>
                  <a:srgbClr val="00B050"/>
                </a:solidFill>
              </a:rPr>
              <a:t>may </a:t>
            </a:r>
            <a:r>
              <a:rPr lang="en-AU" sz="3000" dirty="0"/>
              <a:t>clean up my room.</a:t>
            </a:r>
            <a:endParaRPr lang="en-AU" sz="3000" dirty="0">
              <a:cs typeface="Calibri"/>
            </a:endParaRPr>
          </a:p>
          <a:p>
            <a:r>
              <a:rPr lang="en-AU" sz="3000" dirty="0"/>
              <a:t>They </a:t>
            </a:r>
            <a:r>
              <a:rPr lang="en-AU" sz="3000" dirty="0">
                <a:solidFill>
                  <a:srgbClr val="00B050"/>
                </a:solidFill>
              </a:rPr>
              <a:t>may</a:t>
            </a:r>
            <a:r>
              <a:rPr lang="en-AU" sz="3000" dirty="0"/>
              <a:t> not litter. </a:t>
            </a:r>
            <a:endParaRPr lang="en-AU" sz="3000" dirty="0">
              <a:cs typeface="Calibri"/>
            </a:endParaRPr>
          </a:p>
          <a:p>
            <a:endParaRPr lang="en-AU" dirty="0"/>
          </a:p>
        </p:txBody>
      </p:sp>
      <p:sp>
        <p:nvSpPr>
          <p:cNvPr id="4" name="Arrow: Right 3">
            <a:extLst>
              <a:ext uri="{FF2B5EF4-FFF2-40B4-BE49-F238E27FC236}">
                <a16:creationId xmlns:a16="http://schemas.microsoft.com/office/drawing/2014/main" id="{354CEBB2-2A11-4436-ACA3-EFC3846634A7}"/>
              </a:ext>
            </a:extLst>
          </p:cNvPr>
          <p:cNvSpPr/>
          <p:nvPr/>
        </p:nvSpPr>
        <p:spPr>
          <a:xfrm>
            <a:off x="5024063" y="3186684"/>
            <a:ext cx="978408" cy="484632"/>
          </a:xfrm>
          <a:prstGeom prst="rightArrow">
            <a:avLst/>
          </a:prstGeom>
          <a:solidFill>
            <a:srgbClr val="397A80"/>
          </a:solidFill>
          <a:ln>
            <a:solidFill>
              <a:srgbClr val="357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83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4539E96-7AC0-4AAE-AC7F-D713E492B353}"/>
              </a:ext>
            </a:extLst>
          </p:cNvPr>
          <p:cNvSpPr>
            <a:spLocks noGrp="1"/>
          </p:cNvSpPr>
          <p:nvPr>
            <p:ph type="title"/>
          </p:nvPr>
        </p:nvSpPr>
        <p:spPr>
          <a:xfrm>
            <a:off x="838200" y="595034"/>
            <a:ext cx="10515600" cy="1325563"/>
          </a:xfrm>
        </p:spPr>
        <p:txBody>
          <a:bodyPr/>
          <a:lstStyle/>
          <a:p>
            <a:r>
              <a:rPr lang="en-AU"/>
              <a:t>Time to write</a:t>
            </a:r>
          </a:p>
        </p:txBody>
      </p:sp>
      <p:sp>
        <p:nvSpPr>
          <p:cNvPr id="9" name="Content Placeholder 8">
            <a:extLst>
              <a:ext uri="{FF2B5EF4-FFF2-40B4-BE49-F238E27FC236}">
                <a16:creationId xmlns:a16="http://schemas.microsoft.com/office/drawing/2014/main" id="{BF4D0E28-EC9B-4FA5-99E4-0B4AD4EDB97A}"/>
              </a:ext>
            </a:extLst>
          </p:cNvPr>
          <p:cNvSpPr>
            <a:spLocks noGrp="1"/>
          </p:cNvSpPr>
          <p:nvPr>
            <p:ph idx="1"/>
          </p:nvPr>
        </p:nvSpPr>
        <p:spPr>
          <a:xfrm>
            <a:off x="575129" y="2038525"/>
            <a:ext cx="4937283" cy="4050193"/>
          </a:xfrm>
        </p:spPr>
        <p:txBody>
          <a:bodyPr vert="horz" lIns="91440" tIns="45720" rIns="91440" bIns="45720" rtlCol="0" anchor="t">
            <a:normAutofit/>
          </a:bodyPr>
          <a:lstStyle/>
          <a:p>
            <a:r>
              <a:rPr lang="en-AU"/>
              <a:t>Choose from these modal </a:t>
            </a:r>
            <a:r>
              <a:rPr lang="en-AU">
                <a:solidFill>
                  <a:srgbClr val="00B050"/>
                </a:solidFill>
              </a:rPr>
              <a:t>verbs</a:t>
            </a:r>
            <a:r>
              <a:rPr lang="en-AU"/>
              <a:t> and </a:t>
            </a:r>
            <a:r>
              <a:rPr lang="en-AU">
                <a:solidFill>
                  <a:srgbClr val="0070C0"/>
                </a:solidFill>
              </a:rPr>
              <a:t>adverbs</a:t>
            </a:r>
            <a:r>
              <a:rPr lang="en-AU"/>
              <a:t> to write your own sentences persuading someone in your home to do something. </a:t>
            </a:r>
          </a:p>
          <a:p>
            <a:r>
              <a:rPr lang="en-AU">
                <a:solidFill>
                  <a:srgbClr val="0070C0"/>
                </a:solidFill>
              </a:rPr>
              <a:t>Perhaps</a:t>
            </a:r>
            <a:r>
              <a:rPr lang="en-AU"/>
              <a:t> you could read it to them when they are available? </a:t>
            </a:r>
          </a:p>
          <a:p>
            <a:r>
              <a:rPr lang="en-AU"/>
              <a:t>For example:</a:t>
            </a:r>
            <a:endParaRPr lang="en-AU">
              <a:cs typeface="Calibri"/>
            </a:endParaRPr>
          </a:p>
          <a:p>
            <a:r>
              <a:rPr lang="en-AU" i="1"/>
              <a:t>We </a:t>
            </a:r>
            <a:r>
              <a:rPr lang="en-AU" i="1">
                <a:solidFill>
                  <a:srgbClr val="0070C0"/>
                </a:solidFill>
              </a:rPr>
              <a:t>clearly</a:t>
            </a:r>
            <a:r>
              <a:rPr lang="en-AU" i="1"/>
              <a:t> </a:t>
            </a:r>
            <a:r>
              <a:rPr lang="en-AU" i="1">
                <a:solidFill>
                  <a:srgbClr val="00B050"/>
                </a:solidFill>
              </a:rPr>
              <a:t>ought to</a:t>
            </a:r>
            <a:r>
              <a:rPr lang="en-AU" i="1"/>
              <a:t> tidy up the shed. </a:t>
            </a:r>
            <a:endParaRPr lang="en-AU" i="1">
              <a:cs typeface="Calibri"/>
            </a:endParaRPr>
          </a:p>
        </p:txBody>
      </p:sp>
      <p:sp>
        <p:nvSpPr>
          <p:cNvPr id="11" name="Content Placeholder 8">
            <a:extLst>
              <a:ext uri="{FF2B5EF4-FFF2-40B4-BE49-F238E27FC236}">
                <a16:creationId xmlns:a16="http://schemas.microsoft.com/office/drawing/2014/main" id="{4645E444-0E67-40D1-AB45-1C5042D549E4}"/>
              </a:ext>
            </a:extLst>
          </p:cNvPr>
          <p:cNvSpPr txBox="1">
            <a:spLocks/>
          </p:cNvSpPr>
          <p:nvPr/>
        </p:nvSpPr>
        <p:spPr>
          <a:xfrm>
            <a:off x="5778062" y="1920597"/>
            <a:ext cx="5273801" cy="3457104"/>
          </a:xfrm>
          <a:prstGeom prst="rect">
            <a:avLst/>
          </a:prstGeom>
          <a:ln w="12700">
            <a:solidFill>
              <a:schemeClr val="tx1"/>
            </a:solidFill>
          </a:ln>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Words you could use:</a:t>
            </a:r>
          </a:p>
          <a:p>
            <a:pPr>
              <a:spcBef>
                <a:spcPts val="0"/>
              </a:spcBef>
            </a:pPr>
            <a:r>
              <a:rPr lang="en-AU">
                <a:solidFill>
                  <a:srgbClr val="00B050"/>
                </a:solidFill>
              </a:rPr>
              <a:t>Modal verbs: </a:t>
            </a:r>
          </a:p>
          <a:p>
            <a:pPr>
              <a:spcBef>
                <a:spcPts val="0"/>
              </a:spcBef>
            </a:pPr>
            <a:r>
              <a:rPr lang="en-AU">
                <a:solidFill>
                  <a:srgbClr val="00B050"/>
                </a:solidFill>
              </a:rPr>
              <a:t>could, would, should, might, may, ought to, will, shall, must</a:t>
            </a:r>
          </a:p>
          <a:p>
            <a:pPr>
              <a:spcBef>
                <a:spcPts val="0"/>
              </a:spcBef>
            </a:pPr>
            <a:endParaRPr lang="en-AU">
              <a:solidFill>
                <a:srgbClr val="00B050"/>
              </a:solidFill>
            </a:endParaRPr>
          </a:p>
          <a:p>
            <a:pPr>
              <a:spcBef>
                <a:spcPts val="0"/>
              </a:spcBef>
            </a:pPr>
            <a:r>
              <a:rPr lang="en-AU">
                <a:solidFill>
                  <a:srgbClr val="0070C0"/>
                </a:solidFill>
              </a:rPr>
              <a:t>Modal adverbs:</a:t>
            </a:r>
          </a:p>
          <a:p>
            <a:pPr>
              <a:spcBef>
                <a:spcPts val="0"/>
              </a:spcBef>
            </a:pPr>
            <a:r>
              <a:rPr lang="en-AU">
                <a:solidFill>
                  <a:srgbClr val="0070C0"/>
                </a:solidFill>
              </a:rPr>
              <a:t>definitely, certainly, surely, clearly, possibly, probably, maybe, perhaps</a:t>
            </a:r>
          </a:p>
        </p:txBody>
      </p:sp>
      <p:pic>
        <p:nvPicPr>
          <p:cNvPr id="3" name="Audio 2">
            <a:hlinkClick r:id="" action="ppaction://media"/>
            <a:extLst>
              <a:ext uri="{FF2B5EF4-FFF2-40B4-BE49-F238E27FC236}">
                <a16:creationId xmlns:a16="http://schemas.microsoft.com/office/drawing/2014/main" id="{EA2140D6-24D4-4BFA-B30B-6C1E1C90027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703891"/>
            <a:ext cx="406400" cy="406400"/>
          </a:xfrm>
          <a:prstGeom prst="rect">
            <a:avLst/>
          </a:prstGeom>
        </p:spPr>
      </p:pic>
    </p:spTree>
    <p:extLst>
      <p:ext uri="{BB962C8B-B14F-4D97-AF65-F5344CB8AC3E}">
        <p14:creationId xmlns:p14="http://schemas.microsoft.com/office/powerpoint/2010/main" val="37556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EDAF1A-AC66-4840-A4CC-813472A811E9}"/>
              </a:ext>
            </a:extLst>
          </p:cNvPr>
          <p:cNvSpPr>
            <a:spLocks noGrp="1"/>
          </p:cNvSpPr>
          <p:nvPr>
            <p:ph type="title"/>
          </p:nvPr>
        </p:nvSpPr>
        <p:spPr/>
        <p:txBody>
          <a:bodyPr/>
          <a:lstStyle/>
          <a:p>
            <a:r>
              <a:rPr lang="en-AU"/>
              <a:t>Reflection</a:t>
            </a:r>
          </a:p>
        </p:txBody>
      </p:sp>
      <p:sp>
        <p:nvSpPr>
          <p:cNvPr id="6" name="Content Placeholder 5">
            <a:extLst>
              <a:ext uri="{FF2B5EF4-FFF2-40B4-BE49-F238E27FC236}">
                <a16:creationId xmlns:a16="http://schemas.microsoft.com/office/drawing/2014/main" id="{2E3B0CC7-E434-4BA0-B828-075970492D4A}"/>
              </a:ext>
            </a:extLst>
          </p:cNvPr>
          <p:cNvSpPr>
            <a:spLocks noGrp="1"/>
          </p:cNvSpPr>
          <p:nvPr>
            <p:ph idx="1"/>
          </p:nvPr>
        </p:nvSpPr>
        <p:spPr/>
        <p:txBody>
          <a:bodyPr/>
          <a:lstStyle/>
          <a:p>
            <a:r>
              <a:rPr lang="en-AU"/>
              <a:t>We can choose low, medium or high modality </a:t>
            </a:r>
            <a:r>
              <a:rPr lang="en-AU">
                <a:solidFill>
                  <a:srgbClr val="00B050"/>
                </a:solidFill>
              </a:rPr>
              <a:t>verbs </a:t>
            </a:r>
            <a:r>
              <a:rPr lang="en-AU"/>
              <a:t>and </a:t>
            </a:r>
            <a:r>
              <a:rPr lang="en-AU">
                <a:solidFill>
                  <a:srgbClr val="00B050"/>
                </a:solidFill>
              </a:rPr>
              <a:t>verb groups</a:t>
            </a:r>
            <a:r>
              <a:rPr lang="en-AU"/>
              <a:t>. </a:t>
            </a:r>
          </a:p>
          <a:p>
            <a:endParaRPr lang="en-AU"/>
          </a:p>
          <a:p>
            <a:r>
              <a:rPr lang="en-AU"/>
              <a:t>When we use high modality words, our writing becomes more forceful and persuasive. </a:t>
            </a:r>
          </a:p>
          <a:p>
            <a:endParaRPr lang="en-AU"/>
          </a:p>
          <a:p>
            <a:endParaRPr lang="en-AU"/>
          </a:p>
        </p:txBody>
      </p:sp>
      <p:pic>
        <p:nvPicPr>
          <p:cNvPr id="7" name="Audio 6">
            <a:hlinkClick r:id="" action="ppaction://media"/>
            <a:extLst>
              <a:ext uri="{FF2B5EF4-FFF2-40B4-BE49-F238E27FC236}">
                <a16:creationId xmlns:a16="http://schemas.microsoft.com/office/drawing/2014/main" id="{4B10965A-2E55-4607-9D0E-796E8E4AD6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79510"/>
            <a:ext cx="406400" cy="406400"/>
          </a:xfrm>
          <a:prstGeom prst="rect">
            <a:avLst/>
          </a:prstGeom>
        </p:spPr>
      </p:pic>
    </p:spTree>
    <p:extLst>
      <p:ext uri="{BB962C8B-B14F-4D97-AF65-F5344CB8AC3E}">
        <p14:creationId xmlns:p14="http://schemas.microsoft.com/office/powerpoint/2010/main" val="38445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A09A-40F8-4F6D-9D29-D004F874D352}"/>
              </a:ext>
            </a:extLst>
          </p:cNvPr>
          <p:cNvSpPr>
            <a:spLocks noGrp="1"/>
          </p:cNvSpPr>
          <p:nvPr>
            <p:ph type="title"/>
          </p:nvPr>
        </p:nvSpPr>
        <p:spPr/>
        <p:txBody>
          <a:bodyPr/>
          <a:lstStyle/>
          <a:p>
            <a:r>
              <a:rPr lang="en-AU"/>
              <a:t>Daily reading routine</a:t>
            </a:r>
          </a:p>
        </p:txBody>
      </p:sp>
      <p:sp>
        <p:nvSpPr>
          <p:cNvPr id="3" name="Content Placeholder 2">
            <a:extLst>
              <a:ext uri="{FF2B5EF4-FFF2-40B4-BE49-F238E27FC236}">
                <a16:creationId xmlns:a16="http://schemas.microsoft.com/office/drawing/2014/main" id="{74E37B85-1DCD-4B57-A3CF-B72A6555EB61}"/>
              </a:ext>
            </a:extLst>
          </p:cNvPr>
          <p:cNvSpPr>
            <a:spLocks noGrp="1"/>
          </p:cNvSpPr>
          <p:nvPr>
            <p:ph idx="1"/>
          </p:nvPr>
        </p:nvSpPr>
        <p:spPr/>
        <p:txBody>
          <a:bodyPr>
            <a:normAutofit/>
          </a:bodyPr>
          <a:lstStyle/>
          <a:p>
            <a:pPr marL="514350" indent="-514350">
              <a:buFont typeface="+mj-lt"/>
              <a:buAutoNum type="arabicPeriod"/>
            </a:pPr>
            <a:r>
              <a:rPr lang="en-AU"/>
              <a:t>Choose something to read.</a:t>
            </a:r>
          </a:p>
          <a:p>
            <a:pPr marL="514350" indent="-514350">
              <a:buFont typeface="+mj-lt"/>
              <a:buAutoNum type="arabicPeriod"/>
            </a:pPr>
            <a:r>
              <a:rPr lang="en-AU"/>
              <a:t>Find a quiet, comfortable space to read.</a:t>
            </a:r>
          </a:p>
          <a:p>
            <a:pPr marL="514350" indent="-514350">
              <a:buFont typeface="+mj-lt"/>
              <a:buAutoNum type="arabicPeriod"/>
            </a:pPr>
            <a:r>
              <a:rPr lang="en-AU"/>
              <a:t>Read for 15 to 20 minutes.</a:t>
            </a:r>
          </a:p>
          <a:p>
            <a:pPr marL="514350" indent="-514350">
              <a:buFont typeface="+mj-lt"/>
              <a:buAutoNum type="arabicPeriod"/>
            </a:pPr>
            <a:r>
              <a:rPr lang="en-AU"/>
              <a:t>Have a chat about what you read with someone else.</a:t>
            </a:r>
          </a:p>
        </p:txBody>
      </p:sp>
      <p:pic>
        <p:nvPicPr>
          <p:cNvPr id="4" name="Audio 4">
            <a:hlinkClick r:id="" action="ppaction://media"/>
            <a:extLst>
              <a:ext uri="{FF2B5EF4-FFF2-40B4-BE49-F238E27FC236}">
                <a16:creationId xmlns:a16="http://schemas.microsoft.com/office/drawing/2014/main" id="{C55E994C-F820-4611-8767-B88BB05A197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50600" y="679511"/>
            <a:ext cx="406400" cy="406400"/>
          </a:xfrm>
          <a:prstGeom prst="rect">
            <a:avLst/>
          </a:prstGeom>
        </p:spPr>
      </p:pic>
    </p:spTree>
    <p:extLst>
      <p:ext uri="{BB962C8B-B14F-4D97-AF65-F5344CB8AC3E}">
        <p14:creationId xmlns:p14="http://schemas.microsoft.com/office/powerpoint/2010/main" val="212264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71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udio 1">
            <a:hlinkClick r:id="" action="ppaction://media"/>
            <a:extLst>
              <a:ext uri="{FF2B5EF4-FFF2-40B4-BE49-F238E27FC236}">
                <a16:creationId xmlns:a16="http://schemas.microsoft.com/office/drawing/2014/main" id="{A58C20A8-2382-4CDE-8267-481F762DE0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71148" y="473294"/>
            <a:ext cx="406400" cy="406400"/>
          </a:xfrm>
          <a:prstGeom prst="rect">
            <a:avLst/>
          </a:prstGeom>
        </p:spPr>
      </p:pic>
    </p:spTree>
    <p:extLst>
      <p:ext uri="{BB962C8B-B14F-4D97-AF65-F5344CB8AC3E}">
        <p14:creationId xmlns:p14="http://schemas.microsoft.com/office/powerpoint/2010/main" val="31793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69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932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D727A-6CAF-456E-B3A9-979F490CC112}"/>
              </a:ext>
            </a:extLst>
          </p:cNvPr>
          <p:cNvSpPr>
            <a:spLocks noGrp="1"/>
          </p:cNvSpPr>
          <p:nvPr>
            <p:ph type="title"/>
          </p:nvPr>
        </p:nvSpPr>
        <p:spPr/>
        <p:txBody>
          <a:bodyPr/>
          <a:lstStyle/>
          <a:p>
            <a:r>
              <a:rPr lang="en-AU"/>
              <a:t>You will need</a:t>
            </a:r>
          </a:p>
        </p:txBody>
      </p:sp>
      <p:sp>
        <p:nvSpPr>
          <p:cNvPr id="3" name="Content Placeholder 2">
            <a:extLst>
              <a:ext uri="{FF2B5EF4-FFF2-40B4-BE49-F238E27FC236}">
                <a16:creationId xmlns:a16="http://schemas.microsoft.com/office/drawing/2014/main" id="{45AF06C9-D8A9-40B1-81CF-01C091C94F57}"/>
              </a:ext>
            </a:extLst>
          </p:cNvPr>
          <p:cNvSpPr>
            <a:spLocks noGrp="1"/>
          </p:cNvSpPr>
          <p:nvPr>
            <p:ph idx="1"/>
          </p:nvPr>
        </p:nvSpPr>
        <p:spPr/>
        <p:txBody>
          <a:bodyPr/>
          <a:lstStyle/>
          <a:p>
            <a:pPr marL="457200" indent="-457200">
              <a:buFont typeface="Arial" panose="020B0604020202020204" pitchFamily="34" charset="0"/>
              <a:buChar char="•"/>
            </a:pPr>
            <a:r>
              <a:rPr lang="en-AU" sz="2800">
                <a:solidFill>
                  <a:prstClr val="black"/>
                </a:solidFill>
                <a:latin typeface="Calibri" panose="020F0502020204030204"/>
              </a:rPr>
              <a:t>A</a:t>
            </a:r>
            <a:r>
              <a:rPr kumimoji="0" lang="en-AU" sz="2800" b="0" i="0" u="none" strike="noStrike" kern="1200" cap="none" spc="0" normalizeH="0" baseline="0" noProof="0">
                <a:ln>
                  <a:noFill/>
                </a:ln>
                <a:solidFill>
                  <a:prstClr val="black"/>
                </a:solidFill>
                <a:effectLst/>
                <a:uLnTx/>
                <a:uFillTx/>
                <a:latin typeface="Calibri" panose="020F0502020204030204"/>
                <a:ea typeface="+mn-ea"/>
                <a:cs typeface="+mn-cs"/>
              </a:rPr>
              <a:t> pencil</a:t>
            </a:r>
            <a:r>
              <a:rPr lang="en-AU" sz="2800">
                <a:solidFill>
                  <a:prstClr val="black"/>
                </a:solidFill>
                <a:latin typeface="Calibri" panose="020F0502020204030204"/>
              </a:rPr>
              <a:t> and paper.</a:t>
            </a:r>
            <a:endParaRPr lang="en-AU"/>
          </a:p>
          <a:p>
            <a:endParaRPr lang="en-AU"/>
          </a:p>
        </p:txBody>
      </p:sp>
      <p:sp>
        <p:nvSpPr>
          <p:cNvPr id="4" name="Content Placeholder 2">
            <a:extLst>
              <a:ext uri="{FF2B5EF4-FFF2-40B4-BE49-F238E27FC236}">
                <a16:creationId xmlns:a16="http://schemas.microsoft.com/office/drawing/2014/main" id="{D059B3C5-3B80-4601-AED8-3F0CDFCF9D9F}"/>
              </a:ext>
            </a:extLst>
          </p:cNvPr>
          <p:cNvSpPr txBox="1">
            <a:spLocks/>
          </p:cNvSpPr>
          <p:nvPr/>
        </p:nvSpPr>
        <p:spPr>
          <a:xfrm>
            <a:off x="838199" y="2360372"/>
            <a:ext cx="11058525" cy="31174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AU"/>
          </a:p>
        </p:txBody>
      </p:sp>
      <p:sp>
        <p:nvSpPr>
          <p:cNvPr id="7" name="AutoShape 4">
            <a:extLst>
              <a:ext uri="{FF2B5EF4-FFF2-40B4-BE49-F238E27FC236}">
                <a16:creationId xmlns:a16="http://schemas.microsoft.com/office/drawing/2014/main" id="{4C5A4DB4-8DFD-46FB-A98F-C4C7000088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9" name="Audio 8">
            <a:hlinkClick r:id="" action="ppaction://media"/>
            <a:extLst>
              <a:ext uri="{FF2B5EF4-FFF2-40B4-BE49-F238E27FC236}">
                <a16:creationId xmlns:a16="http://schemas.microsoft.com/office/drawing/2014/main" id="{BDA18B61-93DE-4350-BD63-D5283410C8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79511"/>
            <a:ext cx="406400" cy="406400"/>
          </a:xfrm>
          <a:prstGeom prst="rect">
            <a:avLst/>
          </a:prstGeom>
        </p:spPr>
      </p:pic>
    </p:spTree>
    <p:extLst>
      <p:ext uri="{BB962C8B-B14F-4D97-AF65-F5344CB8AC3E}">
        <p14:creationId xmlns:p14="http://schemas.microsoft.com/office/powerpoint/2010/main" val="343048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5CFB-4302-49BA-8660-88F59555382D}"/>
              </a:ext>
            </a:extLst>
          </p:cNvPr>
          <p:cNvSpPr>
            <a:spLocks noGrp="1"/>
          </p:cNvSpPr>
          <p:nvPr>
            <p:ph type="title"/>
          </p:nvPr>
        </p:nvSpPr>
        <p:spPr/>
        <p:txBody>
          <a:bodyPr/>
          <a:lstStyle/>
          <a:p>
            <a:r>
              <a:rPr lang="en-AU"/>
              <a:t>Learning intention </a:t>
            </a:r>
          </a:p>
        </p:txBody>
      </p:sp>
      <p:sp>
        <p:nvSpPr>
          <p:cNvPr id="3" name="Content Placeholder 2">
            <a:extLst>
              <a:ext uri="{FF2B5EF4-FFF2-40B4-BE49-F238E27FC236}">
                <a16:creationId xmlns:a16="http://schemas.microsoft.com/office/drawing/2014/main" id="{B9A72951-2ACF-4398-A43E-AB03420C26F3}"/>
              </a:ext>
            </a:extLst>
          </p:cNvPr>
          <p:cNvSpPr>
            <a:spLocks noGrp="1"/>
          </p:cNvSpPr>
          <p:nvPr>
            <p:ph idx="1"/>
          </p:nvPr>
        </p:nvSpPr>
        <p:spPr/>
        <p:txBody>
          <a:bodyPr vert="horz" lIns="91440" tIns="45720" rIns="91440" bIns="45720" rtlCol="0" anchor="t">
            <a:normAutofit/>
          </a:bodyPr>
          <a:lstStyle/>
          <a:p>
            <a:r>
              <a:rPr lang="en-AU"/>
              <a:t>To learn about modal verbs and how they can be more or less persuasive.</a:t>
            </a:r>
          </a:p>
        </p:txBody>
      </p:sp>
      <p:pic>
        <p:nvPicPr>
          <p:cNvPr id="6" name="Audio 5">
            <a:hlinkClick r:id="" action="ppaction://media"/>
            <a:extLst>
              <a:ext uri="{FF2B5EF4-FFF2-40B4-BE49-F238E27FC236}">
                <a16:creationId xmlns:a16="http://schemas.microsoft.com/office/drawing/2014/main" id="{5DFF1DA1-C6A5-4894-9071-FA2243B530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79510"/>
            <a:ext cx="406400" cy="406400"/>
          </a:xfrm>
          <a:prstGeom prst="rect">
            <a:avLst/>
          </a:prstGeom>
        </p:spPr>
      </p:pic>
    </p:spTree>
    <p:extLst>
      <p:ext uri="{BB962C8B-B14F-4D97-AF65-F5344CB8AC3E}">
        <p14:creationId xmlns:p14="http://schemas.microsoft.com/office/powerpoint/2010/main" val="327194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A0BE-6898-40B5-A818-0E794AD7F643}"/>
              </a:ext>
            </a:extLst>
          </p:cNvPr>
          <p:cNvSpPr>
            <a:spLocks noGrp="1"/>
          </p:cNvSpPr>
          <p:nvPr>
            <p:ph type="title"/>
          </p:nvPr>
        </p:nvSpPr>
        <p:spPr>
          <a:xfrm>
            <a:off x="838200" y="882710"/>
            <a:ext cx="10003971" cy="1325563"/>
          </a:xfrm>
        </p:spPr>
        <p:txBody>
          <a:bodyPr/>
          <a:lstStyle/>
          <a:p>
            <a:r>
              <a:rPr lang="en-AU" dirty="0"/>
              <a:t>Let’s remember – verbs and verb groups tell us about tense</a:t>
            </a:r>
          </a:p>
        </p:txBody>
      </p:sp>
      <p:sp>
        <p:nvSpPr>
          <p:cNvPr id="3" name="Content Placeholder 2">
            <a:extLst>
              <a:ext uri="{FF2B5EF4-FFF2-40B4-BE49-F238E27FC236}">
                <a16:creationId xmlns:a16="http://schemas.microsoft.com/office/drawing/2014/main" id="{AB66F1BB-CCAB-433E-B2BB-9BD17BA83C64}"/>
              </a:ext>
            </a:extLst>
          </p:cNvPr>
          <p:cNvSpPr>
            <a:spLocks noGrp="1"/>
          </p:cNvSpPr>
          <p:nvPr>
            <p:ph idx="1"/>
          </p:nvPr>
        </p:nvSpPr>
        <p:spPr>
          <a:xfrm>
            <a:off x="838200" y="2360372"/>
            <a:ext cx="10515600" cy="3614918"/>
          </a:xfrm>
        </p:spPr>
        <p:txBody>
          <a:bodyPr/>
          <a:lstStyle/>
          <a:p>
            <a:r>
              <a:rPr lang="en-AU" dirty="0"/>
              <a:t>The </a:t>
            </a:r>
            <a:r>
              <a:rPr lang="en-AU" dirty="0">
                <a:solidFill>
                  <a:srgbClr val="00B050"/>
                </a:solidFill>
              </a:rPr>
              <a:t>verb</a:t>
            </a:r>
            <a:r>
              <a:rPr lang="en-AU" dirty="0"/>
              <a:t> or </a:t>
            </a:r>
            <a:r>
              <a:rPr lang="en-AU" dirty="0">
                <a:solidFill>
                  <a:srgbClr val="00B050"/>
                </a:solidFill>
              </a:rPr>
              <a:t>verb group </a:t>
            </a:r>
            <a:r>
              <a:rPr lang="en-AU" dirty="0"/>
              <a:t>tells us when something happened. </a:t>
            </a:r>
          </a:p>
          <a:p>
            <a:r>
              <a:rPr lang="en-AU" dirty="0"/>
              <a:t>For example:</a:t>
            </a:r>
          </a:p>
          <a:p>
            <a:endParaRPr lang="en-AU" dirty="0"/>
          </a:p>
          <a:p>
            <a:pPr lvl="1"/>
            <a:r>
              <a:rPr lang="en-AU" sz="2800" dirty="0"/>
              <a:t>The cat </a:t>
            </a:r>
            <a:r>
              <a:rPr lang="en-AU" sz="2800" dirty="0">
                <a:solidFill>
                  <a:srgbClr val="00B050"/>
                </a:solidFill>
              </a:rPr>
              <a:t>climbed</a:t>
            </a:r>
            <a:r>
              <a:rPr lang="en-AU" sz="2800" dirty="0"/>
              <a:t> the tree. </a:t>
            </a:r>
          </a:p>
          <a:p>
            <a:pPr lvl="1"/>
            <a:r>
              <a:rPr lang="en-AU" sz="2800" dirty="0"/>
              <a:t>I </a:t>
            </a:r>
            <a:r>
              <a:rPr lang="en-AU" sz="2800" dirty="0">
                <a:solidFill>
                  <a:srgbClr val="00B050"/>
                </a:solidFill>
              </a:rPr>
              <a:t>am</a:t>
            </a:r>
            <a:r>
              <a:rPr lang="en-AU" sz="2800" dirty="0"/>
              <a:t> eight years old. </a:t>
            </a:r>
          </a:p>
          <a:p>
            <a:pPr lvl="1"/>
            <a:r>
              <a:rPr lang="en-AU" sz="2800" dirty="0"/>
              <a:t>The baby </a:t>
            </a:r>
            <a:r>
              <a:rPr lang="en-AU" sz="2800" dirty="0">
                <a:solidFill>
                  <a:srgbClr val="00B050"/>
                </a:solidFill>
              </a:rPr>
              <a:t>was </a:t>
            </a:r>
            <a:r>
              <a:rPr lang="en-AU" sz="2800" dirty="0"/>
              <a:t>happy. </a:t>
            </a:r>
          </a:p>
          <a:p>
            <a:pPr lvl="1"/>
            <a:r>
              <a:rPr lang="en-AU" sz="2800" dirty="0"/>
              <a:t>We </a:t>
            </a:r>
            <a:r>
              <a:rPr lang="en-AU" sz="2800" dirty="0">
                <a:solidFill>
                  <a:srgbClr val="00B050"/>
                </a:solidFill>
              </a:rPr>
              <a:t>are having </a:t>
            </a:r>
            <a:r>
              <a:rPr lang="en-AU" sz="2800" dirty="0"/>
              <a:t>lunch.</a:t>
            </a:r>
          </a:p>
        </p:txBody>
      </p:sp>
      <p:pic>
        <p:nvPicPr>
          <p:cNvPr id="7" name="Audio 6">
            <a:hlinkClick r:id="" action="ppaction://media"/>
            <a:extLst>
              <a:ext uri="{FF2B5EF4-FFF2-40B4-BE49-F238E27FC236}">
                <a16:creationId xmlns:a16="http://schemas.microsoft.com/office/drawing/2014/main" id="{0C60D72A-0D7F-4EA9-99E3-67F0FC92EC7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79510"/>
            <a:ext cx="406400" cy="406400"/>
          </a:xfrm>
          <a:prstGeom prst="rect">
            <a:avLst/>
          </a:prstGeom>
        </p:spPr>
      </p:pic>
    </p:spTree>
    <p:extLst>
      <p:ext uri="{BB962C8B-B14F-4D97-AF65-F5344CB8AC3E}">
        <p14:creationId xmlns:p14="http://schemas.microsoft.com/office/powerpoint/2010/main" val="282352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25CFB-4302-49BA-8660-88F59555382D}"/>
              </a:ext>
            </a:extLst>
          </p:cNvPr>
          <p:cNvSpPr>
            <a:spLocks noGrp="1"/>
          </p:cNvSpPr>
          <p:nvPr>
            <p:ph type="title"/>
          </p:nvPr>
        </p:nvSpPr>
        <p:spPr>
          <a:xfrm>
            <a:off x="838200" y="725394"/>
            <a:ext cx="10515600" cy="1325563"/>
          </a:xfrm>
        </p:spPr>
        <p:txBody>
          <a:bodyPr/>
          <a:lstStyle/>
          <a:p>
            <a:r>
              <a:rPr lang="en-AU"/>
              <a:t>Modal verbs</a:t>
            </a:r>
          </a:p>
        </p:txBody>
      </p:sp>
      <p:sp>
        <p:nvSpPr>
          <p:cNvPr id="3" name="Content Placeholder 2">
            <a:extLst>
              <a:ext uri="{FF2B5EF4-FFF2-40B4-BE49-F238E27FC236}">
                <a16:creationId xmlns:a16="http://schemas.microsoft.com/office/drawing/2014/main" id="{B9A72951-2ACF-4398-A43E-AB03420C26F3}"/>
              </a:ext>
            </a:extLst>
          </p:cNvPr>
          <p:cNvSpPr>
            <a:spLocks noGrp="1"/>
          </p:cNvSpPr>
          <p:nvPr>
            <p:ph idx="1"/>
          </p:nvPr>
        </p:nvSpPr>
        <p:spPr>
          <a:xfrm>
            <a:off x="838200" y="1967081"/>
            <a:ext cx="10515600" cy="3843783"/>
          </a:xfrm>
        </p:spPr>
        <p:txBody>
          <a:bodyPr vert="horz" lIns="91440" tIns="45720" rIns="91440" bIns="45720" rtlCol="0" anchor="t">
            <a:normAutofit fontScale="92500" lnSpcReduction="20000"/>
          </a:bodyPr>
          <a:lstStyle/>
          <a:p>
            <a:r>
              <a:rPr lang="en-AU" b="0" i="0" dirty="0">
                <a:solidFill>
                  <a:srgbClr val="222222"/>
                </a:solidFill>
                <a:effectLst/>
                <a:latin typeface="Calibri"/>
                <a:cs typeface="Calibri"/>
              </a:rPr>
              <a:t>Modal verbs are verbs that tell us:</a:t>
            </a:r>
          </a:p>
          <a:p>
            <a:endParaRPr lang="en-AU" b="0" i="0" dirty="0">
              <a:solidFill>
                <a:srgbClr val="222222"/>
              </a:solidFill>
              <a:effectLst/>
              <a:latin typeface="Calibri"/>
              <a:cs typeface="Calibri"/>
            </a:endParaRPr>
          </a:p>
          <a:p>
            <a:r>
              <a:rPr lang="en-AU" dirty="0">
                <a:solidFill>
                  <a:srgbClr val="222222"/>
                </a:solidFill>
                <a:latin typeface="Calibri"/>
                <a:cs typeface="Calibri"/>
              </a:rPr>
              <a:t>How</a:t>
            </a:r>
            <a:r>
              <a:rPr lang="en-AU" b="0" i="0" dirty="0">
                <a:solidFill>
                  <a:srgbClr val="222222"/>
                </a:solidFill>
                <a:effectLst/>
                <a:latin typeface="Calibri"/>
                <a:cs typeface="Calibri"/>
              </a:rPr>
              <a:t> likely something is to happen, for example:</a:t>
            </a:r>
          </a:p>
          <a:p>
            <a:pPr marL="1143000" lvl="1" indent="-457200"/>
            <a:r>
              <a:rPr lang="en-AU" dirty="0">
                <a:solidFill>
                  <a:srgbClr val="222222"/>
                </a:solidFill>
                <a:latin typeface="Calibri"/>
                <a:cs typeface="Calibri"/>
              </a:rPr>
              <a:t> </a:t>
            </a:r>
            <a:r>
              <a:rPr lang="en-AU" dirty="0">
                <a:solidFill>
                  <a:srgbClr val="222222"/>
                </a:solidFill>
                <a:effectLst/>
                <a:latin typeface="Calibri"/>
                <a:cs typeface="Calibri"/>
              </a:rPr>
              <a:t>I </a:t>
            </a:r>
            <a:r>
              <a:rPr lang="en-AU" dirty="0">
                <a:solidFill>
                  <a:srgbClr val="00B050"/>
                </a:solidFill>
                <a:effectLst/>
                <a:latin typeface="Calibri"/>
                <a:cs typeface="Calibri"/>
              </a:rPr>
              <a:t>might go</a:t>
            </a:r>
            <a:r>
              <a:rPr lang="en-AU" dirty="0">
                <a:effectLst/>
                <a:latin typeface="Calibri"/>
                <a:cs typeface="Calibri"/>
              </a:rPr>
              <a:t> </a:t>
            </a:r>
            <a:r>
              <a:rPr lang="en-AU" dirty="0">
                <a:solidFill>
                  <a:srgbClr val="222222"/>
                </a:solidFill>
                <a:effectLst/>
                <a:latin typeface="Calibri"/>
                <a:cs typeface="Calibri"/>
              </a:rPr>
              <a:t>to the park.</a:t>
            </a:r>
          </a:p>
          <a:p>
            <a:pPr marL="1143000" lvl="1" indent="-457200"/>
            <a:r>
              <a:rPr lang="en-AU" dirty="0">
                <a:solidFill>
                  <a:srgbClr val="222222"/>
                </a:solidFill>
                <a:latin typeface="Calibri"/>
                <a:cs typeface="Calibri"/>
              </a:rPr>
              <a:t> </a:t>
            </a:r>
            <a:r>
              <a:rPr lang="en-AU" dirty="0">
                <a:solidFill>
                  <a:srgbClr val="222222"/>
                </a:solidFill>
                <a:effectLst/>
                <a:latin typeface="Calibri"/>
                <a:cs typeface="Calibri"/>
              </a:rPr>
              <a:t>I </a:t>
            </a:r>
            <a:r>
              <a:rPr lang="en-AU" dirty="0">
                <a:solidFill>
                  <a:srgbClr val="00B050"/>
                </a:solidFill>
                <a:effectLst/>
                <a:latin typeface="Calibri"/>
                <a:cs typeface="Calibri"/>
              </a:rPr>
              <a:t>will go</a:t>
            </a:r>
            <a:r>
              <a:rPr lang="en-AU" dirty="0">
                <a:solidFill>
                  <a:srgbClr val="222222"/>
                </a:solidFill>
                <a:effectLst/>
                <a:latin typeface="Calibri"/>
                <a:cs typeface="Calibri"/>
              </a:rPr>
              <a:t> to the park.</a:t>
            </a:r>
          </a:p>
          <a:p>
            <a:endParaRPr lang="en-AU" sz="1100" dirty="0">
              <a:solidFill>
                <a:srgbClr val="222222"/>
              </a:solidFill>
              <a:latin typeface="Calibri"/>
              <a:cs typeface="Helvetica"/>
            </a:endParaRPr>
          </a:p>
          <a:p>
            <a:r>
              <a:rPr lang="en-AU" i="0" dirty="0">
                <a:solidFill>
                  <a:srgbClr val="222222"/>
                </a:solidFill>
                <a:effectLst/>
                <a:latin typeface="Calibri"/>
                <a:cs typeface="Calibri"/>
              </a:rPr>
              <a:t>or</a:t>
            </a:r>
            <a:r>
              <a:rPr lang="en-AU" dirty="0">
                <a:solidFill>
                  <a:srgbClr val="222222"/>
                </a:solidFill>
                <a:latin typeface="Calibri"/>
                <a:cs typeface="Calibri"/>
              </a:rPr>
              <a:t> </a:t>
            </a:r>
            <a:endParaRPr lang="en-AU" i="0" dirty="0">
              <a:solidFill>
                <a:srgbClr val="222222"/>
              </a:solidFill>
              <a:effectLst/>
              <a:latin typeface="Calibri"/>
              <a:cs typeface="Calibri"/>
            </a:endParaRPr>
          </a:p>
          <a:p>
            <a:endParaRPr lang="en-AU" sz="1100" i="0" dirty="0">
              <a:solidFill>
                <a:srgbClr val="222222"/>
              </a:solidFill>
              <a:effectLst/>
              <a:latin typeface="Calibri"/>
              <a:cs typeface="Calibri"/>
            </a:endParaRPr>
          </a:p>
          <a:p>
            <a:r>
              <a:rPr lang="en-AU" dirty="0">
                <a:solidFill>
                  <a:srgbClr val="222222"/>
                </a:solidFill>
                <a:latin typeface="Calibri"/>
                <a:cs typeface="Calibri"/>
              </a:rPr>
              <a:t>How</a:t>
            </a:r>
            <a:r>
              <a:rPr lang="en-AU" i="0" dirty="0">
                <a:solidFill>
                  <a:srgbClr val="222222"/>
                </a:solidFill>
                <a:effectLst/>
                <a:latin typeface="Calibri"/>
                <a:cs typeface="Calibri"/>
              </a:rPr>
              <a:t> much it needs to happen, for example:</a:t>
            </a:r>
          </a:p>
          <a:p>
            <a:pPr marL="1143000" lvl="1" indent="-457200"/>
            <a:r>
              <a:rPr lang="en-AU" dirty="0">
                <a:solidFill>
                  <a:srgbClr val="222222"/>
                </a:solidFill>
                <a:effectLst/>
                <a:latin typeface="Calibri"/>
                <a:cs typeface="Calibri"/>
              </a:rPr>
              <a:t>You </a:t>
            </a:r>
            <a:r>
              <a:rPr lang="en-AU" dirty="0">
                <a:solidFill>
                  <a:srgbClr val="00B050"/>
                </a:solidFill>
                <a:latin typeface="Calibri"/>
                <a:cs typeface="Calibri"/>
              </a:rPr>
              <a:t>may</a:t>
            </a:r>
            <a:r>
              <a:rPr lang="en-AU" dirty="0">
                <a:solidFill>
                  <a:srgbClr val="00B050"/>
                </a:solidFill>
                <a:effectLst/>
                <a:latin typeface="Calibri"/>
                <a:cs typeface="Calibri"/>
              </a:rPr>
              <a:t> give </a:t>
            </a:r>
            <a:r>
              <a:rPr lang="en-AU" dirty="0">
                <a:solidFill>
                  <a:srgbClr val="222222"/>
                </a:solidFill>
                <a:effectLst/>
                <a:latin typeface="Calibri"/>
                <a:cs typeface="Calibri"/>
              </a:rPr>
              <a:t>it to me.</a:t>
            </a:r>
            <a:endParaRPr lang="en-AU" dirty="0">
              <a:solidFill>
                <a:srgbClr val="222222"/>
              </a:solidFill>
              <a:latin typeface="Calibri"/>
              <a:cs typeface="Calibri"/>
            </a:endParaRPr>
          </a:p>
          <a:p>
            <a:pPr marL="1143000" lvl="1" indent="-457200"/>
            <a:r>
              <a:rPr lang="en-AU" dirty="0">
                <a:solidFill>
                  <a:srgbClr val="222222"/>
                </a:solidFill>
                <a:latin typeface="Calibri"/>
                <a:cs typeface="Calibri"/>
              </a:rPr>
              <a:t>You </a:t>
            </a:r>
            <a:r>
              <a:rPr lang="en-AU" dirty="0">
                <a:solidFill>
                  <a:srgbClr val="00B050"/>
                </a:solidFill>
                <a:latin typeface="Calibri"/>
                <a:cs typeface="Calibri"/>
              </a:rPr>
              <a:t>must give </a:t>
            </a:r>
            <a:r>
              <a:rPr lang="en-AU" dirty="0">
                <a:solidFill>
                  <a:srgbClr val="222222"/>
                </a:solidFill>
                <a:latin typeface="Calibri"/>
                <a:cs typeface="Calibri"/>
              </a:rPr>
              <a:t>it to me.</a:t>
            </a:r>
            <a:endParaRPr lang="en-AU">
              <a:latin typeface="Calibri"/>
              <a:cs typeface="Calibri"/>
            </a:endParaRPr>
          </a:p>
        </p:txBody>
      </p:sp>
      <p:pic>
        <p:nvPicPr>
          <p:cNvPr id="7" name="Audio 6">
            <a:hlinkClick r:id="" action="ppaction://media"/>
            <a:extLst>
              <a:ext uri="{FF2B5EF4-FFF2-40B4-BE49-F238E27FC236}">
                <a16:creationId xmlns:a16="http://schemas.microsoft.com/office/drawing/2014/main" id="{CCA13856-41FF-4A28-ADD4-A697E442316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40736"/>
            <a:ext cx="406400" cy="406400"/>
          </a:xfrm>
          <a:prstGeom prst="rect">
            <a:avLst/>
          </a:prstGeom>
        </p:spPr>
      </p:pic>
    </p:spTree>
    <p:extLst>
      <p:ext uri="{BB962C8B-B14F-4D97-AF65-F5344CB8AC3E}">
        <p14:creationId xmlns:p14="http://schemas.microsoft.com/office/powerpoint/2010/main" val="15478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6D38-0FE2-430F-BD58-C94EE874BAE4}"/>
              </a:ext>
            </a:extLst>
          </p:cNvPr>
          <p:cNvSpPr>
            <a:spLocks noGrp="1"/>
          </p:cNvSpPr>
          <p:nvPr>
            <p:ph type="title"/>
          </p:nvPr>
        </p:nvSpPr>
        <p:spPr>
          <a:xfrm>
            <a:off x="838200" y="608732"/>
            <a:ext cx="10515600" cy="1325563"/>
          </a:xfrm>
        </p:spPr>
        <p:txBody>
          <a:bodyPr/>
          <a:lstStyle/>
          <a:p>
            <a:r>
              <a:rPr lang="en-AU"/>
              <a:t>Modal verbs </a:t>
            </a:r>
          </a:p>
        </p:txBody>
      </p:sp>
      <p:sp>
        <p:nvSpPr>
          <p:cNvPr id="3" name="Content Placeholder 2">
            <a:extLst>
              <a:ext uri="{FF2B5EF4-FFF2-40B4-BE49-F238E27FC236}">
                <a16:creationId xmlns:a16="http://schemas.microsoft.com/office/drawing/2014/main" id="{2C9E60A3-783F-4850-B296-86F9A12DFCA2}"/>
              </a:ext>
            </a:extLst>
          </p:cNvPr>
          <p:cNvSpPr>
            <a:spLocks noGrp="1"/>
          </p:cNvSpPr>
          <p:nvPr>
            <p:ph idx="1"/>
          </p:nvPr>
        </p:nvSpPr>
        <p:spPr>
          <a:xfrm>
            <a:off x="838200" y="1745694"/>
            <a:ext cx="6334126" cy="4061911"/>
          </a:xfrm>
        </p:spPr>
        <p:txBody>
          <a:bodyPr vert="horz" lIns="91440" tIns="45720" rIns="91440" bIns="45720" rtlCol="0" anchor="t">
            <a:normAutofit fontScale="47500" lnSpcReduction="20000"/>
          </a:bodyPr>
          <a:lstStyle/>
          <a:p>
            <a:pPr>
              <a:lnSpc>
                <a:spcPct val="120000"/>
              </a:lnSpc>
            </a:pPr>
            <a:r>
              <a:rPr lang="en-AU" sz="5900" dirty="0"/>
              <a:t>Modal verbs can help</a:t>
            </a:r>
            <a:r>
              <a:rPr lang="en-AU" sz="5900" b="0" i="0" u="none" strike="noStrike" baseline="0" dirty="0"/>
              <a:t> us persuade people by showing how much they need to do or not do something. We can choose modal verbs to change the modality from low to high as in this example.</a:t>
            </a:r>
          </a:p>
          <a:p>
            <a:pPr algn="l"/>
            <a:endParaRPr lang="en-AU" sz="5100" b="0" i="0" u="none" strike="noStrike" baseline="0" dirty="0"/>
          </a:p>
          <a:p>
            <a:r>
              <a:rPr lang="en-AU" sz="3800" b="0" u="none" strike="noStrike" baseline="0" dirty="0"/>
              <a:t>Low modality</a:t>
            </a:r>
            <a:r>
              <a:rPr lang="en-AU" sz="3800" b="0" i="1" u="none" strike="noStrike" baseline="0" dirty="0"/>
              <a:t>	</a:t>
            </a:r>
            <a:r>
              <a:rPr lang="en-AU" sz="3800" i="1" dirty="0"/>
              <a:t>   </a:t>
            </a:r>
            <a:r>
              <a:rPr lang="en-AU" sz="3800" u="none" strike="noStrike" baseline="0" dirty="0"/>
              <a:t>You </a:t>
            </a:r>
            <a:r>
              <a:rPr lang="en-AU" sz="3800" u="none" strike="noStrike" baseline="0" dirty="0">
                <a:solidFill>
                  <a:srgbClr val="00B050"/>
                </a:solidFill>
              </a:rPr>
              <a:t>may</a:t>
            </a:r>
            <a:r>
              <a:rPr lang="en-AU" sz="3800" u="none" strike="noStrike" baseline="0" dirty="0"/>
              <a:t> put your rubbish in the bin.</a:t>
            </a:r>
            <a:r>
              <a:rPr lang="en-AU" sz="3800" dirty="0"/>
              <a:t> </a:t>
            </a:r>
            <a:endParaRPr lang="en-AU" sz="3800" u="none" strike="noStrike" baseline="0" dirty="0"/>
          </a:p>
          <a:p>
            <a:r>
              <a:rPr lang="en-AU" sz="3800" dirty="0"/>
              <a:t>Medium </a:t>
            </a:r>
            <a:r>
              <a:rPr lang="en-AU" sz="3800" u="none" strike="noStrike" baseline="0" dirty="0"/>
              <a:t>modality 	</a:t>
            </a:r>
            <a:r>
              <a:rPr lang="en-AU" sz="3800" dirty="0"/>
              <a:t>   </a:t>
            </a:r>
            <a:r>
              <a:rPr lang="en-AU" sz="3800" u="none" strike="noStrike" baseline="0" dirty="0"/>
              <a:t>You </a:t>
            </a:r>
            <a:r>
              <a:rPr lang="en-AU" sz="3800" u="none" strike="noStrike" baseline="0" dirty="0">
                <a:solidFill>
                  <a:srgbClr val="00B050"/>
                </a:solidFill>
              </a:rPr>
              <a:t>should </a:t>
            </a:r>
            <a:r>
              <a:rPr lang="en-AU" sz="3800" u="none" strike="noStrike" baseline="0" dirty="0"/>
              <a:t>put your rubbish in the bin.</a:t>
            </a:r>
            <a:r>
              <a:rPr lang="en-AU" sz="3800" dirty="0"/>
              <a:t> </a:t>
            </a:r>
            <a:endParaRPr lang="en-AU" sz="3800" u="none" strike="noStrike" baseline="0" dirty="0"/>
          </a:p>
          <a:p>
            <a:r>
              <a:rPr lang="en-AU" sz="3800" dirty="0"/>
              <a:t>High </a:t>
            </a:r>
            <a:r>
              <a:rPr lang="en-AU" sz="3800" u="none" strike="noStrike" baseline="0" dirty="0"/>
              <a:t>modality 	</a:t>
            </a:r>
            <a:r>
              <a:rPr lang="en-AU" sz="3800" dirty="0"/>
              <a:t>   </a:t>
            </a:r>
            <a:r>
              <a:rPr lang="en-AU" sz="3800" u="none" strike="noStrike" baseline="0" dirty="0"/>
              <a:t>You </a:t>
            </a:r>
            <a:r>
              <a:rPr lang="en-AU" sz="3800" u="none" strike="noStrike" baseline="0" dirty="0">
                <a:solidFill>
                  <a:srgbClr val="00B050"/>
                </a:solidFill>
              </a:rPr>
              <a:t>must </a:t>
            </a:r>
            <a:r>
              <a:rPr lang="en-AU" sz="3800" b="0" u="none" strike="noStrike" baseline="0" dirty="0"/>
              <a:t>put your rubbish in the bin</a:t>
            </a:r>
            <a:r>
              <a:rPr lang="en-AU" sz="4500" b="0" i="1" u="none" strike="noStrike" baseline="0" dirty="0"/>
              <a:t>.</a:t>
            </a:r>
            <a:r>
              <a:rPr lang="en-AU" sz="4500" i="1" dirty="0"/>
              <a:t> </a:t>
            </a:r>
            <a:endParaRPr lang="en-AU" sz="4500" b="0" i="1" u="none" strike="noStrike" baseline="0" dirty="0"/>
          </a:p>
        </p:txBody>
      </p:sp>
      <p:sp>
        <p:nvSpPr>
          <p:cNvPr id="6" name="TextBox 1">
            <a:extLst>
              <a:ext uri="{FF2B5EF4-FFF2-40B4-BE49-F238E27FC236}">
                <a16:creationId xmlns:a16="http://schemas.microsoft.com/office/drawing/2014/main" id="{C1AD05A6-A758-4C48-9147-FC2F846E1F67}"/>
              </a:ext>
            </a:extLst>
          </p:cNvPr>
          <p:cNvSpPr txBox="1"/>
          <p:nvPr/>
        </p:nvSpPr>
        <p:spPr>
          <a:xfrm>
            <a:off x="8128433" y="4974505"/>
            <a:ext cx="295997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solidFill>
                  <a:srgbClr val="A5A5A5"/>
                </a:solidFill>
                <a:effectLst/>
                <a:latin typeface="Calibri"/>
                <a:ea typeface="Calibri" panose="020F0502020204030204" pitchFamily="34" charset="0"/>
                <a:cs typeface="Times New Roman"/>
              </a:rPr>
              <a:t>Source: </a:t>
            </a:r>
            <a:r>
              <a:rPr lang="en-AU" sz="800" dirty="0" err="1">
                <a:solidFill>
                  <a:srgbClr val="A5A5A5"/>
                </a:solidFill>
                <a:effectLst/>
                <a:latin typeface="Calibri"/>
                <a:ea typeface="Calibri" panose="020F0502020204030204" pitchFamily="34" charset="0"/>
                <a:cs typeface="Times New Roman"/>
              </a:rPr>
              <a:t>Vecteezy</a:t>
            </a:r>
            <a:r>
              <a:rPr lang="en-AU" sz="800" dirty="0">
                <a:solidFill>
                  <a:srgbClr val="A5A5A5"/>
                </a:solidFill>
                <a:ea typeface="Calibri" panose="020F0502020204030204" pitchFamily="34" charset="0"/>
                <a:cs typeface="Times New Roman"/>
              </a:rPr>
              <a:t>, https://</a:t>
            </a:r>
            <a:r>
              <a:rPr lang="en-AU" sz="800" dirty="0" err="1">
                <a:solidFill>
                  <a:srgbClr val="A5A5A5"/>
                </a:solidFill>
                <a:ea typeface="Calibri" panose="020F0502020204030204" pitchFamily="34" charset="0"/>
                <a:cs typeface="Times New Roman"/>
              </a:rPr>
              <a:t>www.vecteezy.com</a:t>
            </a:r>
            <a:r>
              <a:rPr lang="en-AU" sz="800" dirty="0">
                <a:solidFill>
                  <a:srgbClr val="A5A5A5"/>
                </a:solidFill>
                <a:ea typeface="Calibri" panose="020F0502020204030204" pitchFamily="34" charset="0"/>
                <a:cs typeface="Times New Roman"/>
              </a:rPr>
              <a:t>/vector-art/</a:t>
            </a:r>
            <a:br>
              <a:rPr lang="en-AU" sz="800" dirty="0">
                <a:solidFill>
                  <a:srgbClr val="A5A5A5"/>
                </a:solidFill>
                <a:ea typeface="Calibri" panose="020F0502020204030204" pitchFamily="34" charset="0"/>
                <a:cs typeface="Times New Roman"/>
              </a:rPr>
            </a:br>
            <a:r>
              <a:rPr lang="en-AU" sz="800" dirty="0">
                <a:solidFill>
                  <a:srgbClr val="A5A5A5"/>
                </a:solidFill>
                <a:ea typeface="Calibri" panose="020F0502020204030204" pitchFamily="34" charset="0"/>
                <a:cs typeface="Times New Roman"/>
              </a:rPr>
              <a:t>5604583-a-housewife-carries-a-black-plastic-trash-bag-with-her-son-and-daughter-with-boxes-of-plastic-bottles-to-be-thrown-into-the-recycling-bins</a:t>
            </a:r>
            <a:endParaRPr lang="en-AU" sz="800" dirty="0">
              <a:solidFill>
                <a:srgbClr val="A5A5A5"/>
              </a:solidFill>
              <a:latin typeface="Calibri"/>
              <a:cs typeface="Times New Roman"/>
            </a:endParaRPr>
          </a:p>
        </p:txBody>
      </p:sp>
      <p:pic>
        <p:nvPicPr>
          <p:cNvPr id="9" name="Audio 8">
            <a:hlinkClick r:id="" action="ppaction://media"/>
            <a:extLst>
              <a:ext uri="{FF2B5EF4-FFF2-40B4-BE49-F238E27FC236}">
                <a16:creationId xmlns:a16="http://schemas.microsoft.com/office/drawing/2014/main" id="{5B6D1F46-6CAA-455C-87BD-B07E6B2946E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0600" y="679510"/>
            <a:ext cx="406400" cy="406400"/>
          </a:xfrm>
          <a:prstGeom prst="rect">
            <a:avLst/>
          </a:prstGeom>
        </p:spPr>
      </p:pic>
      <p:pic>
        <p:nvPicPr>
          <p:cNvPr id="5" name="Picture 4">
            <a:extLst>
              <a:ext uri="{FF2B5EF4-FFF2-40B4-BE49-F238E27FC236}">
                <a16:creationId xmlns:a16="http://schemas.microsoft.com/office/drawing/2014/main" id="{E658F949-ABE2-8346-98C6-701FCC034ACA}"/>
              </a:ext>
            </a:extLst>
          </p:cNvPr>
          <p:cNvPicPr>
            <a:picLocks noChangeAspect="1"/>
          </p:cNvPicPr>
          <p:nvPr/>
        </p:nvPicPr>
        <p:blipFill rotWithShape="1">
          <a:blip r:embed="rId5">
            <a:extLst>
              <a:ext uri="{28A0092B-C50C-407E-A947-70E740481C1C}">
                <a14:useLocalDpi xmlns:a14="http://schemas.microsoft.com/office/drawing/2010/main" val="0"/>
              </a:ext>
            </a:extLst>
          </a:blip>
          <a:srcRect b="8246"/>
          <a:stretch/>
        </p:blipFill>
        <p:spPr>
          <a:xfrm>
            <a:off x="8053421" y="1419380"/>
            <a:ext cx="2959979" cy="3549135"/>
          </a:xfrm>
          <a:prstGeom prst="rect">
            <a:avLst/>
          </a:prstGeom>
        </p:spPr>
      </p:pic>
    </p:spTree>
    <p:extLst>
      <p:ext uri="{BB962C8B-B14F-4D97-AF65-F5344CB8AC3E}">
        <p14:creationId xmlns:p14="http://schemas.microsoft.com/office/powerpoint/2010/main" val="415452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F580C7BA-1DB7-49A2-AD61-42DA49C44AC9}"/>
              </a:ext>
            </a:extLst>
          </p:cNvPr>
          <p:cNvGraphicFramePr>
            <a:graphicFrameLocks noGrp="1"/>
          </p:cNvGraphicFramePr>
          <p:nvPr>
            <p:ph idx="1"/>
            <p:extLst>
              <p:ext uri="{D42A27DB-BD31-4B8C-83A1-F6EECF244321}">
                <p14:modId xmlns:p14="http://schemas.microsoft.com/office/powerpoint/2010/main" val="1199501183"/>
              </p:ext>
            </p:extLst>
          </p:nvPr>
        </p:nvGraphicFramePr>
        <p:xfrm>
          <a:off x="4269047" y="1397494"/>
          <a:ext cx="7098455" cy="4078020"/>
        </p:xfrm>
        <a:graphic>
          <a:graphicData uri="http://schemas.openxmlformats.org/drawingml/2006/table">
            <a:tbl>
              <a:tblPr firstRow="1" bandRow="1">
                <a:tableStyleId>{93296810-A885-4BE3-A3E7-6D5BEEA58F35}</a:tableStyleId>
              </a:tblPr>
              <a:tblGrid>
                <a:gridCol w="2190287">
                  <a:extLst>
                    <a:ext uri="{9D8B030D-6E8A-4147-A177-3AD203B41FA5}">
                      <a16:colId xmlns:a16="http://schemas.microsoft.com/office/drawing/2014/main" val="2550048220"/>
                    </a:ext>
                  </a:extLst>
                </a:gridCol>
                <a:gridCol w="2278665">
                  <a:extLst>
                    <a:ext uri="{9D8B030D-6E8A-4147-A177-3AD203B41FA5}">
                      <a16:colId xmlns:a16="http://schemas.microsoft.com/office/drawing/2014/main" val="1402335436"/>
                    </a:ext>
                  </a:extLst>
                </a:gridCol>
                <a:gridCol w="2629503">
                  <a:extLst>
                    <a:ext uri="{9D8B030D-6E8A-4147-A177-3AD203B41FA5}">
                      <a16:colId xmlns:a16="http://schemas.microsoft.com/office/drawing/2014/main" val="1001153035"/>
                    </a:ext>
                  </a:extLst>
                </a:gridCol>
              </a:tblGrid>
              <a:tr h="553200">
                <a:tc>
                  <a:txBody>
                    <a:bodyPr/>
                    <a:lstStyle/>
                    <a:p>
                      <a:pPr algn="ctr"/>
                      <a:r>
                        <a:rPr lang="en-AU" sz="2000">
                          <a:solidFill>
                            <a:schemeClr val="bg1"/>
                          </a:solidFill>
                        </a:rPr>
                        <a:t>Low modality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9C9B"/>
                    </a:solidFill>
                  </a:tcPr>
                </a:tc>
                <a:tc>
                  <a:txBody>
                    <a:bodyPr/>
                    <a:lstStyle/>
                    <a:p>
                      <a:pPr algn="ctr"/>
                      <a:r>
                        <a:rPr lang="en-AU" sz="2000">
                          <a:solidFill>
                            <a:schemeClr val="bg1"/>
                          </a:solidFill>
                        </a:rPr>
                        <a:t>Medium</a:t>
                      </a:r>
                      <a:r>
                        <a:rPr lang="en-US" sz="2000">
                          <a:solidFill>
                            <a:schemeClr val="bg1"/>
                          </a:solidFill>
                        </a:rPr>
                        <a:t> </a:t>
                      </a:r>
                      <a:r>
                        <a:rPr lang="en-AU" sz="2000">
                          <a:solidFill>
                            <a:schemeClr val="bg1"/>
                          </a:solidFill>
                        </a:rPr>
                        <a:t>modality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9C9B"/>
                    </a:solidFill>
                  </a:tcPr>
                </a:tc>
                <a:tc>
                  <a:txBody>
                    <a:bodyPr/>
                    <a:lstStyle/>
                    <a:p>
                      <a:pPr lvl="0" algn="ctr">
                        <a:buNone/>
                      </a:pPr>
                      <a:r>
                        <a:rPr lang="en-AU" sz="2000">
                          <a:solidFill>
                            <a:schemeClr val="bg1"/>
                          </a:solidFill>
                        </a:rPr>
                        <a:t>High modality</a:t>
                      </a:r>
                    </a:p>
                  </a:txBody>
                  <a:tcPr>
                    <a:lnL w="12700">
                      <a:solidFill>
                        <a:schemeClr val="tx1"/>
                      </a:solidFill>
                    </a:lnL>
                    <a:lnR w="12700">
                      <a:solidFill>
                        <a:schemeClr val="tx1"/>
                      </a:solidFill>
                    </a:lnR>
                    <a:lnT w="12700">
                      <a:solidFill>
                        <a:schemeClr val="tx1"/>
                      </a:solidFill>
                    </a:lnT>
                    <a:lnB w="12700">
                      <a:solidFill>
                        <a:schemeClr val="tx1"/>
                      </a:solidFill>
                    </a:lnB>
                    <a:solidFill>
                      <a:srgbClr val="359C9B"/>
                    </a:solidFill>
                  </a:tcPr>
                </a:tc>
                <a:extLst>
                  <a:ext uri="{0D108BD9-81ED-4DB2-BD59-A6C34878D82A}">
                    <a16:rowId xmlns:a16="http://schemas.microsoft.com/office/drawing/2014/main" val="1123818478"/>
                  </a:ext>
                </a:extLst>
              </a:tr>
              <a:tr h="3524820">
                <a:tc>
                  <a:txBody>
                    <a:bodyPr/>
                    <a:lstStyle/>
                    <a:p>
                      <a:endParaRPr lang="en-AU" sz="24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sz="24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endParaRPr lang="en-AU" sz="2400" i="1" dirty="0"/>
                    </a:p>
                    <a:p>
                      <a:pPr lvl="0">
                        <a:buNone/>
                      </a:pPr>
                      <a:endParaRPr lang="en-AU" sz="2400" i="1"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01540497"/>
                  </a:ext>
                </a:extLst>
              </a:tr>
            </a:tbl>
          </a:graphicData>
        </a:graphic>
      </p:graphicFrame>
      <p:graphicFrame>
        <p:nvGraphicFramePr>
          <p:cNvPr id="14" name="Table 13">
            <a:extLst>
              <a:ext uri="{FF2B5EF4-FFF2-40B4-BE49-F238E27FC236}">
                <a16:creationId xmlns:a16="http://schemas.microsoft.com/office/drawing/2014/main" id="{FF1A593B-F3CA-4423-BF37-740C73C6F4BC}"/>
              </a:ext>
            </a:extLst>
          </p:cNvPr>
          <p:cNvGraphicFramePr>
            <a:graphicFrameLocks noGrp="1"/>
          </p:cNvGraphicFramePr>
          <p:nvPr>
            <p:extLst>
              <p:ext uri="{D42A27DB-BD31-4B8C-83A1-F6EECF244321}">
                <p14:modId xmlns:p14="http://schemas.microsoft.com/office/powerpoint/2010/main" val="1667893127"/>
              </p:ext>
            </p:extLst>
          </p:nvPr>
        </p:nvGraphicFramePr>
        <p:xfrm>
          <a:off x="824498" y="1397493"/>
          <a:ext cx="2993115" cy="4773357"/>
        </p:xfrm>
        <a:graphic>
          <a:graphicData uri="http://schemas.openxmlformats.org/drawingml/2006/table">
            <a:tbl>
              <a:tblPr firstRow="1" firstCol="1" bandRow="1"/>
              <a:tblGrid>
                <a:gridCol w="2993115">
                  <a:extLst>
                    <a:ext uri="{9D8B030D-6E8A-4147-A177-3AD203B41FA5}">
                      <a16:colId xmlns:a16="http://schemas.microsoft.com/office/drawing/2014/main" val="3439734467"/>
                    </a:ext>
                  </a:extLst>
                </a:gridCol>
              </a:tblGrid>
              <a:tr h="530373">
                <a:tc>
                  <a:txBody>
                    <a:bodyPr/>
                    <a:lstStyle/>
                    <a:p>
                      <a:pPr algn="ctr">
                        <a:lnSpc>
                          <a:spcPct val="107000"/>
                        </a:lnSpc>
                        <a:spcAft>
                          <a:spcPts val="1200"/>
                        </a:spcAft>
                      </a:pPr>
                      <a:r>
                        <a:rPr lang="en-AU" sz="2200" b="0" i="0" dirty="0">
                          <a:effectLst/>
                          <a:latin typeface="+mn-lt"/>
                          <a:ea typeface="SimSun"/>
                          <a:cs typeface="Times New Roman"/>
                        </a:rPr>
                        <a:t>You </a:t>
                      </a:r>
                      <a:r>
                        <a:rPr lang="en-AU" sz="2200" b="0" i="0" dirty="0">
                          <a:solidFill>
                            <a:srgbClr val="00B050"/>
                          </a:solidFill>
                          <a:effectLst/>
                          <a:latin typeface="+mn-lt"/>
                          <a:ea typeface="SimSun"/>
                          <a:cs typeface="Times New Roman"/>
                        </a:rPr>
                        <a:t>will love</a:t>
                      </a:r>
                      <a:r>
                        <a:rPr lang="en-AU" sz="2200" b="0" i="0" dirty="0">
                          <a:solidFill>
                            <a:srgbClr val="397A80"/>
                          </a:solidFill>
                          <a:effectLst/>
                          <a:latin typeface="+mn-lt"/>
                          <a:ea typeface="SimSun"/>
                          <a:cs typeface="Times New Roman"/>
                        </a:rPr>
                        <a:t> </a:t>
                      </a:r>
                      <a:r>
                        <a:rPr lang="en-AU" sz="2200" b="0" i="0" dirty="0">
                          <a:effectLst/>
                          <a:latin typeface="+mn-lt"/>
                          <a:ea typeface="SimSun"/>
                          <a:cs typeface="Times New Roman"/>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037596"/>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might like</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68502"/>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can use</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344060"/>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could use</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032727"/>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should buy</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864210"/>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may use</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865636"/>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must buy</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089133"/>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ought to buy</a:t>
                      </a:r>
                      <a:r>
                        <a:rPr lang="en-AU" sz="2200" b="0" i="0" dirty="0">
                          <a:solidFill>
                            <a:srgbClr val="397A80"/>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221080"/>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must </a:t>
                      </a:r>
                      <a:r>
                        <a:rPr lang="en-AU" sz="2200" b="0" i="0" dirty="0">
                          <a:effectLst/>
                          <a:latin typeface="+mn-lt"/>
                          <a:ea typeface="SimSun"/>
                          <a:cs typeface="Calibri"/>
                        </a:rPr>
                        <a:t>not </a:t>
                      </a:r>
                      <a:r>
                        <a:rPr lang="en-AU" sz="2200" b="0" i="0" dirty="0">
                          <a:solidFill>
                            <a:srgbClr val="00B050"/>
                          </a:solidFill>
                          <a:effectLst/>
                          <a:latin typeface="+mn-lt"/>
                          <a:ea typeface="SimSun"/>
                          <a:cs typeface="Calibri"/>
                        </a:rPr>
                        <a:t>buy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350229"/>
                  </a:ext>
                </a:extLst>
              </a:tr>
            </a:tbl>
          </a:graphicData>
        </a:graphic>
      </p:graphicFrame>
      <p:sp>
        <p:nvSpPr>
          <p:cNvPr id="15" name="Arrow: Right 14">
            <a:extLst>
              <a:ext uri="{FF2B5EF4-FFF2-40B4-BE49-F238E27FC236}">
                <a16:creationId xmlns:a16="http://schemas.microsoft.com/office/drawing/2014/main" id="{31D68E5A-45E3-4A3C-BED1-365CBC5E43C9}"/>
              </a:ext>
            </a:extLst>
          </p:cNvPr>
          <p:cNvSpPr/>
          <p:nvPr/>
        </p:nvSpPr>
        <p:spPr>
          <a:xfrm>
            <a:off x="3817613" y="3429000"/>
            <a:ext cx="487374" cy="484632"/>
          </a:xfrm>
          <a:prstGeom prst="rightArrow">
            <a:avLst/>
          </a:prstGeom>
          <a:solidFill>
            <a:srgbClr val="39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a:extLst>
              <a:ext uri="{FF2B5EF4-FFF2-40B4-BE49-F238E27FC236}">
                <a16:creationId xmlns:a16="http://schemas.microsoft.com/office/drawing/2014/main" id="{602C12F3-197C-4883-A0F9-328A24C17F9F}"/>
              </a:ext>
            </a:extLst>
          </p:cNvPr>
          <p:cNvSpPr>
            <a:spLocks noGrp="1"/>
          </p:cNvSpPr>
          <p:nvPr>
            <p:ph type="title"/>
          </p:nvPr>
        </p:nvSpPr>
        <p:spPr>
          <a:xfrm>
            <a:off x="498680" y="380955"/>
            <a:ext cx="10515600" cy="1016538"/>
          </a:xfrm>
        </p:spPr>
        <p:txBody>
          <a:bodyPr>
            <a:normAutofit/>
          </a:bodyPr>
          <a:lstStyle/>
          <a:p>
            <a:r>
              <a:rPr lang="en-AU"/>
              <a:t>Sort the verb groups</a:t>
            </a:r>
          </a:p>
        </p:txBody>
      </p:sp>
      <p:pic>
        <p:nvPicPr>
          <p:cNvPr id="5" name="Audio 4">
            <a:hlinkClick r:id="" action="ppaction://media"/>
            <a:extLst>
              <a:ext uri="{FF2B5EF4-FFF2-40B4-BE49-F238E27FC236}">
                <a16:creationId xmlns:a16="http://schemas.microsoft.com/office/drawing/2014/main" id="{232B94DE-F60D-4451-979D-8638CF6E56E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4302" y="686024"/>
            <a:ext cx="406400" cy="406400"/>
          </a:xfrm>
          <a:prstGeom prst="rect">
            <a:avLst/>
          </a:prstGeom>
        </p:spPr>
      </p:pic>
    </p:spTree>
    <p:extLst>
      <p:ext uri="{BB962C8B-B14F-4D97-AF65-F5344CB8AC3E}">
        <p14:creationId xmlns:p14="http://schemas.microsoft.com/office/powerpoint/2010/main" val="73935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F580C7BA-1DB7-49A2-AD61-42DA49C44AC9}"/>
              </a:ext>
            </a:extLst>
          </p:cNvPr>
          <p:cNvGraphicFramePr>
            <a:graphicFrameLocks noGrp="1"/>
          </p:cNvGraphicFramePr>
          <p:nvPr>
            <p:ph idx="1"/>
            <p:extLst>
              <p:ext uri="{D42A27DB-BD31-4B8C-83A1-F6EECF244321}">
                <p14:modId xmlns:p14="http://schemas.microsoft.com/office/powerpoint/2010/main" val="3762500"/>
              </p:ext>
            </p:extLst>
          </p:nvPr>
        </p:nvGraphicFramePr>
        <p:xfrm>
          <a:off x="4269047" y="1248216"/>
          <a:ext cx="7447942" cy="4217751"/>
        </p:xfrm>
        <a:graphic>
          <a:graphicData uri="http://schemas.openxmlformats.org/drawingml/2006/table">
            <a:tbl>
              <a:tblPr firstRow="1" bandRow="1">
                <a:tableStyleId>{93296810-A885-4BE3-A3E7-6D5BEEA58F35}</a:tableStyleId>
              </a:tblPr>
              <a:tblGrid>
                <a:gridCol w="2298124">
                  <a:extLst>
                    <a:ext uri="{9D8B030D-6E8A-4147-A177-3AD203B41FA5}">
                      <a16:colId xmlns:a16="http://schemas.microsoft.com/office/drawing/2014/main" val="2550048220"/>
                    </a:ext>
                  </a:extLst>
                </a:gridCol>
                <a:gridCol w="2390853">
                  <a:extLst>
                    <a:ext uri="{9D8B030D-6E8A-4147-A177-3AD203B41FA5}">
                      <a16:colId xmlns:a16="http://schemas.microsoft.com/office/drawing/2014/main" val="1402335436"/>
                    </a:ext>
                  </a:extLst>
                </a:gridCol>
                <a:gridCol w="2758965">
                  <a:extLst>
                    <a:ext uri="{9D8B030D-6E8A-4147-A177-3AD203B41FA5}">
                      <a16:colId xmlns:a16="http://schemas.microsoft.com/office/drawing/2014/main" val="1001153035"/>
                    </a:ext>
                  </a:extLst>
                </a:gridCol>
              </a:tblGrid>
              <a:tr h="5721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a:ln>
                            <a:noFill/>
                          </a:ln>
                          <a:solidFill>
                            <a:schemeClr val="bg1"/>
                          </a:solidFill>
                          <a:effectLst/>
                          <a:uLnTx/>
                          <a:uFillTx/>
                          <a:latin typeface="+mn-lt"/>
                          <a:ea typeface="+mn-ea"/>
                          <a:cs typeface="+mn-cs"/>
                        </a:rPr>
                        <a:t>Low modality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9C9B"/>
                    </a:solidFill>
                  </a:tcPr>
                </a:tc>
                <a:tc>
                  <a:txBody>
                    <a:bodyPr/>
                    <a:lstStyle/>
                    <a:p>
                      <a:pPr algn="ctr"/>
                      <a:r>
                        <a:rPr lang="en-AU" sz="2000">
                          <a:solidFill>
                            <a:schemeClr val="bg1"/>
                          </a:solidFill>
                        </a:rPr>
                        <a:t>Medium</a:t>
                      </a:r>
                      <a:r>
                        <a:rPr lang="en-US" sz="2000">
                          <a:solidFill>
                            <a:schemeClr val="bg1"/>
                          </a:solidFill>
                        </a:rPr>
                        <a:t> </a:t>
                      </a:r>
                      <a:r>
                        <a:rPr lang="en-AU" sz="2000">
                          <a:solidFill>
                            <a:schemeClr val="bg1"/>
                          </a:solidFill>
                        </a:rPr>
                        <a:t>modality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59C9B"/>
                    </a:solidFill>
                  </a:tcPr>
                </a:tc>
                <a:tc>
                  <a:txBody>
                    <a:bodyPr/>
                    <a:lstStyle/>
                    <a:p>
                      <a:pPr lvl="0" algn="ctr">
                        <a:buNone/>
                      </a:pPr>
                      <a:r>
                        <a:rPr lang="en-AU" sz="2000">
                          <a:solidFill>
                            <a:schemeClr val="bg1"/>
                          </a:solidFill>
                        </a:rPr>
                        <a:t>High modality</a:t>
                      </a:r>
                    </a:p>
                  </a:txBody>
                  <a:tcPr>
                    <a:lnL w="12700">
                      <a:solidFill>
                        <a:schemeClr val="tx1"/>
                      </a:solidFill>
                    </a:lnL>
                    <a:lnR w="12700">
                      <a:solidFill>
                        <a:schemeClr val="tx1"/>
                      </a:solidFill>
                    </a:lnR>
                    <a:lnT w="12700">
                      <a:solidFill>
                        <a:schemeClr val="tx1"/>
                      </a:solidFill>
                    </a:lnT>
                    <a:lnB w="12700">
                      <a:solidFill>
                        <a:schemeClr val="tx1"/>
                      </a:solidFill>
                    </a:lnB>
                    <a:solidFill>
                      <a:srgbClr val="359C9B"/>
                    </a:solidFill>
                  </a:tcPr>
                </a:tc>
                <a:extLst>
                  <a:ext uri="{0D108BD9-81ED-4DB2-BD59-A6C34878D82A}">
                    <a16:rowId xmlns:a16="http://schemas.microsoft.com/office/drawing/2014/main" val="1123818478"/>
                  </a:ext>
                </a:extLst>
              </a:tr>
              <a:tr h="3645596">
                <a:tc>
                  <a:txBody>
                    <a:bodyPr/>
                    <a:lstStyle/>
                    <a:p>
                      <a:r>
                        <a:rPr lang="en-AU" sz="2400" b="0" i="0" dirty="0"/>
                        <a:t>You </a:t>
                      </a:r>
                      <a:r>
                        <a:rPr lang="en-AU" sz="2400" b="0" i="0" dirty="0">
                          <a:solidFill>
                            <a:srgbClr val="00B050"/>
                          </a:solidFill>
                        </a:rPr>
                        <a:t>may use it.</a:t>
                      </a:r>
                    </a:p>
                    <a:p>
                      <a:r>
                        <a:rPr lang="en-AU" sz="2400" b="0" i="0" dirty="0">
                          <a:solidFill>
                            <a:schemeClr val="tx1"/>
                          </a:solidFill>
                        </a:rPr>
                        <a:t>You </a:t>
                      </a:r>
                      <a:r>
                        <a:rPr lang="en-AU" sz="2400" b="0" i="0" dirty="0">
                          <a:solidFill>
                            <a:srgbClr val="00B050"/>
                          </a:solidFill>
                        </a:rPr>
                        <a:t>could use</a:t>
                      </a:r>
                      <a:r>
                        <a:rPr lang="en-AU" sz="2400" b="0" i="0" dirty="0">
                          <a:solidFill>
                            <a:srgbClr val="359C9B"/>
                          </a:solidFill>
                        </a:rPr>
                        <a:t> </a:t>
                      </a:r>
                      <a:r>
                        <a:rPr lang="en-AU" sz="2400" b="0" i="0" dirty="0"/>
                        <a:t>it.</a:t>
                      </a:r>
                    </a:p>
                    <a:p>
                      <a:r>
                        <a:rPr lang="en-AU" sz="2400" b="0" i="0" dirty="0"/>
                        <a:t>You </a:t>
                      </a:r>
                      <a:r>
                        <a:rPr lang="en-AU" sz="2400" b="0" i="0" dirty="0">
                          <a:solidFill>
                            <a:srgbClr val="00B050"/>
                          </a:solidFill>
                        </a:rPr>
                        <a:t>might like</a:t>
                      </a:r>
                      <a:r>
                        <a:rPr lang="en-AU" sz="2400" b="0" i="0" dirty="0">
                          <a:solidFill>
                            <a:srgbClr val="359C9B"/>
                          </a:solidFill>
                        </a:rPr>
                        <a:t> </a:t>
                      </a:r>
                      <a:r>
                        <a:rPr lang="en-AU" sz="2400" b="0" i="0" dirty="0"/>
                        <a:t>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AU" sz="2400" b="0" i="0" dirty="0"/>
                        <a:t>You </a:t>
                      </a:r>
                      <a:r>
                        <a:rPr lang="en-AU" sz="2400" b="0" i="0" dirty="0">
                          <a:solidFill>
                            <a:srgbClr val="00B050"/>
                          </a:solidFill>
                        </a:rPr>
                        <a:t>can use</a:t>
                      </a:r>
                      <a:r>
                        <a:rPr lang="en-AU" sz="2400" b="0" i="0" dirty="0">
                          <a:solidFill>
                            <a:srgbClr val="359C9B"/>
                          </a:solidFill>
                        </a:rPr>
                        <a:t> </a:t>
                      </a:r>
                      <a:r>
                        <a:rPr lang="en-AU" sz="2400" b="0" i="0" dirty="0"/>
                        <a:t>it.</a:t>
                      </a:r>
                    </a:p>
                    <a:p>
                      <a:r>
                        <a:rPr lang="en-AU" sz="2400" b="0" i="0" dirty="0"/>
                        <a:t>You </a:t>
                      </a:r>
                      <a:r>
                        <a:rPr lang="en-AU" sz="2400" b="0" i="0" dirty="0">
                          <a:solidFill>
                            <a:srgbClr val="00B050"/>
                          </a:solidFill>
                        </a:rPr>
                        <a:t>should buy</a:t>
                      </a:r>
                      <a:r>
                        <a:rPr lang="en-AU" sz="2400" b="0" i="0" dirty="0">
                          <a:solidFill>
                            <a:srgbClr val="359C9B"/>
                          </a:solidFill>
                        </a:rPr>
                        <a:t> </a:t>
                      </a:r>
                      <a:r>
                        <a:rPr lang="en-AU" sz="2400" b="0" i="0" dirty="0"/>
                        <a:t>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buNone/>
                      </a:pPr>
                      <a:r>
                        <a:rPr lang="en-AU" sz="2400" b="0" i="0" dirty="0"/>
                        <a:t>You </a:t>
                      </a:r>
                      <a:r>
                        <a:rPr lang="en-AU" sz="2400" b="0" i="0" dirty="0">
                          <a:solidFill>
                            <a:srgbClr val="00B050"/>
                          </a:solidFill>
                        </a:rPr>
                        <a:t>will love</a:t>
                      </a:r>
                      <a:r>
                        <a:rPr lang="en-AU" sz="2400" b="0" i="0" dirty="0">
                          <a:solidFill>
                            <a:srgbClr val="359C9B"/>
                          </a:solidFill>
                        </a:rPr>
                        <a:t> </a:t>
                      </a:r>
                      <a:r>
                        <a:rPr lang="en-AU" sz="2400" b="0" i="0" dirty="0"/>
                        <a:t>it. </a:t>
                      </a:r>
                    </a:p>
                    <a:p>
                      <a:pPr lvl="0">
                        <a:buNone/>
                      </a:pPr>
                      <a:r>
                        <a:rPr lang="en-AU" sz="2400" b="0" i="0" dirty="0"/>
                        <a:t>You </a:t>
                      </a:r>
                      <a:r>
                        <a:rPr lang="en-AU" sz="2400" b="0" i="0" dirty="0">
                          <a:solidFill>
                            <a:srgbClr val="00B050"/>
                          </a:solidFill>
                        </a:rPr>
                        <a:t>must buy</a:t>
                      </a:r>
                      <a:r>
                        <a:rPr lang="en-AU" sz="2400" b="0" i="0" dirty="0">
                          <a:solidFill>
                            <a:srgbClr val="359C9B"/>
                          </a:solidFill>
                        </a:rPr>
                        <a:t> </a:t>
                      </a:r>
                      <a:r>
                        <a:rPr lang="en-AU" sz="2400" b="0" i="0" dirty="0"/>
                        <a:t>it. </a:t>
                      </a:r>
                    </a:p>
                    <a:p>
                      <a:pPr lvl="0">
                        <a:buNone/>
                      </a:pPr>
                      <a:r>
                        <a:rPr lang="en-AU" sz="2400" b="0" i="0" dirty="0"/>
                        <a:t>You </a:t>
                      </a:r>
                      <a:r>
                        <a:rPr lang="en-AU" sz="2400" b="0" i="0" dirty="0">
                          <a:solidFill>
                            <a:srgbClr val="00B050"/>
                          </a:solidFill>
                        </a:rPr>
                        <a:t>must</a:t>
                      </a:r>
                      <a:r>
                        <a:rPr lang="en-AU" sz="2400" b="0" i="0" dirty="0"/>
                        <a:t> not </a:t>
                      </a:r>
                      <a:r>
                        <a:rPr lang="en-AU" sz="2400" b="0" i="0" dirty="0">
                          <a:solidFill>
                            <a:srgbClr val="00B050"/>
                          </a:solidFill>
                        </a:rPr>
                        <a:t>buy</a:t>
                      </a:r>
                      <a:r>
                        <a:rPr lang="en-AU" sz="2400" b="0" i="0" dirty="0"/>
                        <a:t> it.</a:t>
                      </a:r>
                    </a:p>
                    <a:p>
                      <a:pPr lvl="0">
                        <a:buNone/>
                      </a:pPr>
                      <a:r>
                        <a:rPr lang="en-AU" sz="2400" b="0" i="0" dirty="0"/>
                        <a:t>You </a:t>
                      </a:r>
                      <a:r>
                        <a:rPr lang="en-AU" sz="2400" b="0" i="0" dirty="0">
                          <a:solidFill>
                            <a:srgbClr val="00B050"/>
                          </a:solidFill>
                        </a:rPr>
                        <a:t>ought to buy</a:t>
                      </a:r>
                      <a:r>
                        <a:rPr lang="en-AU" sz="2400" b="0" i="0" dirty="0">
                          <a:solidFill>
                            <a:srgbClr val="359C9B"/>
                          </a:solidFill>
                        </a:rPr>
                        <a:t> </a:t>
                      </a:r>
                      <a:r>
                        <a:rPr lang="en-AU" sz="2400" b="0" i="0" dirty="0"/>
                        <a:t>it. </a:t>
                      </a:r>
                    </a:p>
                    <a:p>
                      <a:pPr lvl="0">
                        <a:buNone/>
                      </a:pPr>
                      <a:endParaRPr lang="en-AU" sz="2400" b="0" i="0" dirty="0"/>
                    </a:p>
                  </a:txBody>
                  <a:tcP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401540497"/>
                  </a:ext>
                </a:extLst>
              </a:tr>
            </a:tbl>
          </a:graphicData>
        </a:graphic>
      </p:graphicFrame>
      <p:graphicFrame>
        <p:nvGraphicFramePr>
          <p:cNvPr id="14" name="Table 13">
            <a:extLst>
              <a:ext uri="{FF2B5EF4-FFF2-40B4-BE49-F238E27FC236}">
                <a16:creationId xmlns:a16="http://schemas.microsoft.com/office/drawing/2014/main" id="{FF1A593B-F3CA-4423-BF37-740C73C6F4BC}"/>
              </a:ext>
            </a:extLst>
          </p:cNvPr>
          <p:cNvGraphicFramePr>
            <a:graphicFrameLocks noGrp="1"/>
          </p:cNvGraphicFramePr>
          <p:nvPr>
            <p:extLst>
              <p:ext uri="{D42A27DB-BD31-4B8C-83A1-F6EECF244321}">
                <p14:modId xmlns:p14="http://schemas.microsoft.com/office/powerpoint/2010/main" val="699909562"/>
              </p:ext>
            </p:extLst>
          </p:nvPr>
        </p:nvGraphicFramePr>
        <p:xfrm>
          <a:off x="718495" y="1248216"/>
          <a:ext cx="2993115" cy="4773357"/>
        </p:xfrm>
        <a:graphic>
          <a:graphicData uri="http://schemas.openxmlformats.org/drawingml/2006/table">
            <a:tbl>
              <a:tblPr firstRow="1" firstCol="1" bandRow="1"/>
              <a:tblGrid>
                <a:gridCol w="2993115">
                  <a:extLst>
                    <a:ext uri="{9D8B030D-6E8A-4147-A177-3AD203B41FA5}">
                      <a16:colId xmlns:a16="http://schemas.microsoft.com/office/drawing/2014/main" val="3439734467"/>
                    </a:ext>
                  </a:extLst>
                </a:gridCol>
              </a:tblGrid>
              <a:tr h="530373">
                <a:tc>
                  <a:txBody>
                    <a:bodyPr/>
                    <a:lstStyle/>
                    <a:p>
                      <a:pPr algn="ctr">
                        <a:lnSpc>
                          <a:spcPct val="107000"/>
                        </a:lnSpc>
                        <a:spcAft>
                          <a:spcPts val="1200"/>
                        </a:spcAft>
                      </a:pPr>
                      <a:r>
                        <a:rPr lang="en-AU" sz="2200" b="0" i="0">
                          <a:effectLst/>
                          <a:latin typeface="+mn-lt"/>
                          <a:ea typeface="SimSun"/>
                          <a:cs typeface="Times New Roman"/>
                        </a:rPr>
                        <a:t>You </a:t>
                      </a:r>
                      <a:r>
                        <a:rPr lang="en-AU" sz="2200" b="0" i="0">
                          <a:solidFill>
                            <a:srgbClr val="00B050"/>
                          </a:solidFill>
                          <a:effectLst/>
                          <a:latin typeface="+mn-lt"/>
                          <a:ea typeface="SimSun"/>
                          <a:cs typeface="Times New Roman"/>
                        </a:rPr>
                        <a:t>will love</a:t>
                      </a:r>
                      <a:r>
                        <a:rPr lang="en-AU" sz="2200" b="0" i="0">
                          <a:solidFill>
                            <a:srgbClr val="359C9B"/>
                          </a:solidFill>
                          <a:effectLst/>
                          <a:latin typeface="+mn-lt"/>
                          <a:ea typeface="SimSun"/>
                          <a:cs typeface="Times New Roman"/>
                        </a:rPr>
                        <a:t> </a:t>
                      </a:r>
                      <a:r>
                        <a:rPr lang="en-AU" sz="2200" b="0" i="0">
                          <a:effectLst/>
                          <a:latin typeface="+mn-lt"/>
                          <a:ea typeface="SimSun"/>
                          <a:cs typeface="Times New Roman"/>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4037596"/>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might like</a:t>
                      </a:r>
                      <a:r>
                        <a:rPr lang="en-AU" sz="2200" b="0" i="0" dirty="0">
                          <a:solidFill>
                            <a:srgbClr val="359C9B"/>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768502"/>
                  </a:ext>
                </a:extLst>
              </a:tr>
              <a:tr h="530373">
                <a:tc>
                  <a:txBody>
                    <a:bodyPr/>
                    <a:lstStyle/>
                    <a:p>
                      <a:pPr algn="ctr">
                        <a:lnSpc>
                          <a:spcPct val="107000"/>
                        </a:lnSpc>
                        <a:spcAft>
                          <a:spcPts val="1200"/>
                        </a:spcAft>
                      </a:pPr>
                      <a:r>
                        <a:rPr lang="en-AU" sz="2200" b="0" i="0">
                          <a:effectLst/>
                          <a:latin typeface="+mn-lt"/>
                          <a:ea typeface="SimSun"/>
                          <a:cs typeface="Calibri"/>
                        </a:rPr>
                        <a:t>You </a:t>
                      </a:r>
                      <a:r>
                        <a:rPr lang="en-AU" sz="2200" b="0" i="0">
                          <a:solidFill>
                            <a:srgbClr val="00B050"/>
                          </a:solidFill>
                          <a:effectLst/>
                          <a:latin typeface="+mn-lt"/>
                          <a:ea typeface="SimSun"/>
                          <a:cs typeface="Calibri"/>
                        </a:rPr>
                        <a:t>can use</a:t>
                      </a:r>
                      <a:r>
                        <a:rPr lang="en-AU" sz="2200" b="0" i="0">
                          <a:solidFill>
                            <a:srgbClr val="359C9B"/>
                          </a:solidFill>
                          <a:effectLst/>
                          <a:latin typeface="+mn-lt"/>
                          <a:ea typeface="SimSun"/>
                          <a:cs typeface="Calibri"/>
                        </a:rPr>
                        <a:t> </a:t>
                      </a:r>
                      <a:r>
                        <a:rPr lang="en-AU" sz="2200" b="0" i="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5344060"/>
                  </a:ext>
                </a:extLst>
              </a:tr>
              <a:tr h="530373">
                <a:tc>
                  <a:txBody>
                    <a:bodyPr/>
                    <a:lstStyle/>
                    <a:p>
                      <a:pPr algn="ctr">
                        <a:lnSpc>
                          <a:spcPct val="107000"/>
                        </a:lnSpc>
                        <a:spcAft>
                          <a:spcPts val="1200"/>
                        </a:spcAft>
                      </a:pPr>
                      <a:r>
                        <a:rPr lang="en-AU" sz="2200" b="0" i="0">
                          <a:effectLst/>
                          <a:latin typeface="+mn-lt"/>
                          <a:ea typeface="SimSun"/>
                          <a:cs typeface="Calibri"/>
                        </a:rPr>
                        <a:t>You </a:t>
                      </a:r>
                      <a:r>
                        <a:rPr lang="en-AU" sz="2200" b="0" i="0">
                          <a:solidFill>
                            <a:srgbClr val="00B050"/>
                          </a:solidFill>
                          <a:effectLst/>
                          <a:latin typeface="+mn-lt"/>
                          <a:ea typeface="SimSun"/>
                          <a:cs typeface="Calibri"/>
                        </a:rPr>
                        <a:t>could use</a:t>
                      </a:r>
                      <a:r>
                        <a:rPr lang="en-AU" sz="2200" b="0" i="0">
                          <a:solidFill>
                            <a:srgbClr val="359C9B"/>
                          </a:solidFill>
                          <a:effectLst/>
                          <a:latin typeface="+mn-lt"/>
                          <a:ea typeface="SimSun"/>
                          <a:cs typeface="Calibri"/>
                        </a:rPr>
                        <a:t> </a:t>
                      </a:r>
                      <a:r>
                        <a:rPr lang="en-AU" sz="2200" b="0" i="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3032727"/>
                  </a:ext>
                </a:extLst>
              </a:tr>
              <a:tr h="530373">
                <a:tc>
                  <a:txBody>
                    <a:bodyPr/>
                    <a:lstStyle/>
                    <a:p>
                      <a:pPr algn="ctr">
                        <a:lnSpc>
                          <a:spcPct val="107000"/>
                        </a:lnSpc>
                        <a:spcAft>
                          <a:spcPts val="1200"/>
                        </a:spcAft>
                      </a:pPr>
                      <a:r>
                        <a:rPr lang="en-AU" sz="2200" b="0" i="0">
                          <a:effectLst/>
                          <a:latin typeface="+mn-lt"/>
                          <a:ea typeface="SimSun"/>
                          <a:cs typeface="Calibri"/>
                        </a:rPr>
                        <a:t>You </a:t>
                      </a:r>
                      <a:r>
                        <a:rPr lang="en-AU" sz="2200" b="0" i="0">
                          <a:solidFill>
                            <a:srgbClr val="00B050"/>
                          </a:solidFill>
                          <a:effectLst/>
                          <a:latin typeface="+mn-lt"/>
                          <a:ea typeface="SimSun"/>
                          <a:cs typeface="Calibri"/>
                        </a:rPr>
                        <a:t>should buy</a:t>
                      </a:r>
                      <a:r>
                        <a:rPr lang="en-AU" sz="2200" b="0" i="0">
                          <a:solidFill>
                            <a:srgbClr val="359C9B"/>
                          </a:solidFill>
                          <a:effectLst/>
                          <a:latin typeface="+mn-lt"/>
                          <a:ea typeface="SimSun"/>
                          <a:cs typeface="Calibri"/>
                        </a:rPr>
                        <a:t> </a:t>
                      </a:r>
                      <a:r>
                        <a:rPr lang="en-AU" sz="2200" b="0" i="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3864210"/>
                  </a:ext>
                </a:extLst>
              </a:tr>
              <a:tr h="530373">
                <a:tc>
                  <a:txBody>
                    <a:bodyPr/>
                    <a:lstStyle/>
                    <a:p>
                      <a:pPr algn="ctr">
                        <a:lnSpc>
                          <a:spcPct val="107000"/>
                        </a:lnSpc>
                        <a:spcAft>
                          <a:spcPts val="1200"/>
                        </a:spcAft>
                      </a:pPr>
                      <a:r>
                        <a:rPr lang="en-AU" sz="2200" b="0" i="0">
                          <a:effectLst/>
                          <a:latin typeface="+mn-lt"/>
                          <a:ea typeface="SimSun"/>
                          <a:cs typeface="Calibri"/>
                        </a:rPr>
                        <a:t>You </a:t>
                      </a:r>
                      <a:r>
                        <a:rPr lang="en-AU" sz="2200" b="0" i="0">
                          <a:solidFill>
                            <a:srgbClr val="00B050"/>
                          </a:solidFill>
                          <a:effectLst/>
                          <a:latin typeface="+mn-lt"/>
                          <a:ea typeface="SimSun"/>
                          <a:cs typeface="Calibri"/>
                        </a:rPr>
                        <a:t>may use</a:t>
                      </a:r>
                      <a:r>
                        <a:rPr lang="en-AU" sz="2200" b="0" i="0">
                          <a:solidFill>
                            <a:srgbClr val="359C9B"/>
                          </a:solidFill>
                          <a:effectLst/>
                          <a:latin typeface="+mn-lt"/>
                          <a:ea typeface="SimSun"/>
                          <a:cs typeface="Calibri"/>
                        </a:rPr>
                        <a:t> </a:t>
                      </a:r>
                      <a:r>
                        <a:rPr lang="en-AU" sz="2200" b="0" i="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865636"/>
                  </a:ext>
                </a:extLst>
              </a:tr>
              <a:tr h="530373">
                <a:tc>
                  <a:txBody>
                    <a:bodyPr/>
                    <a:lstStyle/>
                    <a:p>
                      <a:pPr algn="ctr">
                        <a:lnSpc>
                          <a:spcPct val="107000"/>
                        </a:lnSpc>
                        <a:spcAft>
                          <a:spcPts val="1200"/>
                        </a:spcAft>
                      </a:pPr>
                      <a:r>
                        <a:rPr lang="en-AU" sz="2200" b="0" i="0">
                          <a:effectLst/>
                          <a:latin typeface="+mn-lt"/>
                          <a:ea typeface="SimSun"/>
                          <a:cs typeface="Calibri"/>
                        </a:rPr>
                        <a:t>You </a:t>
                      </a:r>
                      <a:r>
                        <a:rPr lang="en-AU" sz="2200" b="0" i="0">
                          <a:solidFill>
                            <a:srgbClr val="00B050"/>
                          </a:solidFill>
                          <a:effectLst/>
                          <a:latin typeface="+mn-lt"/>
                          <a:ea typeface="SimSun"/>
                          <a:cs typeface="Calibri"/>
                        </a:rPr>
                        <a:t>must buy</a:t>
                      </a:r>
                      <a:r>
                        <a:rPr lang="en-AU" sz="2200" b="0" i="0">
                          <a:solidFill>
                            <a:srgbClr val="359C9B"/>
                          </a:solidFill>
                          <a:effectLst/>
                          <a:latin typeface="+mn-lt"/>
                          <a:ea typeface="SimSun"/>
                          <a:cs typeface="Calibri"/>
                        </a:rPr>
                        <a:t> </a:t>
                      </a:r>
                      <a:r>
                        <a:rPr lang="en-AU" sz="2200" b="0" i="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089133"/>
                  </a:ext>
                </a:extLst>
              </a:tr>
              <a:tr h="530373">
                <a:tc>
                  <a:txBody>
                    <a:bodyPr/>
                    <a:lstStyle/>
                    <a:p>
                      <a:pPr algn="ctr">
                        <a:lnSpc>
                          <a:spcPct val="107000"/>
                        </a:lnSpc>
                        <a:spcAft>
                          <a:spcPts val="1200"/>
                        </a:spcAft>
                      </a:pPr>
                      <a:r>
                        <a:rPr lang="en-AU" sz="2200" b="0" i="0">
                          <a:effectLst/>
                          <a:latin typeface="+mn-lt"/>
                          <a:ea typeface="SimSun"/>
                          <a:cs typeface="Calibri"/>
                        </a:rPr>
                        <a:t>You </a:t>
                      </a:r>
                      <a:r>
                        <a:rPr lang="en-AU" sz="2200" b="0" i="0">
                          <a:solidFill>
                            <a:srgbClr val="00B050"/>
                          </a:solidFill>
                          <a:effectLst/>
                          <a:latin typeface="+mn-lt"/>
                          <a:ea typeface="SimSun"/>
                          <a:cs typeface="Calibri"/>
                        </a:rPr>
                        <a:t>ought to buy</a:t>
                      </a:r>
                      <a:r>
                        <a:rPr lang="en-AU" sz="2200" b="0" i="0">
                          <a:solidFill>
                            <a:srgbClr val="359C9B"/>
                          </a:solidFill>
                          <a:effectLst/>
                          <a:latin typeface="+mn-lt"/>
                          <a:ea typeface="SimSun"/>
                          <a:cs typeface="Calibri"/>
                        </a:rPr>
                        <a:t> </a:t>
                      </a:r>
                      <a:r>
                        <a:rPr lang="en-AU" sz="2200" b="0" i="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1221080"/>
                  </a:ext>
                </a:extLst>
              </a:tr>
              <a:tr h="530373">
                <a:tc>
                  <a:txBody>
                    <a:bodyPr/>
                    <a:lstStyle/>
                    <a:p>
                      <a:pPr algn="ctr">
                        <a:lnSpc>
                          <a:spcPct val="107000"/>
                        </a:lnSpc>
                        <a:spcAft>
                          <a:spcPts val="1200"/>
                        </a:spcAft>
                      </a:pPr>
                      <a:r>
                        <a:rPr lang="en-AU" sz="2200" b="0" i="0" dirty="0">
                          <a:effectLst/>
                          <a:latin typeface="+mn-lt"/>
                          <a:ea typeface="SimSun"/>
                          <a:cs typeface="Calibri"/>
                        </a:rPr>
                        <a:t>You </a:t>
                      </a:r>
                      <a:r>
                        <a:rPr lang="en-AU" sz="2200" b="0" i="0" dirty="0">
                          <a:solidFill>
                            <a:srgbClr val="00B050"/>
                          </a:solidFill>
                          <a:effectLst/>
                          <a:latin typeface="+mn-lt"/>
                          <a:ea typeface="SimSun"/>
                          <a:cs typeface="Calibri"/>
                        </a:rPr>
                        <a:t>must</a:t>
                      </a:r>
                      <a:r>
                        <a:rPr lang="en-AU" sz="2200" b="0" i="0" dirty="0">
                          <a:effectLst/>
                          <a:latin typeface="+mn-lt"/>
                          <a:ea typeface="SimSun"/>
                          <a:cs typeface="Calibri"/>
                        </a:rPr>
                        <a:t> not</a:t>
                      </a:r>
                      <a:r>
                        <a:rPr lang="en-AU" sz="2200" b="0" i="0" dirty="0">
                          <a:solidFill>
                            <a:srgbClr val="359C9B"/>
                          </a:solidFill>
                          <a:effectLst/>
                          <a:latin typeface="+mn-lt"/>
                          <a:ea typeface="SimSun"/>
                          <a:cs typeface="Calibri"/>
                        </a:rPr>
                        <a:t> </a:t>
                      </a:r>
                      <a:r>
                        <a:rPr lang="en-AU" sz="2200" b="0" i="0" dirty="0">
                          <a:solidFill>
                            <a:srgbClr val="00B050"/>
                          </a:solidFill>
                          <a:effectLst/>
                          <a:latin typeface="+mn-lt"/>
                          <a:ea typeface="SimSun"/>
                          <a:cs typeface="Calibri"/>
                        </a:rPr>
                        <a:t>buy</a:t>
                      </a:r>
                      <a:r>
                        <a:rPr lang="en-AU" sz="2200" b="0" i="0" dirty="0">
                          <a:solidFill>
                            <a:srgbClr val="359C9B"/>
                          </a:solidFill>
                          <a:effectLst/>
                          <a:latin typeface="+mn-lt"/>
                          <a:ea typeface="SimSun"/>
                          <a:cs typeface="Calibri"/>
                        </a:rPr>
                        <a:t> </a:t>
                      </a:r>
                      <a:r>
                        <a:rPr lang="en-AU" sz="2200" b="0" i="0" dirty="0">
                          <a:effectLst/>
                          <a:latin typeface="+mn-lt"/>
                          <a:ea typeface="SimSun"/>
                          <a:cs typeface="Calibri"/>
                        </a:rPr>
                        <a:t>it.</a:t>
                      </a:r>
                    </a:p>
                  </a:txBody>
                  <a:tcPr marL="65763" marR="657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350229"/>
                  </a:ext>
                </a:extLst>
              </a:tr>
            </a:tbl>
          </a:graphicData>
        </a:graphic>
      </p:graphicFrame>
      <p:sp>
        <p:nvSpPr>
          <p:cNvPr id="15" name="Arrow: Right 14">
            <a:extLst>
              <a:ext uri="{FF2B5EF4-FFF2-40B4-BE49-F238E27FC236}">
                <a16:creationId xmlns:a16="http://schemas.microsoft.com/office/drawing/2014/main" id="{31D68E5A-45E3-4A3C-BED1-365CBC5E43C9}"/>
              </a:ext>
            </a:extLst>
          </p:cNvPr>
          <p:cNvSpPr/>
          <p:nvPr/>
        </p:nvSpPr>
        <p:spPr>
          <a:xfrm>
            <a:off x="3711610" y="3392579"/>
            <a:ext cx="487374" cy="484632"/>
          </a:xfrm>
          <a:prstGeom prst="rightArrow">
            <a:avLst/>
          </a:prstGeom>
          <a:solidFill>
            <a:srgbClr val="397A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a:extLst>
              <a:ext uri="{FF2B5EF4-FFF2-40B4-BE49-F238E27FC236}">
                <a16:creationId xmlns:a16="http://schemas.microsoft.com/office/drawing/2014/main" id="{602C12F3-197C-4883-A0F9-328A24C17F9F}"/>
              </a:ext>
            </a:extLst>
          </p:cNvPr>
          <p:cNvSpPr>
            <a:spLocks noGrp="1"/>
          </p:cNvSpPr>
          <p:nvPr>
            <p:ph type="title"/>
          </p:nvPr>
        </p:nvSpPr>
        <p:spPr>
          <a:xfrm>
            <a:off x="498680" y="380955"/>
            <a:ext cx="10515600" cy="1016538"/>
          </a:xfrm>
        </p:spPr>
        <p:txBody>
          <a:bodyPr>
            <a:normAutofit/>
          </a:bodyPr>
          <a:lstStyle/>
          <a:p>
            <a:r>
              <a:rPr lang="en-AU"/>
              <a:t>Possible answers</a:t>
            </a:r>
          </a:p>
        </p:txBody>
      </p:sp>
      <p:pic>
        <p:nvPicPr>
          <p:cNvPr id="3" name="Audio 2">
            <a:hlinkClick r:id="" action="ppaction://media"/>
            <a:extLst>
              <a:ext uri="{FF2B5EF4-FFF2-40B4-BE49-F238E27FC236}">
                <a16:creationId xmlns:a16="http://schemas.microsoft.com/office/drawing/2014/main" id="{97C0A184-07C6-4770-92AC-DC941A57DE2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2434" y="686024"/>
            <a:ext cx="406400" cy="406400"/>
          </a:xfrm>
          <a:prstGeom prst="rect">
            <a:avLst/>
          </a:prstGeom>
        </p:spPr>
      </p:pic>
    </p:spTree>
    <p:extLst>
      <p:ext uri="{BB962C8B-B14F-4D97-AF65-F5344CB8AC3E}">
        <p14:creationId xmlns:p14="http://schemas.microsoft.com/office/powerpoint/2010/main" val="36072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a:dk1>
        <a:sysClr val="windowText" lastClr="000000"/>
      </a:dk1>
      <a:lt1>
        <a:sysClr val="window" lastClr="FFFFFF"/>
      </a:lt1>
      <a:dk2>
        <a:srgbClr val="FFFFFF"/>
      </a:dk2>
      <a:lt2>
        <a:srgbClr val="FFFFFF"/>
      </a:lt2>
      <a:accent1>
        <a:srgbClr val="000000"/>
      </a:accent1>
      <a:accent2>
        <a:srgbClr val="419B9B"/>
      </a:accent2>
      <a:accent3>
        <a:srgbClr val="8BCEB8"/>
      </a:accent3>
      <a:accent4>
        <a:srgbClr val="303C5C"/>
      </a:accent4>
      <a:accent5>
        <a:srgbClr val="7F7F7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AA5E3F90A8F04FBFC584BD82790259" ma:contentTypeVersion="12" ma:contentTypeDescription="Create a new document." ma:contentTypeScope="" ma:versionID="e432ce722b148dcacb76ab1068064dde">
  <xsd:schema xmlns:xsd="http://www.w3.org/2001/XMLSchema" xmlns:xs="http://www.w3.org/2001/XMLSchema" xmlns:p="http://schemas.microsoft.com/office/2006/metadata/properties" xmlns:ns2="28b115c3-459a-455f-9491-f822ae48e207" xmlns:ns3="aac12812-9f3c-4df2-849d-85f1199e22b9" targetNamespace="http://schemas.microsoft.com/office/2006/metadata/properties" ma:root="true" ma:fieldsID="f914030981ce931cc44e1f17a8a1256d" ns2:_="" ns3:_="">
    <xsd:import namespace="28b115c3-459a-455f-9491-f822ae48e207"/>
    <xsd:import namespace="aac12812-9f3c-4df2-849d-85f1199e22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115c3-459a-455f-9491-f822ae48e2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c12812-9f3c-4df2-849d-85f1199e22b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C5B397-58EB-4D47-B833-7E24455BAA6C}">
  <ds:schemaRefs>
    <ds:schemaRef ds:uri="28b115c3-459a-455f-9491-f822ae48e207"/>
    <ds:schemaRef ds:uri="aac12812-9f3c-4df2-849d-85f1199e22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77170E-6406-461E-86CB-ADC82802F443}">
  <ds:schemaRefs>
    <ds:schemaRef ds:uri="http://schemas.microsoft.com/sharepoint/v3/contenttype/forms"/>
  </ds:schemaRefs>
</ds:datastoreItem>
</file>

<file path=customXml/itemProps3.xml><?xml version="1.0" encoding="utf-8"?>
<ds:datastoreItem xmlns:ds="http://schemas.openxmlformats.org/officeDocument/2006/customXml" ds:itemID="{BECA8CCB-C47D-4FA6-9369-6CE27757097F}">
  <ds:schemaRefs>
    <ds:schemaRef ds:uri="http://schemas.microsoft.com/office/infopath/2007/PartnerControls"/>
    <ds:schemaRef ds:uri="28b115c3-459a-455f-9491-f822ae48e207"/>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aac12812-9f3c-4df2-849d-85f1199e22b9"/>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TotalTime>
  <Words>770</Words>
  <Application>Microsoft Office PowerPoint</Application>
  <PresentationFormat>Widescreen</PresentationFormat>
  <Paragraphs>142</Paragraphs>
  <Slides>18</Slides>
  <Notes>1</Notes>
  <HiddenSlides>0</HiddenSlides>
  <MMClips>16</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Segoe UI</vt:lpstr>
      <vt:lpstr>Office Theme</vt:lpstr>
      <vt:lpstr>1_Office Theme</vt:lpstr>
      <vt:lpstr>Year 3</vt:lpstr>
      <vt:lpstr>PowerPoint Presentation</vt:lpstr>
      <vt:lpstr>You will need</vt:lpstr>
      <vt:lpstr>Learning intention </vt:lpstr>
      <vt:lpstr>Let’s remember – verbs and verb groups tell us about tense</vt:lpstr>
      <vt:lpstr>Modal verbs</vt:lpstr>
      <vt:lpstr>Modal verbs </vt:lpstr>
      <vt:lpstr>Sort the verb groups</vt:lpstr>
      <vt:lpstr>Possible answers</vt:lpstr>
      <vt:lpstr>Low to high modality</vt:lpstr>
      <vt:lpstr>Some possible answers</vt:lpstr>
      <vt:lpstr>Change or add words to make these sentences more forceful</vt:lpstr>
      <vt:lpstr>Some possible answers</vt:lpstr>
      <vt:lpstr>Time to write</vt:lpstr>
      <vt:lpstr>Reflection</vt:lpstr>
      <vt:lpstr>Daily reading routine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English lesson 5 – exploring modal verbs</dc:title>
  <dc:creator>Department for Education</dc:creator>
  <cp:lastModifiedBy>Blackwell, Elyse (Education)</cp:lastModifiedBy>
  <cp:revision>7</cp:revision>
  <dcterms:created xsi:type="dcterms:W3CDTF">2022-01-13T00:58:01Z</dcterms:created>
  <dcterms:modified xsi:type="dcterms:W3CDTF">2022-03-21T00:42:57Z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0x010100F0AA5E3F90A8F04FBFC584BD82790259</vt:lpwstr>
  </property>
</Properties>
</file>