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32"/>
  </p:notesMasterIdLst>
  <p:sldIdLst>
    <p:sldId id="268" r:id="rId6"/>
    <p:sldId id="319" r:id="rId7"/>
    <p:sldId id="306" r:id="rId8"/>
    <p:sldId id="303" r:id="rId9"/>
    <p:sldId id="302" r:id="rId10"/>
    <p:sldId id="304" r:id="rId11"/>
    <p:sldId id="307" r:id="rId12"/>
    <p:sldId id="280" r:id="rId13"/>
    <p:sldId id="288" r:id="rId14"/>
    <p:sldId id="289" r:id="rId15"/>
    <p:sldId id="305" r:id="rId16"/>
    <p:sldId id="309" r:id="rId17"/>
    <p:sldId id="316" r:id="rId18"/>
    <p:sldId id="269" r:id="rId19"/>
    <p:sldId id="310" r:id="rId20"/>
    <p:sldId id="270" r:id="rId21"/>
    <p:sldId id="312" r:id="rId22"/>
    <p:sldId id="313" r:id="rId23"/>
    <p:sldId id="271" r:id="rId24"/>
    <p:sldId id="311" r:id="rId25"/>
    <p:sldId id="315" r:id="rId26"/>
    <p:sldId id="317" r:id="rId27"/>
    <p:sldId id="318" r:id="rId28"/>
    <p:sldId id="292" r:id="rId29"/>
    <p:sldId id="279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C5E86B-A40C-DDCE-AB06-D77FE1EF172A}" name="Schilling, Geoff (Curriculum Development)" initials="SG(D" userId="S::geoff.schilling950@schools.sa.edu.au::9147261c-0027-4955-b2a6-c80652defa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bourne, Lawrina (Curriculum Support)" initials="OL(S" lastIdx="3" clrIdx="0">
    <p:extLst>
      <p:ext uri="{19B8F6BF-5375-455C-9EA6-DF929625EA0E}">
        <p15:presenceInfo xmlns:p15="http://schemas.microsoft.com/office/powerpoint/2012/main" userId="Osbourne, Lawrina (Curriculum Support)" providerId="None"/>
      </p:ext>
    </p:extLst>
  </p:cmAuthor>
  <p:cmAuthor id="2" name="Rowntree, Sarah (Literacy and Numeracy Programs)" initials="RS(aNP" lastIdx="8" clrIdx="1">
    <p:extLst>
      <p:ext uri="{19B8F6BF-5375-455C-9EA6-DF929625EA0E}">
        <p15:presenceInfo xmlns:p15="http://schemas.microsoft.com/office/powerpoint/2012/main" userId="S::Sarah.Rowntree805@schools.sa.edu.au::10f23035-01e7-46ad-97a5-d88e33a86a1f" providerId="AD"/>
      </p:ext>
    </p:extLst>
  </p:cmAuthor>
  <p:cmAuthor id="3" name="Light, Jane (Curriculum Support)" initials="LS" lastIdx="4" clrIdx="2">
    <p:extLst>
      <p:ext uri="{19B8F6BF-5375-455C-9EA6-DF929625EA0E}">
        <p15:presenceInfo xmlns:p15="http://schemas.microsoft.com/office/powerpoint/2012/main" userId="S::jane.light380@schools.sa.edu.au::38f041a2-02fc-425b-9559-cdb75a858b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C9B"/>
    <a:srgbClr val="A5A5A5"/>
    <a:srgbClr val="35777D"/>
    <a:srgbClr val="397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ght, Jane (Curriculum Support)" userId="S::jane.light380@schools.sa.edu.au::38f041a2-02fc-425b-9559-cdb75a858b09" providerId="AD" clId="Web-{9AEB9BAB-29E1-4194-8D27-C55EF912284F}"/>
    <pc:docChg chg="modSld">
      <pc:chgData name="Light, Jane (Curriculum Support)" userId="S::jane.light380@schools.sa.edu.au::38f041a2-02fc-425b-9559-cdb75a858b09" providerId="AD" clId="Web-{9AEB9BAB-29E1-4194-8D27-C55EF912284F}" dt="2022-01-25T04:00:27.025" v="3" actId="20577"/>
      <pc:docMkLst>
        <pc:docMk/>
      </pc:docMkLst>
      <pc:sldChg chg="modSp">
        <pc:chgData name="Light, Jane (Curriculum Support)" userId="S::jane.light380@schools.sa.edu.au::38f041a2-02fc-425b-9559-cdb75a858b09" providerId="AD" clId="Web-{9AEB9BAB-29E1-4194-8D27-C55EF912284F}" dt="2022-01-25T04:00:27.025" v="3" actId="20577"/>
        <pc:sldMkLst>
          <pc:docMk/>
          <pc:sldMk cId="379258776" sldId="302"/>
        </pc:sldMkLst>
        <pc:spChg chg="mod">
          <ac:chgData name="Light, Jane (Curriculum Support)" userId="S::jane.light380@schools.sa.edu.au::38f041a2-02fc-425b-9559-cdb75a858b09" providerId="AD" clId="Web-{9AEB9BAB-29E1-4194-8D27-C55EF912284F}" dt="2022-01-25T04:00:27.025" v="3" actId="20577"/>
          <ac:spMkLst>
            <pc:docMk/>
            <pc:sldMk cId="379258776" sldId="302"/>
            <ac:spMk id="3" creationId="{57396138-35FE-45E1-8909-B211D955C57C}"/>
          </ac:spMkLst>
        </pc:spChg>
      </pc:sldChg>
    </pc:docChg>
  </pc:docChgLst>
  <pc:docChgLst>
    <pc:chgData name="Light, Jane (Curriculum Support)" userId="38f041a2-02fc-425b-9559-cdb75a858b09" providerId="ADAL" clId="{7B9F207C-8CFE-4A38-97D7-EA21EB3F1020}"/>
    <pc:docChg chg="undo custSel addSld delSld modSld sldOrd">
      <pc:chgData name="Light, Jane (Curriculum Support)" userId="38f041a2-02fc-425b-9559-cdb75a858b09" providerId="ADAL" clId="{7B9F207C-8CFE-4A38-97D7-EA21EB3F1020}" dt="2022-01-23T08:07:35.454" v="797" actId="700"/>
      <pc:docMkLst>
        <pc:docMk/>
      </pc:docMkLst>
      <pc:sldChg chg="modSp mod">
        <pc:chgData name="Light, Jane (Curriculum Support)" userId="38f041a2-02fc-425b-9559-cdb75a858b09" providerId="ADAL" clId="{7B9F207C-8CFE-4A38-97D7-EA21EB3F1020}" dt="2022-01-21T07:04:45.277" v="35" actId="20577"/>
        <pc:sldMkLst>
          <pc:docMk/>
          <pc:sldMk cId="3641841233" sldId="268"/>
        </pc:sldMkLst>
        <pc:spChg chg="mod">
          <ac:chgData name="Light, Jane (Curriculum Support)" userId="38f041a2-02fc-425b-9559-cdb75a858b09" providerId="ADAL" clId="{7B9F207C-8CFE-4A38-97D7-EA21EB3F1020}" dt="2022-01-21T07:04:19.026" v="5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Light, Jane (Curriculum Support)" userId="38f041a2-02fc-425b-9559-cdb75a858b09" providerId="ADAL" clId="{7B9F207C-8CFE-4A38-97D7-EA21EB3F1020}" dt="2022-01-21T07:04:45.277" v="35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Light, Jane (Curriculum Support)" userId="38f041a2-02fc-425b-9559-cdb75a858b09" providerId="ADAL" clId="{7B9F207C-8CFE-4A38-97D7-EA21EB3F1020}" dt="2022-01-21T07:04:25.256" v="12" actId="20577"/>
          <ac:spMkLst>
            <pc:docMk/>
            <pc:sldMk cId="3641841233" sldId="268"/>
            <ac:spMk id="4" creationId="{D0697118-CD2B-4676-8ECA-E66DE8A5AE4A}"/>
          </ac:spMkLst>
        </pc:spChg>
      </pc:sldChg>
      <pc:sldChg chg="add ord">
        <pc:chgData name="Light, Jane (Curriculum Support)" userId="38f041a2-02fc-425b-9559-cdb75a858b09" providerId="ADAL" clId="{7B9F207C-8CFE-4A38-97D7-EA21EB3F1020}" dt="2022-01-23T07:42:04.642" v="49"/>
        <pc:sldMkLst>
          <pc:docMk/>
          <pc:sldMk cId="4154204256" sldId="280"/>
        </pc:sldMkLst>
      </pc:sldChg>
      <pc:sldChg chg="addSp delSp modSp add mod">
        <pc:chgData name="Light, Jane (Curriculum Support)" userId="38f041a2-02fc-425b-9559-cdb75a858b09" providerId="ADAL" clId="{7B9F207C-8CFE-4A38-97D7-EA21EB3F1020}" dt="2022-01-23T07:40:18.353" v="44" actId="2164"/>
        <pc:sldMkLst>
          <pc:docMk/>
          <pc:sldMk cId="2881559200" sldId="288"/>
        </pc:sldMkLst>
        <pc:spChg chg="add del mod">
          <ac:chgData name="Light, Jane (Curriculum Support)" userId="38f041a2-02fc-425b-9559-cdb75a858b09" providerId="ADAL" clId="{7B9F207C-8CFE-4A38-97D7-EA21EB3F1020}" dt="2022-01-23T07:40:11.493" v="43" actId="478"/>
          <ac:spMkLst>
            <pc:docMk/>
            <pc:sldMk cId="2881559200" sldId="288"/>
            <ac:spMk id="7" creationId="{2E1D50B5-59D6-4508-95F8-F949C141F69B}"/>
          </ac:spMkLst>
        </pc:spChg>
        <pc:graphicFrameChg chg="del">
          <ac:chgData name="Light, Jane (Curriculum Support)" userId="38f041a2-02fc-425b-9559-cdb75a858b09" providerId="ADAL" clId="{7B9F207C-8CFE-4A38-97D7-EA21EB3F1020}" dt="2022-01-23T07:40:05.693" v="42" actId="478"/>
          <ac:graphicFrameMkLst>
            <pc:docMk/>
            <pc:sldMk cId="2881559200" sldId="288"/>
            <ac:graphicFrameMk id="4" creationId="{1842C91F-7108-4D00-B3B3-5FC0B9CF01F5}"/>
          </ac:graphicFrameMkLst>
        </pc:graphicFrameChg>
        <pc:graphicFrameChg chg="add mod modGraphic">
          <ac:chgData name="Light, Jane (Curriculum Support)" userId="38f041a2-02fc-425b-9559-cdb75a858b09" providerId="ADAL" clId="{7B9F207C-8CFE-4A38-97D7-EA21EB3F1020}" dt="2022-01-23T07:40:18.353" v="44" actId="2164"/>
          <ac:graphicFrameMkLst>
            <pc:docMk/>
            <pc:sldMk cId="2881559200" sldId="288"/>
            <ac:graphicFrameMk id="5" creationId="{BD225ED0-C996-4C7B-AE67-A7FBEF4590A9}"/>
          </ac:graphicFrameMkLst>
        </pc:graphicFrameChg>
      </pc:sldChg>
      <pc:sldChg chg="modSp add mod">
        <pc:chgData name="Light, Jane (Curriculum Support)" userId="38f041a2-02fc-425b-9559-cdb75a858b09" providerId="ADAL" clId="{7B9F207C-8CFE-4A38-97D7-EA21EB3F1020}" dt="2022-01-23T07:39:47.801" v="40" actId="1076"/>
        <pc:sldMkLst>
          <pc:docMk/>
          <pc:sldMk cId="2538581997" sldId="289"/>
        </pc:sldMkLst>
        <pc:graphicFrameChg chg="mod modGraphic">
          <ac:chgData name="Light, Jane (Curriculum Support)" userId="38f041a2-02fc-425b-9559-cdb75a858b09" providerId="ADAL" clId="{7B9F207C-8CFE-4A38-97D7-EA21EB3F1020}" dt="2022-01-23T07:39:47.801" v="40" actId="1076"/>
          <ac:graphicFrameMkLst>
            <pc:docMk/>
            <pc:sldMk cId="2538581997" sldId="289"/>
            <ac:graphicFrameMk id="4" creationId="{1842C91F-7108-4D00-B3B3-5FC0B9CF01F5}"/>
          </ac:graphicFrameMkLst>
        </pc:graphicFrameChg>
      </pc:sldChg>
      <pc:sldChg chg="addSp delSp modSp add mod modClrScheme chgLayout">
        <pc:chgData name="Light, Jane (Curriculum Support)" userId="38f041a2-02fc-425b-9559-cdb75a858b09" providerId="ADAL" clId="{7B9F207C-8CFE-4A38-97D7-EA21EB3F1020}" dt="2022-01-23T08:07:35.454" v="797" actId="700"/>
        <pc:sldMkLst>
          <pc:docMk/>
          <pc:sldMk cId="2444364273" sldId="301"/>
        </pc:sldMkLst>
        <pc:spChg chg="add mod ord">
          <ac:chgData name="Light, Jane (Curriculum Support)" userId="38f041a2-02fc-425b-9559-cdb75a858b09" providerId="ADAL" clId="{7B9F207C-8CFE-4A38-97D7-EA21EB3F1020}" dt="2022-01-23T08:07:35.454" v="797" actId="700"/>
          <ac:spMkLst>
            <pc:docMk/>
            <pc:sldMk cId="2444364273" sldId="301"/>
            <ac:spMk id="2" creationId="{271B54A6-F6AC-46EA-9835-F01DAE86A206}"/>
          </ac:spMkLst>
        </pc:spChg>
        <pc:spChg chg="del">
          <ac:chgData name="Light, Jane (Curriculum Support)" userId="38f041a2-02fc-425b-9559-cdb75a858b09" providerId="ADAL" clId="{7B9F207C-8CFE-4A38-97D7-EA21EB3F1020}" dt="2022-01-23T08:03:41.108" v="795" actId="478"/>
          <ac:spMkLst>
            <pc:docMk/>
            <pc:sldMk cId="2444364273" sldId="301"/>
            <ac:spMk id="3" creationId="{B24A88C7-8F0B-4E7A-9701-C900DC563A97}"/>
          </ac:spMkLst>
        </pc:spChg>
        <pc:spChg chg="mod ord">
          <ac:chgData name="Light, Jane (Curriculum Support)" userId="38f041a2-02fc-425b-9559-cdb75a858b09" providerId="ADAL" clId="{7B9F207C-8CFE-4A38-97D7-EA21EB3F1020}" dt="2022-01-23T08:07:35.454" v="797" actId="700"/>
          <ac:spMkLst>
            <pc:docMk/>
            <pc:sldMk cId="2444364273" sldId="301"/>
            <ac:spMk id="7" creationId="{906F3A5E-8F32-42A2-9C8E-7150667A6CC8}"/>
          </ac:spMkLst>
        </pc:spChg>
        <pc:spChg chg="del">
          <ac:chgData name="Light, Jane (Curriculum Support)" userId="38f041a2-02fc-425b-9559-cdb75a858b09" providerId="ADAL" clId="{7B9F207C-8CFE-4A38-97D7-EA21EB3F1020}" dt="2022-01-23T08:07:25.608" v="796" actId="478"/>
          <ac:spMkLst>
            <pc:docMk/>
            <pc:sldMk cId="2444364273" sldId="301"/>
            <ac:spMk id="8" creationId="{B3418279-3FAC-45C6-BE6C-F039AA1E3883}"/>
          </ac:spMkLst>
        </pc:spChg>
        <pc:spChg chg="del">
          <ac:chgData name="Light, Jane (Curriculum Support)" userId="38f041a2-02fc-425b-9559-cdb75a858b09" providerId="ADAL" clId="{7B9F207C-8CFE-4A38-97D7-EA21EB3F1020}" dt="2022-01-23T08:03:36.099" v="794" actId="478"/>
          <ac:spMkLst>
            <pc:docMk/>
            <pc:sldMk cId="2444364273" sldId="301"/>
            <ac:spMk id="11" creationId="{97C03B50-1E5A-4882-8CF0-87126CB48AC4}"/>
          </ac:spMkLst>
        </pc:spChg>
      </pc:sldChg>
      <pc:sldChg chg="addSp delSp modSp new mod chgLayout">
        <pc:chgData name="Light, Jane (Curriculum Support)" userId="38f041a2-02fc-425b-9559-cdb75a858b09" providerId="ADAL" clId="{7B9F207C-8CFE-4A38-97D7-EA21EB3F1020}" dt="2022-01-23T08:00:44.004" v="667" actId="700"/>
        <pc:sldMkLst>
          <pc:docMk/>
          <pc:sldMk cId="379258776" sldId="302"/>
        </pc:sldMkLst>
        <pc:spChg chg="mod ord">
          <ac:chgData name="Light, Jane (Curriculum Support)" userId="38f041a2-02fc-425b-9559-cdb75a858b09" providerId="ADAL" clId="{7B9F207C-8CFE-4A38-97D7-EA21EB3F1020}" dt="2022-01-23T08:00:44.004" v="667" actId="700"/>
          <ac:spMkLst>
            <pc:docMk/>
            <pc:sldMk cId="379258776" sldId="302"/>
            <ac:spMk id="2" creationId="{BC4DDFA8-F900-44BA-B70C-2A8582F9E719}"/>
          </ac:spMkLst>
        </pc:spChg>
        <pc:spChg chg="add del mod ord">
          <ac:chgData name="Light, Jane (Curriculum Support)" userId="38f041a2-02fc-425b-9559-cdb75a858b09" providerId="ADAL" clId="{7B9F207C-8CFE-4A38-97D7-EA21EB3F1020}" dt="2022-01-23T08:00:44.004" v="667" actId="700"/>
          <ac:spMkLst>
            <pc:docMk/>
            <pc:sldMk cId="379258776" sldId="302"/>
            <ac:spMk id="3" creationId="{57396138-35FE-45E1-8909-B211D955C57C}"/>
          </ac:spMkLst>
        </pc:spChg>
        <pc:spChg chg="add del">
          <ac:chgData name="Light, Jane (Curriculum Support)" userId="38f041a2-02fc-425b-9559-cdb75a858b09" providerId="ADAL" clId="{7B9F207C-8CFE-4A38-97D7-EA21EB3F1020}" dt="2022-01-23T07:42:27.749" v="52" actId="22"/>
          <ac:spMkLst>
            <pc:docMk/>
            <pc:sldMk cId="379258776" sldId="302"/>
            <ac:spMk id="5" creationId="{4C813FB3-6EA7-424C-9C71-7F51F9098035}"/>
          </ac:spMkLst>
        </pc:spChg>
      </pc:sldChg>
      <pc:sldChg chg="new del">
        <pc:chgData name="Light, Jane (Curriculum Support)" userId="38f041a2-02fc-425b-9559-cdb75a858b09" providerId="ADAL" clId="{7B9F207C-8CFE-4A38-97D7-EA21EB3F1020}" dt="2022-01-23T07:41:55.725" v="46" actId="2696"/>
        <pc:sldMkLst>
          <pc:docMk/>
          <pc:sldMk cId="899223012" sldId="302"/>
        </pc:sldMkLst>
      </pc:sldChg>
      <pc:sldChg chg="modSp new mod ord">
        <pc:chgData name="Light, Jane (Curriculum Support)" userId="38f041a2-02fc-425b-9559-cdb75a858b09" providerId="ADAL" clId="{7B9F207C-8CFE-4A38-97D7-EA21EB3F1020}" dt="2022-01-23T08:02:00.968" v="793" actId="20577"/>
        <pc:sldMkLst>
          <pc:docMk/>
          <pc:sldMk cId="3876501666" sldId="303"/>
        </pc:sldMkLst>
        <pc:spChg chg="mod">
          <ac:chgData name="Light, Jane (Curriculum Support)" userId="38f041a2-02fc-425b-9559-cdb75a858b09" providerId="ADAL" clId="{7B9F207C-8CFE-4A38-97D7-EA21EB3F1020}" dt="2022-01-23T08:01:02.113" v="688" actId="20577"/>
          <ac:spMkLst>
            <pc:docMk/>
            <pc:sldMk cId="3876501666" sldId="303"/>
            <ac:spMk id="2" creationId="{C3DA5E92-93B7-4BC5-81EC-6FB4BC21936D}"/>
          </ac:spMkLst>
        </pc:spChg>
        <pc:spChg chg="mod">
          <ac:chgData name="Light, Jane (Curriculum Support)" userId="38f041a2-02fc-425b-9559-cdb75a858b09" providerId="ADAL" clId="{7B9F207C-8CFE-4A38-97D7-EA21EB3F1020}" dt="2022-01-23T08:02:00.968" v="793" actId="20577"/>
          <ac:spMkLst>
            <pc:docMk/>
            <pc:sldMk cId="3876501666" sldId="303"/>
            <ac:spMk id="3" creationId="{2245E4F0-4FB2-41B5-AAE5-716430C2903F}"/>
          </ac:spMkLst>
        </pc:spChg>
      </pc:sldChg>
    </pc:docChg>
  </pc:docChgLst>
  <pc:docChgLst>
    <pc:chgData name="Eadsforth, Kate (Curriculum Support)" userId="d045bf09-5a30-4360-820d-5c06f23fa1ea" providerId="ADAL" clId="{0485627E-4EEC-467D-9F2E-1A83268E71CD}"/>
    <pc:docChg chg="modSld">
      <pc:chgData name="Eadsforth, Kate (Curriculum Support)" userId="d045bf09-5a30-4360-820d-5c06f23fa1ea" providerId="ADAL" clId="{0485627E-4EEC-467D-9F2E-1A83268E71CD}" dt="2022-02-22T04:50:23.474" v="1" actId="207"/>
      <pc:docMkLst>
        <pc:docMk/>
      </pc:docMkLst>
      <pc:sldChg chg="modSp mod">
        <pc:chgData name="Eadsforth, Kate (Curriculum Support)" userId="d045bf09-5a30-4360-820d-5c06f23fa1ea" providerId="ADAL" clId="{0485627E-4EEC-467D-9F2E-1A83268E71CD}" dt="2022-02-22T04:50:13.373" v="0" actId="207"/>
        <pc:sldMkLst>
          <pc:docMk/>
          <pc:sldMk cId="379258776" sldId="302"/>
        </pc:sldMkLst>
        <pc:spChg chg="mod">
          <ac:chgData name="Eadsforth, Kate (Curriculum Support)" userId="d045bf09-5a30-4360-820d-5c06f23fa1ea" providerId="ADAL" clId="{0485627E-4EEC-467D-9F2E-1A83268E71CD}" dt="2022-02-22T04:50:13.373" v="0" actId="207"/>
          <ac:spMkLst>
            <pc:docMk/>
            <pc:sldMk cId="379258776" sldId="302"/>
            <ac:spMk id="2" creationId="{BC4DDFA8-F900-44BA-B70C-2A8582F9E719}"/>
          </ac:spMkLst>
        </pc:spChg>
      </pc:sldChg>
      <pc:sldChg chg="modSp mod">
        <pc:chgData name="Eadsforth, Kate (Curriculum Support)" userId="d045bf09-5a30-4360-820d-5c06f23fa1ea" providerId="ADAL" clId="{0485627E-4EEC-467D-9F2E-1A83268E71CD}" dt="2022-02-22T04:50:23.474" v="1" actId="207"/>
        <pc:sldMkLst>
          <pc:docMk/>
          <pc:sldMk cId="1993964419" sldId="304"/>
        </pc:sldMkLst>
        <pc:spChg chg="mod">
          <ac:chgData name="Eadsforth, Kate (Curriculum Support)" userId="d045bf09-5a30-4360-820d-5c06f23fa1ea" providerId="ADAL" clId="{0485627E-4EEC-467D-9F2E-1A83268E71CD}" dt="2022-02-22T04:50:23.474" v="1" actId="207"/>
          <ac:spMkLst>
            <pc:docMk/>
            <pc:sldMk cId="1993964419" sldId="304"/>
            <ac:spMk id="2" creationId="{BC4DDFA8-F900-44BA-B70C-2A8582F9E719}"/>
          </ac:spMkLst>
        </pc:spChg>
      </pc:sldChg>
    </pc:docChg>
  </pc:docChgLst>
  <pc:docChgLst>
    <pc:chgData name="Osbourne, Lawrina (Curriculum Support)" userId="5b989294-1a4f-4ecd-b7ab-ed9ef82fb5c7" providerId="ADAL" clId="{FECB0499-8C1D-42FA-A0FB-B339ABA9F91F}"/>
    <pc:docChg chg="custSel modSld modMainMaster">
      <pc:chgData name="Osbourne, Lawrina (Curriculum Support)" userId="5b989294-1a4f-4ecd-b7ab-ed9ef82fb5c7" providerId="ADAL" clId="{FECB0499-8C1D-42FA-A0FB-B339ABA9F91F}" dt="2022-01-28T02:16:19.824" v="37"/>
      <pc:docMkLst>
        <pc:docMk/>
      </pc:docMkLst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641841233" sldId="268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271941629" sldId="269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1412376001" sldId="270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1240729012" sldId="271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17936319" sldId="279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4154204256" sldId="280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2881559200" sldId="288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2538581997" sldId="289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2122648596" sldId="292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784759132" sldId="300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79258776" sldId="302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876501666" sldId="303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1993964419" sldId="304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089305179" sldId="305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430489747" sldId="306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765461141" sldId="307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2442320063" sldId="309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801399790" sldId="310"/>
        </pc:sldMkLst>
      </pc:sldChg>
      <pc:sldChg chg="modTransition modAnim addCm modCm">
        <pc:chgData name="Osbourne, Lawrina (Curriculum Support)" userId="5b989294-1a4f-4ecd-b7ab-ed9ef82fb5c7" providerId="ADAL" clId="{FECB0499-8C1D-42FA-A0FB-B339ABA9F91F}" dt="2022-01-26T10:09:14.658" v="31"/>
        <pc:sldMkLst>
          <pc:docMk/>
          <pc:sldMk cId="3661676637" sldId="311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2323935411" sldId="312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1323950368" sldId="313"/>
        </pc:sldMkLst>
      </pc:sldChg>
      <pc:sldChg chg="modTransition modAnim">
        <pc:chgData name="Osbourne, Lawrina (Curriculum Support)" userId="5b989294-1a4f-4ecd-b7ab-ed9ef82fb5c7" providerId="ADAL" clId="{FECB0499-8C1D-42FA-A0FB-B339ABA9F91F}" dt="2022-01-26T09:54:43.894" v="27"/>
        <pc:sldMkLst>
          <pc:docMk/>
          <pc:sldMk cId="3291773151" sldId="315"/>
        </pc:sldMkLst>
      </pc:sldChg>
      <pc:sldChg chg="modTransition modAnim addCm modCm">
        <pc:chgData name="Osbourne, Lawrina (Curriculum Support)" userId="5b989294-1a4f-4ecd-b7ab-ed9ef82fb5c7" providerId="ADAL" clId="{FECB0499-8C1D-42FA-A0FB-B339ABA9F91F}" dt="2022-01-26T10:07:38.778" v="29"/>
        <pc:sldMkLst>
          <pc:docMk/>
          <pc:sldMk cId="3997798685" sldId="316"/>
        </pc:sldMkLst>
      </pc:sldChg>
      <pc:sldChg chg="modTransition modAnim modCm">
        <pc:chgData name="Osbourne, Lawrina (Curriculum Support)" userId="5b989294-1a4f-4ecd-b7ab-ed9ef82fb5c7" providerId="ADAL" clId="{FECB0499-8C1D-42FA-A0FB-B339ABA9F91F}" dt="2022-01-28T02:14:18.883" v="33"/>
        <pc:sldMkLst>
          <pc:docMk/>
          <pc:sldMk cId="753960250" sldId="317"/>
        </pc:sldMkLst>
      </pc:sldChg>
      <pc:sldChg chg="addCm delCm modCm">
        <pc:chgData name="Osbourne, Lawrina (Curriculum Support)" userId="5b989294-1a4f-4ecd-b7ab-ed9ef82fb5c7" providerId="ADAL" clId="{FECB0499-8C1D-42FA-A0FB-B339ABA9F91F}" dt="2022-01-28T02:16:19.824" v="37"/>
        <pc:sldMkLst>
          <pc:docMk/>
          <pc:sldMk cId="2187365342" sldId="318"/>
        </pc:sldMkLst>
      </pc:sldChg>
      <pc:sldMasterChg chg="modTransition modSldLayout">
        <pc:chgData name="Osbourne, Lawrina (Curriculum Support)" userId="5b989294-1a4f-4ecd-b7ab-ed9ef82fb5c7" providerId="ADAL" clId="{FECB0499-8C1D-42FA-A0FB-B339ABA9F91F}" dt="2022-01-26T09:54:43.894" v="27"/>
        <pc:sldMasterMkLst>
          <pc:docMk/>
          <pc:sldMasterMk cId="1123625482" sldId="2147483648"/>
        </pc:sldMasterMkLst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Osbourne, Lawrina (Curriculum Support)" userId="5b989294-1a4f-4ecd-b7ab-ed9ef82fb5c7" providerId="ADAL" clId="{FECB0499-8C1D-42FA-A0FB-B339ABA9F91F}" dt="2022-01-26T09:54:43.894" v="27"/>
          <pc:sldLayoutMkLst>
            <pc:docMk/>
            <pc:sldMasterMk cId="1123625482" sldId="2147483648"/>
            <pc:sldLayoutMk cId="2036674756" sldId="2147483670"/>
          </pc:sldLayoutMkLst>
        </pc:sldLayoutChg>
      </pc:sldMasterChg>
    </pc:docChg>
  </pc:docChgLst>
  <pc:docChgLst>
    <pc:chgData name="Rowntree, Sarah (Literacy and Numeracy Programs)" userId="S::sarah.rowntree805@schools.sa.edu.au::10f23035-01e7-46ad-97a5-d88e33a86a1f" providerId="AD" clId="Web-{66193F48-DE9D-4840-B8B6-883767290CCD}"/>
    <pc:docChg chg="modSld">
      <pc:chgData name="Rowntree, Sarah (Literacy and Numeracy Programs)" userId="S::sarah.rowntree805@schools.sa.edu.au::10f23035-01e7-46ad-97a5-d88e33a86a1f" providerId="AD" clId="Web-{66193F48-DE9D-4840-B8B6-883767290CCD}" dt="2022-01-26T21:29:32.257" v="1"/>
      <pc:docMkLst>
        <pc:docMk/>
      </pc:docMkLst>
      <pc:sldChg chg="addSp delSp">
        <pc:chgData name="Rowntree, Sarah (Literacy and Numeracy Programs)" userId="S::sarah.rowntree805@schools.sa.edu.au::10f23035-01e7-46ad-97a5-d88e33a86a1f" providerId="AD" clId="Web-{66193F48-DE9D-4840-B8B6-883767290CCD}" dt="2022-01-26T21:29:32.257" v="1"/>
        <pc:sldMkLst>
          <pc:docMk/>
          <pc:sldMk cId="3430489747" sldId="306"/>
        </pc:sldMkLst>
        <pc:spChg chg="del">
          <ac:chgData name="Rowntree, Sarah (Literacy and Numeracy Programs)" userId="S::sarah.rowntree805@schools.sa.edu.au::10f23035-01e7-46ad-97a5-d88e33a86a1f" providerId="AD" clId="Web-{66193F48-DE9D-4840-B8B6-883767290CCD}" dt="2022-01-26T21:29:30.960" v="0"/>
          <ac:spMkLst>
            <pc:docMk/>
            <pc:sldMk cId="3430489747" sldId="306"/>
            <ac:spMk id="10" creationId="{3328DCD2-A3B1-4C14-A18D-6FF2F5977DA7}"/>
          </ac:spMkLst>
        </pc:spChg>
        <pc:spChg chg="add">
          <ac:chgData name="Rowntree, Sarah (Literacy and Numeracy Programs)" userId="S::sarah.rowntree805@schools.sa.edu.au::10f23035-01e7-46ad-97a5-d88e33a86a1f" providerId="AD" clId="Web-{66193F48-DE9D-4840-B8B6-883767290CCD}" dt="2022-01-26T21:29:32.257" v="1"/>
          <ac:spMkLst>
            <pc:docMk/>
            <pc:sldMk cId="3430489747" sldId="306"/>
            <ac:spMk id="11" creationId="{2723CCC9-F57F-4482-83DB-5554DC404F55}"/>
          </ac:spMkLst>
        </pc:spChg>
      </pc:sldChg>
    </pc:docChg>
  </pc:docChgLst>
  <pc:docChgLst>
    <pc:chgData name="Osbourne, Lawrina (Curriculum Support)" userId="S::lawrina.osbourne142@schools.sa.edu.au::5b989294-1a4f-4ecd-b7ab-ed9ef82fb5c7" providerId="AD" clId="Web-{41825D34-CA38-4787-A090-827A41310D65}"/>
    <pc:docChg chg="modSld">
      <pc:chgData name="Osbourne, Lawrina (Curriculum Support)" userId="S::lawrina.osbourne142@schools.sa.edu.au::5b989294-1a4f-4ecd-b7ab-ed9ef82fb5c7" providerId="AD" clId="Web-{41825D34-CA38-4787-A090-827A41310D65}" dt="2022-01-26T10:47:15.161" v="2" actId="20577"/>
      <pc:docMkLst>
        <pc:docMk/>
      </pc:docMkLst>
      <pc:sldChg chg="modSp">
        <pc:chgData name="Osbourne, Lawrina (Curriculum Support)" userId="S::lawrina.osbourne142@schools.sa.edu.au::5b989294-1a4f-4ecd-b7ab-ed9ef82fb5c7" providerId="AD" clId="Web-{41825D34-CA38-4787-A090-827A41310D65}" dt="2022-01-26T10:47:15.161" v="2" actId="20577"/>
        <pc:sldMkLst>
          <pc:docMk/>
          <pc:sldMk cId="2122648596" sldId="292"/>
        </pc:sldMkLst>
        <pc:spChg chg="mod">
          <ac:chgData name="Osbourne, Lawrina (Curriculum Support)" userId="S::lawrina.osbourne142@schools.sa.edu.au::5b989294-1a4f-4ecd-b7ab-ed9ef82fb5c7" providerId="AD" clId="Web-{41825D34-CA38-4787-A090-827A41310D65}" dt="2022-01-26T10:47:15.161" v="2" actId="20577"/>
          <ac:spMkLst>
            <pc:docMk/>
            <pc:sldMk cId="2122648596" sldId="292"/>
            <ac:spMk id="3" creationId="{74E37B85-1DCD-4B57-A3CF-B72A6555EB61}"/>
          </ac:spMkLst>
        </pc:spChg>
      </pc:sldChg>
    </pc:docChg>
  </pc:docChgLst>
  <pc:docChgLst>
    <pc:chgData name="Light, Jane (Curriculum Support)" userId="S::jane.light380@schools.sa.edu.au::38f041a2-02fc-425b-9559-cdb75a858b09" providerId="AD" clId="Web-{665A9337-FB8D-494D-A1CC-1ABBC0C9974F}"/>
    <pc:docChg chg="modSld">
      <pc:chgData name="Light, Jane (Curriculum Support)" userId="S::jane.light380@schools.sa.edu.au::38f041a2-02fc-425b-9559-cdb75a858b09" providerId="AD" clId="Web-{665A9337-FB8D-494D-A1CC-1ABBC0C9974F}" dt="2022-01-28T04:26:49.586" v="75"/>
      <pc:docMkLst>
        <pc:docMk/>
      </pc:docMkLst>
      <pc:sldChg chg="modNotes">
        <pc:chgData name="Light, Jane (Curriculum Support)" userId="S::jane.light380@schools.sa.edu.au::38f041a2-02fc-425b-9559-cdb75a858b09" providerId="AD" clId="Web-{665A9337-FB8D-494D-A1CC-1ABBC0C9974F}" dt="2022-01-28T04:23:49.381" v="71"/>
        <pc:sldMkLst>
          <pc:docMk/>
          <pc:sldMk cId="3291773151" sldId="315"/>
        </pc:sldMkLst>
      </pc:sldChg>
      <pc:sldChg chg="delSp modSp delAnim">
        <pc:chgData name="Light, Jane (Curriculum Support)" userId="S::jane.light380@schools.sa.edu.au::38f041a2-02fc-425b-9559-cdb75a858b09" providerId="AD" clId="Web-{665A9337-FB8D-494D-A1CC-1ABBC0C9974F}" dt="2022-01-28T04:26:49.586" v="75"/>
        <pc:sldMkLst>
          <pc:docMk/>
          <pc:sldMk cId="2187365342" sldId="318"/>
        </pc:sldMkLst>
        <pc:spChg chg="mod">
          <ac:chgData name="Light, Jane (Curriculum Support)" userId="S::jane.light380@schools.sa.edu.au::38f041a2-02fc-425b-9559-cdb75a858b09" providerId="AD" clId="Web-{665A9337-FB8D-494D-A1CC-1ABBC0C9974F}" dt="2022-01-28T04:25:07.475" v="74" actId="20577"/>
          <ac:spMkLst>
            <pc:docMk/>
            <pc:sldMk cId="2187365342" sldId="318"/>
            <ac:spMk id="3" creationId="{93997F22-5CBF-4446-B29C-47779CE53023}"/>
          </ac:spMkLst>
        </pc:spChg>
        <pc:picChg chg="del">
          <ac:chgData name="Light, Jane (Curriculum Support)" userId="S::jane.light380@schools.sa.edu.au::38f041a2-02fc-425b-9559-cdb75a858b09" providerId="AD" clId="Web-{665A9337-FB8D-494D-A1CC-1ABBC0C9974F}" dt="2022-01-28T04:26:49.586" v="75"/>
          <ac:picMkLst>
            <pc:docMk/>
            <pc:sldMk cId="2187365342" sldId="318"/>
            <ac:picMk id="5" creationId="{18898869-C331-4BBF-8FD5-DFCD1977F921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75F7FFF5-6798-4A95-8872-AC0D4E58791D}"/>
    <pc:docChg chg="addSld modSld">
      <pc:chgData name="Light, Jane (Curriculum Support)" userId="S::jane.light380@schools.sa.edu.au::38f041a2-02fc-425b-9559-cdb75a858b09" providerId="AD" clId="Web-{75F7FFF5-6798-4A95-8872-AC0D4E58791D}" dt="2022-01-28T00:41:22.616" v="274" actId="20577"/>
      <pc:docMkLst>
        <pc:docMk/>
      </pc:docMkLst>
      <pc:sldChg chg="modSp modNotes">
        <pc:chgData name="Light, Jane (Curriculum Support)" userId="S::jane.light380@schools.sa.edu.au::38f041a2-02fc-425b-9559-cdb75a858b09" providerId="AD" clId="Web-{75F7FFF5-6798-4A95-8872-AC0D4E58791D}" dt="2022-01-28T00:40:30.819" v="271"/>
        <pc:sldMkLst>
          <pc:docMk/>
          <pc:sldMk cId="3661676637" sldId="311"/>
        </pc:sldMkLst>
        <pc:spChg chg="mod">
          <ac:chgData name="Light, Jane (Curriculum Support)" userId="S::jane.light380@schools.sa.edu.au::38f041a2-02fc-425b-9559-cdb75a858b09" providerId="AD" clId="Web-{75F7FFF5-6798-4A95-8872-AC0D4E58791D}" dt="2022-01-28T00:26:23.069" v="62" actId="20577"/>
          <ac:spMkLst>
            <pc:docMk/>
            <pc:sldMk cId="3661676637" sldId="311"/>
            <ac:spMk id="2" creationId="{8B8F5C2B-D44C-4802-B809-AEE31913491C}"/>
          </ac:spMkLst>
        </pc:spChg>
      </pc:sldChg>
      <pc:sldChg chg="modSp">
        <pc:chgData name="Light, Jane (Curriculum Support)" userId="S::jane.light380@schools.sa.edu.au::38f041a2-02fc-425b-9559-cdb75a858b09" providerId="AD" clId="Web-{75F7FFF5-6798-4A95-8872-AC0D4E58791D}" dt="2022-01-28T00:22:26.675" v="13" actId="20577"/>
        <pc:sldMkLst>
          <pc:docMk/>
          <pc:sldMk cId="1323950368" sldId="313"/>
        </pc:sldMkLst>
        <pc:spChg chg="mod">
          <ac:chgData name="Light, Jane (Curriculum Support)" userId="S::jane.light380@schools.sa.edu.au::38f041a2-02fc-425b-9559-cdb75a858b09" providerId="AD" clId="Web-{75F7FFF5-6798-4A95-8872-AC0D4E58791D}" dt="2022-01-28T00:22:26.675" v="13" actId="20577"/>
          <ac:spMkLst>
            <pc:docMk/>
            <pc:sldMk cId="1323950368" sldId="313"/>
            <ac:spMk id="10" creationId="{CC40D4CC-07F6-42A2-9037-CE604435AB4C}"/>
          </ac:spMkLst>
        </pc:spChg>
      </pc:sldChg>
      <pc:sldChg chg="addCm">
        <pc:chgData name="Light, Jane (Curriculum Support)" userId="S::jane.light380@schools.sa.edu.au::38f041a2-02fc-425b-9559-cdb75a858b09" providerId="AD" clId="Web-{75F7FFF5-6798-4A95-8872-AC0D4E58791D}" dt="2022-01-28T00:39:37.302" v="268"/>
        <pc:sldMkLst>
          <pc:docMk/>
          <pc:sldMk cId="753960250" sldId="317"/>
        </pc:sldMkLst>
      </pc:sldChg>
      <pc:sldChg chg="delSp modSp add replId addCm">
        <pc:chgData name="Light, Jane (Curriculum Support)" userId="S::jane.light380@schools.sa.edu.au::38f041a2-02fc-425b-9559-cdb75a858b09" providerId="AD" clId="Web-{75F7FFF5-6798-4A95-8872-AC0D4E58791D}" dt="2022-01-28T00:41:22.616" v="274" actId="20577"/>
        <pc:sldMkLst>
          <pc:docMk/>
          <pc:sldMk cId="2187365342" sldId="318"/>
        </pc:sldMkLst>
        <pc:spChg chg="mod">
          <ac:chgData name="Light, Jane (Curriculum Support)" userId="S::jane.light380@schools.sa.edu.au::38f041a2-02fc-425b-9559-cdb75a858b09" providerId="AD" clId="Web-{75F7FFF5-6798-4A95-8872-AC0D4E58791D}" dt="2022-01-28T00:40:40.538" v="272" actId="20577"/>
          <ac:spMkLst>
            <pc:docMk/>
            <pc:sldMk cId="2187365342" sldId="318"/>
            <ac:spMk id="2" creationId="{8B8F5C2B-D44C-4802-B809-AEE31913491C}"/>
          </ac:spMkLst>
        </pc:spChg>
        <pc:spChg chg="mod">
          <ac:chgData name="Light, Jane (Curriculum Support)" userId="S::jane.light380@schools.sa.edu.au::38f041a2-02fc-425b-9559-cdb75a858b09" providerId="AD" clId="Web-{75F7FFF5-6798-4A95-8872-AC0D4E58791D}" dt="2022-01-28T00:41:22.616" v="274" actId="20577"/>
          <ac:spMkLst>
            <pc:docMk/>
            <pc:sldMk cId="2187365342" sldId="318"/>
            <ac:spMk id="3" creationId="{93997F22-5CBF-4446-B29C-47779CE53023}"/>
          </ac:spMkLst>
        </pc:spChg>
        <pc:graphicFrameChg chg="del mod modGraphic">
          <ac:chgData name="Light, Jane (Curriculum Support)" userId="S::jane.light380@schools.sa.edu.au::38f041a2-02fc-425b-9559-cdb75a858b09" providerId="AD" clId="Web-{75F7FFF5-6798-4A95-8872-AC0D4E58791D}" dt="2022-01-28T00:28:42.025" v="76"/>
          <ac:graphicFrameMkLst>
            <pc:docMk/>
            <pc:sldMk cId="2187365342" sldId="318"/>
            <ac:graphicFrameMk id="6" creationId="{DD6471EA-9C40-484D-8135-0A417E1D9FAF}"/>
          </ac:graphicFrameMkLst>
        </pc:graphicFrameChg>
      </pc:sldChg>
    </pc:docChg>
  </pc:docChgLst>
  <pc:docChgLst>
    <pc:chgData name="Power, Kathryn (Curriculum Policy and Standards)" userId="39542ede-2362-451c-bbe8-2c6860191fec" providerId="ADAL" clId="{0888D97D-6798-4DD0-8609-C941F58F4881}"/>
    <pc:docChg chg="undo custSel modSld">
      <pc:chgData name="Power, Kathryn (Curriculum Policy and Standards)" userId="39542ede-2362-451c-bbe8-2c6860191fec" providerId="ADAL" clId="{0888D97D-6798-4DD0-8609-C941F58F4881}" dt="2022-03-24T05:51:35.464" v="46" actId="20577"/>
      <pc:docMkLst>
        <pc:docMk/>
      </pc:docMkLst>
      <pc:sldChg chg="modSp mod">
        <pc:chgData name="Power, Kathryn (Curriculum Policy and Standards)" userId="39542ede-2362-451c-bbe8-2c6860191fec" providerId="ADAL" clId="{0888D97D-6798-4DD0-8609-C941F58F4881}" dt="2022-03-24T05:46:45.473" v="8" actId="113"/>
        <pc:sldMkLst>
          <pc:docMk/>
          <pc:sldMk cId="4154204256" sldId="280"/>
        </pc:sldMkLst>
        <pc:spChg chg="mod">
          <ac:chgData name="Power, Kathryn (Curriculum Policy and Standards)" userId="39542ede-2362-451c-bbe8-2c6860191fec" providerId="ADAL" clId="{0888D97D-6798-4DD0-8609-C941F58F4881}" dt="2022-03-24T05:46:45.473" v="8" actId="113"/>
          <ac:spMkLst>
            <pc:docMk/>
            <pc:sldMk cId="4154204256" sldId="280"/>
            <ac:spMk id="6" creationId="{4E52AE98-FEB3-49BC-A20F-74D48C832499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46:16.185" v="1" actId="113"/>
        <pc:sldMkLst>
          <pc:docMk/>
          <pc:sldMk cId="379258776" sldId="302"/>
        </pc:sldMkLst>
        <pc:spChg chg="mod">
          <ac:chgData name="Power, Kathryn (Curriculum Policy and Standards)" userId="39542ede-2362-451c-bbe8-2c6860191fec" providerId="ADAL" clId="{0888D97D-6798-4DD0-8609-C941F58F4881}" dt="2022-03-24T05:46:16.185" v="1" actId="113"/>
          <ac:spMkLst>
            <pc:docMk/>
            <pc:sldMk cId="379258776" sldId="302"/>
            <ac:spMk id="3" creationId="{57396138-35FE-45E1-8909-B211D955C57C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46:21.316" v="2" actId="113"/>
        <pc:sldMkLst>
          <pc:docMk/>
          <pc:sldMk cId="1993964419" sldId="304"/>
        </pc:sldMkLst>
        <pc:spChg chg="mod">
          <ac:chgData name="Power, Kathryn (Curriculum Policy and Standards)" userId="39542ede-2362-451c-bbe8-2c6860191fec" providerId="ADAL" clId="{0888D97D-6798-4DD0-8609-C941F58F4881}" dt="2022-03-24T05:46:21.316" v="2" actId="113"/>
          <ac:spMkLst>
            <pc:docMk/>
            <pc:sldMk cId="1993964419" sldId="304"/>
            <ac:spMk id="3" creationId="{57396138-35FE-45E1-8909-B211D955C57C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46:37.598" v="6" actId="113"/>
        <pc:sldMkLst>
          <pc:docMk/>
          <pc:sldMk cId="765461141" sldId="307"/>
        </pc:sldMkLst>
        <pc:spChg chg="mod">
          <ac:chgData name="Power, Kathryn (Curriculum Policy and Standards)" userId="39542ede-2362-451c-bbe8-2c6860191fec" providerId="ADAL" clId="{0888D97D-6798-4DD0-8609-C941F58F4881}" dt="2022-03-24T05:46:37.598" v="6" actId="113"/>
          <ac:spMkLst>
            <pc:docMk/>
            <pc:sldMk cId="765461141" sldId="307"/>
            <ac:spMk id="3" creationId="{8F2EDDC5-6D4E-423D-A7AB-B6EF9618CBED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48:51.890" v="23" actId="207"/>
        <pc:sldMkLst>
          <pc:docMk/>
          <pc:sldMk cId="3661676637" sldId="311"/>
        </pc:sldMkLst>
        <pc:spChg chg="mod">
          <ac:chgData name="Power, Kathryn (Curriculum Policy and Standards)" userId="39542ede-2362-451c-bbe8-2c6860191fec" providerId="ADAL" clId="{0888D97D-6798-4DD0-8609-C941F58F4881}" dt="2022-03-24T05:47:53.880" v="17" actId="113"/>
          <ac:spMkLst>
            <pc:docMk/>
            <pc:sldMk cId="3661676637" sldId="311"/>
            <ac:spMk id="3" creationId="{93997F22-5CBF-4446-B29C-47779CE53023}"/>
          </ac:spMkLst>
        </pc:spChg>
        <pc:graphicFrameChg chg="mod modGraphic">
          <ac:chgData name="Power, Kathryn (Curriculum Policy and Standards)" userId="39542ede-2362-451c-bbe8-2c6860191fec" providerId="ADAL" clId="{0888D97D-6798-4DD0-8609-C941F58F4881}" dt="2022-03-24T05:48:51.890" v="23" actId="207"/>
          <ac:graphicFrameMkLst>
            <pc:docMk/>
            <pc:sldMk cId="3661676637" sldId="311"/>
            <ac:graphicFrameMk id="4" creationId="{FFE4F288-8E78-462D-9D3C-9F6F4BED4C44}"/>
          </ac:graphicFrameMkLst>
        </pc:graphicFrameChg>
      </pc:sldChg>
      <pc:sldChg chg="modSp mod">
        <pc:chgData name="Power, Kathryn (Curriculum Policy and Standards)" userId="39542ede-2362-451c-bbe8-2c6860191fec" providerId="ADAL" clId="{0888D97D-6798-4DD0-8609-C941F58F4881}" dt="2022-03-24T05:47:34.837" v="13" actId="113"/>
        <pc:sldMkLst>
          <pc:docMk/>
          <pc:sldMk cId="2323935411" sldId="312"/>
        </pc:sldMkLst>
        <pc:spChg chg="mod">
          <ac:chgData name="Power, Kathryn (Curriculum Policy and Standards)" userId="39542ede-2362-451c-bbe8-2c6860191fec" providerId="ADAL" clId="{0888D97D-6798-4DD0-8609-C941F58F4881}" dt="2022-03-24T05:47:34.837" v="13" actId="113"/>
          <ac:spMkLst>
            <pc:docMk/>
            <pc:sldMk cId="2323935411" sldId="312"/>
            <ac:spMk id="10" creationId="{CC40D4CC-07F6-42A2-9037-CE604435AB4C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47:42.315" v="15" actId="113"/>
        <pc:sldMkLst>
          <pc:docMk/>
          <pc:sldMk cId="1323950368" sldId="313"/>
        </pc:sldMkLst>
        <pc:spChg chg="mod">
          <ac:chgData name="Power, Kathryn (Curriculum Policy and Standards)" userId="39542ede-2362-451c-bbe8-2c6860191fec" providerId="ADAL" clId="{0888D97D-6798-4DD0-8609-C941F58F4881}" dt="2022-03-24T05:47:42.315" v="15" actId="113"/>
          <ac:spMkLst>
            <pc:docMk/>
            <pc:sldMk cId="1323950368" sldId="313"/>
            <ac:spMk id="10" creationId="{CC40D4CC-07F6-42A2-9037-CE604435AB4C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49:38.069" v="32" actId="113"/>
        <pc:sldMkLst>
          <pc:docMk/>
          <pc:sldMk cId="3291773151" sldId="315"/>
        </pc:sldMkLst>
        <pc:spChg chg="mod">
          <ac:chgData name="Power, Kathryn (Curriculum Policy and Standards)" userId="39542ede-2362-451c-bbe8-2c6860191fec" providerId="ADAL" clId="{0888D97D-6798-4DD0-8609-C941F58F4881}" dt="2022-03-24T05:49:38.069" v="32" actId="113"/>
          <ac:spMkLst>
            <pc:docMk/>
            <pc:sldMk cId="3291773151" sldId="315"/>
            <ac:spMk id="3" creationId="{82D21871-B0D6-436D-AF8E-9AA5CAFE94F6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51:35.464" v="46" actId="20577"/>
        <pc:sldMkLst>
          <pc:docMk/>
          <pc:sldMk cId="3997798685" sldId="316"/>
        </pc:sldMkLst>
        <pc:spChg chg="mod">
          <ac:chgData name="Power, Kathryn (Curriculum Policy and Standards)" userId="39542ede-2362-451c-bbe8-2c6860191fec" providerId="ADAL" clId="{0888D97D-6798-4DD0-8609-C941F58F4881}" dt="2022-03-24T05:51:35.464" v="46" actId="20577"/>
          <ac:spMkLst>
            <pc:docMk/>
            <pc:sldMk cId="3997798685" sldId="316"/>
            <ac:spMk id="2" creationId="{271B54A6-F6AC-46EA-9835-F01DAE86A206}"/>
          </ac:spMkLst>
        </pc:spChg>
        <pc:spChg chg="mod">
          <ac:chgData name="Power, Kathryn (Curriculum Policy and Standards)" userId="39542ede-2362-451c-bbe8-2c6860191fec" providerId="ADAL" clId="{0888D97D-6798-4DD0-8609-C941F58F4881}" dt="2022-03-24T05:47:01.941" v="10" actId="1076"/>
          <ac:spMkLst>
            <pc:docMk/>
            <pc:sldMk cId="3997798685" sldId="316"/>
            <ac:spMk id="3" creationId="{8F0AA002-C4E5-4547-85D6-D4E68B02B930}"/>
          </ac:spMkLst>
        </pc:spChg>
      </pc:sldChg>
      <pc:sldChg chg="modSp mod">
        <pc:chgData name="Power, Kathryn (Curriculum Policy and Standards)" userId="39542ede-2362-451c-bbe8-2c6860191fec" providerId="ADAL" clId="{0888D97D-6798-4DD0-8609-C941F58F4881}" dt="2022-03-24T05:50:07.551" v="38" actId="20577"/>
        <pc:sldMkLst>
          <pc:docMk/>
          <pc:sldMk cId="753960250" sldId="317"/>
        </pc:sldMkLst>
        <pc:spChg chg="mod">
          <ac:chgData name="Power, Kathryn (Curriculum Policy and Standards)" userId="39542ede-2362-451c-bbe8-2c6860191fec" providerId="ADAL" clId="{0888D97D-6798-4DD0-8609-C941F58F4881}" dt="2022-03-24T05:50:07.551" v="38" actId="20577"/>
          <ac:spMkLst>
            <pc:docMk/>
            <pc:sldMk cId="753960250" sldId="317"/>
            <ac:spMk id="2" creationId="{8B8F5C2B-D44C-4802-B809-AEE31913491C}"/>
          </ac:spMkLst>
        </pc:spChg>
        <pc:spChg chg="mod">
          <ac:chgData name="Power, Kathryn (Curriculum Policy and Standards)" userId="39542ede-2362-451c-bbe8-2c6860191fec" providerId="ADAL" clId="{0888D97D-6798-4DD0-8609-C941F58F4881}" dt="2022-03-24T05:49:46.900" v="34" actId="113"/>
          <ac:spMkLst>
            <pc:docMk/>
            <pc:sldMk cId="753960250" sldId="317"/>
            <ac:spMk id="3" creationId="{93997F22-5CBF-4446-B29C-47779CE53023}"/>
          </ac:spMkLst>
        </pc:spChg>
        <pc:graphicFrameChg chg="modGraphic">
          <ac:chgData name="Power, Kathryn (Curriculum Policy and Standards)" userId="39542ede-2362-451c-bbe8-2c6860191fec" providerId="ADAL" clId="{0888D97D-6798-4DD0-8609-C941F58F4881}" dt="2022-03-24T05:49:57.809" v="37" actId="207"/>
          <ac:graphicFrameMkLst>
            <pc:docMk/>
            <pc:sldMk cId="753960250" sldId="317"/>
            <ac:graphicFrameMk id="6" creationId="{DD6471EA-9C40-484D-8135-0A417E1D9FAF}"/>
          </ac:graphicFrameMkLst>
        </pc:graphicFrameChg>
      </pc:sldChg>
      <pc:sldChg chg="modSp mod">
        <pc:chgData name="Power, Kathryn (Curriculum Policy and Standards)" userId="39542ede-2362-451c-bbe8-2c6860191fec" providerId="ADAL" clId="{0888D97D-6798-4DD0-8609-C941F58F4881}" dt="2022-03-24T05:50:34.303" v="41" actId="207"/>
        <pc:sldMkLst>
          <pc:docMk/>
          <pc:sldMk cId="2187365342" sldId="318"/>
        </pc:sldMkLst>
        <pc:spChg chg="mod">
          <ac:chgData name="Power, Kathryn (Curriculum Policy and Standards)" userId="39542ede-2362-451c-bbe8-2c6860191fec" providerId="ADAL" clId="{0888D97D-6798-4DD0-8609-C941F58F4881}" dt="2022-03-24T05:50:34.303" v="41" actId="207"/>
          <ac:spMkLst>
            <pc:docMk/>
            <pc:sldMk cId="2187365342" sldId="318"/>
            <ac:spMk id="3" creationId="{93997F22-5CBF-4446-B29C-47779CE53023}"/>
          </ac:spMkLst>
        </pc:spChg>
      </pc:sldChg>
    </pc:docChg>
  </pc:docChgLst>
  <pc:docChgLst>
    <pc:chgData name="Rowntree, Sarah (Literacy and Numeracy Programs)" userId="S::sarah.rowntree805@schools.sa.edu.au::10f23035-01e7-46ad-97a5-d88e33a86a1f" providerId="AD" clId="Web-{A060A02B-B6D6-40B6-9333-7202D147C739}"/>
    <pc:docChg chg="addSld modSld">
      <pc:chgData name="Rowntree, Sarah (Literacy and Numeracy Programs)" userId="S::sarah.rowntree805@schools.sa.edu.au::10f23035-01e7-46ad-97a5-d88e33a86a1f" providerId="AD" clId="Web-{A060A02B-B6D6-40B6-9333-7202D147C739}" dt="2022-01-25T04:49:25.453" v="11" actId="20577"/>
      <pc:docMkLst>
        <pc:docMk/>
      </pc:docMkLst>
      <pc:sldChg chg="modSp new">
        <pc:chgData name="Rowntree, Sarah (Literacy and Numeracy Programs)" userId="S::sarah.rowntree805@schools.sa.edu.au::10f23035-01e7-46ad-97a5-d88e33a86a1f" providerId="AD" clId="Web-{A060A02B-B6D6-40B6-9333-7202D147C739}" dt="2022-01-25T04:49:25.453" v="11" actId="20577"/>
        <pc:sldMkLst>
          <pc:docMk/>
          <pc:sldMk cId="3291773151" sldId="315"/>
        </pc:sldMkLst>
        <pc:spChg chg="mod">
          <ac:chgData name="Rowntree, Sarah (Literacy and Numeracy Programs)" userId="S::sarah.rowntree805@schools.sa.edu.au::10f23035-01e7-46ad-97a5-d88e33a86a1f" providerId="AD" clId="Web-{A060A02B-B6D6-40B6-9333-7202D147C739}" dt="2022-01-25T04:49:25.453" v="11" actId="20577"/>
          <ac:spMkLst>
            <pc:docMk/>
            <pc:sldMk cId="3291773151" sldId="315"/>
            <ac:spMk id="3" creationId="{82D21871-B0D6-436D-AF8E-9AA5CAFE94F6}"/>
          </ac:spMkLst>
        </pc:spChg>
      </pc:sldChg>
    </pc:docChg>
  </pc:docChgLst>
  <pc:docChgLst>
    <pc:chgData name="Strong, Ebony (Curriculum Support)" userId="fc4f9260-2f14-4a69-9b3f-0e36ce06e08b" providerId="ADAL" clId="{420E4D93-BD72-4B10-9CD6-F2DC3AD7B69B}"/>
    <pc:docChg chg="custSel modSld">
      <pc:chgData name="Strong, Ebony (Curriculum Support)" userId="fc4f9260-2f14-4a69-9b3f-0e36ce06e08b" providerId="ADAL" clId="{420E4D93-BD72-4B10-9CD6-F2DC3AD7B69B}" dt="2022-01-31T01:55:04.322" v="39" actId="1592"/>
      <pc:docMkLst>
        <pc:docMk/>
      </pc:docMkLst>
      <pc:sldChg chg="addSp delSp modSp mod modTransition modAnim delCm">
        <pc:chgData name="Strong, Ebony (Curriculum Support)" userId="fc4f9260-2f14-4a69-9b3f-0e36ce06e08b" providerId="ADAL" clId="{420E4D93-BD72-4B10-9CD6-F2DC3AD7B69B}" dt="2022-01-28T05:23:16.855" v="22"/>
        <pc:sldMkLst>
          <pc:docMk/>
          <pc:sldMk cId="3661676637" sldId="311"/>
        </pc:sldMkLst>
        <pc:spChg chg="mod">
          <ac:chgData name="Strong, Ebony (Curriculum Support)" userId="fc4f9260-2f14-4a69-9b3f-0e36ce06e08b" providerId="ADAL" clId="{420E4D93-BD72-4B10-9CD6-F2DC3AD7B69B}" dt="2022-01-28T05:22:43.053" v="19" actId="207"/>
          <ac:spMkLst>
            <pc:docMk/>
            <pc:sldMk cId="3661676637" sldId="311"/>
            <ac:spMk id="2" creationId="{8B8F5C2B-D44C-4802-B809-AEE31913491C}"/>
          </ac:spMkLst>
        </pc:spChg>
        <pc:picChg chg="add del mod">
          <ac:chgData name="Strong, Ebony (Curriculum Support)" userId="fc4f9260-2f14-4a69-9b3f-0e36ce06e08b" providerId="ADAL" clId="{420E4D93-BD72-4B10-9CD6-F2DC3AD7B69B}" dt="2022-01-28T04:43:20.265" v="1"/>
          <ac:picMkLst>
            <pc:docMk/>
            <pc:sldMk cId="3661676637" sldId="311"/>
            <ac:picMk id="5" creationId="{7EE9F9A0-FFC3-4222-B5A0-2FE9E874D8DA}"/>
          </ac:picMkLst>
        </pc:picChg>
        <pc:picChg chg="add del mod">
          <ac:chgData name="Strong, Ebony (Curriculum Support)" userId="fc4f9260-2f14-4a69-9b3f-0e36ce06e08b" providerId="ADAL" clId="{420E4D93-BD72-4B10-9CD6-F2DC3AD7B69B}" dt="2022-01-28T04:43:23.127" v="2"/>
          <ac:picMkLst>
            <pc:docMk/>
            <pc:sldMk cId="3661676637" sldId="311"/>
            <ac:picMk id="6" creationId="{AF3838AD-1268-4171-881B-8E1738E0427C}"/>
          </ac:picMkLst>
        </pc:picChg>
        <pc:picChg chg="del">
          <ac:chgData name="Strong, Ebony (Curriculum Support)" userId="fc4f9260-2f14-4a69-9b3f-0e36ce06e08b" providerId="ADAL" clId="{420E4D93-BD72-4B10-9CD6-F2DC3AD7B69B}" dt="2022-01-28T04:41:18.714" v="0"/>
          <ac:picMkLst>
            <pc:docMk/>
            <pc:sldMk cId="3661676637" sldId="311"/>
            <ac:picMk id="7" creationId="{54E0C992-1BC6-4296-8F95-F26F2B30A4EC}"/>
          </ac:picMkLst>
        </pc:picChg>
        <pc:picChg chg="add mod">
          <ac:chgData name="Strong, Ebony (Curriculum Support)" userId="fc4f9260-2f14-4a69-9b3f-0e36ce06e08b" providerId="ADAL" clId="{420E4D93-BD72-4B10-9CD6-F2DC3AD7B69B}" dt="2022-01-28T05:23:12.809" v="20" actId="1076"/>
          <ac:picMkLst>
            <pc:docMk/>
            <pc:sldMk cId="3661676637" sldId="311"/>
            <ac:picMk id="8" creationId="{84DCDDE9-7373-4F95-B64D-CE2B1B478321}"/>
          </ac:picMkLst>
        </pc:picChg>
      </pc:sldChg>
      <pc:sldChg chg="addSp delSp modSp mod modTransition modAnim modNotesTx">
        <pc:chgData name="Strong, Ebony (Curriculum Support)" userId="fc4f9260-2f14-4a69-9b3f-0e36ce06e08b" providerId="ADAL" clId="{420E4D93-BD72-4B10-9CD6-F2DC3AD7B69B}" dt="2022-01-28T05:24:21.025" v="26" actId="20577"/>
        <pc:sldMkLst>
          <pc:docMk/>
          <pc:sldMk cId="3291773151" sldId="315"/>
        </pc:sldMkLst>
        <pc:picChg chg="del">
          <ac:chgData name="Strong, Ebony (Curriculum Support)" userId="fc4f9260-2f14-4a69-9b3f-0e36ce06e08b" providerId="ADAL" clId="{420E4D93-BD72-4B10-9CD6-F2DC3AD7B69B}" dt="2022-01-28T04:47:38.602" v="4"/>
          <ac:picMkLst>
            <pc:docMk/>
            <pc:sldMk cId="3291773151" sldId="315"/>
            <ac:picMk id="4" creationId="{E7132792-1FC7-42C5-BB53-49E797643BBA}"/>
          </ac:picMkLst>
        </pc:picChg>
        <pc:picChg chg="add del mod">
          <ac:chgData name="Strong, Ebony (Curriculum Support)" userId="fc4f9260-2f14-4a69-9b3f-0e36ce06e08b" providerId="ADAL" clId="{420E4D93-BD72-4B10-9CD6-F2DC3AD7B69B}" dt="2022-01-28T04:48:27.982" v="5"/>
          <ac:picMkLst>
            <pc:docMk/>
            <pc:sldMk cId="3291773151" sldId="315"/>
            <ac:picMk id="5" creationId="{0C73F919-519F-48AB-8300-E30448151DE8}"/>
          </ac:picMkLst>
        </pc:picChg>
        <pc:picChg chg="add del mod">
          <ac:chgData name="Strong, Ebony (Curriculum Support)" userId="fc4f9260-2f14-4a69-9b3f-0e36ce06e08b" providerId="ADAL" clId="{420E4D93-BD72-4B10-9CD6-F2DC3AD7B69B}" dt="2022-01-28T04:50:25.867" v="7"/>
          <ac:picMkLst>
            <pc:docMk/>
            <pc:sldMk cId="3291773151" sldId="315"/>
            <ac:picMk id="6" creationId="{B7254921-AA6C-4E5A-AE6F-846EDAF1B52B}"/>
          </ac:picMkLst>
        </pc:picChg>
        <pc:picChg chg="add del mod">
          <ac:chgData name="Strong, Ebony (Curriculum Support)" userId="fc4f9260-2f14-4a69-9b3f-0e36ce06e08b" providerId="ADAL" clId="{420E4D93-BD72-4B10-9CD6-F2DC3AD7B69B}" dt="2022-01-28T04:51:45.918" v="9"/>
          <ac:picMkLst>
            <pc:docMk/>
            <pc:sldMk cId="3291773151" sldId="315"/>
            <ac:picMk id="7" creationId="{27DB718A-7FB4-4AEA-99F5-48F7864F6EE7}"/>
          </ac:picMkLst>
        </pc:picChg>
        <pc:picChg chg="add del mod">
          <ac:chgData name="Strong, Ebony (Curriculum Support)" userId="fc4f9260-2f14-4a69-9b3f-0e36ce06e08b" providerId="ADAL" clId="{420E4D93-BD72-4B10-9CD6-F2DC3AD7B69B}" dt="2022-01-28T04:54:01.580" v="11"/>
          <ac:picMkLst>
            <pc:docMk/>
            <pc:sldMk cId="3291773151" sldId="315"/>
            <ac:picMk id="8" creationId="{36FEAB93-A926-49F6-92A4-4DF21DCD4D84}"/>
          </ac:picMkLst>
        </pc:picChg>
        <pc:picChg chg="add mod">
          <ac:chgData name="Strong, Ebony (Curriculum Support)" userId="fc4f9260-2f14-4a69-9b3f-0e36ce06e08b" providerId="ADAL" clId="{420E4D93-BD72-4B10-9CD6-F2DC3AD7B69B}" dt="2022-01-28T05:23:24.478" v="23" actId="1076"/>
          <ac:picMkLst>
            <pc:docMk/>
            <pc:sldMk cId="3291773151" sldId="315"/>
            <ac:picMk id="9" creationId="{C1A91D44-8122-463D-9D2A-7C1125422F33}"/>
          </ac:picMkLst>
        </pc:picChg>
      </pc:sldChg>
      <pc:sldChg chg="addSp delSp modSp mod modTransition modAnim delCm">
        <pc:chgData name="Strong, Ebony (Curriculum Support)" userId="fc4f9260-2f14-4a69-9b3f-0e36ce06e08b" providerId="ADAL" clId="{420E4D93-BD72-4B10-9CD6-F2DC3AD7B69B}" dt="2022-01-31T01:55:04.322" v="39" actId="1592"/>
        <pc:sldMkLst>
          <pc:docMk/>
          <pc:sldMk cId="3997798685" sldId="316"/>
        </pc:sldMkLst>
        <pc:spChg chg="mod">
          <ac:chgData name="Strong, Ebony (Curriculum Support)" userId="fc4f9260-2f14-4a69-9b3f-0e36ce06e08b" providerId="ADAL" clId="{420E4D93-BD72-4B10-9CD6-F2DC3AD7B69B}" dt="2022-01-31T01:51:54.961" v="30" actId="20577"/>
          <ac:spMkLst>
            <pc:docMk/>
            <pc:sldMk cId="3997798685" sldId="316"/>
            <ac:spMk id="2" creationId="{271B54A6-F6AC-46EA-9835-F01DAE86A206}"/>
          </ac:spMkLst>
        </pc:spChg>
        <pc:picChg chg="add del mod">
          <ac:chgData name="Strong, Ebony (Curriculum Support)" userId="fc4f9260-2f14-4a69-9b3f-0e36ce06e08b" providerId="ADAL" clId="{420E4D93-BD72-4B10-9CD6-F2DC3AD7B69B}" dt="2022-01-31T01:53:21.549" v="33"/>
          <ac:picMkLst>
            <pc:docMk/>
            <pc:sldMk cId="3997798685" sldId="316"/>
            <ac:picMk id="4" creationId="{174171D9-C6A9-4F1B-A54E-FEBFCF2EFE00}"/>
          </ac:picMkLst>
        </pc:picChg>
        <pc:picChg chg="add mod">
          <ac:chgData name="Strong, Ebony (Curriculum Support)" userId="fc4f9260-2f14-4a69-9b3f-0e36ce06e08b" providerId="ADAL" clId="{420E4D93-BD72-4B10-9CD6-F2DC3AD7B69B}" dt="2022-01-31T01:54:54.985" v="35" actId="1076"/>
          <ac:picMkLst>
            <pc:docMk/>
            <pc:sldMk cId="3997798685" sldId="316"/>
            <ac:picMk id="5" creationId="{81ACFE16-ED86-425A-8944-7AAD6D855766}"/>
          </ac:picMkLst>
        </pc:picChg>
        <pc:picChg chg="del">
          <ac:chgData name="Strong, Ebony (Curriculum Support)" userId="fc4f9260-2f14-4a69-9b3f-0e36ce06e08b" providerId="ADAL" clId="{420E4D93-BD72-4B10-9CD6-F2DC3AD7B69B}" dt="2022-01-31T01:52:41.956" v="31"/>
          <ac:picMkLst>
            <pc:docMk/>
            <pc:sldMk cId="3997798685" sldId="316"/>
            <ac:picMk id="8" creationId="{8F84E2D2-CA84-4037-A83B-B2364C4C7827}"/>
          </ac:picMkLst>
        </pc:picChg>
      </pc:sldChg>
      <pc:sldChg chg="addSp delSp modSp mod modTransition modAnim delCm">
        <pc:chgData name="Strong, Ebony (Curriculum Support)" userId="fc4f9260-2f14-4a69-9b3f-0e36ce06e08b" providerId="ADAL" clId="{420E4D93-BD72-4B10-9CD6-F2DC3AD7B69B}" dt="2022-01-28T05:24:38.266" v="29"/>
        <pc:sldMkLst>
          <pc:docMk/>
          <pc:sldMk cId="2187365342" sldId="318"/>
        </pc:sldMkLst>
        <pc:spChg chg="mod">
          <ac:chgData name="Strong, Ebony (Curriculum Support)" userId="fc4f9260-2f14-4a69-9b3f-0e36ce06e08b" providerId="ADAL" clId="{420E4D93-BD72-4B10-9CD6-F2DC3AD7B69B}" dt="2022-01-28T05:22:15.206" v="16" actId="207"/>
          <ac:spMkLst>
            <pc:docMk/>
            <pc:sldMk cId="2187365342" sldId="318"/>
            <ac:spMk id="2" creationId="{8B8F5C2B-D44C-4802-B809-AEE31913491C}"/>
          </ac:spMkLst>
        </pc:spChg>
        <pc:picChg chg="add del mod">
          <ac:chgData name="Strong, Ebony (Curriculum Support)" userId="fc4f9260-2f14-4a69-9b3f-0e36ce06e08b" providerId="ADAL" clId="{420E4D93-BD72-4B10-9CD6-F2DC3AD7B69B}" dt="2022-01-28T05:04:38.021" v="14"/>
          <ac:picMkLst>
            <pc:docMk/>
            <pc:sldMk cId="2187365342" sldId="318"/>
            <ac:picMk id="4" creationId="{A76C5C61-74B4-4AFE-8D16-D746A40CC8AB}"/>
          </ac:picMkLst>
        </pc:picChg>
        <pc:picChg chg="add mod">
          <ac:chgData name="Strong, Ebony (Curriculum Support)" userId="fc4f9260-2f14-4a69-9b3f-0e36ce06e08b" providerId="ADAL" clId="{420E4D93-BD72-4B10-9CD6-F2DC3AD7B69B}" dt="2022-01-28T05:24:34.623" v="27" actId="1076"/>
          <ac:picMkLst>
            <pc:docMk/>
            <pc:sldMk cId="2187365342" sldId="318"/>
            <ac:picMk id="5" creationId="{F69793BD-799D-4934-9D0B-A9CF56A2FEB9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D0799515-8183-4538-BD52-1B79A427CEEF}"/>
    <pc:docChg chg="delSld modSld">
      <pc:chgData name="Light, Jane (Curriculum Support)" userId="S::jane.light380@schools.sa.edu.au::38f041a2-02fc-425b-9559-cdb75a858b09" providerId="AD" clId="Web-{D0799515-8183-4538-BD52-1B79A427CEEF}" dt="2022-01-25T06:21:08.104" v="31"/>
      <pc:docMkLst>
        <pc:docMk/>
      </pc:docMkLst>
      <pc:sldChg chg="modSp">
        <pc:chgData name="Light, Jane (Curriculum Support)" userId="S::jane.light380@schools.sa.edu.au::38f041a2-02fc-425b-9559-cdb75a858b09" providerId="AD" clId="Web-{D0799515-8183-4538-BD52-1B79A427CEEF}" dt="2022-01-25T06:12:08.773" v="21" actId="20577"/>
        <pc:sldMkLst>
          <pc:docMk/>
          <pc:sldMk cId="4154204256" sldId="280"/>
        </pc:sldMkLst>
        <pc:spChg chg="mod">
          <ac:chgData name="Light, Jane (Curriculum Support)" userId="S::jane.light380@schools.sa.edu.au::38f041a2-02fc-425b-9559-cdb75a858b09" providerId="AD" clId="Web-{D0799515-8183-4538-BD52-1B79A427CEEF}" dt="2022-01-25T06:12:08.773" v="21" actId="20577"/>
          <ac:spMkLst>
            <pc:docMk/>
            <pc:sldMk cId="4154204256" sldId="280"/>
            <ac:spMk id="2" creationId="{1ACD57B9-35AB-4FA8-BD3C-C37EF930FF77}"/>
          </ac:spMkLst>
        </pc:spChg>
      </pc:sldChg>
      <pc:sldChg chg="del">
        <pc:chgData name="Light, Jane (Curriculum Support)" userId="S::jane.light380@schools.sa.edu.au::38f041a2-02fc-425b-9559-cdb75a858b09" providerId="AD" clId="Web-{D0799515-8183-4538-BD52-1B79A427CEEF}" dt="2022-01-25T06:18:34.267" v="25"/>
        <pc:sldMkLst>
          <pc:docMk/>
          <pc:sldMk cId="2444364273" sldId="301"/>
        </pc:sldMkLst>
      </pc:sldChg>
      <pc:sldChg chg="modSp">
        <pc:chgData name="Light, Jane (Curriculum Support)" userId="S::jane.light380@schools.sa.edu.au::38f041a2-02fc-425b-9559-cdb75a858b09" providerId="AD" clId="Web-{D0799515-8183-4538-BD52-1B79A427CEEF}" dt="2022-01-25T06:13:02.667" v="23" actId="20577"/>
        <pc:sldMkLst>
          <pc:docMk/>
          <pc:sldMk cId="3089305179" sldId="305"/>
        </pc:sldMkLst>
        <pc:spChg chg="mod">
          <ac:chgData name="Light, Jane (Curriculum Support)" userId="S::jane.light380@schools.sa.edu.au::38f041a2-02fc-425b-9559-cdb75a858b09" providerId="AD" clId="Web-{D0799515-8183-4538-BD52-1B79A427CEEF}" dt="2022-01-25T06:13:02.667" v="23" actId="20577"/>
          <ac:spMkLst>
            <pc:docMk/>
            <pc:sldMk cId="3089305179" sldId="305"/>
            <ac:spMk id="2" creationId="{6A05BCE7-5B17-4D83-B061-03AE963A13FB}"/>
          </ac:spMkLst>
        </pc:spChg>
      </pc:sldChg>
      <pc:sldChg chg="delSp">
        <pc:chgData name="Light, Jane (Curriculum Support)" userId="S::jane.light380@schools.sa.edu.au::38f041a2-02fc-425b-9559-cdb75a858b09" providerId="AD" clId="Web-{D0799515-8183-4538-BD52-1B79A427CEEF}" dt="2022-01-25T06:13:58.124" v="24"/>
        <pc:sldMkLst>
          <pc:docMk/>
          <pc:sldMk cId="2442320063" sldId="309"/>
        </pc:sldMkLst>
        <pc:spChg chg="del">
          <ac:chgData name="Light, Jane (Curriculum Support)" userId="S::jane.light380@schools.sa.edu.au::38f041a2-02fc-425b-9559-cdb75a858b09" providerId="AD" clId="Web-{D0799515-8183-4538-BD52-1B79A427CEEF}" dt="2022-01-25T06:13:58.124" v="24"/>
          <ac:spMkLst>
            <pc:docMk/>
            <pc:sldMk cId="2442320063" sldId="309"/>
            <ac:spMk id="6" creationId="{0F922806-F1CF-494A-828F-9A6CC82CB224}"/>
          </ac:spMkLst>
        </pc:spChg>
      </pc:sldChg>
      <pc:sldChg chg="addSp delSp modSp">
        <pc:chgData name="Light, Jane (Curriculum Support)" userId="S::jane.light380@schools.sa.edu.au::38f041a2-02fc-425b-9559-cdb75a858b09" providerId="AD" clId="Web-{D0799515-8183-4538-BD52-1B79A427CEEF}" dt="2022-01-25T06:21:08.104" v="31"/>
        <pc:sldMkLst>
          <pc:docMk/>
          <pc:sldMk cId="753960250" sldId="317"/>
        </pc:sldMkLst>
        <pc:spChg chg="mod">
          <ac:chgData name="Light, Jane (Curriculum Support)" userId="S::jane.light380@schools.sa.edu.au::38f041a2-02fc-425b-9559-cdb75a858b09" providerId="AD" clId="Web-{D0799515-8183-4538-BD52-1B79A427CEEF}" dt="2022-01-25T06:11:21.505" v="20" actId="20577"/>
          <ac:spMkLst>
            <pc:docMk/>
            <pc:sldMk cId="753960250" sldId="317"/>
            <ac:spMk id="2" creationId="{8B8F5C2B-D44C-4802-B809-AEE31913491C}"/>
          </ac:spMkLst>
        </pc:spChg>
        <pc:spChg chg="mod">
          <ac:chgData name="Light, Jane (Curriculum Support)" userId="S::jane.light380@schools.sa.edu.au::38f041a2-02fc-425b-9559-cdb75a858b09" providerId="AD" clId="Web-{D0799515-8183-4538-BD52-1B79A427CEEF}" dt="2022-01-25T06:20:45.947" v="28" actId="20577"/>
          <ac:spMkLst>
            <pc:docMk/>
            <pc:sldMk cId="753960250" sldId="317"/>
            <ac:spMk id="3" creationId="{93997F22-5CBF-4446-B29C-47779CE53023}"/>
          </ac:spMkLst>
        </pc:spChg>
        <pc:graphicFrameChg chg="del">
          <ac:chgData name="Light, Jane (Curriculum Support)" userId="S::jane.light380@schools.sa.edu.au::38f041a2-02fc-425b-9559-cdb75a858b09" providerId="AD" clId="Web-{D0799515-8183-4538-BD52-1B79A427CEEF}" dt="2022-01-25T06:21:00.870" v="29"/>
          <ac:graphicFrameMkLst>
            <pc:docMk/>
            <pc:sldMk cId="753960250" sldId="317"/>
            <ac:graphicFrameMk id="4" creationId="{FFE4F288-8E78-462D-9D3C-9F6F4BED4C44}"/>
          </ac:graphicFrameMkLst>
        </pc:graphicFrameChg>
        <pc:graphicFrameChg chg="add del mod">
          <ac:chgData name="Light, Jane (Curriculum Support)" userId="S::jane.light380@schools.sa.edu.au::38f041a2-02fc-425b-9559-cdb75a858b09" providerId="AD" clId="Web-{D0799515-8183-4538-BD52-1B79A427CEEF}" dt="2022-01-25T06:21:08.104" v="31"/>
          <ac:graphicFrameMkLst>
            <pc:docMk/>
            <pc:sldMk cId="753960250" sldId="317"/>
            <ac:graphicFrameMk id="7" creationId="{83D88E69-1EED-4291-8BA2-DD13C114D214}"/>
          </ac:graphicFrameMkLst>
        </pc:graphicFrameChg>
      </pc:sldChg>
    </pc:docChg>
  </pc:docChgLst>
  <pc:docChgLst>
    <pc:chgData name="Schilling, Geoff (Curriculum Development)" userId="9147261c-0027-4955-b2a6-c80652defa48" providerId="ADAL" clId="{76F41E81-FFC3-1247-BF61-2E920E705731}"/>
    <pc:docChg chg="undo custSel modSld">
      <pc:chgData name="Schilling, Geoff (Curriculum Development)" userId="9147261c-0027-4955-b2a6-c80652defa48" providerId="ADAL" clId="{76F41E81-FFC3-1247-BF61-2E920E705731}" dt="2022-03-01T22:55:45.426" v="66" actId="207"/>
      <pc:docMkLst>
        <pc:docMk/>
      </pc:docMkLst>
      <pc:sldChg chg="addSp delSp modSp mod addCm chgLayout">
        <pc:chgData name="Schilling, Geoff (Curriculum Development)" userId="9147261c-0027-4955-b2a6-c80652defa48" providerId="ADAL" clId="{76F41E81-FFC3-1247-BF61-2E920E705731}" dt="2022-03-01T22:55:15.939" v="63" actId="207"/>
        <pc:sldMkLst>
          <pc:docMk/>
          <pc:sldMk cId="1412376001" sldId="270"/>
        </pc:sldMkLst>
        <pc:spChg chg="mod ord">
          <ac:chgData name="Schilling, Geoff (Curriculum Development)" userId="9147261c-0027-4955-b2a6-c80652defa48" providerId="ADAL" clId="{76F41E81-FFC3-1247-BF61-2E920E705731}" dt="2022-03-01T22:54:08.108" v="45" actId="700"/>
          <ac:spMkLst>
            <pc:docMk/>
            <pc:sldMk cId="1412376001" sldId="270"/>
            <ac:spMk id="2" creationId="{9C8D727A-6CAF-456E-B3A9-979F490CC112}"/>
          </ac:spMkLst>
        </pc:spChg>
        <pc:spChg chg="mod">
          <ac:chgData name="Schilling, Geoff (Curriculum Development)" userId="9147261c-0027-4955-b2a6-c80652defa48" providerId="ADAL" clId="{76F41E81-FFC3-1247-BF61-2E920E705731}" dt="2022-03-01T22:55:15.939" v="63" actId="207"/>
          <ac:spMkLst>
            <pc:docMk/>
            <pc:sldMk cId="1412376001" sldId="270"/>
            <ac:spMk id="3" creationId="{3DD857E6-48D2-42D0-9AEC-5E9A6CDF5D3D}"/>
          </ac:spMkLst>
        </pc:spChg>
        <pc:spChg chg="add del mod">
          <ac:chgData name="Schilling, Geoff (Curriculum Development)" userId="9147261c-0027-4955-b2a6-c80652defa48" providerId="ADAL" clId="{76F41E81-FFC3-1247-BF61-2E920E705731}" dt="2022-03-01T22:53:30.094" v="38"/>
          <ac:spMkLst>
            <pc:docMk/>
            <pc:sldMk cId="1412376001" sldId="270"/>
            <ac:spMk id="6" creationId="{D1D0839F-575A-9A43-ABEC-7656E946A14E}"/>
          </ac:spMkLst>
        </pc:spChg>
        <pc:spChg chg="add del mod">
          <ac:chgData name="Schilling, Geoff (Curriculum Development)" userId="9147261c-0027-4955-b2a6-c80652defa48" providerId="ADAL" clId="{76F41E81-FFC3-1247-BF61-2E920E705731}" dt="2022-03-01T22:53:30.094" v="38"/>
          <ac:spMkLst>
            <pc:docMk/>
            <pc:sldMk cId="1412376001" sldId="270"/>
            <ac:spMk id="7" creationId="{E3F13142-B83F-0546-B9AE-61F0A265D597}"/>
          </ac:spMkLst>
        </pc:spChg>
        <pc:spChg chg="add del mod">
          <ac:chgData name="Schilling, Geoff (Curriculum Development)" userId="9147261c-0027-4955-b2a6-c80652defa48" providerId="ADAL" clId="{76F41E81-FFC3-1247-BF61-2E920E705731}" dt="2022-03-01T22:53:30.094" v="38"/>
          <ac:spMkLst>
            <pc:docMk/>
            <pc:sldMk cId="1412376001" sldId="270"/>
            <ac:spMk id="8" creationId="{E0640665-672E-D845-BACE-1A773D33FF81}"/>
          </ac:spMkLst>
        </pc:spChg>
        <pc:spChg chg="del">
          <ac:chgData name="Schilling, Geoff (Curriculum Development)" userId="9147261c-0027-4955-b2a6-c80652defa48" providerId="ADAL" clId="{76F41E81-FFC3-1247-BF61-2E920E705731}" dt="2022-02-28T05:46:25.976" v="0" actId="478"/>
          <ac:spMkLst>
            <pc:docMk/>
            <pc:sldMk cId="1412376001" sldId="270"/>
            <ac:spMk id="9" creationId="{2D59063C-4C19-43CD-A9AD-5AEBF1DA9715}"/>
          </ac:spMkLst>
        </pc:spChg>
        <pc:spChg chg="mod ord">
          <ac:chgData name="Schilling, Geoff (Curriculum Development)" userId="9147261c-0027-4955-b2a6-c80652defa48" providerId="ADAL" clId="{76F41E81-FFC3-1247-BF61-2E920E705731}" dt="2022-03-01T22:54:57.466" v="61" actId="255"/>
          <ac:spMkLst>
            <pc:docMk/>
            <pc:sldMk cId="1412376001" sldId="270"/>
            <ac:spMk id="10" creationId="{CC40D4CC-07F6-42A2-9037-CE604435AB4C}"/>
          </ac:spMkLst>
        </pc:spChg>
        <pc:picChg chg="mod ord modCrop">
          <ac:chgData name="Schilling, Geoff (Curriculum Development)" userId="9147261c-0027-4955-b2a6-c80652defa48" providerId="ADAL" clId="{76F41E81-FFC3-1247-BF61-2E920E705731}" dt="2022-03-01T22:54:08.108" v="45" actId="700"/>
          <ac:picMkLst>
            <pc:docMk/>
            <pc:sldMk cId="1412376001" sldId="270"/>
            <ac:picMk id="4" creationId="{AEF58063-3A21-4206-8937-5E52BA464114}"/>
          </ac:picMkLst>
        </pc:picChg>
      </pc:sldChg>
      <pc:sldChg chg="addSp delSp modSp mod addCm">
        <pc:chgData name="Schilling, Geoff (Curriculum Development)" userId="9147261c-0027-4955-b2a6-c80652defa48" providerId="ADAL" clId="{76F41E81-FFC3-1247-BF61-2E920E705731}" dt="2022-03-01T22:55:45.426" v="66" actId="207"/>
        <pc:sldMkLst>
          <pc:docMk/>
          <pc:sldMk cId="1240729012" sldId="271"/>
        </pc:sldMkLst>
        <pc:spChg chg="mod">
          <ac:chgData name="Schilling, Geoff (Curriculum Development)" userId="9147261c-0027-4955-b2a6-c80652defa48" providerId="ADAL" clId="{76F41E81-FFC3-1247-BF61-2E920E705731}" dt="2022-02-28T05:57:50.609" v="30" actId="1035"/>
          <ac:spMkLst>
            <pc:docMk/>
            <pc:sldMk cId="1240729012" sldId="271"/>
            <ac:spMk id="2" creationId="{AA1BC0CE-DD05-44BF-AAA9-4C0E4489AFBF}"/>
          </ac:spMkLst>
        </pc:spChg>
        <pc:spChg chg="del">
          <ac:chgData name="Schilling, Geoff (Curriculum Development)" userId="9147261c-0027-4955-b2a6-c80652defa48" providerId="ADAL" clId="{76F41E81-FFC3-1247-BF61-2E920E705731}" dt="2022-02-28T05:49:47.542" v="22" actId="478"/>
          <ac:spMkLst>
            <pc:docMk/>
            <pc:sldMk cId="1240729012" sldId="271"/>
            <ac:spMk id="7" creationId="{6F03E6EB-0754-497F-96CE-4A1769091087}"/>
          </ac:spMkLst>
        </pc:spChg>
        <pc:spChg chg="del">
          <ac:chgData name="Schilling, Geoff (Curriculum Development)" userId="9147261c-0027-4955-b2a6-c80652defa48" providerId="ADAL" clId="{76F41E81-FFC3-1247-BF61-2E920E705731}" dt="2022-02-28T05:49:41.660" v="21" actId="478"/>
          <ac:spMkLst>
            <pc:docMk/>
            <pc:sldMk cId="1240729012" sldId="271"/>
            <ac:spMk id="8" creationId="{C9051EC9-5F42-45E6-9B47-1FFCC0B34A34}"/>
          </ac:spMkLst>
        </pc:spChg>
        <pc:spChg chg="add mod">
          <ac:chgData name="Schilling, Geoff (Curriculum Development)" userId="9147261c-0027-4955-b2a6-c80652defa48" providerId="ADAL" clId="{76F41E81-FFC3-1247-BF61-2E920E705731}" dt="2022-03-01T22:55:45.426" v="66" actId="207"/>
          <ac:spMkLst>
            <pc:docMk/>
            <pc:sldMk cId="1240729012" sldId="271"/>
            <ac:spMk id="9" creationId="{76C9D194-E072-BD41-A927-44A172B63D72}"/>
          </ac:spMkLst>
        </pc:spChg>
      </pc:sldChg>
      <pc:sldChg chg="addSp delSp modSp mod addCm">
        <pc:chgData name="Schilling, Geoff (Curriculum Development)" userId="9147261c-0027-4955-b2a6-c80652defa48" providerId="ADAL" clId="{76F41E81-FFC3-1247-BF61-2E920E705731}" dt="2022-03-01T22:55:33.605" v="64" actId="207"/>
        <pc:sldMkLst>
          <pc:docMk/>
          <pc:sldMk cId="2323935411" sldId="312"/>
        </pc:sldMkLst>
        <pc:spChg chg="del">
          <ac:chgData name="Schilling, Geoff (Curriculum Development)" userId="9147261c-0027-4955-b2a6-c80652defa48" providerId="ADAL" clId="{76F41E81-FFC3-1247-BF61-2E920E705731}" dt="2022-02-28T05:47:13.968" v="14" actId="478"/>
          <ac:spMkLst>
            <pc:docMk/>
            <pc:sldMk cId="2323935411" sldId="312"/>
            <ac:spMk id="7" creationId="{7F0846A2-DC2A-4BB2-88F1-9F608D462A52}"/>
          </ac:spMkLst>
        </pc:spChg>
        <pc:spChg chg="del">
          <ac:chgData name="Schilling, Geoff (Curriculum Development)" userId="9147261c-0027-4955-b2a6-c80652defa48" providerId="ADAL" clId="{76F41E81-FFC3-1247-BF61-2E920E705731}" dt="2022-02-28T05:47:07.479" v="13" actId="478"/>
          <ac:spMkLst>
            <pc:docMk/>
            <pc:sldMk cId="2323935411" sldId="312"/>
            <ac:spMk id="8" creationId="{D51DD988-02BA-4897-ADE5-3775133AE348}"/>
          </ac:spMkLst>
        </pc:spChg>
        <pc:spChg chg="add mod">
          <ac:chgData name="Schilling, Geoff (Curriculum Development)" userId="9147261c-0027-4955-b2a6-c80652defa48" providerId="ADAL" clId="{76F41E81-FFC3-1247-BF61-2E920E705731}" dt="2022-03-01T22:55:33.605" v="64" actId="207"/>
          <ac:spMkLst>
            <pc:docMk/>
            <pc:sldMk cId="2323935411" sldId="312"/>
            <ac:spMk id="9" creationId="{70EEAD8D-5A3A-8B40-A40F-E583BCFC9210}"/>
          </ac:spMkLst>
        </pc:spChg>
      </pc:sldChg>
      <pc:sldChg chg="addSp delSp modSp mod addCm">
        <pc:chgData name="Schilling, Geoff (Curriculum Development)" userId="9147261c-0027-4955-b2a6-c80652defa48" providerId="ADAL" clId="{76F41E81-FFC3-1247-BF61-2E920E705731}" dt="2022-03-01T22:55:40.363" v="65" actId="207"/>
        <pc:sldMkLst>
          <pc:docMk/>
          <pc:sldMk cId="1323950368" sldId="313"/>
        </pc:sldMkLst>
        <pc:spChg chg="del">
          <ac:chgData name="Schilling, Geoff (Curriculum Development)" userId="9147261c-0027-4955-b2a6-c80652defa48" providerId="ADAL" clId="{76F41E81-FFC3-1247-BF61-2E920E705731}" dt="2022-02-28T05:48:11.304" v="18" actId="478"/>
          <ac:spMkLst>
            <pc:docMk/>
            <pc:sldMk cId="1323950368" sldId="313"/>
            <ac:spMk id="7" creationId="{66FFCB67-5961-49C8-B410-2EC0DDBD9219}"/>
          </ac:spMkLst>
        </pc:spChg>
        <pc:spChg chg="del">
          <ac:chgData name="Schilling, Geoff (Curriculum Development)" userId="9147261c-0027-4955-b2a6-c80652defa48" providerId="ADAL" clId="{76F41E81-FFC3-1247-BF61-2E920E705731}" dt="2022-02-28T05:48:03.715" v="17" actId="478"/>
          <ac:spMkLst>
            <pc:docMk/>
            <pc:sldMk cId="1323950368" sldId="313"/>
            <ac:spMk id="8" creationId="{087BC7A1-8E4E-4195-BC89-9BE957837032}"/>
          </ac:spMkLst>
        </pc:spChg>
        <pc:spChg chg="add mod">
          <ac:chgData name="Schilling, Geoff (Curriculum Development)" userId="9147261c-0027-4955-b2a6-c80652defa48" providerId="ADAL" clId="{76F41E81-FFC3-1247-BF61-2E920E705731}" dt="2022-03-01T22:55:40.363" v="65" actId="207"/>
          <ac:spMkLst>
            <pc:docMk/>
            <pc:sldMk cId="1323950368" sldId="313"/>
            <ac:spMk id="9" creationId="{0A09ACA8-A15A-AF48-A0E2-5A4E5B013904}"/>
          </ac:spMkLst>
        </pc:spChg>
      </pc:sldChg>
    </pc:docChg>
  </pc:docChgLst>
  <pc:docChgLst>
    <pc:chgData name="White, Bev (Curriculum Policy and Standards)" userId="4228438c-bb69-42f5-9d9f-354cafb06b1e" providerId="ADAL" clId="{0EA6AC2A-E703-4BC9-A418-74F9061D3EF3}"/>
    <pc:docChg chg="modSld">
      <pc:chgData name="White, Bev (Curriculum Policy and Standards)" userId="4228438c-bb69-42f5-9d9f-354cafb06b1e" providerId="ADAL" clId="{0EA6AC2A-E703-4BC9-A418-74F9061D3EF3}" dt="2022-02-02T01:23:53.039" v="3" actId="1440"/>
      <pc:docMkLst>
        <pc:docMk/>
      </pc:docMkLst>
      <pc:sldChg chg="modSp mod">
        <pc:chgData name="White, Bev (Curriculum Policy and Standards)" userId="4228438c-bb69-42f5-9d9f-354cafb06b1e" providerId="ADAL" clId="{0EA6AC2A-E703-4BC9-A418-74F9061D3EF3}" dt="2022-02-02T01:22:39.430" v="0" actId="1440"/>
        <pc:sldMkLst>
          <pc:docMk/>
          <pc:sldMk cId="1412376001" sldId="270"/>
        </pc:sldMkLst>
        <pc:picChg chg="mod">
          <ac:chgData name="White, Bev (Curriculum Policy and Standards)" userId="4228438c-bb69-42f5-9d9f-354cafb06b1e" providerId="ADAL" clId="{0EA6AC2A-E703-4BC9-A418-74F9061D3EF3}" dt="2022-02-02T01:22:39.430" v="0" actId="1440"/>
          <ac:picMkLst>
            <pc:docMk/>
            <pc:sldMk cId="1412376001" sldId="270"/>
            <ac:picMk id="4" creationId="{AEF58063-3A21-4206-8937-5E52BA464114}"/>
          </ac:picMkLst>
        </pc:picChg>
      </pc:sldChg>
      <pc:sldChg chg="modSp mod">
        <pc:chgData name="White, Bev (Curriculum Policy and Standards)" userId="4228438c-bb69-42f5-9d9f-354cafb06b1e" providerId="ADAL" clId="{0EA6AC2A-E703-4BC9-A418-74F9061D3EF3}" dt="2022-02-02T01:23:53.039" v="3" actId="1440"/>
        <pc:sldMkLst>
          <pc:docMk/>
          <pc:sldMk cId="1240729012" sldId="271"/>
        </pc:sldMkLst>
        <pc:picChg chg="mod">
          <ac:chgData name="White, Bev (Curriculum Policy and Standards)" userId="4228438c-bb69-42f5-9d9f-354cafb06b1e" providerId="ADAL" clId="{0EA6AC2A-E703-4BC9-A418-74F9061D3EF3}" dt="2022-02-02T01:23:53.039" v="3" actId="1440"/>
          <ac:picMkLst>
            <pc:docMk/>
            <pc:sldMk cId="1240729012" sldId="271"/>
            <ac:picMk id="6" creationId="{B7D76E7D-0DFD-4BFA-9E98-E1D1CFCF676A}"/>
          </ac:picMkLst>
        </pc:picChg>
      </pc:sldChg>
      <pc:sldChg chg="modSp mod">
        <pc:chgData name="White, Bev (Curriculum Policy and Standards)" userId="4228438c-bb69-42f5-9d9f-354cafb06b1e" providerId="ADAL" clId="{0EA6AC2A-E703-4BC9-A418-74F9061D3EF3}" dt="2022-02-02T01:23:13.385" v="1" actId="1440"/>
        <pc:sldMkLst>
          <pc:docMk/>
          <pc:sldMk cId="2323935411" sldId="312"/>
        </pc:sldMkLst>
        <pc:picChg chg="mod">
          <ac:chgData name="White, Bev (Curriculum Policy and Standards)" userId="4228438c-bb69-42f5-9d9f-354cafb06b1e" providerId="ADAL" clId="{0EA6AC2A-E703-4BC9-A418-74F9061D3EF3}" dt="2022-02-02T01:23:13.385" v="1" actId="1440"/>
          <ac:picMkLst>
            <pc:docMk/>
            <pc:sldMk cId="2323935411" sldId="312"/>
            <ac:picMk id="6" creationId="{32734621-A246-4EDE-B98F-51EB07FAC347}"/>
          </ac:picMkLst>
        </pc:picChg>
      </pc:sldChg>
      <pc:sldChg chg="modSp mod">
        <pc:chgData name="White, Bev (Curriculum Policy and Standards)" userId="4228438c-bb69-42f5-9d9f-354cafb06b1e" providerId="ADAL" clId="{0EA6AC2A-E703-4BC9-A418-74F9061D3EF3}" dt="2022-02-02T01:23:30.031" v="2" actId="1440"/>
        <pc:sldMkLst>
          <pc:docMk/>
          <pc:sldMk cId="1323950368" sldId="313"/>
        </pc:sldMkLst>
        <pc:picChg chg="mod">
          <ac:chgData name="White, Bev (Curriculum Policy and Standards)" userId="4228438c-bb69-42f5-9d9f-354cafb06b1e" providerId="ADAL" clId="{0EA6AC2A-E703-4BC9-A418-74F9061D3EF3}" dt="2022-02-02T01:23:30.031" v="2" actId="1440"/>
          <ac:picMkLst>
            <pc:docMk/>
            <pc:sldMk cId="1323950368" sldId="313"/>
            <ac:picMk id="6" creationId="{66D7C587-EDC3-4DB9-B812-75C36BAD3347}"/>
          </ac:picMkLst>
        </pc:picChg>
      </pc:sldChg>
    </pc:docChg>
  </pc:docChgLst>
  <pc:docChgLst>
    <pc:chgData name="Ballantyne, Meegan (Curriculum Policy and Standards)" userId="0b324ebd-65ba-428b-adc2-e3fc2a9aab37" providerId="ADAL" clId="{888BB024-8904-4AE0-8181-A8C90B45EC19}"/>
    <pc:docChg chg="undo custSel modSld">
      <pc:chgData name="Ballantyne, Meegan (Curriculum Policy and Standards)" userId="0b324ebd-65ba-428b-adc2-e3fc2a9aab37" providerId="ADAL" clId="{888BB024-8904-4AE0-8181-A8C90B45EC19}" dt="2022-02-28T00:40:35.592" v="9" actId="1076"/>
      <pc:docMkLst>
        <pc:docMk/>
      </pc:docMkLst>
      <pc:sldChg chg="addSp delSp modSp mod">
        <pc:chgData name="Ballantyne, Meegan (Curriculum Policy and Standards)" userId="0b324ebd-65ba-428b-adc2-e3fc2a9aab37" providerId="ADAL" clId="{888BB024-8904-4AE0-8181-A8C90B45EC19}" dt="2022-02-28T00:39:58.444" v="3" actId="1076"/>
        <pc:sldMkLst>
          <pc:docMk/>
          <pc:sldMk cId="1412376001" sldId="270"/>
        </pc:sldMkLst>
        <pc:spChg chg="add del">
          <ac:chgData name="Ballantyne, Meegan (Curriculum Policy and Standards)" userId="0b324ebd-65ba-428b-adc2-e3fc2a9aab37" providerId="ADAL" clId="{888BB024-8904-4AE0-8181-A8C90B45EC19}" dt="2022-02-28T00:39:42.415" v="1" actId="22"/>
          <ac:spMkLst>
            <pc:docMk/>
            <pc:sldMk cId="1412376001" sldId="270"/>
            <ac:spMk id="8" creationId="{E7DEC303-B056-4225-AE74-BBCDDC6CD908}"/>
          </ac:spMkLst>
        </pc:spChg>
        <pc:spChg chg="add mod">
          <ac:chgData name="Ballantyne, Meegan (Curriculum Policy and Standards)" userId="0b324ebd-65ba-428b-adc2-e3fc2a9aab37" providerId="ADAL" clId="{888BB024-8904-4AE0-8181-A8C90B45EC19}" dt="2022-02-28T00:39:58.444" v="3" actId="1076"/>
          <ac:spMkLst>
            <pc:docMk/>
            <pc:sldMk cId="1412376001" sldId="270"/>
            <ac:spMk id="9" creationId="{2D59063C-4C19-43CD-A9AD-5AEBF1DA9715}"/>
          </ac:spMkLst>
        </pc:spChg>
      </pc:sldChg>
      <pc:sldChg chg="addSp modSp mod">
        <pc:chgData name="Ballantyne, Meegan (Curriculum Policy and Standards)" userId="0b324ebd-65ba-428b-adc2-e3fc2a9aab37" providerId="ADAL" clId="{888BB024-8904-4AE0-8181-A8C90B45EC19}" dt="2022-02-28T00:40:35.592" v="9" actId="1076"/>
        <pc:sldMkLst>
          <pc:docMk/>
          <pc:sldMk cId="1240729012" sldId="271"/>
        </pc:sldMkLst>
        <pc:spChg chg="add mod">
          <ac:chgData name="Ballantyne, Meegan (Curriculum Policy and Standards)" userId="0b324ebd-65ba-428b-adc2-e3fc2a9aab37" providerId="ADAL" clId="{888BB024-8904-4AE0-8181-A8C90B45EC19}" dt="2022-02-28T00:40:35.592" v="9" actId="1076"/>
          <ac:spMkLst>
            <pc:docMk/>
            <pc:sldMk cId="1240729012" sldId="271"/>
            <ac:spMk id="8" creationId="{C9051EC9-5F42-45E6-9B47-1FFCC0B34A34}"/>
          </ac:spMkLst>
        </pc:spChg>
      </pc:sldChg>
      <pc:sldChg chg="addSp modSp mod">
        <pc:chgData name="Ballantyne, Meegan (Curriculum Policy and Standards)" userId="0b324ebd-65ba-428b-adc2-e3fc2a9aab37" providerId="ADAL" clId="{888BB024-8904-4AE0-8181-A8C90B45EC19}" dt="2022-02-28T00:40:11.754" v="5" actId="1076"/>
        <pc:sldMkLst>
          <pc:docMk/>
          <pc:sldMk cId="2323935411" sldId="312"/>
        </pc:sldMkLst>
        <pc:spChg chg="add mod">
          <ac:chgData name="Ballantyne, Meegan (Curriculum Policy and Standards)" userId="0b324ebd-65ba-428b-adc2-e3fc2a9aab37" providerId="ADAL" clId="{888BB024-8904-4AE0-8181-A8C90B45EC19}" dt="2022-02-28T00:40:11.754" v="5" actId="1076"/>
          <ac:spMkLst>
            <pc:docMk/>
            <pc:sldMk cId="2323935411" sldId="312"/>
            <ac:spMk id="8" creationId="{D51DD988-02BA-4897-ADE5-3775133AE348}"/>
          </ac:spMkLst>
        </pc:spChg>
      </pc:sldChg>
      <pc:sldChg chg="addSp modSp mod">
        <pc:chgData name="Ballantyne, Meegan (Curriculum Policy and Standards)" userId="0b324ebd-65ba-428b-adc2-e3fc2a9aab37" providerId="ADAL" clId="{888BB024-8904-4AE0-8181-A8C90B45EC19}" dt="2022-02-28T00:40:23.428" v="7" actId="1076"/>
        <pc:sldMkLst>
          <pc:docMk/>
          <pc:sldMk cId="1323950368" sldId="313"/>
        </pc:sldMkLst>
        <pc:spChg chg="add mod">
          <ac:chgData name="Ballantyne, Meegan (Curriculum Policy and Standards)" userId="0b324ebd-65ba-428b-adc2-e3fc2a9aab37" providerId="ADAL" clId="{888BB024-8904-4AE0-8181-A8C90B45EC19}" dt="2022-02-28T00:40:23.428" v="7" actId="1076"/>
          <ac:spMkLst>
            <pc:docMk/>
            <pc:sldMk cId="1323950368" sldId="313"/>
            <ac:spMk id="8" creationId="{087BC7A1-8E4E-4195-BC89-9BE957837032}"/>
          </ac:spMkLst>
        </pc:spChg>
      </pc:sldChg>
    </pc:docChg>
  </pc:docChgLst>
  <pc:docChgLst>
    <pc:chgData name="Feetham, Fiona (Curriculum Support)" userId="S::fiona.feetham574@schools.sa.edu.au::a2456b1b-a103-4fdc-b8a0-dcd50b93ffb1" providerId="AD" clId="Web-{DB8290DD-314B-4C2A-ACE3-40B4D24EB47C}"/>
    <pc:docChg chg="addSld delSld">
      <pc:chgData name="Feetham, Fiona (Curriculum Support)" userId="S::fiona.feetham574@schools.sa.edu.au::a2456b1b-a103-4fdc-b8a0-dcd50b93ffb1" providerId="AD" clId="Web-{DB8290DD-314B-4C2A-ACE3-40B4D24EB47C}" dt="2022-02-23T00:01:40.064" v="1"/>
      <pc:docMkLst>
        <pc:docMk/>
      </pc:docMkLst>
      <pc:sldChg chg="del">
        <pc:chgData name="Feetham, Fiona (Curriculum Support)" userId="S::fiona.feetham574@schools.sa.edu.au::a2456b1b-a103-4fdc-b8a0-dcd50b93ffb1" providerId="AD" clId="Web-{DB8290DD-314B-4C2A-ACE3-40B4D24EB47C}" dt="2022-02-23T00:01:35.299" v="0"/>
        <pc:sldMkLst>
          <pc:docMk/>
          <pc:sldMk cId="3784759132" sldId="300"/>
        </pc:sldMkLst>
      </pc:sldChg>
      <pc:sldChg chg="new">
        <pc:chgData name="Feetham, Fiona (Curriculum Support)" userId="S::fiona.feetham574@schools.sa.edu.au::a2456b1b-a103-4fdc-b8a0-dcd50b93ffb1" providerId="AD" clId="Web-{DB8290DD-314B-4C2A-ACE3-40B4D24EB47C}" dt="2022-02-23T00:01:40.064" v="1"/>
        <pc:sldMkLst>
          <pc:docMk/>
          <pc:sldMk cId="2746173751" sldId="319"/>
        </pc:sldMkLst>
      </pc:sldChg>
    </pc:docChg>
  </pc:docChgLst>
  <pc:docChgLst>
    <pc:chgData name="Strong, Ebony (Curriculum Support)" userId="fc4f9260-2f14-4a69-9b3f-0e36ce06e08b" providerId="ADAL" clId="{71A7AC50-C7A7-41CE-90D9-FFB5945D9E35}"/>
    <pc:docChg chg="undo custSel delSld modSld">
      <pc:chgData name="Strong, Ebony (Curriculum Support)" userId="fc4f9260-2f14-4a69-9b3f-0e36ce06e08b" providerId="ADAL" clId="{71A7AC50-C7A7-41CE-90D9-FFB5945D9E35}" dt="2022-01-25T06:22:20.341" v="99"/>
      <pc:docMkLst>
        <pc:docMk/>
      </pc:docMkLst>
      <pc:sldChg chg="delSp del">
        <pc:chgData name="Strong, Ebony (Curriculum Support)" userId="fc4f9260-2f14-4a69-9b3f-0e36ce06e08b" providerId="ADAL" clId="{71A7AC50-C7A7-41CE-90D9-FFB5945D9E35}" dt="2022-01-25T06:06:14.455" v="53" actId="2696"/>
        <pc:sldMkLst>
          <pc:docMk/>
          <pc:sldMk cId="2213450308" sldId="264"/>
        </pc:sldMkLst>
        <pc:picChg chg="del">
          <ac:chgData name="Strong, Ebony (Curriculum Support)" userId="fc4f9260-2f14-4a69-9b3f-0e36ce06e08b" providerId="ADAL" clId="{71A7AC50-C7A7-41CE-90D9-FFB5945D9E35}" dt="2022-01-24T01:34:32.982" v="0"/>
          <ac:picMkLst>
            <pc:docMk/>
            <pc:sldMk cId="2213450308" sldId="264"/>
            <ac:picMk id="1026" creationId="{450C432E-8DD6-4309-BC7D-8B52E00F60D0}"/>
          </ac:picMkLst>
        </pc:picChg>
        <pc:picChg chg="del">
          <ac:chgData name="Strong, Ebony (Curriculum Support)" userId="fc4f9260-2f14-4a69-9b3f-0e36ce06e08b" providerId="ADAL" clId="{71A7AC50-C7A7-41CE-90D9-FFB5945D9E35}" dt="2022-01-24T01:34:41.198" v="1"/>
          <ac:picMkLst>
            <pc:docMk/>
            <pc:sldMk cId="2213450308" sldId="264"/>
            <ac:picMk id="1028" creationId="{FE42056B-859A-49DC-B1D6-787562BD4E89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5:53.586" v="52"/>
        <pc:sldMkLst>
          <pc:docMk/>
          <pc:sldMk cId="3641841233" sldId="268"/>
        </pc:sldMkLst>
        <pc:picChg chg="add del mod">
          <ac:chgData name="Strong, Ebony (Curriculum Support)" userId="fc4f9260-2f14-4a69-9b3f-0e36ce06e08b" providerId="ADAL" clId="{71A7AC50-C7A7-41CE-90D9-FFB5945D9E35}" dt="2022-01-25T05:27:32.048" v="3"/>
          <ac:picMkLst>
            <pc:docMk/>
            <pc:sldMk cId="3641841233" sldId="268"/>
            <ac:picMk id="5" creationId="{05735084-8A1A-4FE8-A0F4-F42D8A77A704}"/>
          </ac:picMkLst>
        </pc:picChg>
        <pc:picChg chg="add mod">
          <ac:chgData name="Strong, Ebony (Curriculum Support)" userId="fc4f9260-2f14-4a69-9b3f-0e36ce06e08b" providerId="ADAL" clId="{71A7AC50-C7A7-41CE-90D9-FFB5945D9E35}" dt="2022-01-25T06:05:50.720" v="51" actId="1076"/>
          <ac:picMkLst>
            <pc:docMk/>
            <pc:sldMk cId="3641841233" sldId="268"/>
            <ac:picMk id="6" creationId="{6A784BDD-5CBD-4B69-A2E4-0F50C7AC3E96}"/>
          </ac:picMkLst>
        </pc:picChg>
      </pc:sldChg>
      <pc:sldChg chg="addSp modSp mod modAnim">
        <pc:chgData name="Strong, Ebony (Curriculum Support)" userId="fc4f9260-2f14-4a69-9b3f-0e36ce06e08b" providerId="ADAL" clId="{71A7AC50-C7A7-41CE-90D9-FFB5945D9E35}" dt="2022-01-25T06:08:29.935" v="73"/>
        <pc:sldMkLst>
          <pc:docMk/>
          <pc:sldMk cId="3271941629" sldId="269"/>
        </pc:sldMkLst>
        <pc:picChg chg="add mod">
          <ac:chgData name="Strong, Ebony (Curriculum Support)" userId="fc4f9260-2f14-4a69-9b3f-0e36ce06e08b" providerId="ADAL" clId="{71A7AC50-C7A7-41CE-90D9-FFB5945D9E35}" dt="2022-01-25T06:08:27.953" v="72" actId="1076"/>
          <ac:picMkLst>
            <pc:docMk/>
            <pc:sldMk cId="3271941629" sldId="269"/>
            <ac:picMk id="5" creationId="{C7B87266-7778-4E42-BA43-48C23DA8CF70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8:50.407" v="76" actId="1076"/>
        <pc:sldMkLst>
          <pc:docMk/>
          <pc:sldMk cId="1412376001" sldId="270"/>
        </pc:sldMkLst>
        <pc:picChg chg="add del mod">
          <ac:chgData name="Strong, Ebony (Curriculum Support)" userId="fc4f9260-2f14-4a69-9b3f-0e36ce06e08b" providerId="ADAL" clId="{71A7AC50-C7A7-41CE-90D9-FFB5945D9E35}" dt="2022-01-25T05:50:36.847" v="31"/>
          <ac:picMkLst>
            <pc:docMk/>
            <pc:sldMk cId="1412376001" sldId="270"/>
            <ac:picMk id="3" creationId="{943BE180-DA78-49FC-B047-C5781E8A142E}"/>
          </ac:picMkLst>
        </pc:picChg>
        <pc:picChg chg="add mod">
          <ac:chgData name="Strong, Ebony (Curriculum Support)" userId="fc4f9260-2f14-4a69-9b3f-0e36ce06e08b" providerId="ADAL" clId="{71A7AC50-C7A7-41CE-90D9-FFB5945D9E35}" dt="2022-01-25T06:08:50.407" v="76" actId="1076"/>
          <ac:picMkLst>
            <pc:docMk/>
            <pc:sldMk cId="1412376001" sldId="270"/>
            <ac:picMk id="5" creationId="{A024F37A-BC1D-4036-8D65-281C25E343A6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9:19.134" v="82"/>
        <pc:sldMkLst>
          <pc:docMk/>
          <pc:sldMk cId="1240729012" sldId="271"/>
        </pc:sldMkLst>
        <pc:picChg chg="add del mod">
          <ac:chgData name="Strong, Ebony (Curriculum Support)" userId="fc4f9260-2f14-4a69-9b3f-0e36ce06e08b" providerId="ADAL" clId="{71A7AC50-C7A7-41CE-90D9-FFB5945D9E35}" dt="2022-01-25T05:56:01.326" v="39"/>
          <ac:picMkLst>
            <pc:docMk/>
            <pc:sldMk cId="1240729012" sldId="271"/>
            <ac:picMk id="3" creationId="{BBFD3DD2-102F-4FAE-B3F6-FCA7C5C140A2}"/>
          </ac:picMkLst>
        </pc:picChg>
        <pc:picChg chg="add mod">
          <ac:chgData name="Strong, Ebony (Curriculum Support)" userId="fc4f9260-2f14-4a69-9b3f-0e36ce06e08b" providerId="ADAL" clId="{71A7AC50-C7A7-41CE-90D9-FFB5945D9E35}" dt="2022-01-25T06:09:17.247" v="81" actId="1076"/>
          <ac:picMkLst>
            <pc:docMk/>
            <pc:sldMk cId="1240729012" sldId="271"/>
            <ac:picMk id="5" creationId="{2CDF0D8B-3BCA-476E-BAE1-64DDD1392C8D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9:54.208" v="88"/>
        <pc:sldMkLst>
          <pc:docMk/>
          <pc:sldMk cId="317936319" sldId="279"/>
        </pc:sldMkLst>
        <pc:picChg chg="add del mod">
          <ac:chgData name="Strong, Ebony (Curriculum Support)" userId="fc4f9260-2f14-4a69-9b3f-0e36ce06e08b" providerId="ADAL" clId="{71A7AC50-C7A7-41CE-90D9-FFB5945D9E35}" dt="2022-01-25T06:02:08.539" v="48"/>
          <ac:picMkLst>
            <pc:docMk/>
            <pc:sldMk cId="317936319" sldId="279"/>
            <ac:picMk id="2" creationId="{268DCFF8-EF05-4B6F-B168-A1D8DF9F9098}"/>
          </ac:picMkLst>
        </pc:picChg>
        <pc:picChg chg="add mod">
          <ac:chgData name="Strong, Ebony (Curriculum Support)" userId="fc4f9260-2f14-4a69-9b3f-0e36ce06e08b" providerId="ADAL" clId="{71A7AC50-C7A7-41CE-90D9-FFB5945D9E35}" dt="2022-01-25T06:09:52.469" v="87" actId="1076"/>
          <ac:picMkLst>
            <pc:docMk/>
            <pc:sldMk cId="317936319" sldId="279"/>
            <ac:picMk id="3" creationId="{891856F8-5E7B-4614-9ACA-0CD8AE1EF83D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6:54.448" v="61"/>
        <pc:sldMkLst>
          <pc:docMk/>
          <pc:sldMk cId="4154204256" sldId="280"/>
        </pc:sldMkLst>
        <pc:picChg chg="add del mod">
          <ac:chgData name="Strong, Ebony (Curriculum Support)" userId="fc4f9260-2f14-4a69-9b3f-0e36ce06e08b" providerId="ADAL" clId="{71A7AC50-C7A7-41CE-90D9-FFB5945D9E35}" dt="2022-01-25T05:37:36.218" v="13"/>
          <ac:picMkLst>
            <pc:docMk/>
            <pc:sldMk cId="4154204256" sldId="280"/>
            <ac:picMk id="3" creationId="{D9869B08-2752-4B24-904A-EF1DA6D4496B}"/>
          </ac:picMkLst>
        </pc:picChg>
        <pc:picChg chg="add del mod">
          <ac:chgData name="Strong, Ebony (Curriculum Support)" userId="fc4f9260-2f14-4a69-9b3f-0e36ce06e08b" providerId="ADAL" clId="{71A7AC50-C7A7-41CE-90D9-FFB5945D9E35}" dt="2022-01-25T05:38:30.903" v="15"/>
          <ac:picMkLst>
            <pc:docMk/>
            <pc:sldMk cId="4154204256" sldId="280"/>
            <ac:picMk id="4" creationId="{170069BF-B9BE-45E9-BE89-2C267FE8DBEF}"/>
          </ac:picMkLst>
        </pc:picChg>
        <pc:picChg chg="add mod">
          <ac:chgData name="Strong, Ebony (Curriculum Support)" userId="fc4f9260-2f14-4a69-9b3f-0e36ce06e08b" providerId="ADAL" clId="{71A7AC50-C7A7-41CE-90D9-FFB5945D9E35}" dt="2022-01-25T06:06:52.057" v="60" actId="1076"/>
          <ac:picMkLst>
            <pc:docMk/>
            <pc:sldMk cId="4154204256" sldId="280"/>
            <ac:picMk id="5" creationId="{F9965AAA-F425-47AA-9BE3-8A0D10AFFA7B}"/>
          </ac:picMkLst>
        </pc:picChg>
      </pc:sldChg>
      <pc:sldChg chg="addSp delSp modSp mod modTransition addAnim delAnim modAnim">
        <pc:chgData name="Strong, Ebony (Curriculum Support)" userId="fc4f9260-2f14-4a69-9b3f-0e36ce06e08b" providerId="ADAL" clId="{71A7AC50-C7A7-41CE-90D9-FFB5945D9E35}" dt="2022-01-25T06:08:10.003" v="70" actId="21"/>
        <pc:sldMkLst>
          <pc:docMk/>
          <pc:sldMk cId="2444364273" sldId="301"/>
        </pc:sldMkLst>
        <pc:picChg chg="add del mod">
          <ac:chgData name="Strong, Ebony (Curriculum Support)" userId="fc4f9260-2f14-4a69-9b3f-0e36ce06e08b" providerId="ADAL" clId="{71A7AC50-C7A7-41CE-90D9-FFB5945D9E35}" dt="2022-01-25T05:46:12.378" v="26"/>
          <ac:picMkLst>
            <pc:docMk/>
            <pc:sldMk cId="2444364273" sldId="301"/>
            <ac:picMk id="3" creationId="{8FCCC645-AC28-4AC8-8455-631C7495A203}"/>
          </ac:picMkLst>
        </pc:picChg>
        <pc:picChg chg="add del mod">
          <ac:chgData name="Strong, Ebony (Curriculum Support)" userId="fc4f9260-2f14-4a69-9b3f-0e36ce06e08b" providerId="ADAL" clId="{71A7AC50-C7A7-41CE-90D9-FFB5945D9E35}" dt="2022-01-25T06:08:10.003" v="70" actId="21"/>
          <ac:picMkLst>
            <pc:docMk/>
            <pc:sldMk cId="2444364273" sldId="301"/>
            <ac:picMk id="4" creationId="{0AB450A1-705B-444D-AE1B-27DB97C62A37}"/>
          </ac:picMkLst>
        </pc:picChg>
      </pc:sldChg>
      <pc:sldChg chg="addSp modSp mod modAnim">
        <pc:chgData name="Strong, Ebony (Curriculum Support)" userId="fc4f9260-2f14-4a69-9b3f-0e36ce06e08b" providerId="ADAL" clId="{71A7AC50-C7A7-41CE-90D9-FFB5945D9E35}" dt="2022-01-25T06:06:30.010" v="57"/>
        <pc:sldMkLst>
          <pc:docMk/>
          <pc:sldMk cId="379258776" sldId="302"/>
        </pc:sldMkLst>
        <pc:picChg chg="add mod">
          <ac:chgData name="Strong, Ebony (Curriculum Support)" userId="fc4f9260-2f14-4a69-9b3f-0e36ce06e08b" providerId="ADAL" clId="{71A7AC50-C7A7-41CE-90D9-FFB5945D9E35}" dt="2022-01-25T06:06:28.525" v="56" actId="1076"/>
          <ac:picMkLst>
            <pc:docMk/>
            <pc:sldMk cId="379258776" sldId="302"/>
            <ac:picMk id="4" creationId="{DAFC4C2E-9501-4074-80CC-DC119F601659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6:22.986" v="55"/>
        <pc:sldMkLst>
          <pc:docMk/>
          <pc:sldMk cId="3876501666" sldId="303"/>
        </pc:sldMkLst>
        <pc:picChg chg="add del mod">
          <ac:chgData name="Strong, Ebony (Curriculum Support)" userId="fc4f9260-2f14-4a69-9b3f-0e36ce06e08b" providerId="ADAL" clId="{71A7AC50-C7A7-41CE-90D9-FFB5945D9E35}" dt="2022-01-25T05:28:31.235" v="6"/>
          <ac:picMkLst>
            <pc:docMk/>
            <pc:sldMk cId="3876501666" sldId="303"/>
            <ac:picMk id="4" creationId="{6E937822-65D4-4C5B-9CB8-8DFEAEEC60F8}"/>
          </ac:picMkLst>
        </pc:picChg>
        <pc:picChg chg="add mod">
          <ac:chgData name="Strong, Ebony (Curriculum Support)" userId="fc4f9260-2f14-4a69-9b3f-0e36ce06e08b" providerId="ADAL" clId="{71A7AC50-C7A7-41CE-90D9-FFB5945D9E35}" dt="2022-01-25T06:06:21.011" v="54" actId="1076"/>
          <ac:picMkLst>
            <pc:docMk/>
            <pc:sldMk cId="3876501666" sldId="303"/>
            <ac:picMk id="5" creationId="{92821C7B-2D11-48D0-9196-9826FB9B262C}"/>
          </ac:picMkLst>
        </pc:picChg>
      </pc:sldChg>
      <pc:sldChg chg="addSp delSp modSp mod">
        <pc:chgData name="Strong, Ebony (Curriculum Support)" userId="fc4f9260-2f14-4a69-9b3f-0e36ce06e08b" providerId="ADAL" clId="{71A7AC50-C7A7-41CE-90D9-FFB5945D9E35}" dt="2022-01-25T06:06:38.590" v="58" actId="1076"/>
        <pc:sldMkLst>
          <pc:docMk/>
          <pc:sldMk cId="1993964419" sldId="304"/>
        </pc:sldMkLst>
        <pc:picChg chg="add del mod">
          <ac:chgData name="Strong, Ebony (Curriculum Support)" userId="fc4f9260-2f14-4a69-9b3f-0e36ce06e08b" providerId="ADAL" clId="{71A7AC50-C7A7-41CE-90D9-FFB5945D9E35}" dt="2022-01-25T05:33:29.196" v="10"/>
          <ac:picMkLst>
            <pc:docMk/>
            <pc:sldMk cId="1993964419" sldId="304"/>
            <ac:picMk id="4" creationId="{5872F6F8-954B-4D21-A12B-0883309B86CB}"/>
          </ac:picMkLst>
        </pc:picChg>
        <pc:picChg chg="add mod">
          <ac:chgData name="Strong, Ebony (Curriculum Support)" userId="fc4f9260-2f14-4a69-9b3f-0e36ce06e08b" providerId="ADAL" clId="{71A7AC50-C7A7-41CE-90D9-FFB5945D9E35}" dt="2022-01-25T06:06:38.590" v="58" actId="1076"/>
          <ac:picMkLst>
            <pc:docMk/>
            <pc:sldMk cId="1993964419" sldId="304"/>
            <ac:picMk id="5" creationId="{E73A6955-1435-4F5B-B351-E4AD54660239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7:24.234" v="64"/>
        <pc:sldMkLst>
          <pc:docMk/>
          <pc:sldMk cId="3089305179" sldId="305"/>
        </pc:sldMkLst>
        <pc:picChg chg="add del mod">
          <ac:chgData name="Strong, Ebony (Curriculum Support)" userId="fc4f9260-2f14-4a69-9b3f-0e36ce06e08b" providerId="ADAL" clId="{71A7AC50-C7A7-41CE-90D9-FFB5945D9E35}" dt="2022-01-25T05:41:42.074" v="18"/>
          <ac:picMkLst>
            <pc:docMk/>
            <pc:sldMk cId="3089305179" sldId="305"/>
            <ac:picMk id="3" creationId="{BACF33CE-022C-479B-A617-70A5F73F95CD}"/>
          </ac:picMkLst>
        </pc:picChg>
        <pc:picChg chg="add del mod">
          <ac:chgData name="Strong, Ebony (Curriculum Support)" userId="fc4f9260-2f14-4a69-9b3f-0e36ce06e08b" providerId="ADAL" clId="{71A7AC50-C7A7-41CE-90D9-FFB5945D9E35}" dt="2022-01-25T05:42:18.985" v="20"/>
          <ac:picMkLst>
            <pc:docMk/>
            <pc:sldMk cId="3089305179" sldId="305"/>
            <ac:picMk id="5" creationId="{7F765F6F-92B4-4508-87FC-6B3A315828C5}"/>
          </ac:picMkLst>
        </pc:picChg>
        <pc:picChg chg="add mod">
          <ac:chgData name="Strong, Ebony (Curriculum Support)" userId="fc4f9260-2f14-4a69-9b3f-0e36ce06e08b" providerId="ADAL" clId="{71A7AC50-C7A7-41CE-90D9-FFB5945D9E35}" dt="2022-01-25T06:07:21.549" v="63" actId="1076"/>
          <ac:picMkLst>
            <pc:docMk/>
            <pc:sldMk cId="3089305179" sldId="305"/>
            <ac:picMk id="6" creationId="{4BC65767-C035-46C1-A047-20F7EA50BD7F}"/>
          </ac:picMkLst>
        </pc:picChg>
      </pc:sldChg>
      <pc:sldChg chg="addSp modSp mod modAnim">
        <pc:chgData name="Strong, Ebony (Curriculum Support)" userId="fc4f9260-2f14-4a69-9b3f-0e36ce06e08b" providerId="ADAL" clId="{71A7AC50-C7A7-41CE-90D9-FFB5945D9E35}" dt="2022-01-25T06:06:58.778" v="62"/>
        <pc:sldMkLst>
          <pc:docMk/>
          <pc:sldMk cId="765461141" sldId="307"/>
        </pc:sldMkLst>
        <pc:picChg chg="add mod">
          <ac:chgData name="Strong, Ebony (Curriculum Support)" userId="fc4f9260-2f14-4a69-9b3f-0e36ce06e08b" providerId="ADAL" clId="{71A7AC50-C7A7-41CE-90D9-FFB5945D9E35}" dt="2022-01-25T06:06:44.462" v="59" actId="1076"/>
          <ac:picMkLst>
            <pc:docMk/>
            <pc:sldMk cId="765461141" sldId="307"/>
            <ac:picMk id="4" creationId="{5A192EDC-4B67-4E71-B808-5FFA1FE45D85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7:33.192" v="66"/>
        <pc:sldMkLst>
          <pc:docMk/>
          <pc:sldMk cId="2442320063" sldId="309"/>
        </pc:sldMkLst>
        <pc:picChg chg="add del mod">
          <ac:chgData name="Strong, Ebony (Curriculum Support)" userId="fc4f9260-2f14-4a69-9b3f-0e36ce06e08b" providerId="ADAL" clId="{71A7AC50-C7A7-41CE-90D9-FFB5945D9E35}" dt="2022-01-25T05:43:47.889" v="23"/>
          <ac:picMkLst>
            <pc:docMk/>
            <pc:sldMk cId="2442320063" sldId="309"/>
            <ac:picMk id="3" creationId="{56DA8928-7F93-4239-B2BA-CE807C3D301F}"/>
          </ac:picMkLst>
        </pc:picChg>
        <pc:picChg chg="add mod">
          <ac:chgData name="Strong, Ebony (Curriculum Support)" userId="fc4f9260-2f14-4a69-9b3f-0e36ce06e08b" providerId="ADAL" clId="{71A7AC50-C7A7-41CE-90D9-FFB5945D9E35}" dt="2022-01-25T06:07:30.463" v="65" actId="1076"/>
          <ac:picMkLst>
            <pc:docMk/>
            <pc:sldMk cId="2442320063" sldId="309"/>
            <ac:picMk id="5" creationId="{8836701C-A425-4EC1-8E34-701AD009EBD8}"/>
          </ac:picMkLst>
        </pc:picChg>
      </pc:sldChg>
      <pc:sldChg chg="addSp modSp mod modAnim">
        <pc:chgData name="Strong, Ebony (Curriculum Support)" userId="fc4f9260-2f14-4a69-9b3f-0e36ce06e08b" providerId="ADAL" clId="{71A7AC50-C7A7-41CE-90D9-FFB5945D9E35}" dt="2022-01-25T06:08:42.521" v="75"/>
        <pc:sldMkLst>
          <pc:docMk/>
          <pc:sldMk cId="801399790" sldId="310"/>
        </pc:sldMkLst>
        <pc:picChg chg="add mod">
          <ac:chgData name="Strong, Ebony (Curriculum Support)" userId="fc4f9260-2f14-4a69-9b3f-0e36ce06e08b" providerId="ADAL" clId="{71A7AC50-C7A7-41CE-90D9-FFB5945D9E35}" dt="2022-01-25T06:08:40.328" v="74" actId="1076"/>
          <ac:picMkLst>
            <pc:docMk/>
            <pc:sldMk cId="801399790" sldId="310"/>
            <ac:picMk id="3" creationId="{1508E1B8-B870-4ED7-A73B-64C6D63D8160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9:27.838" v="84"/>
        <pc:sldMkLst>
          <pc:docMk/>
          <pc:sldMk cId="3661676637" sldId="311"/>
        </pc:sldMkLst>
        <pc:picChg chg="add del mod">
          <ac:chgData name="Strong, Ebony (Curriculum Support)" userId="fc4f9260-2f14-4a69-9b3f-0e36ce06e08b" providerId="ADAL" clId="{71A7AC50-C7A7-41CE-90D9-FFB5945D9E35}" dt="2022-01-25T05:58:34.377" v="42"/>
          <ac:picMkLst>
            <pc:docMk/>
            <pc:sldMk cId="3661676637" sldId="311"/>
            <ac:picMk id="5" creationId="{8FE00CAF-E2BC-41BF-9926-F0D8F53DF8F7}"/>
          </ac:picMkLst>
        </pc:picChg>
        <pc:picChg chg="add del mod">
          <ac:chgData name="Strong, Ebony (Curriculum Support)" userId="fc4f9260-2f14-4a69-9b3f-0e36ce06e08b" providerId="ADAL" clId="{71A7AC50-C7A7-41CE-90D9-FFB5945D9E35}" dt="2022-01-25T05:59:09.564" v="44"/>
          <ac:picMkLst>
            <pc:docMk/>
            <pc:sldMk cId="3661676637" sldId="311"/>
            <ac:picMk id="6" creationId="{15085D24-2636-4B93-9EF5-40685A6A8591}"/>
          </ac:picMkLst>
        </pc:picChg>
        <pc:picChg chg="add mod">
          <ac:chgData name="Strong, Ebony (Curriculum Support)" userId="fc4f9260-2f14-4a69-9b3f-0e36ce06e08b" providerId="ADAL" clId="{71A7AC50-C7A7-41CE-90D9-FFB5945D9E35}" dt="2022-01-25T06:09:26.327" v="83" actId="1076"/>
          <ac:picMkLst>
            <pc:docMk/>
            <pc:sldMk cId="3661676637" sldId="311"/>
            <ac:picMk id="7" creationId="{54E0C992-1BC6-4296-8F95-F26F2B30A4EC}"/>
          </ac:picMkLst>
        </pc:picChg>
      </pc:sldChg>
      <pc:sldChg chg="addSp delSp modSp mod modTransition modAnim">
        <pc:chgData name="Strong, Ebony (Curriculum Support)" userId="fc4f9260-2f14-4a69-9b3f-0e36ce06e08b" providerId="ADAL" clId="{71A7AC50-C7A7-41CE-90D9-FFB5945D9E35}" dt="2022-01-25T06:08:59.184" v="78"/>
        <pc:sldMkLst>
          <pc:docMk/>
          <pc:sldMk cId="2323935411" sldId="312"/>
        </pc:sldMkLst>
        <pc:picChg chg="add del mod">
          <ac:chgData name="Strong, Ebony (Curriculum Support)" userId="fc4f9260-2f14-4a69-9b3f-0e36ce06e08b" providerId="ADAL" clId="{71A7AC50-C7A7-41CE-90D9-FFB5945D9E35}" dt="2022-01-25T05:51:56.635" v="34"/>
          <ac:picMkLst>
            <pc:docMk/>
            <pc:sldMk cId="2323935411" sldId="312"/>
            <ac:picMk id="3" creationId="{ED3C0316-A911-4069-AC7F-FB7DDF6415E8}"/>
          </ac:picMkLst>
        </pc:picChg>
        <pc:picChg chg="add del mod">
          <ac:chgData name="Strong, Ebony (Curriculum Support)" userId="fc4f9260-2f14-4a69-9b3f-0e36ce06e08b" providerId="ADAL" clId="{71A7AC50-C7A7-41CE-90D9-FFB5945D9E35}" dt="2022-01-25T05:53:23.399" v="36"/>
          <ac:picMkLst>
            <pc:docMk/>
            <pc:sldMk cId="2323935411" sldId="312"/>
            <ac:picMk id="4" creationId="{4589174D-7294-477C-827A-39D8939F2D0E}"/>
          </ac:picMkLst>
        </pc:picChg>
        <pc:picChg chg="add mod">
          <ac:chgData name="Strong, Ebony (Curriculum Support)" userId="fc4f9260-2f14-4a69-9b3f-0e36ce06e08b" providerId="ADAL" clId="{71A7AC50-C7A7-41CE-90D9-FFB5945D9E35}" dt="2022-01-25T06:08:57.437" v="77" actId="1076"/>
          <ac:picMkLst>
            <pc:docMk/>
            <pc:sldMk cId="2323935411" sldId="312"/>
            <ac:picMk id="5" creationId="{ADAE6199-8297-40AA-AF31-4B43B9C3C33A}"/>
          </ac:picMkLst>
        </pc:picChg>
      </pc:sldChg>
      <pc:sldChg chg="addSp modSp mod modAnim">
        <pc:chgData name="Strong, Ebony (Curriculum Support)" userId="fc4f9260-2f14-4a69-9b3f-0e36ce06e08b" providerId="ADAL" clId="{71A7AC50-C7A7-41CE-90D9-FFB5945D9E35}" dt="2022-01-25T06:09:08.403" v="80"/>
        <pc:sldMkLst>
          <pc:docMk/>
          <pc:sldMk cId="1323950368" sldId="313"/>
        </pc:sldMkLst>
        <pc:picChg chg="add mod">
          <ac:chgData name="Strong, Ebony (Curriculum Support)" userId="fc4f9260-2f14-4a69-9b3f-0e36ce06e08b" providerId="ADAL" clId="{71A7AC50-C7A7-41CE-90D9-FFB5945D9E35}" dt="2022-01-25T06:09:06.639" v="79" actId="1076"/>
          <ac:picMkLst>
            <pc:docMk/>
            <pc:sldMk cId="1323950368" sldId="313"/>
            <ac:picMk id="3" creationId="{2F109921-CB20-4465-BED8-9A036ECAC485}"/>
          </ac:picMkLst>
        </pc:picChg>
      </pc:sldChg>
      <pc:sldChg chg="del">
        <pc:chgData name="Strong, Ebony (Curriculum Support)" userId="fc4f9260-2f14-4a69-9b3f-0e36ce06e08b" providerId="ADAL" clId="{71A7AC50-C7A7-41CE-90D9-FFB5945D9E35}" dt="2022-01-25T06:03:20.992" v="50" actId="2696"/>
        <pc:sldMkLst>
          <pc:docMk/>
          <pc:sldMk cId="138962985" sldId="314"/>
        </pc:sldMkLst>
      </pc:sldChg>
      <pc:sldChg chg="addSp modSp mod modAnim">
        <pc:chgData name="Strong, Ebony (Curriculum Support)" userId="fc4f9260-2f14-4a69-9b3f-0e36ce06e08b" providerId="ADAL" clId="{71A7AC50-C7A7-41CE-90D9-FFB5945D9E35}" dt="2022-01-25T06:09:41.665" v="86"/>
        <pc:sldMkLst>
          <pc:docMk/>
          <pc:sldMk cId="3291773151" sldId="315"/>
        </pc:sldMkLst>
        <pc:picChg chg="add mod">
          <ac:chgData name="Strong, Ebony (Curriculum Support)" userId="fc4f9260-2f14-4a69-9b3f-0e36ce06e08b" providerId="ADAL" clId="{71A7AC50-C7A7-41CE-90D9-FFB5945D9E35}" dt="2022-01-25T06:09:39.797" v="85" actId="1076"/>
          <ac:picMkLst>
            <pc:docMk/>
            <pc:sldMk cId="3291773151" sldId="315"/>
            <ac:picMk id="4" creationId="{E7132792-1FC7-42C5-BB53-49E797643BBA}"/>
          </ac:picMkLst>
        </pc:picChg>
      </pc:sldChg>
      <pc:sldChg chg="addSp delSp modSp mod modTransition delAnim modAnim">
        <pc:chgData name="Strong, Ebony (Curriculum Support)" userId="fc4f9260-2f14-4a69-9b3f-0e36ce06e08b" providerId="ADAL" clId="{71A7AC50-C7A7-41CE-90D9-FFB5945D9E35}" dt="2022-01-25T06:22:20.341" v="99"/>
        <pc:sldMkLst>
          <pc:docMk/>
          <pc:sldMk cId="3997798685" sldId="316"/>
        </pc:sldMkLst>
        <pc:picChg chg="add del mod">
          <ac:chgData name="Strong, Ebony (Curriculum Support)" userId="fc4f9260-2f14-4a69-9b3f-0e36ce06e08b" providerId="ADAL" clId="{71A7AC50-C7A7-41CE-90D9-FFB5945D9E35}" dt="2022-01-25T06:20:28.356" v="94"/>
          <ac:picMkLst>
            <pc:docMk/>
            <pc:sldMk cId="3997798685" sldId="316"/>
            <ac:picMk id="4" creationId="{4EA878F4-A321-49D5-9AEF-B0DA157A16BA}"/>
          </ac:picMkLst>
        </pc:picChg>
        <pc:picChg chg="add del mod">
          <ac:chgData name="Strong, Ebony (Curriculum Support)" userId="fc4f9260-2f14-4a69-9b3f-0e36ce06e08b" providerId="ADAL" clId="{71A7AC50-C7A7-41CE-90D9-FFB5945D9E35}" dt="2022-01-25T06:19:32.984" v="92" actId="478"/>
          <ac:picMkLst>
            <pc:docMk/>
            <pc:sldMk cId="3997798685" sldId="316"/>
            <ac:picMk id="5" creationId="{B6D17BAC-629F-4BA9-8D4E-116F5F58D3DB}"/>
          </ac:picMkLst>
        </pc:picChg>
        <pc:picChg chg="add del mod">
          <ac:chgData name="Strong, Ebony (Curriculum Support)" userId="fc4f9260-2f14-4a69-9b3f-0e36ce06e08b" providerId="ADAL" clId="{71A7AC50-C7A7-41CE-90D9-FFB5945D9E35}" dt="2022-01-25T06:20:56.596" v="96"/>
          <ac:picMkLst>
            <pc:docMk/>
            <pc:sldMk cId="3997798685" sldId="316"/>
            <ac:picMk id="6" creationId="{23D70D2F-B3F6-457F-A5F9-C334C5B3A792}"/>
          </ac:picMkLst>
        </pc:picChg>
        <pc:picChg chg="add mod">
          <ac:chgData name="Strong, Ebony (Curriculum Support)" userId="fc4f9260-2f14-4a69-9b3f-0e36ce06e08b" providerId="ADAL" clId="{71A7AC50-C7A7-41CE-90D9-FFB5945D9E35}" dt="2022-01-25T06:22:18.362" v="98" actId="1076"/>
          <ac:picMkLst>
            <pc:docMk/>
            <pc:sldMk cId="3997798685" sldId="316"/>
            <ac:picMk id="8" creationId="{8F84E2D2-CA84-4037-A83B-B2364C4C7827}"/>
          </ac:picMkLst>
        </pc:picChg>
      </pc:sldChg>
      <pc:sldChg chg="addSp modSp mod modAnim">
        <pc:chgData name="Strong, Ebony (Curriculum Support)" userId="fc4f9260-2f14-4a69-9b3f-0e36ce06e08b" providerId="ADAL" clId="{71A7AC50-C7A7-41CE-90D9-FFB5945D9E35}" dt="2022-01-25T06:16:31.701" v="91"/>
        <pc:sldMkLst>
          <pc:docMk/>
          <pc:sldMk cId="753960250" sldId="317"/>
        </pc:sldMkLst>
        <pc:picChg chg="add mod">
          <ac:chgData name="Strong, Ebony (Curriculum Support)" userId="fc4f9260-2f14-4a69-9b3f-0e36ce06e08b" providerId="ADAL" clId="{71A7AC50-C7A7-41CE-90D9-FFB5945D9E35}" dt="2022-01-25T06:16:29.477" v="90" actId="1076"/>
          <ac:picMkLst>
            <pc:docMk/>
            <pc:sldMk cId="753960250" sldId="317"/>
            <ac:picMk id="5" creationId="{18898869-C331-4BBF-8FD5-DFCD1977F921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8A3DF625-571E-4485-AB50-B27F434477EE}"/>
    <pc:docChg chg="modSld">
      <pc:chgData name="Light, Jane (Curriculum Support)" userId="S::jane.light380@schools.sa.edu.au::38f041a2-02fc-425b-9559-cdb75a858b09" providerId="AD" clId="Web-{8A3DF625-571E-4485-AB50-B27F434477EE}" dt="2022-01-25T03:41:06.752" v="2" actId="20577"/>
      <pc:docMkLst>
        <pc:docMk/>
      </pc:docMkLst>
      <pc:sldChg chg="modSp">
        <pc:chgData name="Light, Jane (Curriculum Support)" userId="S::jane.light380@schools.sa.edu.au::38f041a2-02fc-425b-9559-cdb75a858b09" providerId="AD" clId="Web-{8A3DF625-571E-4485-AB50-B27F434477EE}" dt="2022-01-25T03:41:06.752" v="2" actId="20577"/>
        <pc:sldMkLst>
          <pc:docMk/>
          <pc:sldMk cId="3291773151" sldId="315"/>
        </pc:sldMkLst>
        <pc:spChg chg="mod">
          <ac:chgData name="Light, Jane (Curriculum Support)" userId="S::jane.light380@schools.sa.edu.au::38f041a2-02fc-425b-9559-cdb75a858b09" providerId="AD" clId="Web-{8A3DF625-571E-4485-AB50-B27F434477EE}" dt="2022-01-25T03:41:06.752" v="2" actId="20577"/>
          <ac:spMkLst>
            <pc:docMk/>
            <pc:sldMk cId="3291773151" sldId="315"/>
            <ac:spMk id="3" creationId="{82D21871-B0D6-436D-AF8E-9AA5CAFE94F6}"/>
          </ac:spMkLst>
        </pc:spChg>
      </pc:sldChg>
    </pc:docChg>
  </pc:docChgLst>
  <pc:docChgLst>
    <pc:chgData name="Blackwell, Elyse (Curriculum and Learning Division)" userId="f36cee0c-4795-4a4e-a200-ec64c6c861e9" providerId="ADAL" clId="{955C78C6-5222-415D-B100-BA8FCBD97E2C}"/>
    <pc:docChg chg="custSel modSld">
      <pc:chgData name="Blackwell, Elyse (Curriculum and Learning Division)" userId="f36cee0c-4795-4a4e-a200-ec64c6c861e9" providerId="ADAL" clId="{955C78C6-5222-415D-B100-BA8FCBD97E2C}" dt="2022-03-29T22:23:23.593" v="8" actId="368"/>
      <pc:docMkLst>
        <pc:docMk/>
      </pc:docMkLst>
      <pc:sldChg chg="delCm">
        <pc:chgData name="Blackwell, Elyse (Curriculum and Learning Division)" userId="f36cee0c-4795-4a4e-a200-ec64c6c861e9" providerId="ADAL" clId="{955C78C6-5222-415D-B100-BA8FCBD97E2C}" dt="2022-03-29T22:23:22.033" v="0" actId="2056"/>
        <pc:sldMkLst>
          <pc:docMk/>
          <pc:sldMk cId="1412376001" sldId="270"/>
        </pc:sldMkLst>
      </pc:sldChg>
      <pc:sldChg chg="delCm">
        <pc:chgData name="Blackwell, Elyse (Curriculum and Learning Division)" userId="f36cee0c-4795-4a4e-a200-ec64c6c861e9" providerId="ADAL" clId="{955C78C6-5222-415D-B100-BA8FCBD97E2C}" dt="2022-03-29T22:23:22.033" v="0" actId="2056"/>
        <pc:sldMkLst>
          <pc:docMk/>
          <pc:sldMk cId="1240729012" sldId="271"/>
        </pc:sldMkLst>
      </pc:sldChg>
      <pc:sldChg chg="modNotes">
        <pc:chgData name="Blackwell, Elyse (Curriculum and Learning Division)" userId="f36cee0c-4795-4a4e-a200-ec64c6c861e9" providerId="ADAL" clId="{955C78C6-5222-415D-B100-BA8FCBD97E2C}" dt="2022-03-29T22:23:23.562" v="2" actId="368"/>
        <pc:sldMkLst>
          <pc:docMk/>
          <pc:sldMk cId="3089305179" sldId="305"/>
        </pc:sldMkLst>
      </pc:sldChg>
      <pc:sldChg chg="modNotes">
        <pc:chgData name="Blackwell, Elyse (Curriculum and Learning Division)" userId="f36cee0c-4795-4a4e-a200-ec64c6c861e9" providerId="ADAL" clId="{955C78C6-5222-415D-B100-BA8FCBD97E2C}" dt="2022-03-29T22:23:23.577" v="4" actId="368"/>
        <pc:sldMkLst>
          <pc:docMk/>
          <pc:sldMk cId="2442320063" sldId="309"/>
        </pc:sldMkLst>
      </pc:sldChg>
      <pc:sldChg chg="modNotes">
        <pc:chgData name="Blackwell, Elyse (Curriculum and Learning Division)" userId="f36cee0c-4795-4a4e-a200-ec64c6c861e9" providerId="ADAL" clId="{955C78C6-5222-415D-B100-BA8FCBD97E2C}" dt="2022-03-29T22:23:23.593" v="6" actId="368"/>
        <pc:sldMkLst>
          <pc:docMk/>
          <pc:sldMk cId="3661676637" sldId="311"/>
        </pc:sldMkLst>
      </pc:sldChg>
      <pc:sldChg chg="delCm">
        <pc:chgData name="Blackwell, Elyse (Curriculum and Learning Division)" userId="f36cee0c-4795-4a4e-a200-ec64c6c861e9" providerId="ADAL" clId="{955C78C6-5222-415D-B100-BA8FCBD97E2C}" dt="2022-03-29T22:23:22.033" v="0" actId="2056"/>
        <pc:sldMkLst>
          <pc:docMk/>
          <pc:sldMk cId="2323935411" sldId="312"/>
        </pc:sldMkLst>
      </pc:sldChg>
      <pc:sldChg chg="delCm">
        <pc:chgData name="Blackwell, Elyse (Curriculum and Learning Division)" userId="f36cee0c-4795-4a4e-a200-ec64c6c861e9" providerId="ADAL" clId="{955C78C6-5222-415D-B100-BA8FCBD97E2C}" dt="2022-03-29T22:23:22.033" v="0" actId="2056"/>
        <pc:sldMkLst>
          <pc:docMk/>
          <pc:sldMk cId="1323950368" sldId="313"/>
        </pc:sldMkLst>
      </pc:sldChg>
      <pc:sldChg chg="modNotes">
        <pc:chgData name="Blackwell, Elyse (Curriculum and Learning Division)" userId="f36cee0c-4795-4a4e-a200-ec64c6c861e9" providerId="ADAL" clId="{955C78C6-5222-415D-B100-BA8FCBD97E2C}" dt="2022-03-29T22:23:23.593" v="8" actId="368"/>
        <pc:sldMkLst>
          <pc:docMk/>
          <pc:sldMk cId="3291773151" sldId="315"/>
        </pc:sldMkLst>
      </pc:sldChg>
    </pc:docChg>
  </pc:docChgLst>
  <pc:docChgLst>
    <pc:chgData name="Light, Jane (Curriculum Support)" userId="S::jane.light380@schools.sa.edu.au::38f041a2-02fc-425b-9559-cdb75a858b09" providerId="AD" clId="Web-{89B216A2-B4D0-4BA9-9DD1-5CEABC3192B0}"/>
    <pc:docChg chg="modSld">
      <pc:chgData name="Light, Jane (Curriculum Support)" userId="S::jane.light380@schools.sa.edu.au::38f041a2-02fc-425b-9559-cdb75a858b09" providerId="AD" clId="Web-{89B216A2-B4D0-4BA9-9DD1-5CEABC3192B0}" dt="2022-01-23T07:39:01.697" v="12"/>
      <pc:docMkLst>
        <pc:docMk/>
      </pc:docMkLst>
      <pc:sldChg chg="modSp">
        <pc:chgData name="Light, Jane (Curriculum Support)" userId="S::jane.light380@schools.sa.edu.au::38f041a2-02fc-425b-9559-cdb75a858b09" providerId="AD" clId="Web-{89B216A2-B4D0-4BA9-9DD1-5CEABC3192B0}" dt="2022-01-23T06:15:57.111" v="1" actId="20577"/>
        <pc:sldMkLst>
          <pc:docMk/>
          <pc:sldMk cId="3641841233" sldId="268"/>
        </pc:sldMkLst>
        <pc:spChg chg="mod">
          <ac:chgData name="Light, Jane (Curriculum Support)" userId="S::jane.light380@schools.sa.edu.au::38f041a2-02fc-425b-9559-cdb75a858b09" providerId="AD" clId="Web-{89B216A2-B4D0-4BA9-9DD1-5CEABC3192B0}" dt="2022-01-23T06:15:57.111" v="1" actId="20577"/>
          <ac:spMkLst>
            <pc:docMk/>
            <pc:sldMk cId="3641841233" sldId="268"/>
            <ac:spMk id="3" creationId="{4CD1DB66-0417-403D-8A90-5058DCCE5EB7}"/>
          </ac:spMkLst>
        </pc:spChg>
      </pc:sldChg>
      <pc:sldChg chg="addSp delSp modSp">
        <pc:chgData name="Light, Jane (Curriculum Support)" userId="S::jane.light380@schools.sa.edu.au::38f041a2-02fc-425b-9559-cdb75a858b09" providerId="AD" clId="Web-{89B216A2-B4D0-4BA9-9DD1-5CEABC3192B0}" dt="2022-01-23T07:39:01.697" v="12"/>
        <pc:sldMkLst>
          <pc:docMk/>
          <pc:sldMk cId="2881559200" sldId="288"/>
        </pc:sldMkLst>
        <pc:spChg chg="add del mod">
          <ac:chgData name="Light, Jane (Curriculum Support)" userId="S::jane.light380@schools.sa.edu.au::38f041a2-02fc-425b-9559-cdb75a858b09" providerId="AD" clId="Web-{89B216A2-B4D0-4BA9-9DD1-5CEABC3192B0}" dt="2022-01-23T07:39:01.697" v="12"/>
          <ac:spMkLst>
            <pc:docMk/>
            <pc:sldMk cId="2881559200" sldId="288"/>
            <ac:spMk id="5" creationId="{99DABEF1-D9F5-4910-8BD7-C56E123ABBBF}"/>
          </ac:spMkLst>
        </pc:spChg>
      </pc:sldChg>
      <pc:sldChg chg="modSp">
        <pc:chgData name="Light, Jane (Curriculum Support)" userId="S::jane.light380@schools.sa.edu.au::38f041a2-02fc-425b-9559-cdb75a858b09" providerId="AD" clId="Web-{89B216A2-B4D0-4BA9-9DD1-5CEABC3192B0}" dt="2022-01-23T07:38:20.149" v="7"/>
        <pc:sldMkLst>
          <pc:docMk/>
          <pc:sldMk cId="2538581997" sldId="289"/>
        </pc:sldMkLst>
        <pc:graphicFrameChg chg="modGraphic">
          <ac:chgData name="Light, Jane (Curriculum Support)" userId="S::jane.light380@schools.sa.edu.au::38f041a2-02fc-425b-9559-cdb75a858b09" providerId="AD" clId="Web-{89B216A2-B4D0-4BA9-9DD1-5CEABC3192B0}" dt="2022-01-23T07:38:20.149" v="7"/>
          <ac:graphicFrameMkLst>
            <pc:docMk/>
            <pc:sldMk cId="2538581997" sldId="289"/>
            <ac:graphicFrameMk id="4" creationId="{1842C91F-7108-4D00-B3B3-5FC0B9CF01F5}"/>
          </ac:graphicFrameMkLst>
        </pc:graphicFrameChg>
      </pc:sldChg>
      <pc:sldChg chg="addSp delSp modSp delAnim">
        <pc:chgData name="Light, Jane (Curriculum Support)" userId="S::jane.light380@schools.sa.edu.au::38f041a2-02fc-425b-9559-cdb75a858b09" providerId="AD" clId="Web-{89B216A2-B4D0-4BA9-9DD1-5CEABC3192B0}" dt="2022-01-23T06:54:55.317" v="2"/>
        <pc:sldMkLst>
          <pc:docMk/>
          <pc:sldMk cId="2444364273" sldId="301"/>
        </pc:sldMkLst>
        <pc:spChg chg="add mod">
          <ac:chgData name="Light, Jane (Curriculum Support)" userId="S::jane.light380@schools.sa.edu.au::38f041a2-02fc-425b-9559-cdb75a858b09" providerId="AD" clId="Web-{89B216A2-B4D0-4BA9-9DD1-5CEABC3192B0}" dt="2022-01-23T06:54:55.317" v="2"/>
          <ac:spMkLst>
            <pc:docMk/>
            <pc:sldMk cId="2444364273" sldId="301"/>
            <ac:spMk id="3" creationId="{B24A88C7-8F0B-4E7A-9701-C900DC563A97}"/>
          </ac:spMkLst>
        </pc:spChg>
        <pc:picChg chg="del">
          <ac:chgData name="Light, Jane (Curriculum Support)" userId="S::jane.light380@schools.sa.edu.au::38f041a2-02fc-425b-9559-cdb75a858b09" providerId="AD" clId="Web-{89B216A2-B4D0-4BA9-9DD1-5CEABC3192B0}" dt="2022-01-23T06:54:55.317" v="2"/>
          <ac:picMkLst>
            <pc:docMk/>
            <pc:sldMk cId="2444364273" sldId="301"/>
            <ac:picMk id="12" creationId="{F1AE99C8-E9F4-4B27-BA3A-998ECC5DA181}"/>
          </ac:picMkLst>
        </pc:picChg>
      </pc:sldChg>
    </pc:docChg>
  </pc:docChgLst>
  <pc:docChgLst>
    <pc:chgData name="Power, Kathryn (Curriculum Policy and Standards)" userId="39542ede-2362-451c-bbe8-2c6860191fec" providerId="ADAL" clId="{40F98EE1-F8FE-445C-9989-32A3D5024568}"/>
    <pc:docChg chg="custSel modSld">
      <pc:chgData name="Power, Kathryn (Curriculum Policy and Standards)" userId="39542ede-2362-451c-bbe8-2c6860191fec" providerId="ADAL" clId="{40F98EE1-F8FE-445C-9989-32A3D5024568}" dt="2022-01-31T21:53:16.662" v="18" actId="20577"/>
      <pc:docMkLst>
        <pc:docMk/>
      </pc:docMkLst>
      <pc:sldChg chg="modSp mod">
        <pc:chgData name="Power, Kathryn (Curriculum Policy and Standards)" userId="39542ede-2362-451c-bbe8-2c6860191fec" providerId="ADAL" clId="{40F98EE1-F8FE-445C-9989-32A3D5024568}" dt="2022-01-31T21:48:29.070" v="3" actId="5793"/>
        <pc:sldMkLst>
          <pc:docMk/>
          <pc:sldMk cId="3641841233" sldId="268"/>
        </pc:sldMkLst>
        <pc:spChg chg="mod">
          <ac:chgData name="Power, Kathryn (Curriculum Policy and Standards)" userId="39542ede-2362-451c-bbe8-2c6860191fec" providerId="ADAL" clId="{40F98EE1-F8FE-445C-9989-32A3D5024568}" dt="2022-01-31T21:48:29.070" v="3" actId="5793"/>
          <ac:spMkLst>
            <pc:docMk/>
            <pc:sldMk cId="3641841233" sldId="268"/>
            <ac:spMk id="3" creationId="{4CD1DB66-0417-403D-8A90-5058DCCE5EB7}"/>
          </ac:spMkLst>
        </pc:spChg>
      </pc:sldChg>
      <pc:sldChg chg="modSp mod">
        <pc:chgData name="Power, Kathryn (Curriculum Policy and Standards)" userId="39542ede-2362-451c-bbe8-2c6860191fec" providerId="ADAL" clId="{40F98EE1-F8FE-445C-9989-32A3D5024568}" dt="2022-01-31T21:53:16.662" v="18" actId="20577"/>
        <pc:sldMkLst>
          <pc:docMk/>
          <pc:sldMk cId="2122648596" sldId="292"/>
        </pc:sldMkLst>
        <pc:spChg chg="mod">
          <ac:chgData name="Power, Kathryn (Curriculum Policy and Standards)" userId="39542ede-2362-451c-bbe8-2c6860191fec" providerId="ADAL" clId="{40F98EE1-F8FE-445C-9989-32A3D5024568}" dt="2022-01-31T21:53:16.662" v="18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Sp mod">
        <pc:chgData name="Power, Kathryn (Curriculum Policy and Standards)" userId="39542ede-2362-451c-bbe8-2c6860191fec" providerId="ADAL" clId="{40F98EE1-F8FE-445C-9989-32A3D5024568}" dt="2022-01-31T21:50:43.524" v="7" actId="20577"/>
        <pc:sldMkLst>
          <pc:docMk/>
          <pc:sldMk cId="379258776" sldId="302"/>
        </pc:sldMkLst>
        <pc:spChg chg="mod">
          <ac:chgData name="Power, Kathryn (Curriculum Policy and Standards)" userId="39542ede-2362-451c-bbe8-2c6860191fec" providerId="ADAL" clId="{40F98EE1-F8FE-445C-9989-32A3D5024568}" dt="2022-01-31T21:50:43.524" v="7" actId="20577"/>
          <ac:spMkLst>
            <pc:docMk/>
            <pc:sldMk cId="379258776" sldId="302"/>
            <ac:spMk id="2" creationId="{BC4DDFA8-F900-44BA-B70C-2A8582F9E719}"/>
          </ac:spMkLst>
        </pc:spChg>
      </pc:sldChg>
      <pc:sldChg chg="modSp mod">
        <pc:chgData name="Power, Kathryn (Curriculum Policy and Standards)" userId="39542ede-2362-451c-bbe8-2c6860191fec" providerId="ADAL" clId="{40F98EE1-F8FE-445C-9989-32A3D5024568}" dt="2022-01-31T21:50:59.631" v="10" actId="20577"/>
        <pc:sldMkLst>
          <pc:docMk/>
          <pc:sldMk cId="1993964419" sldId="304"/>
        </pc:sldMkLst>
        <pc:spChg chg="mod">
          <ac:chgData name="Power, Kathryn (Curriculum Policy and Standards)" userId="39542ede-2362-451c-bbe8-2c6860191fec" providerId="ADAL" clId="{40F98EE1-F8FE-445C-9989-32A3D5024568}" dt="2022-01-31T21:50:59.631" v="10" actId="20577"/>
          <ac:spMkLst>
            <pc:docMk/>
            <pc:sldMk cId="1993964419" sldId="304"/>
            <ac:spMk id="2" creationId="{BC4DDFA8-F900-44BA-B70C-2A8582F9E719}"/>
          </ac:spMkLst>
        </pc:spChg>
      </pc:sldChg>
      <pc:sldChg chg="modSp mod">
        <pc:chgData name="Power, Kathryn (Curriculum Policy and Standards)" userId="39542ede-2362-451c-bbe8-2c6860191fec" providerId="ADAL" clId="{40F98EE1-F8FE-445C-9989-32A3D5024568}" dt="2022-01-31T21:51:53.292" v="13" actId="20577"/>
        <pc:sldMkLst>
          <pc:docMk/>
          <pc:sldMk cId="2442320063" sldId="309"/>
        </pc:sldMkLst>
        <pc:spChg chg="mod">
          <ac:chgData name="Power, Kathryn (Curriculum Policy and Standards)" userId="39542ede-2362-451c-bbe8-2c6860191fec" providerId="ADAL" clId="{40F98EE1-F8FE-445C-9989-32A3D5024568}" dt="2022-01-31T21:51:53.292" v="13" actId="20577"/>
          <ac:spMkLst>
            <pc:docMk/>
            <pc:sldMk cId="2442320063" sldId="309"/>
            <ac:spMk id="2" creationId="{93F3E862-C975-4DBA-9075-F6B58250B11C}"/>
          </ac:spMkLst>
        </pc:spChg>
      </pc:sldChg>
    </pc:docChg>
  </pc:docChgLst>
  <pc:docChgLst>
    <pc:chgData name="Rowntree, Sarah (Literacy and Numeracy Programs)" userId="S::sarah.rowntree805@schools.sa.edu.au::10f23035-01e7-46ad-97a5-d88e33a86a1f" providerId="AD" clId="Web-{8662B000-9622-42A2-B0DE-A5F347435EEF}"/>
    <pc:docChg chg="modSld">
      <pc:chgData name="Rowntree, Sarah (Literacy and Numeracy Programs)" userId="S::sarah.rowntree805@schools.sa.edu.au::10f23035-01e7-46ad-97a5-d88e33a86a1f" providerId="AD" clId="Web-{8662B000-9622-42A2-B0DE-A5F347435EEF}" dt="2022-01-29T01:30:01.487" v="1" actId="20577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8662B000-9622-42A2-B0DE-A5F347435EEF}" dt="2022-01-29T01:30:01.487" v="1" actId="20577"/>
        <pc:sldMkLst>
          <pc:docMk/>
          <pc:sldMk cId="2323935411" sldId="312"/>
        </pc:sldMkLst>
        <pc:spChg chg="mod">
          <ac:chgData name="Rowntree, Sarah (Literacy and Numeracy Programs)" userId="S::sarah.rowntree805@schools.sa.edu.au::10f23035-01e7-46ad-97a5-d88e33a86a1f" providerId="AD" clId="Web-{8662B000-9622-42A2-B0DE-A5F347435EEF}" dt="2022-01-29T01:30:01.487" v="1" actId="20577"/>
          <ac:spMkLst>
            <pc:docMk/>
            <pc:sldMk cId="2323935411" sldId="312"/>
            <ac:spMk id="10" creationId="{CC40D4CC-07F6-42A2-9037-CE604435AB4C}"/>
          </ac:spMkLst>
        </pc:spChg>
      </pc:sldChg>
    </pc:docChg>
  </pc:docChgLst>
  <pc:docChgLst>
    <pc:chgData name="Rowntree, Sarah (Literacy and Numeracy Programs)" userId="S::sarah.rowntree805@schools.sa.edu.au::10f23035-01e7-46ad-97a5-d88e33a86a1f" providerId="AD" clId="Web-{A682E9A1-261E-47EC-8ADF-815FE22FE682}"/>
    <pc:docChg chg="modSld">
      <pc:chgData name="Rowntree, Sarah (Literacy and Numeracy Programs)" userId="S::sarah.rowntree805@schools.sa.edu.au::10f23035-01e7-46ad-97a5-d88e33a86a1f" providerId="AD" clId="Web-{A682E9A1-261E-47EC-8ADF-815FE22FE682}" dt="2022-01-25T02:52:05.612" v="0" actId="1076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A682E9A1-261E-47EC-8ADF-815FE22FE682}" dt="2022-01-25T02:52:05.612" v="0" actId="1076"/>
        <pc:sldMkLst>
          <pc:docMk/>
          <pc:sldMk cId="3430489747" sldId="306"/>
        </pc:sldMkLst>
        <pc:spChg chg="mod">
          <ac:chgData name="Rowntree, Sarah (Literacy and Numeracy Programs)" userId="S::sarah.rowntree805@schools.sa.edu.au::10f23035-01e7-46ad-97a5-d88e33a86a1f" providerId="AD" clId="Web-{A682E9A1-261E-47EC-8ADF-815FE22FE682}" dt="2022-01-25T02:52:05.612" v="0" actId="1076"/>
          <ac:spMkLst>
            <pc:docMk/>
            <pc:sldMk cId="3430489747" sldId="306"/>
            <ac:spMk id="11" creationId="{00CFC737-765D-4FAA-91DD-B25164323323}"/>
          </ac:spMkLst>
        </pc:spChg>
      </pc:sldChg>
    </pc:docChg>
  </pc:docChgLst>
  <pc:docChgLst>
    <pc:chgData name="Rosemary" userId="8347c0b4-f3c8-4dd3-bab3-6cfb87c4f4f9" providerId="ADAL" clId="{F2EC7D27-A7AF-4331-A30C-EAC9D6F0785E}"/>
    <pc:docChg chg="undo custSel modSld">
      <pc:chgData name="Rosemary" userId="8347c0b4-f3c8-4dd3-bab3-6cfb87c4f4f9" providerId="ADAL" clId="{F2EC7D27-A7AF-4331-A30C-EAC9D6F0785E}" dt="2022-02-22T05:07:17.847" v="14"/>
      <pc:docMkLst>
        <pc:docMk/>
      </pc:docMkLst>
      <pc:sldChg chg="addSp delSp modSp mod modClrScheme chgLayout">
        <pc:chgData name="Rosemary" userId="8347c0b4-f3c8-4dd3-bab3-6cfb87c4f4f9" providerId="ADAL" clId="{F2EC7D27-A7AF-4331-A30C-EAC9D6F0785E}" dt="2022-02-22T05:07:17.847" v="14"/>
        <pc:sldMkLst>
          <pc:docMk/>
          <pc:sldMk cId="3430489747" sldId="306"/>
        </pc:sldMkLst>
        <pc:spChg chg="mod ord">
          <ac:chgData name="Rosemary" userId="8347c0b4-f3c8-4dd3-bab3-6cfb87c4f4f9" providerId="ADAL" clId="{F2EC7D27-A7AF-4331-A30C-EAC9D6F0785E}" dt="2022-02-22T04:28:19.896" v="5" actId="700"/>
          <ac:spMkLst>
            <pc:docMk/>
            <pc:sldMk cId="3430489747" sldId="306"/>
            <ac:spMk id="2" creationId="{9C8D727A-6CAF-456E-B3A9-979F490CC112}"/>
          </ac:spMkLst>
        </pc:spChg>
        <pc:spChg chg="add del mod ord">
          <ac:chgData name="Rosemary" userId="8347c0b4-f3c8-4dd3-bab3-6cfb87c4f4f9" providerId="ADAL" clId="{F2EC7D27-A7AF-4331-A30C-EAC9D6F0785E}" dt="2022-02-22T04:28:45.631" v="9" actId="478"/>
          <ac:spMkLst>
            <pc:docMk/>
            <pc:sldMk cId="3430489747" sldId="306"/>
            <ac:spMk id="3" creationId="{8EA520F5-A521-4D3A-ADBC-9F9FA6DAD5FD}"/>
          </ac:spMkLst>
        </pc:spChg>
        <pc:spChg chg="add del mod ord">
          <ac:chgData name="Rosemary" userId="8347c0b4-f3c8-4dd3-bab3-6cfb87c4f4f9" providerId="ADAL" clId="{F2EC7D27-A7AF-4331-A30C-EAC9D6F0785E}" dt="2022-02-22T04:28:24.572" v="6" actId="478"/>
          <ac:spMkLst>
            <pc:docMk/>
            <pc:sldMk cId="3430489747" sldId="306"/>
            <ac:spMk id="5" creationId="{4475B90B-5AB5-456C-95A2-F7868A40D2D6}"/>
          </ac:spMkLst>
        </pc:spChg>
        <pc:spChg chg="add del mod">
          <ac:chgData name="Rosemary" userId="8347c0b4-f3c8-4dd3-bab3-6cfb87c4f4f9" providerId="ADAL" clId="{F2EC7D27-A7AF-4331-A30C-EAC9D6F0785E}" dt="2022-02-22T04:28:48.577" v="12" actId="47"/>
          <ac:spMkLst>
            <pc:docMk/>
            <pc:sldMk cId="3430489747" sldId="306"/>
            <ac:spMk id="6" creationId="{92F21D87-6AD0-492C-8899-C7196A4BD224}"/>
          </ac:spMkLst>
        </pc:spChg>
        <pc:spChg chg="del mod">
          <ac:chgData name="Rosemary" userId="8347c0b4-f3c8-4dd3-bab3-6cfb87c4f4f9" providerId="ADAL" clId="{F2EC7D27-A7AF-4331-A30C-EAC9D6F0785E}" dt="2022-02-22T04:28:04.078" v="3" actId="478"/>
          <ac:spMkLst>
            <pc:docMk/>
            <pc:sldMk cId="3430489747" sldId="306"/>
            <ac:spMk id="11" creationId="{2723CCC9-F57F-4482-83DB-5554DC404F55}"/>
          </ac:spMkLst>
        </pc:spChg>
        <pc:spChg chg="add mod">
          <ac:chgData name="Rosemary" userId="8347c0b4-f3c8-4dd3-bab3-6cfb87c4f4f9" providerId="ADAL" clId="{F2EC7D27-A7AF-4331-A30C-EAC9D6F0785E}" dt="2022-02-22T05:07:17.847" v="14"/>
          <ac:spMkLst>
            <pc:docMk/>
            <pc:sldMk cId="3430489747" sldId="306"/>
            <ac:spMk id="12" creationId="{41E251E8-25D2-42AD-A105-4FB23052092A}"/>
          </ac:spMkLst>
        </pc:spChg>
        <pc:picChg chg="del">
          <ac:chgData name="Rosemary" userId="8347c0b4-f3c8-4dd3-bab3-6cfb87c4f4f9" providerId="ADAL" clId="{F2EC7D27-A7AF-4331-A30C-EAC9D6F0785E}" dt="2022-02-22T04:28:06.617" v="4" actId="478"/>
          <ac:picMkLst>
            <pc:docMk/>
            <pc:sldMk cId="3430489747" sldId="306"/>
            <ac:picMk id="8" creationId="{A11DE7BB-0737-46BE-9FA1-B0401DF71A88}"/>
          </ac:picMkLst>
        </pc:picChg>
        <pc:picChg chg="del mod">
          <ac:chgData name="Rosemary" userId="8347c0b4-f3c8-4dd3-bab3-6cfb87c4f4f9" providerId="ADAL" clId="{F2EC7D27-A7AF-4331-A30C-EAC9D6F0785E}" dt="2022-02-22T04:27:57.973" v="1" actId="478"/>
          <ac:picMkLst>
            <pc:docMk/>
            <pc:sldMk cId="3430489747" sldId="306"/>
            <ac:picMk id="1028" creationId="{645A582E-077B-4428-AE86-8D696F199829}"/>
          </ac:picMkLst>
        </pc:picChg>
      </pc:sldChg>
    </pc:docChg>
  </pc:docChgLst>
  <pc:docChgLst>
    <pc:chgData name="Light, Jane (Curriculum Support)" userId="38f041a2-02fc-425b-9559-cdb75a858b09" providerId="ADAL" clId="{828B5EE7-11E2-4F40-B55E-33572296CBD9}"/>
    <pc:docChg chg="undo custSel addSld delSld modSld sldOrd">
      <pc:chgData name="Light, Jane (Curriculum Support)" userId="38f041a2-02fc-425b-9559-cdb75a858b09" providerId="ADAL" clId="{828B5EE7-11E2-4F40-B55E-33572296CBD9}" dt="2022-01-25T07:52:23.661" v="8462" actId="1076"/>
      <pc:docMkLst>
        <pc:docMk/>
      </pc:docMkLst>
      <pc:sldChg chg="addSp delSp modSp mod modClrScheme chgLayout">
        <pc:chgData name="Light, Jane (Curriculum Support)" userId="38f041a2-02fc-425b-9559-cdb75a858b09" providerId="ADAL" clId="{828B5EE7-11E2-4F40-B55E-33572296CBD9}" dt="2022-01-24T09:18:43.884" v="3513" actId="20577"/>
        <pc:sldMkLst>
          <pc:docMk/>
          <pc:sldMk cId="3271941629" sldId="269"/>
        </pc:sldMkLst>
        <pc:spChg chg="mod ord">
          <ac:chgData name="Light, Jane (Curriculum Support)" userId="38f041a2-02fc-425b-9559-cdb75a858b09" providerId="ADAL" clId="{828B5EE7-11E2-4F40-B55E-33572296CBD9}" dt="2022-01-24T09:11:04.811" v="3436" actId="1076"/>
          <ac:spMkLst>
            <pc:docMk/>
            <pc:sldMk cId="3271941629" sldId="269"/>
            <ac:spMk id="2" creationId="{48225CFB-4302-49BA-8660-88F59555382D}"/>
          </ac:spMkLst>
        </pc:spChg>
        <pc:spChg chg="mod ord">
          <ac:chgData name="Light, Jane (Curriculum Support)" userId="38f041a2-02fc-425b-9559-cdb75a858b09" providerId="ADAL" clId="{828B5EE7-11E2-4F40-B55E-33572296CBD9}" dt="2022-01-24T09:14:13.888" v="3457" actId="14100"/>
          <ac:spMkLst>
            <pc:docMk/>
            <pc:sldMk cId="3271941629" sldId="269"/>
            <ac:spMk id="3" creationId="{B9A72951-2ACF-4398-A43E-AB03420C26F3}"/>
          </ac:spMkLst>
        </pc:spChg>
        <pc:spChg chg="add del mod ord">
          <ac:chgData name="Light, Jane (Curriculum Support)" userId="38f041a2-02fc-425b-9559-cdb75a858b09" providerId="ADAL" clId="{828B5EE7-11E2-4F40-B55E-33572296CBD9}" dt="2022-01-24T05:52:27.128" v="1806" actId="478"/>
          <ac:spMkLst>
            <pc:docMk/>
            <pc:sldMk cId="3271941629" sldId="269"/>
            <ac:spMk id="5" creationId="{FF55CE83-0CE9-4EDF-9C72-E503C18E36BB}"/>
          </ac:spMkLst>
        </pc:spChg>
        <pc:spChg chg="add del mod ord">
          <ac:chgData name="Light, Jane (Curriculum Support)" userId="38f041a2-02fc-425b-9559-cdb75a858b09" providerId="ADAL" clId="{828B5EE7-11E2-4F40-B55E-33572296CBD9}" dt="2022-01-24T05:53:05.316" v="1811" actId="478"/>
          <ac:spMkLst>
            <pc:docMk/>
            <pc:sldMk cId="3271941629" sldId="269"/>
            <ac:spMk id="6" creationId="{B4126AF5-A54E-4645-A15B-42CB883A9179}"/>
          </ac:spMkLst>
        </pc:spChg>
        <pc:graphicFrameChg chg="add mod modGraphic">
          <ac:chgData name="Light, Jane (Curriculum Support)" userId="38f041a2-02fc-425b-9559-cdb75a858b09" providerId="ADAL" clId="{828B5EE7-11E2-4F40-B55E-33572296CBD9}" dt="2022-01-24T09:18:43.884" v="3513" actId="20577"/>
          <ac:graphicFrameMkLst>
            <pc:docMk/>
            <pc:sldMk cId="3271941629" sldId="269"/>
            <ac:graphicFrameMk id="4" creationId="{E88BBFF1-F92B-4453-A16D-4844605F1828}"/>
          </ac:graphicFrameMkLst>
        </pc:graphicFrameChg>
      </pc:sldChg>
      <pc:sldChg chg="addSp delSp modSp mod modClrScheme delAnim modAnim chgLayout">
        <pc:chgData name="Light, Jane (Curriculum Support)" userId="38f041a2-02fc-425b-9559-cdb75a858b09" providerId="ADAL" clId="{828B5EE7-11E2-4F40-B55E-33572296CBD9}" dt="2022-01-25T07:50:27.390" v="8456" actId="255"/>
        <pc:sldMkLst>
          <pc:docMk/>
          <pc:sldMk cId="1412376001" sldId="270"/>
        </pc:sldMkLst>
        <pc:spChg chg="mod ord">
          <ac:chgData name="Light, Jane (Curriculum Support)" userId="38f041a2-02fc-425b-9559-cdb75a858b09" providerId="ADAL" clId="{828B5EE7-11E2-4F40-B55E-33572296CBD9}" dt="2022-01-24T22:12:20.236" v="6396" actId="700"/>
          <ac:spMkLst>
            <pc:docMk/>
            <pc:sldMk cId="1412376001" sldId="270"/>
            <ac:spMk id="2" creationId="{9C8D727A-6CAF-456E-B3A9-979F490CC112}"/>
          </ac:spMkLst>
        </pc:spChg>
        <pc:spChg chg="add mod">
          <ac:chgData name="Light, Jane (Curriculum Support)" userId="38f041a2-02fc-425b-9559-cdb75a858b09" providerId="ADAL" clId="{828B5EE7-11E2-4F40-B55E-33572296CBD9}" dt="2022-01-25T07:50:27.390" v="8456" actId="255"/>
          <ac:spMkLst>
            <pc:docMk/>
            <pc:sldMk cId="1412376001" sldId="270"/>
            <ac:spMk id="3" creationId="{3DD857E6-48D2-42D0-9AEC-5E9A6CDF5D3D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13:18.307" v="6398"/>
          <ac:spMkLst>
            <pc:docMk/>
            <pc:sldMk cId="1412376001" sldId="270"/>
            <ac:spMk id="3" creationId="{8BEB8C95-37B3-4443-9F37-80F03D10289F}"/>
          </ac:spMkLst>
        </pc:spChg>
        <pc:spChg chg="del mod ord">
          <ac:chgData name="Light, Jane (Curriculum Support)" userId="38f041a2-02fc-425b-9559-cdb75a858b09" providerId="ADAL" clId="{828B5EE7-11E2-4F40-B55E-33572296CBD9}" dt="2022-01-24T06:12:45.015" v="2027" actId="700"/>
          <ac:spMkLst>
            <pc:docMk/>
            <pc:sldMk cId="1412376001" sldId="270"/>
            <ac:spMk id="3" creationId="{C56CCA06-E761-4428-94E7-AE2ED22806E4}"/>
          </ac:spMkLst>
        </pc:spChg>
        <pc:spChg chg="add del mod ord">
          <ac:chgData name="Light, Jane (Curriculum Support)" userId="38f041a2-02fc-425b-9559-cdb75a858b09" providerId="ADAL" clId="{828B5EE7-11E2-4F40-B55E-33572296CBD9}" dt="2022-01-24T06:13:57.287" v="2028"/>
          <ac:spMkLst>
            <pc:docMk/>
            <pc:sldMk cId="1412376001" sldId="270"/>
            <ac:spMk id="4" creationId="{EDE3201C-55CB-4573-B7DF-8A240138663D}"/>
          </ac:spMkLst>
        </pc:spChg>
        <pc:spChg chg="add del mod">
          <ac:chgData name="Light, Jane (Curriculum Support)" userId="38f041a2-02fc-425b-9559-cdb75a858b09" providerId="ADAL" clId="{828B5EE7-11E2-4F40-B55E-33572296CBD9}" dt="2022-01-24T10:12:24.313" v="4275" actId="478"/>
          <ac:spMkLst>
            <pc:docMk/>
            <pc:sldMk cId="1412376001" sldId="270"/>
            <ac:spMk id="6" creationId="{CB8908F6-215B-44F1-AE78-AA3033CB99A0}"/>
          </ac:spMkLst>
        </pc:spChg>
        <pc:spChg chg="add del mod">
          <ac:chgData name="Light, Jane (Curriculum Support)" userId="38f041a2-02fc-425b-9559-cdb75a858b09" providerId="ADAL" clId="{828B5EE7-11E2-4F40-B55E-33572296CBD9}" dt="2022-01-24T10:12:28.777" v="4276" actId="478"/>
          <ac:spMkLst>
            <pc:docMk/>
            <pc:sldMk cId="1412376001" sldId="270"/>
            <ac:spMk id="7" creationId="{5AD75781-E698-438B-B676-3FD6E8CB263F}"/>
          </ac:spMkLst>
        </pc:spChg>
        <pc:spChg chg="add del mod">
          <ac:chgData name="Light, Jane (Curriculum Support)" userId="38f041a2-02fc-425b-9559-cdb75a858b09" providerId="ADAL" clId="{828B5EE7-11E2-4F40-B55E-33572296CBD9}" dt="2022-01-24T10:12:50.260" v="4278" actId="700"/>
          <ac:spMkLst>
            <pc:docMk/>
            <pc:sldMk cId="1412376001" sldId="270"/>
            <ac:spMk id="9" creationId="{00CD9FB4-CE14-4097-924C-85FACD75E641}"/>
          </ac:spMkLst>
        </pc:spChg>
        <pc:spChg chg="add mod ord">
          <ac:chgData name="Light, Jane (Curriculum Support)" userId="38f041a2-02fc-425b-9559-cdb75a858b09" providerId="ADAL" clId="{828B5EE7-11E2-4F40-B55E-33572296CBD9}" dt="2022-01-25T04:21:09.465" v="8055" actId="20577"/>
          <ac:spMkLst>
            <pc:docMk/>
            <pc:sldMk cId="1412376001" sldId="270"/>
            <ac:spMk id="10" creationId="{CC40D4CC-07F6-42A2-9037-CE604435AB4C}"/>
          </ac:spMkLst>
        </pc:spChg>
        <pc:picChg chg="add mod">
          <ac:chgData name="Light, Jane (Curriculum Support)" userId="38f041a2-02fc-425b-9559-cdb75a858b09" providerId="ADAL" clId="{828B5EE7-11E2-4F40-B55E-33572296CBD9}" dt="2022-01-25T07:50:02.992" v="8433" actId="1076"/>
          <ac:picMkLst>
            <pc:docMk/>
            <pc:sldMk cId="1412376001" sldId="270"/>
            <ac:picMk id="4" creationId="{AEF58063-3A21-4206-8937-5E52BA464114}"/>
          </ac:picMkLst>
        </pc:picChg>
        <pc:picChg chg="add del mod">
          <ac:chgData name="Light, Jane (Curriculum Support)" userId="38f041a2-02fc-425b-9559-cdb75a858b09" providerId="ADAL" clId="{828B5EE7-11E2-4F40-B55E-33572296CBD9}" dt="2022-01-24T10:12:11.185" v="4273" actId="478"/>
          <ac:picMkLst>
            <pc:docMk/>
            <pc:sldMk cId="1412376001" sldId="270"/>
            <ac:picMk id="5" creationId="{219C691C-F941-43AF-B1AB-C5DD89324894}"/>
          </ac:picMkLst>
        </pc:picChg>
      </pc:sldChg>
      <pc:sldChg chg="addSp delSp modSp mod modClrScheme chgLayout">
        <pc:chgData name="Light, Jane (Curriculum Support)" userId="38f041a2-02fc-425b-9559-cdb75a858b09" providerId="ADAL" clId="{828B5EE7-11E2-4F40-B55E-33572296CBD9}" dt="2022-01-25T07:50:54.458" v="8459"/>
        <pc:sldMkLst>
          <pc:docMk/>
          <pc:sldMk cId="1240729012" sldId="271"/>
        </pc:sldMkLst>
        <pc:spChg chg="add mod ord">
          <ac:chgData name="Light, Jane (Curriculum Support)" userId="38f041a2-02fc-425b-9559-cdb75a858b09" providerId="ADAL" clId="{828B5EE7-11E2-4F40-B55E-33572296CBD9}" dt="2022-01-25T04:23:56.926" v="8096" actId="20577"/>
          <ac:spMkLst>
            <pc:docMk/>
            <pc:sldMk cId="1240729012" sldId="271"/>
            <ac:spMk id="2" creationId="{AA1BC0CE-DD05-44BF-AAA9-4C0E4489AFBF}"/>
          </ac:spMkLst>
        </pc:spChg>
        <pc:spChg chg="del mod ord">
          <ac:chgData name="Light, Jane (Curriculum Support)" userId="38f041a2-02fc-425b-9559-cdb75a858b09" providerId="ADAL" clId="{828B5EE7-11E2-4F40-B55E-33572296CBD9}" dt="2022-01-24T06:29:53.021" v="2635" actId="700"/>
          <ac:spMkLst>
            <pc:docMk/>
            <pc:sldMk cId="1240729012" sldId="271"/>
            <ac:spMk id="2" creationId="{DF6A23FF-8701-4A78-97ED-D413C2A45D72}"/>
          </ac:spMkLst>
        </pc:spChg>
        <pc:spChg chg="del mod ord">
          <ac:chgData name="Light, Jane (Curriculum Support)" userId="38f041a2-02fc-425b-9559-cdb75a858b09" providerId="ADAL" clId="{828B5EE7-11E2-4F40-B55E-33572296CBD9}" dt="2022-01-24T06:29:53.021" v="2635" actId="700"/>
          <ac:spMkLst>
            <pc:docMk/>
            <pc:sldMk cId="1240729012" sldId="271"/>
            <ac:spMk id="3" creationId="{D8657F8D-29B7-40F3-A5AE-CC0663DBAE69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47:48.232" v="6991"/>
          <ac:spMkLst>
            <pc:docMk/>
            <pc:sldMk cId="1240729012" sldId="271"/>
            <ac:spMk id="3" creationId="{E860D6CA-DA25-407D-BA7A-A7317D6D461E}"/>
          </ac:spMkLst>
        </pc:spChg>
        <pc:spChg chg="add mod ord">
          <ac:chgData name="Light, Jane (Curriculum Support)" userId="38f041a2-02fc-425b-9559-cdb75a858b09" providerId="ADAL" clId="{828B5EE7-11E2-4F40-B55E-33572296CBD9}" dt="2022-01-24T22:25:22.980" v="6750" actId="20577"/>
          <ac:spMkLst>
            <pc:docMk/>
            <pc:sldMk cId="1240729012" sldId="271"/>
            <ac:spMk id="4" creationId="{9FADCA52-55B1-4533-916C-DC05FF1A9CAC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25:11.583" v="6743" actId="700"/>
          <ac:spMkLst>
            <pc:docMk/>
            <pc:sldMk cId="1240729012" sldId="271"/>
            <ac:spMk id="5" creationId="{57A44BEB-D353-4EE3-AED1-829BA3E668C0}"/>
          </ac:spMkLst>
        </pc:spChg>
        <pc:spChg chg="add del mod">
          <ac:chgData name="Light, Jane (Curriculum Support)" userId="38f041a2-02fc-425b-9559-cdb75a858b09" providerId="ADAL" clId="{828B5EE7-11E2-4F40-B55E-33572296CBD9}" dt="2022-01-25T04:25:05.955" v="8099"/>
          <ac:spMkLst>
            <pc:docMk/>
            <pc:sldMk cId="1240729012" sldId="271"/>
            <ac:spMk id="5" creationId="{A94EC896-1F2B-497B-86A1-FD96FA294B9D}"/>
          </ac:spMkLst>
        </pc:spChg>
        <pc:spChg chg="add mod">
          <ac:chgData name="Light, Jane (Curriculum Support)" userId="38f041a2-02fc-425b-9559-cdb75a858b09" providerId="ADAL" clId="{828B5EE7-11E2-4F40-B55E-33572296CBD9}" dt="2022-01-25T07:50:54.458" v="8459"/>
          <ac:spMkLst>
            <pc:docMk/>
            <pc:sldMk cId="1240729012" sldId="271"/>
            <ac:spMk id="7" creationId="{6F03E6EB-0754-497F-96CE-4A1769091087}"/>
          </ac:spMkLst>
        </pc:spChg>
        <pc:picChg chg="add del">
          <ac:chgData name="Light, Jane (Curriculum Support)" userId="38f041a2-02fc-425b-9559-cdb75a858b09" providerId="ADAL" clId="{828B5EE7-11E2-4F40-B55E-33572296CBD9}" dt="2022-01-24T22:47:51.352" v="6992" actId="478"/>
          <ac:picMkLst>
            <pc:docMk/>
            <pc:sldMk cId="1240729012" sldId="271"/>
            <ac:picMk id="6" creationId="{34FD9834-43C3-4AAA-ABFB-2105D1EDBDA4}"/>
          </ac:picMkLst>
        </pc:picChg>
        <pc:picChg chg="add mod">
          <ac:chgData name="Light, Jane (Curriculum Support)" userId="38f041a2-02fc-425b-9559-cdb75a858b09" providerId="ADAL" clId="{828B5EE7-11E2-4F40-B55E-33572296CBD9}" dt="2022-01-25T04:25:05.955" v="8099"/>
          <ac:picMkLst>
            <pc:docMk/>
            <pc:sldMk cId="1240729012" sldId="271"/>
            <ac:picMk id="6" creationId="{B7D76E7D-0DFD-4BFA-9E98-E1D1CFCF676A}"/>
          </ac:picMkLst>
        </pc:picChg>
        <pc:picChg chg="add del mod">
          <ac:chgData name="Light, Jane (Curriculum Support)" userId="38f041a2-02fc-425b-9559-cdb75a858b09" providerId="ADAL" clId="{828B5EE7-11E2-4F40-B55E-33572296CBD9}" dt="2022-01-25T04:24:58.925" v="8097" actId="478"/>
          <ac:picMkLst>
            <pc:docMk/>
            <pc:sldMk cId="1240729012" sldId="271"/>
            <ac:picMk id="7" creationId="{03C07A0B-8968-4FBE-A713-B9D7B9BE48A4}"/>
          </ac:picMkLst>
        </pc:picChg>
      </pc:sldChg>
      <pc:sldChg chg="del">
        <pc:chgData name="Light, Jane (Curriculum Support)" userId="38f041a2-02fc-425b-9559-cdb75a858b09" providerId="ADAL" clId="{828B5EE7-11E2-4F40-B55E-33572296CBD9}" dt="2022-01-24T12:19:01.836" v="5104" actId="2696"/>
        <pc:sldMkLst>
          <pc:docMk/>
          <pc:sldMk cId="926289521" sldId="272"/>
        </pc:sldMkLst>
      </pc:sldChg>
      <pc:sldChg chg="del">
        <pc:chgData name="Light, Jane (Curriculum Support)" userId="38f041a2-02fc-425b-9559-cdb75a858b09" providerId="ADAL" clId="{828B5EE7-11E2-4F40-B55E-33572296CBD9}" dt="2022-01-25T00:24:53.283" v="7877" actId="47"/>
        <pc:sldMkLst>
          <pc:docMk/>
          <pc:sldMk cId="3545509799" sldId="273"/>
        </pc:sldMkLst>
      </pc:sldChg>
      <pc:sldChg chg="del">
        <pc:chgData name="Light, Jane (Curriculum Support)" userId="38f041a2-02fc-425b-9559-cdb75a858b09" providerId="ADAL" clId="{828B5EE7-11E2-4F40-B55E-33572296CBD9}" dt="2022-01-25T00:24:53.283" v="7877" actId="47"/>
        <pc:sldMkLst>
          <pc:docMk/>
          <pc:sldMk cId="3470132052" sldId="274"/>
        </pc:sldMkLst>
      </pc:sldChg>
      <pc:sldChg chg="del">
        <pc:chgData name="Light, Jane (Curriculum Support)" userId="38f041a2-02fc-425b-9559-cdb75a858b09" providerId="ADAL" clId="{828B5EE7-11E2-4F40-B55E-33572296CBD9}" dt="2022-01-25T00:24:53.283" v="7877" actId="47"/>
        <pc:sldMkLst>
          <pc:docMk/>
          <pc:sldMk cId="1442714833" sldId="275"/>
        </pc:sldMkLst>
      </pc:sldChg>
      <pc:sldChg chg="del">
        <pc:chgData name="Light, Jane (Curriculum Support)" userId="38f041a2-02fc-425b-9559-cdb75a858b09" providerId="ADAL" clId="{828B5EE7-11E2-4F40-B55E-33572296CBD9}" dt="2022-01-25T00:24:53.283" v="7877" actId="47"/>
        <pc:sldMkLst>
          <pc:docMk/>
          <pc:sldMk cId="3545433890" sldId="276"/>
        </pc:sldMkLst>
      </pc:sldChg>
      <pc:sldChg chg="del">
        <pc:chgData name="Light, Jane (Curriculum Support)" userId="38f041a2-02fc-425b-9559-cdb75a858b09" providerId="ADAL" clId="{828B5EE7-11E2-4F40-B55E-33572296CBD9}" dt="2022-01-25T00:24:53.283" v="7877" actId="47"/>
        <pc:sldMkLst>
          <pc:docMk/>
          <pc:sldMk cId="3937057077" sldId="277"/>
        </pc:sldMkLst>
      </pc:sldChg>
      <pc:sldChg chg="del">
        <pc:chgData name="Light, Jane (Curriculum Support)" userId="38f041a2-02fc-425b-9559-cdb75a858b09" providerId="ADAL" clId="{828B5EE7-11E2-4F40-B55E-33572296CBD9}" dt="2022-01-25T00:24:59.312" v="7878" actId="2696"/>
        <pc:sldMkLst>
          <pc:docMk/>
          <pc:sldMk cId="1161274651" sldId="278"/>
        </pc:sldMkLst>
      </pc:sldChg>
      <pc:sldChg chg="delSp modSp mod delAnim chgLayout">
        <pc:chgData name="Light, Jane (Curriculum Support)" userId="38f041a2-02fc-425b-9559-cdb75a858b09" providerId="ADAL" clId="{828B5EE7-11E2-4F40-B55E-33572296CBD9}" dt="2022-01-25T04:04:53.598" v="7919" actId="108"/>
        <pc:sldMkLst>
          <pc:docMk/>
          <pc:sldMk cId="4154204256" sldId="280"/>
        </pc:sldMkLst>
        <pc:spChg chg="mod ord">
          <ac:chgData name="Light, Jane (Curriculum Support)" userId="38f041a2-02fc-425b-9559-cdb75a858b09" providerId="ADAL" clId="{828B5EE7-11E2-4F40-B55E-33572296CBD9}" dt="2022-01-24T11:19:05.573" v="5054" actId="207"/>
          <ac:spMkLst>
            <pc:docMk/>
            <pc:sldMk cId="4154204256" sldId="280"/>
            <ac:spMk id="2" creationId="{1ACD57B9-35AB-4FA8-BD3C-C37EF930FF77}"/>
          </ac:spMkLst>
        </pc:spChg>
        <pc:spChg chg="mod ord">
          <ac:chgData name="Light, Jane (Curriculum Support)" userId="38f041a2-02fc-425b-9559-cdb75a858b09" providerId="ADAL" clId="{828B5EE7-11E2-4F40-B55E-33572296CBD9}" dt="2022-01-25T04:04:53.598" v="7919" actId="108"/>
          <ac:spMkLst>
            <pc:docMk/>
            <pc:sldMk cId="4154204256" sldId="280"/>
            <ac:spMk id="6" creationId="{4E52AE98-FEB3-49BC-A20F-74D48C832499}"/>
          </ac:spMkLst>
        </pc:spChg>
        <pc:picChg chg="del">
          <ac:chgData name="Light, Jane (Curriculum Support)" userId="38f041a2-02fc-425b-9559-cdb75a858b09" providerId="ADAL" clId="{828B5EE7-11E2-4F40-B55E-33572296CBD9}" dt="2022-01-24T11:18:57.509" v="5052" actId="478"/>
          <ac:picMkLst>
            <pc:docMk/>
            <pc:sldMk cId="4154204256" sldId="280"/>
            <ac:picMk id="7" creationId="{72BD9C16-9718-47C4-9676-604952444968}"/>
          </ac:picMkLst>
        </pc:picChg>
      </pc:sldChg>
      <pc:sldChg chg="modSp mod">
        <pc:chgData name="Light, Jane (Curriculum Support)" userId="38f041a2-02fc-425b-9559-cdb75a858b09" providerId="ADAL" clId="{828B5EE7-11E2-4F40-B55E-33572296CBD9}" dt="2022-01-24T21:44:22.605" v="5578" actId="255"/>
        <pc:sldMkLst>
          <pc:docMk/>
          <pc:sldMk cId="2881559200" sldId="288"/>
        </pc:sldMkLst>
        <pc:graphicFrameChg chg="modGraphic">
          <ac:chgData name="Light, Jane (Curriculum Support)" userId="38f041a2-02fc-425b-9559-cdb75a858b09" providerId="ADAL" clId="{828B5EE7-11E2-4F40-B55E-33572296CBD9}" dt="2022-01-24T21:44:22.605" v="5578" actId="255"/>
          <ac:graphicFrameMkLst>
            <pc:docMk/>
            <pc:sldMk cId="2881559200" sldId="288"/>
            <ac:graphicFrameMk id="5" creationId="{BD225ED0-C996-4C7B-AE67-A7FBEF4590A9}"/>
          </ac:graphicFrameMkLst>
        </pc:graphicFrameChg>
      </pc:sldChg>
      <pc:sldChg chg="modSp mod">
        <pc:chgData name="Light, Jane (Curriculum Support)" userId="38f041a2-02fc-425b-9559-cdb75a858b09" providerId="ADAL" clId="{828B5EE7-11E2-4F40-B55E-33572296CBD9}" dt="2022-01-24T09:25:31.990" v="3584" actId="113"/>
        <pc:sldMkLst>
          <pc:docMk/>
          <pc:sldMk cId="2538581997" sldId="289"/>
        </pc:sldMkLst>
        <pc:graphicFrameChg chg="modGraphic">
          <ac:chgData name="Light, Jane (Curriculum Support)" userId="38f041a2-02fc-425b-9559-cdb75a858b09" providerId="ADAL" clId="{828B5EE7-11E2-4F40-B55E-33572296CBD9}" dt="2022-01-24T09:25:31.990" v="3584" actId="113"/>
          <ac:graphicFrameMkLst>
            <pc:docMk/>
            <pc:sldMk cId="2538581997" sldId="289"/>
            <ac:graphicFrameMk id="4" creationId="{1842C91F-7108-4D00-B3B3-5FC0B9CF01F5}"/>
          </ac:graphicFrameMkLst>
        </pc:graphicFrameChg>
      </pc:sldChg>
      <pc:sldChg chg="delSp modSp mod delAnim">
        <pc:chgData name="Light, Jane (Curriculum Support)" userId="38f041a2-02fc-425b-9559-cdb75a858b09" providerId="ADAL" clId="{828B5EE7-11E2-4F40-B55E-33572296CBD9}" dt="2022-01-25T04:06:03.762" v="7927" actId="108"/>
        <pc:sldMkLst>
          <pc:docMk/>
          <pc:sldMk cId="2444364273" sldId="301"/>
        </pc:sldMkLst>
        <pc:spChg chg="mod">
          <ac:chgData name="Light, Jane (Curriculum Support)" userId="38f041a2-02fc-425b-9559-cdb75a858b09" providerId="ADAL" clId="{828B5EE7-11E2-4F40-B55E-33572296CBD9}" dt="2022-01-25T04:06:03.762" v="7927" actId="108"/>
          <ac:spMkLst>
            <pc:docMk/>
            <pc:sldMk cId="2444364273" sldId="301"/>
            <ac:spMk id="2" creationId="{271B54A6-F6AC-46EA-9835-F01DAE86A206}"/>
          </ac:spMkLst>
        </pc:spChg>
        <pc:spChg chg="mod">
          <ac:chgData name="Light, Jane (Curriculum Support)" userId="38f041a2-02fc-425b-9559-cdb75a858b09" providerId="ADAL" clId="{828B5EE7-11E2-4F40-B55E-33572296CBD9}" dt="2022-01-24T09:41:35.396" v="3727" actId="20577"/>
          <ac:spMkLst>
            <pc:docMk/>
            <pc:sldMk cId="2444364273" sldId="301"/>
            <ac:spMk id="7" creationId="{906F3A5E-8F32-42A2-9C8E-7150667A6CC8}"/>
          </ac:spMkLst>
        </pc:spChg>
        <pc:picChg chg="del">
          <ac:chgData name="Light, Jane (Curriculum Support)" userId="38f041a2-02fc-425b-9559-cdb75a858b09" providerId="ADAL" clId="{828B5EE7-11E2-4F40-B55E-33572296CBD9}" dt="2022-01-23T23:39:19.565" v="658" actId="478"/>
          <ac:picMkLst>
            <pc:docMk/>
            <pc:sldMk cId="2444364273" sldId="301"/>
            <ac:picMk id="10" creationId="{F9AEE0F6-C25D-43A9-86FC-18C11DF8B0BA}"/>
          </ac:picMkLst>
        </pc:picChg>
      </pc:sldChg>
      <pc:sldChg chg="modSp mod chgLayout">
        <pc:chgData name="Light, Jane (Curriculum Support)" userId="38f041a2-02fc-425b-9559-cdb75a858b09" providerId="ADAL" clId="{828B5EE7-11E2-4F40-B55E-33572296CBD9}" dt="2022-01-25T04:02:24.201" v="7901" actId="108"/>
        <pc:sldMkLst>
          <pc:docMk/>
          <pc:sldMk cId="379258776" sldId="302"/>
        </pc:sldMkLst>
        <pc:spChg chg="mod ord">
          <ac:chgData name="Light, Jane (Curriculum Support)" userId="38f041a2-02fc-425b-9559-cdb75a858b09" providerId="ADAL" clId="{828B5EE7-11E2-4F40-B55E-33572296CBD9}" dt="2022-01-23T22:11:08.793" v="4" actId="20577"/>
          <ac:spMkLst>
            <pc:docMk/>
            <pc:sldMk cId="379258776" sldId="302"/>
            <ac:spMk id="2" creationId="{BC4DDFA8-F900-44BA-B70C-2A8582F9E719}"/>
          </ac:spMkLst>
        </pc:spChg>
        <pc:spChg chg="mod ord">
          <ac:chgData name="Light, Jane (Curriculum Support)" userId="38f041a2-02fc-425b-9559-cdb75a858b09" providerId="ADAL" clId="{828B5EE7-11E2-4F40-B55E-33572296CBD9}" dt="2022-01-25T04:02:24.201" v="7901" actId="108"/>
          <ac:spMkLst>
            <pc:docMk/>
            <pc:sldMk cId="379258776" sldId="302"/>
            <ac:spMk id="3" creationId="{57396138-35FE-45E1-8909-B211D955C57C}"/>
          </ac:spMkLst>
        </pc:spChg>
      </pc:sldChg>
      <pc:sldChg chg="modSp mod chgLayout">
        <pc:chgData name="Light, Jane (Curriculum Support)" userId="38f041a2-02fc-425b-9559-cdb75a858b09" providerId="ADAL" clId="{828B5EE7-11E2-4F40-B55E-33572296CBD9}" dt="2022-01-25T04:03:46.324" v="7912" actId="108"/>
        <pc:sldMkLst>
          <pc:docMk/>
          <pc:sldMk cId="1993964419" sldId="304"/>
        </pc:sldMkLst>
        <pc:spChg chg="mod ord">
          <ac:chgData name="Light, Jane (Curriculum Support)" userId="38f041a2-02fc-425b-9559-cdb75a858b09" providerId="ADAL" clId="{828B5EE7-11E2-4F40-B55E-33572296CBD9}" dt="2022-01-23T22:11:23.944" v="6" actId="20577"/>
          <ac:spMkLst>
            <pc:docMk/>
            <pc:sldMk cId="1993964419" sldId="304"/>
            <ac:spMk id="2" creationId="{BC4DDFA8-F900-44BA-B70C-2A8582F9E719}"/>
          </ac:spMkLst>
        </pc:spChg>
        <pc:spChg chg="mod ord">
          <ac:chgData name="Light, Jane (Curriculum Support)" userId="38f041a2-02fc-425b-9559-cdb75a858b09" providerId="ADAL" clId="{828B5EE7-11E2-4F40-B55E-33572296CBD9}" dt="2022-01-25T04:03:46.324" v="7912" actId="108"/>
          <ac:spMkLst>
            <pc:docMk/>
            <pc:sldMk cId="1993964419" sldId="304"/>
            <ac:spMk id="3" creationId="{57396138-35FE-45E1-8909-B211D955C57C}"/>
          </ac:spMkLst>
        </pc:spChg>
      </pc:sldChg>
      <pc:sldChg chg="delSp modSp add mod delAnim modNotesTx">
        <pc:chgData name="Light, Jane (Curriculum Support)" userId="38f041a2-02fc-425b-9559-cdb75a858b09" providerId="ADAL" clId="{828B5EE7-11E2-4F40-B55E-33572296CBD9}" dt="2022-01-25T00:23:08.698" v="7854" actId="255"/>
        <pc:sldMkLst>
          <pc:docMk/>
          <pc:sldMk cId="3089305179" sldId="305"/>
        </pc:sldMkLst>
        <pc:spChg chg="mod">
          <ac:chgData name="Light, Jane (Curriculum Support)" userId="38f041a2-02fc-425b-9559-cdb75a858b09" providerId="ADAL" clId="{828B5EE7-11E2-4F40-B55E-33572296CBD9}" dt="2022-01-25T00:23:08.698" v="7854" actId="255"/>
          <ac:spMkLst>
            <pc:docMk/>
            <pc:sldMk cId="3089305179" sldId="305"/>
            <ac:spMk id="2" creationId="{6A05BCE7-5B17-4D83-B061-03AE963A13FB}"/>
          </ac:spMkLst>
        </pc:spChg>
        <pc:graphicFrameChg chg="mod modGraphic">
          <ac:chgData name="Light, Jane (Curriculum Support)" userId="38f041a2-02fc-425b-9559-cdb75a858b09" providerId="ADAL" clId="{828B5EE7-11E2-4F40-B55E-33572296CBD9}" dt="2022-01-24T09:26:07.755" v="3586" actId="113"/>
          <ac:graphicFrameMkLst>
            <pc:docMk/>
            <pc:sldMk cId="3089305179" sldId="305"/>
            <ac:graphicFrameMk id="4" creationId="{1842C91F-7108-4D00-B3B3-5FC0B9CF01F5}"/>
          </ac:graphicFrameMkLst>
        </pc:graphicFrameChg>
        <pc:picChg chg="del">
          <ac:chgData name="Light, Jane (Curriculum Support)" userId="38f041a2-02fc-425b-9559-cdb75a858b09" providerId="ADAL" clId="{828B5EE7-11E2-4F40-B55E-33572296CBD9}" dt="2022-01-24T01:00:29.266" v="783" actId="478"/>
          <ac:picMkLst>
            <pc:docMk/>
            <pc:sldMk cId="3089305179" sldId="305"/>
            <ac:picMk id="5" creationId="{3543C435-9662-42CB-A0A2-12D166AF00E4}"/>
          </ac:picMkLst>
        </pc:picChg>
      </pc:sldChg>
      <pc:sldChg chg="addSp delSp modSp mod">
        <pc:chgData name="Light, Jane (Curriculum Support)" userId="38f041a2-02fc-425b-9559-cdb75a858b09" providerId="ADAL" clId="{828B5EE7-11E2-4F40-B55E-33572296CBD9}" dt="2022-01-25T07:52:23.661" v="8462" actId="1076"/>
        <pc:sldMkLst>
          <pc:docMk/>
          <pc:sldMk cId="3430489747" sldId="306"/>
        </pc:sldMkLst>
        <pc:spChg chg="add mod">
          <ac:chgData name="Light, Jane (Curriculum Support)" userId="38f041a2-02fc-425b-9559-cdb75a858b09" providerId="ADAL" clId="{828B5EE7-11E2-4F40-B55E-33572296CBD9}" dt="2022-01-25T07:52:23.661" v="8462" actId="1076"/>
          <ac:spMkLst>
            <pc:docMk/>
            <pc:sldMk cId="3430489747" sldId="306"/>
            <ac:spMk id="10" creationId="{3328DCD2-A3B1-4C14-A18D-6FF2F5977DA7}"/>
          </ac:spMkLst>
        </pc:spChg>
        <pc:spChg chg="del">
          <ac:chgData name="Light, Jane (Curriculum Support)" userId="38f041a2-02fc-425b-9559-cdb75a858b09" providerId="ADAL" clId="{828B5EE7-11E2-4F40-B55E-33572296CBD9}" dt="2022-01-25T07:52:13.350" v="8460" actId="478"/>
          <ac:spMkLst>
            <pc:docMk/>
            <pc:sldMk cId="3430489747" sldId="306"/>
            <ac:spMk id="11" creationId="{00CFC737-765D-4FAA-91DD-B25164323323}"/>
          </ac:spMkLst>
        </pc:spChg>
      </pc:sldChg>
      <pc:sldChg chg="modSp new mod">
        <pc:chgData name="Light, Jane (Curriculum Support)" userId="38f041a2-02fc-425b-9559-cdb75a858b09" providerId="ADAL" clId="{828B5EE7-11E2-4F40-B55E-33572296CBD9}" dt="2022-01-25T04:04:18.397" v="7915" actId="108"/>
        <pc:sldMkLst>
          <pc:docMk/>
          <pc:sldMk cId="765461141" sldId="307"/>
        </pc:sldMkLst>
        <pc:spChg chg="mod">
          <ac:chgData name="Light, Jane (Curriculum Support)" userId="38f041a2-02fc-425b-9559-cdb75a858b09" providerId="ADAL" clId="{828B5EE7-11E2-4F40-B55E-33572296CBD9}" dt="2022-01-24T08:14:54.853" v="3044" actId="1076"/>
          <ac:spMkLst>
            <pc:docMk/>
            <pc:sldMk cId="765461141" sldId="307"/>
            <ac:spMk id="2" creationId="{7D6C8136-B253-4582-A74F-E32BE31BD7CD}"/>
          </ac:spMkLst>
        </pc:spChg>
        <pc:spChg chg="mod">
          <ac:chgData name="Light, Jane (Curriculum Support)" userId="38f041a2-02fc-425b-9559-cdb75a858b09" providerId="ADAL" clId="{828B5EE7-11E2-4F40-B55E-33572296CBD9}" dt="2022-01-25T04:04:18.397" v="7915" actId="108"/>
          <ac:spMkLst>
            <pc:docMk/>
            <pc:sldMk cId="765461141" sldId="307"/>
            <ac:spMk id="3" creationId="{8F2EDDC5-6D4E-423D-A7AB-B6EF9618CBED}"/>
          </ac:spMkLst>
        </pc:spChg>
      </pc:sldChg>
      <pc:sldChg chg="addSp delSp modSp new del mod ord modClrScheme chgLayout">
        <pc:chgData name="Light, Jane (Curriculum Support)" userId="38f041a2-02fc-425b-9559-cdb75a858b09" providerId="ADAL" clId="{828B5EE7-11E2-4F40-B55E-33572296CBD9}" dt="2022-01-24T08:59:20.885" v="3341" actId="2696"/>
        <pc:sldMkLst>
          <pc:docMk/>
          <pc:sldMk cId="3539996793" sldId="308"/>
        </pc:sldMkLst>
        <pc:spChg chg="del mod ord">
          <ac:chgData name="Light, Jane (Curriculum Support)" userId="38f041a2-02fc-425b-9559-cdb75a858b09" providerId="ADAL" clId="{828B5EE7-11E2-4F40-B55E-33572296CBD9}" dt="2022-01-24T08:36:25.354" v="3215" actId="700"/>
          <ac:spMkLst>
            <pc:docMk/>
            <pc:sldMk cId="3539996793" sldId="308"/>
            <ac:spMk id="2" creationId="{5A1B39A9-E705-4C5C-9671-EBEBC64DD48F}"/>
          </ac:spMkLst>
        </pc:spChg>
        <pc:spChg chg="del mod ord">
          <ac:chgData name="Light, Jane (Curriculum Support)" userId="38f041a2-02fc-425b-9559-cdb75a858b09" providerId="ADAL" clId="{828B5EE7-11E2-4F40-B55E-33572296CBD9}" dt="2022-01-24T08:36:25.354" v="3215" actId="700"/>
          <ac:spMkLst>
            <pc:docMk/>
            <pc:sldMk cId="3539996793" sldId="308"/>
            <ac:spMk id="3" creationId="{1245ECB0-6C5A-42CC-B58D-EDF0A256C2EA}"/>
          </ac:spMkLst>
        </pc:spChg>
        <pc:spChg chg="del">
          <ac:chgData name="Light, Jane (Curriculum Support)" userId="38f041a2-02fc-425b-9559-cdb75a858b09" providerId="ADAL" clId="{828B5EE7-11E2-4F40-B55E-33572296CBD9}" dt="2022-01-24T08:36:25.354" v="3215" actId="700"/>
          <ac:spMkLst>
            <pc:docMk/>
            <pc:sldMk cId="3539996793" sldId="308"/>
            <ac:spMk id="4" creationId="{2543D0BB-C986-40AA-9516-CB3EBBD4B008}"/>
          </ac:spMkLst>
        </pc:spChg>
        <pc:spChg chg="add mod ord">
          <ac:chgData name="Light, Jane (Curriculum Support)" userId="38f041a2-02fc-425b-9559-cdb75a858b09" providerId="ADAL" clId="{828B5EE7-11E2-4F40-B55E-33572296CBD9}" dt="2022-01-24T08:36:38.898" v="3216" actId="1076"/>
          <ac:spMkLst>
            <pc:docMk/>
            <pc:sldMk cId="3539996793" sldId="308"/>
            <ac:spMk id="5" creationId="{75A7D1AE-2CA2-4D57-83C2-B2F40E9F007F}"/>
          </ac:spMkLst>
        </pc:spChg>
        <pc:spChg chg="add del mod ord">
          <ac:chgData name="Light, Jane (Curriculum Support)" userId="38f041a2-02fc-425b-9559-cdb75a858b09" providerId="ADAL" clId="{828B5EE7-11E2-4F40-B55E-33572296CBD9}" dt="2022-01-24T08:36:42.795" v="3217" actId="478"/>
          <ac:spMkLst>
            <pc:docMk/>
            <pc:sldMk cId="3539996793" sldId="308"/>
            <ac:spMk id="6" creationId="{591AEE2B-B66E-47C5-9C6F-BDE9DAEF9DE1}"/>
          </ac:spMkLst>
        </pc:spChg>
        <pc:graphicFrameChg chg="add mod modGraphic">
          <ac:chgData name="Light, Jane (Curriculum Support)" userId="38f041a2-02fc-425b-9559-cdb75a858b09" providerId="ADAL" clId="{828B5EE7-11E2-4F40-B55E-33572296CBD9}" dt="2022-01-24T08:38:35.568" v="3254" actId="20577"/>
          <ac:graphicFrameMkLst>
            <pc:docMk/>
            <pc:sldMk cId="3539996793" sldId="308"/>
            <ac:graphicFrameMk id="7" creationId="{F733BEE5-9167-4C4C-AA0B-E7E9FC4F4912}"/>
          </ac:graphicFrameMkLst>
        </pc:graphicFrameChg>
      </pc:sldChg>
      <pc:sldChg chg="addSp delSp modSp new mod modNotesTx">
        <pc:chgData name="Light, Jane (Curriculum Support)" userId="38f041a2-02fc-425b-9559-cdb75a858b09" providerId="ADAL" clId="{828B5EE7-11E2-4F40-B55E-33572296CBD9}" dt="2022-01-25T00:23:54.678" v="7874" actId="1076"/>
        <pc:sldMkLst>
          <pc:docMk/>
          <pc:sldMk cId="2442320063" sldId="309"/>
        </pc:sldMkLst>
        <pc:spChg chg="mod">
          <ac:chgData name="Light, Jane (Curriculum Support)" userId="38f041a2-02fc-425b-9559-cdb75a858b09" providerId="ADAL" clId="{828B5EE7-11E2-4F40-B55E-33572296CBD9}" dt="2022-01-24T09:21:21.697" v="3535" actId="1076"/>
          <ac:spMkLst>
            <pc:docMk/>
            <pc:sldMk cId="2442320063" sldId="309"/>
            <ac:spMk id="2" creationId="{93F3E862-C975-4DBA-9075-F6B58250B11C}"/>
          </ac:spMkLst>
        </pc:spChg>
        <pc:spChg chg="del">
          <ac:chgData name="Light, Jane (Curriculum Support)" userId="38f041a2-02fc-425b-9559-cdb75a858b09" providerId="ADAL" clId="{828B5EE7-11E2-4F40-B55E-33572296CBD9}" dt="2022-01-24T08:47:31.363" v="3256" actId="478"/>
          <ac:spMkLst>
            <pc:docMk/>
            <pc:sldMk cId="2442320063" sldId="309"/>
            <ac:spMk id="3" creationId="{2883FBE0-DC89-41CA-9901-B4809380B0EB}"/>
          </ac:spMkLst>
        </pc:spChg>
        <pc:spChg chg="add del mod">
          <ac:chgData name="Light, Jane (Curriculum Support)" userId="38f041a2-02fc-425b-9559-cdb75a858b09" providerId="ADAL" clId="{828B5EE7-11E2-4F40-B55E-33572296CBD9}" dt="2022-01-25T00:23:35.696" v="7872"/>
          <ac:spMkLst>
            <pc:docMk/>
            <pc:sldMk cId="2442320063" sldId="309"/>
            <ac:spMk id="3" creationId="{91720C71-BBA0-4F49-BE8B-24F95B95A93F}"/>
          </ac:spMkLst>
        </pc:spChg>
        <pc:spChg chg="add mod">
          <ac:chgData name="Light, Jane (Curriculum Support)" userId="38f041a2-02fc-425b-9559-cdb75a858b09" providerId="ADAL" clId="{828B5EE7-11E2-4F40-B55E-33572296CBD9}" dt="2022-01-25T00:23:54.678" v="7874" actId="1076"/>
          <ac:spMkLst>
            <pc:docMk/>
            <pc:sldMk cId="2442320063" sldId="309"/>
            <ac:spMk id="6" creationId="{0F922806-F1CF-494A-828F-9A6CC82CB224}"/>
          </ac:spMkLst>
        </pc:spChg>
        <pc:graphicFrameChg chg="add mod modGraphic">
          <ac:chgData name="Light, Jane (Curriculum Support)" userId="38f041a2-02fc-425b-9559-cdb75a858b09" providerId="ADAL" clId="{828B5EE7-11E2-4F40-B55E-33572296CBD9}" dt="2022-01-24T09:27:28.663" v="3592" actId="1076"/>
          <ac:graphicFrameMkLst>
            <pc:docMk/>
            <pc:sldMk cId="2442320063" sldId="309"/>
            <ac:graphicFrameMk id="4" creationId="{A56467B6-9F23-47EF-A263-2D169E6B11A9}"/>
          </ac:graphicFrameMkLst>
        </pc:graphicFrameChg>
      </pc:sldChg>
      <pc:sldChg chg="addSp delSp modSp add mod">
        <pc:chgData name="Light, Jane (Curriculum Support)" userId="38f041a2-02fc-425b-9559-cdb75a858b09" providerId="ADAL" clId="{828B5EE7-11E2-4F40-B55E-33572296CBD9}" dt="2022-01-24T09:18:55.857" v="3527" actId="20577"/>
        <pc:sldMkLst>
          <pc:docMk/>
          <pc:sldMk cId="801399790" sldId="310"/>
        </pc:sldMkLst>
        <pc:spChg chg="mod">
          <ac:chgData name="Light, Jane (Curriculum Support)" userId="38f041a2-02fc-425b-9559-cdb75a858b09" providerId="ADAL" clId="{828B5EE7-11E2-4F40-B55E-33572296CBD9}" dt="2022-01-24T09:15:01.693" v="3468" actId="20577"/>
          <ac:spMkLst>
            <pc:docMk/>
            <pc:sldMk cId="801399790" sldId="310"/>
            <ac:spMk id="2" creationId="{48225CFB-4302-49BA-8660-88F59555382D}"/>
          </ac:spMkLst>
        </pc:spChg>
        <pc:spChg chg="del">
          <ac:chgData name="Light, Jane (Curriculum Support)" userId="38f041a2-02fc-425b-9559-cdb75a858b09" providerId="ADAL" clId="{828B5EE7-11E2-4F40-B55E-33572296CBD9}" dt="2022-01-24T09:15:08.252" v="3469" actId="478"/>
          <ac:spMkLst>
            <pc:docMk/>
            <pc:sldMk cId="801399790" sldId="310"/>
            <ac:spMk id="3" creationId="{B9A72951-2ACF-4398-A43E-AB03420C26F3}"/>
          </ac:spMkLst>
        </pc:spChg>
        <pc:spChg chg="add del mod">
          <ac:chgData name="Light, Jane (Curriculum Support)" userId="38f041a2-02fc-425b-9559-cdb75a858b09" providerId="ADAL" clId="{828B5EE7-11E2-4F40-B55E-33572296CBD9}" dt="2022-01-24T09:15:11.795" v="3470" actId="478"/>
          <ac:spMkLst>
            <pc:docMk/>
            <pc:sldMk cId="801399790" sldId="310"/>
            <ac:spMk id="6" creationId="{9414AC72-ACF4-427E-9D30-8CBCC7C34DF6}"/>
          </ac:spMkLst>
        </pc:spChg>
        <pc:graphicFrameChg chg="mod modGraphic">
          <ac:chgData name="Light, Jane (Curriculum Support)" userId="38f041a2-02fc-425b-9559-cdb75a858b09" providerId="ADAL" clId="{828B5EE7-11E2-4F40-B55E-33572296CBD9}" dt="2022-01-24T09:18:55.857" v="3527" actId="20577"/>
          <ac:graphicFrameMkLst>
            <pc:docMk/>
            <pc:sldMk cId="801399790" sldId="310"/>
            <ac:graphicFrameMk id="4" creationId="{E88BBFF1-F92B-4453-A16D-4844605F1828}"/>
          </ac:graphicFrameMkLst>
        </pc:graphicFrameChg>
      </pc:sldChg>
      <pc:sldChg chg="addSp modSp new mod ord">
        <pc:chgData name="Light, Jane (Curriculum Support)" userId="38f041a2-02fc-425b-9559-cdb75a858b09" providerId="ADAL" clId="{828B5EE7-11E2-4F40-B55E-33572296CBD9}" dt="2022-01-25T04:51:05.213" v="8427"/>
        <pc:sldMkLst>
          <pc:docMk/>
          <pc:sldMk cId="3661676637" sldId="311"/>
        </pc:sldMkLst>
        <pc:spChg chg="mod">
          <ac:chgData name="Light, Jane (Curriculum Support)" userId="38f041a2-02fc-425b-9559-cdb75a858b09" providerId="ADAL" clId="{828B5EE7-11E2-4F40-B55E-33572296CBD9}" dt="2022-01-24T09:57:54.913" v="4265" actId="1076"/>
          <ac:spMkLst>
            <pc:docMk/>
            <pc:sldMk cId="3661676637" sldId="311"/>
            <ac:spMk id="2" creationId="{8B8F5C2B-D44C-4802-B809-AEE31913491C}"/>
          </ac:spMkLst>
        </pc:spChg>
        <pc:spChg chg="mod">
          <ac:chgData name="Light, Jane (Curriculum Support)" userId="38f041a2-02fc-425b-9559-cdb75a858b09" providerId="ADAL" clId="{828B5EE7-11E2-4F40-B55E-33572296CBD9}" dt="2022-01-25T04:48:47.861" v="8374" actId="20577"/>
          <ac:spMkLst>
            <pc:docMk/>
            <pc:sldMk cId="3661676637" sldId="311"/>
            <ac:spMk id="3" creationId="{93997F22-5CBF-4446-B29C-47779CE53023}"/>
          </ac:spMkLst>
        </pc:spChg>
        <pc:graphicFrameChg chg="add mod modGraphic">
          <ac:chgData name="Light, Jane (Curriculum Support)" userId="38f041a2-02fc-425b-9559-cdb75a858b09" providerId="ADAL" clId="{828B5EE7-11E2-4F40-B55E-33572296CBD9}" dt="2022-01-25T04:51:05.213" v="8427"/>
          <ac:graphicFrameMkLst>
            <pc:docMk/>
            <pc:sldMk cId="3661676637" sldId="311"/>
            <ac:graphicFrameMk id="4" creationId="{FFE4F288-8E78-462D-9D3C-9F6F4BED4C44}"/>
          </ac:graphicFrameMkLst>
        </pc:graphicFrameChg>
      </pc:sldChg>
      <pc:sldChg chg="addSp delSp modSp add mod modClrScheme chgLayout">
        <pc:chgData name="Light, Jane (Curriculum Support)" userId="38f041a2-02fc-425b-9559-cdb75a858b09" providerId="ADAL" clId="{828B5EE7-11E2-4F40-B55E-33572296CBD9}" dt="2022-01-25T07:50:48.023" v="8457"/>
        <pc:sldMkLst>
          <pc:docMk/>
          <pc:sldMk cId="2323935411" sldId="312"/>
        </pc:sldMkLst>
        <pc:spChg chg="mod ord">
          <ac:chgData name="Light, Jane (Curriculum Support)" userId="38f041a2-02fc-425b-9559-cdb75a858b09" providerId="ADAL" clId="{828B5EE7-11E2-4F40-B55E-33572296CBD9}" dt="2022-01-24T22:17:25.785" v="6430" actId="700"/>
          <ac:spMkLst>
            <pc:docMk/>
            <pc:sldMk cId="2323935411" sldId="312"/>
            <ac:spMk id="2" creationId="{9C8D727A-6CAF-456E-B3A9-979F490CC112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14:11.824" v="6401" actId="700"/>
          <ac:spMkLst>
            <pc:docMk/>
            <pc:sldMk cId="2323935411" sldId="312"/>
            <ac:spMk id="3" creationId="{692DCD2E-DDDA-4998-8A8B-9B6324CFE6EC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14:11.824" v="6401" actId="700"/>
          <ac:spMkLst>
            <pc:docMk/>
            <pc:sldMk cId="2323935411" sldId="312"/>
            <ac:spMk id="4" creationId="{036E207B-3781-409B-B059-97B1EAAC9154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14:18.486" v="6403"/>
          <ac:spMkLst>
            <pc:docMk/>
            <pc:sldMk cId="2323935411" sldId="312"/>
            <ac:spMk id="5" creationId="{8740AE17-5D8A-4229-993E-CEB61DA40E13}"/>
          </ac:spMkLst>
        </pc:spChg>
        <pc:spChg chg="add mod">
          <ac:chgData name="Light, Jane (Curriculum Support)" userId="38f041a2-02fc-425b-9559-cdb75a858b09" providerId="ADAL" clId="{828B5EE7-11E2-4F40-B55E-33572296CBD9}" dt="2022-01-25T07:50:48.023" v="8457"/>
          <ac:spMkLst>
            <pc:docMk/>
            <pc:sldMk cId="2323935411" sldId="312"/>
            <ac:spMk id="7" creationId="{7F0846A2-DC2A-4BB2-88F1-9F608D462A52}"/>
          </ac:spMkLst>
        </pc:spChg>
        <pc:spChg chg="mod ord">
          <ac:chgData name="Light, Jane (Curriculum Support)" userId="38f041a2-02fc-425b-9559-cdb75a858b09" providerId="ADAL" clId="{828B5EE7-11E2-4F40-B55E-33572296CBD9}" dt="2022-01-24T22:19:40.223" v="6493" actId="20577"/>
          <ac:spMkLst>
            <pc:docMk/>
            <pc:sldMk cId="2323935411" sldId="312"/>
            <ac:spMk id="10" creationId="{CC40D4CC-07F6-42A2-9037-CE604435AB4C}"/>
          </ac:spMkLst>
        </pc:spChg>
        <pc:picChg chg="add mod ord modCrop">
          <ac:chgData name="Light, Jane (Curriculum Support)" userId="38f041a2-02fc-425b-9559-cdb75a858b09" providerId="ADAL" clId="{828B5EE7-11E2-4F40-B55E-33572296CBD9}" dt="2022-01-24T22:17:25.785" v="6430" actId="700"/>
          <ac:picMkLst>
            <pc:docMk/>
            <pc:sldMk cId="2323935411" sldId="312"/>
            <ac:picMk id="6" creationId="{32734621-A246-4EDE-B98F-51EB07FAC347}"/>
          </ac:picMkLst>
        </pc:picChg>
      </pc:sldChg>
      <pc:sldChg chg="addSp delSp modSp add mod modClrScheme chgLayout">
        <pc:chgData name="Light, Jane (Curriculum Support)" userId="38f041a2-02fc-425b-9559-cdb75a858b09" providerId="ADAL" clId="{828B5EE7-11E2-4F40-B55E-33572296CBD9}" dt="2022-01-25T07:50:51.697" v="8458"/>
        <pc:sldMkLst>
          <pc:docMk/>
          <pc:sldMk cId="1323950368" sldId="313"/>
        </pc:sldMkLst>
        <pc:spChg chg="mod ord">
          <ac:chgData name="Light, Jane (Curriculum Support)" userId="38f041a2-02fc-425b-9559-cdb75a858b09" providerId="ADAL" clId="{828B5EE7-11E2-4F40-B55E-33572296CBD9}" dt="2022-01-24T22:06:28.039" v="6302" actId="700"/>
          <ac:spMkLst>
            <pc:docMk/>
            <pc:sldMk cId="1323950368" sldId="313"/>
            <ac:spMk id="2" creationId="{9C8D727A-6CAF-456E-B3A9-979F490CC112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05:39.929" v="6295" actId="478"/>
          <ac:spMkLst>
            <pc:docMk/>
            <pc:sldMk cId="1323950368" sldId="313"/>
            <ac:spMk id="3" creationId="{77628B7B-DE3A-43DE-A3FB-F2BD09A02ADD}"/>
          </ac:spMkLst>
        </pc:spChg>
        <pc:spChg chg="add del mod ord">
          <ac:chgData name="Light, Jane (Curriculum Support)" userId="38f041a2-02fc-425b-9559-cdb75a858b09" providerId="ADAL" clId="{828B5EE7-11E2-4F40-B55E-33572296CBD9}" dt="2022-01-24T22:06:33.884" v="6303"/>
          <ac:spMkLst>
            <pc:docMk/>
            <pc:sldMk cId="1323950368" sldId="313"/>
            <ac:spMk id="5" creationId="{5BB0D3E8-667B-4CB7-83E2-46E1282BEB02}"/>
          </ac:spMkLst>
        </pc:spChg>
        <pc:spChg chg="add mod">
          <ac:chgData name="Light, Jane (Curriculum Support)" userId="38f041a2-02fc-425b-9559-cdb75a858b09" providerId="ADAL" clId="{828B5EE7-11E2-4F40-B55E-33572296CBD9}" dt="2022-01-25T07:50:51.697" v="8458"/>
          <ac:spMkLst>
            <pc:docMk/>
            <pc:sldMk cId="1323950368" sldId="313"/>
            <ac:spMk id="7" creationId="{66FFCB67-5961-49C8-B410-2EC0DDBD9219}"/>
          </ac:spMkLst>
        </pc:spChg>
        <pc:spChg chg="mod ord">
          <ac:chgData name="Light, Jane (Curriculum Support)" userId="38f041a2-02fc-425b-9559-cdb75a858b09" providerId="ADAL" clId="{828B5EE7-11E2-4F40-B55E-33572296CBD9}" dt="2022-01-25T04:18:06.565" v="7985" actId="20577"/>
          <ac:spMkLst>
            <pc:docMk/>
            <pc:sldMk cId="1323950368" sldId="313"/>
            <ac:spMk id="10" creationId="{CC40D4CC-07F6-42A2-9037-CE604435AB4C}"/>
          </ac:spMkLst>
        </pc:spChg>
        <pc:picChg chg="add del mod">
          <ac:chgData name="Light, Jane (Curriculum Support)" userId="38f041a2-02fc-425b-9559-cdb75a858b09" providerId="ADAL" clId="{828B5EE7-11E2-4F40-B55E-33572296CBD9}" dt="2022-01-24T22:06:23.161" v="6301" actId="478"/>
          <ac:picMkLst>
            <pc:docMk/>
            <pc:sldMk cId="1323950368" sldId="313"/>
            <ac:picMk id="4" creationId="{A705ECE2-D97B-48C6-A107-6A5596F47913}"/>
          </ac:picMkLst>
        </pc:picChg>
        <pc:picChg chg="add mod">
          <ac:chgData name="Light, Jane (Curriculum Support)" userId="38f041a2-02fc-425b-9559-cdb75a858b09" providerId="ADAL" clId="{828B5EE7-11E2-4F40-B55E-33572296CBD9}" dt="2022-01-24T22:06:33.884" v="6303"/>
          <ac:picMkLst>
            <pc:docMk/>
            <pc:sldMk cId="1323950368" sldId="313"/>
            <ac:picMk id="6" creationId="{66D7C587-EDC3-4DB9-B812-75C36BAD3347}"/>
          </ac:picMkLst>
        </pc:picChg>
      </pc:sldChg>
      <pc:sldChg chg="modSp new mod">
        <pc:chgData name="Light, Jane (Curriculum Support)" userId="38f041a2-02fc-425b-9559-cdb75a858b09" providerId="ADAL" clId="{828B5EE7-11E2-4F40-B55E-33572296CBD9}" dt="2022-01-25T00:25:24.994" v="7898" actId="20577"/>
        <pc:sldMkLst>
          <pc:docMk/>
          <pc:sldMk cId="138962985" sldId="314"/>
        </pc:sldMkLst>
        <pc:spChg chg="mod">
          <ac:chgData name="Light, Jane (Curriculum Support)" userId="38f041a2-02fc-425b-9559-cdb75a858b09" providerId="ADAL" clId="{828B5EE7-11E2-4F40-B55E-33572296CBD9}" dt="2022-01-25T00:25:24.994" v="7898" actId="20577"/>
          <ac:spMkLst>
            <pc:docMk/>
            <pc:sldMk cId="138962985" sldId="314"/>
            <ac:spMk id="2" creationId="{8931492E-65D7-4E5B-9752-780DE47254A3}"/>
          </ac:spMkLst>
        </pc:spChg>
      </pc:sldChg>
      <pc:sldChg chg="modSp add del mod">
        <pc:chgData name="Light, Jane (Curriculum Support)" userId="38f041a2-02fc-425b-9559-cdb75a858b09" providerId="ADAL" clId="{828B5EE7-11E2-4F40-B55E-33572296CBD9}" dt="2022-01-25T00:07:54.501" v="7629" actId="2696"/>
        <pc:sldMkLst>
          <pc:docMk/>
          <pc:sldMk cId="1920586313" sldId="314"/>
        </pc:sldMkLst>
        <pc:spChg chg="mod">
          <ac:chgData name="Light, Jane (Curriculum Support)" userId="38f041a2-02fc-425b-9559-cdb75a858b09" providerId="ADAL" clId="{828B5EE7-11E2-4F40-B55E-33572296CBD9}" dt="2022-01-25T00:07:37.721" v="7628" actId="20577"/>
          <ac:spMkLst>
            <pc:docMk/>
            <pc:sldMk cId="1920586313" sldId="314"/>
            <ac:spMk id="3" creationId="{93997F22-5CBF-4446-B29C-47779CE53023}"/>
          </ac:spMkLst>
        </pc:spChg>
      </pc:sldChg>
      <pc:sldChg chg="modSp mod">
        <pc:chgData name="Light, Jane (Curriculum Support)" userId="38f041a2-02fc-425b-9559-cdb75a858b09" providerId="ADAL" clId="{828B5EE7-11E2-4F40-B55E-33572296CBD9}" dt="2022-01-25T04:46:51.065" v="8370" actId="113"/>
        <pc:sldMkLst>
          <pc:docMk/>
          <pc:sldMk cId="3291773151" sldId="315"/>
        </pc:sldMkLst>
        <pc:spChg chg="mod">
          <ac:chgData name="Light, Jane (Curriculum Support)" userId="38f041a2-02fc-425b-9559-cdb75a858b09" providerId="ADAL" clId="{828B5EE7-11E2-4F40-B55E-33572296CBD9}" dt="2022-01-25T04:41:47.186" v="8276" actId="1076"/>
          <ac:spMkLst>
            <pc:docMk/>
            <pc:sldMk cId="3291773151" sldId="315"/>
            <ac:spMk id="2" creationId="{BC05A54B-3AF8-405F-95F0-60380DCF6271}"/>
          </ac:spMkLst>
        </pc:spChg>
        <pc:spChg chg="mod">
          <ac:chgData name="Light, Jane (Curriculum Support)" userId="38f041a2-02fc-425b-9559-cdb75a858b09" providerId="ADAL" clId="{828B5EE7-11E2-4F40-B55E-33572296CBD9}" dt="2022-01-25T04:46:51.065" v="8370" actId="113"/>
          <ac:spMkLst>
            <pc:docMk/>
            <pc:sldMk cId="3291773151" sldId="315"/>
            <ac:spMk id="3" creationId="{82D21871-B0D6-436D-AF8E-9AA5CAFE94F6}"/>
          </ac:spMkLst>
        </pc:spChg>
      </pc:sldChg>
      <pc:sldChg chg="addSp modSp add mod">
        <pc:chgData name="Light, Jane (Curriculum Support)" userId="38f041a2-02fc-425b-9559-cdb75a858b09" providerId="ADAL" clId="{828B5EE7-11E2-4F40-B55E-33572296CBD9}" dt="2022-01-25T04:15:53.992" v="7976" actId="20577"/>
        <pc:sldMkLst>
          <pc:docMk/>
          <pc:sldMk cId="3997798685" sldId="316"/>
        </pc:sldMkLst>
        <pc:spChg chg="mod">
          <ac:chgData name="Light, Jane (Curriculum Support)" userId="38f041a2-02fc-425b-9559-cdb75a858b09" providerId="ADAL" clId="{828B5EE7-11E2-4F40-B55E-33572296CBD9}" dt="2022-01-25T04:15:17.140" v="7971" actId="14100"/>
          <ac:spMkLst>
            <pc:docMk/>
            <pc:sldMk cId="3997798685" sldId="316"/>
            <ac:spMk id="2" creationId="{271B54A6-F6AC-46EA-9835-F01DAE86A206}"/>
          </ac:spMkLst>
        </pc:spChg>
        <pc:spChg chg="add mod">
          <ac:chgData name="Light, Jane (Curriculum Support)" userId="38f041a2-02fc-425b-9559-cdb75a858b09" providerId="ADAL" clId="{828B5EE7-11E2-4F40-B55E-33572296CBD9}" dt="2022-01-25T04:15:53.992" v="7976" actId="20577"/>
          <ac:spMkLst>
            <pc:docMk/>
            <pc:sldMk cId="3997798685" sldId="316"/>
            <ac:spMk id="3" creationId="{8F0AA002-C4E5-4547-85D6-D4E68B02B930}"/>
          </ac:spMkLst>
        </pc:spChg>
      </pc:sldChg>
      <pc:sldChg chg="addSp modSp add mod ord">
        <pc:chgData name="Light, Jane (Curriculum Support)" userId="38f041a2-02fc-425b-9559-cdb75a858b09" providerId="ADAL" clId="{828B5EE7-11E2-4F40-B55E-33572296CBD9}" dt="2022-01-25T06:22:06.009" v="8430" actId="1076"/>
        <pc:sldMkLst>
          <pc:docMk/>
          <pc:sldMk cId="753960250" sldId="317"/>
        </pc:sldMkLst>
        <pc:spChg chg="mod">
          <ac:chgData name="Light, Jane (Curriculum Support)" userId="38f041a2-02fc-425b-9559-cdb75a858b09" providerId="ADAL" clId="{828B5EE7-11E2-4F40-B55E-33572296CBD9}" dt="2022-01-25T04:41:12.559" v="8269" actId="14100"/>
          <ac:spMkLst>
            <pc:docMk/>
            <pc:sldMk cId="753960250" sldId="317"/>
            <ac:spMk id="2" creationId="{8B8F5C2B-D44C-4802-B809-AEE31913491C}"/>
          </ac:spMkLst>
        </pc:spChg>
        <pc:graphicFrameChg chg="add mod">
          <ac:chgData name="Light, Jane (Curriculum Support)" userId="38f041a2-02fc-425b-9559-cdb75a858b09" providerId="ADAL" clId="{828B5EE7-11E2-4F40-B55E-33572296CBD9}" dt="2022-01-25T06:22:06.009" v="8430" actId="1076"/>
          <ac:graphicFrameMkLst>
            <pc:docMk/>
            <pc:sldMk cId="753960250" sldId="317"/>
            <ac:graphicFrameMk id="6" creationId="{DD6471EA-9C40-484D-8135-0A417E1D9FAF}"/>
          </ac:graphicFrameMkLst>
        </pc:graphicFrameChg>
      </pc:sldChg>
    </pc:docChg>
  </pc:docChgLst>
  <pc:docChgLst>
    <pc:chgData name="Rowntree, Sarah (Literacy and Numeracy Programs)" userId="10f23035-01e7-46ad-97a5-d88e33a86a1f" providerId="ADAL" clId="{511A765D-687E-4ED9-BC4A-49ECBD6AD509}"/>
    <pc:docChg chg="undo custSel modSld">
      <pc:chgData name="Rowntree, Sarah (Literacy and Numeracy Programs)" userId="10f23035-01e7-46ad-97a5-d88e33a86a1f" providerId="ADAL" clId="{511A765D-687E-4ED9-BC4A-49ECBD6AD509}" dt="2022-01-30T22:50:58.850" v="689" actId="1592"/>
      <pc:docMkLst>
        <pc:docMk/>
      </pc:docMkLst>
      <pc:sldChg chg="modTransition">
        <pc:chgData name="Rowntree, Sarah (Literacy and Numeracy Programs)" userId="10f23035-01e7-46ad-97a5-d88e33a86a1f" providerId="ADAL" clId="{511A765D-687E-4ED9-BC4A-49ECBD6AD509}" dt="2022-01-27T03:26:41.818" v="474"/>
        <pc:sldMkLst>
          <pc:docMk/>
          <pc:sldMk cId="3641841233" sldId="268"/>
        </pc:sldMkLst>
      </pc:sldChg>
      <pc:sldChg chg="modSp mod">
        <pc:chgData name="Rowntree, Sarah (Literacy and Numeracy Programs)" userId="10f23035-01e7-46ad-97a5-d88e33a86a1f" providerId="ADAL" clId="{511A765D-687E-4ED9-BC4A-49ECBD6AD509}" dt="2022-01-26T21:54:00.400" v="325" actId="1038"/>
        <pc:sldMkLst>
          <pc:docMk/>
          <pc:sldMk cId="3271941629" sldId="269"/>
        </pc:sldMkLst>
        <pc:spChg chg="mod">
          <ac:chgData name="Rowntree, Sarah (Literacy and Numeracy Programs)" userId="10f23035-01e7-46ad-97a5-d88e33a86a1f" providerId="ADAL" clId="{511A765D-687E-4ED9-BC4A-49ECBD6AD509}" dt="2022-01-26T21:54:00.400" v="325" actId="1038"/>
          <ac:spMkLst>
            <pc:docMk/>
            <pc:sldMk cId="3271941629" sldId="269"/>
            <ac:spMk id="2" creationId="{48225CFB-4302-49BA-8660-88F59555382D}"/>
          </ac:spMkLst>
        </pc:spChg>
        <pc:spChg chg="mod">
          <ac:chgData name="Rowntree, Sarah (Literacy and Numeracy Programs)" userId="10f23035-01e7-46ad-97a5-d88e33a86a1f" providerId="ADAL" clId="{511A765D-687E-4ED9-BC4A-49ECBD6AD509}" dt="2022-01-26T21:53:56.570" v="315" actId="1038"/>
          <ac:spMkLst>
            <pc:docMk/>
            <pc:sldMk cId="3271941629" sldId="269"/>
            <ac:spMk id="3" creationId="{B9A72951-2ACF-4398-A43E-AB03420C26F3}"/>
          </ac:spMkLst>
        </pc:spChg>
        <pc:graphicFrameChg chg="mod modGraphic">
          <ac:chgData name="Rowntree, Sarah (Literacy and Numeracy Programs)" userId="10f23035-01e7-46ad-97a5-d88e33a86a1f" providerId="ADAL" clId="{511A765D-687E-4ED9-BC4A-49ECBD6AD509}" dt="2022-01-26T21:53:11.899" v="281" actId="1076"/>
          <ac:graphicFrameMkLst>
            <pc:docMk/>
            <pc:sldMk cId="3271941629" sldId="269"/>
            <ac:graphicFrameMk id="4" creationId="{E88BBFF1-F92B-4453-A16D-4844605F1828}"/>
          </ac:graphicFrameMkLst>
        </pc:graphicFrameChg>
      </pc:sldChg>
      <pc:sldChg chg="modSp mod">
        <pc:chgData name="Rowntree, Sarah (Literacy and Numeracy Programs)" userId="10f23035-01e7-46ad-97a5-d88e33a86a1f" providerId="ADAL" clId="{511A765D-687E-4ED9-BC4A-49ECBD6AD509}" dt="2022-01-29T01:39:02.130" v="485" actId="403"/>
        <pc:sldMkLst>
          <pc:docMk/>
          <pc:sldMk cId="1412376001" sldId="270"/>
        </pc:sldMkLst>
        <pc:spChg chg="mod">
          <ac:chgData name="Rowntree, Sarah (Literacy and Numeracy Programs)" userId="10f23035-01e7-46ad-97a5-d88e33a86a1f" providerId="ADAL" clId="{511A765D-687E-4ED9-BC4A-49ECBD6AD509}" dt="2022-01-29T01:39:02.130" v="485" actId="403"/>
          <ac:spMkLst>
            <pc:docMk/>
            <pc:sldMk cId="1412376001" sldId="270"/>
            <ac:spMk id="3" creationId="{3DD857E6-48D2-42D0-9AEC-5E9A6CDF5D3D}"/>
          </ac:spMkLst>
        </pc:spChg>
        <pc:spChg chg="mod">
          <ac:chgData name="Rowntree, Sarah (Literacy and Numeracy Programs)" userId="10f23035-01e7-46ad-97a5-d88e33a86a1f" providerId="ADAL" clId="{511A765D-687E-4ED9-BC4A-49ECBD6AD509}" dt="2022-01-26T21:59:27.943" v="408" actId="20577"/>
          <ac:spMkLst>
            <pc:docMk/>
            <pc:sldMk cId="1412376001" sldId="270"/>
            <ac:spMk id="10" creationId="{CC40D4CC-07F6-42A2-9037-CE604435AB4C}"/>
          </ac:spMkLst>
        </pc:spChg>
        <pc:picChg chg="mod">
          <ac:chgData name="Rowntree, Sarah (Literacy and Numeracy Programs)" userId="10f23035-01e7-46ad-97a5-d88e33a86a1f" providerId="ADAL" clId="{511A765D-687E-4ED9-BC4A-49ECBD6AD509}" dt="2022-01-26T21:56:53.032" v="333" actId="14861"/>
          <ac:picMkLst>
            <pc:docMk/>
            <pc:sldMk cId="1412376001" sldId="270"/>
            <ac:picMk id="4" creationId="{AEF58063-3A21-4206-8937-5E52BA464114}"/>
          </ac:picMkLst>
        </pc:picChg>
      </pc:sldChg>
      <pc:sldChg chg="modSp mod">
        <pc:chgData name="Rowntree, Sarah (Literacy and Numeracy Programs)" userId="10f23035-01e7-46ad-97a5-d88e33a86a1f" providerId="ADAL" clId="{511A765D-687E-4ED9-BC4A-49ECBD6AD509}" dt="2022-01-29T01:38:39.037" v="481" actId="403"/>
        <pc:sldMkLst>
          <pc:docMk/>
          <pc:sldMk cId="1240729012" sldId="271"/>
        </pc:sldMkLst>
        <pc:spChg chg="mod">
          <ac:chgData name="Rowntree, Sarah (Literacy and Numeracy Programs)" userId="10f23035-01e7-46ad-97a5-d88e33a86a1f" providerId="ADAL" clId="{511A765D-687E-4ED9-BC4A-49ECBD6AD509}" dt="2022-01-26T22:06:07.189" v="434" actId="20577"/>
          <ac:spMkLst>
            <pc:docMk/>
            <pc:sldMk cId="1240729012" sldId="271"/>
            <ac:spMk id="2" creationId="{AA1BC0CE-DD05-44BF-AAA9-4C0E4489AFBF}"/>
          </ac:spMkLst>
        </pc:spChg>
        <pc:spChg chg="mod">
          <ac:chgData name="Rowntree, Sarah (Literacy and Numeracy Programs)" userId="10f23035-01e7-46ad-97a5-d88e33a86a1f" providerId="ADAL" clId="{511A765D-687E-4ED9-BC4A-49ECBD6AD509}" dt="2022-01-29T01:38:39.037" v="481" actId="403"/>
          <ac:spMkLst>
            <pc:docMk/>
            <pc:sldMk cId="1240729012" sldId="271"/>
            <ac:spMk id="7" creationId="{6F03E6EB-0754-497F-96CE-4A1769091087}"/>
          </ac:spMkLst>
        </pc:spChg>
        <pc:picChg chg="mod">
          <ac:chgData name="Rowntree, Sarah (Literacy and Numeracy Programs)" userId="10f23035-01e7-46ad-97a5-d88e33a86a1f" providerId="ADAL" clId="{511A765D-687E-4ED9-BC4A-49ECBD6AD509}" dt="2022-01-26T22:05:43.656" v="423" actId="14861"/>
          <ac:picMkLst>
            <pc:docMk/>
            <pc:sldMk cId="1240729012" sldId="271"/>
            <ac:picMk id="6" creationId="{B7D76E7D-0DFD-4BFA-9E98-E1D1CFCF676A}"/>
          </ac:picMkLst>
        </pc:picChg>
      </pc:sldChg>
      <pc:sldChg chg="modSp mod">
        <pc:chgData name="Rowntree, Sarah (Literacy and Numeracy Programs)" userId="10f23035-01e7-46ad-97a5-d88e33a86a1f" providerId="ADAL" clId="{511A765D-687E-4ED9-BC4A-49ECBD6AD509}" dt="2022-01-29T01:49:54.969" v="644" actId="20577"/>
        <pc:sldMkLst>
          <pc:docMk/>
          <pc:sldMk cId="4154204256" sldId="280"/>
        </pc:sldMkLst>
        <pc:spChg chg="mod">
          <ac:chgData name="Rowntree, Sarah (Literacy and Numeracy Programs)" userId="10f23035-01e7-46ad-97a5-d88e33a86a1f" providerId="ADAL" clId="{511A765D-687E-4ED9-BC4A-49ECBD6AD509}" dt="2022-01-29T01:49:54.969" v="644" actId="20577"/>
          <ac:spMkLst>
            <pc:docMk/>
            <pc:sldMk cId="4154204256" sldId="280"/>
            <ac:spMk id="6" creationId="{4E52AE98-FEB3-49BC-A20F-74D48C832499}"/>
          </ac:spMkLst>
        </pc:spChg>
      </pc:sldChg>
      <pc:sldChg chg="modSp mod">
        <pc:chgData name="Rowntree, Sarah (Literacy and Numeracy Programs)" userId="10f23035-01e7-46ad-97a5-d88e33a86a1f" providerId="ADAL" clId="{511A765D-687E-4ED9-BC4A-49ECBD6AD509}" dt="2022-01-26T21:38:16.557" v="29" actId="122"/>
        <pc:sldMkLst>
          <pc:docMk/>
          <pc:sldMk cId="2881559200" sldId="288"/>
        </pc:sldMkLst>
        <pc:graphicFrameChg chg="modGraphic">
          <ac:chgData name="Rowntree, Sarah (Literacy and Numeracy Programs)" userId="10f23035-01e7-46ad-97a5-d88e33a86a1f" providerId="ADAL" clId="{511A765D-687E-4ED9-BC4A-49ECBD6AD509}" dt="2022-01-26T21:38:16.557" v="29" actId="122"/>
          <ac:graphicFrameMkLst>
            <pc:docMk/>
            <pc:sldMk cId="2881559200" sldId="288"/>
            <ac:graphicFrameMk id="5" creationId="{BD225ED0-C996-4C7B-AE67-A7FBEF4590A9}"/>
          </ac:graphicFrameMkLst>
        </pc:graphicFrameChg>
      </pc:sldChg>
      <pc:sldChg chg="modSp mod">
        <pc:chgData name="Rowntree, Sarah (Literacy and Numeracy Programs)" userId="10f23035-01e7-46ad-97a5-d88e33a86a1f" providerId="ADAL" clId="{511A765D-687E-4ED9-BC4A-49ECBD6AD509}" dt="2022-01-26T21:38:36.219" v="31" actId="113"/>
        <pc:sldMkLst>
          <pc:docMk/>
          <pc:sldMk cId="2538581997" sldId="289"/>
        </pc:sldMkLst>
        <pc:graphicFrameChg chg="modGraphic">
          <ac:chgData name="Rowntree, Sarah (Literacy and Numeracy Programs)" userId="10f23035-01e7-46ad-97a5-d88e33a86a1f" providerId="ADAL" clId="{511A765D-687E-4ED9-BC4A-49ECBD6AD509}" dt="2022-01-26T21:38:36.219" v="31" actId="113"/>
          <ac:graphicFrameMkLst>
            <pc:docMk/>
            <pc:sldMk cId="2538581997" sldId="289"/>
            <ac:graphicFrameMk id="4" creationId="{1842C91F-7108-4D00-B3B3-5FC0B9CF01F5}"/>
          </ac:graphicFrameMkLst>
        </pc:graphicFrameChg>
      </pc:sldChg>
      <pc:sldChg chg="modSp mod">
        <pc:chgData name="Rowntree, Sarah (Literacy and Numeracy Programs)" userId="10f23035-01e7-46ad-97a5-d88e33a86a1f" providerId="ADAL" clId="{511A765D-687E-4ED9-BC4A-49ECBD6AD509}" dt="2022-01-29T01:47:34.175" v="532" actId="114"/>
        <pc:sldMkLst>
          <pc:docMk/>
          <pc:sldMk cId="379258776" sldId="302"/>
        </pc:sldMkLst>
        <pc:spChg chg="mod">
          <ac:chgData name="Rowntree, Sarah (Literacy and Numeracy Programs)" userId="10f23035-01e7-46ad-97a5-d88e33a86a1f" providerId="ADAL" clId="{511A765D-687E-4ED9-BC4A-49ECBD6AD509}" dt="2022-01-29T01:47:34.175" v="532" actId="114"/>
          <ac:spMkLst>
            <pc:docMk/>
            <pc:sldMk cId="379258776" sldId="302"/>
            <ac:spMk id="3" creationId="{57396138-35FE-45E1-8909-B211D955C57C}"/>
          </ac:spMkLst>
        </pc:spChg>
      </pc:sldChg>
      <pc:sldChg chg="modSp mod">
        <pc:chgData name="Rowntree, Sarah (Literacy and Numeracy Programs)" userId="10f23035-01e7-46ad-97a5-d88e33a86a1f" providerId="ADAL" clId="{511A765D-687E-4ED9-BC4A-49ECBD6AD509}" dt="2022-01-29T01:47:53.199" v="535" actId="114"/>
        <pc:sldMkLst>
          <pc:docMk/>
          <pc:sldMk cId="1993964419" sldId="304"/>
        </pc:sldMkLst>
        <pc:spChg chg="mod">
          <ac:chgData name="Rowntree, Sarah (Literacy and Numeracy Programs)" userId="10f23035-01e7-46ad-97a5-d88e33a86a1f" providerId="ADAL" clId="{511A765D-687E-4ED9-BC4A-49ECBD6AD509}" dt="2022-01-29T01:47:53.199" v="535" actId="114"/>
          <ac:spMkLst>
            <pc:docMk/>
            <pc:sldMk cId="1993964419" sldId="304"/>
            <ac:spMk id="3" creationId="{57396138-35FE-45E1-8909-B211D955C57C}"/>
          </ac:spMkLst>
        </pc:spChg>
      </pc:sldChg>
      <pc:sldChg chg="modSp mod">
        <pc:chgData name="Rowntree, Sarah (Literacy and Numeracy Programs)" userId="10f23035-01e7-46ad-97a5-d88e33a86a1f" providerId="ADAL" clId="{511A765D-687E-4ED9-BC4A-49ECBD6AD509}" dt="2022-01-26T21:40:57.657" v="32" actId="122"/>
        <pc:sldMkLst>
          <pc:docMk/>
          <pc:sldMk cId="3089305179" sldId="305"/>
        </pc:sldMkLst>
        <pc:graphicFrameChg chg="modGraphic">
          <ac:chgData name="Rowntree, Sarah (Literacy and Numeracy Programs)" userId="10f23035-01e7-46ad-97a5-d88e33a86a1f" providerId="ADAL" clId="{511A765D-687E-4ED9-BC4A-49ECBD6AD509}" dt="2022-01-26T21:40:57.657" v="32" actId="122"/>
          <ac:graphicFrameMkLst>
            <pc:docMk/>
            <pc:sldMk cId="3089305179" sldId="305"/>
            <ac:graphicFrameMk id="4" creationId="{1842C91F-7108-4D00-B3B3-5FC0B9CF01F5}"/>
          </ac:graphicFrameMkLst>
        </pc:graphicFrameChg>
      </pc:sldChg>
      <pc:sldChg chg="modSp mod">
        <pc:chgData name="Rowntree, Sarah (Literacy and Numeracy Programs)" userId="10f23035-01e7-46ad-97a5-d88e33a86a1f" providerId="ADAL" clId="{511A765D-687E-4ED9-BC4A-49ECBD6AD509}" dt="2022-01-26T21:42:09.252" v="71"/>
        <pc:sldMkLst>
          <pc:docMk/>
          <pc:sldMk cId="2442320063" sldId="309"/>
        </pc:sldMkLst>
        <pc:graphicFrameChg chg="mod modGraphic">
          <ac:chgData name="Rowntree, Sarah (Literacy and Numeracy Programs)" userId="10f23035-01e7-46ad-97a5-d88e33a86a1f" providerId="ADAL" clId="{511A765D-687E-4ED9-BC4A-49ECBD6AD509}" dt="2022-01-26T21:42:09.252" v="71"/>
          <ac:graphicFrameMkLst>
            <pc:docMk/>
            <pc:sldMk cId="2442320063" sldId="309"/>
            <ac:graphicFrameMk id="4" creationId="{A56467B6-9F23-47EF-A263-2D169E6B11A9}"/>
          </ac:graphicFrameMkLst>
        </pc:graphicFrameChg>
      </pc:sldChg>
      <pc:sldChg chg="addSp delSp modSp mod">
        <pc:chgData name="Rowntree, Sarah (Literacy and Numeracy Programs)" userId="10f23035-01e7-46ad-97a5-d88e33a86a1f" providerId="ADAL" clId="{511A765D-687E-4ED9-BC4A-49ECBD6AD509}" dt="2022-01-26T21:53:42.996" v="305" actId="478"/>
        <pc:sldMkLst>
          <pc:docMk/>
          <pc:sldMk cId="801399790" sldId="310"/>
        </pc:sldMkLst>
        <pc:graphicFrameChg chg="del mod">
          <ac:chgData name="Rowntree, Sarah (Literacy and Numeracy Programs)" userId="10f23035-01e7-46ad-97a5-d88e33a86a1f" providerId="ADAL" clId="{511A765D-687E-4ED9-BC4A-49ECBD6AD509}" dt="2022-01-26T21:50:21.858" v="173" actId="478"/>
          <ac:graphicFrameMkLst>
            <pc:docMk/>
            <pc:sldMk cId="801399790" sldId="310"/>
            <ac:graphicFrameMk id="4" creationId="{E88BBFF1-F92B-4453-A16D-4844605F1828}"/>
          </ac:graphicFrameMkLst>
        </pc:graphicFrameChg>
        <pc:graphicFrameChg chg="add mod ord modGraphic">
          <ac:chgData name="Rowntree, Sarah (Literacy and Numeracy Programs)" userId="10f23035-01e7-46ad-97a5-d88e33a86a1f" providerId="ADAL" clId="{511A765D-687E-4ED9-BC4A-49ECBD6AD509}" dt="2022-01-26T21:53:39.481" v="304" actId="167"/>
          <ac:graphicFrameMkLst>
            <pc:docMk/>
            <pc:sldMk cId="801399790" sldId="310"/>
            <ac:graphicFrameMk id="5" creationId="{7F636C21-597B-48A3-812D-18BEBE0A98EC}"/>
          </ac:graphicFrameMkLst>
        </pc:graphicFrameChg>
        <pc:graphicFrameChg chg="add del mod">
          <ac:chgData name="Rowntree, Sarah (Literacy and Numeracy Programs)" userId="10f23035-01e7-46ad-97a5-d88e33a86a1f" providerId="ADAL" clId="{511A765D-687E-4ED9-BC4A-49ECBD6AD509}" dt="2022-01-26T21:53:42.996" v="305" actId="478"/>
          <ac:graphicFrameMkLst>
            <pc:docMk/>
            <pc:sldMk cId="801399790" sldId="310"/>
            <ac:graphicFrameMk id="6" creationId="{A9EA2AE0-9691-4195-AEB3-3F5CA789DA1A}"/>
          </ac:graphicFrameMkLst>
        </pc:graphicFrameChg>
      </pc:sldChg>
      <pc:sldChg chg="modSp mod">
        <pc:chgData name="Rowntree, Sarah (Literacy and Numeracy Programs)" userId="10f23035-01e7-46ad-97a5-d88e33a86a1f" providerId="ADAL" clId="{511A765D-687E-4ED9-BC4A-49ECBD6AD509}" dt="2022-01-29T01:38:27.035" v="480" actId="113"/>
        <pc:sldMkLst>
          <pc:docMk/>
          <pc:sldMk cId="3661676637" sldId="311"/>
        </pc:sldMkLst>
        <pc:spChg chg="mod">
          <ac:chgData name="Rowntree, Sarah (Literacy and Numeracy Programs)" userId="10f23035-01e7-46ad-97a5-d88e33a86a1f" providerId="ADAL" clId="{511A765D-687E-4ED9-BC4A-49ECBD6AD509}" dt="2022-01-29T01:38:27.035" v="480" actId="113"/>
          <ac:spMkLst>
            <pc:docMk/>
            <pc:sldMk cId="3661676637" sldId="311"/>
            <ac:spMk id="3" creationId="{93997F22-5CBF-4446-B29C-47779CE53023}"/>
          </ac:spMkLst>
        </pc:spChg>
        <pc:graphicFrameChg chg="mod modGraphic">
          <ac:chgData name="Rowntree, Sarah (Literacy and Numeracy Programs)" userId="10f23035-01e7-46ad-97a5-d88e33a86a1f" providerId="ADAL" clId="{511A765D-687E-4ED9-BC4A-49ECBD6AD509}" dt="2022-01-26T22:09:37.324" v="441"/>
          <ac:graphicFrameMkLst>
            <pc:docMk/>
            <pc:sldMk cId="3661676637" sldId="311"/>
            <ac:graphicFrameMk id="4" creationId="{FFE4F288-8E78-462D-9D3C-9F6F4BED4C44}"/>
          </ac:graphicFrameMkLst>
        </pc:graphicFrameChg>
      </pc:sldChg>
      <pc:sldChg chg="modSp mod chgLayout">
        <pc:chgData name="Rowntree, Sarah (Literacy and Numeracy Programs)" userId="10f23035-01e7-46ad-97a5-d88e33a86a1f" providerId="ADAL" clId="{511A765D-687E-4ED9-BC4A-49ECBD6AD509}" dt="2022-01-29T01:38:54.656" v="484" actId="403"/>
        <pc:sldMkLst>
          <pc:docMk/>
          <pc:sldMk cId="2323935411" sldId="312"/>
        </pc:sldMkLst>
        <pc:spChg chg="mod ord">
          <ac:chgData name="Rowntree, Sarah (Literacy and Numeracy Programs)" userId="10f23035-01e7-46ad-97a5-d88e33a86a1f" providerId="ADAL" clId="{511A765D-687E-4ED9-BC4A-49ECBD6AD509}" dt="2022-01-26T21:56:27.876" v="331" actId="700"/>
          <ac:spMkLst>
            <pc:docMk/>
            <pc:sldMk cId="2323935411" sldId="312"/>
            <ac:spMk id="2" creationId="{9C8D727A-6CAF-456E-B3A9-979F490CC112}"/>
          </ac:spMkLst>
        </pc:spChg>
        <pc:spChg chg="mod">
          <ac:chgData name="Rowntree, Sarah (Literacy and Numeracy Programs)" userId="10f23035-01e7-46ad-97a5-d88e33a86a1f" providerId="ADAL" clId="{511A765D-687E-4ED9-BC4A-49ECBD6AD509}" dt="2022-01-29T01:38:54.656" v="484" actId="403"/>
          <ac:spMkLst>
            <pc:docMk/>
            <pc:sldMk cId="2323935411" sldId="312"/>
            <ac:spMk id="7" creationId="{7F0846A2-DC2A-4BB2-88F1-9F608D462A52}"/>
          </ac:spMkLst>
        </pc:spChg>
        <pc:spChg chg="mod ord">
          <ac:chgData name="Rowntree, Sarah (Literacy and Numeracy Programs)" userId="10f23035-01e7-46ad-97a5-d88e33a86a1f" providerId="ADAL" clId="{511A765D-687E-4ED9-BC4A-49ECBD6AD509}" dt="2022-01-26T21:56:27.876" v="331" actId="700"/>
          <ac:spMkLst>
            <pc:docMk/>
            <pc:sldMk cId="2323935411" sldId="312"/>
            <ac:spMk id="10" creationId="{CC40D4CC-07F6-42A2-9037-CE604435AB4C}"/>
          </ac:spMkLst>
        </pc:spChg>
        <pc:picChg chg="mod ord modCrop">
          <ac:chgData name="Rowntree, Sarah (Literacy and Numeracy Programs)" userId="10f23035-01e7-46ad-97a5-d88e33a86a1f" providerId="ADAL" clId="{511A765D-687E-4ED9-BC4A-49ECBD6AD509}" dt="2022-01-26T21:56:46.212" v="332" actId="14861"/>
          <ac:picMkLst>
            <pc:docMk/>
            <pc:sldMk cId="2323935411" sldId="312"/>
            <ac:picMk id="6" creationId="{32734621-A246-4EDE-B98F-51EB07FAC347}"/>
          </ac:picMkLst>
        </pc:picChg>
      </pc:sldChg>
      <pc:sldChg chg="modSp mod addCm delCm modCm">
        <pc:chgData name="Rowntree, Sarah (Literacy and Numeracy Programs)" userId="10f23035-01e7-46ad-97a5-d88e33a86a1f" providerId="ADAL" clId="{511A765D-687E-4ED9-BC4A-49ECBD6AD509}" dt="2022-01-30T22:50:15.407" v="687" actId="1592"/>
        <pc:sldMkLst>
          <pc:docMk/>
          <pc:sldMk cId="1323950368" sldId="313"/>
        </pc:sldMkLst>
        <pc:spChg chg="mod">
          <ac:chgData name="Rowntree, Sarah (Literacy and Numeracy Programs)" userId="10f23035-01e7-46ad-97a5-d88e33a86a1f" providerId="ADAL" clId="{511A765D-687E-4ED9-BC4A-49ECBD6AD509}" dt="2022-01-29T01:38:48.234" v="483" actId="403"/>
          <ac:spMkLst>
            <pc:docMk/>
            <pc:sldMk cId="1323950368" sldId="313"/>
            <ac:spMk id="7" creationId="{66FFCB67-5961-49C8-B410-2EC0DDBD9219}"/>
          </ac:spMkLst>
        </pc:spChg>
        <pc:picChg chg="mod">
          <ac:chgData name="Rowntree, Sarah (Literacy and Numeracy Programs)" userId="10f23035-01e7-46ad-97a5-d88e33a86a1f" providerId="ADAL" clId="{511A765D-687E-4ED9-BC4A-49ECBD6AD509}" dt="2022-01-26T22:01:23.114" v="415" actId="14861"/>
          <ac:picMkLst>
            <pc:docMk/>
            <pc:sldMk cId="1323950368" sldId="313"/>
            <ac:picMk id="6" creationId="{66D7C587-EDC3-4DB9-B812-75C36BAD3347}"/>
          </ac:picMkLst>
        </pc:picChg>
      </pc:sldChg>
      <pc:sldChg chg="modSp mod modNotesTx">
        <pc:chgData name="Rowntree, Sarah (Literacy and Numeracy Programs)" userId="10f23035-01e7-46ad-97a5-d88e33a86a1f" providerId="ADAL" clId="{511A765D-687E-4ED9-BC4A-49ECBD6AD509}" dt="2022-01-29T01:42:31.230" v="529" actId="20577"/>
        <pc:sldMkLst>
          <pc:docMk/>
          <pc:sldMk cId="3291773151" sldId="315"/>
        </pc:sldMkLst>
        <pc:spChg chg="mod">
          <ac:chgData name="Rowntree, Sarah (Literacy and Numeracy Programs)" userId="10f23035-01e7-46ad-97a5-d88e33a86a1f" providerId="ADAL" clId="{511A765D-687E-4ED9-BC4A-49ECBD6AD509}" dt="2022-01-26T22:13:02.624" v="444" actId="113"/>
          <ac:spMkLst>
            <pc:docMk/>
            <pc:sldMk cId="3291773151" sldId="315"/>
            <ac:spMk id="3" creationId="{82D21871-B0D6-436D-AF8E-9AA5CAFE94F6}"/>
          </ac:spMkLst>
        </pc:spChg>
      </pc:sldChg>
      <pc:sldChg chg="modSp mod addCm delCm">
        <pc:chgData name="Rowntree, Sarah (Literacy and Numeracy Programs)" userId="10f23035-01e7-46ad-97a5-d88e33a86a1f" providerId="ADAL" clId="{511A765D-687E-4ED9-BC4A-49ECBD6AD509}" dt="2022-01-30T22:42:11.479" v="686" actId="400"/>
        <pc:sldMkLst>
          <pc:docMk/>
          <pc:sldMk cId="3997798685" sldId="316"/>
        </pc:sldMkLst>
        <pc:spChg chg="mod">
          <ac:chgData name="Rowntree, Sarah (Literacy and Numeracy Programs)" userId="10f23035-01e7-46ad-97a5-d88e33a86a1f" providerId="ADAL" clId="{511A765D-687E-4ED9-BC4A-49ECBD6AD509}" dt="2022-01-30T22:42:11.479" v="686" actId="400"/>
          <ac:spMkLst>
            <pc:docMk/>
            <pc:sldMk cId="3997798685" sldId="316"/>
            <ac:spMk id="2" creationId="{271B54A6-F6AC-46EA-9835-F01DAE86A206}"/>
          </ac:spMkLst>
        </pc:spChg>
        <pc:spChg chg="mod">
          <ac:chgData name="Rowntree, Sarah (Literacy and Numeracy Programs)" userId="10f23035-01e7-46ad-97a5-d88e33a86a1f" providerId="ADAL" clId="{511A765D-687E-4ED9-BC4A-49ECBD6AD509}" dt="2022-01-29T01:40:26.103" v="486" actId="20577"/>
          <ac:spMkLst>
            <pc:docMk/>
            <pc:sldMk cId="3997798685" sldId="316"/>
            <ac:spMk id="3" creationId="{8F0AA002-C4E5-4547-85D6-D4E68B02B930}"/>
          </ac:spMkLst>
        </pc:spChg>
      </pc:sldChg>
      <pc:sldChg chg="modSp mod addCm delCm modCm">
        <pc:chgData name="Rowntree, Sarah (Literacy and Numeracy Programs)" userId="10f23035-01e7-46ad-97a5-d88e33a86a1f" providerId="ADAL" clId="{511A765D-687E-4ED9-BC4A-49ECBD6AD509}" dt="2022-01-30T22:50:58.850" v="689" actId="1592"/>
        <pc:sldMkLst>
          <pc:docMk/>
          <pc:sldMk cId="753960250" sldId="317"/>
        </pc:sldMkLst>
        <pc:spChg chg="mod">
          <ac:chgData name="Rowntree, Sarah (Literacy and Numeracy Programs)" userId="10f23035-01e7-46ad-97a5-d88e33a86a1f" providerId="ADAL" clId="{511A765D-687E-4ED9-BC4A-49ECBD6AD509}" dt="2022-01-29T01:38:13.973" v="479" actId="113"/>
          <ac:spMkLst>
            <pc:docMk/>
            <pc:sldMk cId="753960250" sldId="317"/>
            <ac:spMk id="3" creationId="{93997F22-5CBF-4446-B29C-47779CE53023}"/>
          </ac:spMkLst>
        </pc:spChg>
        <pc:graphicFrameChg chg="mod modGraphic">
          <ac:chgData name="Rowntree, Sarah (Literacy and Numeracy Programs)" userId="10f23035-01e7-46ad-97a5-d88e33a86a1f" providerId="ADAL" clId="{511A765D-687E-4ED9-BC4A-49ECBD6AD509}" dt="2022-01-26T22:14:34.152" v="454" actId="1037"/>
          <ac:graphicFrameMkLst>
            <pc:docMk/>
            <pc:sldMk cId="753960250" sldId="317"/>
            <ac:graphicFrameMk id="6" creationId="{DD6471EA-9C40-484D-8135-0A417E1D9FAF}"/>
          </ac:graphicFrameMkLst>
        </pc:graphicFrameChg>
      </pc:sldChg>
      <pc:sldChg chg="modTransition">
        <pc:chgData name="Rowntree, Sarah (Literacy and Numeracy Programs)" userId="10f23035-01e7-46ad-97a5-d88e33a86a1f" providerId="ADAL" clId="{511A765D-687E-4ED9-BC4A-49ECBD6AD509}" dt="2022-01-29T01:36:18.481" v="477"/>
        <pc:sldMkLst>
          <pc:docMk/>
          <pc:sldMk cId="2187365342" sldId="318"/>
        </pc:sldMkLst>
      </pc:sldChg>
    </pc:docChg>
  </pc:docChgLst>
  <pc:docChgLst>
    <pc:chgData name="Feetham, Fiona (Curriculum Support)" userId="S::fiona.feetham574@schools.sa.edu.au::a2456b1b-a103-4fdc-b8a0-dcd50b93ffb1" providerId="AD" clId="Web-{EEA9D31D-FFA2-4241-9A11-E7C5484DE9C7}"/>
    <pc:docChg chg="modSld">
      <pc:chgData name="Feetham, Fiona (Curriculum Support)" userId="S::fiona.feetham574@schools.sa.edu.au::a2456b1b-a103-4fdc-b8a0-dcd50b93ffb1" providerId="AD" clId="Web-{EEA9D31D-FFA2-4241-9A11-E7C5484DE9C7}" dt="2022-02-21T04:27:05.194" v="0"/>
      <pc:docMkLst>
        <pc:docMk/>
      </pc:docMkLst>
      <pc:sldChg chg="delSp delAnim">
        <pc:chgData name="Feetham, Fiona (Curriculum Support)" userId="S::fiona.feetham574@schools.sa.edu.au::a2456b1b-a103-4fdc-b8a0-dcd50b93ffb1" providerId="AD" clId="Web-{EEA9D31D-FFA2-4241-9A11-E7C5484DE9C7}" dt="2022-02-21T04:27:05.194" v="0"/>
        <pc:sldMkLst>
          <pc:docMk/>
          <pc:sldMk cId="3784759132" sldId="300"/>
        </pc:sldMkLst>
        <pc:picChg chg="del">
          <ac:chgData name="Feetham, Fiona (Curriculum Support)" userId="S::fiona.feetham574@schools.sa.edu.au::a2456b1b-a103-4fdc-b8a0-dcd50b93ffb1" providerId="AD" clId="Web-{EEA9D31D-FFA2-4241-9A11-E7C5484DE9C7}" dt="2022-02-21T04:27:05.194" v="0"/>
          <ac:picMkLst>
            <pc:docMk/>
            <pc:sldMk cId="3784759132" sldId="300"/>
            <ac:picMk id="17" creationId="{76D69356-5E43-4BE9-BF75-47766FA89F11}"/>
          </ac:picMkLst>
        </pc:picChg>
      </pc:sldChg>
    </pc:docChg>
  </pc:docChgLst>
  <pc:docChgLst>
    <pc:chgData name="Light, Jane (Curriculum Support)" userId="S::jane.light380@schools.sa.edu.au::38f041a2-02fc-425b-9559-cdb75a858b09" providerId="AD" clId="Web-{B81CF1C7-B78A-4E6F-BAF1-12149ED56F13}"/>
    <pc:docChg chg="addSld">
      <pc:chgData name="Light, Jane (Curriculum Support)" userId="S::jane.light380@schools.sa.edu.au::38f041a2-02fc-425b-9559-cdb75a858b09" providerId="AD" clId="Web-{B81CF1C7-B78A-4E6F-BAF1-12149ED56F13}" dt="2022-01-23T22:09:17.210" v="0"/>
      <pc:docMkLst>
        <pc:docMk/>
      </pc:docMkLst>
      <pc:sldChg chg="add replId">
        <pc:chgData name="Light, Jane (Curriculum Support)" userId="S::jane.light380@schools.sa.edu.au::38f041a2-02fc-425b-9559-cdb75a858b09" providerId="AD" clId="Web-{B81CF1C7-B78A-4E6F-BAF1-12149ED56F13}" dt="2022-01-23T22:09:17.210" v="0"/>
        <pc:sldMkLst>
          <pc:docMk/>
          <pc:sldMk cId="1993964419" sldId="3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D42F1-E13E-43EC-9BCC-AB1D5005109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DB3DB-DEDB-421B-9320-6E8535D5F8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409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DB3DB-DEDB-421B-9320-6E8535D5F81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27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DB3DB-DEDB-421B-9320-6E8535D5F81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05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DB3DB-DEDB-421B-9320-6E8535D5F81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638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DB3DB-DEDB-421B-9320-6E8535D5F81E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58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DB3DB-DEDB-421B-9320-6E8535D5F81E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62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0F85C-6D40-43D9-8EEE-C6A746B52258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0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62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6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95714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196946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9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ask you a question. Have a go, then click the answer button. 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206" t="4910" r="4512"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085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2857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693693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5279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176686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7228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7943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17383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311026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5550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40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7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5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0" r:id="rId7"/>
    <p:sldLayoutId id="2147483664" r:id="rId8"/>
    <p:sldLayoutId id="2147483669" r:id="rId9"/>
    <p:sldLayoutId id="2147483662" r:id="rId10"/>
    <p:sldLayoutId id="2147483666" r:id="rId11"/>
    <p:sldLayoutId id="2147483665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5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Lesson 6 – contractions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784BDD-5CBD-4B69-A2E4-0F50C7AC3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9379" y="2456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BCE7-5B17-4D83-B061-03AE963A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566"/>
            <a:ext cx="10515600" cy="1325563"/>
          </a:xfrm>
        </p:spPr>
        <p:txBody>
          <a:bodyPr/>
          <a:lstStyle/>
          <a:p>
            <a:r>
              <a:rPr lang="en-AU"/>
              <a:t>Answers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42C91F-7108-4D00-B3B3-5FC0B9CF0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328247"/>
              </p:ext>
            </p:extLst>
          </p:nvPr>
        </p:nvGraphicFramePr>
        <p:xfrm>
          <a:off x="920393" y="1480843"/>
          <a:ext cx="8274978" cy="425954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499838">
                  <a:extLst>
                    <a:ext uri="{9D8B030D-6E8A-4147-A177-3AD203B41FA5}">
                      <a16:colId xmlns:a16="http://schemas.microsoft.com/office/drawing/2014/main" val="1457860688"/>
                    </a:ext>
                  </a:extLst>
                </a:gridCol>
                <a:gridCol w="2970295">
                  <a:extLst>
                    <a:ext uri="{9D8B030D-6E8A-4147-A177-3AD203B41FA5}">
                      <a16:colId xmlns:a16="http://schemas.microsoft.com/office/drawing/2014/main" val="1602417743"/>
                    </a:ext>
                  </a:extLst>
                </a:gridCol>
                <a:gridCol w="2804845">
                  <a:extLst>
                    <a:ext uri="{9D8B030D-6E8A-4147-A177-3AD203B41FA5}">
                      <a16:colId xmlns:a16="http://schemas.microsoft.com/office/drawing/2014/main" val="746642808"/>
                    </a:ext>
                  </a:extLst>
                </a:gridCol>
              </a:tblGrid>
              <a:tr h="579383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bg1"/>
                          </a:solidFill>
                        </a:rPr>
                        <a:t>Positive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Negative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Contraction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08286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163428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should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/>
                        <a:t>should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shouldn’t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401237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/>
                        <a:t>must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mustn’t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152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might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mightn’t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443817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would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would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wouldn’t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592081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will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will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won’t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096582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can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/>
                        <a:t>can’t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80964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43C435-9662-42CB-A0A2-12D166AF0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7247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8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BCE7-5B17-4D83-B061-03AE963A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566"/>
            <a:ext cx="10515600" cy="1325563"/>
          </a:xfrm>
        </p:spPr>
        <p:txBody>
          <a:bodyPr/>
          <a:lstStyle/>
          <a:p>
            <a:r>
              <a:rPr lang="en-AU"/>
              <a:t>Answers </a:t>
            </a:r>
            <a:endParaRPr lang="en-AU" sz="2400">
              <a:solidFill>
                <a:srgbClr val="FF0000"/>
              </a:solidFill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42C91F-7108-4D00-B3B3-5FC0B9CF0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023384"/>
              </p:ext>
            </p:extLst>
          </p:nvPr>
        </p:nvGraphicFramePr>
        <p:xfrm>
          <a:off x="920393" y="1480843"/>
          <a:ext cx="8274978" cy="425954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499838">
                  <a:extLst>
                    <a:ext uri="{9D8B030D-6E8A-4147-A177-3AD203B41FA5}">
                      <a16:colId xmlns:a16="http://schemas.microsoft.com/office/drawing/2014/main" val="1457860688"/>
                    </a:ext>
                  </a:extLst>
                </a:gridCol>
                <a:gridCol w="2970295">
                  <a:extLst>
                    <a:ext uri="{9D8B030D-6E8A-4147-A177-3AD203B41FA5}">
                      <a16:colId xmlns:a16="http://schemas.microsoft.com/office/drawing/2014/main" val="1602417743"/>
                    </a:ext>
                  </a:extLst>
                </a:gridCol>
                <a:gridCol w="2804845">
                  <a:extLst>
                    <a:ext uri="{9D8B030D-6E8A-4147-A177-3AD203B41FA5}">
                      <a16:colId xmlns:a16="http://schemas.microsoft.com/office/drawing/2014/main" val="746642808"/>
                    </a:ext>
                  </a:extLst>
                </a:gridCol>
              </a:tblGrid>
              <a:tr h="579383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bg1"/>
                          </a:solidFill>
                        </a:rPr>
                        <a:t>Positive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Negative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Contraction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08286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163428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should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/>
                        <a:t>should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/>
                        <a:t>shouldn’t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401237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/>
                        <a:t>must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mustn’t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152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might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mightn’t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443817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would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would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wouldn’t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592081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will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will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won’t   </a:t>
                      </a:r>
                      <a:r>
                        <a:rPr lang="en-AU" sz="2800" b="0" strike="sngStrike"/>
                        <a:t>willn’t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096582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/>
                        <a:t>can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/>
                        <a:t>can’t   </a:t>
                      </a:r>
                      <a:r>
                        <a:rPr lang="en-AU" sz="2800" b="0" strike="sngStrike" dirty="0" err="1"/>
                        <a:t>cann’t</a:t>
                      </a:r>
                      <a:endParaRPr lang="en-AU" sz="2800" b="0" strike="sngStrik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09644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C65767-C035-46C1-A047-20F7EA50B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1316" y="6109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E862-C975-4DBA-9075-F6B58250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4696"/>
            <a:ext cx="10515600" cy="1325563"/>
          </a:xfrm>
        </p:spPr>
        <p:txBody>
          <a:bodyPr/>
          <a:lstStyle/>
          <a:p>
            <a:r>
              <a:rPr lang="en-AU"/>
              <a:t>More modal verb contractions – would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6467B6-9F23-47EF-A263-2D169E6B11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055422"/>
              </p:ext>
            </p:extLst>
          </p:nvPr>
        </p:nvGraphicFramePr>
        <p:xfrm>
          <a:off x="792215" y="1809648"/>
          <a:ext cx="10260000" cy="353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4062094476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928249971"/>
                    </a:ext>
                  </a:extLst>
                </a:gridCol>
                <a:gridCol w="4140000">
                  <a:extLst>
                    <a:ext uri="{9D8B030D-6E8A-4147-A177-3AD203B41FA5}">
                      <a16:colId xmlns:a16="http://schemas.microsoft.com/office/drawing/2014/main" val="2701391926"/>
                    </a:ext>
                  </a:extLst>
                </a:gridCol>
              </a:tblGrid>
              <a:tr h="463314">
                <a:tc>
                  <a:txBody>
                    <a:bodyPr/>
                    <a:lstStyle/>
                    <a:p>
                      <a:pPr algn="ctr"/>
                      <a:r>
                        <a:rPr lang="en-AU" sz="2800" b="1">
                          <a:solidFill>
                            <a:schemeClr val="bg1"/>
                          </a:solidFill>
                          <a:latin typeface="+mn-lt"/>
                        </a:rPr>
                        <a:t>+ would</a:t>
                      </a:r>
                      <a:endParaRPr lang="en-AU" sz="2800" b="1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>
                          <a:solidFill>
                            <a:schemeClr val="bg1"/>
                          </a:solidFill>
                          <a:latin typeface="+mn-lt"/>
                        </a:rPr>
                        <a:t>Contraction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>
                          <a:solidFill>
                            <a:schemeClr val="bg1"/>
                          </a:solidFill>
                          <a:latin typeface="+mn-lt"/>
                        </a:rPr>
                        <a:t>Contraction in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>
                          <a:solidFill>
                            <a:schemeClr val="bg1"/>
                          </a:solidFill>
                          <a:latin typeface="+mn-lt"/>
                        </a:rPr>
                        <a:t>a sentence</a:t>
                      </a:r>
                      <a:endParaRPr lang="en-AU" sz="2800" b="1" kern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891875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I would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I’d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I’d like some ice cream.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443260"/>
                  </a:ext>
                </a:extLst>
              </a:tr>
              <a:tr h="402873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he would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he’d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He’d like some too.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25331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they would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they’d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They’d like one each.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241851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we would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we’d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We’d like three each.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07729"/>
                  </a:ext>
                </a:extLst>
              </a:tr>
              <a:tr h="463314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she would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tx1"/>
                          </a:solidFill>
                          <a:latin typeface="+mn-lt"/>
                        </a:rPr>
                        <a:t>she’d</a:t>
                      </a:r>
                      <a:endParaRPr lang="en-AU" sz="280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solidFill>
                            <a:schemeClr val="tx1"/>
                          </a:solidFill>
                          <a:latin typeface="+mn-lt"/>
                        </a:rPr>
                        <a:t>She’d like four.</a:t>
                      </a:r>
                      <a:endParaRPr lang="en-AU" sz="28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73362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36701C-A425-4EC1-8E34-701AD009E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6582" y="658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6F3A5E-8F32-42A2-9C8E-7150667A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5" y="600586"/>
            <a:ext cx="10515600" cy="1325563"/>
          </a:xfrm>
        </p:spPr>
        <p:txBody>
          <a:bodyPr/>
          <a:lstStyle/>
          <a:p>
            <a:r>
              <a:rPr lang="en-AU"/>
              <a:t>Let’s remember – relating verbs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1B54A6-F6AC-46EA-9835-F01DAE86A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65" y="1926149"/>
            <a:ext cx="9038897" cy="3005703"/>
          </a:xfrm>
        </p:spPr>
        <p:txBody>
          <a:bodyPr>
            <a:normAutofit lnSpcReduction="10000"/>
          </a:bodyPr>
          <a:lstStyle/>
          <a:p>
            <a:r>
              <a:rPr lang="en-AU" dirty="0"/>
              <a:t>We have learnt that relating </a:t>
            </a:r>
            <a:r>
              <a:rPr lang="en-AU" dirty="0">
                <a:solidFill>
                  <a:srgbClr val="00B050"/>
                </a:solidFill>
              </a:rPr>
              <a:t>verbs</a:t>
            </a:r>
            <a:r>
              <a:rPr lang="en-AU" dirty="0"/>
              <a:t> can relate to </a:t>
            </a:r>
          </a:p>
          <a:p>
            <a:r>
              <a:rPr lang="en-AU" dirty="0"/>
              <a:t>another word to tell us what something or someone </a:t>
            </a:r>
            <a:r>
              <a:rPr lang="en-AU" dirty="0">
                <a:solidFill>
                  <a:srgbClr val="35777D"/>
                </a:solidFill>
              </a:rPr>
              <a:t>is:</a:t>
            </a:r>
            <a:endParaRPr lang="en-AU" dirty="0"/>
          </a:p>
          <a:p>
            <a:pPr lvl="1"/>
            <a:endParaRPr lang="en-AU" sz="300" dirty="0"/>
          </a:p>
          <a:p>
            <a:pPr lvl="1"/>
            <a:r>
              <a:rPr lang="en-AU" sz="2600" dirty="0"/>
              <a:t>The horse </a:t>
            </a:r>
            <a:r>
              <a:rPr lang="en-AU" sz="2600" dirty="0">
                <a:solidFill>
                  <a:srgbClr val="00B050"/>
                </a:solidFill>
              </a:rPr>
              <a:t>is</a:t>
            </a:r>
            <a:r>
              <a:rPr lang="en-AU" sz="2600" dirty="0"/>
              <a:t> running. The horse </a:t>
            </a:r>
            <a:r>
              <a:rPr lang="en-AU" sz="2600" dirty="0">
                <a:solidFill>
                  <a:srgbClr val="00B050"/>
                </a:solidFill>
              </a:rPr>
              <a:t>was</a:t>
            </a:r>
            <a:r>
              <a:rPr lang="en-AU" sz="2600" dirty="0"/>
              <a:t> running.</a:t>
            </a:r>
          </a:p>
          <a:p>
            <a:endParaRPr lang="en-AU" sz="3000" dirty="0"/>
          </a:p>
          <a:p>
            <a:r>
              <a:rPr lang="en-AU" sz="3000" dirty="0"/>
              <a:t>or what something or someone </a:t>
            </a:r>
            <a:r>
              <a:rPr lang="en-AU" sz="3000" dirty="0">
                <a:solidFill>
                  <a:srgbClr val="35777D"/>
                </a:solidFill>
              </a:rPr>
              <a:t>has.</a:t>
            </a:r>
          </a:p>
          <a:p>
            <a:endParaRPr lang="en-AU" sz="200" dirty="0"/>
          </a:p>
          <a:p>
            <a:pPr lvl="1"/>
            <a:r>
              <a:rPr lang="en-AU" sz="2600" dirty="0"/>
              <a:t>The horse </a:t>
            </a:r>
            <a:r>
              <a:rPr lang="en-AU" sz="2600" dirty="0">
                <a:solidFill>
                  <a:srgbClr val="00B050"/>
                </a:solidFill>
              </a:rPr>
              <a:t>has </a:t>
            </a:r>
            <a:r>
              <a:rPr lang="en-AU" sz="2600" dirty="0"/>
              <a:t>a saddle. The horse </a:t>
            </a:r>
            <a:r>
              <a:rPr lang="en-AU" sz="2600" dirty="0">
                <a:solidFill>
                  <a:srgbClr val="00B050"/>
                </a:solidFill>
              </a:rPr>
              <a:t>had </a:t>
            </a:r>
            <a:r>
              <a:rPr lang="en-AU" sz="2600" dirty="0"/>
              <a:t>a</a:t>
            </a:r>
            <a:r>
              <a:rPr lang="en-AU" sz="2600" dirty="0">
                <a:solidFill>
                  <a:srgbClr val="00B050"/>
                </a:solidFill>
              </a:rPr>
              <a:t> </a:t>
            </a:r>
            <a:r>
              <a:rPr lang="en-AU" sz="2600" dirty="0"/>
              <a:t>saddle.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AA002-C4E5-4547-85D6-D4E68B02B930}"/>
              </a:ext>
            </a:extLst>
          </p:cNvPr>
          <p:cNvSpPr txBox="1"/>
          <p:nvPr/>
        </p:nvSpPr>
        <p:spPr>
          <a:xfrm>
            <a:off x="767254" y="5229546"/>
            <a:ext cx="912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/>
              <a:t>Remember, the verb changes to show the change in tense.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ACFE16-ED86-425A-8944-7AAD6D855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9655" y="677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0" y="527986"/>
            <a:ext cx="10515600" cy="1325563"/>
          </a:xfrm>
        </p:spPr>
        <p:txBody>
          <a:bodyPr/>
          <a:lstStyle/>
          <a:p>
            <a:r>
              <a:rPr lang="en-AU"/>
              <a:t>Relating verbs in contractions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2951-2ACF-4398-A43E-AB03420C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20" y="1891931"/>
            <a:ext cx="3568547" cy="3665959"/>
          </a:xfrm>
        </p:spPr>
        <p:txBody>
          <a:bodyPr>
            <a:noAutofit/>
          </a:bodyPr>
          <a:lstStyle/>
          <a:p>
            <a:r>
              <a:rPr lang="en-AU"/>
              <a:t>Relating verbs can also be part of contractions. </a:t>
            </a:r>
          </a:p>
          <a:p>
            <a:endParaRPr lang="en-AU"/>
          </a:p>
          <a:p>
            <a:r>
              <a:rPr lang="en-AU"/>
              <a:t>Try writing the missing contractions. </a:t>
            </a:r>
          </a:p>
          <a:p>
            <a:endParaRPr lang="en-AU"/>
          </a:p>
          <a:p>
            <a:r>
              <a:rPr lang="en-AU"/>
              <a:t>Look at the one above to guide you.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8BBFF1-F92B-4453-A16D-4844605F1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950802"/>
              </p:ext>
            </p:extLst>
          </p:nvPr>
        </p:nvGraphicFramePr>
        <p:xfrm>
          <a:off x="4388775" y="1662110"/>
          <a:ext cx="4392000" cy="41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3886563729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476496010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+ is, had, are, have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Contractions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20647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she 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she’s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201676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he 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432800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 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we’d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55931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he 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181610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 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we’re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049236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you 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021095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 have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we’ve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208203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they have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2541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B87266-7778-4E42-BA43-48C23DA8C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970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636C21-597B-48A3-812D-18BEBE0A9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491445"/>
              </p:ext>
            </p:extLst>
          </p:nvPr>
        </p:nvGraphicFramePr>
        <p:xfrm>
          <a:off x="4393838" y="1662111"/>
          <a:ext cx="4392000" cy="41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3886563729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476496010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+ is, had, are, have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Contractions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20647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she 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she’s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201676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he 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/>
                        <a:t>he’s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432800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 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we’d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55931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he 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/>
                        <a:t>he’d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181610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 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we’re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049236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you 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/>
                        <a:t>you’re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021095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 have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we’ve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208203"/>
                  </a:ext>
                </a:extLst>
              </a:tr>
              <a:tr h="440715">
                <a:tc>
                  <a:txBody>
                    <a:bodyPr/>
                    <a:lstStyle/>
                    <a:p>
                      <a:pPr algn="ctr"/>
                      <a:r>
                        <a:rPr lang="en-AU" sz="2400"/>
                        <a:t>they have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/>
                        <a:t>they’ve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2541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225CFB-4302-49BA-8660-88F59555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986"/>
            <a:ext cx="10515600" cy="1325563"/>
          </a:xfrm>
        </p:spPr>
        <p:txBody>
          <a:bodyPr/>
          <a:lstStyle/>
          <a:p>
            <a:r>
              <a:rPr lang="en-AU"/>
              <a:t>Answers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08E1B8-B870-4ED7-A73B-64C6D63D8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3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When do we use contractions?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40D4CC-07F6-42A2-9037-CE604435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6343650" cy="3446094"/>
          </a:xfrm>
        </p:spPr>
        <p:txBody>
          <a:bodyPr>
            <a:normAutofit fontScale="85000" lnSpcReduction="20000"/>
          </a:bodyPr>
          <a:lstStyle/>
          <a:p>
            <a:r>
              <a:rPr lang="en-AU" sz="3300" dirty="0"/>
              <a:t>We mainly use contractions when we speak – to save the time or effort it takes to say whole words.  </a:t>
            </a:r>
          </a:p>
          <a:p>
            <a:r>
              <a:rPr lang="en-AU" sz="3300" dirty="0"/>
              <a:t>For example, we would usually say:</a:t>
            </a:r>
          </a:p>
          <a:p>
            <a:endParaRPr lang="en-AU" sz="400" dirty="0"/>
          </a:p>
          <a:p>
            <a:r>
              <a:rPr lang="en-AU" sz="3300" dirty="0"/>
              <a:t>“</a:t>
            </a:r>
            <a:r>
              <a:rPr lang="en-AU" sz="3300" b="1" dirty="0"/>
              <a:t>I’m</a:t>
            </a:r>
            <a:r>
              <a:rPr lang="en-AU" sz="3300" dirty="0"/>
              <a:t> going for a walk.”</a:t>
            </a:r>
          </a:p>
          <a:p>
            <a:endParaRPr lang="en-AU" sz="400" dirty="0"/>
          </a:p>
          <a:p>
            <a:r>
              <a:rPr lang="en-AU" sz="3000" dirty="0"/>
              <a:t>           </a:t>
            </a:r>
            <a:r>
              <a:rPr lang="en-AU" sz="3300" dirty="0"/>
              <a:t>instead of</a:t>
            </a:r>
            <a:r>
              <a:rPr lang="en-AU" sz="3000" dirty="0"/>
              <a:t> </a:t>
            </a:r>
          </a:p>
          <a:p>
            <a:endParaRPr lang="en-AU" sz="400" dirty="0"/>
          </a:p>
          <a:p>
            <a:r>
              <a:rPr lang="en-AU" sz="3300" dirty="0"/>
              <a:t>“</a:t>
            </a:r>
            <a:r>
              <a:rPr lang="en-AU" sz="3300" b="1" dirty="0"/>
              <a:t>I am </a:t>
            </a:r>
            <a:r>
              <a:rPr lang="en-AU" sz="3300" dirty="0"/>
              <a:t>going for a walk.”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EF58063-3A21-4206-8937-5E52BA4641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6455" r="6455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24F37A-BC1D-4036-8D65-281C25E34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D857E6-48D2-42D0-9AEC-5E9A6CDF5D3D}"/>
              </a:ext>
            </a:extLst>
          </p:cNvPr>
          <p:cNvSpPr txBox="1"/>
          <p:nvPr/>
        </p:nvSpPr>
        <p:spPr>
          <a:xfrm>
            <a:off x="7294193" y="5591022"/>
            <a:ext cx="1885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Pixabay</a:t>
            </a:r>
            <a:endParaRPr lang="en-AU" sz="800" dirty="0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When do we use contractions?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40D4CC-07F6-42A2-9037-CE604435A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If you needed to persuade someone who was trying to stop you from walking, you might say it more forcefully like this: </a:t>
            </a:r>
          </a:p>
          <a:p>
            <a:r>
              <a:rPr lang="en-AU" dirty="0"/>
              <a:t>“I </a:t>
            </a:r>
            <a:r>
              <a:rPr lang="en-AU" dirty="0">
                <a:solidFill>
                  <a:srgbClr val="00B050"/>
                </a:solidFill>
              </a:rPr>
              <a:t>am</a:t>
            </a:r>
            <a:r>
              <a:rPr lang="en-AU" dirty="0"/>
              <a:t> going for a walk.”</a:t>
            </a:r>
            <a:endParaRPr lang="en-AU" dirty="0">
              <a:cs typeface="Calibri"/>
            </a:endParaRPr>
          </a:p>
          <a:p>
            <a:r>
              <a:rPr lang="en-AU" dirty="0"/>
              <a:t>Saying the words separately lets you emphasise the important word. In this case, it is the relating verb </a:t>
            </a:r>
            <a:r>
              <a:rPr lang="en-AU" dirty="0">
                <a:solidFill>
                  <a:srgbClr val="00B050"/>
                </a:solidFill>
              </a:rPr>
              <a:t>am</a:t>
            </a:r>
            <a:r>
              <a:rPr lang="en-AU" dirty="0"/>
              <a:t>.</a:t>
            </a:r>
            <a:endParaRPr lang="en-AU" dirty="0">
              <a:cs typeface="Calibri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734621-A246-4EDE-B98F-51EB07FAC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6455" r="6455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AE6199-8297-40AA-AF31-4B43B9C3C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73037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EAD8D-5A3A-8B40-A40F-E583BCFC9210}"/>
              </a:ext>
            </a:extLst>
          </p:cNvPr>
          <p:cNvSpPr txBox="1"/>
          <p:nvPr/>
        </p:nvSpPr>
        <p:spPr>
          <a:xfrm>
            <a:off x="7294193" y="5591022"/>
            <a:ext cx="1885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accent3"/>
                </a:solidFill>
              </a:rPr>
              <a:t>Source: </a:t>
            </a:r>
            <a:r>
              <a:rPr lang="en-AU" sz="800" dirty="0" err="1">
                <a:solidFill>
                  <a:schemeClr val="accent3"/>
                </a:solidFill>
              </a:rPr>
              <a:t>Pixabay</a:t>
            </a:r>
            <a:endParaRPr lang="en-AU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When do we use contractions?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40D4CC-07F6-42A2-9037-CE604435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6343650" cy="36149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/>
              <a:t>When we are persuading someone to </a:t>
            </a:r>
            <a:r>
              <a:rPr lang="en-AU" dirty="0">
                <a:solidFill>
                  <a:srgbClr val="0070C0"/>
                </a:solidFill>
              </a:rPr>
              <a:t>not</a:t>
            </a:r>
            <a:r>
              <a:rPr lang="en-AU" dirty="0"/>
              <a:t> do something, we often emphasise the adverb </a:t>
            </a:r>
            <a:r>
              <a:rPr lang="en-AU" dirty="0">
                <a:solidFill>
                  <a:srgbClr val="0070C0"/>
                </a:solidFill>
              </a:rPr>
              <a:t>not</a:t>
            </a:r>
            <a:r>
              <a:rPr lang="en-AU" dirty="0"/>
              <a:t>. </a:t>
            </a:r>
          </a:p>
          <a:p>
            <a:r>
              <a:rPr lang="en-AU" dirty="0"/>
              <a:t>For example:</a:t>
            </a:r>
            <a:endParaRPr lang="en-AU" dirty="0">
              <a:cs typeface="Calibri"/>
            </a:endParaRPr>
          </a:p>
          <a:p>
            <a:r>
              <a:rPr lang="en-AU" dirty="0"/>
              <a:t>Do </a:t>
            </a:r>
            <a:r>
              <a:rPr lang="en-AU" dirty="0">
                <a:solidFill>
                  <a:srgbClr val="0070C0"/>
                </a:solidFill>
              </a:rPr>
              <a:t>not</a:t>
            </a:r>
            <a:r>
              <a:rPr lang="en-AU" dirty="0"/>
              <a:t> give up.   (more persuasive)</a:t>
            </a:r>
            <a:endParaRPr lang="en-AU" dirty="0">
              <a:cs typeface="Calibri"/>
            </a:endParaRPr>
          </a:p>
          <a:p>
            <a:r>
              <a:rPr lang="en-AU" dirty="0"/>
              <a:t>Don’t give up.      (less persuasive)</a:t>
            </a:r>
            <a:endParaRPr lang="en-AU" dirty="0">
              <a:cs typeface="Calibri"/>
            </a:endParaRPr>
          </a:p>
          <a:p>
            <a:r>
              <a:rPr lang="en-AU" dirty="0"/>
              <a:t>Sometimes we choose </a:t>
            </a:r>
            <a:r>
              <a:rPr lang="en-AU" dirty="0">
                <a:solidFill>
                  <a:srgbClr val="0070C0"/>
                </a:solidFill>
              </a:rPr>
              <a:t>not</a:t>
            </a:r>
            <a:r>
              <a:rPr lang="en-AU" dirty="0"/>
              <a:t> to use the contraction.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6D7C587-EDC3-4DB9-B812-75C36BAD3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044" r="804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109921-CB20-4465-BED8-9A036ECAC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09ACA8-A15A-AF48-A0E2-5A4E5B013904}"/>
              </a:ext>
            </a:extLst>
          </p:cNvPr>
          <p:cNvSpPr txBox="1"/>
          <p:nvPr/>
        </p:nvSpPr>
        <p:spPr>
          <a:xfrm>
            <a:off x="7294193" y="5591022"/>
            <a:ext cx="1885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accent3"/>
                </a:solidFill>
              </a:rPr>
              <a:t>Source: </a:t>
            </a:r>
            <a:r>
              <a:rPr lang="en-AU" sz="800" dirty="0" err="1">
                <a:solidFill>
                  <a:schemeClr val="accent3"/>
                </a:solidFill>
              </a:rPr>
              <a:t>Pixabay</a:t>
            </a:r>
            <a:endParaRPr lang="en-AU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ADCA52-55B1-4533-916C-DC05FF1A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When do writers use contractions?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1BC0CE-DD05-44BF-AAA9-4C0E4489A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689"/>
            <a:ext cx="6343650" cy="3781191"/>
          </a:xfrm>
        </p:spPr>
        <p:txBody>
          <a:bodyPr>
            <a:normAutofit fontScale="92500" lnSpcReduction="10000"/>
          </a:bodyPr>
          <a:lstStyle/>
          <a:p>
            <a:r>
              <a:rPr lang="en-AU"/>
              <a:t>Written language is different to the way we speak so it doesn’t usually include contractions. </a:t>
            </a:r>
          </a:p>
          <a:p>
            <a:r>
              <a:rPr lang="en-AU"/>
              <a:t>However, when writers write exactly what characters say (dialogue), they will often write contractions to show how the character speaks. For example:</a:t>
            </a:r>
          </a:p>
          <a:p>
            <a:r>
              <a:rPr lang="en-AU"/>
              <a:t>“We </a:t>
            </a:r>
            <a:r>
              <a:rPr lang="en-AU" b="1"/>
              <a:t>can’t </a:t>
            </a:r>
            <a:r>
              <a:rPr lang="en-AU"/>
              <a:t>see where </a:t>
            </a:r>
            <a:r>
              <a:rPr lang="en-AU" b="1"/>
              <a:t>they’ve</a:t>
            </a:r>
            <a:r>
              <a:rPr lang="en-AU"/>
              <a:t> been.”</a:t>
            </a:r>
          </a:p>
          <a:p>
            <a:r>
              <a:rPr lang="en-AU"/>
              <a:t>           instead of </a:t>
            </a:r>
          </a:p>
          <a:p>
            <a:r>
              <a:rPr lang="en-AU"/>
              <a:t>“We </a:t>
            </a:r>
            <a:r>
              <a:rPr lang="en-AU" b="1"/>
              <a:t>can not </a:t>
            </a:r>
            <a:r>
              <a:rPr lang="en-AU"/>
              <a:t>see where </a:t>
            </a:r>
            <a:r>
              <a:rPr lang="en-AU" b="1"/>
              <a:t>they have </a:t>
            </a:r>
            <a:r>
              <a:rPr lang="en-AU"/>
              <a:t>been.”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7D76E7D-0DFD-4BFA-9E98-E1D1CFCF67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8044" r="8044"/>
          <a:stretch>
            <a:fillRect/>
          </a:stretch>
        </p:blipFill>
        <p:spPr>
          <a:xfrm>
            <a:off x="7381875" y="2360613"/>
            <a:ext cx="3971925" cy="315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DF0D8B-3BCA-476E-BAE1-64DDD139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600" y="73037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9D194-E072-BD41-A927-44A172B63D72}"/>
              </a:ext>
            </a:extLst>
          </p:cNvPr>
          <p:cNvSpPr txBox="1"/>
          <p:nvPr/>
        </p:nvSpPr>
        <p:spPr>
          <a:xfrm>
            <a:off x="7294193" y="5591022"/>
            <a:ext cx="1885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accent3"/>
                </a:solidFill>
              </a:rPr>
              <a:t>Source: </a:t>
            </a:r>
            <a:r>
              <a:rPr lang="en-AU" sz="800" dirty="0" err="1">
                <a:solidFill>
                  <a:schemeClr val="accent3"/>
                </a:solidFill>
              </a:rPr>
              <a:t>Pixabay</a:t>
            </a:r>
            <a:endParaRPr lang="en-AU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3878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173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5C2B-D44C-4802-B809-AEE31913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813"/>
            <a:ext cx="4112172" cy="1325563"/>
          </a:xfrm>
        </p:spPr>
        <p:txBody>
          <a:bodyPr/>
          <a:lstStyle/>
          <a:p>
            <a:r>
              <a:rPr lang="en-AU"/>
              <a:t>Time to write</a:t>
            </a:r>
            <a:endParaRPr lang="en-AU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97F22-5CBF-4446-B29C-47779CE53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336"/>
            <a:ext cx="4451131" cy="4196755"/>
          </a:xfrm>
        </p:spPr>
        <p:txBody>
          <a:bodyPr>
            <a:noAutofit/>
          </a:bodyPr>
          <a:lstStyle/>
          <a:p>
            <a:r>
              <a:rPr lang="en-AU" dirty="0"/>
              <a:t>Imagine if your favourite playground was going to be knocked down. </a:t>
            </a:r>
          </a:p>
          <a:p>
            <a:r>
              <a:rPr lang="en-AU" dirty="0"/>
              <a:t>Write some sentences to persuade the local council not to demolish it. </a:t>
            </a:r>
          </a:p>
          <a:p>
            <a:r>
              <a:rPr lang="en-AU" dirty="0"/>
              <a:t>Include some </a:t>
            </a:r>
            <a:r>
              <a:rPr lang="en-AU" dirty="0">
                <a:solidFill>
                  <a:srgbClr val="0070C0"/>
                </a:solidFill>
              </a:rPr>
              <a:t>high modality adverbs</a:t>
            </a:r>
            <a:r>
              <a:rPr lang="en-AU" dirty="0"/>
              <a:t> and some </a:t>
            </a:r>
            <a:r>
              <a:rPr lang="en-AU" dirty="0">
                <a:solidFill>
                  <a:srgbClr val="00B050"/>
                </a:solidFill>
              </a:rPr>
              <a:t>modal verbs or contractions </a:t>
            </a:r>
            <a:r>
              <a:rPr lang="en-AU" dirty="0"/>
              <a:t>from the table.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FE4F288-8E78-462D-9D3C-9F6F4BED4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96979"/>
              </p:ext>
            </p:extLst>
          </p:nvPr>
        </p:nvGraphicFramePr>
        <p:xfrm>
          <a:off x="5566530" y="1396640"/>
          <a:ext cx="5940000" cy="40647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4089962627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160241774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746642808"/>
                    </a:ext>
                  </a:extLst>
                </a:gridCol>
              </a:tblGrid>
              <a:tr h="928559"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solidFill>
                            <a:schemeClr val="bg1"/>
                          </a:solidFill>
                        </a:rPr>
                        <a:t>Modal adverbs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Modal verb</a:t>
                      </a:r>
                    </a:p>
                    <a:p>
                      <a:pPr algn="ctr"/>
                      <a:r>
                        <a:rPr lang="en-AU" sz="2800" dirty="0"/>
                        <a:t>group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Modal verb contraction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08286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rgbClr val="0070C0"/>
                          </a:solidFill>
                        </a:rPr>
                        <a:t>definitely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could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rgbClr val="00B050"/>
                          </a:solidFill>
                        </a:rPr>
                        <a:t>could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163428"/>
                  </a:ext>
                </a:extLst>
              </a:tr>
              <a:tr h="5290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certainly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should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should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401237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surely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must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must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152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absolutely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can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ca</a:t>
                      </a:r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443817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completely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would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would</a:t>
                      </a:r>
                      <a:r>
                        <a:rPr lang="en-AU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592081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positively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will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rgbClr val="00B050"/>
                          </a:solidFill>
                        </a:rPr>
                        <a:t>wo</a:t>
                      </a:r>
                      <a:r>
                        <a:rPr lang="en-AU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096582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DCDDE9-7373-4F95-B64D-CE2B1B478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8"/>
    </mc:Choice>
    <mc:Fallback>
      <p:transition spd="slow" advTm="6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A54B-3AF8-405F-95F0-60380DCF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626"/>
            <a:ext cx="10515600" cy="1325563"/>
          </a:xfrm>
        </p:spPr>
        <p:txBody>
          <a:bodyPr/>
          <a:lstStyle/>
          <a:p>
            <a:r>
              <a:rPr lang="en-GB"/>
              <a:t>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21871-B0D6-436D-AF8E-9AA5CAFE9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429"/>
            <a:ext cx="10515600" cy="38014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+mn-lt"/>
                <a:cs typeface="+mn-lt"/>
              </a:rPr>
              <a:t>Dear council members, </a:t>
            </a:r>
            <a:endParaRPr lang="en-US" dirty="0"/>
          </a:p>
          <a:p>
            <a:r>
              <a:rPr lang="en-GB" dirty="0">
                <a:ea typeface="+mn-lt"/>
                <a:cs typeface="+mn-lt"/>
              </a:rPr>
              <a:t>You </a:t>
            </a:r>
            <a:r>
              <a:rPr lang="en-GB" dirty="0">
                <a:solidFill>
                  <a:srgbClr val="0070C0"/>
                </a:solidFill>
                <a:ea typeface="+mn-lt"/>
                <a:cs typeface="+mn-lt"/>
              </a:rPr>
              <a:t>absolutely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must </a:t>
            </a:r>
            <a:r>
              <a:rPr lang="en-GB" b="1" dirty="0">
                <a:ea typeface="+mn-lt"/>
                <a:cs typeface="+mn-lt"/>
              </a:rPr>
              <a:t>not demolish </a:t>
            </a:r>
            <a:r>
              <a:rPr lang="en-GB" dirty="0">
                <a:ea typeface="+mn-lt"/>
                <a:cs typeface="+mn-lt"/>
              </a:rPr>
              <a:t>my beloved playground! </a:t>
            </a:r>
          </a:p>
          <a:p>
            <a:r>
              <a:rPr lang="en-GB" dirty="0">
                <a:ea typeface="+mn-lt"/>
                <a:cs typeface="+mn-lt"/>
              </a:rPr>
              <a:t>I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would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b="1" dirty="0">
                <a:ea typeface="+mn-lt"/>
                <a:cs typeface="+mn-lt"/>
              </a:rPr>
              <a:t>be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>
                <a:solidFill>
                  <a:srgbClr val="0070C0"/>
                </a:solidFill>
                <a:ea typeface="+mn-lt"/>
                <a:cs typeface="+mn-lt"/>
              </a:rPr>
              <a:t>completely</a:t>
            </a:r>
            <a:r>
              <a:rPr lang="en-GB" dirty="0">
                <a:ea typeface="+mn-lt"/>
                <a:cs typeface="+mn-lt"/>
              </a:rPr>
              <a:t> devastated if I did not have my playground to visit. If it was destroyed, I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would</a:t>
            </a:r>
            <a:r>
              <a:rPr lang="en-GB" b="1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n-GB" b="1" dirty="0">
                <a:ea typeface="+mn-lt"/>
                <a:cs typeface="+mn-lt"/>
              </a:rPr>
              <a:t>not be able to swing up high </a:t>
            </a:r>
            <a:r>
              <a:rPr lang="en-GB" dirty="0">
                <a:ea typeface="+mn-lt"/>
                <a:cs typeface="+mn-lt"/>
              </a:rPr>
              <a:t>on the swings. I </a:t>
            </a:r>
            <a:r>
              <a:rPr lang="en-GB" dirty="0">
                <a:solidFill>
                  <a:srgbClr val="0070C0"/>
                </a:solidFill>
                <a:ea typeface="+mn-lt"/>
                <a:cs typeface="+mn-lt"/>
              </a:rPr>
              <a:t>certainly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would </a:t>
            </a:r>
            <a:r>
              <a:rPr lang="en-GB" b="1" dirty="0">
                <a:ea typeface="+mn-lt"/>
                <a:cs typeface="+mn-lt"/>
              </a:rPr>
              <a:t>not be able to slide down </a:t>
            </a:r>
            <a:r>
              <a:rPr lang="en-GB" dirty="0">
                <a:ea typeface="+mn-lt"/>
                <a:cs typeface="+mn-lt"/>
              </a:rPr>
              <a:t>the slippery dip and I </a:t>
            </a:r>
            <a:r>
              <a:rPr lang="en-GB" dirty="0">
                <a:solidFill>
                  <a:srgbClr val="0070C0"/>
                </a:solidFill>
                <a:ea typeface="+mn-lt"/>
                <a:cs typeface="+mn-lt"/>
              </a:rPr>
              <a:t>surely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would </a:t>
            </a:r>
            <a:r>
              <a:rPr lang="en-GB" b="1" dirty="0">
                <a:ea typeface="+mn-lt"/>
                <a:cs typeface="+mn-lt"/>
              </a:rPr>
              <a:t>not be able to play </a:t>
            </a:r>
            <a:r>
              <a:rPr lang="en-GB" dirty="0">
                <a:ea typeface="+mn-lt"/>
                <a:cs typeface="+mn-lt"/>
              </a:rPr>
              <a:t>with my friends in the sandpit. </a:t>
            </a:r>
          </a:p>
          <a:p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Can’t</a:t>
            </a:r>
            <a:r>
              <a:rPr lang="en-GB" dirty="0">
                <a:ea typeface="+mn-lt"/>
                <a:cs typeface="+mn-lt"/>
              </a:rPr>
              <a:t> you </a:t>
            </a:r>
            <a:r>
              <a:rPr lang="en-GB" b="1" dirty="0">
                <a:ea typeface="+mn-lt"/>
                <a:cs typeface="+mn-lt"/>
              </a:rPr>
              <a:t>see</a:t>
            </a:r>
            <a:r>
              <a:rPr lang="en-GB" dirty="0">
                <a:ea typeface="+mn-lt"/>
                <a:cs typeface="+mn-lt"/>
              </a:rPr>
              <a:t> how important the playground is to me? You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should </a:t>
            </a:r>
            <a:r>
              <a:rPr lang="en-GB" dirty="0">
                <a:solidFill>
                  <a:srgbClr val="0070C0"/>
                </a:solidFill>
                <a:ea typeface="+mn-lt"/>
                <a:cs typeface="+mn-lt"/>
              </a:rPr>
              <a:t>definitely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b="1" dirty="0">
                <a:ea typeface="+mn-lt"/>
                <a:cs typeface="+mn-lt"/>
              </a:rPr>
              <a:t>not knock </a:t>
            </a:r>
            <a:r>
              <a:rPr lang="en-GB" dirty="0">
                <a:ea typeface="+mn-lt"/>
                <a:cs typeface="+mn-lt"/>
              </a:rPr>
              <a:t>it down. I </a:t>
            </a:r>
            <a:r>
              <a:rPr lang="en-GB" dirty="0">
                <a:solidFill>
                  <a:srgbClr val="00B050"/>
                </a:solidFill>
                <a:ea typeface="+mn-lt"/>
                <a:cs typeface="+mn-lt"/>
              </a:rPr>
              <a:t>will</a:t>
            </a:r>
            <a:r>
              <a:rPr lang="en-GB" dirty="0">
                <a:ea typeface="+mn-lt"/>
                <a:cs typeface="+mn-lt"/>
              </a:rPr>
              <a:t> </a:t>
            </a:r>
            <a:r>
              <a:rPr lang="en-GB" b="1" dirty="0">
                <a:ea typeface="+mn-lt"/>
                <a:cs typeface="+mn-lt"/>
              </a:rPr>
              <a:t>not be happy </a:t>
            </a:r>
            <a:r>
              <a:rPr lang="en-GB" dirty="0">
                <a:ea typeface="+mn-lt"/>
                <a:cs typeface="+mn-lt"/>
              </a:rPr>
              <a:t>if you do.</a:t>
            </a:r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A91D44-8122-463D-9D2A-7C1125422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26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4"/>
    </mc:Choice>
    <mc:Fallback>
      <p:transition spd="slow" advTm="4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5C2B-D44C-4802-B809-AEE31913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6813"/>
            <a:ext cx="4451131" cy="1325563"/>
          </a:xfrm>
        </p:spPr>
        <p:txBody>
          <a:bodyPr/>
          <a:lstStyle/>
          <a:p>
            <a:r>
              <a:rPr lang="en-AU" dirty="0">
                <a:cs typeface="Calibri"/>
              </a:rPr>
              <a:t>Now it's 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97F22-5CBF-4446-B29C-47779CE53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336"/>
            <a:ext cx="4451131" cy="41967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/>
              <a:t>Imagine if your favourite playground was going to be knocked down. </a:t>
            </a:r>
          </a:p>
          <a:p>
            <a:r>
              <a:rPr lang="en-AU" dirty="0"/>
              <a:t>Write some sentences to persuade the local council not to demolish it. </a:t>
            </a:r>
            <a:endParaRPr lang="en-AU" dirty="0">
              <a:cs typeface="Calibri"/>
            </a:endParaRPr>
          </a:p>
          <a:p>
            <a:r>
              <a:rPr lang="en-AU" dirty="0"/>
              <a:t>Include some </a:t>
            </a:r>
            <a:r>
              <a:rPr lang="en-AU" dirty="0">
                <a:solidFill>
                  <a:srgbClr val="0070C0"/>
                </a:solidFill>
              </a:rPr>
              <a:t>high modality adverbs</a:t>
            </a:r>
            <a:r>
              <a:rPr lang="en-AU" dirty="0"/>
              <a:t> and some </a:t>
            </a:r>
            <a:r>
              <a:rPr lang="en-AU" dirty="0">
                <a:solidFill>
                  <a:srgbClr val="00B050"/>
                </a:solidFill>
              </a:rPr>
              <a:t>modal verbs or contractions </a:t>
            </a:r>
            <a:r>
              <a:rPr lang="en-AU" dirty="0"/>
              <a:t>from the table. </a:t>
            </a:r>
            <a:endParaRPr lang="en-AU" dirty="0"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898869-C331-4BBF-8FD5-DFCD1977F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1" y="606813"/>
            <a:ext cx="406400" cy="406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6471EA-9C40-484D-8135-0A417E1D9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998345"/>
              </p:ext>
            </p:extLst>
          </p:nvPr>
        </p:nvGraphicFramePr>
        <p:xfrm>
          <a:off x="5572358" y="1396640"/>
          <a:ext cx="5940000" cy="40647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3943876955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545913954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1135909694"/>
                    </a:ext>
                  </a:extLst>
                </a:gridCol>
              </a:tblGrid>
              <a:tr h="928559">
                <a:tc>
                  <a:txBody>
                    <a:bodyPr/>
                    <a:lstStyle/>
                    <a:p>
                      <a:pPr algn="ctr"/>
                      <a:r>
                        <a:rPr lang="en-AU" sz="2800" dirty="0">
                          <a:solidFill>
                            <a:schemeClr val="bg1"/>
                          </a:solidFill>
                        </a:rPr>
                        <a:t>Modal adverbs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Modal verb</a:t>
                      </a:r>
                    </a:p>
                    <a:p>
                      <a:pPr algn="ctr"/>
                      <a:r>
                        <a:rPr lang="en-AU" sz="2800"/>
                        <a:t>group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Modal verb contraction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97284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rgbClr val="0070C0"/>
                          </a:solidFill>
                        </a:rPr>
                        <a:t>definitely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could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rgbClr val="00B050"/>
                          </a:solidFill>
                        </a:rPr>
                        <a:t>could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796462"/>
                  </a:ext>
                </a:extLst>
              </a:tr>
              <a:tr h="52904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certainly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should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should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244645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surely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must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must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168693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absolutely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can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ca</a:t>
                      </a:r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98312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completely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would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B050"/>
                          </a:solidFill>
                        </a:rPr>
                        <a:t>would</a:t>
                      </a:r>
                      <a:r>
                        <a:rPr lang="en-AU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531342"/>
                  </a:ext>
                </a:extLst>
              </a:tr>
              <a:tr h="509210">
                <a:tc>
                  <a:txBody>
                    <a:bodyPr/>
                    <a:lstStyle/>
                    <a:p>
                      <a:pPr algn="ctr"/>
                      <a:r>
                        <a:rPr lang="en-AU" sz="2800" b="0">
                          <a:solidFill>
                            <a:srgbClr val="0070C0"/>
                          </a:solidFill>
                        </a:rPr>
                        <a:t>positively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kern="12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will </a:t>
                      </a:r>
                      <a:r>
                        <a:rPr lang="en-AU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rgbClr val="00B050"/>
                          </a:solidFill>
                        </a:rPr>
                        <a:t>wo</a:t>
                      </a:r>
                      <a:r>
                        <a:rPr lang="en-AU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n’t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52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9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5C2B-D44C-4802-B809-AEE31913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6813"/>
            <a:ext cx="4451131" cy="1325563"/>
          </a:xfrm>
        </p:spPr>
        <p:txBody>
          <a:bodyPr/>
          <a:lstStyle/>
          <a:p>
            <a:r>
              <a:rPr lang="en-AU">
                <a:cs typeface="Calibri"/>
              </a:rPr>
              <a:t>Reflection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97F22-5CBF-4446-B29C-47779CE53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459"/>
            <a:ext cx="10512883" cy="41796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>
                <a:ea typeface="+mn-lt"/>
                <a:cs typeface="+mn-lt"/>
              </a:rPr>
              <a:t>Today we have learnt that a </a:t>
            </a:r>
            <a:r>
              <a:rPr lang="en-AU" b="1" dirty="0">
                <a:ea typeface="+mn-lt"/>
                <a:cs typeface="+mn-lt"/>
              </a:rPr>
              <a:t>contraction</a:t>
            </a:r>
            <a:r>
              <a:rPr lang="en-AU" dirty="0">
                <a:ea typeface="+mn-lt"/>
                <a:cs typeface="+mn-lt"/>
              </a:rPr>
              <a:t> is a shorter way of writing or saying 2 or more words. </a:t>
            </a:r>
            <a:endParaRPr lang="en-US" dirty="0">
              <a:ea typeface="+mn-lt"/>
              <a:cs typeface="+mn-lt"/>
            </a:endParaRPr>
          </a:p>
          <a:p>
            <a:endParaRPr lang="en-AU" dirty="0">
              <a:ea typeface="+mn-lt"/>
              <a:cs typeface="+mn-lt"/>
            </a:endParaRPr>
          </a:p>
          <a:p>
            <a:r>
              <a:rPr lang="en-AU" dirty="0">
                <a:ea typeface="+mn-lt"/>
                <a:cs typeface="+mn-lt"/>
              </a:rPr>
              <a:t>We usually use them in spoken rather than written language, unless we are writing exactly what someone is saying.</a:t>
            </a:r>
            <a:endParaRPr lang="en-US" dirty="0">
              <a:ea typeface="+mn-lt"/>
              <a:cs typeface="+mn-lt"/>
            </a:endParaRPr>
          </a:p>
          <a:p>
            <a:endParaRPr lang="en-AU" dirty="0">
              <a:ea typeface="+mn-lt"/>
              <a:cs typeface="+mn-lt"/>
            </a:endParaRPr>
          </a:p>
          <a:p>
            <a:r>
              <a:rPr lang="en-AU" dirty="0">
                <a:ea typeface="+mn-lt"/>
                <a:cs typeface="+mn-lt"/>
              </a:rPr>
              <a:t>Sometimes, if we want to be more persuasive, we choose to use the </a:t>
            </a:r>
            <a:r>
              <a:rPr lang="en-AU" b="1" dirty="0">
                <a:ea typeface="+mn-lt"/>
                <a:cs typeface="+mn-lt"/>
              </a:rPr>
              <a:t>whole words </a:t>
            </a:r>
            <a:r>
              <a:rPr lang="en-AU" dirty="0">
                <a:ea typeface="+mn-lt"/>
                <a:cs typeface="+mn-lt"/>
              </a:rPr>
              <a:t>instead of the </a:t>
            </a:r>
            <a:r>
              <a:rPr lang="en-AU" b="1" dirty="0">
                <a:ea typeface="+mn-lt"/>
                <a:cs typeface="+mn-lt"/>
              </a:rPr>
              <a:t>contraction</a:t>
            </a:r>
            <a:r>
              <a:rPr lang="en-AU" dirty="0">
                <a:ea typeface="+mn-lt"/>
                <a:cs typeface="+mn-lt"/>
              </a:rPr>
              <a:t>. 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9793BD-799D-4934-9D0B-A9CF56A2F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7883" y="60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Find a quiet, comfortable space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Read for 15 to 20 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/>
              <a:t>Have a chat about what you read with someone else.</a:t>
            </a:r>
          </a:p>
        </p:txBody>
      </p:sp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C55E994C-F820-4611-8767-B88BB05A1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1856F8-5E7B-4614-9ACA-0CD8AE1EF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2729" y="210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21D87-6AD0-492C-8899-C7196A4BD224}"/>
              </a:ext>
            </a:extLst>
          </p:cNvPr>
          <p:cNvSpPr txBox="1"/>
          <p:nvPr/>
        </p:nvSpPr>
        <p:spPr>
          <a:xfrm>
            <a:off x="678094" y="2537835"/>
            <a:ext cx="1067570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A18B61-93DE-4350-BD63-D5283410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7847" y="624076"/>
            <a:ext cx="406400" cy="4064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1E251E8-25D2-42AD-A105-4FB230520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0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5E92-93B7-4BC5-81EC-6FB4BC21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5E4F0-4FB2-41B5-AAE5-716430C2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To understand contractions and how they are used.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821C7B-2D11-48D0-9196-9826FB9B2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604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DFA8-F900-44BA-B70C-2A8582F9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modal verbs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96138-35FE-45E1-8909-B211D955C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We can choose </a:t>
            </a:r>
            <a:r>
              <a:rPr lang="en-AU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modal </a:t>
            </a:r>
            <a:r>
              <a:rPr lang="en-AU" i="0" u="none" strike="noStrike" dirty="0">
                <a:solidFill>
                  <a:srgbClr val="00B050"/>
                </a:solidFill>
                <a:effectLst/>
                <a:latin typeface="Calibri"/>
                <a:cs typeface="Calibri"/>
              </a:rPr>
              <a:t>verbs </a:t>
            </a:r>
            <a:r>
              <a:rPr lang="en-AU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and </a:t>
            </a:r>
            <a:r>
              <a:rPr lang="en-AU" i="0" u="none" strike="noStrike" dirty="0">
                <a:solidFill>
                  <a:srgbClr val="00B050"/>
                </a:solidFill>
                <a:effectLst/>
                <a:latin typeface="Calibri"/>
                <a:cs typeface="Calibri"/>
              </a:rPr>
              <a:t>verb groups </a:t>
            </a:r>
            <a:r>
              <a:rPr lang="en-AU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to express low, medium 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or</a:t>
            </a:r>
            <a:r>
              <a:rPr lang="en-AU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high modality.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AU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AU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Low modality </a:t>
            </a:r>
            <a:r>
              <a:rPr lang="en-AU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		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I 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might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 clean my room.   </a:t>
            </a:r>
            <a:endParaRPr lang="en-AU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fontAlgn="base"/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Medium modality	</a:t>
            </a:r>
            <a:r>
              <a:rPr lang="en-AU" i="1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I 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should 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clean my room.    </a:t>
            </a:r>
            <a:endParaRPr lang="en-AU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fontAlgn="base"/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High modality</a:t>
            </a:r>
            <a:r>
              <a:rPr lang="en-AU" i="1" dirty="0">
                <a:solidFill>
                  <a:srgbClr val="000000"/>
                </a:solidFill>
                <a:latin typeface="Calibri"/>
                <a:cs typeface="Calibri"/>
              </a:rPr>
              <a:t>		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I 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will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 clean my room. </a:t>
            </a:r>
            <a:endParaRPr lang="en-AU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FC4C2E-9501-4074-80CC-DC119F60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DFA8-F900-44BA-B70C-2A8582F9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modal adverbs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96138-35FE-45E1-8909-B211D955C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/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We can also add modal </a:t>
            </a:r>
            <a:r>
              <a:rPr lang="en-AU" dirty="0">
                <a:solidFill>
                  <a:srgbClr val="0070C0"/>
                </a:solidFill>
                <a:latin typeface="Calibri"/>
                <a:cs typeface="Calibri"/>
              </a:rPr>
              <a:t>adverbs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 to help modal 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verbs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 express low, medium or high modality. </a:t>
            </a:r>
          </a:p>
          <a:p>
            <a:pPr fontAlgn="base"/>
            <a:endParaRPr lang="en-A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Low modality</a:t>
            </a:r>
            <a:r>
              <a:rPr lang="en-AU" i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I </a:t>
            </a:r>
            <a:r>
              <a:rPr lang="en-AU" dirty="0">
                <a:solidFill>
                  <a:srgbClr val="0070C0"/>
                </a:solidFill>
                <a:latin typeface="Calibri"/>
                <a:cs typeface="Calibri"/>
              </a:rPr>
              <a:t>possibly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 will 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clean my room.</a:t>
            </a:r>
          </a:p>
          <a:p>
            <a:pPr fontAlgn="base"/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Medium modality </a:t>
            </a:r>
            <a:r>
              <a:rPr lang="en-AU" i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I </a:t>
            </a:r>
            <a:r>
              <a:rPr lang="en-AU" dirty="0">
                <a:solidFill>
                  <a:srgbClr val="0070C0"/>
                </a:solidFill>
                <a:latin typeface="Calibri"/>
                <a:cs typeface="Calibri"/>
              </a:rPr>
              <a:t>probably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 will 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clean my room. </a:t>
            </a:r>
          </a:p>
          <a:p>
            <a:pPr fontAlgn="base"/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High modality</a:t>
            </a:r>
            <a:r>
              <a:rPr lang="en-AU" i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I </a:t>
            </a:r>
            <a:r>
              <a:rPr lang="en-AU" dirty="0">
                <a:solidFill>
                  <a:srgbClr val="0070C0"/>
                </a:solidFill>
                <a:latin typeface="Calibri"/>
                <a:cs typeface="Calibri"/>
              </a:rPr>
              <a:t>definitely</a:t>
            </a:r>
            <a:r>
              <a:rPr lang="en-AU" dirty="0">
                <a:solidFill>
                  <a:srgbClr val="00B050"/>
                </a:solidFill>
                <a:latin typeface="Calibri"/>
                <a:cs typeface="Calibri"/>
              </a:rPr>
              <a:t> will 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clean my room. 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3A6955-1435-4F5B-B351-E4AD54660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8136-B253-4582-A74F-E32BE31B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227"/>
            <a:ext cx="10515600" cy="1325563"/>
          </a:xfrm>
        </p:spPr>
        <p:txBody>
          <a:bodyPr/>
          <a:lstStyle/>
          <a:p>
            <a:r>
              <a:rPr lang="en-AU"/>
              <a:t>What is a contraction?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EDDC5-6D4E-423D-A7AB-B6EF9618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299"/>
            <a:ext cx="10515600" cy="381317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A </a:t>
            </a:r>
            <a:r>
              <a:rPr lang="en-AU" dirty="0">
                <a:solidFill>
                  <a:srgbClr val="35777D"/>
                </a:solidFill>
              </a:rPr>
              <a:t>contraction</a:t>
            </a:r>
            <a:r>
              <a:rPr lang="en-AU" dirty="0"/>
              <a:t> is a shorter way of writing or saying 2 words.</a:t>
            </a:r>
          </a:p>
          <a:p>
            <a:r>
              <a:rPr lang="en-AU" dirty="0"/>
              <a:t>We can </a:t>
            </a:r>
            <a:r>
              <a:rPr lang="en-AU" dirty="0">
                <a:solidFill>
                  <a:srgbClr val="35777D"/>
                </a:solidFill>
              </a:rPr>
              <a:t>contract</a:t>
            </a:r>
            <a:r>
              <a:rPr lang="en-AU" dirty="0"/>
              <a:t> two words into one word.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did n</a:t>
            </a:r>
            <a:r>
              <a:rPr lang="en-AU" dirty="0">
                <a:solidFill>
                  <a:srgbClr val="FF0000"/>
                </a:solidFill>
              </a:rPr>
              <a:t>o</a:t>
            </a:r>
            <a:r>
              <a:rPr lang="en-AU" dirty="0"/>
              <a:t>t = didn</a:t>
            </a:r>
            <a:r>
              <a:rPr lang="en-AU" dirty="0">
                <a:solidFill>
                  <a:srgbClr val="FF0000"/>
                </a:solidFill>
              </a:rPr>
              <a:t>’</a:t>
            </a:r>
            <a:r>
              <a:rPr lang="en-AU" dirty="0"/>
              <a:t>t</a:t>
            </a:r>
          </a:p>
          <a:p>
            <a:r>
              <a:rPr lang="en-AU" dirty="0"/>
              <a:t>The missing letter, shown in red, is replaced by an apostrophe.  </a:t>
            </a:r>
            <a:r>
              <a:rPr lang="en-AU" sz="3200" dirty="0">
                <a:solidFill>
                  <a:srgbClr val="FF0000"/>
                </a:solidFill>
              </a:rPr>
              <a:t>’</a:t>
            </a:r>
          </a:p>
          <a:p>
            <a:endParaRPr lang="en-AU" dirty="0"/>
          </a:p>
          <a:p>
            <a:r>
              <a:rPr lang="en-AU" dirty="0"/>
              <a:t>Sometimes 2 or more letters are removed.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we </a:t>
            </a:r>
            <a:r>
              <a:rPr lang="en-AU" dirty="0">
                <a:solidFill>
                  <a:srgbClr val="FF0000"/>
                </a:solidFill>
              </a:rPr>
              <a:t>wi</a:t>
            </a:r>
            <a:r>
              <a:rPr lang="en-AU" dirty="0"/>
              <a:t>ll = we</a:t>
            </a:r>
            <a:r>
              <a:rPr lang="en-AU" dirty="0">
                <a:solidFill>
                  <a:srgbClr val="FF0000"/>
                </a:solidFill>
              </a:rPr>
              <a:t>’</a:t>
            </a:r>
            <a:r>
              <a:rPr lang="en-AU" dirty="0"/>
              <a:t>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we </a:t>
            </a:r>
            <a:r>
              <a:rPr lang="en-AU" dirty="0">
                <a:solidFill>
                  <a:srgbClr val="FF0000"/>
                </a:solidFill>
              </a:rPr>
              <a:t>woul</a:t>
            </a:r>
            <a:r>
              <a:rPr lang="en-AU" dirty="0"/>
              <a:t>d = we</a:t>
            </a:r>
            <a:r>
              <a:rPr lang="en-AU" dirty="0">
                <a:solidFill>
                  <a:srgbClr val="FF0000"/>
                </a:solidFill>
              </a:rPr>
              <a:t>’</a:t>
            </a:r>
            <a:r>
              <a:rPr lang="en-AU" dirty="0"/>
              <a:t>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192EDC-4B67-4E71-B808-5FFA1FE45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48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57B9-35AB-4FA8-BD3C-C37EF930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Modal verb contractions</a:t>
            </a:r>
            <a:endParaRPr lang="en-AU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2AE98-FEB3-49BC-A20F-74D48C83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0515600" cy="3341785"/>
          </a:xfrm>
        </p:spPr>
        <p:txBody>
          <a:bodyPr>
            <a:normAutofit/>
          </a:bodyPr>
          <a:lstStyle/>
          <a:p>
            <a:r>
              <a:rPr lang="en-AU" dirty="0"/>
              <a:t>Modal verbs can persuade someone to do something or not do something. </a:t>
            </a:r>
          </a:p>
          <a:p>
            <a:endParaRPr lang="en-AU" sz="1600" dirty="0"/>
          </a:p>
          <a:p>
            <a:r>
              <a:rPr lang="en-AU" dirty="0"/>
              <a:t>They can be positive:			You </a:t>
            </a:r>
            <a:r>
              <a:rPr lang="en-AU" dirty="0">
                <a:solidFill>
                  <a:srgbClr val="00B050"/>
                </a:solidFill>
              </a:rPr>
              <a:t>must </a:t>
            </a:r>
            <a:r>
              <a:rPr lang="en-AU" dirty="0"/>
              <a:t>do this.</a:t>
            </a:r>
          </a:p>
          <a:p>
            <a:r>
              <a:rPr lang="en-AU" dirty="0"/>
              <a:t>or negative:					You </a:t>
            </a:r>
            <a:r>
              <a:rPr lang="en-AU" dirty="0">
                <a:solidFill>
                  <a:srgbClr val="00B050"/>
                </a:solidFill>
              </a:rPr>
              <a:t>must not </a:t>
            </a:r>
            <a:r>
              <a:rPr lang="en-AU" dirty="0"/>
              <a:t>do this.</a:t>
            </a:r>
          </a:p>
          <a:p>
            <a:r>
              <a:rPr lang="en-AU" dirty="0"/>
              <a:t>Negative modal verbs can be                                                                                shortened into contractions:		You </a:t>
            </a:r>
            <a:r>
              <a:rPr lang="en-AU" dirty="0">
                <a:solidFill>
                  <a:srgbClr val="00B050"/>
                </a:solidFill>
              </a:rPr>
              <a:t>mustn’t </a:t>
            </a:r>
            <a:r>
              <a:rPr lang="en-AU" dirty="0"/>
              <a:t>do this.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965AAA-F425-47AA-9BE3-8A0D10AFF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BCE7-5B17-4D83-B061-03AE963A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152"/>
            <a:ext cx="10515600" cy="1325563"/>
          </a:xfrm>
        </p:spPr>
        <p:txBody>
          <a:bodyPr/>
          <a:lstStyle/>
          <a:p>
            <a:r>
              <a:rPr lang="en-AU"/>
              <a:t>Complete the table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BC7B2C-1C33-421D-9655-FF19876CB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97189"/>
            <a:ext cx="406400" cy="4064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225ED0-C996-4C7B-AE67-A7FBEF459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437710"/>
              </p:ext>
            </p:extLst>
          </p:nvPr>
        </p:nvGraphicFramePr>
        <p:xfrm>
          <a:off x="920393" y="1480843"/>
          <a:ext cx="8274978" cy="425954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499838">
                  <a:extLst>
                    <a:ext uri="{9D8B030D-6E8A-4147-A177-3AD203B41FA5}">
                      <a16:colId xmlns:a16="http://schemas.microsoft.com/office/drawing/2014/main" val="1457860688"/>
                    </a:ext>
                  </a:extLst>
                </a:gridCol>
                <a:gridCol w="2970295">
                  <a:extLst>
                    <a:ext uri="{9D8B030D-6E8A-4147-A177-3AD203B41FA5}">
                      <a16:colId xmlns:a16="http://schemas.microsoft.com/office/drawing/2014/main" val="1602417743"/>
                    </a:ext>
                  </a:extLst>
                </a:gridCol>
                <a:gridCol w="2804845">
                  <a:extLst>
                    <a:ext uri="{9D8B030D-6E8A-4147-A177-3AD203B41FA5}">
                      <a16:colId xmlns:a16="http://schemas.microsoft.com/office/drawing/2014/main" val="746642808"/>
                    </a:ext>
                  </a:extLst>
                </a:gridCol>
              </a:tblGrid>
              <a:tr h="579383"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solidFill>
                            <a:schemeClr val="bg1"/>
                          </a:solidFill>
                        </a:rPr>
                        <a:t>Positive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Negative </a:t>
                      </a:r>
                      <a:r>
                        <a:rPr lang="en-AU" sz="1800"/>
                        <a:t>+ not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Contraction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08286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 not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couldn’t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163428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should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should not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401237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must not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152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might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443817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would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592081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will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096582"/>
                  </a:ext>
                </a:extLst>
              </a:tr>
              <a:tr h="525737">
                <a:tc>
                  <a:txBody>
                    <a:bodyPr/>
                    <a:lstStyle/>
                    <a:p>
                      <a:pPr algn="ctr"/>
                      <a:r>
                        <a:rPr lang="en-AU" sz="2800"/>
                        <a:t>can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809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5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CA8CCB-C47D-4FA6-9369-6CE27757097F}">
  <ds:schemaRefs>
    <ds:schemaRef ds:uri="http://schemas.openxmlformats.org/package/2006/metadata/core-properties"/>
    <ds:schemaRef ds:uri="aac12812-9f3c-4df2-849d-85f1199e22b9"/>
    <ds:schemaRef ds:uri="http://schemas.microsoft.com/office/2006/documentManagement/types"/>
    <ds:schemaRef ds:uri="http://schemas.microsoft.com/office/infopath/2007/PartnerControls"/>
    <ds:schemaRef ds:uri="28b115c3-459a-455f-9491-f822ae48e207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D7811D-BAFE-4F31-A0B7-196AC1EAFDEF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277170E-6406-461E-86CB-ADC82802F4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1161</Words>
  <Application>Microsoft Office PowerPoint</Application>
  <PresentationFormat>Widescreen</PresentationFormat>
  <Paragraphs>272</Paragraphs>
  <Slides>26</Slides>
  <Notes>6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</vt:lpstr>
      <vt:lpstr>Let’s remember – modal verbs </vt:lpstr>
      <vt:lpstr>Let’s remember – modal adverbs</vt:lpstr>
      <vt:lpstr>What is a contraction?</vt:lpstr>
      <vt:lpstr>Modal verb contractions</vt:lpstr>
      <vt:lpstr>Complete the table</vt:lpstr>
      <vt:lpstr>Answers</vt:lpstr>
      <vt:lpstr>Answers </vt:lpstr>
      <vt:lpstr>More modal verb contractions – would</vt:lpstr>
      <vt:lpstr>Let’s remember – relating verbs</vt:lpstr>
      <vt:lpstr>Relating verbs in contractions</vt:lpstr>
      <vt:lpstr>Answers</vt:lpstr>
      <vt:lpstr>When do we use contractions?</vt:lpstr>
      <vt:lpstr>When do we use contractions?</vt:lpstr>
      <vt:lpstr>When do we use contractions?</vt:lpstr>
      <vt:lpstr>When do writers use contractions?</vt:lpstr>
      <vt:lpstr>Time to write</vt:lpstr>
      <vt:lpstr>An example</vt:lpstr>
      <vt:lpstr>Now it's your turn</vt:lpstr>
      <vt:lpstr>Reflection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6 – contractions </dc:title>
  <dc:creator>Department for Education</dc:creator>
  <cp:lastModifiedBy>Blackwell, Elyse (Curriculum and Learning Division)</cp:lastModifiedBy>
  <cp:revision>3</cp:revision>
  <dcterms:created xsi:type="dcterms:W3CDTF">2022-01-13T00:58:01Z</dcterms:created>
  <dcterms:modified xsi:type="dcterms:W3CDTF">2022-03-29T22:23:31Z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