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7" r:id="rId5"/>
    <p:sldMasterId id="2147483691" r:id="rId6"/>
  </p:sldMasterIdLst>
  <p:notesMasterIdLst>
    <p:notesMasterId r:id="rId32"/>
  </p:notesMasterIdLst>
  <p:sldIdLst>
    <p:sldId id="268" r:id="rId7"/>
    <p:sldId id="333" r:id="rId8"/>
    <p:sldId id="306" r:id="rId9"/>
    <p:sldId id="307" r:id="rId10"/>
    <p:sldId id="328" r:id="rId11"/>
    <p:sldId id="310" r:id="rId12"/>
    <p:sldId id="308" r:id="rId13"/>
    <p:sldId id="309" r:id="rId14"/>
    <p:sldId id="321" r:id="rId15"/>
    <p:sldId id="322" r:id="rId16"/>
    <p:sldId id="329" r:id="rId17"/>
    <p:sldId id="330" r:id="rId18"/>
    <p:sldId id="331" r:id="rId19"/>
    <p:sldId id="332" r:id="rId20"/>
    <p:sldId id="316" r:id="rId21"/>
    <p:sldId id="318" r:id="rId22"/>
    <p:sldId id="320" r:id="rId23"/>
    <p:sldId id="319" r:id="rId24"/>
    <p:sldId id="315" r:id="rId25"/>
    <p:sldId id="325" r:id="rId26"/>
    <p:sldId id="269" r:id="rId27"/>
    <p:sldId id="326" r:id="rId28"/>
    <p:sldId id="292" r:id="rId29"/>
    <p:sldId id="283" r:id="rId30"/>
    <p:sldId id="2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chilling, Geoff (Curriculum Development)" initials="SG(D" lastIdx="9" clrIdx="6">
    <p:extLst>
      <p:ext uri="{19B8F6BF-5375-455C-9EA6-DF929625EA0E}">
        <p15:presenceInfo xmlns:p15="http://schemas.microsoft.com/office/powerpoint/2012/main" userId="S::geoff.schilling950@schools.sa.edu.au::9147261c-0027-4955-b2a6-c80652defa48" providerId="AD"/>
      </p:ext>
    </p:extLst>
  </p:cmAuthor>
  <p:cmAuthor id="1" name="Strong, Ebony (Curriculum Support)" initials="SE(S" lastIdx="3" clrIdx="0">
    <p:extLst>
      <p:ext uri="{19B8F6BF-5375-455C-9EA6-DF929625EA0E}">
        <p15:presenceInfo xmlns:p15="http://schemas.microsoft.com/office/powerpoint/2012/main" userId="Strong, Ebony (Curriculum Support)" providerId="None"/>
      </p:ext>
    </p:extLst>
  </p:cmAuthor>
  <p:cmAuthor id="2" name="Osbourne, Lawrina (Curriculum Support)" initials="OL(S" lastIdx="4" clrIdx="1">
    <p:extLst>
      <p:ext uri="{19B8F6BF-5375-455C-9EA6-DF929625EA0E}">
        <p15:presenceInfo xmlns:p15="http://schemas.microsoft.com/office/powerpoint/2012/main" userId="Osbourne, Lawrina (Curriculum Support)" providerId="None"/>
      </p:ext>
    </p:extLst>
  </p:cmAuthor>
  <p:cmAuthor id="3" name="Rowntree, Sarah (Literacy and Numeracy Programs)" initials="RS(aNP" lastIdx="9" clrIdx="2">
    <p:extLst>
      <p:ext uri="{19B8F6BF-5375-455C-9EA6-DF929625EA0E}">
        <p15:presenceInfo xmlns:p15="http://schemas.microsoft.com/office/powerpoint/2012/main" userId="S::Sarah.Rowntree805@schools.sa.edu.au::10f23035-01e7-46ad-97a5-d88e33a86a1f" providerId="AD"/>
      </p:ext>
    </p:extLst>
  </p:cmAuthor>
  <p:cmAuthor id="4" name="Light, Jane (Curriculum Support)" initials="LS" lastIdx="7" clrIdx="3">
    <p:extLst>
      <p:ext uri="{19B8F6BF-5375-455C-9EA6-DF929625EA0E}">
        <p15:presenceInfo xmlns:p15="http://schemas.microsoft.com/office/powerpoint/2012/main" userId="S::jane.light380@schools.sa.edu.au::38f041a2-02fc-425b-9559-cdb75a858b09" providerId="AD"/>
      </p:ext>
    </p:extLst>
  </p:cmAuthor>
  <p:cmAuthor id="5" name="Randall, Michael (Curriculum Support)" initials="RM(S" lastIdx="2" clrIdx="4">
    <p:extLst>
      <p:ext uri="{19B8F6BF-5375-455C-9EA6-DF929625EA0E}">
        <p15:presenceInfo xmlns:p15="http://schemas.microsoft.com/office/powerpoint/2012/main" userId="Randall, Michael (Curriculum Support)" providerId="None"/>
      </p:ext>
    </p:extLst>
  </p:cmAuthor>
  <p:cmAuthor id="6" name="Ballantyne, Meegan (Curriculum Policy and Standards)" initials="BM(PaS" lastIdx="1" clrIdx="5">
    <p:extLst>
      <p:ext uri="{19B8F6BF-5375-455C-9EA6-DF929625EA0E}">
        <p15:presenceInfo xmlns:p15="http://schemas.microsoft.com/office/powerpoint/2012/main" userId="Ballantyne, Meegan (Curriculum Policy and Standard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9C9B"/>
    <a:srgbClr val="397A80"/>
    <a:srgbClr val="3577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F1F1F3-CC8B-477E-BD80-9394CB2B2C09}" v="1" dt="2022-03-29T22:24:03.1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3"/>
    <p:restoredTop sz="94588"/>
  </p:normalViewPr>
  <p:slideViewPr>
    <p:cSldViewPr snapToGrid="0">
      <p:cViewPr varScale="1">
        <p:scale>
          <a:sx n="120" d="100"/>
          <a:sy n="120" d="100"/>
        </p:scale>
        <p:origin x="9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ght, Jane (Curriculum Support)" userId="38f041a2-02fc-425b-9559-cdb75a858b09" providerId="ADAL" clId="{ECA5AB39-10DF-4946-A9BB-1B8A4EC9DD07}"/>
    <pc:docChg chg="undo custSel addSld delSld modSld">
      <pc:chgData name="Light, Jane (Curriculum Support)" userId="38f041a2-02fc-425b-9559-cdb75a858b09" providerId="ADAL" clId="{ECA5AB39-10DF-4946-A9BB-1B8A4EC9DD07}" dt="2022-01-27T07:19:44.811" v="431" actId="14100"/>
      <pc:docMkLst>
        <pc:docMk/>
      </pc:docMkLst>
      <pc:sldChg chg="modSp mod">
        <pc:chgData name="Light, Jane (Curriculum Support)" userId="38f041a2-02fc-425b-9559-cdb75a858b09" providerId="ADAL" clId="{ECA5AB39-10DF-4946-A9BB-1B8A4EC9DD07}" dt="2022-01-25T07:47:25.221" v="420" actId="1076"/>
        <pc:sldMkLst>
          <pc:docMk/>
          <pc:sldMk cId="4041345545" sldId="269"/>
        </pc:sldMkLst>
        <pc:spChg chg="mod">
          <ac:chgData name="Light, Jane (Curriculum Support)" userId="38f041a2-02fc-425b-9559-cdb75a858b09" providerId="ADAL" clId="{ECA5AB39-10DF-4946-A9BB-1B8A4EC9DD07}" dt="2022-01-25T07:43:25.879" v="402" actId="1076"/>
          <ac:spMkLst>
            <pc:docMk/>
            <pc:sldMk cId="4041345545" sldId="269"/>
            <ac:spMk id="2" creationId="{D04B11CB-A4AA-4BB3-AE5A-874E462C0F69}"/>
          </ac:spMkLst>
        </pc:spChg>
        <pc:spChg chg="mod">
          <ac:chgData name="Light, Jane (Curriculum Support)" userId="38f041a2-02fc-425b-9559-cdb75a858b09" providerId="ADAL" clId="{ECA5AB39-10DF-4946-A9BB-1B8A4EC9DD07}" dt="2022-01-25T07:45:11.332" v="414" actId="1076"/>
          <ac:spMkLst>
            <pc:docMk/>
            <pc:sldMk cId="4041345545" sldId="269"/>
            <ac:spMk id="7" creationId="{ADC4D16F-8866-4214-BF68-FE29B5FB241B}"/>
          </ac:spMkLst>
        </pc:spChg>
        <pc:spChg chg="mod">
          <ac:chgData name="Light, Jane (Curriculum Support)" userId="38f041a2-02fc-425b-9559-cdb75a858b09" providerId="ADAL" clId="{ECA5AB39-10DF-4946-A9BB-1B8A4EC9DD07}" dt="2022-01-25T07:47:25.221" v="420" actId="1076"/>
          <ac:spMkLst>
            <pc:docMk/>
            <pc:sldMk cId="4041345545" sldId="269"/>
            <ac:spMk id="13" creationId="{B3475908-5E0C-4519-816C-224B66DFEEE1}"/>
          </ac:spMkLst>
        </pc:spChg>
      </pc:sldChg>
      <pc:sldChg chg="modSp mod">
        <pc:chgData name="Light, Jane (Curriculum Support)" userId="38f041a2-02fc-425b-9559-cdb75a858b09" providerId="ADAL" clId="{ECA5AB39-10DF-4946-A9BB-1B8A4EC9DD07}" dt="2022-01-25T07:42:07.160" v="401" actId="108"/>
        <pc:sldMkLst>
          <pc:docMk/>
          <pc:sldMk cId="2874954787" sldId="308"/>
        </pc:sldMkLst>
        <pc:spChg chg="mod">
          <ac:chgData name="Light, Jane (Curriculum Support)" userId="38f041a2-02fc-425b-9559-cdb75a858b09" providerId="ADAL" clId="{ECA5AB39-10DF-4946-A9BB-1B8A4EC9DD07}" dt="2022-01-25T07:42:07.160" v="401" actId="108"/>
          <ac:spMkLst>
            <pc:docMk/>
            <pc:sldMk cId="2874954787" sldId="308"/>
            <ac:spMk id="3" creationId="{A3698BB1-DD30-4EE5-910F-B001E7ED5739}"/>
          </ac:spMkLst>
        </pc:spChg>
      </pc:sldChg>
      <pc:sldChg chg="modSp mod">
        <pc:chgData name="Light, Jane (Curriculum Support)" userId="38f041a2-02fc-425b-9559-cdb75a858b09" providerId="ADAL" clId="{ECA5AB39-10DF-4946-A9BB-1B8A4EC9DD07}" dt="2022-01-25T06:46:35.462" v="35" actId="113"/>
        <pc:sldMkLst>
          <pc:docMk/>
          <pc:sldMk cId="3994913127" sldId="309"/>
        </pc:sldMkLst>
        <pc:spChg chg="mod">
          <ac:chgData name="Light, Jane (Curriculum Support)" userId="38f041a2-02fc-425b-9559-cdb75a858b09" providerId="ADAL" clId="{ECA5AB39-10DF-4946-A9BB-1B8A4EC9DD07}" dt="2022-01-25T06:46:35.462" v="35" actId="113"/>
          <ac:spMkLst>
            <pc:docMk/>
            <pc:sldMk cId="3994913127" sldId="309"/>
            <ac:spMk id="3" creationId="{A3698BB1-DD30-4EE5-910F-B001E7ED5739}"/>
          </ac:spMkLst>
        </pc:spChg>
      </pc:sldChg>
      <pc:sldChg chg="modSp mod">
        <pc:chgData name="Light, Jane (Curriculum Support)" userId="38f041a2-02fc-425b-9559-cdb75a858b09" providerId="ADAL" clId="{ECA5AB39-10DF-4946-A9BB-1B8A4EC9DD07}" dt="2022-01-27T07:19:44.811" v="431" actId="14100"/>
        <pc:sldMkLst>
          <pc:docMk/>
          <pc:sldMk cId="2475480648" sldId="310"/>
        </pc:sldMkLst>
        <pc:spChg chg="mod">
          <ac:chgData name="Light, Jane (Curriculum Support)" userId="38f041a2-02fc-425b-9559-cdb75a858b09" providerId="ADAL" clId="{ECA5AB39-10DF-4946-A9BB-1B8A4EC9DD07}" dt="2022-01-25T07:36:22.192" v="374" actId="1076"/>
          <ac:spMkLst>
            <pc:docMk/>
            <pc:sldMk cId="2475480648" sldId="310"/>
            <ac:spMk id="2" creationId="{D87EC12D-0A4D-4E12-8796-7951CAD7DDFE}"/>
          </ac:spMkLst>
        </pc:spChg>
        <pc:spChg chg="mod">
          <ac:chgData name="Light, Jane (Curriculum Support)" userId="38f041a2-02fc-425b-9559-cdb75a858b09" providerId="ADAL" clId="{ECA5AB39-10DF-4946-A9BB-1B8A4EC9DD07}" dt="2022-01-27T07:19:44.811" v="431" actId="14100"/>
          <ac:spMkLst>
            <pc:docMk/>
            <pc:sldMk cId="2475480648" sldId="310"/>
            <ac:spMk id="3" creationId="{A3698BB1-DD30-4EE5-910F-B001E7ED5739}"/>
          </ac:spMkLst>
        </pc:spChg>
      </pc:sldChg>
      <pc:sldChg chg="modSp del mod">
        <pc:chgData name="Light, Jane (Curriculum Support)" userId="38f041a2-02fc-425b-9559-cdb75a858b09" providerId="ADAL" clId="{ECA5AB39-10DF-4946-A9BB-1B8A4EC9DD07}" dt="2022-01-25T07:06:27.152" v="161" actId="2696"/>
        <pc:sldMkLst>
          <pc:docMk/>
          <pc:sldMk cId="2499770508" sldId="314"/>
        </pc:sldMkLst>
        <pc:spChg chg="mod">
          <ac:chgData name="Light, Jane (Curriculum Support)" userId="38f041a2-02fc-425b-9559-cdb75a858b09" providerId="ADAL" clId="{ECA5AB39-10DF-4946-A9BB-1B8A4EC9DD07}" dt="2022-01-25T06:47:27.878" v="36" actId="20577"/>
          <ac:spMkLst>
            <pc:docMk/>
            <pc:sldMk cId="2499770508" sldId="314"/>
            <ac:spMk id="3" creationId="{598B4A61-8386-4FFF-B36A-378F6654D916}"/>
          </ac:spMkLst>
        </pc:spChg>
      </pc:sldChg>
      <pc:sldChg chg="addSp delSp modSp mod">
        <pc:chgData name="Light, Jane (Curriculum Support)" userId="38f041a2-02fc-425b-9559-cdb75a858b09" providerId="ADAL" clId="{ECA5AB39-10DF-4946-A9BB-1B8A4EC9DD07}" dt="2022-01-25T07:30:32.177" v="328" actId="20577"/>
        <pc:sldMkLst>
          <pc:docMk/>
          <pc:sldMk cId="951356449" sldId="315"/>
        </pc:sldMkLst>
        <pc:spChg chg="add del mod">
          <ac:chgData name="Light, Jane (Curriculum Support)" userId="38f041a2-02fc-425b-9559-cdb75a858b09" providerId="ADAL" clId="{ECA5AB39-10DF-4946-A9BB-1B8A4EC9DD07}" dt="2022-01-25T07:26:55.584" v="272" actId="478"/>
          <ac:spMkLst>
            <pc:docMk/>
            <pc:sldMk cId="951356449" sldId="315"/>
            <ac:spMk id="2" creationId="{41F4715B-4366-4ED1-94D8-2E062B418B76}"/>
          </ac:spMkLst>
        </pc:spChg>
        <pc:spChg chg="del mod">
          <ac:chgData name="Light, Jane (Curriculum Support)" userId="38f041a2-02fc-425b-9559-cdb75a858b09" providerId="ADAL" clId="{ECA5AB39-10DF-4946-A9BB-1B8A4EC9DD07}" dt="2022-01-25T07:25:25.640" v="254" actId="478"/>
          <ac:spMkLst>
            <pc:docMk/>
            <pc:sldMk cId="951356449" sldId="315"/>
            <ac:spMk id="3" creationId="{F0CF1DEA-6E0A-4149-A56E-C0855DB8B6EA}"/>
          </ac:spMkLst>
        </pc:spChg>
        <pc:spChg chg="add del mod">
          <ac:chgData name="Light, Jane (Curriculum Support)" userId="38f041a2-02fc-425b-9559-cdb75a858b09" providerId="ADAL" clId="{ECA5AB39-10DF-4946-A9BB-1B8A4EC9DD07}" dt="2022-01-25T07:25:38.013" v="255" actId="478"/>
          <ac:spMkLst>
            <pc:docMk/>
            <pc:sldMk cId="951356449" sldId="315"/>
            <ac:spMk id="5" creationId="{A6297FC6-8D48-4B7C-BBBA-8ACA3342D3C6}"/>
          </ac:spMkLst>
        </pc:spChg>
        <pc:spChg chg="add del mod">
          <ac:chgData name="Light, Jane (Curriculum Support)" userId="38f041a2-02fc-425b-9559-cdb75a858b09" providerId="ADAL" clId="{ECA5AB39-10DF-4946-A9BB-1B8A4EC9DD07}" dt="2022-01-25T07:26:36.994" v="266" actId="47"/>
          <ac:spMkLst>
            <pc:docMk/>
            <pc:sldMk cId="951356449" sldId="315"/>
            <ac:spMk id="11" creationId="{D53BE291-9B89-4383-AC54-12CA68E54247}"/>
          </ac:spMkLst>
        </pc:spChg>
        <pc:spChg chg="add del mod">
          <ac:chgData name="Light, Jane (Curriculum Support)" userId="38f041a2-02fc-425b-9559-cdb75a858b09" providerId="ADAL" clId="{ECA5AB39-10DF-4946-A9BB-1B8A4EC9DD07}" dt="2022-01-25T07:26:38.824" v="267" actId="478"/>
          <ac:spMkLst>
            <pc:docMk/>
            <pc:sldMk cId="951356449" sldId="315"/>
            <ac:spMk id="13" creationId="{D0BAA16E-BEA7-4C31-81BC-CE6B3CBCDBDC}"/>
          </ac:spMkLst>
        </pc:spChg>
        <pc:spChg chg="add mod">
          <ac:chgData name="Light, Jane (Curriculum Support)" userId="38f041a2-02fc-425b-9559-cdb75a858b09" providerId="ADAL" clId="{ECA5AB39-10DF-4946-A9BB-1B8A4EC9DD07}" dt="2022-01-25T07:28:10.799" v="276" actId="1076"/>
          <ac:spMkLst>
            <pc:docMk/>
            <pc:sldMk cId="951356449" sldId="315"/>
            <ac:spMk id="15" creationId="{CE52CE95-34E4-4D41-9EDE-55244CE50562}"/>
          </ac:spMkLst>
        </pc:spChg>
        <pc:spChg chg="add mod">
          <ac:chgData name="Light, Jane (Curriculum Support)" userId="38f041a2-02fc-425b-9559-cdb75a858b09" providerId="ADAL" clId="{ECA5AB39-10DF-4946-A9BB-1B8A4EC9DD07}" dt="2022-01-25T07:30:27.514" v="324" actId="20577"/>
          <ac:spMkLst>
            <pc:docMk/>
            <pc:sldMk cId="951356449" sldId="315"/>
            <ac:spMk id="16" creationId="{DEB3DBCA-0C9E-42B2-B637-E7ED6F5277E9}"/>
          </ac:spMkLst>
        </pc:spChg>
        <pc:spChg chg="add mod">
          <ac:chgData name="Light, Jane (Curriculum Support)" userId="38f041a2-02fc-425b-9559-cdb75a858b09" providerId="ADAL" clId="{ECA5AB39-10DF-4946-A9BB-1B8A4EC9DD07}" dt="2022-01-25T07:30:32.177" v="328" actId="20577"/>
          <ac:spMkLst>
            <pc:docMk/>
            <pc:sldMk cId="951356449" sldId="315"/>
            <ac:spMk id="17" creationId="{3DF2A398-86D3-40C1-B8CF-2CDE4D723B88}"/>
          </ac:spMkLst>
        </pc:spChg>
        <pc:picChg chg="del">
          <ac:chgData name="Light, Jane (Curriculum Support)" userId="38f041a2-02fc-425b-9559-cdb75a858b09" providerId="ADAL" clId="{ECA5AB39-10DF-4946-A9BB-1B8A4EC9DD07}" dt="2022-01-25T07:25:03.276" v="250" actId="478"/>
          <ac:picMkLst>
            <pc:docMk/>
            <pc:sldMk cId="951356449" sldId="315"/>
            <ac:picMk id="7" creationId="{155EFD2F-6B63-43AD-AC5E-A39BE81E234C}"/>
          </ac:picMkLst>
        </pc:picChg>
        <pc:picChg chg="del">
          <ac:chgData name="Light, Jane (Curriculum Support)" userId="38f041a2-02fc-425b-9559-cdb75a858b09" providerId="ADAL" clId="{ECA5AB39-10DF-4946-A9BB-1B8A4EC9DD07}" dt="2022-01-25T07:24:50.985" v="249" actId="478"/>
          <ac:picMkLst>
            <pc:docMk/>
            <pc:sldMk cId="951356449" sldId="315"/>
            <ac:picMk id="8" creationId="{A696F6C7-FACB-4476-BFB2-CCD5FD8907B8}"/>
          </ac:picMkLst>
        </pc:picChg>
        <pc:picChg chg="add mod">
          <ac:chgData name="Light, Jane (Curriculum Support)" userId="38f041a2-02fc-425b-9559-cdb75a858b09" providerId="ADAL" clId="{ECA5AB39-10DF-4946-A9BB-1B8A4EC9DD07}" dt="2022-01-25T07:26:00.507" v="258" actId="1076"/>
          <ac:picMkLst>
            <pc:docMk/>
            <pc:sldMk cId="951356449" sldId="315"/>
            <ac:picMk id="9" creationId="{ACEE0817-8E9F-4B7D-8D50-DD9D8D2C2CB0}"/>
          </ac:picMkLst>
        </pc:picChg>
        <pc:picChg chg="add mod">
          <ac:chgData name="Light, Jane (Curriculum Support)" userId="38f041a2-02fc-425b-9559-cdb75a858b09" providerId="ADAL" clId="{ECA5AB39-10DF-4946-A9BB-1B8A4EC9DD07}" dt="2022-01-25T07:26:03.765" v="259" actId="1076"/>
          <ac:picMkLst>
            <pc:docMk/>
            <pc:sldMk cId="951356449" sldId="315"/>
            <ac:picMk id="10" creationId="{0C946DA9-8576-4B1C-9779-3D1AADB48A98}"/>
          </ac:picMkLst>
        </pc:picChg>
      </pc:sldChg>
      <pc:sldChg chg="addSp delSp modSp mod modClrScheme chgLayout">
        <pc:chgData name="Light, Jane (Curriculum Support)" userId="38f041a2-02fc-425b-9559-cdb75a858b09" providerId="ADAL" clId="{ECA5AB39-10DF-4946-A9BB-1B8A4EC9DD07}" dt="2022-01-25T07:41:16.160" v="396" actId="113"/>
        <pc:sldMkLst>
          <pc:docMk/>
          <pc:sldMk cId="1675172379" sldId="316"/>
        </pc:sldMkLst>
        <pc:spChg chg="mod ord">
          <ac:chgData name="Light, Jane (Curriculum Support)" userId="38f041a2-02fc-425b-9559-cdb75a858b09" providerId="ADAL" clId="{ECA5AB39-10DF-4946-A9BB-1B8A4EC9DD07}" dt="2022-01-25T07:19:35.919" v="194" actId="700"/>
          <ac:spMkLst>
            <pc:docMk/>
            <pc:sldMk cId="1675172379" sldId="316"/>
            <ac:spMk id="2" creationId="{99FD6CD5-F225-4DD8-8B0D-ABD7E4569DF8}"/>
          </ac:spMkLst>
        </pc:spChg>
        <pc:spChg chg="mod ord">
          <ac:chgData name="Light, Jane (Curriculum Support)" userId="38f041a2-02fc-425b-9559-cdb75a858b09" providerId="ADAL" clId="{ECA5AB39-10DF-4946-A9BB-1B8A4EC9DD07}" dt="2022-01-25T07:41:16.160" v="396" actId="113"/>
          <ac:spMkLst>
            <pc:docMk/>
            <pc:sldMk cId="1675172379" sldId="316"/>
            <ac:spMk id="3" creationId="{75B552CF-E115-4BAB-98DC-3AF50F14DEE2}"/>
          </ac:spMkLst>
        </pc:spChg>
        <pc:spChg chg="add del mod ord">
          <ac:chgData name="Light, Jane (Curriculum Support)" userId="38f041a2-02fc-425b-9559-cdb75a858b09" providerId="ADAL" clId="{ECA5AB39-10DF-4946-A9BB-1B8A4EC9DD07}" dt="2022-01-25T07:20:01.028" v="196"/>
          <ac:spMkLst>
            <pc:docMk/>
            <pc:sldMk cId="1675172379" sldId="316"/>
            <ac:spMk id="4" creationId="{D7DC5FD2-D62D-408D-9E29-DE539B39B541}"/>
          </ac:spMkLst>
        </pc:spChg>
        <pc:spChg chg="add mod">
          <ac:chgData name="Light, Jane (Curriculum Support)" userId="38f041a2-02fc-425b-9559-cdb75a858b09" providerId="ADAL" clId="{ECA5AB39-10DF-4946-A9BB-1B8A4EC9DD07}" dt="2022-01-25T07:22:55.592" v="231" actId="1076"/>
          <ac:spMkLst>
            <pc:docMk/>
            <pc:sldMk cId="1675172379" sldId="316"/>
            <ac:spMk id="8" creationId="{EFB63E82-1094-4515-A1E2-96166F83179E}"/>
          </ac:spMkLst>
        </pc:spChg>
        <pc:picChg chg="add mod">
          <ac:chgData name="Light, Jane (Curriculum Support)" userId="38f041a2-02fc-425b-9559-cdb75a858b09" providerId="ADAL" clId="{ECA5AB39-10DF-4946-A9BB-1B8A4EC9DD07}" dt="2022-01-25T07:20:01.028" v="196"/>
          <ac:picMkLst>
            <pc:docMk/>
            <pc:sldMk cId="1675172379" sldId="316"/>
            <ac:picMk id="5" creationId="{1E935672-4330-4565-814A-4189760623E4}"/>
          </ac:picMkLst>
        </pc:picChg>
        <pc:picChg chg="del mod">
          <ac:chgData name="Light, Jane (Curriculum Support)" userId="38f041a2-02fc-425b-9559-cdb75a858b09" providerId="ADAL" clId="{ECA5AB39-10DF-4946-A9BB-1B8A4EC9DD07}" dt="2022-01-25T07:20:03.364" v="197" actId="478"/>
          <ac:picMkLst>
            <pc:docMk/>
            <pc:sldMk cId="1675172379" sldId="316"/>
            <ac:picMk id="14" creationId="{CDF4455C-FC8A-4032-A91B-118C8E198676}"/>
          </ac:picMkLst>
        </pc:picChg>
      </pc:sldChg>
      <pc:sldChg chg="addSp delSp modSp mod modClrScheme chgLayout">
        <pc:chgData name="Light, Jane (Curriculum Support)" userId="38f041a2-02fc-425b-9559-cdb75a858b09" providerId="ADAL" clId="{ECA5AB39-10DF-4946-A9BB-1B8A4EC9DD07}" dt="2022-01-25T07:40:03.618" v="390" actId="113"/>
        <pc:sldMkLst>
          <pc:docMk/>
          <pc:sldMk cId="3138823137" sldId="318"/>
        </pc:sldMkLst>
        <pc:spChg chg="mod ord">
          <ac:chgData name="Light, Jane (Curriculum Support)" userId="38f041a2-02fc-425b-9559-cdb75a858b09" providerId="ADAL" clId="{ECA5AB39-10DF-4946-A9BB-1B8A4EC9DD07}" dt="2022-01-25T07:20:39.249" v="198" actId="700"/>
          <ac:spMkLst>
            <pc:docMk/>
            <pc:sldMk cId="3138823137" sldId="318"/>
            <ac:spMk id="2" creationId="{99FD6CD5-F225-4DD8-8B0D-ABD7E4569DF8}"/>
          </ac:spMkLst>
        </pc:spChg>
        <pc:spChg chg="mod ord">
          <ac:chgData name="Light, Jane (Curriculum Support)" userId="38f041a2-02fc-425b-9559-cdb75a858b09" providerId="ADAL" clId="{ECA5AB39-10DF-4946-A9BB-1B8A4EC9DD07}" dt="2022-01-25T07:40:03.618" v="390" actId="113"/>
          <ac:spMkLst>
            <pc:docMk/>
            <pc:sldMk cId="3138823137" sldId="318"/>
            <ac:spMk id="3" creationId="{75B552CF-E115-4BAB-98DC-3AF50F14DEE2}"/>
          </ac:spMkLst>
        </pc:spChg>
        <pc:spChg chg="add del mod ord">
          <ac:chgData name="Light, Jane (Curriculum Support)" userId="38f041a2-02fc-425b-9559-cdb75a858b09" providerId="ADAL" clId="{ECA5AB39-10DF-4946-A9BB-1B8A4EC9DD07}" dt="2022-01-25T07:20:56.244" v="201"/>
          <ac:spMkLst>
            <pc:docMk/>
            <pc:sldMk cId="3138823137" sldId="318"/>
            <ac:spMk id="4" creationId="{5552B910-3221-4DB3-9E35-78736DC20B0E}"/>
          </ac:spMkLst>
        </pc:spChg>
        <pc:spChg chg="del">
          <ac:chgData name="Light, Jane (Curriculum Support)" userId="38f041a2-02fc-425b-9559-cdb75a858b09" providerId="ADAL" clId="{ECA5AB39-10DF-4946-A9BB-1B8A4EC9DD07}" dt="2022-01-25T07:23:01.213" v="232" actId="478"/>
          <ac:spMkLst>
            <pc:docMk/>
            <pc:sldMk cId="3138823137" sldId="318"/>
            <ac:spMk id="6" creationId="{E88985F2-38A5-4A0F-85D5-B587B03CDF0F}"/>
          </ac:spMkLst>
        </pc:spChg>
        <pc:spChg chg="add mod">
          <ac:chgData name="Light, Jane (Curriculum Support)" userId="38f041a2-02fc-425b-9559-cdb75a858b09" providerId="ADAL" clId="{ECA5AB39-10DF-4946-A9BB-1B8A4EC9DD07}" dt="2022-01-25T07:23:05.172" v="234" actId="1076"/>
          <ac:spMkLst>
            <pc:docMk/>
            <pc:sldMk cId="3138823137" sldId="318"/>
            <ac:spMk id="9" creationId="{28883BCD-45FD-4E11-804F-B1181730D000}"/>
          </ac:spMkLst>
        </pc:spChg>
        <pc:picChg chg="del mod">
          <ac:chgData name="Light, Jane (Curriculum Support)" userId="38f041a2-02fc-425b-9559-cdb75a858b09" providerId="ADAL" clId="{ECA5AB39-10DF-4946-A9BB-1B8A4EC9DD07}" dt="2022-01-25T07:20:57.985" v="202" actId="478"/>
          <ac:picMkLst>
            <pc:docMk/>
            <pc:sldMk cId="3138823137" sldId="318"/>
            <ac:picMk id="5" creationId="{730885CD-E3E2-4D6A-9979-BE72333FC388}"/>
          </ac:picMkLst>
        </pc:picChg>
        <pc:picChg chg="add mod">
          <ac:chgData name="Light, Jane (Curriculum Support)" userId="38f041a2-02fc-425b-9559-cdb75a858b09" providerId="ADAL" clId="{ECA5AB39-10DF-4946-A9BB-1B8A4EC9DD07}" dt="2022-01-25T07:20:56.244" v="201"/>
          <ac:picMkLst>
            <pc:docMk/>
            <pc:sldMk cId="3138823137" sldId="318"/>
            <ac:picMk id="8" creationId="{8C633768-AD9F-4BDD-8B8E-28CE55FBE10C}"/>
          </ac:picMkLst>
        </pc:picChg>
      </pc:sldChg>
      <pc:sldChg chg="addSp delSp modSp mod modClrScheme chgLayout">
        <pc:chgData name="Light, Jane (Curriculum Support)" userId="38f041a2-02fc-425b-9559-cdb75a858b09" providerId="ADAL" clId="{ECA5AB39-10DF-4946-A9BB-1B8A4EC9DD07}" dt="2022-01-25T07:38:56.950" v="383" actId="113"/>
        <pc:sldMkLst>
          <pc:docMk/>
          <pc:sldMk cId="1803687319" sldId="319"/>
        </pc:sldMkLst>
        <pc:spChg chg="mod ord">
          <ac:chgData name="Light, Jane (Curriculum Support)" userId="38f041a2-02fc-425b-9559-cdb75a858b09" providerId="ADAL" clId="{ECA5AB39-10DF-4946-A9BB-1B8A4EC9DD07}" dt="2022-01-25T07:23:59.265" v="242" actId="700"/>
          <ac:spMkLst>
            <pc:docMk/>
            <pc:sldMk cId="1803687319" sldId="319"/>
            <ac:spMk id="2" creationId="{99FD6CD5-F225-4DD8-8B0D-ABD7E4569DF8}"/>
          </ac:spMkLst>
        </pc:spChg>
        <pc:spChg chg="mod ord">
          <ac:chgData name="Light, Jane (Curriculum Support)" userId="38f041a2-02fc-425b-9559-cdb75a858b09" providerId="ADAL" clId="{ECA5AB39-10DF-4946-A9BB-1B8A4EC9DD07}" dt="2022-01-25T07:38:56.950" v="383" actId="113"/>
          <ac:spMkLst>
            <pc:docMk/>
            <pc:sldMk cId="1803687319" sldId="319"/>
            <ac:spMk id="3" creationId="{75B552CF-E115-4BAB-98DC-3AF50F14DEE2}"/>
          </ac:spMkLst>
        </pc:spChg>
        <pc:spChg chg="add del mod ord">
          <ac:chgData name="Light, Jane (Curriculum Support)" userId="38f041a2-02fc-425b-9559-cdb75a858b09" providerId="ADAL" clId="{ECA5AB39-10DF-4946-A9BB-1B8A4EC9DD07}" dt="2022-01-25T07:24:07.400" v="245"/>
          <ac:spMkLst>
            <pc:docMk/>
            <pc:sldMk cId="1803687319" sldId="319"/>
            <ac:spMk id="4" creationId="{013811D8-29BE-488F-A65F-45A08A823412}"/>
          </ac:spMkLst>
        </pc:spChg>
        <pc:spChg chg="add mod">
          <ac:chgData name="Light, Jane (Curriculum Support)" userId="38f041a2-02fc-425b-9559-cdb75a858b09" providerId="ADAL" clId="{ECA5AB39-10DF-4946-A9BB-1B8A4EC9DD07}" dt="2022-01-25T07:24:19.849" v="247"/>
          <ac:spMkLst>
            <pc:docMk/>
            <pc:sldMk cId="1803687319" sldId="319"/>
            <ac:spMk id="8" creationId="{580A9DB4-8C4F-4DB6-A36F-CBD50F51F298}"/>
          </ac:spMkLst>
        </pc:spChg>
        <pc:picChg chg="del mod">
          <ac:chgData name="Light, Jane (Curriculum Support)" userId="38f041a2-02fc-425b-9559-cdb75a858b09" providerId="ADAL" clId="{ECA5AB39-10DF-4946-A9BB-1B8A4EC9DD07}" dt="2022-01-25T07:24:09.073" v="246" actId="478"/>
          <ac:picMkLst>
            <pc:docMk/>
            <pc:sldMk cId="1803687319" sldId="319"/>
            <ac:picMk id="5" creationId="{7EBD2126-A9F0-4F14-B8DF-BAAC2ED3C008}"/>
          </ac:picMkLst>
        </pc:picChg>
        <pc:picChg chg="add mod">
          <ac:chgData name="Light, Jane (Curriculum Support)" userId="38f041a2-02fc-425b-9559-cdb75a858b09" providerId="ADAL" clId="{ECA5AB39-10DF-4946-A9BB-1B8A4EC9DD07}" dt="2022-01-25T07:24:07.400" v="245"/>
          <ac:picMkLst>
            <pc:docMk/>
            <pc:sldMk cId="1803687319" sldId="319"/>
            <ac:picMk id="7" creationId="{350B1692-A4F9-4773-B8DC-0318C0F66515}"/>
          </ac:picMkLst>
        </pc:picChg>
      </pc:sldChg>
      <pc:sldChg chg="addSp delSp modSp mod modClrScheme chgLayout">
        <pc:chgData name="Light, Jane (Curriculum Support)" userId="38f041a2-02fc-425b-9559-cdb75a858b09" providerId="ADAL" clId="{ECA5AB39-10DF-4946-A9BB-1B8A4EC9DD07}" dt="2022-01-25T07:23:47.342" v="241" actId="1076"/>
        <pc:sldMkLst>
          <pc:docMk/>
          <pc:sldMk cId="309343584" sldId="320"/>
        </pc:sldMkLst>
        <pc:spChg chg="mod ord">
          <ac:chgData name="Light, Jane (Curriculum Support)" userId="38f041a2-02fc-425b-9559-cdb75a858b09" providerId="ADAL" clId="{ECA5AB39-10DF-4946-A9BB-1B8A4EC9DD07}" dt="2022-01-25T07:23:29.999" v="237" actId="700"/>
          <ac:spMkLst>
            <pc:docMk/>
            <pc:sldMk cId="309343584" sldId="320"/>
            <ac:spMk id="2" creationId="{99FD6CD5-F225-4DD8-8B0D-ABD7E4569DF8}"/>
          </ac:spMkLst>
        </pc:spChg>
        <pc:spChg chg="mod ord">
          <ac:chgData name="Light, Jane (Curriculum Support)" userId="38f041a2-02fc-425b-9559-cdb75a858b09" providerId="ADAL" clId="{ECA5AB39-10DF-4946-A9BB-1B8A4EC9DD07}" dt="2022-01-25T07:23:29.999" v="237" actId="700"/>
          <ac:spMkLst>
            <pc:docMk/>
            <pc:sldMk cId="309343584" sldId="320"/>
            <ac:spMk id="3" creationId="{75B552CF-E115-4BAB-98DC-3AF50F14DEE2}"/>
          </ac:spMkLst>
        </pc:spChg>
        <pc:spChg chg="add del mod ord">
          <ac:chgData name="Light, Jane (Curriculum Support)" userId="38f041a2-02fc-425b-9559-cdb75a858b09" providerId="ADAL" clId="{ECA5AB39-10DF-4946-A9BB-1B8A4EC9DD07}" dt="2022-01-25T07:23:40.355" v="239"/>
          <ac:spMkLst>
            <pc:docMk/>
            <pc:sldMk cId="309343584" sldId="320"/>
            <ac:spMk id="4" creationId="{B291E071-085E-4982-837E-983098412606}"/>
          </ac:spMkLst>
        </pc:spChg>
        <pc:spChg chg="add mod">
          <ac:chgData name="Light, Jane (Curriculum Support)" userId="38f041a2-02fc-425b-9559-cdb75a858b09" providerId="ADAL" clId="{ECA5AB39-10DF-4946-A9BB-1B8A4EC9DD07}" dt="2022-01-25T07:23:47.342" v="241" actId="1076"/>
          <ac:spMkLst>
            <pc:docMk/>
            <pc:sldMk cId="309343584" sldId="320"/>
            <ac:spMk id="6" creationId="{ADA5EC22-D4FE-4ED2-973E-7B58A34CEAE6}"/>
          </ac:spMkLst>
        </pc:spChg>
        <pc:picChg chg="add mod">
          <ac:chgData name="Light, Jane (Curriculum Support)" userId="38f041a2-02fc-425b-9559-cdb75a858b09" providerId="ADAL" clId="{ECA5AB39-10DF-4946-A9BB-1B8A4EC9DD07}" dt="2022-01-25T07:23:40.355" v="239"/>
          <ac:picMkLst>
            <pc:docMk/>
            <pc:sldMk cId="309343584" sldId="320"/>
            <ac:picMk id="5" creationId="{619E8034-2A3F-4800-9EA3-20B6467EDCDB}"/>
          </ac:picMkLst>
        </pc:picChg>
        <pc:picChg chg="del mod">
          <ac:chgData name="Light, Jane (Curriculum Support)" userId="38f041a2-02fc-425b-9559-cdb75a858b09" providerId="ADAL" clId="{ECA5AB39-10DF-4946-A9BB-1B8A4EC9DD07}" dt="2022-01-25T07:23:41.945" v="240" actId="478"/>
          <ac:picMkLst>
            <pc:docMk/>
            <pc:sldMk cId="309343584" sldId="320"/>
            <ac:picMk id="8" creationId="{A2E66951-2F7E-4AE7-9DDD-3C36B651467B}"/>
          </ac:picMkLst>
        </pc:picChg>
      </pc:sldChg>
      <pc:sldChg chg="del">
        <pc:chgData name="Light, Jane (Curriculum Support)" userId="38f041a2-02fc-425b-9559-cdb75a858b09" providerId="ADAL" clId="{ECA5AB39-10DF-4946-A9BB-1B8A4EC9DD07}" dt="2022-01-25T07:06:43.158" v="162" actId="2696"/>
        <pc:sldMkLst>
          <pc:docMk/>
          <pc:sldMk cId="154760608" sldId="324"/>
        </pc:sldMkLst>
      </pc:sldChg>
      <pc:sldChg chg="modSp mod">
        <pc:chgData name="Light, Jane (Curriculum Support)" userId="38f041a2-02fc-425b-9559-cdb75a858b09" providerId="ADAL" clId="{ECA5AB39-10DF-4946-A9BB-1B8A4EC9DD07}" dt="2022-01-25T07:38:13.904" v="376" actId="113"/>
        <pc:sldMkLst>
          <pc:docMk/>
          <pc:sldMk cId="1549351913" sldId="325"/>
        </pc:sldMkLst>
        <pc:spChg chg="mod">
          <ac:chgData name="Light, Jane (Curriculum Support)" userId="38f041a2-02fc-425b-9559-cdb75a858b09" providerId="ADAL" clId="{ECA5AB39-10DF-4946-A9BB-1B8A4EC9DD07}" dt="2022-01-25T07:29:54.962" v="318" actId="1076"/>
          <ac:spMkLst>
            <pc:docMk/>
            <pc:sldMk cId="1549351913" sldId="325"/>
            <ac:spMk id="2" creationId="{41F4715B-4366-4ED1-94D8-2E062B418B76}"/>
          </ac:spMkLst>
        </pc:spChg>
        <pc:spChg chg="mod">
          <ac:chgData name="Light, Jane (Curriculum Support)" userId="38f041a2-02fc-425b-9559-cdb75a858b09" providerId="ADAL" clId="{ECA5AB39-10DF-4946-A9BB-1B8A4EC9DD07}" dt="2022-01-25T07:38:13.904" v="376" actId="113"/>
          <ac:spMkLst>
            <pc:docMk/>
            <pc:sldMk cId="1549351913" sldId="325"/>
            <ac:spMk id="3" creationId="{F0CF1DEA-6E0A-4149-A56E-C0855DB8B6EA}"/>
          </ac:spMkLst>
        </pc:spChg>
        <pc:spChg chg="mod">
          <ac:chgData name="Light, Jane (Curriculum Support)" userId="38f041a2-02fc-425b-9559-cdb75a858b09" providerId="ADAL" clId="{ECA5AB39-10DF-4946-A9BB-1B8A4EC9DD07}" dt="2022-01-25T07:38:10.033" v="375" actId="113"/>
          <ac:spMkLst>
            <pc:docMk/>
            <pc:sldMk cId="1549351913" sldId="325"/>
            <ac:spMk id="5" creationId="{2152F8CB-C3B8-42E3-932B-5E806FDDF24E}"/>
          </ac:spMkLst>
        </pc:spChg>
      </pc:sldChg>
      <pc:sldChg chg="modSp mod">
        <pc:chgData name="Light, Jane (Curriculum Support)" userId="38f041a2-02fc-425b-9559-cdb75a858b09" providerId="ADAL" clId="{ECA5AB39-10DF-4946-A9BB-1B8A4EC9DD07}" dt="2022-01-25T07:47:48.429" v="425" actId="20577"/>
        <pc:sldMkLst>
          <pc:docMk/>
          <pc:sldMk cId="922823677" sldId="326"/>
        </pc:sldMkLst>
        <pc:spChg chg="mod">
          <ac:chgData name="Light, Jane (Curriculum Support)" userId="38f041a2-02fc-425b-9559-cdb75a858b09" providerId="ADAL" clId="{ECA5AB39-10DF-4946-A9BB-1B8A4EC9DD07}" dt="2022-01-25T07:47:48.429" v="425" actId="20577"/>
          <ac:spMkLst>
            <pc:docMk/>
            <pc:sldMk cId="922823677" sldId="326"/>
            <ac:spMk id="3" creationId="{D2BDA30F-B7F5-4B85-B711-6493185EFE54}"/>
          </ac:spMkLst>
        </pc:spChg>
      </pc:sldChg>
      <pc:sldChg chg="addSp delSp modSp del mod modClrScheme chgLayout">
        <pc:chgData name="Light, Jane (Curriculum Support)" userId="38f041a2-02fc-425b-9559-cdb75a858b09" providerId="ADAL" clId="{ECA5AB39-10DF-4946-A9BB-1B8A4EC9DD07}" dt="2022-01-25T07:08:59.668" v="166" actId="2696"/>
        <pc:sldMkLst>
          <pc:docMk/>
          <pc:sldMk cId="1037318512" sldId="327"/>
        </pc:sldMkLst>
        <pc:spChg chg="mod ord">
          <ac:chgData name="Light, Jane (Curriculum Support)" userId="38f041a2-02fc-425b-9559-cdb75a858b09" providerId="ADAL" clId="{ECA5AB39-10DF-4946-A9BB-1B8A4EC9DD07}" dt="2022-01-25T07:04:18.046" v="158" actId="20577"/>
          <ac:spMkLst>
            <pc:docMk/>
            <pc:sldMk cId="1037318512" sldId="327"/>
            <ac:spMk id="3" creationId="{598B4A61-8386-4FFF-B36A-378F6654D916}"/>
          </ac:spMkLst>
        </pc:spChg>
        <pc:spChg chg="add mod ord">
          <ac:chgData name="Light, Jane (Curriculum Support)" userId="38f041a2-02fc-425b-9559-cdb75a858b09" providerId="ADAL" clId="{ECA5AB39-10DF-4946-A9BB-1B8A4EC9DD07}" dt="2022-01-25T07:03:18.902" v="151" actId="20577"/>
          <ac:spMkLst>
            <pc:docMk/>
            <pc:sldMk cId="1037318512" sldId="327"/>
            <ac:spMk id="4" creationId="{BF34DA3D-515C-4209-97F0-1F0F984BF111}"/>
          </ac:spMkLst>
        </pc:spChg>
        <pc:spChg chg="add del mod ord">
          <ac:chgData name="Light, Jane (Curriculum Support)" userId="38f041a2-02fc-425b-9559-cdb75a858b09" providerId="ADAL" clId="{ECA5AB39-10DF-4946-A9BB-1B8A4EC9DD07}" dt="2022-01-25T06:59:14.961" v="89" actId="478"/>
          <ac:spMkLst>
            <pc:docMk/>
            <pc:sldMk cId="1037318512" sldId="327"/>
            <ac:spMk id="5" creationId="{D55D344B-A8BA-46C3-AF4A-70CFDED733B6}"/>
          </ac:spMkLst>
        </pc:spChg>
        <pc:spChg chg="add del mod">
          <ac:chgData name="Light, Jane (Curriculum Support)" userId="38f041a2-02fc-425b-9559-cdb75a858b09" providerId="ADAL" clId="{ECA5AB39-10DF-4946-A9BB-1B8A4EC9DD07}" dt="2022-01-25T06:59:38.396" v="92"/>
          <ac:spMkLst>
            <pc:docMk/>
            <pc:sldMk cId="1037318512" sldId="327"/>
            <ac:spMk id="6" creationId="{D0BB358F-FBAB-4436-A752-789A44EC9300}"/>
          </ac:spMkLst>
        </pc:spChg>
      </pc:sldChg>
      <pc:sldChg chg="modSp add mod">
        <pc:chgData name="Light, Jane (Curriculum Support)" userId="38f041a2-02fc-425b-9559-cdb75a858b09" providerId="ADAL" clId="{ECA5AB39-10DF-4946-A9BB-1B8A4EC9DD07}" dt="2022-01-25T06:28:29.171" v="32" actId="20577"/>
        <pc:sldMkLst>
          <pc:docMk/>
          <pc:sldMk cId="765461141" sldId="328"/>
        </pc:sldMkLst>
        <pc:spChg chg="mod">
          <ac:chgData name="Light, Jane (Curriculum Support)" userId="38f041a2-02fc-425b-9559-cdb75a858b09" providerId="ADAL" clId="{ECA5AB39-10DF-4946-A9BB-1B8A4EC9DD07}" dt="2022-01-25T06:28:29.171" v="32" actId="20577"/>
          <ac:spMkLst>
            <pc:docMk/>
            <pc:sldMk cId="765461141" sldId="328"/>
            <ac:spMk id="2" creationId="{7D6C8136-B253-4582-A74F-E32BE31BD7CD}"/>
          </ac:spMkLst>
        </pc:spChg>
      </pc:sldChg>
      <pc:sldChg chg="addSp delSp modSp add mod modClrScheme chgLayout">
        <pc:chgData name="Light, Jane (Curriculum Support)" userId="38f041a2-02fc-425b-9559-cdb75a858b09" providerId="ADAL" clId="{ECA5AB39-10DF-4946-A9BB-1B8A4EC9DD07}" dt="2022-01-25T07:22:33.952" v="227" actId="1076"/>
        <pc:sldMkLst>
          <pc:docMk/>
          <pc:sldMk cId="1227784208" sldId="330"/>
        </pc:sldMkLst>
        <pc:spChg chg="mod ord">
          <ac:chgData name="Light, Jane (Curriculum Support)" userId="38f041a2-02fc-425b-9559-cdb75a858b09" providerId="ADAL" clId="{ECA5AB39-10DF-4946-A9BB-1B8A4EC9DD07}" dt="2022-01-25T06:53:34.839" v="56" actId="1076"/>
          <ac:spMkLst>
            <pc:docMk/>
            <pc:sldMk cId="1227784208" sldId="330"/>
            <ac:spMk id="2" creationId="{47D10073-E9F8-457B-9B55-B03AE8A6DCD1}"/>
          </ac:spMkLst>
        </pc:spChg>
        <pc:spChg chg="mod ord">
          <ac:chgData name="Light, Jane (Curriculum Support)" userId="38f041a2-02fc-425b-9559-cdb75a858b09" providerId="ADAL" clId="{ECA5AB39-10DF-4946-A9BB-1B8A4EC9DD07}" dt="2022-01-25T07:05:09.971" v="160" actId="27636"/>
          <ac:spMkLst>
            <pc:docMk/>
            <pc:sldMk cId="1227784208" sldId="330"/>
            <ac:spMk id="3" creationId="{598B4A61-8386-4FFF-B36A-378F6654D916}"/>
          </ac:spMkLst>
        </pc:spChg>
        <pc:spChg chg="add del mod ord">
          <ac:chgData name="Light, Jane (Curriculum Support)" userId="38f041a2-02fc-425b-9559-cdb75a858b09" providerId="ADAL" clId="{ECA5AB39-10DF-4946-A9BB-1B8A4EC9DD07}" dt="2022-01-25T06:52:34.378" v="43" actId="478"/>
          <ac:spMkLst>
            <pc:docMk/>
            <pc:sldMk cId="1227784208" sldId="330"/>
            <ac:spMk id="4" creationId="{26AC6195-F7D5-44CA-8509-1300E13C95AF}"/>
          </ac:spMkLst>
        </pc:spChg>
        <pc:spChg chg="add mod">
          <ac:chgData name="Light, Jane (Curriculum Support)" userId="38f041a2-02fc-425b-9559-cdb75a858b09" providerId="ADAL" clId="{ECA5AB39-10DF-4946-A9BB-1B8A4EC9DD07}" dt="2022-01-25T07:22:33.952" v="227" actId="1076"/>
          <ac:spMkLst>
            <pc:docMk/>
            <pc:sldMk cId="1227784208" sldId="330"/>
            <ac:spMk id="8" creationId="{78F9AE3D-4921-4B41-A856-4B398D9B91CD}"/>
          </ac:spMkLst>
        </pc:spChg>
        <pc:picChg chg="add del mod">
          <ac:chgData name="Light, Jane (Curriculum Support)" userId="38f041a2-02fc-425b-9559-cdb75a858b09" providerId="ADAL" clId="{ECA5AB39-10DF-4946-A9BB-1B8A4EC9DD07}" dt="2022-01-25T06:52:30.415" v="42"/>
          <ac:picMkLst>
            <pc:docMk/>
            <pc:sldMk cId="1227784208" sldId="330"/>
            <ac:picMk id="5" creationId="{9CA5417B-4B95-49CF-9E44-72235FFEADCB}"/>
          </ac:picMkLst>
        </pc:picChg>
        <pc:picChg chg="mod">
          <ac:chgData name="Light, Jane (Curriculum Support)" userId="38f041a2-02fc-425b-9559-cdb75a858b09" providerId="ADAL" clId="{ECA5AB39-10DF-4946-A9BB-1B8A4EC9DD07}" dt="2022-01-25T06:52:37.494" v="44" actId="1076"/>
          <ac:picMkLst>
            <pc:docMk/>
            <pc:sldMk cId="1227784208" sldId="330"/>
            <ac:picMk id="6" creationId="{7CE041B0-A8BA-46E2-B507-872595F6A746}"/>
          </ac:picMkLst>
        </pc:picChg>
      </pc:sldChg>
      <pc:sldChg chg="addSp delSp modSp add mod modClrScheme chgLayout">
        <pc:chgData name="Light, Jane (Curriculum Support)" userId="38f041a2-02fc-425b-9559-cdb75a858b09" providerId="ADAL" clId="{ECA5AB39-10DF-4946-A9BB-1B8A4EC9DD07}" dt="2022-01-25T07:22:45.192" v="229" actId="1076"/>
        <pc:sldMkLst>
          <pc:docMk/>
          <pc:sldMk cId="3835484095" sldId="331"/>
        </pc:sldMkLst>
        <pc:spChg chg="add mod ord">
          <ac:chgData name="Light, Jane (Curriculum Support)" userId="38f041a2-02fc-425b-9559-cdb75a858b09" providerId="ADAL" clId="{ECA5AB39-10DF-4946-A9BB-1B8A4EC9DD07}" dt="2022-01-25T07:00:05.441" v="98" actId="1076"/>
          <ac:spMkLst>
            <pc:docMk/>
            <pc:sldMk cId="3835484095" sldId="331"/>
            <ac:spMk id="2" creationId="{E7C761FE-20D9-4388-8109-EA637292AFD4}"/>
          </ac:spMkLst>
        </pc:spChg>
        <pc:spChg chg="mod ord">
          <ac:chgData name="Light, Jane (Curriculum Support)" userId="38f041a2-02fc-425b-9559-cdb75a858b09" providerId="ADAL" clId="{ECA5AB39-10DF-4946-A9BB-1B8A4EC9DD07}" dt="2022-01-25T07:00:38.874" v="103" actId="123"/>
          <ac:spMkLst>
            <pc:docMk/>
            <pc:sldMk cId="3835484095" sldId="331"/>
            <ac:spMk id="3" creationId="{598B4A61-8386-4FFF-B36A-378F6654D916}"/>
          </ac:spMkLst>
        </pc:spChg>
        <pc:spChg chg="add del mod ord">
          <ac:chgData name="Light, Jane (Curriculum Support)" userId="38f041a2-02fc-425b-9559-cdb75a858b09" providerId="ADAL" clId="{ECA5AB39-10DF-4946-A9BB-1B8A4EC9DD07}" dt="2022-01-25T06:57:38.840" v="61" actId="478"/>
          <ac:spMkLst>
            <pc:docMk/>
            <pc:sldMk cId="3835484095" sldId="331"/>
            <ac:spMk id="4" creationId="{994FF676-A4CB-45AA-82C1-85D6526AA03A}"/>
          </ac:spMkLst>
        </pc:spChg>
        <pc:spChg chg="add mod">
          <ac:chgData name="Light, Jane (Curriculum Support)" userId="38f041a2-02fc-425b-9559-cdb75a858b09" providerId="ADAL" clId="{ECA5AB39-10DF-4946-A9BB-1B8A4EC9DD07}" dt="2022-01-25T07:22:45.192" v="229" actId="1076"/>
          <ac:spMkLst>
            <pc:docMk/>
            <pc:sldMk cId="3835484095" sldId="331"/>
            <ac:spMk id="8" creationId="{45DFE448-E016-43D7-A082-31C379DC4350}"/>
          </ac:spMkLst>
        </pc:spChg>
        <pc:picChg chg="mod">
          <ac:chgData name="Light, Jane (Curriculum Support)" userId="38f041a2-02fc-425b-9559-cdb75a858b09" providerId="ADAL" clId="{ECA5AB39-10DF-4946-A9BB-1B8A4EC9DD07}" dt="2022-01-25T06:57:43.743" v="62" actId="1076"/>
          <ac:picMkLst>
            <pc:docMk/>
            <pc:sldMk cId="3835484095" sldId="331"/>
            <ac:picMk id="7" creationId="{E77F3866-3267-4CF5-8799-3EDE6F06820B}"/>
          </ac:picMkLst>
        </pc:picChg>
      </pc:sldChg>
      <pc:sldChg chg="addSp delSp modSp add mod">
        <pc:chgData name="Light, Jane (Curriculum Support)" userId="38f041a2-02fc-425b-9559-cdb75a858b09" providerId="ADAL" clId="{ECA5AB39-10DF-4946-A9BB-1B8A4EC9DD07}" dt="2022-01-25T07:17:53.854" v="193" actId="108"/>
        <pc:sldMkLst>
          <pc:docMk/>
          <pc:sldMk cId="2970289630" sldId="332"/>
        </pc:sldMkLst>
        <pc:spChg chg="del mod">
          <ac:chgData name="Light, Jane (Curriculum Support)" userId="38f041a2-02fc-425b-9559-cdb75a858b09" providerId="ADAL" clId="{ECA5AB39-10DF-4946-A9BB-1B8A4EC9DD07}" dt="2022-01-25T07:15:45.580" v="172" actId="478"/>
          <ac:spMkLst>
            <pc:docMk/>
            <pc:sldMk cId="2970289630" sldId="332"/>
            <ac:spMk id="3" creationId="{598B4A61-8386-4FFF-B36A-378F6654D916}"/>
          </ac:spMkLst>
        </pc:spChg>
        <pc:spChg chg="mod">
          <ac:chgData name="Light, Jane (Curriculum Support)" userId="38f041a2-02fc-425b-9559-cdb75a858b09" providerId="ADAL" clId="{ECA5AB39-10DF-4946-A9BB-1B8A4EC9DD07}" dt="2022-01-25T07:01:47.458" v="123" actId="1076"/>
          <ac:spMkLst>
            <pc:docMk/>
            <pc:sldMk cId="2970289630" sldId="332"/>
            <ac:spMk id="4" creationId="{BF34DA3D-515C-4209-97F0-1F0F984BF111}"/>
          </ac:spMkLst>
        </pc:spChg>
        <pc:spChg chg="add mod">
          <ac:chgData name="Light, Jane (Curriculum Support)" userId="38f041a2-02fc-425b-9559-cdb75a858b09" providerId="ADAL" clId="{ECA5AB39-10DF-4946-A9BB-1B8A4EC9DD07}" dt="2022-01-25T07:07:15.979" v="165" actId="1076"/>
          <ac:spMkLst>
            <pc:docMk/>
            <pc:sldMk cId="2970289630" sldId="332"/>
            <ac:spMk id="5" creationId="{871B7FC0-0DFF-4A36-B108-FFF6E03C11D5}"/>
          </ac:spMkLst>
        </pc:spChg>
        <pc:spChg chg="add mod">
          <ac:chgData name="Light, Jane (Curriculum Support)" userId="38f041a2-02fc-425b-9559-cdb75a858b09" providerId="ADAL" clId="{ECA5AB39-10DF-4946-A9BB-1B8A4EC9DD07}" dt="2022-01-25T07:17:53.854" v="193" actId="108"/>
          <ac:spMkLst>
            <pc:docMk/>
            <pc:sldMk cId="2970289630" sldId="332"/>
            <ac:spMk id="6" creationId="{E346F096-8F1A-4055-B82C-A3C4AC77A751}"/>
          </ac:spMkLst>
        </pc:spChg>
        <pc:spChg chg="add del mod">
          <ac:chgData name="Light, Jane (Curriculum Support)" userId="38f041a2-02fc-425b-9559-cdb75a858b09" providerId="ADAL" clId="{ECA5AB39-10DF-4946-A9BB-1B8A4EC9DD07}" dt="2022-01-25T07:15:55.171" v="173" actId="478"/>
          <ac:spMkLst>
            <pc:docMk/>
            <pc:sldMk cId="2970289630" sldId="332"/>
            <ac:spMk id="8" creationId="{E6575A09-7983-4A44-A581-9041CAE7ABF2}"/>
          </ac:spMkLst>
        </pc:spChg>
      </pc:sldChg>
    </pc:docChg>
  </pc:docChgLst>
  <pc:docChgLst>
    <pc:chgData name="Eadsforth, Kate (Curriculum Support)" userId="d045bf09-5a30-4360-820d-5c06f23fa1ea" providerId="ADAL" clId="{3E18DBF9-163E-4E29-98F8-A2BA8220F596}"/>
    <pc:docChg chg="modSld">
      <pc:chgData name="Eadsforth, Kate (Curriculum Support)" userId="d045bf09-5a30-4360-820d-5c06f23fa1ea" providerId="ADAL" clId="{3E18DBF9-163E-4E29-98F8-A2BA8220F596}" dt="2022-02-22T04:58:14.686" v="4" actId="20577"/>
      <pc:docMkLst>
        <pc:docMk/>
      </pc:docMkLst>
      <pc:sldChg chg="modSp mod">
        <pc:chgData name="Eadsforth, Kate (Curriculum Support)" userId="d045bf09-5a30-4360-820d-5c06f23fa1ea" providerId="ADAL" clId="{3E18DBF9-163E-4E29-98F8-A2BA8220F596}" dt="2022-02-22T04:58:14.686" v="4" actId="20577"/>
        <pc:sldMkLst>
          <pc:docMk/>
          <pc:sldMk cId="1227784208" sldId="330"/>
        </pc:sldMkLst>
        <pc:spChg chg="mod">
          <ac:chgData name="Eadsforth, Kate (Curriculum Support)" userId="d045bf09-5a30-4360-820d-5c06f23fa1ea" providerId="ADAL" clId="{3E18DBF9-163E-4E29-98F8-A2BA8220F596}" dt="2022-02-22T04:58:14.686" v="4" actId="20577"/>
          <ac:spMkLst>
            <pc:docMk/>
            <pc:sldMk cId="1227784208" sldId="330"/>
            <ac:spMk id="2" creationId="{47D10073-E9F8-457B-9B55-B03AE8A6DCD1}"/>
          </ac:spMkLst>
        </pc:spChg>
      </pc:sldChg>
    </pc:docChg>
  </pc:docChgLst>
  <pc:docChgLst>
    <pc:chgData name="Strong, Ebony (Curriculum Support)" userId="fc4f9260-2f14-4a69-9b3f-0e36ce06e08b" providerId="ADAL" clId="{771ED65F-8DFE-4BFD-9C48-950ACDB3164E}"/>
    <pc:docChg chg="undo custSel addSld delSld modSld sldOrd modMainMaster">
      <pc:chgData name="Strong, Ebony (Curriculum Support)" userId="fc4f9260-2f14-4a69-9b3f-0e36ce06e08b" providerId="ADAL" clId="{771ED65F-8DFE-4BFD-9C48-950ACDB3164E}" dt="2022-01-25T06:55:56.816" v="5934"/>
      <pc:docMkLst>
        <pc:docMk/>
      </pc:docMkLst>
      <pc:sldChg chg="del">
        <pc:chgData name="Strong, Ebony (Curriculum Support)" userId="fc4f9260-2f14-4a69-9b3f-0e36ce06e08b" providerId="ADAL" clId="{771ED65F-8DFE-4BFD-9C48-950ACDB3164E}" dt="2022-01-25T03:51:24.692" v="5384" actId="2696"/>
        <pc:sldMkLst>
          <pc:docMk/>
          <pc:sldMk cId="2213450308" sldId="264"/>
        </pc:sldMkLst>
      </pc:sldChg>
      <pc:sldChg chg="addSp modSp mod modTransition modAnim">
        <pc:chgData name="Strong, Ebony (Curriculum Support)" userId="fc4f9260-2f14-4a69-9b3f-0e36ce06e08b" providerId="ADAL" clId="{771ED65F-8DFE-4BFD-9C48-950ACDB3164E}" dt="2022-01-25T06:55:56.816" v="5934"/>
        <pc:sldMkLst>
          <pc:docMk/>
          <pc:sldMk cId="3641841233" sldId="268"/>
        </pc:sldMkLst>
        <pc:spChg chg="mod">
          <ac:chgData name="Strong, Ebony (Curriculum Support)" userId="fc4f9260-2f14-4a69-9b3f-0e36ce06e08b" providerId="ADAL" clId="{771ED65F-8DFE-4BFD-9C48-950ACDB3164E}" dt="2022-01-24T01:29:23.755" v="5" actId="20577"/>
          <ac:spMkLst>
            <pc:docMk/>
            <pc:sldMk cId="3641841233" sldId="268"/>
            <ac:spMk id="2" creationId="{E16E19A7-28C1-4456-AA1B-10100DF6CF0C}"/>
          </ac:spMkLst>
        </pc:spChg>
        <pc:spChg chg="mod">
          <ac:chgData name="Strong, Ebony (Curriculum Support)" userId="fc4f9260-2f14-4a69-9b3f-0e36ce06e08b" providerId="ADAL" clId="{771ED65F-8DFE-4BFD-9C48-950ACDB3164E}" dt="2022-01-25T04:13:52.676" v="5712" actId="20577"/>
          <ac:spMkLst>
            <pc:docMk/>
            <pc:sldMk cId="3641841233" sldId="268"/>
            <ac:spMk id="3" creationId="{4CD1DB66-0417-403D-8A90-5058DCCE5EB7}"/>
          </ac:spMkLst>
        </pc:spChg>
        <pc:spChg chg="mod">
          <ac:chgData name="Strong, Ebony (Curriculum Support)" userId="fc4f9260-2f14-4a69-9b3f-0e36ce06e08b" providerId="ADAL" clId="{771ED65F-8DFE-4BFD-9C48-950ACDB3164E}" dt="2022-01-24T01:29:27.663" v="12" actId="20577"/>
          <ac:spMkLst>
            <pc:docMk/>
            <pc:sldMk cId="3641841233" sldId="268"/>
            <ac:spMk id="4" creationId="{D0697118-CD2B-4676-8ECA-E66DE8A5AE4A}"/>
          </ac:spMkLst>
        </pc:spChg>
        <pc:picChg chg="add mod">
          <ac:chgData name="Strong, Ebony (Curriculum Support)" userId="fc4f9260-2f14-4a69-9b3f-0e36ce06e08b" providerId="ADAL" clId="{771ED65F-8DFE-4BFD-9C48-950ACDB3164E}" dt="2022-01-25T05:15:20.869" v="5793" actId="1076"/>
          <ac:picMkLst>
            <pc:docMk/>
            <pc:sldMk cId="3641841233" sldId="268"/>
            <ac:picMk id="5" creationId="{19332C00-14C9-4BE7-91B4-4DFDE30CD6F9}"/>
          </ac:picMkLst>
        </pc:picChg>
      </pc:sldChg>
      <pc:sldChg chg="addSp delSp modSp del mod ord">
        <pc:chgData name="Strong, Ebony (Curriculum Support)" userId="fc4f9260-2f14-4a69-9b3f-0e36ce06e08b" providerId="ADAL" clId="{771ED65F-8DFE-4BFD-9C48-950ACDB3164E}" dt="2022-01-25T02:43:00.553" v="3715" actId="2696"/>
        <pc:sldMkLst>
          <pc:docMk/>
          <pc:sldMk cId="1379353518" sldId="269"/>
        </pc:sldMkLst>
        <pc:spChg chg="mod">
          <ac:chgData name="Strong, Ebony (Curriculum Support)" userId="fc4f9260-2f14-4a69-9b3f-0e36ce06e08b" providerId="ADAL" clId="{771ED65F-8DFE-4BFD-9C48-950ACDB3164E}" dt="2022-01-24T08:24:44.105" v="1072" actId="1076"/>
          <ac:spMkLst>
            <pc:docMk/>
            <pc:sldMk cId="1379353518" sldId="269"/>
            <ac:spMk id="2" creationId="{D04B11CB-A4AA-4BB3-AE5A-874E462C0F69}"/>
          </ac:spMkLst>
        </pc:spChg>
        <pc:spChg chg="del mod">
          <ac:chgData name="Strong, Ebony (Curriculum Support)" userId="fc4f9260-2f14-4a69-9b3f-0e36ce06e08b" providerId="ADAL" clId="{771ED65F-8DFE-4BFD-9C48-950ACDB3164E}" dt="2022-01-24T07:44:46.885" v="846" actId="478"/>
          <ac:spMkLst>
            <pc:docMk/>
            <pc:sldMk cId="1379353518" sldId="269"/>
            <ac:spMk id="3" creationId="{AB9BDBB3-B0CB-4293-95C9-DF9D3FA6EE67}"/>
          </ac:spMkLst>
        </pc:spChg>
        <pc:spChg chg="add del">
          <ac:chgData name="Strong, Ebony (Curriculum Support)" userId="fc4f9260-2f14-4a69-9b3f-0e36ce06e08b" providerId="ADAL" clId="{771ED65F-8DFE-4BFD-9C48-950ACDB3164E}" dt="2022-01-24T07:43:43.362" v="837" actId="22"/>
          <ac:spMkLst>
            <pc:docMk/>
            <pc:sldMk cId="1379353518" sldId="269"/>
            <ac:spMk id="5" creationId="{AE02FC1E-DC35-4285-A4DF-D38C926E9B6F}"/>
          </ac:spMkLst>
        </pc:spChg>
        <pc:spChg chg="add mod">
          <ac:chgData name="Strong, Ebony (Curriculum Support)" userId="fc4f9260-2f14-4a69-9b3f-0e36ce06e08b" providerId="ADAL" clId="{771ED65F-8DFE-4BFD-9C48-950ACDB3164E}" dt="2022-01-25T00:07:01.907" v="3305" actId="207"/>
          <ac:spMkLst>
            <pc:docMk/>
            <pc:sldMk cId="1379353518" sldId="269"/>
            <ac:spMk id="7" creationId="{ADC4D16F-8866-4214-BF68-FE29B5FB241B}"/>
          </ac:spMkLst>
        </pc:spChg>
        <pc:spChg chg="add del mod">
          <ac:chgData name="Strong, Ebony (Curriculum Support)" userId="fc4f9260-2f14-4a69-9b3f-0e36ce06e08b" providerId="ADAL" clId="{771ED65F-8DFE-4BFD-9C48-950ACDB3164E}" dt="2022-01-24T07:44:50.466" v="847" actId="478"/>
          <ac:spMkLst>
            <pc:docMk/>
            <pc:sldMk cId="1379353518" sldId="269"/>
            <ac:spMk id="9" creationId="{5D0C60A3-54BC-4D8D-976B-541B436D9DB0}"/>
          </ac:spMkLst>
        </pc:spChg>
        <pc:spChg chg="add del">
          <ac:chgData name="Strong, Ebony (Curriculum Support)" userId="fc4f9260-2f14-4a69-9b3f-0e36ce06e08b" providerId="ADAL" clId="{771ED65F-8DFE-4BFD-9C48-950ACDB3164E}" dt="2022-01-24T08:24:24.388" v="1066" actId="22"/>
          <ac:spMkLst>
            <pc:docMk/>
            <pc:sldMk cId="1379353518" sldId="269"/>
            <ac:spMk id="11" creationId="{DEEC6EFD-F274-424C-97FF-6776691EF1C3}"/>
          </ac:spMkLst>
        </pc:spChg>
        <pc:spChg chg="add mod">
          <ac:chgData name="Strong, Ebony (Curriculum Support)" userId="fc4f9260-2f14-4a69-9b3f-0e36ce06e08b" providerId="ADAL" clId="{771ED65F-8DFE-4BFD-9C48-950ACDB3164E}" dt="2022-01-25T00:08:18.834" v="3316" actId="207"/>
          <ac:spMkLst>
            <pc:docMk/>
            <pc:sldMk cId="1379353518" sldId="269"/>
            <ac:spMk id="13" creationId="{B3475908-5E0C-4519-816C-224B66DFEEE1}"/>
          </ac:spMkLst>
        </pc:spChg>
      </pc:sldChg>
      <pc:sldChg chg="addSp delSp modSp mod modTransition modAnim">
        <pc:chgData name="Strong, Ebony (Curriculum Support)" userId="fc4f9260-2f14-4a69-9b3f-0e36ce06e08b" providerId="ADAL" clId="{771ED65F-8DFE-4BFD-9C48-950ACDB3164E}" dt="2022-01-25T06:55:56.816" v="5934"/>
        <pc:sldMkLst>
          <pc:docMk/>
          <pc:sldMk cId="4041345545" sldId="269"/>
        </pc:sldMkLst>
        <pc:spChg chg="mod">
          <ac:chgData name="Strong, Ebony (Curriculum Support)" userId="fc4f9260-2f14-4a69-9b3f-0e36ce06e08b" providerId="ADAL" clId="{771ED65F-8DFE-4BFD-9C48-950ACDB3164E}" dt="2022-01-25T03:52:22.074" v="5389" actId="1076"/>
          <ac:spMkLst>
            <pc:docMk/>
            <pc:sldMk cId="4041345545" sldId="269"/>
            <ac:spMk id="2" creationId="{D04B11CB-A4AA-4BB3-AE5A-874E462C0F69}"/>
          </ac:spMkLst>
        </pc:spChg>
        <pc:spChg chg="mod">
          <ac:chgData name="Strong, Ebony (Curriculum Support)" userId="fc4f9260-2f14-4a69-9b3f-0e36ce06e08b" providerId="ADAL" clId="{771ED65F-8DFE-4BFD-9C48-950ACDB3164E}" dt="2022-01-25T03:52:12.482" v="5387" actId="1076"/>
          <ac:spMkLst>
            <pc:docMk/>
            <pc:sldMk cId="4041345545" sldId="269"/>
            <ac:spMk id="7" creationId="{ADC4D16F-8866-4214-BF68-FE29B5FB241B}"/>
          </ac:spMkLst>
        </pc:spChg>
        <pc:spChg chg="mod">
          <ac:chgData name="Strong, Ebony (Curriculum Support)" userId="fc4f9260-2f14-4a69-9b3f-0e36ce06e08b" providerId="ADAL" clId="{771ED65F-8DFE-4BFD-9C48-950ACDB3164E}" dt="2022-01-25T03:52:16.305" v="5388" actId="1076"/>
          <ac:spMkLst>
            <pc:docMk/>
            <pc:sldMk cId="4041345545" sldId="269"/>
            <ac:spMk id="13" creationId="{B3475908-5E0C-4519-816C-224B66DFEEE1}"/>
          </ac:spMkLst>
        </pc:spChg>
        <pc:picChg chg="add del mod">
          <ac:chgData name="Strong, Ebony (Curriculum Support)" userId="fc4f9260-2f14-4a69-9b3f-0e36ce06e08b" providerId="ADAL" clId="{771ED65F-8DFE-4BFD-9C48-950ACDB3164E}" dt="2022-01-25T05:11:12.918" v="5789"/>
          <ac:picMkLst>
            <pc:docMk/>
            <pc:sldMk cId="4041345545" sldId="269"/>
            <ac:picMk id="3" creationId="{7A35E1B3-6FFB-48E8-A11F-94416CACB167}"/>
          </ac:picMkLst>
        </pc:picChg>
        <pc:picChg chg="add mod">
          <ac:chgData name="Strong, Ebony (Curriculum Support)" userId="fc4f9260-2f14-4a69-9b3f-0e36ce06e08b" providerId="ADAL" clId="{771ED65F-8DFE-4BFD-9C48-950ACDB3164E}" dt="2022-01-25T05:18:24.463" v="5851" actId="1076"/>
          <ac:picMkLst>
            <pc:docMk/>
            <pc:sldMk cId="4041345545" sldId="269"/>
            <ac:picMk id="4" creationId="{AA21E0AB-6E14-4806-AC15-6D014E9DA21C}"/>
          </ac:picMkLst>
        </pc:picChg>
      </pc:sldChg>
      <pc:sldChg chg="addSp delSp modSp del mod modAnim">
        <pc:chgData name="Strong, Ebony (Curriculum Support)" userId="fc4f9260-2f14-4a69-9b3f-0e36ce06e08b" providerId="ADAL" clId="{771ED65F-8DFE-4BFD-9C48-950ACDB3164E}" dt="2022-01-25T03:47:06.870" v="5372" actId="2696"/>
        <pc:sldMkLst>
          <pc:docMk/>
          <pc:sldMk cId="3445766138" sldId="270"/>
        </pc:sldMkLst>
        <pc:spChg chg="add del">
          <ac:chgData name="Strong, Ebony (Curriculum Support)" userId="fc4f9260-2f14-4a69-9b3f-0e36ce06e08b" providerId="ADAL" clId="{771ED65F-8DFE-4BFD-9C48-950ACDB3164E}" dt="2022-01-24T07:43:35.442" v="835" actId="478"/>
          <ac:spMkLst>
            <pc:docMk/>
            <pc:sldMk cId="3445766138" sldId="270"/>
            <ac:spMk id="5" creationId="{ED5BB58A-85C2-40A6-8098-F3C61C5D3646}"/>
          </ac:spMkLst>
        </pc:spChg>
        <pc:picChg chg="add mod">
          <ac:chgData name="Strong, Ebony (Curriculum Support)" userId="fc4f9260-2f14-4a69-9b3f-0e36ce06e08b" providerId="ADAL" clId="{771ED65F-8DFE-4BFD-9C48-950ACDB3164E}" dt="2022-01-25T00:19:32.509" v="3319" actId="14100"/>
          <ac:picMkLst>
            <pc:docMk/>
            <pc:sldMk cId="3445766138" sldId="270"/>
            <ac:picMk id="4" creationId="{B9F9D6C9-A34F-4F25-9595-E819499C0391}"/>
          </ac:picMkLst>
        </pc:picChg>
      </pc:sldChg>
      <pc:sldChg chg="addSp delSp modSp del mod modAnim">
        <pc:chgData name="Strong, Ebony (Curriculum Support)" userId="fc4f9260-2f14-4a69-9b3f-0e36ce06e08b" providerId="ADAL" clId="{771ED65F-8DFE-4BFD-9C48-950ACDB3164E}" dt="2022-01-24T08:28:21.028" v="1144" actId="2696"/>
        <pc:sldMkLst>
          <pc:docMk/>
          <pc:sldMk cId="1447815874" sldId="271"/>
        </pc:sldMkLst>
        <pc:spChg chg="del">
          <ac:chgData name="Strong, Ebony (Curriculum Support)" userId="fc4f9260-2f14-4a69-9b3f-0e36ce06e08b" providerId="ADAL" clId="{771ED65F-8DFE-4BFD-9C48-950ACDB3164E}" dt="2022-01-24T04:31:53.597" v="741"/>
          <ac:spMkLst>
            <pc:docMk/>
            <pc:sldMk cId="1447815874" sldId="271"/>
            <ac:spMk id="3" creationId="{A5753208-2377-42D5-88F3-503531F38103}"/>
          </ac:spMkLst>
        </pc:spChg>
        <pc:picChg chg="add mod">
          <ac:chgData name="Strong, Ebony (Curriculum Support)" userId="fc4f9260-2f14-4a69-9b3f-0e36ce06e08b" providerId="ADAL" clId="{771ED65F-8DFE-4BFD-9C48-950ACDB3164E}" dt="2022-01-24T04:32:47.909" v="744" actId="1076"/>
          <ac:picMkLst>
            <pc:docMk/>
            <pc:sldMk cId="1447815874" sldId="271"/>
            <ac:picMk id="4" creationId="{77FE8D01-DB8D-45C2-8B5F-27729A685E82}"/>
          </ac:picMkLst>
        </pc:picChg>
      </pc:sldChg>
      <pc:sldChg chg="del">
        <pc:chgData name="Strong, Ebony (Curriculum Support)" userId="fc4f9260-2f14-4a69-9b3f-0e36ce06e08b" providerId="ADAL" clId="{771ED65F-8DFE-4BFD-9C48-950ACDB3164E}" dt="2022-01-25T03:47:06.870" v="5372" actId="2696"/>
        <pc:sldMkLst>
          <pc:docMk/>
          <pc:sldMk cId="2178778193" sldId="271"/>
        </pc:sldMkLst>
      </pc:sldChg>
      <pc:sldChg chg="del">
        <pc:chgData name="Strong, Ebony (Curriculum Support)" userId="fc4f9260-2f14-4a69-9b3f-0e36ce06e08b" providerId="ADAL" clId="{771ED65F-8DFE-4BFD-9C48-950ACDB3164E}" dt="2022-01-25T03:26:09.130" v="5301" actId="2696"/>
        <pc:sldMkLst>
          <pc:docMk/>
          <pc:sldMk cId="1111284817" sldId="272"/>
        </pc:sldMkLst>
      </pc:sldChg>
      <pc:sldChg chg="del">
        <pc:chgData name="Strong, Ebony (Curriculum Support)" userId="fc4f9260-2f14-4a69-9b3f-0e36ce06e08b" providerId="ADAL" clId="{771ED65F-8DFE-4BFD-9C48-950ACDB3164E}" dt="2022-01-25T03:26:09.130" v="5301" actId="2696"/>
        <pc:sldMkLst>
          <pc:docMk/>
          <pc:sldMk cId="3277572930" sldId="273"/>
        </pc:sldMkLst>
      </pc:sldChg>
      <pc:sldChg chg="del">
        <pc:chgData name="Strong, Ebony (Curriculum Support)" userId="fc4f9260-2f14-4a69-9b3f-0e36ce06e08b" providerId="ADAL" clId="{771ED65F-8DFE-4BFD-9C48-950ACDB3164E}" dt="2022-01-25T03:26:09.130" v="5301" actId="2696"/>
        <pc:sldMkLst>
          <pc:docMk/>
          <pc:sldMk cId="1058400047" sldId="274"/>
        </pc:sldMkLst>
      </pc:sldChg>
      <pc:sldChg chg="del">
        <pc:chgData name="Strong, Ebony (Curriculum Support)" userId="fc4f9260-2f14-4a69-9b3f-0e36ce06e08b" providerId="ADAL" clId="{771ED65F-8DFE-4BFD-9C48-950ACDB3164E}" dt="2022-01-25T03:26:09.130" v="5301" actId="2696"/>
        <pc:sldMkLst>
          <pc:docMk/>
          <pc:sldMk cId="2030106718" sldId="275"/>
        </pc:sldMkLst>
      </pc:sldChg>
      <pc:sldChg chg="del">
        <pc:chgData name="Strong, Ebony (Curriculum Support)" userId="fc4f9260-2f14-4a69-9b3f-0e36ce06e08b" providerId="ADAL" clId="{771ED65F-8DFE-4BFD-9C48-950ACDB3164E}" dt="2022-01-25T03:26:09.130" v="5301" actId="2696"/>
        <pc:sldMkLst>
          <pc:docMk/>
          <pc:sldMk cId="1661203306" sldId="276"/>
        </pc:sldMkLst>
      </pc:sldChg>
      <pc:sldChg chg="del">
        <pc:chgData name="Strong, Ebony (Curriculum Support)" userId="fc4f9260-2f14-4a69-9b3f-0e36ce06e08b" providerId="ADAL" clId="{771ED65F-8DFE-4BFD-9C48-950ACDB3164E}" dt="2022-01-25T03:26:09.130" v="5301" actId="2696"/>
        <pc:sldMkLst>
          <pc:docMk/>
          <pc:sldMk cId="3372526462" sldId="277"/>
        </pc:sldMkLst>
      </pc:sldChg>
      <pc:sldChg chg="del">
        <pc:chgData name="Strong, Ebony (Curriculum Support)" userId="fc4f9260-2f14-4a69-9b3f-0e36ce06e08b" providerId="ADAL" clId="{771ED65F-8DFE-4BFD-9C48-950ACDB3164E}" dt="2022-01-25T03:26:09.130" v="5301" actId="2696"/>
        <pc:sldMkLst>
          <pc:docMk/>
          <pc:sldMk cId="2764012691" sldId="278"/>
        </pc:sldMkLst>
      </pc:sldChg>
      <pc:sldChg chg="del">
        <pc:chgData name="Strong, Ebony (Curriculum Support)" userId="fc4f9260-2f14-4a69-9b3f-0e36ce06e08b" providerId="ADAL" clId="{771ED65F-8DFE-4BFD-9C48-950ACDB3164E}" dt="2022-01-25T03:26:09.130" v="5301" actId="2696"/>
        <pc:sldMkLst>
          <pc:docMk/>
          <pc:sldMk cId="192072529" sldId="279"/>
        </pc:sldMkLst>
      </pc:sldChg>
      <pc:sldChg chg="del">
        <pc:chgData name="Strong, Ebony (Curriculum Support)" userId="fc4f9260-2f14-4a69-9b3f-0e36ce06e08b" providerId="ADAL" clId="{771ED65F-8DFE-4BFD-9C48-950ACDB3164E}" dt="2022-01-25T03:26:09.130" v="5301" actId="2696"/>
        <pc:sldMkLst>
          <pc:docMk/>
          <pc:sldMk cId="9858820" sldId="280"/>
        </pc:sldMkLst>
      </pc:sldChg>
      <pc:sldChg chg="del">
        <pc:chgData name="Strong, Ebony (Curriculum Support)" userId="fc4f9260-2f14-4a69-9b3f-0e36ce06e08b" providerId="ADAL" clId="{771ED65F-8DFE-4BFD-9C48-950ACDB3164E}" dt="2022-01-25T03:26:09.130" v="5301" actId="2696"/>
        <pc:sldMkLst>
          <pc:docMk/>
          <pc:sldMk cId="556791524" sldId="281"/>
        </pc:sldMkLst>
      </pc:sldChg>
      <pc:sldChg chg="del">
        <pc:chgData name="Strong, Ebony (Curriculum Support)" userId="fc4f9260-2f14-4a69-9b3f-0e36ce06e08b" providerId="ADAL" clId="{771ED65F-8DFE-4BFD-9C48-950ACDB3164E}" dt="2022-01-25T03:26:09.130" v="5301" actId="2696"/>
        <pc:sldMkLst>
          <pc:docMk/>
          <pc:sldMk cId="949889065" sldId="282"/>
        </pc:sldMkLst>
      </pc:sldChg>
      <pc:sldChg chg="addSp modSp mod modTransition modAnim">
        <pc:chgData name="Strong, Ebony (Curriculum Support)" userId="fc4f9260-2f14-4a69-9b3f-0e36ce06e08b" providerId="ADAL" clId="{771ED65F-8DFE-4BFD-9C48-950ACDB3164E}" dt="2022-01-25T06:55:56.816" v="5934"/>
        <pc:sldMkLst>
          <pc:docMk/>
          <pc:sldMk cId="2267462658" sldId="283"/>
        </pc:sldMkLst>
        <pc:picChg chg="add mod">
          <ac:chgData name="Strong, Ebony (Curriculum Support)" userId="fc4f9260-2f14-4a69-9b3f-0e36ce06e08b" providerId="ADAL" clId="{771ED65F-8DFE-4BFD-9C48-950ACDB3164E}" dt="2022-01-25T05:18:43.405" v="5866" actId="1076"/>
          <ac:picMkLst>
            <pc:docMk/>
            <pc:sldMk cId="2267462658" sldId="283"/>
            <ac:picMk id="2" creationId="{F30E953F-4682-47A4-B84F-E6AE7C8DC669}"/>
          </ac:picMkLst>
        </pc:picChg>
      </pc:sldChg>
      <pc:sldChg chg="del">
        <pc:chgData name="Strong, Ebony (Curriculum Support)" userId="fc4f9260-2f14-4a69-9b3f-0e36ce06e08b" providerId="ADAL" clId="{771ED65F-8DFE-4BFD-9C48-950ACDB3164E}" dt="2022-01-25T03:38:28.382" v="5367" actId="2696"/>
        <pc:sldMkLst>
          <pc:docMk/>
          <pc:sldMk cId="1206063152" sldId="284"/>
        </pc:sldMkLst>
      </pc:sldChg>
      <pc:sldChg chg="modTransition">
        <pc:chgData name="Strong, Ebony (Curriculum Support)" userId="fc4f9260-2f14-4a69-9b3f-0e36ce06e08b" providerId="ADAL" clId="{771ED65F-8DFE-4BFD-9C48-950ACDB3164E}" dt="2022-01-25T06:55:56.816" v="5934"/>
        <pc:sldMkLst>
          <pc:docMk/>
          <pc:sldMk cId="2122648596" sldId="292"/>
        </pc:sldMkLst>
      </pc:sldChg>
      <pc:sldChg chg="modTransition">
        <pc:chgData name="Strong, Ebony (Curriculum Support)" userId="fc4f9260-2f14-4a69-9b3f-0e36ce06e08b" providerId="ADAL" clId="{771ED65F-8DFE-4BFD-9C48-950ACDB3164E}" dt="2022-01-25T06:55:56.816" v="5934"/>
        <pc:sldMkLst>
          <pc:docMk/>
          <pc:sldMk cId="3784759132" sldId="300"/>
        </pc:sldMkLst>
      </pc:sldChg>
      <pc:sldChg chg="modTransition">
        <pc:chgData name="Strong, Ebony (Curriculum Support)" userId="fc4f9260-2f14-4a69-9b3f-0e36ce06e08b" providerId="ADAL" clId="{771ED65F-8DFE-4BFD-9C48-950ACDB3164E}" dt="2022-01-25T06:55:56.816" v="5934"/>
        <pc:sldMkLst>
          <pc:docMk/>
          <pc:sldMk cId="3430489747" sldId="306"/>
        </pc:sldMkLst>
      </pc:sldChg>
      <pc:sldChg chg="addSp delSp modSp mod modTransition modAnim">
        <pc:chgData name="Strong, Ebony (Curriculum Support)" userId="fc4f9260-2f14-4a69-9b3f-0e36ce06e08b" providerId="ADAL" clId="{771ED65F-8DFE-4BFD-9C48-950ACDB3164E}" dt="2022-01-25T06:55:56.816" v="5934"/>
        <pc:sldMkLst>
          <pc:docMk/>
          <pc:sldMk cId="3507754903" sldId="307"/>
        </pc:sldMkLst>
        <pc:spChg chg="mod">
          <ac:chgData name="Strong, Ebony (Curriculum Support)" userId="fc4f9260-2f14-4a69-9b3f-0e36ce06e08b" providerId="ADAL" clId="{771ED65F-8DFE-4BFD-9C48-950ACDB3164E}" dt="2022-01-24T01:46:46.215" v="157" actId="20577"/>
          <ac:spMkLst>
            <pc:docMk/>
            <pc:sldMk cId="3507754903" sldId="307"/>
            <ac:spMk id="2" creationId="{D87EC12D-0A4D-4E12-8796-7951CAD7DDFE}"/>
          </ac:spMkLst>
        </pc:spChg>
        <pc:spChg chg="mod">
          <ac:chgData name="Strong, Ebony (Curriculum Support)" userId="fc4f9260-2f14-4a69-9b3f-0e36ce06e08b" providerId="ADAL" clId="{771ED65F-8DFE-4BFD-9C48-950ACDB3164E}" dt="2022-01-25T04:20:14.552" v="5736" actId="20577"/>
          <ac:spMkLst>
            <pc:docMk/>
            <pc:sldMk cId="3507754903" sldId="307"/>
            <ac:spMk id="3" creationId="{A3698BB1-DD30-4EE5-910F-B001E7ED5739}"/>
          </ac:spMkLst>
        </pc:spChg>
        <pc:spChg chg="del">
          <ac:chgData name="Strong, Ebony (Curriculum Support)" userId="fc4f9260-2f14-4a69-9b3f-0e36ce06e08b" providerId="ADAL" clId="{771ED65F-8DFE-4BFD-9C48-950ACDB3164E}" dt="2022-01-25T05:15:41.830" v="5795" actId="478"/>
          <ac:spMkLst>
            <pc:docMk/>
            <pc:sldMk cId="3507754903" sldId="307"/>
            <ac:spMk id="4" creationId="{C4297B06-3D2B-4358-B793-298F19DD5A6D}"/>
          </ac:spMkLst>
        </pc:spChg>
        <pc:picChg chg="add mod">
          <ac:chgData name="Strong, Ebony (Curriculum Support)" userId="fc4f9260-2f14-4a69-9b3f-0e36ce06e08b" providerId="ADAL" clId="{771ED65F-8DFE-4BFD-9C48-950ACDB3164E}" dt="2022-01-25T05:15:47.631" v="5796" actId="1076"/>
          <ac:picMkLst>
            <pc:docMk/>
            <pc:sldMk cId="3507754903" sldId="307"/>
            <ac:picMk id="5" creationId="{0F0AFD6E-FB12-4EC3-AB5D-1F326870381B}"/>
          </ac:picMkLst>
        </pc:picChg>
      </pc:sldChg>
      <pc:sldChg chg="addSp delSp modSp mod modTransition modAnim modNotesTx">
        <pc:chgData name="Strong, Ebony (Curriculum Support)" userId="fc4f9260-2f14-4a69-9b3f-0e36ce06e08b" providerId="ADAL" clId="{771ED65F-8DFE-4BFD-9C48-950ACDB3164E}" dt="2022-01-25T06:55:56.816" v="5934"/>
        <pc:sldMkLst>
          <pc:docMk/>
          <pc:sldMk cId="2874954787" sldId="308"/>
        </pc:sldMkLst>
        <pc:spChg chg="mod">
          <ac:chgData name="Strong, Ebony (Curriculum Support)" userId="fc4f9260-2f14-4a69-9b3f-0e36ce06e08b" providerId="ADAL" clId="{771ED65F-8DFE-4BFD-9C48-950ACDB3164E}" dt="2022-01-24T01:43:24.229" v="91" actId="5793"/>
          <ac:spMkLst>
            <pc:docMk/>
            <pc:sldMk cId="2874954787" sldId="308"/>
            <ac:spMk id="2" creationId="{D87EC12D-0A4D-4E12-8796-7951CAD7DDFE}"/>
          </ac:spMkLst>
        </pc:spChg>
        <pc:spChg chg="mod">
          <ac:chgData name="Strong, Ebony (Curriculum Support)" userId="fc4f9260-2f14-4a69-9b3f-0e36ce06e08b" providerId="ADAL" clId="{771ED65F-8DFE-4BFD-9C48-950ACDB3164E}" dt="2022-01-24T08:08:19.171" v="937" actId="207"/>
          <ac:spMkLst>
            <pc:docMk/>
            <pc:sldMk cId="2874954787" sldId="308"/>
            <ac:spMk id="3" creationId="{A3698BB1-DD30-4EE5-910F-B001E7ED5739}"/>
          </ac:spMkLst>
        </pc:spChg>
        <pc:spChg chg="del">
          <ac:chgData name="Strong, Ebony (Curriculum Support)" userId="fc4f9260-2f14-4a69-9b3f-0e36ce06e08b" providerId="ADAL" clId="{771ED65F-8DFE-4BFD-9C48-950ACDB3164E}" dt="2022-01-25T05:15:53.013" v="5797" actId="478"/>
          <ac:spMkLst>
            <pc:docMk/>
            <pc:sldMk cId="2874954787" sldId="308"/>
            <ac:spMk id="4" creationId="{C4297B06-3D2B-4358-B793-298F19DD5A6D}"/>
          </ac:spMkLst>
        </pc:spChg>
        <pc:picChg chg="add mod">
          <ac:chgData name="Strong, Ebony (Curriculum Support)" userId="fc4f9260-2f14-4a69-9b3f-0e36ce06e08b" providerId="ADAL" clId="{771ED65F-8DFE-4BFD-9C48-950ACDB3164E}" dt="2022-01-25T05:15:57.178" v="5798" actId="1076"/>
          <ac:picMkLst>
            <pc:docMk/>
            <pc:sldMk cId="2874954787" sldId="308"/>
            <ac:picMk id="5" creationId="{C831419F-8636-417B-9F67-67C483CC2323}"/>
          </ac:picMkLst>
        </pc:picChg>
      </pc:sldChg>
      <pc:sldChg chg="addSp delSp modSp mod modTransition modAnim">
        <pc:chgData name="Strong, Ebony (Curriculum Support)" userId="fc4f9260-2f14-4a69-9b3f-0e36ce06e08b" providerId="ADAL" clId="{771ED65F-8DFE-4BFD-9C48-950ACDB3164E}" dt="2022-01-25T06:55:56.816" v="5934"/>
        <pc:sldMkLst>
          <pc:docMk/>
          <pc:sldMk cId="3994913127" sldId="309"/>
        </pc:sldMkLst>
        <pc:spChg chg="mod">
          <ac:chgData name="Strong, Ebony (Curriculum Support)" userId="fc4f9260-2f14-4a69-9b3f-0e36ce06e08b" providerId="ADAL" clId="{771ED65F-8DFE-4BFD-9C48-950ACDB3164E}" dt="2022-01-25T02:15:34.452" v="3352" actId="20577"/>
          <ac:spMkLst>
            <pc:docMk/>
            <pc:sldMk cId="3994913127" sldId="309"/>
            <ac:spMk id="2" creationId="{D87EC12D-0A4D-4E12-8796-7951CAD7DDFE}"/>
          </ac:spMkLst>
        </pc:spChg>
        <pc:spChg chg="mod">
          <ac:chgData name="Strong, Ebony (Curriculum Support)" userId="fc4f9260-2f14-4a69-9b3f-0e36ce06e08b" providerId="ADAL" clId="{771ED65F-8DFE-4BFD-9C48-950ACDB3164E}" dt="2022-01-25T02:36:01.306" v="3582" actId="113"/>
          <ac:spMkLst>
            <pc:docMk/>
            <pc:sldMk cId="3994913127" sldId="309"/>
            <ac:spMk id="3" creationId="{A3698BB1-DD30-4EE5-910F-B001E7ED5739}"/>
          </ac:spMkLst>
        </pc:spChg>
        <pc:spChg chg="del">
          <ac:chgData name="Strong, Ebony (Curriculum Support)" userId="fc4f9260-2f14-4a69-9b3f-0e36ce06e08b" providerId="ADAL" clId="{771ED65F-8DFE-4BFD-9C48-950ACDB3164E}" dt="2022-01-25T05:16:04.477" v="5799" actId="478"/>
          <ac:spMkLst>
            <pc:docMk/>
            <pc:sldMk cId="3994913127" sldId="309"/>
            <ac:spMk id="4" creationId="{C4297B06-3D2B-4358-B793-298F19DD5A6D}"/>
          </ac:spMkLst>
        </pc:spChg>
        <pc:picChg chg="add del mod">
          <ac:chgData name="Strong, Ebony (Curriculum Support)" userId="fc4f9260-2f14-4a69-9b3f-0e36ce06e08b" providerId="ADAL" clId="{771ED65F-8DFE-4BFD-9C48-950ACDB3164E}" dt="2022-01-25T04:48:55.946" v="5751"/>
          <ac:picMkLst>
            <pc:docMk/>
            <pc:sldMk cId="3994913127" sldId="309"/>
            <ac:picMk id="5" creationId="{BFDC8791-E1FB-43FF-835D-21B6AB613F02}"/>
          </ac:picMkLst>
        </pc:picChg>
        <pc:picChg chg="add del mod">
          <ac:chgData name="Strong, Ebony (Curriculum Support)" userId="fc4f9260-2f14-4a69-9b3f-0e36ce06e08b" providerId="ADAL" clId="{771ED65F-8DFE-4BFD-9C48-950ACDB3164E}" dt="2022-01-25T04:49:02.590" v="5752"/>
          <ac:picMkLst>
            <pc:docMk/>
            <pc:sldMk cId="3994913127" sldId="309"/>
            <ac:picMk id="6" creationId="{A7A85F8A-7443-49C4-8765-C6D68449CAB0}"/>
          </ac:picMkLst>
        </pc:picChg>
        <pc:picChg chg="add mod">
          <ac:chgData name="Strong, Ebony (Curriculum Support)" userId="fc4f9260-2f14-4a69-9b3f-0e36ce06e08b" providerId="ADAL" clId="{771ED65F-8DFE-4BFD-9C48-950ACDB3164E}" dt="2022-01-25T05:16:08.068" v="5800" actId="1076"/>
          <ac:picMkLst>
            <pc:docMk/>
            <pc:sldMk cId="3994913127" sldId="309"/>
            <ac:picMk id="7" creationId="{9B26701E-5A94-428D-AA39-307AD5BC428B}"/>
          </ac:picMkLst>
        </pc:picChg>
      </pc:sldChg>
      <pc:sldChg chg="addSp delSp modSp mod ord modTransition modAnim addCm delCm modCm">
        <pc:chgData name="Strong, Ebony (Curriculum Support)" userId="fc4f9260-2f14-4a69-9b3f-0e36ce06e08b" providerId="ADAL" clId="{771ED65F-8DFE-4BFD-9C48-950ACDB3164E}" dt="2022-01-25T06:55:56.816" v="5934"/>
        <pc:sldMkLst>
          <pc:docMk/>
          <pc:sldMk cId="2475480648" sldId="310"/>
        </pc:sldMkLst>
        <pc:spChg chg="mod">
          <ac:chgData name="Strong, Ebony (Curriculum Support)" userId="fc4f9260-2f14-4a69-9b3f-0e36ce06e08b" providerId="ADAL" clId="{771ED65F-8DFE-4BFD-9C48-950ACDB3164E}" dt="2022-01-24T22:37:21.294" v="2226" actId="403"/>
          <ac:spMkLst>
            <pc:docMk/>
            <pc:sldMk cId="2475480648" sldId="310"/>
            <ac:spMk id="2" creationId="{D87EC12D-0A4D-4E12-8796-7951CAD7DDFE}"/>
          </ac:spMkLst>
        </pc:spChg>
        <pc:spChg chg="mod">
          <ac:chgData name="Strong, Ebony (Curriculum Support)" userId="fc4f9260-2f14-4a69-9b3f-0e36ce06e08b" providerId="ADAL" clId="{771ED65F-8DFE-4BFD-9C48-950ACDB3164E}" dt="2022-01-25T00:28:13.788" v="3329" actId="1076"/>
          <ac:spMkLst>
            <pc:docMk/>
            <pc:sldMk cId="2475480648" sldId="310"/>
            <ac:spMk id="3" creationId="{A3698BB1-DD30-4EE5-910F-B001E7ED5739}"/>
          </ac:spMkLst>
        </pc:spChg>
        <pc:spChg chg="del">
          <ac:chgData name="Strong, Ebony (Curriculum Support)" userId="fc4f9260-2f14-4a69-9b3f-0e36ce06e08b" providerId="ADAL" clId="{771ED65F-8DFE-4BFD-9C48-950ACDB3164E}" dt="2022-01-25T06:53:23.547" v="5930" actId="478"/>
          <ac:spMkLst>
            <pc:docMk/>
            <pc:sldMk cId="2475480648" sldId="310"/>
            <ac:spMk id="4" creationId="{C4297B06-3D2B-4358-B793-298F19DD5A6D}"/>
          </ac:spMkLst>
        </pc:spChg>
        <pc:spChg chg="add del mod">
          <ac:chgData name="Strong, Ebony (Curriculum Support)" userId="fc4f9260-2f14-4a69-9b3f-0e36ce06e08b" providerId="ADAL" clId="{771ED65F-8DFE-4BFD-9C48-950ACDB3164E}" dt="2022-01-24T07:53:35.457" v="919" actId="478"/>
          <ac:spMkLst>
            <pc:docMk/>
            <pc:sldMk cId="2475480648" sldId="310"/>
            <ac:spMk id="6" creationId="{3B68900E-4938-4B1C-AE2C-B2C6C2EF897C}"/>
          </ac:spMkLst>
        </pc:spChg>
        <pc:picChg chg="add del mod">
          <ac:chgData name="Strong, Ebony (Curriculum Support)" userId="fc4f9260-2f14-4a69-9b3f-0e36ce06e08b" providerId="ADAL" clId="{771ED65F-8DFE-4BFD-9C48-950ACDB3164E}" dt="2022-01-25T06:50:36.403" v="5926"/>
          <ac:picMkLst>
            <pc:docMk/>
            <pc:sldMk cId="2475480648" sldId="310"/>
            <ac:picMk id="5" creationId="{5658DE80-5BD9-49B8-807A-671D6D489E75}"/>
          </ac:picMkLst>
        </pc:picChg>
        <pc:picChg chg="add del mod">
          <ac:chgData name="Strong, Ebony (Curriculum Support)" userId="fc4f9260-2f14-4a69-9b3f-0e36ce06e08b" providerId="ADAL" clId="{771ED65F-8DFE-4BFD-9C48-950ACDB3164E}" dt="2022-01-25T06:51:50.235" v="5928"/>
          <ac:picMkLst>
            <pc:docMk/>
            <pc:sldMk cId="2475480648" sldId="310"/>
            <ac:picMk id="6" creationId="{1B7C384B-B253-4A70-B7BC-AA31A2A491D5}"/>
          </ac:picMkLst>
        </pc:picChg>
        <pc:picChg chg="add mod">
          <ac:chgData name="Strong, Ebony (Curriculum Support)" userId="fc4f9260-2f14-4a69-9b3f-0e36ce06e08b" providerId="ADAL" clId="{771ED65F-8DFE-4BFD-9C48-950ACDB3164E}" dt="2022-01-25T06:53:29.149" v="5931" actId="1076"/>
          <ac:picMkLst>
            <pc:docMk/>
            <pc:sldMk cId="2475480648" sldId="310"/>
            <ac:picMk id="7" creationId="{433AE744-9532-49E5-997A-AC3B8264AE1B}"/>
          </ac:picMkLst>
        </pc:picChg>
      </pc:sldChg>
      <pc:sldChg chg="addSp modSp del mod">
        <pc:chgData name="Strong, Ebony (Curriculum Support)" userId="fc4f9260-2f14-4a69-9b3f-0e36ce06e08b" providerId="ADAL" clId="{771ED65F-8DFE-4BFD-9C48-950ACDB3164E}" dt="2022-01-25T03:25:38.679" v="5300" actId="2696"/>
        <pc:sldMkLst>
          <pc:docMk/>
          <pc:sldMk cId="288306546" sldId="311"/>
        </pc:sldMkLst>
        <pc:spChg chg="mod">
          <ac:chgData name="Strong, Ebony (Curriculum Support)" userId="fc4f9260-2f14-4a69-9b3f-0e36ce06e08b" providerId="ADAL" clId="{771ED65F-8DFE-4BFD-9C48-950ACDB3164E}" dt="2022-01-24T02:41:55.145" v="440" actId="20577"/>
          <ac:spMkLst>
            <pc:docMk/>
            <pc:sldMk cId="288306546" sldId="311"/>
            <ac:spMk id="2" creationId="{D87EC12D-0A4D-4E12-8796-7951CAD7DDFE}"/>
          </ac:spMkLst>
        </pc:spChg>
        <pc:spChg chg="mod">
          <ac:chgData name="Strong, Ebony (Curriculum Support)" userId="fc4f9260-2f14-4a69-9b3f-0e36ce06e08b" providerId="ADAL" clId="{771ED65F-8DFE-4BFD-9C48-950ACDB3164E}" dt="2022-01-24T03:57:12.245" v="569" actId="20577"/>
          <ac:spMkLst>
            <pc:docMk/>
            <pc:sldMk cId="288306546" sldId="311"/>
            <ac:spMk id="3" creationId="{A3698BB1-DD30-4EE5-910F-B001E7ED5739}"/>
          </ac:spMkLst>
        </pc:spChg>
        <pc:picChg chg="add mod">
          <ac:chgData name="Strong, Ebony (Curriculum Support)" userId="fc4f9260-2f14-4a69-9b3f-0e36ce06e08b" providerId="ADAL" clId="{771ED65F-8DFE-4BFD-9C48-950ACDB3164E}" dt="2022-01-24T07:39:13.222" v="819" actId="1076"/>
          <ac:picMkLst>
            <pc:docMk/>
            <pc:sldMk cId="288306546" sldId="311"/>
            <ac:picMk id="6" creationId="{F04702E9-B3B6-491D-A940-416D76892A2A}"/>
          </ac:picMkLst>
        </pc:picChg>
      </pc:sldChg>
      <pc:sldChg chg="del">
        <pc:chgData name="Strong, Ebony (Curriculum Support)" userId="fc4f9260-2f14-4a69-9b3f-0e36ce06e08b" providerId="ADAL" clId="{771ED65F-8DFE-4BFD-9C48-950ACDB3164E}" dt="2022-01-25T03:38:28.382" v="5367" actId="2696"/>
        <pc:sldMkLst>
          <pc:docMk/>
          <pc:sldMk cId="3105969889" sldId="311"/>
        </pc:sldMkLst>
      </pc:sldChg>
      <pc:sldChg chg="addSp delSp modSp del mod">
        <pc:chgData name="Strong, Ebony (Curriculum Support)" userId="fc4f9260-2f14-4a69-9b3f-0e36ce06e08b" providerId="ADAL" clId="{771ED65F-8DFE-4BFD-9C48-950ACDB3164E}" dt="2022-01-25T03:25:38.679" v="5300" actId="2696"/>
        <pc:sldMkLst>
          <pc:docMk/>
          <pc:sldMk cId="2460665549" sldId="312"/>
        </pc:sldMkLst>
        <pc:spChg chg="mod">
          <ac:chgData name="Strong, Ebony (Curriculum Support)" userId="fc4f9260-2f14-4a69-9b3f-0e36ce06e08b" providerId="ADAL" clId="{771ED65F-8DFE-4BFD-9C48-950ACDB3164E}" dt="2022-01-24T12:11:06.101" v="1946" actId="1076"/>
          <ac:spMkLst>
            <pc:docMk/>
            <pc:sldMk cId="2460665549" sldId="312"/>
            <ac:spMk id="2" creationId="{D87EC12D-0A4D-4E12-8796-7951CAD7DDFE}"/>
          </ac:spMkLst>
        </pc:spChg>
        <pc:spChg chg="mod">
          <ac:chgData name="Strong, Ebony (Curriculum Support)" userId="fc4f9260-2f14-4a69-9b3f-0e36ce06e08b" providerId="ADAL" clId="{771ED65F-8DFE-4BFD-9C48-950ACDB3164E}" dt="2022-01-24T23:40:15.321" v="2728" actId="20577"/>
          <ac:spMkLst>
            <pc:docMk/>
            <pc:sldMk cId="2460665549" sldId="312"/>
            <ac:spMk id="3" creationId="{A3698BB1-DD30-4EE5-910F-B001E7ED5739}"/>
          </ac:spMkLst>
        </pc:spChg>
        <pc:spChg chg="add del">
          <ac:chgData name="Strong, Ebony (Curriculum Support)" userId="fc4f9260-2f14-4a69-9b3f-0e36ce06e08b" providerId="ADAL" clId="{771ED65F-8DFE-4BFD-9C48-950ACDB3164E}" dt="2022-01-24T04:03:57.529" v="589" actId="22"/>
          <ac:spMkLst>
            <pc:docMk/>
            <pc:sldMk cId="2460665549" sldId="312"/>
            <ac:spMk id="6" creationId="{C971253D-404A-415E-BE6C-7E672B7BCADB}"/>
          </ac:spMkLst>
        </pc:spChg>
        <pc:grpChg chg="add mod">
          <ac:chgData name="Strong, Ebony (Curriculum Support)" userId="fc4f9260-2f14-4a69-9b3f-0e36ce06e08b" providerId="ADAL" clId="{771ED65F-8DFE-4BFD-9C48-950ACDB3164E}" dt="2022-01-24T12:05:03.872" v="1887" actId="1076"/>
          <ac:grpSpMkLst>
            <pc:docMk/>
            <pc:sldMk cId="2460665549" sldId="312"/>
            <ac:grpSpMk id="17" creationId="{E877AA94-AF49-4719-A1E0-6BA67DAB1769}"/>
          </ac:grpSpMkLst>
        </pc:grpChg>
        <pc:grpChg chg="add mod">
          <ac:chgData name="Strong, Ebony (Curriculum Support)" userId="fc4f9260-2f14-4a69-9b3f-0e36ce06e08b" providerId="ADAL" clId="{771ED65F-8DFE-4BFD-9C48-950ACDB3164E}" dt="2022-01-24T12:17:09.514" v="2023" actId="1076"/>
          <ac:grpSpMkLst>
            <pc:docMk/>
            <pc:sldMk cId="2460665549" sldId="312"/>
            <ac:grpSpMk id="18" creationId="{CB4184E9-188F-44A7-BF0E-AF859123F5F9}"/>
          </ac:grpSpMkLst>
        </pc:grpChg>
        <pc:cxnChg chg="add mod">
          <ac:chgData name="Strong, Ebony (Curriculum Support)" userId="fc4f9260-2f14-4a69-9b3f-0e36ce06e08b" providerId="ADAL" clId="{771ED65F-8DFE-4BFD-9C48-950ACDB3164E}" dt="2022-01-24T12:04:35.492" v="1883" actId="164"/>
          <ac:cxnSpMkLst>
            <pc:docMk/>
            <pc:sldMk cId="2460665549" sldId="312"/>
            <ac:cxnSpMk id="8" creationId="{A5F7BE22-CE7B-466E-AD36-A1BA9A87C409}"/>
          </ac:cxnSpMkLst>
        </pc:cxnChg>
        <pc:cxnChg chg="add mod">
          <ac:chgData name="Strong, Ebony (Curriculum Support)" userId="fc4f9260-2f14-4a69-9b3f-0e36ce06e08b" providerId="ADAL" clId="{771ED65F-8DFE-4BFD-9C48-950ACDB3164E}" dt="2022-01-24T12:04:35.492" v="1883" actId="164"/>
          <ac:cxnSpMkLst>
            <pc:docMk/>
            <pc:sldMk cId="2460665549" sldId="312"/>
            <ac:cxnSpMk id="11" creationId="{86828EA4-55E4-4463-960C-1378DE32E81B}"/>
          </ac:cxnSpMkLst>
        </pc:cxnChg>
        <pc:cxnChg chg="add mod">
          <ac:chgData name="Strong, Ebony (Curriculum Support)" userId="fc4f9260-2f14-4a69-9b3f-0e36ce06e08b" providerId="ADAL" clId="{771ED65F-8DFE-4BFD-9C48-950ACDB3164E}" dt="2022-01-24T12:04:35.492" v="1883" actId="164"/>
          <ac:cxnSpMkLst>
            <pc:docMk/>
            <pc:sldMk cId="2460665549" sldId="312"/>
            <ac:cxnSpMk id="13" creationId="{3EADEFD3-3748-4DD3-B36D-8CB45580F35B}"/>
          </ac:cxnSpMkLst>
        </pc:cxnChg>
        <pc:cxnChg chg="add mod">
          <ac:chgData name="Strong, Ebony (Curriculum Support)" userId="fc4f9260-2f14-4a69-9b3f-0e36ce06e08b" providerId="ADAL" clId="{771ED65F-8DFE-4BFD-9C48-950ACDB3164E}" dt="2022-01-24T12:04:35.492" v="1883" actId="164"/>
          <ac:cxnSpMkLst>
            <pc:docMk/>
            <pc:sldMk cId="2460665549" sldId="312"/>
            <ac:cxnSpMk id="14" creationId="{EDDB804D-7CAA-4259-967E-577AAA86934D}"/>
          </ac:cxnSpMkLst>
        </pc:cxnChg>
        <pc:cxnChg chg="add mod">
          <ac:chgData name="Strong, Ebony (Curriculum Support)" userId="fc4f9260-2f14-4a69-9b3f-0e36ce06e08b" providerId="ADAL" clId="{771ED65F-8DFE-4BFD-9C48-950ACDB3164E}" dt="2022-01-24T12:04:35.492" v="1883" actId="164"/>
          <ac:cxnSpMkLst>
            <pc:docMk/>
            <pc:sldMk cId="2460665549" sldId="312"/>
            <ac:cxnSpMk id="15" creationId="{F3EB146F-0652-4687-A877-1CAE84B799CD}"/>
          </ac:cxnSpMkLst>
        </pc:cxnChg>
        <pc:cxnChg chg="add mod">
          <ac:chgData name="Strong, Ebony (Curriculum Support)" userId="fc4f9260-2f14-4a69-9b3f-0e36ce06e08b" providerId="ADAL" clId="{771ED65F-8DFE-4BFD-9C48-950ACDB3164E}" dt="2022-01-24T12:04:35.492" v="1883" actId="164"/>
          <ac:cxnSpMkLst>
            <pc:docMk/>
            <pc:sldMk cId="2460665549" sldId="312"/>
            <ac:cxnSpMk id="16" creationId="{53E2959D-3A88-4399-9380-58D06300DAAA}"/>
          </ac:cxnSpMkLst>
        </pc:cxnChg>
        <pc:cxnChg chg="mod">
          <ac:chgData name="Strong, Ebony (Curriculum Support)" userId="fc4f9260-2f14-4a69-9b3f-0e36ce06e08b" providerId="ADAL" clId="{771ED65F-8DFE-4BFD-9C48-950ACDB3164E}" dt="2022-01-24T12:04:50.560" v="1884"/>
          <ac:cxnSpMkLst>
            <pc:docMk/>
            <pc:sldMk cId="2460665549" sldId="312"/>
            <ac:cxnSpMk id="19" creationId="{9D95880A-9217-4C96-A06F-8163EDDB77FF}"/>
          </ac:cxnSpMkLst>
        </pc:cxnChg>
        <pc:cxnChg chg="mod">
          <ac:chgData name="Strong, Ebony (Curriculum Support)" userId="fc4f9260-2f14-4a69-9b3f-0e36ce06e08b" providerId="ADAL" clId="{771ED65F-8DFE-4BFD-9C48-950ACDB3164E}" dt="2022-01-24T12:04:50.560" v="1884"/>
          <ac:cxnSpMkLst>
            <pc:docMk/>
            <pc:sldMk cId="2460665549" sldId="312"/>
            <ac:cxnSpMk id="20" creationId="{C2783F1C-A281-4A0C-84ED-FA18A4F562B8}"/>
          </ac:cxnSpMkLst>
        </pc:cxnChg>
        <pc:cxnChg chg="mod">
          <ac:chgData name="Strong, Ebony (Curriculum Support)" userId="fc4f9260-2f14-4a69-9b3f-0e36ce06e08b" providerId="ADAL" clId="{771ED65F-8DFE-4BFD-9C48-950ACDB3164E}" dt="2022-01-24T12:04:50.560" v="1884"/>
          <ac:cxnSpMkLst>
            <pc:docMk/>
            <pc:sldMk cId="2460665549" sldId="312"/>
            <ac:cxnSpMk id="21" creationId="{7C7CB3FD-140C-4C65-B64C-4A7A89B01FA7}"/>
          </ac:cxnSpMkLst>
        </pc:cxnChg>
        <pc:cxnChg chg="mod">
          <ac:chgData name="Strong, Ebony (Curriculum Support)" userId="fc4f9260-2f14-4a69-9b3f-0e36ce06e08b" providerId="ADAL" clId="{771ED65F-8DFE-4BFD-9C48-950ACDB3164E}" dt="2022-01-24T12:04:50.560" v="1884"/>
          <ac:cxnSpMkLst>
            <pc:docMk/>
            <pc:sldMk cId="2460665549" sldId="312"/>
            <ac:cxnSpMk id="22" creationId="{5F7DC98C-D5AA-45B6-8E87-0162953F51D8}"/>
          </ac:cxnSpMkLst>
        </pc:cxnChg>
        <pc:cxnChg chg="mod">
          <ac:chgData name="Strong, Ebony (Curriculum Support)" userId="fc4f9260-2f14-4a69-9b3f-0e36ce06e08b" providerId="ADAL" clId="{771ED65F-8DFE-4BFD-9C48-950ACDB3164E}" dt="2022-01-24T12:04:50.560" v="1884"/>
          <ac:cxnSpMkLst>
            <pc:docMk/>
            <pc:sldMk cId="2460665549" sldId="312"/>
            <ac:cxnSpMk id="23" creationId="{DCFF9085-9A68-4575-9F6F-19F436349BA9}"/>
          </ac:cxnSpMkLst>
        </pc:cxnChg>
        <pc:cxnChg chg="mod">
          <ac:chgData name="Strong, Ebony (Curriculum Support)" userId="fc4f9260-2f14-4a69-9b3f-0e36ce06e08b" providerId="ADAL" clId="{771ED65F-8DFE-4BFD-9C48-950ACDB3164E}" dt="2022-01-24T12:04:50.560" v="1884"/>
          <ac:cxnSpMkLst>
            <pc:docMk/>
            <pc:sldMk cId="2460665549" sldId="312"/>
            <ac:cxnSpMk id="24" creationId="{F86A1CF0-8A3A-4CB8-99B4-B3A5D63A3476}"/>
          </ac:cxnSpMkLst>
        </pc:cxnChg>
      </pc:sldChg>
      <pc:sldChg chg="del">
        <pc:chgData name="Strong, Ebony (Curriculum Support)" userId="fc4f9260-2f14-4a69-9b3f-0e36ce06e08b" providerId="ADAL" clId="{771ED65F-8DFE-4BFD-9C48-950ACDB3164E}" dt="2022-01-25T03:38:28.382" v="5367" actId="2696"/>
        <pc:sldMkLst>
          <pc:docMk/>
          <pc:sldMk cId="3475378859" sldId="312"/>
        </pc:sldMkLst>
      </pc:sldChg>
      <pc:sldChg chg="addSp delSp modSp del mod ord">
        <pc:chgData name="Strong, Ebony (Curriculum Support)" userId="fc4f9260-2f14-4a69-9b3f-0e36ce06e08b" providerId="ADAL" clId="{771ED65F-8DFE-4BFD-9C48-950ACDB3164E}" dt="2022-01-25T03:25:38.679" v="5300" actId="2696"/>
        <pc:sldMkLst>
          <pc:docMk/>
          <pc:sldMk cId="869991214" sldId="313"/>
        </pc:sldMkLst>
        <pc:spChg chg="mod">
          <ac:chgData name="Strong, Ebony (Curriculum Support)" userId="fc4f9260-2f14-4a69-9b3f-0e36ce06e08b" providerId="ADAL" clId="{771ED65F-8DFE-4BFD-9C48-950ACDB3164E}" dt="2022-01-24T12:10:22.272" v="1942" actId="20577"/>
          <ac:spMkLst>
            <pc:docMk/>
            <pc:sldMk cId="869991214" sldId="313"/>
            <ac:spMk id="2" creationId="{D87EC12D-0A4D-4E12-8796-7951CAD7DDFE}"/>
          </ac:spMkLst>
        </pc:spChg>
        <pc:spChg chg="del">
          <ac:chgData name="Strong, Ebony (Curriculum Support)" userId="fc4f9260-2f14-4a69-9b3f-0e36ce06e08b" providerId="ADAL" clId="{771ED65F-8DFE-4BFD-9C48-950ACDB3164E}" dt="2022-01-24T04:05:41.973" v="595" actId="3680"/>
          <ac:spMkLst>
            <pc:docMk/>
            <pc:sldMk cId="869991214" sldId="313"/>
            <ac:spMk id="3" creationId="{A3698BB1-DD30-4EE5-910F-B001E7ED5739}"/>
          </ac:spMkLst>
        </pc:spChg>
        <pc:spChg chg="add del">
          <ac:chgData name="Strong, Ebony (Curriculum Support)" userId="fc4f9260-2f14-4a69-9b3f-0e36ce06e08b" providerId="ADAL" clId="{771ED65F-8DFE-4BFD-9C48-950ACDB3164E}" dt="2022-01-24T04:04:41.871" v="591" actId="22"/>
          <ac:spMkLst>
            <pc:docMk/>
            <pc:sldMk cId="869991214" sldId="313"/>
            <ac:spMk id="6" creationId="{32D0F708-02F0-474E-AC6C-D0FE0F7ADF6D}"/>
          </ac:spMkLst>
        </pc:spChg>
        <pc:spChg chg="add del mod">
          <ac:chgData name="Strong, Ebony (Curriculum Support)" userId="fc4f9260-2f14-4a69-9b3f-0e36ce06e08b" providerId="ADAL" clId="{771ED65F-8DFE-4BFD-9C48-950ACDB3164E}" dt="2022-01-24T04:08:56.666" v="737" actId="478"/>
          <ac:spMkLst>
            <pc:docMk/>
            <pc:sldMk cId="869991214" sldId="313"/>
            <ac:spMk id="8" creationId="{82CACECE-D033-411C-BB96-E79A955F1E7F}"/>
          </ac:spMkLst>
        </pc:spChg>
        <pc:grpChg chg="add del mod">
          <ac:chgData name="Strong, Ebony (Curriculum Support)" userId="fc4f9260-2f14-4a69-9b3f-0e36ce06e08b" providerId="ADAL" clId="{771ED65F-8DFE-4BFD-9C48-950ACDB3164E}" dt="2022-01-24T12:06:59.859" v="1893" actId="165"/>
          <ac:grpSpMkLst>
            <pc:docMk/>
            <pc:sldMk cId="869991214" sldId="313"/>
            <ac:grpSpMk id="10" creationId="{63720E51-881F-488B-AAF6-60C61526F5B3}"/>
          </ac:grpSpMkLst>
        </pc:grpChg>
        <pc:grpChg chg="add mod">
          <ac:chgData name="Strong, Ebony (Curriculum Support)" userId="fc4f9260-2f14-4a69-9b3f-0e36ce06e08b" providerId="ADAL" clId="{771ED65F-8DFE-4BFD-9C48-950ACDB3164E}" dt="2022-01-24T12:10:46.008" v="1944" actId="1076"/>
          <ac:grpSpMkLst>
            <pc:docMk/>
            <pc:sldMk cId="869991214" sldId="313"/>
            <ac:grpSpMk id="36" creationId="{6B31B3C9-2D2C-4E6C-917C-E229A2809CF2}"/>
          </ac:grpSpMkLst>
        </pc:grpChg>
        <pc:graphicFrameChg chg="add mod ord modGraphic">
          <ac:chgData name="Strong, Ebony (Curriculum Support)" userId="fc4f9260-2f14-4a69-9b3f-0e36ce06e08b" providerId="ADAL" clId="{771ED65F-8DFE-4BFD-9C48-950ACDB3164E}" dt="2022-01-24T12:10:50.932" v="1945" actId="1076"/>
          <ac:graphicFrameMkLst>
            <pc:docMk/>
            <pc:sldMk cId="869991214" sldId="313"/>
            <ac:graphicFrameMk id="9" creationId="{4C69882E-4944-4180-9490-A0C0BCD14DF9}"/>
          </ac:graphicFrameMkLst>
        </pc:graphicFrameChg>
        <pc:cxnChg chg="mod topLvl">
          <ac:chgData name="Strong, Ebony (Curriculum Support)" userId="fc4f9260-2f14-4a69-9b3f-0e36ce06e08b" providerId="ADAL" clId="{771ED65F-8DFE-4BFD-9C48-950ACDB3164E}" dt="2022-01-24T12:10:41.888" v="1943" actId="164"/>
          <ac:cxnSpMkLst>
            <pc:docMk/>
            <pc:sldMk cId="869991214" sldId="313"/>
            <ac:cxnSpMk id="11" creationId="{5EFCAB1B-0BEB-44BF-9B86-86C831D61DB8}"/>
          </ac:cxnSpMkLst>
        </pc:cxnChg>
        <pc:cxnChg chg="mod topLvl">
          <ac:chgData name="Strong, Ebony (Curriculum Support)" userId="fc4f9260-2f14-4a69-9b3f-0e36ce06e08b" providerId="ADAL" clId="{771ED65F-8DFE-4BFD-9C48-950ACDB3164E}" dt="2022-01-24T12:10:41.888" v="1943" actId="164"/>
          <ac:cxnSpMkLst>
            <pc:docMk/>
            <pc:sldMk cId="869991214" sldId="313"/>
            <ac:cxnSpMk id="12" creationId="{E8CF4C0D-D7B9-4330-A617-D25473739B91}"/>
          </ac:cxnSpMkLst>
        </pc:cxnChg>
        <pc:cxnChg chg="mod topLvl">
          <ac:chgData name="Strong, Ebony (Curriculum Support)" userId="fc4f9260-2f14-4a69-9b3f-0e36ce06e08b" providerId="ADAL" clId="{771ED65F-8DFE-4BFD-9C48-950ACDB3164E}" dt="2022-01-24T12:10:41.888" v="1943" actId="164"/>
          <ac:cxnSpMkLst>
            <pc:docMk/>
            <pc:sldMk cId="869991214" sldId="313"/>
            <ac:cxnSpMk id="13" creationId="{A6686FAE-7AE5-4121-BDA8-3149480F14C3}"/>
          </ac:cxnSpMkLst>
        </pc:cxnChg>
        <pc:cxnChg chg="mod topLvl">
          <ac:chgData name="Strong, Ebony (Curriculum Support)" userId="fc4f9260-2f14-4a69-9b3f-0e36ce06e08b" providerId="ADAL" clId="{771ED65F-8DFE-4BFD-9C48-950ACDB3164E}" dt="2022-01-24T12:10:41.888" v="1943" actId="164"/>
          <ac:cxnSpMkLst>
            <pc:docMk/>
            <pc:sldMk cId="869991214" sldId="313"/>
            <ac:cxnSpMk id="14" creationId="{71C255DE-88DE-4AC1-9818-7B188D1B86B8}"/>
          </ac:cxnSpMkLst>
        </pc:cxnChg>
        <pc:cxnChg chg="mod topLvl">
          <ac:chgData name="Strong, Ebony (Curriculum Support)" userId="fc4f9260-2f14-4a69-9b3f-0e36ce06e08b" providerId="ADAL" clId="{771ED65F-8DFE-4BFD-9C48-950ACDB3164E}" dt="2022-01-24T12:10:41.888" v="1943" actId="164"/>
          <ac:cxnSpMkLst>
            <pc:docMk/>
            <pc:sldMk cId="869991214" sldId="313"/>
            <ac:cxnSpMk id="15" creationId="{3CEC1E7D-3430-4FAA-BD29-17187F10F698}"/>
          </ac:cxnSpMkLst>
        </pc:cxnChg>
        <pc:cxnChg chg="mod topLvl">
          <ac:chgData name="Strong, Ebony (Curriculum Support)" userId="fc4f9260-2f14-4a69-9b3f-0e36ce06e08b" providerId="ADAL" clId="{771ED65F-8DFE-4BFD-9C48-950ACDB3164E}" dt="2022-01-24T12:10:41.888" v="1943" actId="164"/>
          <ac:cxnSpMkLst>
            <pc:docMk/>
            <pc:sldMk cId="869991214" sldId="313"/>
            <ac:cxnSpMk id="16" creationId="{7507EE7F-5681-440A-B46E-4D5A460E87FD}"/>
          </ac:cxnSpMkLst>
        </pc:cxnChg>
        <pc:cxnChg chg="add del mod">
          <ac:chgData name="Strong, Ebony (Curriculum Support)" userId="fc4f9260-2f14-4a69-9b3f-0e36ce06e08b" providerId="ADAL" clId="{771ED65F-8DFE-4BFD-9C48-950ACDB3164E}" dt="2022-01-24T12:07:20.751" v="1896"/>
          <ac:cxnSpMkLst>
            <pc:docMk/>
            <pc:sldMk cId="869991214" sldId="313"/>
            <ac:cxnSpMk id="23" creationId="{CD529685-3649-42E7-B7BF-21AC7F4B8F70}"/>
          </ac:cxnSpMkLst>
        </pc:cxnChg>
        <pc:cxnChg chg="add del mod">
          <ac:chgData name="Strong, Ebony (Curriculum Support)" userId="fc4f9260-2f14-4a69-9b3f-0e36ce06e08b" providerId="ADAL" clId="{771ED65F-8DFE-4BFD-9C48-950ACDB3164E}" dt="2022-01-24T12:07:20.751" v="1896"/>
          <ac:cxnSpMkLst>
            <pc:docMk/>
            <pc:sldMk cId="869991214" sldId="313"/>
            <ac:cxnSpMk id="24" creationId="{EF7DC528-ED01-4CF2-B856-093685926550}"/>
          </ac:cxnSpMkLst>
        </pc:cxnChg>
        <pc:cxnChg chg="add del mod">
          <ac:chgData name="Strong, Ebony (Curriculum Support)" userId="fc4f9260-2f14-4a69-9b3f-0e36ce06e08b" providerId="ADAL" clId="{771ED65F-8DFE-4BFD-9C48-950ACDB3164E}" dt="2022-01-24T12:07:20.751" v="1896"/>
          <ac:cxnSpMkLst>
            <pc:docMk/>
            <pc:sldMk cId="869991214" sldId="313"/>
            <ac:cxnSpMk id="25" creationId="{2A981BBB-27B2-4B09-BBAC-64A52FD45904}"/>
          </ac:cxnSpMkLst>
        </pc:cxnChg>
        <pc:cxnChg chg="add del mod">
          <ac:chgData name="Strong, Ebony (Curriculum Support)" userId="fc4f9260-2f14-4a69-9b3f-0e36ce06e08b" providerId="ADAL" clId="{771ED65F-8DFE-4BFD-9C48-950ACDB3164E}" dt="2022-01-24T12:07:20.751" v="1896"/>
          <ac:cxnSpMkLst>
            <pc:docMk/>
            <pc:sldMk cId="869991214" sldId="313"/>
            <ac:cxnSpMk id="26" creationId="{F597C669-5E0C-4D5C-8233-B116B0E6423E}"/>
          </ac:cxnSpMkLst>
        </pc:cxnChg>
        <pc:cxnChg chg="add del mod">
          <ac:chgData name="Strong, Ebony (Curriculum Support)" userId="fc4f9260-2f14-4a69-9b3f-0e36ce06e08b" providerId="ADAL" clId="{771ED65F-8DFE-4BFD-9C48-950ACDB3164E}" dt="2022-01-24T12:07:20.751" v="1896"/>
          <ac:cxnSpMkLst>
            <pc:docMk/>
            <pc:sldMk cId="869991214" sldId="313"/>
            <ac:cxnSpMk id="27" creationId="{3265CF65-6266-4798-A22E-1BDD2B459F3D}"/>
          </ac:cxnSpMkLst>
        </pc:cxnChg>
        <pc:cxnChg chg="add del mod">
          <ac:chgData name="Strong, Ebony (Curriculum Support)" userId="fc4f9260-2f14-4a69-9b3f-0e36ce06e08b" providerId="ADAL" clId="{771ED65F-8DFE-4BFD-9C48-950ACDB3164E}" dt="2022-01-24T12:07:20.751" v="1896"/>
          <ac:cxnSpMkLst>
            <pc:docMk/>
            <pc:sldMk cId="869991214" sldId="313"/>
            <ac:cxnSpMk id="28" creationId="{8AE02CC8-FADF-44D9-92D3-6C523483E447}"/>
          </ac:cxnSpMkLst>
        </pc:cxnChg>
        <pc:cxnChg chg="add mod">
          <ac:chgData name="Strong, Ebony (Curriculum Support)" userId="fc4f9260-2f14-4a69-9b3f-0e36ce06e08b" providerId="ADAL" clId="{771ED65F-8DFE-4BFD-9C48-950ACDB3164E}" dt="2022-01-24T12:10:41.888" v="1943" actId="164"/>
          <ac:cxnSpMkLst>
            <pc:docMk/>
            <pc:sldMk cId="869991214" sldId="313"/>
            <ac:cxnSpMk id="29" creationId="{9FB6987A-6946-440B-ADEF-96002A50412A}"/>
          </ac:cxnSpMkLst>
        </pc:cxnChg>
        <pc:cxnChg chg="add mod">
          <ac:chgData name="Strong, Ebony (Curriculum Support)" userId="fc4f9260-2f14-4a69-9b3f-0e36ce06e08b" providerId="ADAL" clId="{771ED65F-8DFE-4BFD-9C48-950ACDB3164E}" dt="2022-01-24T12:10:41.888" v="1943" actId="164"/>
          <ac:cxnSpMkLst>
            <pc:docMk/>
            <pc:sldMk cId="869991214" sldId="313"/>
            <ac:cxnSpMk id="30" creationId="{94BFF646-3DE0-43EE-AC79-C4C5BAB81D36}"/>
          </ac:cxnSpMkLst>
        </pc:cxnChg>
        <pc:cxnChg chg="add mod">
          <ac:chgData name="Strong, Ebony (Curriculum Support)" userId="fc4f9260-2f14-4a69-9b3f-0e36ce06e08b" providerId="ADAL" clId="{771ED65F-8DFE-4BFD-9C48-950ACDB3164E}" dt="2022-01-24T12:10:41.888" v="1943" actId="164"/>
          <ac:cxnSpMkLst>
            <pc:docMk/>
            <pc:sldMk cId="869991214" sldId="313"/>
            <ac:cxnSpMk id="31" creationId="{2BD6D09C-7754-4E6B-92B2-CC74536F9884}"/>
          </ac:cxnSpMkLst>
        </pc:cxnChg>
        <pc:cxnChg chg="add mod">
          <ac:chgData name="Strong, Ebony (Curriculum Support)" userId="fc4f9260-2f14-4a69-9b3f-0e36ce06e08b" providerId="ADAL" clId="{771ED65F-8DFE-4BFD-9C48-950ACDB3164E}" dt="2022-01-24T12:10:41.888" v="1943" actId="164"/>
          <ac:cxnSpMkLst>
            <pc:docMk/>
            <pc:sldMk cId="869991214" sldId="313"/>
            <ac:cxnSpMk id="32" creationId="{CCD47ACA-6C69-4CC0-B902-04715C8A1B36}"/>
          </ac:cxnSpMkLst>
        </pc:cxnChg>
        <pc:cxnChg chg="add mod">
          <ac:chgData name="Strong, Ebony (Curriculum Support)" userId="fc4f9260-2f14-4a69-9b3f-0e36ce06e08b" providerId="ADAL" clId="{771ED65F-8DFE-4BFD-9C48-950ACDB3164E}" dt="2022-01-24T12:10:41.888" v="1943" actId="164"/>
          <ac:cxnSpMkLst>
            <pc:docMk/>
            <pc:sldMk cId="869991214" sldId="313"/>
            <ac:cxnSpMk id="33" creationId="{A9F68D22-7A3E-4C26-8E92-56F105EC3F13}"/>
          </ac:cxnSpMkLst>
        </pc:cxnChg>
      </pc:sldChg>
      <pc:sldChg chg="del">
        <pc:chgData name="Strong, Ebony (Curriculum Support)" userId="fc4f9260-2f14-4a69-9b3f-0e36ce06e08b" providerId="ADAL" clId="{771ED65F-8DFE-4BFD-9C48-950ACDB3164E}" dt="2022-01-25T03:38:28.382" v="5367" actId="2696"/>
        <pc:sldMkLst>
          <pc:docMk/>
          <pc:sldMk cId="3988314035" sldId="313"/>
        </pc:sldMkLst>
      </pc:sldChg>
      <pc:sldChg chg="addSp delSp modSp new mod ord modTransition modAnim modShow">
        <pc:chgData name="Strong, Ebony (Curriculum Support)" userId="fc4f9260-2f14-4a69-9b3f-0e36ce06e08b" providerId="ADAL" clId="{771ED65F-8DFE-4BFD-9C48-950ACDB3164E}" dt="2022-01-25T06:55:56.816" v="5934"/>
        <pc:sldMkLst>
          <pc:docMk/>
          <pc:sldMk cId="2499770508" sldId="314"/>
        </pc:sldMkLst>
        <pc:spChg chg="mod">
          <ac:chgData name="Strong, Ebony (Curriculum Support)" userId="fc4f9260-2f14-4a69-9b3f-0e36ce06e08b" providerId="ADAL" clId="{771ED65F-8DFE-4BFD-9C48-950ACDB3164E}" dt="2022-01-25T04:31:07.738" v="5744" actId="20577"/>
          <ac:spMkLst>
            <pc:docMk/>
            <pc:sldMk cId="2499770508" sldId="314"/>
            <ac:spMk id="2" creationId="{47D10073-E9F8-457B-9B55-B03AE8A6DCD1}"/>
          </ac:spMkLst>
        </pc:spChg>
        <pc:spChg chg="mod">
          <ac:chgData name="Strong, Ebony (Curriculum Support)" userId="fc4f9260-2f14-4a69-9b3f-0e36ce06e08b" providerId="ADAL" clId="{771ED65F-8DFE-4BFD-9C48-950ACDB3164E}" dt="2022-01-25T04:31:10.787" v="5745" actId="20577"/>
          <ac:spMkLst>
            <pc:docMk/>
            <pc:sldMk cId="2499770508" sldId="314"/>
            <ac:spMk id="3" creationId="{598B4A61-8386-4FFF-B36A-378F6654D916}"/>
          </ac:spMkLst>
        </pc:spChg>
        <pc:spChg chg="del">
          <ac:chgData name="Strong, Ebony (Curriculum Support)" userId="fc4f9260-2f14-4a69-9b3f-0e36ce06e08b" providerId="ADAL" clId="{771ED65F-8DFE-4BFD-9C48-950ACDB3164E}" dt="2022-01-25T05:16:26.111" v="5805" actId="478"/>
          <ac:spMkLst>
            <pc:docMk/>
            <pc:sldMk cId="2499770508" sldId="314"/>
            <ac:spMk id="4" creationId="{374AF8A4-4BF6-4872-A455-0E914C322520}"/>
          </ac:spMkLst>
        </pc:spChg>
        <pc:spChg chg="add del mod">
          <ac:chgData name="Strong, Ebony (Curriculum Support)" userId="fc4f9260-2f14-4a69-9b3f-0e36ce06e08b" providerId="ADAL" clId="{771ED65F-8DFE-4BFD-9C48-950ACDB3164E}" dt="2022-01-25T03:36:34.800" v="5364" actId="478"/>
          <ac:spMkLst>
            <pc:docMk/>
            <pc:sldMk cId="2499770508" sldId="314"/>
            <ac:spMk id="10" creationId="{82CA97DD-701B-4F9B-91F7-D1FDC87F2322}"/>
          </ac:spMkLst>
        </pc:spChg>
        <pc:picChg chg="add del mod">
          <ac:chgData name="Strong, Ebony (Curriculum Support)" userId="fc4f9260-2f14-4a69-9b3f-0e36ce06e08b" providerId="ADAL" clId="{771ED65F-8DFE-4BFD-9C48-950ACDB3164E}" dt="2022-01-24T12:37:05.797" v="2030" actId="478"/>
          <ac:picMkLst>
            <pc:docMk/>
            <pc:sldMk cId="2499770508" sldId="314"/>
            <ac:picMk id="6" creationId="{310C2637-2708-418A-A77F-EDAA1F640904}"/>
          </ac:picMkLst>
        </pc:picChg>
        <pc:picChg chg="add mod">
          <ac:chgData name="Strong, Ebony (Curriculum Support)" userId="fc4f9260-2f14-4a69-9b3f-0e36ce06e08b" providerId="ADAL" clId="{771ED65F-8DFE-4BFD-9C48-950ACDB3164E}" dt="2022-01-25T04:10:31.446" v="5705" actId="1076"/>
          <ac:picMkLst>
            <pc:docMk/>
            <pc:sldMk cId="2499770508" sldId="314"/>
            <ac:picMk id="6" creationId="{7CE041B0-A8BA-46E2-B507-872595F6A746}"/>
          </ac:picMkLst>
        </pc:picChg>
        <pc:picChg chg="add mod">
          <ac:chgData name="Strong, Ebony (Curriculum Support)" userId="fc4f9260-2f14-4a69-9b3f-0e36ce06e08b" providerId="ADAL" clId="{771ED65F-8DFE-4BFD-9C48-950ACDB3164E}" dt="2022-01-25T05:16:28.749" v="5806" actId="1076"/>
          <ac:picMkLst>
            <pc:docMk/>
            <pc:sldMk cId="2499770508" sldId="314"/>
            <ac:picMk id="7" creationId="{0F13A64C-92DA-493C-BCA3-2B0FDFD0854E}"/>
          </ac:picMkLst>
        </pc:picChg>
        <pc:picChg chg="add del mod">
          <ac:chgData name="Strong, Ebony (Curriculum Support)" userId="fc4f9260-2f14-4a69-9b3f-0e36ce06e08b" providerId="ADAL" clId="{771ED65F-8DFE-4BFD-9C48-950ACDB3164E}" dt="2022-01-25T02:53:14.030" v="3822" actId="478"/>
          <ac:picMkLst>
            <pc:docMk/>
            <pc:sldMk cId="2499770508" sldId="314"/>
            <ac:picMk id="8" creationId="{FA504812-E527-4F40-AAC2-3D2A34440142}"/>
          </ac:picMkLst>
        </pc:picChg>
      </pc:sldChg>
      <pc:sldChg chg="addSp delSp modSp mod modTransition modAnim">
        <pc:chgData name="Strong, Ebony (Curriculum Support)" userId="fc4f9260-2f14-4a69-9b3f-0e36ce06e08b" providerId="ADAL" clId="{771ED65F-8DFE-4BFD-9C48-950ACDB3164E}" dt="2022-01-25T06:55:56.816" v="5934"/>
        <pc:sldMkLst>
          <pc:docMk/>
          <pc:sldMk cId="951356449" sldId="315"/>
        </pc:sldMkLst>
        <pc:spChg chg="mod">
          <ac:chgData name="Strong, Ebony (Curriculum Support)" userId="fc4f9260-2f14-4a69-9b3f-0e36ce06e08b" providerId="ADAL" clId="{771ED65F-8DFE-4BFD-9C48-950ACDB3164E}" dt="2022-01-25T03:39:25.436" v="5368" actId="1076"/>
          <ac:spMkLst>
            <pc:docMk/>
            <pc:sldMk cId="951356449" sldId="315"/>
            <ac:spMk id="2" creationId="{41F4715B-4366-4ED1-94D8-2E062B418B76}"/>
          </ac:spMkLst>
        </pc:spChg>
        <pc:spChg chg="mod">
          <ac:chgData name="Strong, Ebony (Curriculum Support)" userId="fc4f9260-2f14-4a69-9b3f-0e36ce06e08b" providerId="ADAL" clId="{771ED65F-8DFE-4BFD-9C48-950ACDB3164E}" dt="2022-01-25T03:39:28.964" v="5369" actId="1076"/>
          <ac:spMkLst>
            <pc:docMk/>
            <pc:sldMk cId="951356449" sldId="315"/>
            <ac:spMk id="3" creationId="{F0CF1DEA-6E0A-4149-A56E-C0855DB8B6EA}"/>
          </ac:spMkLst>
        </pc:spChg>
        <pc:spChg chg="del">
          <ac:chgData name="Strong, Ebony (Curriculum Support)" userId="fc4f9260-2f14-4a69-9b3f-0e36ce06e08b" providerId="ADAL" clId="{771ED65F-8DFE-4BFD-9C48-950ACDB3164E}" dt="2022-01-25T05:17:56.408" v="5823" actId="478"/>
          <ac:spMkLst>
            <pc:docMk/>
            <pc:sldMk cId="951356449" sldId="315"/>
            <ac:spMk id="4" creationId="{8778A748-0196-481F-B240-CF96C5F2E4F3}"/>
          </ac:spMkLst>
        </pc:spChg>
        <pc:picChg chg="add del mod">
          <ac:chgData name="Strong, Ebony (Curriculum Support)" userId="fc4f9260-2f14-4a69-9b3f-0e36ce06e08b" providerId="ADAL" clId="{771ED65F-8DFE-4BFD-9C48-950ACDB3164E}" dt="2022-01-25T05:07:46.198" v="5785"/>
          <ac:picMkLst>
            <pc:docMk/>
            <pc:sldMk cId="951356449" sldId="315"/>
            <ac:picMk id="5" creationId="{9EB5105C-220A-4307-A71B-44FD249BA55F}"/>
          </ac:picMkLst>
        </pc:picChg>
        <pc:picChg chg="add mod">
          <ac:chgData name="Strong, Ebony (Curriculum Support)" userId="fc4f9260-2f14-4a69-9b3f-0e36ce06e08b" providerId="ADAL" clId="{771ED65F-8DFE-4BFD-9C48-950ACDB3164E}" dt="2022-01-25T05:18:00.274" v="5824" actId="1076"/>
          <ac:picMkLst>
            <pc:docMk/>
            <pc:sldMk cId="951356449" sldId="315"/>
            <ac:picMk id="6" creationId="{C62194BD-A30C-4682-AB91-8EB47CBD71D6}"/>
          </ac:picMkLst>
        </pc:picChg>
        <pc:picChg chg="add mod">
          <ac:chgData name="Strong, Ebony (Curriculum Support)" userId="fc4f9260-2f14-4a69-9b3f-0e36ce06e08b" providerId="ADAL" clId="{771ED65F-8DFE-4BFD-9C48-950ACDB3164E}" dt="2022-01-25T05:17:33.836" v="5820" actId="1076"/>
          <ac:picMkLst>
            <pc:docMk/>
            <pc:sldMk cId="951356449" sldId="315"/>
            <ac:picMk id="7" creationId="{155EFD2F-6B63-43AD-AC5E-A39BE81E234C}"/>
          </ac:picMkLst>
        </pc:picChg>
        <pc:picChg chg="add mod">
          <ac:chgData name="Strong, Ebony (Curriculum Support)" userId="fc4f9260-2f14-4a69-9b3f-0e36ce06e08b" providerId="ADAL" clId="{771ED65F-8DFE-4BFD-9C48-950ACDB3164E}" dt="2022-01-25T05:17:47.615" v="5822" actId="1076"/>
          <ac:picMkLst>
            <pc:docMk/>
            <pc:sldMk cId="951356449" sldId="315"/>
            <ac:picMk id="8" creationId="{A696F6C7-FACB-4476-BFB2-CCD5FD8907B8}"/>
          </ac:picMkLst>
        </pc:picChg>
      </pc:sldChg>
      <pc:sldChg chg="modSp new del mod">
        <pc:chgData name="Strong, Ebony (Curriculum Support)" userId="fc4f9260-2f14-4a69-9b3f-0e36ce06e08b" providerId="ADAL" clId="{771ED65F-8DFE-4BFD-9C48-950ACDB3164E}" dt="2022-01-24T23:51:24.058" v="3179" actId="2696"/>
        <pc:sldMkLst>
          <pc:docMk/>
          <pc:sldMk cId="3528716238" sldId="315"/>
        </pc:sldMkLst>
        <pc:spChg chg="mod">
          <ac:chgData name="Strong, Ebony (Curriculum Support)" userId="fc4f9260-2f14-4a69-9b3f-0e36ce06e08b" providerId="ADAL" clId="{771ED65F-8DFE-4BFD-9C48-950ACDB3164E}" dt="2022-01-24T09:03:27.909" v="1241" actId="20577"/>
          <ac:spMkLst>
            <pc:docMk/>
            <pc:sldMk cId="3528716238" sldId="315"/>
            <ac:spMk id="2" creationId="{41F4715B-4366-4ED1-94D8-2E062B418B76}"/>
          </ac:spMkLst>
        </pc:spChg>
        <pc:spChg chg="mod">
          <ac:chgData name="Strong, Ebony (Curriculum Support)" userId="fc4f9260-2f14-4a69-9b3f-0e36ce06e08b" providerId="ADAL" clId="{771ED65F-8DFE-4BFD-9C48-950ACDB3164E}" dt="2022-01-24T09:08:55.196" v="1502" actId="27636"/>
          <ac:spMkLst>
            <pc:docMk/>
            <pc:sldMk cId="3528716238" sldId="315"/>
            <ac:spMk id="3" creationId="{F0CF1DEA-6E0A-4149-A56E-C0855DB8B6EA}"/>
          </ac:spMkLst>
        </pc:spChg>
      </pc:sldChg>
      <pc:sldChg chg="addSp delSp modSp new mod modTransition modAnim">
        <pc:chgData name="Strong, Ebony (Curriculum Support)" userId="fc4f9260-2f14-4a69-9b3f-0e36ce06e08b" providerId="ADAL" clId="{771ED65F-8DFE-4BFD-9C48-950ACDB3164E}" dt="2022-01-25T06:55:56.816" v="5934"/>
        <pc:sldMkLst>
          <pc:docMk/>
          <pc:sldMk cId="1675172379" sldId="316"/>
        </pc:sldMkLst>
        <pc:spChg chg="mod">
          <ac:chgData name="Strong, Ebony (Curriculum Support)" userId="fc4f9260-2f14-4a69-9b3f-0e36ce06e08b" providerId="ADAL" clId="{771ED65F-8DFE-4BFD-9C48-950ACDB3164E}" dt="2022-01-25T02:38:23.066" v="3588" actId="403"/>
          <ac:spMkLst>
            <pc:docMk/>
            <pc:sldMk cId="1675172379" sldId="316"/>
            <ac:spMk id="2" creationId="{99FD6CD5-F225-4DD8-8B0D-ABD7E4569DF8}"/>
          </ac:spMkLst>
        </pc:spChg>
        <pc:spChg chg="mod">
          <ac:chgData name="Strong, Ebony (Curriculum Support)" userId="fc4f9260-2f14-4a69-9b3f-0e36ce06e08b" providerId="ADAL" clId="{771ED65F-8DFE-4BFD-9C48-950ACDB3164E}" dt="2022-01-25T05:03:31.582" v="5773" actId="20577"/>
          <ac:spMkLst>
            <pc:docMk/>
            <pc:sldMk cId="1675172379" sldId="316"/>
            <ac:spMk id="3" creationId="{75B552CF-E115-4BAB-98DC-3AF50F14DEE2}"/>
          </ac:spMkLst>
        </pc:spChg>
        <pc:spChg chg="del">
          <ac:chgData name="Strong, Ebony (Curriculum Support)" userId="fc4f9260-2f14-4a69-9b3f-0e36ce06e08b" providerId="ADAL" clId="{771ED65F-8DFE-4BFD-9C48-950ACDB3164E}" dt="2022-01-25T05:16:52.522" v="5811" actId="478"/>
          <ac:spMkLst>
            <pc:docMk/>
            <pc:sldMk cId="1675172379" sldId="316"/>
            <ac:spMk id="4" creationId="{422D37D4-CC10-4E2F-9E23-3722A9D4BC8E}"/>
          </ac:spMkLst>
        </pc:spChg>
        <pc:spChg chg="add del mod">
          <ac:chgData name="Strong, Ebony (Curriculum Support)" userId="fc4f9260-2f14-4a69-9b3f-0e36ce06e08b" providerId="ADAL" clId="{771ED65F-8DFE-4BFD-9C48-950ACDB3164E}" dt="2022-01-25T04:03:22.039" v="5439" actId="478"/>
          <ac:spMkLst>
            <pc:docMk/>
            <pc:sldMk cId="1675172379" sldId="316"/>
            <ac:spMk id="7" creationId="{4E4399A7-ECA3-4D56-A9B6-68904D76E806}"/>
          </ac:spMkLst>
        </pc:spChg>
        <pc:spChg chg="add del">
          <ac:chgData name="Strong, Ebony (Curriculum Support)" userId="fc4f9260-2f14-4a69-9b3f-0e36ce06e08b" providerId="ADAL" clId="{771ED65F-8DFE-4BFD-9C48-950ACDB3164E}" dt="2022-01-25T04:02:59.094" v="5435" actId="22"/>
          <ac:spMkLst>
            <pc:docMk/>
            <pc:sldMk cId="1675172379" sldId="316"/>
            <ac:spMk id="9" creationId="{D359E51F-8D59-4702-9750-E5657BE424AA}"/>
          </ac:spMkLst>
        </pc:spChg>
        <pc:spChg chg="add del mod">
          <ac:chgData name="Strong, Ebony (Curriculum Support)" userId="fc4f9260-2f14-4a69-9b3f-0e36ce06e08b" providerId="ADAL" clId="{771ED65F-8DFE-4BFD-9C48-950ACDB3164E}" dt="2022-01-25T04:03:37.102" v="5450" actId="767"/>
          <ac:spMkLst>
            <pc:docMk/>
            <pc:sldMk cId="1675172379" sldId="316"/>
            <ac:spMk id="12" creationId="{45FCCD5E-0DB0-4970-9F7B-E921454A068A}"/>
          </ac:spMkLst>
        </pc:spChg>
        <pc:spChg chg="add del mod">
          <ac:chgData name="Strong, Ebony (Curriculum Support)" userId="fc4f9260-2f14-4a69-9b3f-0e36ce06e08b" providerId="ADAL" clId="{771ED65F-8DFE-4BFD-9C48-950ACDB3164E}" dt="2022-01-25T04:04:36.080" v="5471" actId="478"/>
          <ac:spMkLst>
            <pc:docMk/>
            <pc:sldMk cId="1675172379" sldId="316"/>
            <ac:spMk id="13" creationId="{2E3B66F9-522A-4A2D-98DD-A6D83DCCCE77}"/>
          </ac:spMkLst>
        </pc:spChg>
        <pc:picChg chg="add del mod">
          <ac:chgData name="Strong, Ebony (Curriculum Support)" userId="fc4f9260-2f14-4a69-9b3f-0e36ce06e08b" providerId="ADAL" clId="{771ED65F-8DFE-4BFD-9C48-950ACDB3164E}" dt="2022-01-25T04:03:17.711" v="5437" actId="478"/>
          <ac:picMkLst>
            <pc:docMk/>
            <pc:sldMk cId="1675172379" sldId="316"/>
            <ac:picMk id="6" creationId="{250364BD-CFFE-415E-9A83-AE3E8EF3CF72}"/>
          </ac:picMkLst>
        </pc:picChg>
        <pc:picChg chg="add del mod">
          <ac:chgData name="Strong, Ebony (Curriculum Support)" userId="fc4f9260-2f14-4a69-9b3f-0e36ce06e08b" providerId="ADAL" clId="{771ED65F-8DFE-4BFD-9C48-950ACDB3164E}" dt="2022-01-25T04:04:32.786" v="5470" actId="478"/>
          <ac:picMkLst>
            <pc:docMk/>
            <pc:sldMk cId="1675172379" sldId="316"/>
            <ac:picMk id="11" creationId="{CDBB1131-93FA-4AE0-BBAE-27160C35D111}"/>
          </ac:picMkLst>
        </pc:picChg>
        <pc:picChg chg="add mod modCrop">
          <ac:chgData name="Strong, Ebony (Curriculum Support)" userId="fc4f9260-2f14-4a69-9b3f-0e36ce06e08b" providerId="ADAL" clId="{771ED65F-8DFE-4BFD-9C48-950ACDB3164E}" dt="2022-01-25T04:05:42.888" v="5481" actId="732"/>
          <ac:picMkLst>
            <pc:docMk/>
            <pc:sldMk cId="1675172379" sldId="316"/>
            <ac:picMk id="14" creationId="{CDF4455C-FC8A-4032-A91B-118C8E198676}"/>
          </ac:picMkLst>
        </pc:picChg>
        <pc:picChg chg="add del mod">
          <ac:chgData name="Strong, Ebony (Curriculum Support)" userId="fc4f9260-2f14-4a69-9b3f-0e36ce06e08b" providerId="ADAL" clId="{771ED65F-8DFE-4BFD-9C48-950ACDB3164E}" dt="2022-01-25T05:04:07.707" v="5775"/>
          <ac:picMkLst>
            <pc:docMk/>
            <pc:sldMk cId="1675172379" sldId="316"/>
            <ac:picMk id="15" creationId="{0F7D98A4-34E7-4389-BFAE-6D54B0E02233}"/>
          </ac:picMkLst>
        </pc:picChg>
        <pc:picChg chg="add mod">
          <ac:chgData name="Strong, Ebony (Curriculum Support)" userId="fc4f9260-2f14-4a69-9b3f-0e36ce06e08b" providerId="ADAL" clId="{771ED65F-8DFE-4BFD-9C48-950ACDB3164E}" dt="2022-01-25T05:16:56.305" v="5812" actId="1076"/>
          <ac:picMkLst>
            <pc:docMk/>
            <pc:sldMk cId="1675172379" sldId="316"/>
            <ac:picMk id="16" creationId="{C6B34BF8-47CC-47C4-9AF3-1D818338391C}"/>
          </ac:picMkLst>
        </pc:picChg>
      </pc:sldChg>
      <pc:sldChg chg="modSp add del mod ord modShow">
        <pc:chgData name="Strong, Ebony (Curriculum Support)" userId="fc4f9260-2f14-4a69-9b3f-0e36ce06e08b" providerId="ADAL" clId="{771ED65F-8DFE-4BFD-9C48-950ACDB3164E}" dt="2022-01-25T03:00:38.399" v="4528" actId="2696"/>
        <pc:sldMkLst>
          <pc:docMk/>
          <pc:sldMk cId="2457487310" sldId="317"/>
        </pc:sldMkLst>
        <pc:spChg chg="mod">
          <ac:chgData name="Strong, Ebony (Curriculum Support)" userId="fc4f9260-2f14-4a69-9b3f-0e36ce06e08b" providerId="ADAL" clId="{771ED65F-8DFE-4BFD-9C48-950ACDB3164E}" dt="2022-01-24T23:16:56.011" v="2561" actId="207"/>
          <ac:spMkLst>
            <pc:docMk/>
            <pc:sldMk cId="2457487310" sldId="317"/>
            <ac:spMk id="3" creationId="{598B4A61-8386-4FFF-B36A-378F6654D916}"/>
          </ac:spMkLst>
        </pc:spChg>
      </pc:sldChg>
      <pc:sldChg chg="addSp delSp modSp add mod modTransition modAnim">
        <pc:chgData name="Strong, Ebony (Curriculum Support)" userId="fc4f9260-2f14-4a69-9b3f-0e36ce06e08b" providerId="ADAL" clId="{771ED65F-8DFE-4BFD-9C48-950ACDB3164E}" dt="2022-01-25T06:55:56.816" v="5934"/>
        <pc:sldMkLst>
          <pc:docMk/>
          <pc:sldMk cId="3138823137" sldId="318"/>
        </pc:sldMkLst>
        <pc:spChg chg="mod">
          <ac:chgData name="Strong, Ebony (Curriculum Support)" userId="fc4f9260-2f14-4a69-9b3f-0e36ce06e08b" providerId="ADAL" clId="{771ED65F-8DFE-4BFD-9C48-950ACDB3164E}" dt="2022-01-25T02:38:51.403" v="3595" actId="20577"/>
          <ac:spMkLst>
            <pc:docMk/>
            <pc:sldMk cId="3138823137" sldId="318"/>
            <ac:spMk id="2" creationId="{99FD6CD5-F225-4DD8-8B0D-ABD7E4569DF8}"/>
          </ac:spMkLst>
        </pc:spChg>
        <pc:spChg chg="mod">
          <ac:chgData name="Strong, Ebony (Curriculum Support)" userId="fc4f9260-2f14-4a69-9b3f-0e36ce06e08b" providerId="ADAL" clId="{771ED65F-8DFE-4BFD-9C48-950ACDB3164E}" dt="2022-01-25T02:40:35.223" v="3668" actId="20577"/>
          <ac:spMkLst>
            <pc:docMk/>
            <pc:sldMk cId="3138823137" sldId="318"/>
            <ac:spMk id="3" creationId="{75B552CF-E115-4BAB-98DC-3AF50F14DEE2}"/>
          </ac:spMkLst>
        </pc:spChg>
        <pc:spChg chg="del">
          <ac:chgData name="Strong, Ebony (Curriculum Support)" userId="fc4f9260-2f14-4a69-9b3f-0e36ce06e08b" providerId="ADAL" clId="{771ED65F-8DFE-4BFD-9C48-950ACDB3164E}" dt="2022-01-25T05:17:03.907" v="5814" actId="478"/>
          <ac:spMkLst>
            <pc:docMk/>
            <pc:sldMk cId="3138823137" sldId="318"/>
            <ac:spMk id="4" creationId="{422D37D4-CC10-4E2F-9E23-3722A9D4BC8E}"/>
          </ac:spMkLst>
        </pc:spChg>
        <pc:spChg chg="add mod">
          <ac:chgData name="Strong, Ebony (Curriculum Support)" userId="fc4f9260-2f14-4a69-9b3f-0e36ce06e08b" providerId="ADAL" clId="{771ED65F-8DFE-4BFD-9C48-950ACDB3164E}" dt="2022-01-25T03:14:02.158" v="4983" actId="1076"/>
          <ac:spMkLst>
            <pc:docMk/>
            <pc:sldMk cId="3138823137" sldId="318"/>
            <ac:spMk id="6" creationId="{E88985F2-38A5-4A0F-85D5-B587B03CDF0F}"/>
          </ac:spMkLst>
        </pc:spChg>
        <pc:picChg chg="add mod modCrop">
          <ac:chgData name="Strong, Ebony (Curriculum Support)" userId="fc4f9260-2f14-4a69-9b3f-0e36ce06e08b" providerId="ADAL" clId="{771ED65F-8DFE-4BFD-9C48-950ACDB3164E}" dt="2022-01-25T04:05:35.136" v="5480" actId="732"/>
          <ac:picMkLst>
            <pc:docMk/>
            <pc:sldMk cId="3138823137" sldId="318"/>
            <ac:picMk id="5" creationId="{730885CD-E3E2-4D6A-9979-BE72333FC388}"/>
          </ac:picMkLst>
        </pc:picChg>
        <pc:picChg chg="add mod">
          <ac:chgData name="Strong, Ebony (Curriculum Support)" userId="fc4f9260-2f14-4a69-9b3f-0e36ce06e08b" providerId="ADAL" clId="{771ED65F-8DFE-4BFD-9C48-950ACDB3164E}" dt="2022-01-25T05:17:02.689" v="5813" actId="1076"/>
          <ac:picMkLst>
            <pc:docMk/>
            <pc:sldMk cId="3138823137" sldId="318"/>
            <ac:picMk id="7" creationId="{5AB31CE9-CAD7-434B-A328-94A32A780AE4}"/>
          </ac:picMkLst>
        </pc:picChg>
      </pc:sldChg>
      <pc:sldChg chg="addSp delSp modSp add mod modTransition modAnim">
        <pc:chgData name="Strong, Ebony (Curriculum Support)" userId="fc4f9260-2f14-4a69-9b3f-0e36ce06e08b" providerId="ADAL" clId="{771ED65F-8DFE-4BFD-9C48-950ACDB3164E}" dt="2022-01-25T06:55:56.816" v="5934"/>
        <pc:sldMkLst>
          <pc:docMk/>
          <pc:sldMk cId="1803687319" sldId="319"/>
        </pc:sldMkLst>
        <pc:spChg chg="mod">
          <ac:chgData name="Strong, Ebony (Curriculum Support)" userId="fc4f9260-2f14-4a69-9b3f-0e36ce06e08b" providerId="ADAL" clId="{771ED65F-8DFE-4BFD-9C48-950ACDB3164E}" dt="2022-01-25T03:56:01.697" v="5419" actId="1076"/>
          <ac:spMkLst>
            <pc:docMk/>
            <pc:sldMk cId="1803687319" sldId="319"/>
            <ac:spMk id="2" creationId="{99FD6CD5-F225-4DD8-8B0D-ABD7E4569DF8}"/>
          </ac:spMkLst>
        </pc:spChg>
        <pc:spChg chg="mod">
          <ac:chgData name="Strong, Ebony (Curriculum Support)" userId="fc4f9260-2f14-4a69-9b3f-0e36ce06e08b" providerId="ADAL" clId="{771ED65F-8DFE-4BFD-9C48-950ACDB3164E}" dt="2022-01-25T05:06:39.655" v="5783" actId="20577"/>
          <ac:spMkLst>
            <pc:docMk/>
            <pc:sldMk cId="1803687319" sldId="319"/>
            <ac:spMk id="3" creationId="{75B552CF-E115-4BAB-98DC-3AF50F14DEE2}"/>
          </ac:spMkLst>
        </pc:spChg>
        <pc:spChg chg="del">
          <ac:chgData name="Strong, Ebony (Curriculum Support)" userId="fc4f9260-2f14-4a69-9b3f-0e36ce06e08b" providerId="ADAL" clId="{771ED65F-8DFE-4BFD-9C48-950ACDB3164E}" dt="2022-01-25T05:17:15.633" v="5817" actId="478"/>
          <ac:spMkLst>
            <pc:docMk/>
            <pc:sldMk cId="1803687319" sldId="319"/>
            <ac:spMk id="4" creationId="{422D37D4-CC10-4E2F-9E23-3722A9D4BC8E}"/>
          </ac:spMkLst>
        </pc:spChg>
        <pc:picChg chg="add mod modCrop">
          <ac:chgData name="Strong, Ebony (Curriculum Support)" userId="fc4f9260-2f14-4a69-9b3f-0e36ce06e08b" providerId="ADAL" clId="{771ED65F-8DFE-4BFD-9C48-950ACDB3164E}" dt="2022-01-25T04:05:15.045" v="5476" actId="732"/>
          <ac:picMkLst>
            <pc:docMk/>
            <pc:sldMk cId="1803687319" sldId="319"/>
            <ac:picMk id="5" creationId="{7EBD2126-A9F0-4F14-B8DF-BAAC2ED3C008}"/>
          </ac:picMkLst>
        </pc:picChg>
        <pc:picChg chg="add mod">
          <ac:chgData name="Strong, Ebony (Curriculum Support)" userId="fc4f9260-2f14-4a69-9b3f-0e36ce06e08b" providerId="ADAL" clId="{771ED65F-8DFE-4BFD-9C48-950ACDB3164E}" dt="2022-01-25T05:17:19.688" v="5818" actId="1076"/>
          <ac:picMkLst>
            <pc:docMk/>
            <pc:sldMk cId="1803687319" sldId="319"/>
            <ac:picMk id="6" creationId="{396294C3-E9D6-4A1F-A919-35B4B620E5CF}"/>
          </ac:picMkLst>
        </pc:picChg>
      </pc:sldChg>
      <pc:sldChg chg="addSp delSp modSp add mod ord modTransition modAnim addCm delCm">
        <pc:chgData name="Strong, Ebony (Curriculum Support)" userId="fc4f9260-2f14-4a69-9b3f-0e36ce06e08b" providerId="ADAL" clId="{771ED65F-8DFE-4BFD-9C48-950ACDB3164E}" dt="2022-01-25T06:55:56.816" v="5934"/>
        <pc:sldMkLst>
          <pc:docMk/>
          <pc:sldMk cId="309343584" sldId="320"/>
        </pc:sldMkLst>
        <pc:spChg chg="mod">
          <ac:chgData name="Strong, Ebony (Curriculum Support)" userId="fc4f9260-2f14-4a69-9b3f-0e36ce06e08b" providerId="ADAL" clId="{771ED65F-8DFE-4BFD-9C48-950ACDB3164E}" dt="2022-01-25T02:39:38.273" v="3645"/>
          <ac:spMkLst>
            <pc:docMk/>
            <pc:sldMk cId="309343584" sldId="320"/>
            <ac:spMk id="2" creationId="{99FD6CD5-F225-4DD8-8B0D-ABD7E4569DF8}"/>
          </ac:spMkLst>
        </pc:spChg>
        <pc:spChg chg="mod">
          <ac:chgData name="Strong, Ebony (Curriculum Support)" userId="fc4f9260-2f14-4a69-9b3f-0e36ce06e08b" providerId="ADAL" clId="{771ED65F-8DFE-4BFD-9C48-950ACDB3164E}" dt="2022-01-25T02:39:42.748" v="3646" actId="20577"/>
          <ac:spMkLst>
            <pc:docMk/>
            <pc:sldMk cId="309343584" sldId="320"/>
            <ac:spMk id="3" creationId="{75B552CF-E115-4BAB-98DC-3AF50F14DEE2}"/>
          </ac:spMkLst>
        </pc:spChg>
        <pc:spChg chg="del">
          <ac:chgData name="Strong, Ebony (Curriculum Support)" userId="fc4f9260-2f14-4a69-9b3f-0e36ce06e08b" providerId="ADAL" clId="{771ED65F-8DFE-4BFD-9C48-950ACDB3164E}" dt="2022-01-25T05:17:10.576" v="5816" actId="478"/>
          <ac:spMkLst>
            <pc:docMk/>
            <pc:sldMk cId="309343584" sldId="320"/>
            <ac:spMk id="4" creationId="{422D37D4-CC10-4E2F-9E23-3722A9D4BC8E}"/>
          </ac:spMkLst>
        </pc:spChg>
        <pc:spChg chg="add del mod">
          <ac:chgData name="Strong, Ebony (Curriculum Support)" userId="fc4f9260-2f14-4a69-9b3f-0e36ce06e08b" providerId="ADAL" clId="{771ED65F-8DFE-4BFD-9C48-950ACDB3164E}" dt="2022-01-25T03:56:14.456" v="5422" actId="478"/>
          <ac:spMkLst>
            <pc:docMk/>
            <pc:sldMk cId="309343584" sldId="320"/>
            <ac:spMk id="7" creationId="{AB6AE153-A60A-4D79-A866-7C064C3B9B5D}"/>
          </ac:spMkLst>
        </pc:spChg>
        <pc:picChg chg="add del mod">
          <ac:chgData name="Strong, Ebony (Curriculum Support)" userId="fc4f9260-2f14-4a69-9b3f-0e36ce06e08b" providerId="ADAL" clId="{771ED65F-8DFE-4BFD-9C48-950ACDB3164E}" dt="2022-01-25T03:55:31.289" v="5414" actId="478"/>
          <ac:picMkLst>
            <pc:docMk/>
            <pc:sldMk cId="309343584" sldId="320"/>
            <ac:picMk id="6" creationId="{B4F628C7-F55F-40F5-9BA1-C64630140946}"/>
          </ac:picMkLst>
        </pc:picChg>
        <pc:picChg chg="add mod modCrop">
          <ac:chgData name="Strong, Ebony (Curriculum Support)" userId="fc4f9260-2f14-4a69-9b3f-0e36ce06e08b" providerId="ADAL" clId="{771ED65F-8DFE-4BFD-9C48-950ACDB3164E}" dt="2022-01-25T04:05:27.279" v="5479" actId="732"/>
          <ac:picMkLst>
            <pc:docMk/>
            <pc:sldMk cId="309343584" sldId="320"/>
            <ac:picMk id="8" creationId="{A2E66951-2F7E-4AE7-9DDD-3C36B651467B}"/>
          </ac:picMkLst>
        </pc:picChg>
        <pc:picChg chg="add mod">
          <ac:chgData name="Strong, Ebony (Curriculum Support)" userId="fc4f9260-2f14-4a69-9b3f-0e36ce06e08b" providerId="ADAL" clId="{771ED65F-8DFE-4BFD-9C48-950ACDB3164E}" dt="2022-01-25T05:17:08.941" v="5815" actId="1076"/>
          <ac:picMkLst>
            <pc:docMk/>
            <pc:sldMk cId="309343584" sldId="320"/>
            <ac:picMk id="9" creationId="{794210A6-9476-4751-9784-C7365F3F75E9}"/>
          </ac:picMkLst>
        </pc:picChg>
      </pc:sldChg>
      <pc:sldChg chg="addSp delSp modSp new mod modTransition modAnim">
        <pc:chgData name="Strong, Ebony (Curriculum Support)" userId="fc4f9260-2f14-4a69-9b3f-0e36ce06e08b" providerId="ADAL" clId="{771ED65F-8DFE-4BFD-9C48-950ACDB3164E}" dt="2022-01-25T06:55:56.816" v="5934"/>
        <pc:sldMkLst>
          <pc:docMk/>
          <pc:sldMk cId="1985847662" sldId="321"/>
        </pc:sldMkLst>
        <pc:spChg chg="mod">
          <ac:chgData name="Strong, Ebony (Curriculum Support)" userId="fc4f9260-2f14-4a69-9b3f-0e36ce06e08b" providerId="ADAL" clId="{771ED65F-8DFE-4BFD-9C48-950ACDB3164E}" dt="2022-01-24T23:47:31.381" v="3047" actId="20577"/>
          <ac:spMkLst>
            <pc:docMk/>
            <pc:sldMk cId="1985847662" sldId="321"/>
            <ac:spMk id="2" creationId="{30917A6E-D64C-442F-A6EE-938FD0E9982A}"/>
          </ac:spMkLst>
        </pc:spChg>
        <pc:spChg chg="mod">
          <ac:chgData name="Strong, Ebony (Curriculum Support)" userId="fc4f9260-2f14-4a69-9b3f-0e36ce06e08b" providerId="ADAL" clId="{771ED65F-8DFE-4BFD-9C48-950ACDB3164E}" dt="2022-01-24T23:48:13.841" v="3057" actId="20577"/>
          <ac:spMkLst>
            <pc:docMk/>
            <pc:sldMk cId="1985847662" sldId="321"/>
            <ac:spMk id="3" creationId="{CFA62A02-FC8F-4881-A7F6-9E4A0AF92E7F}"/>
          </ac:spMkLst>
        </pc:spChg>
        <pc:spChg chg="del">
          <ac:chgData name="Strong, Ebony (Curriculum Support)" userId="fc4f9260-2f14-4a69-9b3f-0e36ce06e08b" providerId="ADAL" clId="{771ED65F-8DFE-4BFD-9C48-950ACDB3164E}" dt="2022-01-25T05:16:11.467" v="5801" actId="478"/>
          <ac:spMkLst>
            <pc:docMk/>
            <pc:sldMk cId="1985847662" sldId="321"/>
            <ac:spMk id="4" creationId="{AC5249B1-7DAF-4744-A81B-385FA02DBFF4}"/>
          </ac:spMkLst>
        </pc:spChg>
        <pc:graphicFrameChg chg="add mod modGraphic">
          <ac:chgData name="Strong, Ebony (Curriculum Support)" userId="fc4f9260-2f14-4a69-9b3f-0e36ce06e08b" providerId="ADAL" clId="{771ED65F-8DFE-4BFD-9C48-950ACDB3164E}" dt="2022-01-24T23:54:14.563" v="3257" actId="1076"/>
          <ac:graphicFrameMkLst>
            <pc:docMk/>
            <pc:sldMk cId="1985847662" sldId="321"/>
            <ac:graphicFrameMk id="5" creationId="{0C865626-BD8C-47FA-A4CF-6AC94CE12282}"/>
          </ac:graphicFrameMkLst>
        </pc:graphicFrameChg>
        <pc:graphicFrameChg chg="add mod modGraphic">
          <ac:chgData name="Strong, Ebony (Curriculum Support)" userId="fc4f9260-2f14-4a69-9b3f-0e36ce06e08b" providerId="ADAL" clId="{771ED65F-8DFE-4BFD-9C48-950ACDB3164E}" dt="2022-01-24T23:54:19.247" v="3258" actId="1076"/>
          <ac:graphicFrameMkLst>
            <pc:docMk/>
            <pc:sldMk cId="1985847662" sldId="321"/>
            <ac:graphicFrameMk id="6" creationId="{DD58E03A-B537-4230-9247-AA21478F8FEB}"/>
          </ac:graphicFrameMkLst>
        </pc:graphicFrameChg>
        <pc:picChg chg="add del mod">
          <ac:chgData name="Strong, Ebony (Curriculum Support)" userId="fc4f9260-2f14-4a69-9b3f-0e36ce06e08b" providerId="ADAL" clId="{771ED65F-8DFE-4BFD-9C48-950ACDB3164E}" dt="2022-01-25T04:50:46.404" v="5755"/>
          <ac:picMkLst>
            <pc:docMk/>
            <pc:sldMk cId="1985847662" sldId="321"/>
            <ac:picMk id="7" creationId="{885ACF3F-6532-4E17-B832-48E1109715FE}"/>
          </ac:picMkLst>
        </pc:picChg>
        <pc:picChg chg="add del mod">
          <ac:chgData name="Strong, Ebony (Curriculum Support)" userId="fc4f9260-2f14-4a69-9b3f-0e36ce06e08b" providerId="ADAL" clId="{771ED65F-8DFE-4BFD-9C48-950ACDB3164E}" dt="2022-01-25T04:51:07.344" v="5757"/>
          <ac:picMkLst>
            <pc:docMk/>
            <pc:sldMk cId="1985847662" sldId="321"/>
            <ac:picMk id="8" creationId="{DF150F16-D9DB-41C9-A602-7F60E88FE31A}"/>
          </ac:picMkLst>
        </pc:picChg>
        <pc:picChg chg="add del mod">
          <ac:chgData name="Strong, Ebony (Curriculum Support)" userId="fc4f9260-2f14-4a69-9b3f-0e36ce06e08b" providerId="ADAL" clId="{771ED65F-8DFE-4BFD-9C48-950ACDB3164E}" dt="2022-01-25T04:52:24.300" v="5759"/>
          <ac:picMkLst>
            <pc:docMk/>
            <pc:sldMk cId="1985847662" sldId="321"/>
            <ac:picMk id="9" creationId="{94127847-9CEE-49F6-AAF5-1FD39644A6DA}"/>
          </ac:picMkLst>
        </pc:picChg>
        <pc:picChg chg="add mod">
          <ac:chgData name="Strong, Ebony (Curriculum Support)" userId="fc4f9260-2f14-4a69-9b3f-0e36ce06e08b" providerId="ADAL" clId="{771ED65F-8DFE-4BFD-9C48-950ACDB3164E}" dt="2022-01-25T05:16:14.683" v="5802" actId="1076"/>
          <ac:picMkLst>
            <pc:docMk/>
            <pc:sldMk cId="1985847662" sldId="321"/>
            <ac:picMk id="10" creationId="{5B73638A-043A-4B17-BE8A-933958EE8F26}"/>
          </ac:picMkLst>
        </pc:picChg>
      </pc:sldChg>
      <pc:sldChg chg="new del">
        <pc:chgData name="Strong, Ebony (Curriculum Support)" userId="fc4f9260-2f14-4a69-9b3f-0e36ce06e08b" providerId="ADAL" clId="{771ED65F-8DFE-4BFD-9C48-950ACDB3164E}" dt="2022-01-25T02:25:44.417" v="3470" actId="680"/>
        <pc:sldMkLst>
          <pc:docMk/>
          <pc:sldMk cId="1329370991" sldId="322"/>
        </pc:sldMkLst>
      </pc:sldChg>
      <pc:sldChg chg="addSp delSp modSp add mod modTransition modAnim">
        <pc:chgData name="Strong, Ebony (Curriculum Support)" userId="fc4f9260-2f14-4a69-9b3f-0e36ce06e08b" providerId="ADAL" clId="{771ED65F-8DFE-4BFD-9C48-950ACDB3164E}" dt="2022-01-25T06:55:56.816" v="5934"/>
        <pc:sldMkLst>
          <pc:docMk/>
          <pc:sldMk cId="1919901508" sldId="322"/>
        </pc:sldMkLst>
        <pc:spChg chg="mod">
          <ac:chgData name="Strong, Ebony (Curriculum Support)" userId="fc4f9260-2f14-4a69-9b3f-0e36ce06e08b" providerId="ADAL" clId="{771ED65F-8DFE-4BFD-9C48-950ACDB3164E}" dt="2022-01-25T02:25:58.600" v="3487" actId="20577"/>
          <ac:spMkLst>
            <pc:docMk/>
            <pc:sldMk cId="1919901508" sldId="322"/>
            <ac:spMk id="2" creationId="{30917A6E-D64C-442F-A6EE-938FD0E9982A}"/>
          </ac:spMkLst>
        </pc:spChg>
        <pc:spChg chg="del">
          <ac:chgData name="Strong, Ebony (Curriculum Support)" userId="fc4f9260-2f14-4a69-9b3f-0e36ce06e08b" providerId="ADAL" clId="{771ED65F-8DFE-4BFD-9C48-950ACDB3164E}" dt="2022-01-25T05:16:19.101" v="5803" actId="478"/>
          <ac:spMkLst>
            <pc:docMk/>
            <pc:sldMk cId="1919901508" sldId="322"/>
            <ac:spMk id="4" creationId="{AC5249B1-7DAF-4744-A81B-385FA02DBFF4}"/>
          </ac:spMkLst>
        </pc:spChg>
        <pc:graphicFrameChg chg="del mod">
          <ac:chgData name="Strong, Ebony (Curriculum Support)" userId="fc4f9260-2f14-4a69-9b3f-0e36ce06e08b" providerId="ADAL" clId="{771ED65F-8DFE-4BFD-9C48-950ACDB3164E}" dt="2022-01-25T02:27:46.740" v="3528" actId="478"/>
          <ac:graphicFrameMkLst>
            <pc:docMk/>
            <pc:sldMk cId="1919901508" sldId="322"/>
            <ac:graphicFrameMk id="5" creationId="{0C865626-BD8C-47FA-A4CF-6AC94CE12282}"/>
          </ac:graphicFrameMkLst>
        </pc:graphicFrameChg>
        <pc:graphicFrameChg chg="mod modGraphic">
          <ac:chgData name="Strong, Ebony (Curriculum Support)" userId="fc4f9260-2f14-4a69-9b3f-0e36ce06e08b" providerId="ADAL" clId="{771ED65F-8DFE-4BFD-9C48-950ACDB3164E}" dt="2022-01-25T02:28:00.046" v="3531" actId="1076"/>
          <ac:graphicFrameMkLst>
            <pc:docMk/>
            <pc:sldMk cId="1919901508" sldId="322"/>
            <ac:graphicFrameMk id="6" creationId="{DD58E03A-B537-4230-9247-AA21478F8FEB}"/>
          </ac:graphicFrameMkLst>
        </pc:graphicFrameChg>
        <pc:picChg chg="add mod">
          <ac:chgData name="Strong, Ebony (Curriculum Support)" userId="fc4f9260-2f14-4a69-9b3f-0e36ce06e08b" providerId="ADAL" clId="{771ED65F-8DFE-4BFD-9C48-950ACDB3164E}" dt="2022-01-25T05:16:22.058" v="5804" actId="1076"/>
          <ac:picMkLst>
            <pc:docMk/>
            <pc:sldMk cId="1919901508" sldId="322"/>
            <ac:picMk id="7" creationId="{E956B826-D21F-4777-B6E2-CC918C8B03B8}"/>
          </ac:picMkLst>
        </pc:picChg>
      </pc:sldChg>
      <pc:sldChg chg="modSp del mod addCm modCm">
        <pc:chgData name="Strong, Ebony (Curriculum Support)" userId="fc4f9260-2f14-4a69-9b3f-0e36ce06e08b" providerId="ADAL" clId="{771ED65F-8DFE-4BFD-9C48-950ACDB3164E}" dt="2022-01-25T06:31:41.842" v="5888" actId="2696"/>
        <pc:sldMkLst>
          <pc:docMk/>
          <pc:sldMk cId="4154204256" sldId="323"/>
        </pc:sldMkLst>
        <pc:spChg chg="mod">
          <ac:chgData name="Strong, Ebony (Curriculum Support)" userId="fc4f9260-2f14-4a69-9b3f-0e36ce06e08b" providerId="ADAL" clId="{771ED65F-8DFE-4BFD-9C48-950ACDB3164E}" dt="2022-01-25T02:50:10.569" v="3809" actId="207"/>
          <ac:spMkLst>
            <pc:docMk/>
            <pc:sldMk cId="4154204256" sldId="323"/>
            <ac:spMk id="2" creationId="{1ACD57B9-35AB-4FA8-BD3C-C37EF930FF77}"/>
          </ac:spMkLst>
        </pc:spChg>
        <pc:spChg chg="mod">
          <ac:chgData name="Strong, Ebony (Curriculum Support)" userId="fc4f9260-2f14-4a69-9b3f-0e36ce06e08b" providerId="ADAL" clId="{771ED65F-8DFE-4BFD-9C48-950ACDB3164E}" dt="2022-01-25T02:50:00.634" v="3808" actId="27636"/>
          <ac:spMkLst>
            <pc:docMk/>
            <pc:sldMk cId="4154204256" sldId="323"/>
            <ac:spMk id="6" creationId="{4E52AE98-FEB3-49BC-A20F-74D48C832499}"/>
          </ac:spMkLst>
        </pc:spChg>
      </pc:sldChg>
      <pc:sldChg chg="addSp delSp modSp add mod modTransition modAnim">
        <pc:chgData name="Strong, Ebony (Curriculum Support)" userId="fc4f9260-2f14-4a69-9b3f-0e36ce06e08b" providerId="ADAL" clId="{771ED65F-8DFE-4BFD-9C48-950ACDB3164E}" dt="2022-01-25T06:55:56.816" v="5934"/>
        <pc:sldMkLst>
          <pc:docMk/>
          <pc:sldMk cId="154760608" sldId="324"/>
        </pc:sldMkLst>
        <pc:spChg chg="del mod">
          <ac:chgData name="Strong, Ebony (Curriculum Support)" userId="fc4f9260-2f14-4a69-9b3f-0e36ce06e08b" providerId="ADAL" clId="{771ED65F-8DFE-4BFD-9C48-950ACDB3164E}" dt="2022-01-25T03:15:48.629" v="5023" actId="478"/>
          <ac:spMkLst>
            <pc:docMk/>
            <pc:sldMk cId="154760608" sldId="324"/>
            <ac:spMk id="2" creationId="{47D10073-E9F8-457B-9B55-B03AE8A6DCD1}"/>
          </ac:spMkLst>
        </pc:spChg>
        <pc:spChg chg="mod">
          <ac:chgData name="Strong, Ebony (Curriculum Support)" userId="fc4f9260-2f14-4a69-9b3f-0e36ce06e08b" providerId="ADAL" clId="{771ED65F-8DFE-4BFD-9C48-950ACDB3164E}" dt="2022-01-25T04:10:51.342" v="5710" actId="1076"/>
          <ac:spMkLst>
            <pc:docMk/>
            <pc:sldMk cId="154760608" sldId="324"/>
            <ac:spMk id="3" creationId="{598B4A61-8386-4FFF-B36A-378F6654D916}"/>
          </ac:spMkLst>
        </pc:spChg>
        <pc:spChg chg="del mod">
          <ac:chgData name="Strong, Ebony (Curriculum Support)" userId="fc4f9260-2f14-4a69-9b3f-0e36ce06e08b" providerId="ADAL" clId="{771ED65F-8DFE-4BFD-9C48-950ACDB3164E}" dt="2022-01-25T05:16:36.474" v="5807" actId="478"/>
          <ac:spMkLst>
            <pc:docMk/>
            <pc:sldMk cId="154760608" sldId="324"/>
            <ac:spMk id="4" creationId="{374AF8A4-4BF6-4872-A455-0E914C322520}"/>
          </ac:spMkLst>
        </pc:spChg>
        <pc:spChg chg="add del mod">
          <ac:chgData name="Strong, Ebony (Curriculum Support)" userId="fc4f9260-2f14-4a69-9b3f-0e36ce06e08b" providerId="ADAL" clId="{771ED65F-8DFE-4BFD-9C48-950ACDB3164E}" dt="2022-01-25T04:10:43.090" v="5707" actId="478"/>
          <ac:spMkLst>
            <pc:docMk/>
            <pc:sldMk cId="154760608" sldId="324"/>
            <ac:spMk id="6" creationId="{4696D04A-CB9C-421E-B597-9A246128D5C7}"/>
          </ac:spMkLst>
        </pc:spChg>
        <pc:spChg chg="add del mod">
          <ac:chgData name="Strong, Ebony (Curriculum Support)" userId="fc4f9260-2f14-4a69-9b3f-0e36ce06e08b" providerId="ADAL" clId="{771ED65F-8DFE-4BFD-9C48-950ACDB3164E}" dt="2022-01-25T04:10:45.960" v="5708" actId="478"/>
          <ac:spMkLst>
            <pc:docMk/>
            <pc:sldMk cId="154760608" sldId="324"/>
            <ac:spMk id="8" creationId="{69128F50-3F91-436D-AB37-F916B07CA862}"/>
          </ac:spMkLst>
        </pc:spChg>
        <pc:spChg chg="del">
          <ac:chgData name="Strong, Ebony (Curriculum Support)" userId="fc4f9260-2f14-4a69-9b3f-0e36ce06e08b" providerId="ADAL" clId="{771ED65F-8DFE-4BFD-9C48-950ACDB3164E}" dt="2022-01-25T03:37:08.033" v="5366" actId="478"/>
          <ac:spMkLst>
            <pc:docMk/>
            <pc:sldMk cId="154760608" sldId="324"/>
            <ac:spMk id="10" creationId="{82CA97DD-701B-4F9B-91F7-D1FDC87F2322}"/>
          </ac:spMkLst>
        </pc:spChg>
        <pc:picChg chg="add mod">
          <ac:chgData name="Strong, Ebony (Curriculum Support)" userId="fc4f9260-2f14-4a69-9b3f-0e36ce06e08b" providerId="ADAL" clId="{771ED65F-8DFE-4BFD-9C48-950ACDB3164E}" dt="2022-01-25T04:10:47.510" v="5709" actId="1076"/>
          <ac:picMkLst>
            <pc:docMk/>
            <pc:sldMk cId="154760608" sldId="324"/>
            <ac:picMk id="7" creationId="{E77F3866-3267-4CF5-8799-3EDE6F06820B}"/>
          </ac:picMkLst>
        </pc:picChg>
        <pc:picChg chg="add del mod">
          <ac:chgData name="Strong, Ebony (Curriculum Support)" userId="fc4f9260-2f14-4a69-9b3f-0e36ce06e08b" providerId="ADAL" clId="{771ED65F-8DFE-4BFD-9C48-950ACDB3164E}" dt="2022-01-25T04:58:58.094" v="5764"/>
          <ac:picMkLst>
            <pc:docMk/>
            <pc:sldMk cId="154760608" sldId="324"/>
            <ac:picMk id="9" creationId="{FD95E8C8-F6FC-4E95-AE75-6EDDD90683D2}"/>
          </ac:picMkLst>
        </pc:picChg>
        <pc:picChg chg="add mod">
          <ac:chgData name="Strong, Ebony (Curriculum Support)" userId="fc4f9260-2f14-4a69-9b3f-0e36ce06e08b" providerId="ADAL" clId="{771ED65F-8DFE-4BFD-9C48-950ACDB3164E}" dt="2022-01-25T05:16:39.773" v="5808" actId="1076"/>
          <ac:picMkLst>
            <pc:docMk/>
            <pc:sldMk cId="154760608" sldId="324"/>
            <ac:picMk id="11" creationId="{43600CB6-BACD-4CC9-B14B-0CFC9FCB2425}"/>
          </ac:picMkLst>
        </pc:picChg>
      </pc:sldChg>
      <pc:sldChg chg="addSp delSp modSp add mod modTransition modAnim">
        <pc:chgData name="Strong, Ebony (Curriculum Support)" userId="fc4f9260-2f14-4a69-9b3f-0e36ce06e08b" providerId="ADAL" clId="{771ED65F-8DFE-4BFD-9C48-950ACDB3164E}" dt="2022-01-25T06:55:56.816" v="5934"/>
        <pc:sldMkLst>
          <pc:docMk/>
          <pc:sldMk cId="1549351913" sldId="325"/>
        </pc:sldMkLst>
        <pc:spChg chg="mod">
          <ac:chgData name="Strong, Ebony (Curriculum Support)" userId="fc4f9260-2f14-4a69-9b3f-0e36ce06e08b" providerId="ADAL" clId="{771ED65F-8DFE-4BFD-9C48-950ACDB3164E}" dt="2022-01-25T05:18:18.453" v="5850" actId="20577"/>
          <ac:spMkLst>
            <pc:docMk/>
            <pc:sldMk cId="1549351913" sldId="325"/>
            <ac:spMk id="2" creationId="{41F4715B-4366-4ED1-94D8-2E062B418B76}"/>
          </ac:spMkLst>
        </pc:spChg>
        <pc:spChg chg="mod">
          <ac:chgData name="Strong, Ebony (Curriculum Support)" userId="fc4f9260-2f14-4a69-9b3f-0e36ce06e08b" providerId="ADAL" clId="{771ED65F-8DFE-4BFD-9C48-950ACDB3164E}" dt="2022-01-25T03:25:21.926" v="5298" actId="1076"/>
          <ac:spMkLst>
            <pc:docMk/>
            <pc:sldMk cId="1549351913" sldId="325"/>
            <ac:spMk id="3" creationId="{F0CF1DEA-6E0A-4149-A56E-C0855DB8B6EA}"/>
          </ac:spMkLst>
        </pc:spChg>
        <pc:spChg chg="del">
          <ac:chgData name="Strong, Ebony (Curriculum Support)" userId="fc4f9260-2f14-4a69-9b3f-0e36ce06e08b" providerId="ADAL" clId="{771ED65F-8DFE-4BFD-9C48-950ACDB3164E}" dt="2022-01-25T05:18:07.613" v="5826" actId="478"/>
          <ac:spMkLst>
            <pc:docMk/>
            <pc:sldMk cId="1549351913" sldId="325"/>
            <ac:spMk id="4" creationId="{8778A748-0196-481F-B240-CF96C5F2E4F3}"/>
          </ac:spMkLst>
        </pc:spChg>
        <pc:spChg chg="add mod">
          <ac:chgData name="Strong, Ebony (Curriculum Support)" userId="fc4f9260-2f14-4a69-9b3f-0e36ce06e08b" providerId="ADAL" clId="{771ED65F-8DFE-4BFD-9C48-950ACDB3164E}" dt="2022-01-25T03:25:24.055" v="5299" actId="1076"/>
          <ac:spMkLst>
            <pc:docMk/>
            <pc:sldMk cId="1549351913" sldId="325"/>
            <ac:spMk id="5" creationId="{2152F8CB-C3B8-42E3-932B-5E806FDDF24E}"/>
          </ac:spMkLst>
        </pc:spChg>
        <pc:picChg chg="add mod">
          <ac:chgData name="Strong, Ebony (Curriculum Support)" userId="fc4f9260-2f14-4a69-9b3f-0e36ce06e08b" providerId="ADAL" clId="{771ED65F-8DFE-4BFD-9C48-950ACDB3164E}" dt="2022-01-25T05:18:06.362" v="5825" actId="1076"/>
          <ac:picMkLst>
            <pc:docMk/>
            <pc:sldMk cId="1549351913" sldId="325"/>
            <ac:picMk id="6" creationId="{FCDB65B4-1EE0-4D9E-8F81-A60804C32A3E}"/>
          </ac:picMkLst>
        </pc:picChg>
      </pc:sldChg>
      <pc:sldChg chg="addSp modSp new mod modTransition modAnim">
        <pc:chgData name="Strong, Ebony (Curriculum Support)" userId="fc4f9260-2f14-4a69-9b3f-0e36ce06e08b" providerId="ADAL" clId="{771ED65F-8DFE-4BFD-9C48-950ACDB3164E}" dt="2022-01-25T06:55:56.816" v="5934"/>
        <pc:sldMkLst>
          <pc:docMk/>
          <pc:sldMk cId="922823677" sldId="326"/>
        </pc:sldMkLst>
        <pc:spChg chg="mod">
          <ac:chgData name="Strong, Ebony (Curriculum Support)" userId="fc4f9260-2f14-4a69-9b3f-0e36ce06e08b" providerId="ADAL" clId="{771ED65F-8DFE-4BFD-9C48-950ACDB3164E}" dt="2022-01-25T03:50:48.118" v="5383" actId="20577"/>
          <ac:spMkLst>
            <pc:docMk/>
            <pc:sldMk cId="922823677" sldId="326"/>
            <ac:spMk id="2" creationId="{13CF93E1-4966-4B3D-A530-2F5A91EF7382}"/>
          </ac:spMkLst>
        </pc:spChg>
        <pc:spChg chg="mod">
          <ac:chgData name="Strong, Ebony (Curriculum Support)" userId="fc4f9260-2f14-4a69-9b3f-0e36ce06e08b" providerId="ADAL" clId="{771ED65F-8DFE-4BFD-9C48-950ACDB3164E}" dt="2022-01-25T05:18:32.836" v="5864" actId="20577"/>
          <ac:spMkLst>
            <pc:docMk/>
            <pc:sldMk cId="922823677" sldId="326"/>
            <ac:spMk id="3" creationId="{D2BDA30F-B7F5-4B85-B711-6493185EFE54}"/>
          </ac:spMkLst>
        </pc:spChg>
        <pc:picChg chg="add mod">
          <ac:chgData name="Strong, Ebony (Curriculum Support)" userId="fc4f9260-2f14-4a69-9b3f-0e36ce06e08b" providerId="ADAL" clId="{771ED65F-8DFE-4BFD-9C48-950ACDB3164E}" dt="2022-01-25T05:18:37.499" v="5865" actId="1076"/>
          <ac:picMkLst>
            <pc:docMk/>
            <pc:sldMk cId="922823677" sldId="326"/>
            <ac:picMk id="4" creationId="{C691D912-A8E0-470F-A942-52AAED9619B1}"/>
          </ac:picMkLst>
        </pc:picChg>
      </pc:sldChg>
      <pc:sldChg chg="addSp delSp modSp mod modTransition modAnim">
        <pc:chgData name="Strong, Ebony (Curriculum Support)" userId="fc4f9260-2f14-4a69-9b3f-0e36ce06e08b" providerId="ADAL" clId="{771ED65F-8DFE-4BFD-9C48-950ACDB3164E}" dt="2022-01-25T06:55:56.816" v="5934"/>
        <pc:sldMkLst>
          <pc:docMk/>
          <pc:sldMk cId="1037318512" sldId="327"/>
        </pc:sldMkLst>
        <pc:spChg chg="mod">
          <ac:chgData name="Strong, Ebony (Curriculum Support)" userId="fc4f9260-2f14-4a69-9b3f-0e36ce06e08b" providerId="ADAL" clId="{771ED65F-8DFE-4BFD-9C48-950ACDB3164E}" dt="2022-01-25T05:02:16.246" v="5768" actId="20577"/>
          <ac:spMkLst>
            <pc:docMk/>
            <pc:sldMk cId="1037318512" sldId="327"/>
            <ac:spMk id="3" creationId="{598B4A61-8386-4FFF-B36A-378F6654D916}"/>
          </ac:spMkLst>
        </pc:spChg>
        <pc:spChg chg="del">
          <ac:chgData name="Strong, Ebony (Curriculum Support)" userId="fc4f9260-2f14-4a69-9b3f-0e36ce06e08b" providerId="ADAL" clId="{771ED65F-8DFE-4BFD-9C48-950ACDB3164E}" dt="2022-01-25T05:16:48.102" v="5810" actId="478"/>
          <ac:spMkLst>
            <pc:docMk/>
            <pc:sldMk cId="1037318512" sldId="327"/>
            <ac:spMk id="4" creationId="{374AF8A4-4BF6-4872-A455-0E914C322520}"/>
          </ac:spMkLst>
        </pc:spChg>
        <pc:picChg chg="add mod">
          <ac:chgData name="Strong, Ebony (Curriculum Support)" userId="fc4f9260-2f14-4a69-9b3f-0e36ce06e08b" providerId="ADAL" clId="{771ED65F-8DFE-4BFD-9C48-950ACDB3164E}" dt="2022-01-25T05:16:45.374" v="5809" actId="1076"/>
          <ac:picMkLst>
            <pc:docMk/>
            <pc:sldMk cId="1037318512" sldId="327"/>
            <ac:picMk id="2" creationId="{518FEFAC-F9F9-46BD-BB06-14335F3CE8FF}"/>
          </ac:picMkLst>
        </pc:picChg>
      </pc:sldChg>
      <pc:sldChg chg="modTransition">
        <pc:chgData name="Strong, Ebony (Curriculum Support)" userId="fc4f9260-2f14-4a69-9b3f-0e36ce06e08b" providerId="ADAL" clId="{771ED65F-8DFE-4BFD-9C48-950ACDB3164E}" dt="2022-01-25T06:55:56.816" v="5934"/>
        <pc:sldMkLst>
          <pc:docMk/>
          <pc:sldMk cId="765461141" sldId="328"/>
        </pc:sldMkLst>
      </pc:sldChg>
      <pc:sldChg chg="addSp delSp modSp new mod modTransition delAnim modAnim">
        <pc:chgData name="Strong, Ebony (Curriculum Support)" userId="fc4f9260-2f14-4a69-9b3f-0e36ce06e08b" providerId="ADAL" clId="{771ED65F-8DFE-4BFD-9C48-950ACDB3164E}" dt="2022-01-25T06:55:56.816" v="5934"/>
        <pc:sldMkLst>
          <pc:docMk/>
          <pc:sldMk cId="3031576269" sldId="329"/>
        </pc:sldMkLst>
        <pc:spChg chg="mod">
          <ac:chgData name="Strong, Ebony (Curriculum Support)" userId="fc4f9260-2f14-4a69-9b3f-0e36ce06e08b" providerId="ADAL" clId="{771ED65F-8DFE-4BFD-9C48-950ACDB3164E}" dt="2022-01-25T06:39:36.474" v="5917" actId="20577"/>
          <ac:spMkLst>
            <pc:docMk/>
            <pc:sldMk cId="3031576269" sldId="329"/>
            <ac:spMk id="2" creationId="{E09FA3F6-189C-4E6A-90F9-EF62DA902727}"/>
          </ac:spMkLst>
        </pc:spChg>
        <pc:spChg chg="del">
          <ac:chgData name="Strong, Ebony (Curriculum Support)" userId="fc4f9260-2f14-4a69-9b3f-0e36ce06e08b" providerId="ADAL" clId="{771ED65F-8DFE-4BFD-9C48-950ACDB3164E}" dt="2022-01-25T06:39:21.615" v="5890"/>
          <ac:spMkLst>
            <pc:docMk/>
            <pc:sldMk cId="3031576269" sldId="329"/>
            <ac:spMk id="3" creationId="{B8382417-8C3F-4851-8202-CDF8161F02F4}"/>
          </ac:spMkLst>
        </pc:spChg>
        <pc:spChg chg="del">
          <ac:chgData name="Strong, Ebony (Curriculum Support)" userId="fc4f9260-2f14-4a69-9b3f-0e36ce06e08b" providerId="ADAL" clId="{771ED65F-8DFE-4BFD-9C48-950ACDB3164E}" dt="2022-01-25T06:49:15.471" v="5922" actId="478"/>
          <ac:spMkLst>
            <pc:docMk/>
            <pc:sldMk cId="3031576269" sldId="329"/>
            <ac:spMk id="4" creationId="{45F6472A-A2B6-4275-8380-3290819D2C3E}"/>
          </ac:spMkLst>
        </pc:spChg>
        <pc:picChg chg="add mod">
          <ac:chgData name="Strong, Ebony (Curriculum Support)" userId="fc4f9260-2f14-4a69-9b3f-0e36ce06e08b" providerId="ADAL" clId="{771ED65F-8DFE-4BFD-9C48-950ACDB3164E}" dt="2022-01-25T06:39:21.615" v="5890"/>
          <ac:picMkLst>
            <pc:docMk/>
            <pc:sldMk cId="3031576269" sldId="329"/>
            <ac:picMk id="5" creationId="{A288C9AA-7FE7-49D0-B1A9-E5F13ADA5704}"/>
          </ac:picMkLst>
        </pc:picChg>
        <pc:picChg chg="add del mod">
          <ac:chgData name="Strong, Ebony (Curriculum Support)" userId="fc4f9260-2f14-4a69-9b3f-0e36ce06e08b" providerId="ADAL" clId="{771ED65F-8DFE-4BFD-9C48-950ACDB3164E}" dt="2022-01-25T06:43:41.918" v="5919" actId="478"/>
          <ac:picMkLst>
            <pc:docMk/>
            <pc:sldMk cId="3031576269" sldId="329"/>
            <ac:picMk id="6" creationId="{A7FA65F8-8240-44BA-ABF2-B9701A597A0C}"/>
          </ac:picMkLst>
        </pc:picChg>
        <pc:picChg chg="add mod">
          <ac:chgData name="Strong, Ebony (Curriculum Support)" userId="fc4f9260-2f14-4a69-9b3f-0e36ce06e08b" providerId="ADAL" clId="{771ED65F-8DFE-4BFD-9C48-950ACDB3164E}" dt="2022-01-25T06:49:23.126" v="5923" actId="1076"/>
          <ac:picMkLst>
            <pc:docMk/>
            <pc:sldMk cId="3031576269" sldId="329"/>
            <ac:picMk id="7" creationId="{F74F0738-5B8E-4817-B625-5C6B861619BE}"/>
          </ac:picMkLst>
        </pc:picChg>
      </pc:sldChg>
      <pc:sldChg chg="modTransition">
        <pc:chgData name="Strong, Ebony (Curriculum Support)" userId="fc4f9260-2f14-4a69-9b3f-0e36ce06e08b" providerId="ADAL" clId="{771ED65F-8DFE-4BFD-9C48-950ACDB3164E}" dt="2022-01-25T06:55:56.816" v="5934"/>
        <pc:sldMkLst>
          <pc:docMk/>
          <pc:sldMk cId="1227784208" sldId="330"/>
        </pc:sldMkLst>
      </pc:sldChg>
      <pc:sldMasterChg chg="modTransition modSldLayout">
        <pc:chgData name="Strong, Ebony (Curriculum Support)" userId="fc4f9260-2f14-4a69-9b3f-0e36ce06e08b" providerId="ADAL" clId="{771ED65F-8DFE-4BFD-9C48-950ACDB3164E}" dt="2022-01-25T06:55:56.816" v="5934"/>
        <pc:sldMasterMkLst>
          <pc:docMk/>
          <pc:sldMasterMk cId="1123625482" sldId="2147483648"/>
        </pc:sldMasterMkLst>
        <pc:sldLayoutChg chg="modTransition">
          <pc:chgData name="Strong, Ebony (Curriculum Support)" userId="fc4f9260-2f14-4a69-9b3f-0e36ce06e08b" providerId="ADAL" clId="{771ED65F-8DFE-4BFD-9C48-950ACDB3164E}" dt="2022-01-25T06:55:56.816" v="5934"/>
          <pc:sldLayoutMkLst>
            <pc:docMk/>
            <pc:sldMasterMk cId="1123625482" sldId="2147483648"/>
            <pc:sldLayoutMk cId="2251798174" sldId="2147483649"/>
          </pc:sldLayoutMkLst>
        </pc:sldLayoutChg>
        <pc:sldLayoutChg chg="modTransition">
          <pc:chgData name="Strong, Ebony (Curriculum Support)" userId="fc4f9260-2f14-4a69-9b3f-0e36ce06e08b" providerId="ADAL" clId="{771ED65F-8DFE-4BFD-9C48-950ACDB3164E}" dt="2022-01-25T06:55:56.816" v="5934"/>
          <pc:sldLayoutMkLst>
            <pc:docMk/>
            <pc:sldMasterMk cId="1123625482" sldId="2147483648"/>
            <pc:sldLayoutMk cId="643305868" sldId="2147483650"/>
          </pc:sldLayoutMkLst>
        </pc:sldLayoutChg>
        <pc:sldLayoutChg chg="modTransition">
          <pc:chgData name="Strong, Ebony (Curriculum Support)" userId="fc4f9260-2f14-4a69-9b3f-0e36ce06e08b" providerId="ADAL" clId="{771ED65F-8DFE-4BFD-9C48-950ACDB3164E}" dt="2022-01-25T06:55:56.816" v="5934"/>
          <pc:sldLayoutMkLst>
            <pc:docMk/>
            <pc:sldMasterMk cId="1123625482" sldId="2147483648"/>
            <pc:sldLayoutMk cId="3144419789" sldId="2147483655"/>
          </pc:sldLayoutMkLst>
        </pc:sldLayoutChg>
        <pc:sldLayoutChg chg="modTransition">
          <pc:chgData name="Strong, Ebony (Curriculum Support)" userId="fc4f9260-2f14-4a69-9b3f-0e36ce06e08b" providerId="ADAL" clId="{771ED65F-8DFE-4BFD-9C48-950ACDB3164E}" dt="2022-01-25T06:55:56.816" v="5934"/>
          <pc:sldLayoutMkLst>
            <pc:docMk/>
            <pc:sldMasterMk cId="1123625482" sldId="2147483648"/>
            <pc:sldLayoutMk cId="567652649" sldId="2147483660"/>
          </pc:sldLayoutMkLst>
        </pc:sldLayoutChg>
        <pc:sldLayoutChg chg="modTransition">
          <pc:chgData name="Strong, Ebony (Curriculum Support)" userId="fc4f9260-2f14-4a69-9b3f-0e36ce06e08b" providerId="ADAL" clId="{771ED65F-8DFE-4BFD-9C48-950ACDB3164E}" dt="2022-01-25T06:55:56.816" v="5934"/>
          <pc:sldLayoutMkLst>
            <pc:docMk/>
            <pc:sldMasterMk cId="1123625482" sldId="2147483648"/>
            <pc:sldLayoutMk cId="4259699569" sldId="2147483661"/>
          </pc:sldLayoutMkLst>
        </pc:sldLayoutChg>
        <pc:sldLayoutChg chg="modTransition">
          <pc:chgData name="Strong, Ebony (Curriculum Support)" userId="fc4f9260-2f14-4a69-9b3f-0e36ce06e08b" providerId="ADAL" clId="{771ED65F-8DFE-4BFD-9C48-950ACDB3164E}" dt="2022-01-25T06:55:56.816" v="5934"/>
          <pc:sldLayoutMkLst>
            <pc:docMk/>
            <pc:sldMasterMk cId="1123625482" sldId="2147483648"/>
            <pc:sldLayoutMk cId="655602330" sldId="2147483662"/>
          </pc:sldLayoutMkLst>
        </pc:sldLayoutChg>
        <pc:sldLayoutChg chg="modTransition">
          <pc:chgData name="Strong, Ebony (Curriculum Support)" userId="fc4f9260-2f14-4a69-9b3f-0e36ce06e08b" providerId="ADAL" clId="{771ED65F-8DFE-4BFD-9C48-950ACDB3164E}" dt="2022-01-25T06:55:56.816" v="5934"/>
          <pc:sldLayoutMkLst>
            <pc:docMk/>
            <pc:sldMasterMk cId="1123625482" sldId="2147483648"/>
            <pc:sldLayoutMk cId="2427789703" sldId="2147483664"/>
          </pc:sldLayoutMkLst>
        </pc:sldLayoutChg>
        <pc:sldLayoutChg chg="modTransition">
          <pc:chgData name="Strong, Ebony (Curriculum Support)" userId="fc4f9260-2f14-4a69-9b3f-0e36ce06e08b" providerId="ADAL" clId="{771ED65F-8DFE-4BFD-9C48-950ACDB3164E}" dt="2022-01-25T06:55:56.816" v="5934"/>
          <pc:sldLayoutMkLst>
            <pc:docMk/>
            <pc:sldMasterMk cId="1123625482" sldId="2147483648"/>
            <pc:sldLayoutMk cId="2217309765" sldId="2147483665"/>
          </pc:sldLayoutMkLst>
        </pc:sldLayoutChg>
        <pc:sldLayoutChg chg="modTransition">
          <pc:chgData name="Strong, Ebony (Curriculum Support)" userId="fc4f9260-2f14-4a69-9b3f-0e36ce06e08b" providerId="ADAL" clId="{771ED65F-8DFE-4BFD-9C48-950ACDB3164E}" dt="2022-01-25T06:55:56.816" v="5934"/>
          <pc:sldLayoutMkLst>
            <pc:docMk/>
            <pc:sldMasterMk cId="1123625482" sldId="2147483648"/>
            <pc:sldLayoutMk cId="2543916552" sldId="2147483666"/>
          </pc:sldLayoutMkLst>
        </pc:sldLayoutChg>
        <pc:sldLayoutChg chg="modTransition">
          <pc:chgData name="Strong, Ebony (Curriculum Support)" userId="fc4f9260-2f14-4a69-9b3f-0e36ce06e08b" providerId="ADAL" clId="{771ED65F-8DFE-4BFD-9C48-950ACDB3164E}" dt="2022-01-25T06:55:56.816" v="5934"/>
          <pc:sldLayoutMkLst>
            <pc:docMk/>
            <pc:sldMasterMk cId="1123625482" sldId="2147483648"/>
            <pc:sldLayoutMk cId="2665396133" sldId="2147483667"/>
          </pc:sldLayoutMkLst>
        </pc:sldLayoutChg>
        <pc:sldLayoutChg chg="modTransition">
          <pc:chgData name="Strong, Ebony (Curriculum Support)" userId="fc4f9260-2f14-4a69-9b3f-0e36ce06e08b" providerId="ADAL" clId="{771ED65F-8DFE-4BFD-9C48-950ACDB3164E}" dt="2022-01-25T06:55:56.816" v="5934"/>
          <pc:sldLayoutMkLst>
            <pc:docMk/>
            <pc:sldMasterMk cId="1123625482" sldId="2147483648"/>
            <pc:sldLayoutMk cId="4098372844" sldId="2147483668"/>
          </pc:sldLayoutMkLst>
        </pc:sldLayoutChg>
        <pc:sldLayoutChg chg="modTransition">
          <pc:chgData name="Strong, Ebony (Curriculum Support)" userId="fc4f9260-2f14-4a69-9b3f-0e36ce06e08b" providerId="ADAL" clId="{771ED65F-8DFE-4BFD-9C48-950ACDB3164E}" dt="2022-01-25T06:55:56.816" v="5934"/>
          <pc:sldLayoutMkLst>
            <pc:docMk/>
            <pc:sldMasterMk cId="1123625482" sldId="2147483648"/>
            <pc:sldLayoutMk cId="3668791820" sldId="2147483669"/>
          </pc:sldLayoutMkLst>
        </pc:sldLayoutChg>
        <pc:sldLayoutChg chg="modTransition">
          <pc:chgData name="Strong, Ebony (Curriculum Support)" userId="fc4f9260-2f14-4a69-9b3f-0e36ce06e08b" providerId="ADAL" clId="{771ED65F-8DFE-4BFD-9C48-950ACDB3164E}" dt="2022-01-25T06:55:56.816" v="5934"/>
          <pc:sldLayoutMkLst>
            <pc:docMk/>
            <pc:sldMasterMk cId="1123625482" sldId="2147483648"/>
            <pc:sldLayoutMk cId="2036674756" sldId="2147483670"/>
          </pc:sldLayoutMkLst>
        </pc:sldLayoutChg>
        <pc:sldLayoutChg chg="modTransition">
          <pc:chgData name="Strong, Ebony (Curriculum Support)" userId="fc4f9260-2f14-4a69-9b3f-0e36ce06e08b" providerId="ADAL" clId="{771ED65F-8DFE-4BFD-9C48-950ACDB3164E}" dt="2022-01-25T06:55:56.816" v="5934"/>
          <pc:sldLayoutMkLst>
            <pc:docMk/>
            <pc:sldMasterMk cId="1123625482" sldId="2147483648"/>
            <pc:sldLayoutMk cId="2269508251" sldId="2147483672"/>
          </pc:sldLayoutMkLst>
        </pc:sldLayoutChg>
        <pc:sldLayoutChg chg="modTransition">
          <pc:chgData name="Strong, Ebony (Curriculum Support)" userId="fc4f9260-2f14-4a69-9b3f-0e36ce06e08b" providerId="ADAL" clId="{771ED65F-8DFE-4BFD-9C48-950ACDB3164E}" dt="2022-01-25T06:55:56.816" v="5934"/>
          <pc:sldLayoutMkLst>
            <pc:docMk/>
            <pc:sldMasterMk cId="1123625482" sldId="2147483648"/>
            <pc:sldLayoutMk cId="1341072606" sldId="2147483673"/>
          </pc:sldLayoutMkLst>
        </pc:sldLayoutChg>
        <pc:sldLayoutChg chg="modTransition">
          <pc:chgData name="Strong, Ebony (Curriculum Support)" userId="fc4f9260-2f14-4a69-9b3f-0e36ce06e08b" providerId="ADAL" clId="{771ED65F-8DFE-4BFD-9C48-950ACDB3164E}" dt="2022-01-25T06:55:56.816" v="5934"/>
          <pc:sldLayoutMkLst>
            <pc:docMk/>
            <pc:sldMasterMk cId="1123625482" sldId="2147483648"/>
            <pc:sldLayoutMk cId="2032022958" sldId="2147483674"/>
          </pc:sldLayoutMkLst>
        </pc:sldLayoutChg>
        <pc:sldLayoutChg chg="modTransition">
          <pc:chgData name="Strong, Ebony (Curriculum Support)" userId="fc4f9260-2f14-4a69-9b3f-0e36ce06e08b" providerId="ADAL" clId="{771ED65F-8DFE-4BFD-9C48-950ACDB3164E}" dt="2022-01-25T06:55:56.816" v="5934"/>
          <pc:sldLayoutMkLst>
            <pc:docMk/>
            <pc:sldMasterMk cId="1123625482" sldId="2147483648"/>
            <pc:sldLayoutMk cId="3289647647" sldId="2147483675"/>
          </pc:sldLayoutMkLst>
        </pc:sldLayoutChg>
        <pc:sldLayoutChg chg="modTransition">
          <pc:chgData name="Strong, Ebony (Curriculum Support)" userId="fc4f9260-2f14-4a69-9b3f-0e36ce06e08b" providerId="ADAL" clId="{771ED65F-8DFE-4BFD-9C48-950ACDB3164E}" dt="2022-01-25T06:55:56.816" v="5934"/>
          <pc:sldLayoutMkLst>
            <pc:docMk/>
            <pc:sldMasterMk cId="1123625482" sldId="2147483648"/>
            <pc:sldLayoutMk cId="3069147708" sldId="2147483676"/>
          </pc:sldLayoutMkLst>
        </pc:sldLayoutChg>
      </pc:sldMasterChg>
      <pc:sldMasterChg chg="modTransition modSldLayout">
        <pc:chgData name="Strong, Ebony (Curriculum Support)" userId="fc4f9260-2f14-4a69-9b3f-0e36ce06e08b" providerId="ADAL" clId="{771ED65F-8DFE-4BFD-9C48-950ACDB3164E}" dt="2022-01-25T06:55:56.816" v="5934"/>
        <pc:sldMasterMkLst>
          <pc:docMk/>
          <pc:sldMasterMk cId="2407599109" sldId="2147483677"/>
        </pc:sldMasterMkLst>
        <pc:sldLayoutChg chg="modTransition">
          <pc:chgData name="Strong, Ebony (Curriculum Support)" userId="fc4f9260-2f14-4a69-9b3f-0e36ce06e08b" providerId="ADAL" clId="{771ED65F-8DFE-4BFD-9C48-950ACDB3164E}" dt="2022-01-25T06:55:56.816" v="5934"/>
          <pc:sldLayoutMkLst>
            <pc:docMk/>
            <pc:sldMasterMk cId="2407599109" sldId="2147483677"/>
            <pc:sldLayoutMk cId="3312607207" sldId="2147483678"/>
          </pc:sldLayoutMkLst>
        </pc:sldLayoutChg>
        <pc:sldLayoutChg chg="modTransition">
          <pc:chgData name="Strong, Ebony (Curriculum Support)" userId="fc4f9260-2f14-4a69-9b3f-0e36ce06e08b" providerId="ADAL" clId="{771ED65F-8DFE-4BFD-9C48-950ACDB3164E}" dt="2022-01-25T06:55:56.816" v="5934"/>
          <pc:sldLayoutMkLst>
            <pc:docMk/>
            <pc:sldMasterMk cId="2407599109" sldId="2147483677"/>
            <pc:sldLayoutMk cId="1278600883" sldId="2147483679"/>
          </pc:sldLayoutMkLst>
        </pc:sldLayoutChg>
        <pc:sldLayoutChg chg="modTransition">
          <pc:chgData name="Strong, Ebony (Curriculum Support)" userId="fc4f9260-2f14-4a69-9b3f-0e36ce06e08b" providerId="ADAL" clId="{771ED65F-8DFE-4BFD-9C48-950ACDB3164E}" dt="2022-01-25T06:55:56.816" v="5934"/>
          <pc:sldLayoutMkLst>
            <pc:docMk/>
            <pc:sldMasterMk cId="2407599109" sldId="2147483677"/>
            <pc:sldLayoutMk cId="63612049" sldId="2147483680"/>
          </pc:sldLayoutMkLst>
        </pc:sldLayoutChg>
        <pc:sldLayoutChg chg="modTransition">
          <pc:chgData name="Strong, Ebony (Curriculum Support)" userId="fc4f9260-2f14-4a69-9b3f-0e36ce06e08b" providerId="ADAL" clId="{771ED65F-8DFE-4BFD-9C48-950ACDB3164E}" dt="2022-01-25T06:55:56.816" v="5934"/>
          <pc:sldLayoutMkLst>
            <pc:docMk/>
            <pc:sldMasterMk cId="2407599109" sldId="2147483677"/>
            <pc:sldLayoutMk cId="3543096341" sldId="2147483681"/>
          </pc:sldLayoutMkLst>
        </pc:sldLayoutChg>
        <pc:sldLayoutChg chg="modTransition">
          <pc:chgData name="Strong, Ebony (Curriculum Support)" userId="fc4f9260-2f14-4a69-9b3f-0e36ce06e08b" providerId="ADAL" clId="{771ED65F-8DFE-4BFD-9C48-950ACDB3164E}" dt="2022-01-25T06:55:56.816" v="5934"/>
          <pc:sldLayoutMkLst>
            <pc:docMk/>
            <pc:sldMasterMk cId="2407599109" sldId="2147483677"/>
            <pc:sldLayoutMk cId="4247816693" sldId="2147483682"/>
          </pc:sldLayoutMkLst>
        </pc:sldLayoutChg>
        <pc:sldLayoutChg chg="modTransition">
          <pc:chgData name="Strong, Ebony (Curriculum Support)" userId="fc4f9260-2f14-4a69-9b3f-0e36ce06e08b" providerId="ADAL" clId="{771ED65F-8DFE-4BFD-9C48-950ACDB3164E}" dt="2022-01-25T06:55:56.816" v="5934"/>
          <pc:sldLayoutMkLst>
            <pc:docMk/>
            <pc:sldMasterMk cId="2407599109" sldId="2147483677"/>
            <pc:sldLayoutMk cId="766778134" sldId="2147483683"/>
          </pc:sldLayoutMkLst>
        </pc:sldLayoutChg>
        <pc:sldLayoutChg chg="modTransition">
          <pc:chgData name="Strong, Ebony (Curriculum Support)" userId="fc4f9260-2f14-4a69-9b3f-0e36ce06e08b" providerId="ADAL" clId="{771ED65F-8DFE-4BFD-9C48-950ACDB3164E}" dt="2022-01-25T06:55:56.816" v="5934"/>
          <pc:sldLayoutMkLst>
            <pc:docMk/>
            <pc:sldMasterMk cId="2407599109" sldId="2147483677"/>
            <pc:sldLayoutMk cId="2487137732" sldId="2147483684"/>
          </pc:sldLayoutMkLst>
        </pc:sldLayoutChg>
        <pc:sldLayoutChg chg="modTransition">
          <pc:chgData name="Strong, Ebony (Curriculum Support)" userId="fc4f9260-2f14-4a69-9b3f-0e36ce06e08b" providerId="ADAL" clId="{771ED65F-8DFE-4BFD-9C48-950ACDB3164E}" dt="2022-01-25T06:55:56.816" v="5934"/>
          <pc:sldLayoutMkLst>
            <pc:docMk/>
            <pc:sldMasterMk cId="2407599109" sldId="2147483677"/>
            <pc:sldLayoutMk cId="164799080" sldId="2147483685"/>
          </pc:sldLayoutMkLst>
        </pc:sldLayoutChg>
        <pc:sldLayoutChg chg="modTransition">
          <pc:chgData name="Strong, Ebony (Curriculum Support)" userId="fc4f9260-2f14-4a69-9b3f-0e36ce06e08b" providerId="ADAL" clId="{771ED65F-8DFE-4BFD-9C48-950ACDB3164E}" dt="2022-01-25T06:55:56.816" v="5934"/>
          <pc:sldLayoutMkLst>
            <pc:docMk/>
            <pc:sldMasterMk cId="2407599109" sldId="2147483677"/>
            <pc:sldLayoutMk cId="4159531380" sldId="2147483686"/>
          </pc:sldLayoutMkLst>
        </pc:sldLayoutChg>
        <pc:sldLayoutChg chg="modTransition">
          <pc:chgData name="Strong, Ebony (Curriculum Support)" userId="fc4f9260-2f14-4a69-9b3f-0e36ce06e08b" providerId="ADAL" clId="{771ED65F-8DFE-4BFD-9C48-950ACDB3164E}" dt="2022-01-25T06:55:56.816" v="5934"/>
          <pc:sldLayoutMkLst>
            <pc:docMk/>
            <pc:sldMasterMk cId="2407599109" sldId="2147483677"/>
            <pc:sldLayoutMk cId="2006411679" sldId="2147483687"/>
          </pc:sldLayoutMkLst>
        </pc:sldLayoutChg>
        <pc:sldLayoutChg chg="modTransition">
          <pc:chgData name="Strong, Ebony (Curriculum Support)" userId="fc4f9260-2f14-4a69-9b3f-0e36ce06e08b" providerId="ADAL" clId="{771ED65F-8DFE-4BFD-9C48-950ACDB3164E}" dt="2022-01-25T06:55:56.816" v="5934"/>
          <pc:sldLayoutMkLst>
            <pc:docMk/>
            <pc:sldMasterMk cId="2407599109" sldId="2147483677"/>
            <pc:sldLayoutMk cId="1512549383" sldId="2147483688"/>
          </pc:sldLayoutMkLst>
        </pc:sldLayoutChg>
        <pc:sldLayoutChg chg="modTransition">
          <pc:chgData name="Strong, Ebony (Curriculum Support)" userId="fc4f9260-2f14-4a69-9b3f-0e36ce06e08b" providerId="ADAL" clId="{771ED65F-8DFE-4BFD-9C48-950ACDB3164E}" dt="2022-01-25T06:55:56.816" v="5934"/>
          <pc:sldLayoutMkLst>
            <pc:docMk/>
            <pc:sldMasterMk cId="2407599109" sldId="2147483677"/>
            <pc:sldLayoutMk cId="3469306383" sldId="2147483689"/>
          </pc:sldLayoutMkLst>
        </pc:sldLayoutChg>
        <pc:sldLayoutChg chg="modTransition">
          <pc:chgData name="Strong, Ebony (Curriculum Support)" userId="fc4f9260-2f14-4a69-9b3f-0e36ce06e08b" providerId="ADAL" clId="{771ED65F-8DFE-4BFD-9C48-950ACDB3164E}" dt="2022-01-25T06:55:56.816" v="5934"/>
          <pc:sldLayoutMkLst>
            <pc:docMk/>
            <pc:sldMasterMk cId="2407599109" sldId="2147483677"/>
            <pc:sldLayoutMk cId="2820977136" sldId="2147483690"/>
          </pc:sldLayoutMkLst>
        </pc:sldLayoutChg>
      </pc:sldMasterChg>
    </pc:docChg>
  </pc:docChgLst>
  <pc:docChgLst>
    <pc:chgData name="Ballantyne, Meegan (Curriculum Policy and Standards)" userId="0b324ebd-65ba-428b-adc2-e3fc2a9aab37" providerId="ADAL" clId="{6E382434-6130-4EF8-9A0E-63C46F4DD219}"/>
    <pc:docChg chg="custSel modSld">
      <pc:chgData name="Ballantyne, Meegan (Curriculum Policy and Standards)" userId="0b324ebd-65ba-428b-adc2-e3fc2a9aab37" providerId="ADAL" clId="{6E382434-6130-4EF8-9A0E-63C46F4DD219}" dt="2022-02-28T00:44:13.272" v="18" actId="1076"/>
      <pc:docMkLst>
        <pc:docMk/>
      </pc:docMkLst>
      <pc:sldChg chg="addSp modSp mod">
        <pc:chgData name="Ballantyne, Meegan (Curriculum Policy and Standards)" userId="0b324ebd-65ba-428b-adc2-e3fc2a9aab37" providerId="ADAL" clId="{6E382434-6130-4EF8-9A0E-63C46F4DD219}" dt="2022-02-28T00:44:13.272" v="18" actId="1076"/>
        <pc:sldMkLst>
          <pc:docMk/>
          <pc:sldMk cId="951356449" sldId="315"/>
        </pc:sldMkLst>
        <pc:spChg chg="add mod">
          <ac:chgData name="Ballantyne, Meegan (Curriculum Policy and Standards)" userId="0b324ebd-65ba-428b-adc2-e3fc2a9aab37" providerId="ADAL" clId="{6E382434-6130-4EF8-9A0E-63C46F4DD219}" dt="2022-02-28T00:44:13.272" v="18" actId="1076"/>
          <ac:spMkLst>
            <pc:docMk/>
            <pc:sldMk cId="951356449" sldId="315"/>
            <ac:spMk id="14" creationId="{1069C3AB-E122-4BB5-952E-6797D2766EEA}"/>
          </ac:spMkLst>
        </pc:spChg>
      </pc:sldChg>
      <pc:sldChg chg="addSp modSp mod">
        <pc:chgData name="Ballantyne, Meegan (Curriculum Policy and Standards)" userId="0b324ebd-65ba-428b-adc2-e3fc2a9aab37" providerId="ADAL" clId="{6E382434-6130-4EF8-9A0E-63C46F4DD219}" dt="2022-02-28T00:43:47.372" v="10" actId="1076"/>
        <pc:sldMkLst>
          <pc:docMk/>
          <pc:sldMk cId="1675172379" sldId="316"/>
        </pc:sldMkLst>
        <pc:spChg chg="add mod">
          <ac:chgData name="Ballantyne, Meegan (Curriculum Policy and Standards)" userId="0b324ebd-65ba-428b-adc2-e3fc2a9aab37" providerId="ADAL" clId="{6E382434-6130-4EF8-9A0E-63C46F4DD219}" dt="2022-02-28T00:43:47.372" v="10" actId="1076"/>
          <ac:spMkLst>
            <pc:docMk/>
            <pc:sldMk cId="1675172379" sldId="316"/>
            <ac:spMk id="7" creationId="{A33B70A7-759A-46CD-8CE3-1F16D1122B11}"/>
          </ac:spMkLst>
        </pc:spChg>
      </pc:sldChg>
      <pc:sldChg chg="addSp modSp mod">
        <pc:chgData name="Ballantyne, Meegan (Curriculum Policy and Standards)" userId="0b324ebd-65ba-428b-adc2-e3fc2a9aab37" providerId="ADAL" clId="{6E382434-6130-4EF8-9A0E-63C46F4DD219}" dt="2022-02-28T00:43:52.488" v="12" actId="1076"/>
        <pc:sldMkLst>
          <pc:docMk/>
          <pc:sldMk cId="3138823137" sldId="318"/>
        </pc:sldMkLst>
        <pc:spChg chg="add mod">
          <ac:chgData name="Ballantyne, Meegan (Curriculum Policy and Standards)" userId="0b324ebd-65ba-428b-adc2-e3fc2a9aab37" providerId="ADAL" clId="{6E382434-6130-4EF8-9A0E-63C46F4DD219}" dt="2022-02-28T00:43:52.488" v="12" actId="1076"/>
          <ac:spMkLst>
            <pc:docMk/>
            <pc:sldMk cId="3138823137" sldId="318"/>
            <ac:spMk id="7" creationId="{F1A6ECB5-A728-4FB8-A45C-27E78412EB7C}"/>
          </ac:spMkLst>
        </pc:spChg>
      </pc:sldChg>
      <pc:sldChg chg="addSp modSp mod">
        <pc:chgData name="Ballantyne, Meegan (Curriculum Policy and Standards)" userId="0b324ebd-65ba-428b-adc2-e3fc2a9aab37" providerId="ADAL" clId="{6E382434-6130-4EF8-9A0E-63C46F4DD219}" dt="2022-02-28T00:44:08.312" v="16" actId="1076"/>
        <pc:sldMkLst>
          <pc:docMk/>
          <pc:sldMk cId="1803687319" sldId="319"/>
        </pc:sldMkLst>
        <pc:spChg chg="add mod">
          <ac:chgData name="Ballantyne, Meegan (Curriculum Policy and Standards)" userId="0b324ebd-65ba-428b-adc2-e3fc2a9aab37" providerId="ADAL" clId="{6E382434-6130-4EF8-9A0E-63C46F4DD219}" dt="2022-02-28T00:44:08.312" v="16" actId="1076"/>
          <ac:spMkLst>
            <pc:docMk/>
            <pc:sldMk cId="1803687319" sldId="319"/>
            <ac:spMk id="9" creationId="{DECE9317-05B3-41BA-AC1A-F868BBB4F41A}"/>
          </ac:spMkLst>
        </pc:spChg>
      </pc:sldChg>
      <pc:sldChg chg="addSp modSp mod">
        <pc:chgData name="Ballantyne, Meegan (Curriculum Policy and Standards)" userId="0b324ebd-65ba-428b-adc2-e3fc2a9aab37" providerId="ADAL" clId="{6E382434-6130-4EF8-9A0E-63C46F4DD219}" dt="2022-02-28T00:43:59.918" v="14" actId="1076"/>
        <pc:sldMkLst>
          <pc:docMk/>
          <pc:sldMk cId="309343584" sldId="320"/>
        </pc:sldMkLst>
        <pc:spChg chg="add mod">
          <ac:chgData name="Ballantyne, Meegan (Curriculum Policy and Standards)" userId="0b324ebd-65ba-428b-adc2-e3fc2a9aab37" providerId="ADAL" clId="{6E382434-6130-4EF8-9A0E-63C46F4DD219}" dt="2022-02-28T00:43:59.918" v="14" actId="1076"/>
          <ac:spMkLst>
            <pc:docMk/>
            <pc:sldMk cId="309343584" sldId="320"/>
            <ac:spMk id="7" creationId="{14C95809-7F57-4457-BA87-65B40D63A2E8}"/>
          </ac:spMkLst>
        </pc:spChg>
      </pc:sldChg>
      <pc:sldChg chg="modSp mod delCm">
        <pc:chgData name="Ballantyne, Meegan (Curriculum Policy and Standards)" userId="0b324ebd-65ba-428b-adc2-e3fc2a9aab37" providerId="ADAL" clId="{6E382434-6130-4EF8-9A0E-63C46F4DD219}" dt="2022-02-28T00:42:15.510" v="3" actId="1592"/>
        <pc:sldMkLst>
          <pc:docMk/>
          <pc:sldMk cId="3031576269" sldId="329"/>
        </pc:sldMkLst>
        <pc:spChg chg="mod">
          <ac:chgData name="Ballantyne, Meegan (Curriculum Policy and Standards)" userId="0b324ebd-65ba-428b-adc2-e3fc2a9aab37" providerId="ADAL" clId="{6E382434-6130-4EF8-9A0E-63C46F4DD219}" dt="2022-02-28T00:41:39.051" v="0" actId="20577"/>
          <ac:spMkLst>
            <pc:docMk/>
            <pc:sldMk cId="3031576269" sldId="329"/>
            <ac:spMk id="6" creationId="{8616D12F-DE3F-419A-8963-236D10F4BBA8}"/>
          </ac:spMkLst>
        </pc:spChg>
      </pc:sldChg>
      <pc:sldChg chg="addSp modSp mod">
        <pc:chgData name="Ballantyne, Meegan (Curriculum Policy and Standards)" userId="0b324ebd-65ba-428b-adc2-e3fc2a9aab37" providerId="ADAL" clId="{6E382434-6130-4EF8-9A0E-63C46F4DD219}" dt="2022-02-28T00:41:48.311" v="2" actId="1076"/>
        <pc:sldMkLst>
          <pc:docMk/>
          <pc:sldMk cId="1227784208" sldId="330"/>
        </pc:sldMkLst>
        <pc:spChg chg="add mod">
          <ac:chgData name="Ballantyne, Meegan (Curriculum Policy and Standards)" userId="0b324ebd-65ba-428b-adc2-e3fc2a9aab37" providerId="ADAL" clId="{6E382434-6130-4EF8-9A0E-63C46F4DD219}" dt="2022-02-28T00:41:48.311" v="2" actId="1076"/>
          <ac:spMkLst>
            <pc:docMk/>
            <pc:sldMk cId="1227784208" sldId="330"/>
            <ac:spMk id="8" creationId="{E694658C-61F8-4874-86A6-BDE2CEF94768}"/>
          </ac:spMkLst>
        </pc:spChg>
      </pc:sldChg>
      <pc:sldChg chg="addSp modSp mod addCm delCm modCm">
        <pc:chgData name="Ballantyne, Meegan (Curriculum Policy and Standards)" userId="0b324ebd-65ba-428b-adc2-e3fc2a9aab37" providerId="ADAL" clId="{6E382434-6130-4EF8-9A0E-63C46F4DD219}" dt="2022-02-28T00:43:05.569" v="8"/>
        <pc:sldMkLst>
          <pc:docMk/>
          <pc:sldMk cId="3835484095" sldId="331"/>
        </pc:sldMkLst>
        <pc:spChg chg="add mod">
          <ac:chgData name="Ballantyne, Meegan (Curriculum Policy and Standards)" userId="0b324ebd-65ba-428b-adc2-e3fc2a9aab37" providerId="ADAL" clId="{6E382434-6130-4EF8-9A0E-63C46F4DD219}" dt="2022-02-28T00:42:34.871" v="6" actId="1076"/>
          <ac:spMkLst>
            <pc:docMk/>
            <pc:sldMk cId="3835484095" sldId="331"/>
            <ac:spMk id="9" creationId="{EA856D7C-7B8E-4EF9-9506-37E435080192}"/>
          </ac:spMkLst>
        </pc:spChg>
      </pc:sldChg>
    </pc:docChg>
  </pc:docChgLst>
  <pc:docChgLst>
    <pc:chgData name="Power, Kathryn (Curriculum Policy and Standards)" userId="39542ede-2362-451c-bbe8-2c6860191fec" providerId="ADAL" clId="{5058DF18-A228-414F-9C86-95E86D9DC18A}"/>
    <pc:docChg chg="custSel modSld">
      <pc:chgData name="Power, Kathryn (Curriculum Policy and Standards)" userId="39542ede-2362-451c-bbe8-2c6860191fec" providerId="ADAL" clId="{5058DF18-A228-414F-9C86-95E86D9DC18A}" dt="2022-03-24T06:00:18.427" v="72" actId="27636"/>
      <pc:docMkLst>
        <pc:docMk/>
      </pc:docMkLst>
      <pc:sldChg chg="modSp mod">
        <pc:chgData name="Power, Kathryn (Curriculum Policy and Standards)" userId="39542ede-2362-451c-bbe8-2c6860191fec" providerId="ADAL" clId="{5058DF18-A228-414F-9C86-95E86D9DC18A}" dt="2022-03-24T05:56:54.576" v="44" actId="113"/>
        <pc:sldMkLst>
          <pc:docMk/>
          <pc:sldMk cId="4041345545" sldId="269"/>
        </pc:sldMkLst>
        <pc:spChg chg="mod">
          <ac:chgData name="Power, Kathryn (Curriculum Policy and Standards)" userId="39542ede-2362-451c-bbe8-2c6860191fec" providerId="ADAL" clId="{5058DF18-A228-414F-9C86-95E86D9DC18A}" dt="2022-03-24T05:56:47.489" v="42" actId="113"/>
          <ac:spMkLst>
            <pc:docMk/>
            <pc:sldMk cId="4041345545" sldId="269"/>
            <ac:spMk id="7" creationId="{ADC4D16F-8866-4214-BF68-FE29B5FB241B}"/>
          </ac:spMkLst>
        </pc:spChg>
        <pc:spChg chg="mod">
          <ac:chgData name="Power, Kathryn (Curriculum Policy and Standards)" userId="39542ede-2362-451c-bbe8-2c6860191fec" providerId="ADAL" clId="{5058DF18-A228-414F-9C86-95E86D9DC18A}" dt="2022-03-24T05:56:54.576" v="44" actId="113"/>
          <ac:spMkLst>
            <pc:docMk/>
            <pc:sldMk cId="4041345545" sldId="269"/>
            <ac:spMk id="13" creationId="{B3475908-5E0C-4519-816C-224B66DFEEE1}"/>
          </ac:spMkLst>
        </pc:spChg>
      </pc:sldChg>
      <pc:sldChg chg="modSp mod">
        <pc:chgData name="Power, Kathryn (Curriculum Policy and Standards)" userId="39542ede-2362-451c-bbe8-2c6860191fec" providerId="ADAL" clId="{5058DF18-A228-414F-9C86-95E86D9DC18A}" dt="2022-03-24T05:53:24.225" v="13" actId="113"/>
        <pc:sldMkLst>
          <pc:docMk/>
          <pc:sldMk cId="2874954787" sldId="308"/>
        </pc:sldMkLst>
        <pc:spChg chg="mod">
          <ac:chgData name="Power, Kathryn (Curriculum Policy and Standards)" userId="39542ede-2362-451c-bbe8-2c6860191fec" providerId="ADAL" clId="{5058DF18-A228-414F-9C86-95E86D9DC18A}" dt="2022-03-24T05:53:24.225" v="13" actId="113"/>
          <ac:spMkLst>
            <pc:docMk/>
            <pc:sldMk cId="2874954787" sldId="308"/>
            <ac:spMk id="3" creationId="{A3698BB1-DD30-4EE5-910F-B001E7ED5739}"/>
          </ac:spMkLst>
        </pc:spChg>
      </pc:sldChg>
      <pc:sldChg chg="modSp mod">
        <pc:chgData name="Power, Kathryn (Curriculum Policy and Standards)" userId="39542ede-2362-451c-bbe8-2c6860191fec" providerId="ADAL" clId="{5058DF18-A228-414F-9C86-95E86D9DC18A}" dt="2022-03-24T05:53:34.970" v="14" actId="113"/>
        <pc:sldMkLst>
          <pc:docMk/>
          <pc:sldMk cId="3994913127" sldId="309"/>
        </pc:sldMkLst>
        <pc:spChg chg="mod">
          <ac:chgData name="Power, Kathryn (Curriculum Policy and Standards)" userId="39542ede-2362-451c-bbe8-2c6860191fec" providerId="ADAL" clId="{5058DF18-A228-414F-9C86-95E86D9DC18A}" dt="2022-03-24T05:53:34.970" v="14" actId="113"/>
          <ac:spMkLst>
            <pc:docMk/>
            <pc:sldMk cId="3994913127" sldId="309"/>
            <ac:spMk id="3" creationId="{A3698BB1-DD30-4EE5-910F-B001E7ED5739}"/>
          </ac:spMkLst>
        </pc:spChg>
      </pc:sldChg>
      <pc:sldChg chg="modSp mod">
        <pc:chgData name="Power, Kathryn (Curriculum Policy and Standards)" userId="39542ede-2362-451c-bbe8-2c6860191fec" providerId="ADAL" clId="{5058DF18-A228-414F-9C86-95E86D9DC18A}" dt="2022-03-24T05:52:56.009" v="7" actId="113"/>
        <pc:sldMkLst>
          <pc:docMk/>
          <pc:sldMk cId="2475480648" sldId="310"/>
        </pc:sldMkLst>
        <pc:spChg chg="mod">
          <ac:chgData name="Power, Kathryn (Curriculum Policy and Standards)" userId="39542ede-2362-451c-bbe8-2c6860191fec" providerId="ADAL" clId="{5058DF18-A228-414F-9C86-95E86D9DC18A}" dt="2022-03-24T05:52:56.009" v="7" actId="113"/>
          <ac:spMkLst>
            <pc:docMk/>
            <pc:sldMk cId="2475480648" sldId="310"/>
            <ac:spMk id="3" creationId="{A3698BB1-DD30-4EE5-910F-B001E7ED5739}"/>
          </ac:spMkLst>
        </pc:spChg>
      </pc:sldChg>
      <pc:sldChg chg="modSp mod">
        <pc:chgData name="Power, Kathryn (Curriculum Policy and Standards)" userId="39542ede-2362-451c-bbe8-2c6860191fec" providerId="ADAL" clId="{5058DF18-A228-414F-9C86-95E86D9DC18A}" dt="2022-03-24T06:00:18.427" v="72" actId="27636"/>
        <pc:sldMkLst>
          <pc:docMk/>
          <pc:sldMk cId="951356449" sldId="315"/>
        </pc:sldMkLst>
        <pc:spChg chg="mod">
          <ac:chgData name="Power, Kathryn (Curriculum Policy and Standards)" userId="39542ede-2362-451c-bbe8-2c6860191fec" providerId="ADAL" clId="{5058DF18-A228-414F-9C86-95E86D9DC18A}" dt="2022-03-24T06:00:18.427" v="72" actId="27636"/>
          <ac:spMkLst>
            <pc:docMk/>
            <pc:sldMk cId="951356449" sldId="315"/>
            <ac:spMk id="15" creationId="{CE52CE95-34E4-4D41-9EDE-55244CE50562}"/>
          </ac:spMkLst>
        </pc:spChg>
      </pc:sldChg>
      <pc:sldChg chg="modSp mod">
        <pc:chgData name="Power, Kathryn (Curriculum Policy and Standards)" userId="39542ede-2362-451c-bbe8-2c6860191fec" providerId="ADAL" clId="{5058DF18-A228-414F-9C86-95E86D9DC18A}" dt="2022-03-24T05:55:04.568" v="27" actId="207"/>
        <pc:sldMkLst>
          <pc:docMk/>
          <pc:sldMk cId="1675172379" sldId="316"/>
        </pc:sldMkLst>
        <pc:spChg chg="mod">
          <ac:chgData name="Power, Kathryn (Curriculum Policy and Standards)" userId="39542ede-2362-451c-bbe8-2c6860191fec" providerId="ADAL" clId="{5058DF18-A228-414F-9C86-95E86D9DC18A}" dt="2022-03-24T05:55:04.568" v="27" actId="207"/>
          <ac:spMkLst>
            <pc:docMk/>
            <pc:sldMk cId="1675172379" sldId="316"/>
            <ac:spMk id="3" creationId="{75B552CF-E115-4BAB-98DC-3AF50F14DEE2}"/>
          </ac:spMkLst>
        </pc:spChg>
      </pc:sldChg>
      <pc:sldChg chg="modSp mod">
        <pc:chgData name="Power, Kathryn (Curriculum Policy and Standards)" userId="39542ede-2362-451c-bbe8-2c6860191fec" providerId="ADAL" clId="{5058DF18-A228-414F-9C86-95E86D9DC18A}" dt="2022-03-24T05:55:21.446" v="31" actId="113"/>
        <pc:sldMkLst>
          <pc:docMk/>
          <pc:sldMk cId="3138823137" sldId="318"/>
        </pc:sldMkLst>
        <pc:spChg chg="mod">
          <ac:chgData name="Power, Kathryn (Curriculum Policy and Standards)" userId="39542ede-2362-451c-bbe8-2c6860191fec" providerId="ADAL" clId="{5058DF18-A228-414F-9C86-95E86D9DC18A}" dt="2022-03-24T05:55:21.446" v="31" actId="113"/>
          <ac:spMkLst>
            <pc:docMk/>
            <pc:sldMk cId="3138823137" sldId="318"/>
            <ac:spMk id="3" creationId="{75B552CF-E115-4BAB-98DC-3AF50F14DEE2}"/>
          </ac:spMkLst>
        </pc:spChg>
      </pc:sldChg>
      <pc:sldChg chg="modSp mod">
        <pc:chgData name="Power, Kathryn (Curriculum Policy and Standards)" userId="39542ede-2362-451c-bbe8-2c6860191fec" providerId="ADAL" clId="{5058DF18-A228-414F-9C86-95E86D9DC18A}" dt="2022-03-24T05:55:56.151" v="37" actId="207"/>
        <pc:sldMkLst>
          <pc:docMk/>
          <pc:sldMk cId="1803687319" sldId="319"/>
        </pc:sldMkLst>
        <pc:spChg chg="mod">
          <ac:chgData name="Power, Kathryn (Curriculum Policy and Standards)" userId="39542ede-2362-451c-bbe8-2c6860191fec" providerId="ADAL" clId="{5058DF18-A228-414F-9C86-95E86D9DC18A}" dt="2022-03-24T05:55:56.151" v="37" actId="207"/>
          <ac:spMkLst>
            <pc:docMk/>
            <pc:sldMk cId="1803687319" sldId="319"/>
            <ac:spMk id="3" creationId="{75B552CF-E115-4BAB-98DC-3AF50F14DEE2}"/>
          </ac:spMkLst>
        </pc:spChg>
      </pc:sldChg>
      <pc:sldChg chg="modSp mod">
        <pc:chgData name="Power, Kathryn (Curriculum Policy and Standards)" userId="39542ede-2362-451c-bbe8-2c6860191fec" providerId="ADAL" clId="{5058DF18-A228-414F-9C86-95E86D9DC18A}" dt="2022-03-24T05:55:33.887" v="33" actId="207"/>
        <pc:sldMkLst>
          <pc:docMk/>
          <pc:sldMk cId="309343584" sldId="320"/>
        </pc:sldMkLst>
        <pc:spChg chg="mod">
          <ac:chgData name="Power, Kathryn (Curriculum Policy and Standards)" userId="39542ede-2362-451c-bbe8-2c6860191fec" providerId="ADAL" clId="{5058DF18-A228-414F-9C86-95E86D9DC18A}" dt="2022-03-24T05:55:33.887" v="33" actId="207"/>
          <ac:spMkLst>
            <pc:docMk/>
            <pc:sldMk cId="309343584" sldId="320"/>
            <ac:spMk id="3" creationId="{75B552CF-E115-4BAB-98DC-3AF50F14DEE2}"/>
          </ac:spMkLst>
        </pc:spChg>
      </pc:sldChg>
      <pc:sldChg chg="modSp mod">
        <pc:chgData name="Power, Kathryn (Curriculum Policy and Standards)" userId="39542ede-2362-451c-bbe8-2c6860191fec" providerId="ADAL" clId="{5058DF18-A228-414F-9C86-95E86D9DC18A}" dt="2022-03-24T05:56:29.941" v="39" actId="113"/>
        <pc:sldMkLst>
          <pc:docMk/>
          <pc:sldMk cId="1549351913" sldId="325"/>
        </pc:sldMkLst>
        <pc:spChg chg="mod">
          <ac:chgData name="Power, Kathryn (Curriculum Policy and Standards)" userId="39542ede-2362-451c-bbe8-2c6860191fec" providerId="ADAL" clId="{5058DF18-A228-414F-9C86-95E86D9DC18A}" dt="2022-03-24T05:56:29.941" v="39" actId="113"/>
          <ac:spMkLst>
            <pc:docMk/>
            <pc:sldMk cId="1549351913" sldId="325"/>
            <ac:spMk id="3" creationId="{F0CF1DEA-6E0A-4149-A56E-C0855DB8B6EA}"/>
          </ac:spMkLst>
        </pc:spChg>
        <pc:spChg chg="mod">
          <ac:chgData name="Power, Kathryn (Curriculum Policy and Standards)" userId="39542ede-2362-451c-bbe8-2c6860191fec" providerId="ADAL" clId="{5058DF18-A228-414F-9C86-95E86D9DC18A}" dt="2022-03-24T05:56:26.490" v="38" actId="113"/>
          <ac:spMkLst>
            <pc:docMk/>
            <pc:sldMk cId="1549351913" sldId="325"/>
            <ac:spMk id="5" creationId="{2152F8CB-C3B8-42E3-932B-5E806FDDF24E}"/>
          </ac:spMkLst>
        </pc:spChg>
      </pc:sldChg>
      <pc:sldChg chg="modSp mod">
        <pc:chgData name="Power, Kathryn (Curriculum Policy and Standards)" userId="39542ede-2362-451c-bbe8-2c6860191fec" providerId="ADAL" clId="{5058DF18-A228-414F-9C86-95E86D9DC18A}" dt="2022-03-24T05:57:23.364" v="51" actId="207"/>
        <pc:sldMkLst>
          <pc:docMk/>
          <pc:sldMk cId="922823677" sldId="326"/>
        </pc:sldMkLst>
        <pc:spChg chg="mod">
          <ac:chgData name="Power, Kathryn (Curriculum Policy and Standards)" userId="39542ede-2362-451c-bbe8-2c6860191fec" providerId="ADAL" clId="{5058DF18-A228-414F-9C86-95E86D9DC18A}" dt="2022-03-24T05:57:23.364" v="51" actId="207"/>
          <ac:spMkLst>
            <pc:docMk/>
            <pc:sldMk cId="922823677" sldId="326"/>
            <ac:spMk id="3" creationId="{D2BDA30F-B7F5-4B85-B711-6493185EFE54}"/>
          </ac:spMkLst>
        </pc:spChg>
      </pc:sldChg>
      <pc:sldChg chg="modSp mod">
        <pc:chgData name="Power, Kathryn (Curriculum Policy and Standards)" userId="39542ede-2362-451c-bbe8-2c6860191fec" providerId="ADAL" clId="{5058DF18-A228-414F-9C86-95E86D9DC18A}" dt="2022-03-24T05:52:40.906" v="3" actId="113"/>
        <pc:sldMkLst>
          <pc:docMk/>
          <pc:sldMk cId="765461141" sldId="328"/>
        </pc:sldMkLst>
        <pc:spChg chg="mod">
          <ac:chgData name="Power, Kathryn (Curriculum Policy and Standards)" userId="39542ede-2362-451c-bbe8-2c6860191fec" providerId="ADAL" clId="{5058DF18-A228-414F-9C86-95E86D9DC18A}" dt="2022-03-24T05:52:40.906" v="3" actId="113"/>
          <ac:spMkLst>
            <pc:docMk/>
            <pc:sldMk cId="765461141" sldId="328"/>
            <ac:spMk id="3" creationId="{8F2EDDC5-6D4E-423D-A7AB-B6EF9618CBED}"/>
          </ac:spMkLst>
        </pc:spChg>
      </pc:sldChg>
      <pc:sldChg chg="modSp mod">
        <pc:chgData name="Power, Kathryn (Curriculum Policy and Standards)" userId="39542ede-2362-451c-bbe8-2c6860191fec" providerId="ADAL" clId="{5058DF18-A228-414F-9C86-95E86D9DC18A}" dt="2022-03-24T05:53:56.193" v="15" actId="113"/>
        <pc:sldMkLst>
          <pc:docMk/>
          <pc:sldMk cId="3031576269" sldId="329"/>
        </pc:sldMkLst>
        <pc:spChg chg="mod">
          <ac:chgData name="Power, Kathryn (Curriculum Policy and Standards)" userId="39542ede-2362-451c-bbe8-2c6860191fec" providerId="ADAL" clId="{5058DF18-A228-414F-9C86-95E86D9DC18A}" dt="2022-03-24T05:53:56.193" v="15" actId="113"/>
          <ac:spMkLst>
            <pc:docMk/>
            <pc:sldMk cId="3031576269" sldId="329"/>
            <ac:spMk id="3" creationId="{3732C873-4C62-4CC7-B35B-441F6913E0CE}"/>
          </ac:spMkLst>
        </pc:spChg>
      </pc:sldChg>
      <pc:sldChg chg="modSp mod">
        <pc:chgData name="Power, Kathryn (Curriculum Policy and Standards)" userId="39542ede-2362-451c-bbe8-2c6860191fec" providerId="ADAL" clId="{5058DF18-A228-414F-9C86-95E86D9DC18A}" dt="2022-03-24T05:54:02.715" v="17" actId="113"/>
        <pc:sldMkLst>
          <pc:docMk/>
          <pc:sldMk cId="1227784208" sldId="330"/>
        </pc:sldMkLst>
        <pc:spChg chg="mod">
          <ac:chgData name="Power, Kathryn (Curriculum Policy and Standards)" userId="39542ede-2362-451c-bbe8-2c6860191fec" providerId="ADAL" clId="{5058DF18-A228-414F-9C86-95E86D9DC18A}" dt="2022-03-24T05:54:02.715" v="17" actId="113"/>
          <ac:spMkLst>
            <pc:docMk/>
            <pc:sldMk cId="1227784208" sldId="330"/>
            <ac:spMk id="3" creationId="{598B4A61-8386-4FFF-B36A-378F6654D916}"/>
          </ac:spMkLst>
        </pc:spChg>
      </pc:sldChg>
      <pc:sldChg chg="modSp mod">
        <pc:chgData name="Power, Kathryn (Curriculum Policy and Standards)" userId="39542ede-2362-451c-bbe8-2c6860191fec" providerId="ADAL" clId="{5058DF18-A228-414F-9C86-95E86D9DC18A}" dt="2022-03-24T05:54:52.775" v="25" actId="1076"/>
        <pc:sldMkLst>
          <pc:docMk/>
          <pc:sldMk cId="2970289630" sldId="332"/>
        </pc:sldMkLst>
        <pc:spChg chg="mod">
          <ac:chgData name="Power, Kathryn (Curriculum Policy and Standards)" userId="39542ede-2362-451c-bbe8-2c6860191fec" providerId="ADAL" clId="{5058DF18-A228-414F-9C86-95E86D9DC18A}" dt="2022-03-24T05:54:52.775" v="25" actId="1076"/>
          <ac:spMkLst>
            <pc:docMk/>
            <pc:sldMk cId="2970289630" sldId="332"/>
            <ac:spMk id="5" creationId="{871B7FC0-0DFF-4A36-B108-FFF6E03C11D5}"/>
          </ac:spMkLst>
        </pc:spChg>
        <pc:spChg chg="mod">
          <ac:chgData name="Power, Kathryn (Curriculum Policy and Standards)" userId="39542ede-2362-451c-bbe8-2c6860191fec" providerId="ADAL" clId="{5058DF18-A228-414F-9C86-95E86D9DC18A}" dt="2022-03-24T05:54:21.650" v="22" actId="27636"/>
          <ac:spMkLst>
            <pc:docMk/>
            <pc:sldMk cId="2970289630" sldId="332"/>
            <ac:spMk id="6" creationId="{E346F096-8F1A-4055-B82C-A3C4AC77A751}"/>
          </ac:spMkLst>
        </pc:spChg>
      </pc:sldChg>
    </pc:docChg>
  </pc:docChgLst>
  <pc:docChgLst>
    <pc:chgData name="Light, Jane (Curriculum Support)" userId="S::jane.light380@schools.sa.edu.au::38f041a2-02fc-425b-9559-cdb75a858b09" providerId="AD" clId="Web-{D8137A7F-4C39-4692-AFF0-3A0097760DA1}"/>
    <pc:docChg chg="addSld modSld">
      <pc:chgData name="Light, Jane (Curriculum Support)" userId="S::jane.light380@schools.sa.edu.au::38f041a2-02fc-425b-9559-cdb75a858b09" providerId="AD" clId="Web-{D8137A7F-4C39-4692-AFF0-3A0097760DA1}" dt="2022-01-25T03:57:36.744" v="144" actId="20577"/>
      <pc:docMkLst>
        <pc:docMk/>
      </pc:docMkLst>
      <pc:sldChg chg="modSp">
        <pc:chgData name="Light, Jane (Curriculum Support)" userId="S::jane.light380@schools.sa.edu.au::38f041a2-02fc-425b-9559-cdb75a858b09" providerId="AD" clId="Web-{D8137A7F-4C39-4692-AFF0-3A0097760DA1}" dt="2022-01-25T03:54:23.146" v="139" actId="1076"/>
        <pc:sldMkLst>
          <pc:docMk/>
          <pc:sldMk cId="1675172379" sldId="316"/>
        </pc:sldMkLst>
        <pc:spChg chg="mod">
          <ac:chgData name="Light, Jane (Curriculum Support)" userId="S::jane.light380@schools.sa.edu.au::38f041a2-02fc-425b-9559-cdb75a858b09" providerId="AD" clId="Web-{D8137A7F-4C39-4692-AFF0-3A0097760DA1}" dt="2022-01-25T03:54:23.146" v="139" actId="1076"/>
          <ac:spMkLst>
            <pc:docMk/>
            <pc:sldMk cId="1675172379" sldId="316"/>
            <ac:spMk id="7" creationId="{4E4399A7-ECA3-4D56-A9B6-68904D76E806}"/>
          </ac:spMkLst>
        </pc:spChg>
      </pc:sldChg>
      <pc:sldChg chg="modSp">
        <pc:chgData name="Light, Jane (Curriculum Support)" userId="S::jane.light380@schools.sa.edu.au::38f041a2-02fc-425b-9559-cdb75a858b09" providerId="AD" clId="Web-{D8137A7F-4C39-4692-AFF0-3A0097760DA1}" dt="2022-01-25T03:57:36.744" v="144" actId="20577"/>
        <pc:sldMkLst>
          <pc:docMk/>
          <pc:sldMk cId="154760608" sldId="324"/>
        </pc:sldMkLst>
        <pc:spChg chg="mod">
          <ac:chgData name="Light, Jane (Curriculum Support)" userId="S::jane.light380@schools.sa.edu.au::38f041a2-02fc-425b-9559-cdb75a858b09" providerId="AD" clId="Web-{D8137A7F-4C39-4692-AFF0-3A0097760DA1}" dt="2022-01-25T03:57:36.744" v="144" actId="20577"/>
          <ac:spMkLst>
            <pc:docMk/>
            <pc:sldMk cId="154760608" sldId="324"/>
            <ac:spMk id="3" creationId="{598B4A61-8386-4FFF-B36A-378F6654D916}"/>
          </ac:spMkLst>
        </pc:spChg>
      </pc:sldChg>
      <pc:sldChg chg="add replId">
        <pc:chgData name="Light, Jane (Curriculum Support)" userId="S::jane.light380@schools.sa.edu.au::38f041a2-02fc-425b-9559-cdb75a858b09" providerId="AD" clId="Web-{D8137A7F-4C39-4692-AFF0-3A0097760DA1}" dt="2022-01-25T03:56:42.509" v="140"/>
        <pc:sldMkLst>
          <pc:docMk/>
          <pc:sldMk cId="1037318512" sldId="327"/>
        </pc:sldMkLst>
      </pc:sldChg>
    </pc:docChg>
  </pc:docChgLst>
  <pc:docChgLst>
    <pc:chgData name="Schilling, Geoff (Curriculum Development)" userId="9147261c-0027-4955-b2a6-c80652defa48" providerId="ADAL" clId="{6D8EB86E-8022-954A-AEA3-9417225CAE5C}"/>
    <pc:docChg chg="undo redo custSel modSld">
      <pc:chgData name="Schilling, Geoff (Curriculum Development)" userId="9147261c-0027-4955-b2a6-c80652defa48" providerId="ADAL" clId="{6D8EB86E-8022-954A-AEA3-9417225CAE5C}" dt="2022-03-04T00:41:48.049" v="123" actId="1035"/>
      <pc:docMkLst>
        <pc:docMk/>
      </pc:docMkLst>
      <pc:sldChg chg="addSp delSp modSp mod addCm modCm">
        <pc:chgData name="Schilling, Geoff (Curriculum Development)" userId="9147261c-0027-4955-b2a6-c80652defa48" providerId="ADAL" clId="{6D8EB86E-8022-954A-AEA3-9417225CAE5C}" dt="2022-03-01T22:59:04.937" v="116" actId="207"/>
        <pc:sldMkLst>
          <pc:docMk/>
          <pc:sldMk cId="951356449" sldId="315"/>
        </pc:sldMkLst>
        <pc:spChg chg="del">
          <ac:chgData name="Schilling, Geoff (Curriculum Development)" userId="9147261c-0027-4955-b2a6-c80652defa48" providerId="ADAL" clId="{6D8EB86E-8022-954A-AEA3-9417225CAE5C}" dt="2022-02-28T06:01:27.797" v="41" actId="478"/>
          <ac:spMkLst>
            <pc:docMk/>
            <pc:sldMk cId="951356449" sldId="315"/>
            <ac:spMk id="12" creationId="{81D9C39E-1990-4D21-B9AD-F50D0B3D727D}"/>
          </ac:spMkLst>
        </pc:spChg>
        <pc:spChg chg="del">
          <ac:chgData name="Schilling, Geoff (Curriculum Development)" userId="9147261c-0027-4955-b2a6-c80652defa48" providerId="ADAL" clId="{6D8EB86E-8022-954A-AEA3-9417225CAE5C}" dt="2022-02-28T06:01:35.483" v="44" actId="478"/>
          <ac:spMkLst>
            <pc:docMk/>
            <pc:sldMk cId="951356449" sldId="315"/>
            <ac:spMk id="13" creationId="{F9EC94A8-5D57-4EBB-9C22-AE07FADF5EED}"/>
          </ac:spMkLst>
        </pc:spChg>
        <pc:spChg chg="del">
          <ac:chgData name="Schilling, Geoff (Curriculum Development)" userId="9147261c-0027-4955-b2a6-c80652defa48" providerId="ADAL" clId="{6D8EB86E-8022-954A-AEA3-9417225CAE5C}" dt="2022-02-28T06:01:26" v="40" actId="478"/>
          <ac:spMkLst>
            <pc:docMk/>
            <pc:sldMk cId="951356449" sldId="315"/>
            <ac:spMk id="14" creationId="{1069C3AB-E122-4BB5-952E-6797D2766EEA}"/>
          </ac:spMkLst>
        </pc:spChg>
        <pc:spChg chg="add mod">
          <ac:chgData name="Schilling, Geoff (Curriculum Development)" userId="9147261c-0027-4955-b2a6-c80652defa48" providerId="ADAL" clId="{6D8EB86E-8022-954A-AEA3-9417225CAE5C}" dt="2022-03-01T22:59:04.937" v="116" actId="207"/>
          <ac:spMkLst>
            <pc:docMk/>
            <pc:sldMk cId="951356449" sldId="315"/>
            <ac:spMk id="18" creationId="{F39B8E48-D9A4-CC49-8F5E-6D80AB5CBAAA}"/>
          </ac:spMkLst>
        </pc:spChg>
        <pc:spChg chg="add mod">
          <ac:chgData name="Schilling, Geoff (Curriculum Development)" userId="9147261c-0027-4955-b2a6-c80652defa48" providerId="ADAL" clId="{6D8EB86E-8022-954A-AEA3-9417225CAE5C}" dt="2022-03-01T22:59:02.227" v="115" actId="207"/>
          <ac:spMkLst>
            <pc:docMk/>
            <pc:sldMk cId="951356449" sldId="315"/>
            <ac:spMk id="19" creationId="{9811FA98-19D8-D44C-855B-05DB7B2E73C5}"/>
          </ac:spMkLst>
        </pc:spChg>
      </pc:sldChg>
      <pc:sldChg chg="addSp delSp modSp mod addCm modCm">
        <pc:chgData name="Schilling, Geoff (Curriculum Development)" userId="9147261c-0027-4955-b2a6-c80652defa48" providerId="ADAL" clId="{6D8EB86E-8022-954A-AEA3-9417225CAE5C}" dt="2022-03-01T22:58:40.218" v="111" actId="207"/>
        <pc:sldMkLst>
          <pc:docMk/>
          <pc:sldMk cId="1675172379" sldId="316"/>
        </pc:sldMkLst>
        <pc:spChg chg="del">
          <ac:chgData name="Schilling, Geoff (Curriculum Development)" userId="9147261c-0027-4955-b2a6-c80652defa48" providerId="ADAL" clId="{6D8EB86E-8022-954A-AEA3-9417225CAE5C}" dt="2022-02-28T06:00:43.069" v="19" actId="478"/>
          <ac:spMkLst>
            <pc:docMk/>
            <pc:sldMk cId="1675172379" sldId="316"/>
            <ac:spMk id="7" creationId="{A33B70A7-759A-46CD-8CE3-1F16D1122B11}"/>
          </ac:spMkLst>
        </pc:spChg>
        <pc:spChg chg="del">
          <ac:chgData name="Schilling, Geoff (Curriculum Development)" userId="9147261c-0027-4955-b2a6-c80652defa48" providerId="ADAL" clId="{6D8EB86E-8022-954A-AEA3-9417225CAE5C}" dt="2022-02-28T06:00:45.846" v="20" actId="478"/>
          <ac:spMkLst>
            <pc:docMk/>
            <pc:sldMk cId="1675172379" sldId="316"/>
            <ac:spMk id="8" creationId="{EFB63E82-1094-4515-A1E2-96166F83179E}"/>
          </ac:spMkLst>
        </pc:spChg>
        <pc:spChg chg="add mod">
          <ac:chgData name="Schilling, Geoff (Curriculum Development)" userId="9147261c-0027-4955-b2a6-c80652defa48" providerId="ADAL" clId="{6D8EB86E-8022-954A-AEA3-9417225CAE5C}" dt="2022-03-01T22:58:40.218" v="111" actId="207"/>
          <ac:spMkLst>
            <pc:docMk/>
            <pc:sldMk cId="1675172379" sldId="316"/>
            <ac:spMk id="9" creationId="{74396556-5DC9-EC4D-9C12-E8EF3FFF2D86}"/>
          </ac:spMkLst>
        </pc:spChg>
      </pc:sldChg>
      <pc:sldChg chg="addSp delSp modSp mod addCm modCm">
        <pc:chgData name="Schilling, Geoff (Curriculum Development)" userId="9147261c-0027-4955-b2a6-c80652defa48" providerId="ADAL" clId="{6D8EB86E-8022-954A-AEA3-9417225CAE5C}" dt="2022-03-01T22:58:44.348" v="112" actId="207"/>
        <pc:sldMkLst>
          <pc:docMk/>
          <pc:sldMk cId="3138823137" sldId="318"/>
        </pc:sldMkLst>
        <pc:spChg chg="del">
          <ac:chgData name="Schilling, Geoff (Curriculum Development)" userId="9147261c-0027-4955-b2a6-c80652defa48" providerId="ADAL" clId="{6D8EB86E-8022-954A-AEA3-9417225CAE5C}" dt="2022-02-28T06:02:09.480" v="52" actId="478"/>
          <ac:spMkLst>
            <pc:docMk/>
            <pc:sldMk cId="3138823137" sldId="318"/>
            <ac:spMk id="7" creationId="{F1A6ECB5-A728-4FB8-A45C-27E78412EB7C}"/>
          </ac:spMkLst>
        </pc:spChg>
        <pc:spChg chg="del">
          <ac:chgData name="Schilling, Geoff (Curriculum Development)" userId="9147261c-0027-4955-b2a6-c80652defa48" providerId="ADAL" clId="{6D8EB86E-8022-954A-AEA3-9417225CAE5C}" dt="2022-02-28T06:00:55.055" v="26" actId="478"/>
          <ac:spMkLst>
            <pc:docMk/>
            <pc:sldMk cId="3138823137" sldId="318"/>
            <ac:spMk id="9" creationId="{28883BCD-45FD-4E11-804F-B1181730D000}"/>
          </ac:spMkLst>
        </pc:spChg>
        <pc:spChg chg="add mod">
          <ac:chgData name="Schilling, Geoff (Curriculum Development)" userId="9147261c-0027-4955-b2a6-c80652defa48" providerId="ADAL" clId="{6D8EB86E-8022-954A-AEA3-9417225CAE5C}" dt="2022-03-01T22:58:44.348" v="112" actId="207"/>
          <ac:spMkLst>
            <pc:docMk/>
            <pc:sldMk cId="3138823137" sldId="318"/>
            <ac:spMk id="10" creationId="{80C53E2F-E16E-8142-AEA4-E4AD2341191A}"/>
          </ac:spMkLst>
        </pc:spChg>
      </pc:sldChg>
      <pc:sldChg chg="addSp delSp modSp mod addCm modCm">
        <pc:chgData name="Schilling, Geoff (Curriculum Development)" userId="9147261c-0027-4955-b2a6-c80652defa48" providerId="ADAL" clId="{6D8EB86E-8022-954A-AEA3-9417225CAE5C}" dt="2022-03-01T22:58:56.208" v="114" actId="207"/>
        <pc:sldMkLst>
          <pc:docMk/>
          <pc:sldMk cId="1803687319" sldId="319"/>
        </pc:sldMkLst>
        <pc:spChg chg="del">
          <ac:chgData name="Schilling, Geoff (Curriculum Development)" userId="9147261c-0027-4955-b2a6-c80652defa48" providerId="ADAL" clId="{6D8EB86E-8022-954A-AEA3-9417225CAE5C}" dt="2022-02-28T06:01:21.666" v="38" actId="478"/>
          <ac:spMkLst>
            <pc:docMk/>
            <pc:sldMk cId="1803687319" sldId="319"/>
            <ac:spMk id="8" creationId="{580A9DB4-8C4F-4DB6-A36F-CBD50F51F298}"/>
          </ac:spMkLst>
        </pc:spChg>
        <pc:spChg chg="del mod">
          <ac:chgData name="Schilling, Geoff (Curriculum Development)" userId="9147261c-0027-4955-b2a6-c80652defa48" providerId="ADAL" clId="{6D8EB86E-8022-954A-AEA3-9417225CAE5C}" dt="2022-02-28T06:01:14.796" v="37" actId="478"/>
          <ac:spMkLst>
            <pc:docMk/>
            <pc:sldMk cId="1803687319" sldId="319"/>
            <ac:spMk id="9" creationId="{DECE9317-05B3-41BA-AC1A-F868BBB4F41A}"/>
          </ac:spMkLst>
        </pc:spChg>
        <pc:spChg chg="add mod">
          <ac:chgData name="Schilling, Geoff (Curriculum Development)" userId="9147261c-0027-4955-b2a6-c80652defa48" providerId="ADAL" clId="{6D8EB86E-8022-954A-AEA3-9417225CAE5C}" dt="2022-03-01T22:58:56.208" v="114" actId="207"/>
          <ac:spMkLst>
            <pc:docMk/>
            <pc:sldMk cId="1803687319" sldId="319"/>
            <ac:spMk id="10" creationId="{F91C4161-E07D-6644-9AD2-0D7061BD0D1C}"/>
          </ac:spMkLst>
        </pc:spChg>
      </pc:sldChg>
      <pc:sldChg chg="addSp delSp modSp mod addCm modCm">
        <pc:chgData name="Schilling, Geoff (Curriculum Development)" userId="9147261c-0027-4955-b2a6-c80652defa48" providerId="ADAL" clId="{6D8EB86E-8022-954A-AEA3-9417225CAE5C}" dt="2022-03-01T22:58:51.559" v="113" actId="207"/>
        <pc:sldMkLst>
          <pc:docMk/>
          <pc:sldMk cId="309343584" sldId="320"/>
        </pc:sldMkLst>
        <pc:spChg chg="del">
          <ac:chgData name="Schilling, Geoff (Curriculum Development)" userId="9147261c-0027-4955-b2a6-c80652defa48" providerId="ADAL" clId="{6D8EB86E-8022-954A-AEA3-9417225CAE5C}" dt="2022-02-28T06:00:59.853" v="28" actId="478"/>
          <ac:spMkLst>
            <pc:docMk/>
            <pc:sldMk cId="309343584" sldId="320"/>
            <ac:spMk id="6" creationId="{ADA5EC22-D4FE-4ED2-973E-7B58A34CEAE6}"/>
          </ac:spMkLst>
        </pc:spChg>
        <pc:spChg chg="del">
          <ac:chgData name="Schilling, Geoff (Curriculum Development)" userId="9147261c-0027-4955-b2a6-c80652defa48" providerId="ADAL" clId="{6D8EB86E-8022-954A-AEA3-9417225CAE5C}" dt="2022-02-28T06:01:07.843" v="35" actId="478"/>
          <ac:spMkLst>
            <pc:docMk/>
            <pc:sldMk cId="309343584" sldId="320"/>
            <ac:spMk id="7" creationId="{14C95809-7F57-4457-BA87-65B40D63A2E8}"/>
          </ac:spMkLst>
        </pc:spChg>
        <pc:spChg chg="add mod">
          <ac:chgData name="Schilling, Geoff (Curriculum Development)" userId="9147261c-0027-4955-b2a6-c80652defa48" providerId="ADAL" clId="{6D8EB86E-8022-954A-AEA3-9417225CAE5C}" dt="2022-03-01T22:58:51.559" v="113" actId="207"/>
          <ac:spMkLst>
            <pc:docMk/>
            <pc:sldMk cId="309343584" sldId="320"/>
            <ac:spMk id="8" creationId="{99ED3900-0AE8-7F4D-B7C0-BB53F8FF2D08}"/>
          </ac:spMkLst>
        </pc:spChg>
      </pc:sldChg>
      <pc:sldChg chg="addSp delSp modSp mod addCm modCm chgLayout">
        <pc:chgData name="Schilling, Geoff (Curriculum Development)" userId="9147261c-0027-4955-b2a6-c80652defa48" providerId="ADAL" clId="{6D8EB86E-8022-954A-AEA3-9417225CAE5C}" dt="2022-03-04T00:41:48.049" v="123" actId="1035"/>
        <pc:sldMkLst>
          <pc:docMk/>
          <pc:sldMk cId="1227784208" sldId="330"/>
        </pc:sldMkLst>
        <pc:spChg chg="mod ord">
          <ac:chgData name="Schilling, Geoff (Curriculum Development)" userId="9147261c-0027-4955-b2a6-c80652defa48" providerId="ADAL" clId="{6D8EB86E-8022-954A-AEA3-9417225CAE5C}" dt="2022-03-01T22:58:03.027" v="105" actId="700"/>
          <ac:spMkLst>
            <pc:docMk/>
            <pc:sldMk cId="1227784208" sldId="330"/>
            <ac:spMk id="2" creationId="{47D10073-E9F8-457B-9B55-B03AE8A6DCD1}"/>
          </ac:spMkLst>
        </pc:spChg>
        <pc:spChg chg="mod ord">
          <ac:chgData name="Schilling, Geoff (Curriculum Development)" userId="9147261c-0027-4955-b2a6-c80652defa48" providerId="ADAL" clId="{6D8EB86E-8022-954A-AEA3-9417225CAE5C}" dt="2022-03-01T22:58:06.681" v="106" actId="14100"/>
          <ac:spMkLst>
            <pc:docMk/>
            <pc:sldMk cId="1227784208" sldId="330"/>
            <ac:spMk id="3" creationId="{598B4A61-8386-4FFF-B36A-378F6654D916}"/>
          </ac:spMkLst>
        </pc:spChg>
        <pc:spChg chg="add del mod ord">
          <ac:chgData name="Schilling, Geoff (Curriculum Development)" userId="9147261c-0027-4955-b2a6-c80652defa48" providerId="ADAL" clId="{6D8EB86E-8022-954A-AEA3-9417225CAE5C}" dt="2022-03-01T22:57:53.744" v="104" actId="700"/>
          <ac:spMkLst>
            <pc:docMk/>
            <pc:sldMk cId="1227784208" sldId="330"/>
            <ac:spMk id="4" creationId="{6B638695-C458-B74B-9744-67CEEC8A0104}"/>
          </ac:spMkLst>
        </pc:spChg>
        <pc:spChg chg="add del mod ord">
          <ac:chgData name="Schilling, Geoff (Curriculum Development)" userId="9147261c-0027-4955-b2a6-c80652defa48" providerId="ADAL" clId="{6D8EB86E-8022-954A-AEA3-9417225CAE5C}" dt="2022-03-01T22:58:10.452" v="107" actId="478"/>
          <ac:spMkLst>
            <pc:docMk/>
            <pc:sldMk cId="1227784208" sldId="330"/>
            <ac:spMk id="5" creationId="{026E8715-575A-8B41-B370-4F8DE294E485}"/>
          </ac:spMkLst>
        </pc:spChg>
        <pc:spChg chg="del">
          <ac:chgData name="Schilling, Geoff (Curriculum Development)" userId="9147261c-0027-4955-b2a6-c80652defa48" providerId="ADAL" clId="{6D8EB86E-8022-954A-AEA3-9417225CAE5C}" dt="2022-02-28T05:59:08.102" v="2" actId="478"/>
          <ac:spMkLst>
            <pc:docMk/>
            <pc:sldMk cId="1227784208" sldId="330"/>
            <ac:spMk id="8" creationId="{E694658C-61F8-4874-86A6-BDE2CEF94768}"/>
          </ac:spMkLst>
        </pc:spChg>
        <pc:spChg chg="mod">
          <ac:chgData name="Schilling, Geoff (Curriculum Development)" userId="9147261c-0027-4955-b2a6-c80652defa48" providerId="ADAL" clId="{6D8EB86E-8022-954A-AEA3-9417225CAE5C}" dt="2022-03-04T00:41:48.049" v="123" actId="1035"/>
          <ac:spMkLst>
            <pc:docMk/>
            <pc:sldMk cId="1227784208" sldId="330"/>
            <ac:spMk id="10" creationId="{1927AB7D-92BA-4D94-A128-0579C615C2DD}"/>
          </ac:spMkLst>
        </pc:spChg>
      </pc:sldChg>
      <pc:sldChg chg="addSp delSp modSp mod addCm delCm modCm">
        <pc:chgData name="Schilling, Geoff (Curriculum Development)" userId="9147261c-0027-4955-b2a6-c80652defa48" providerId="ADAL" clId="{6D8EB86E-8022-954A-AEA3-9417225CAE5C}" dt="2022-03-01T22:58:31.120" v="109" actId="207"/>
        <pc:sldMkLst>
          <pc:docMk/>
          <pc:sldMk cId="3835484095" sldId="331"/>
        </pc:sldMkLst>
        <pc:spChg chg="del">
          <ac:chgData name="Schilling, Geoff (Curriculum Development)" userId="9147261c-0027-4955-b2a6-c80652defa48" providerId="ADAL" clId="{6D8EB86E-8022-954A-AEA3-9417225CAE5C}" dt="2022-02-28T05:59:32.010" v="10" actId="478"/>
          <ac:spMkLst>
            <pc:docMk/>
            <pc:sldMk cId="3835484095" sldId="331"/>
            <ac:spMk id="8" creationId="{45DFE448-E016-43D7-A082-31C379DC4350}"/>
          </ac:spMkLst>
        </pc:spChg>
        <pc:spChg chg="del">
          <ac:chgData name="Schilling, Geoff (Curriculum Development)" userId="9147261c-0027-4955-b2a6-c80652defa48" providerId="ADAL" clId="{6D8EB86E-8022-954A-AEA3-9417225CAE5C}" dt="2022-02-28T05:59:38.679" v="14" actId="478"/>
          <ac:spMkLst>
            <pc:docMk/>
            <pc:sldMk cId="3835484095" sldId="331"/>
            <ac:spMk id="9" creationId="{EA856D7C-7B8E-4EF9-9506-37E435080192}"/>
          </ac:spMkLst>
        </pc:spChg>
        <pc:spChg chg="add mod">
          <ac:chgData name="Schilling, Geoff (Curriculum Development)" userId="9147261c-0027-4955-b2a6-c80652defa48" providerId="ADAL" clId="{6D8EB86E-8022-954A-AEA3-9417225CAE5C}" dt="2022-03-01T22:58:31.120" v="109" actId="207"/>
          <ac:spMkLst>
            <pc:docMk/>
            <pc:sldMk cId="3835484095" sldId="331"/>
            <ac:spMk id="10" creationId="{8B7E193E-C0E8-D645-8678-F2A2BF15A867}"/>
          </ac:spMkLst>
        </pc:spChg>
      </pc:sldChg>
    </pc:docChg>
  </pc:docChgLst>
  <pc:docChgLst>
    <pc:chgData name="Light, Jane (Curriculum Support)" userId="S::jane.light380@schools.sa.edu.au::38f041a2-02fc-425b-9559-cdb75a858b09" providerId="AD" clId="Web-{E4D17ECB-9E60-4F17-8114-24A948F5B7FC}"/>
    <pc:docChg chg="modSld">
      <pc:chgData name="Light, Jane (Curriculum Support)" userId="S::jane.light380@schools.sa.edu.au::38f041a2-02fc-425b-9559-cdb75a858b09" providerId="AD" clId="Web-{E4D17ECB-9E60-4F17-8114-24A948F5B7FC}" dt="2022-01-28T01:07:51.603" v="261" actId="20577"/>
      <pc:docMkLst>
        <pc:docMk/>
      </pc:docMkLst>
      <pc:sldChg chg="addSp modSp">
        <pc:chgData name="Light, Jane (Curriculum Support)" userId="S::jane.light380@schools.sa.edu.au::38f041a2-02fc-425b-9559-cdb75a858b09" providerId="AD" clId="Web-{E4D17ECB-9E60-4F17-8114-24A948F5B7FC}" dt="2022-01-28T01:03:55.691" v="203" actId="1076"/>
        <pc:sldMkLst>
          <pc:docMk/>
          <pc:sldMk cId="4041345545" sldId="269"/>
        </pc:sldMkLst>
        <pc:spChg chg="add mod">
          <ac:chgData name="Light, Jane (Curriculum Support)" userId="S::jane.light380@schools.sa.edu.au::38f041a2-02fc-425b-9559-cdb75a858b09" providerId="AD" clId="Web-{E4D17ECB-9E60-4F17-8114-24A948F5B7FC}" dt="2022-01-28T01:03:55.691" v="203" actId="1076"/>
          <ac:spMkLst>
            <pc:docMk/>
            <pc:sldMk cId="4041345545" sldId="269"/>
            <ac:spMk id="3" creationId="{399805B5-5AD2-4D5F-A19E-111CD50AEC2E}"/>
          </ac:spMkLst>
        </pc:spChg>
      </pc:sldChg>
      <pc:sldChg chg="modSp">
        <pc:chgData name="Light, Jane (Curriculum Support)" userId="S::jane.light380@schools.sa.edu.au::38f041a2-02fc-425b-9559-cdb75a858b09" providerId="AD" clId="Web-{E4D17ECB-9E60-4F17-8114-24A948F5B7FC}" dt="2022-01-28T01:02:26.844" v="189" actId="20577"/>
        <pc:sldMkLst>
          <pc:docMk/>
          <pc:sldMk cId="951356449" sldId="315"/>
        </pc:sldMkLst>
        <pc:spChg chg="mod">
          <ac:chgData name="Light, Jane (Curriculum Support)" userId="S::jane.light380@schools.sa.edu.au::38f041a2-02fc-425b-9559-cdb75a858b09" providerId="AD" clId="Web-{E4D17ECB-9E60-4F17-8114-24A948F5B7FC}" dt="2022-01-28T01:02:26.844" v="189" actId="20577"/>
          <ac:spMkLst>
            <pc:docMk/>
            <pc:sldMk cId="951356449" sldId="315"/>
            <ac:spMk id="15" creationId="{CE52CE95-34E4-4D41-9EDE-55244CE50562}"/>
          </ac:spMkLst>
        </pc:spChg>
      </pc:sldChg>
      <pc:sldChg chg="modSp addCm">
        <pc:chgData name="Light, Jane (Curriculum Support)" userId="S::jane.light380@schools.sa.edu.au::38f041a2-02fc-425b-9559-cdb75a858b09" providerId="AD" clId="Web-{E4D17ECB-9E60-4F17-8114-24A948F5B7FC}" dt="2022-01-28T00:59:56.543" v="170"/>
        <pc:sldMkLst>
          <pc:docMk/>
          <pc:sldMk cId="1675172379" sldId="316"/>
        </pc:sldMkLst>
        <pc:spChg chg="mod">
          <ac:chgData name="Light, Jane (Curriculum Support)" userId="S::jane.light380@schools.sa.edu.au::38f041a2-02fc-425b-9559-cdb75a858b09" providerId="AD" clId="Web-{E4D17ECB-9E60-4F17-8114-24A948F5B7FC}" dt="2022-01-28T00:52:09.937" v="95" actId="20577"/>
          <ac:spMkLst>
            <pc:docMk/>
            <pc:sldMk cId="1675172379" sldId="316"/>
            <ac:spMk id="3" creationId="{75B552CF-E115-4BAB-98DC-3AF50F14DEE2}"/>
          </ac:spMkLst>
        </pc:spChg>
      </pc:sldChg>
      <pc:sldChg chg="modSp">
        <pc:chgData name="Light, Jane (Curriculum Support)" userId="S::jane.light380@schools.sa.edu.au::38f041a2-02fc-425b-9559-cdb75a858b09" providerId="AD" clId="Web-{E4D17ECB-9E60-4F17-8114-24A948F5B7FC}" dt="2022-01-28T00:58:06.931" v="157" actId="20577"/>
        <pc:sldMkLst>
          <pc:docMk/>
          <pc:sldMk cId="3138823137" sldId="318"/>
        </pc:sldMkLst>
        <pc:spChg chg="mod">
          <ac:chgData name="Light, Jane (Curriculum Support)" userId="S::jane.light380@schools.sa.edu.au::38f041a2-02fc-425b-9559-cdb75a858b09" providerId="AD" clId="Web-{E4D17ECB-9E60-4F17-8114-24A948F5B7FC}" dt="2022-01-28T00:58:06.931" v="157" actId="20577"/>
          <ac:spMkLst>
            <pc:docMk/>
            <pc:sldMk cId="3138823137" sldId="318"/>
            <ac:spMk id="3" creationId="{75B552CF-E115-4BAB-98DC-3AF50F14DEE2}"/>
          </ac:spMkLst>
        </pc:spChg>
      </pc:sldChg>
      <pc:sldChg chg="modSp">
        <pc:chgData name="Light, Jane (Curriculum Support)" userId="S::jane.light380@schools.sa.edu.au::38f041a2-02fc-425b-9559-cdb75a858b09" providerId="AD" clId="Web-{E4D17ECB-9E60-4F17-8114-24A948F5B7FC}" dt="2022-01-28T01:01:08.358" v="176" actId="20577"/>
        <pc:sldMkLst>
          <pc:docMk/>
          <pc:sldMk cId="1803687319" sldId="319"/>
        </pc:sldMkLst>
        <pc:spChg chg="mod">
          <ac:chgData name="Light, Jane (Curriculum Support)" userId="S::jane.light380@schools.sa.edu.au::38f041a2-02fc-425b-9559-cdb75a858b09" providerId="AD" clId="Web-{E4D17ECB-9E60-4F17-8114-24A948F5B7FC}" dt="2022-01-28T01:01:08.358" v="176" actId="20577"/>
          <ac:spMkLst>
            <pc:docMk/>
            <pc:sldMk cId="1803687319" sldId="319"/>
            <ac:spMk id="3" creationId="{75B552CF-E115-4BAB-98DC-3AF50F14DEE2}"/>
          </ac:spMkLst>
        </pc:spChg>
      </pc:sldChg>
      <pc:sldChg chg="modSp addCm">
        <pc:chgData name="Light, Jane (Curriculum Support)" userId="S::jane.light380@schools.sa.edu.au::38f041a2-02fc-425b-9559-cdb75a858b09" providerId="AD" clId="Web-{E4D17ECB-9E60-4F17-8114-24A948F5B7FC}" dt="2022-01-28T01:01:16.889" v="177" actId="20577"/>
        <pc:sldMkLst>
          <pc:docMk/>
          <pc:sldMk cId="309343584" sldId="320"/>
        </pc:sldMkLst>
        <pc:spChg chg="mod">
          <ac:chgData name="Light, Jane (Curriculum Support)" userId="S::jane.light380@schools.sa.edu.au::38f041a2-02fc-425b-9559-cdb75a858b09" providerId="AD" clId="Web-{E4D17ECB-9E60-4F17-8114-24A948F5B7FC}" dt="2022-01-28T01:01:16.889" v="177" actId="20577"/>
          <ac:spMkLst>
            <pc:docMk/>
            <pc:sldMk cId="309343584" sldId="320"/>
            <ac:spMk id="3" creationId="{75B552CF-E115-4BAB-98DC-3AF50F14DEE2}"/>
          </ac:spMkLst>
        </pc:spChg>
      </pc:sldChg>
      <pc:sldChg chg="modSp addCm">
        <pc:chgData name="Light, Jane (Curriculum Support)" userId="S::jane.light380@schools.sa.edu.au::38f041a2-02fc-425b-9559-cdb75a858b09" providerId="AD" clId="Web-{E4D17ECB-9E60-4F17-8114-24A948F5B7FC}" dt="2022-01-28T01:07:51.603" v="261" actId="20577"/>
        <pc:sldMkLst>
          <pc:docMk/>
          <pc:sldMk cId="922823677" sldId="326"/>
        </pc:sldMkLst>
        <pc:spChg chg="mod">
          <ac:chgData name="Light, Jane (Curriculum Support)" userId="S::jane.light380@schools.sa.edu.au::38f041a2-02fc-425b-9559-cdb75a858b09" providerId="AD" clId="Web-{E4D17ECB-9E60-4F17-8114-24A948F5B7FC}" dt="2022-01-28T01:07:51.603" v="261" actId="20577"/>
          <ac:spMkLst>
            <pc:docMk/>
            <pc:sldMk cId="922823677" sldId="326"/>
            <ac:spMk id="3" creationId="{D2BDA30F-B7F5-4B85-B711-6493185EFE54}"/>
          </ac:spMkLst>
        </pc:spChg>
      </pc:sldChg>
      <pc:sldChg chg="addSp modSp addCm">
        <pc:chgData name="Light, Jane (Curriculum Support)" userId="S::jane.light380@schools.sa.edu.au::38f041a2-02fc-425b-9559-cdb75a858b09" providerId="AD" clId="Web-{E4D17ECB-9E60-4F17-8114-24A948F5B7FC}" dt="2022-01-28T00:46:38.459" v="51"/>
        <pc:sldMkLst>
          <pc:docMk/>
          <pc:sldMk cId="3031576269" sldId="329"/>
        </pc:sldMkLst>
        <pc:spChg chg="mod">
          <ac:chgData name="Light, Jane (Curriculum Support)" userId="S::jane.light380@schools.sa.edu.au::38f041a2-02fc-425b-9559-cdb75a858b09" providerId="AD" clId="Web-{E4D17ECB-9E60-4F17-8114-24A948F5B7FC}" dt="2022-01-28T00:43:44.438" v="3" actId="1076"/>
          <ac:spMkLst>
            <pc:docMk/>
            <pc:sldMk cId="3031576269" sldId="329"/>
            <ac:spMk id="2" creationId="{E09FA3F6-189C-4E6A-90F9-EF62DA902727}"/>
          </ac:spMkLst>
        </pc:spChg>
        <pc:spChg chg="add mod">
          <ac:chgData name="Light, Jane (Curriculum Support)" userId="S::jane.light380@schools.sa.edu.au::38f041a2-02fc-425b-9559-cdb75a858b09" providerId="AD" clId="Web-{E4D17ECB-9E60-4F17-8114-24A948F5B7FC}" dt="2022-01-28T00:46:16.630" v="50" actId="20577"/>
          <ac:spMkLst>
            <pc:docMk/>
            <pc:sldMk cId="3031576269" sldId="329"/>
            <ac:spMk id="3" creationId="{3732C873-4C62-4CC7-B35B-441F6913E0CE}"/>
          </ac:spMkLst>
        </pc:spChg>
        <pc:picChg chg="mod">
          <ac:chgData name="Light, Jane (Curriculum Support)" userId="S::jane.light380@schools.sa.edu.au::38f041a2-02fc-425b-9559-cdb75a858b09" providerId="AD" clId="Web-{E4D17ECB-9E60-4F17-8114-24A948F5B7FC}" dt="2022-01-28T00:43:53.017" v="4" actId="1076"/>
          <ac:picMkLst>
            <pc:docMk/>
            <pc:sldMk cId="3031576269" sldId="329"/>
            <ac:picMk id="5" creationId="{A288C9AA-7FE7-49D0-B1A9-E5F13ADA5704}"/>
          </ac:picMkLst>
        </pc:picChg>
      </pc:sldChg>
      <pc:sldChg chg="modSp">
        <pc:chgData name="Light, Jane (Curriculum Support)" userId="S::jane.light380@schools.sa.edu.au::38f041a2-02fc-425b-9559-cdb75a858b09" providerId="AD" clId="Web-{E4D17ECB-9E60-4F17-8114-24A948F5B7FC}" dt="2022-01-28T00:42:52.265" v="2" actId="20577"/>
        <pc:sldMkLst>
          <pc:docMk/>
          <pc:sldMk cId="1227784208" sldId="330"/>
        </pc:sldMkLst>
        <pc:spChg chg="mod">
          <ac:chgData name="Light, Jane (Curriculum Support)" userId="S::jane.light380@schools.sa.edu.au::38f041a2-02fc-425b-9559-cdb75a858b09" providerId="AD" clId="Web-{E4D17ECB-9E60-4F17-8114-24A948F5B7FC}" dt="2022-01-28T00:42:52.265" v="2" actId="20577"/>
          <ac:spMkLst>
            <pc:docMk/>
            <pc:sldMk cId="1227784208" sldId="330"/>
            <ac:spMk id="3" creationId="{598B4A61-8386-4FFF-B36A-378F6654D916}"/>
          </ac:spMkLst>
        </pc:spChg>
      </pc:sldChg>
    </pc:docChg>
  </pc:docChgLst>
  <pc:docChgLst>
    <pc:chgData name="McNab, Abbey (Curriculum Support)" userId="S::abbey.mcnab538@schools.sa.edu.au::51320d6c-2420-4665-8a03-71aa2205093f" providerId="AD" clId="Web-{832B6B9F-494E-DD78-1D65-DE0FD9F510C7}"/>
    <pc:docChg chg="addSld delSld modSld">
      <pc:chgData name="McNab, Abbey (Curriculum Support)" userId="S::abbey.mcnab538@schools.sa.edu.au::51320d6c-2420-4665-8a03-71aa2205093f" providerId="AD" clId="Web-{832B6B9F-494E-DD78-1D65-DE0FD9F510C7}" dt="2022-02-22T23:27:59.555" v="68" actId="20577"/>
      <pc:docMkLst>
        <pc:docMk/>
      </pc:docMkLst>
      <pc:sldChg chg="addSp delSp modSp">
        <pc:chgData name="McNab, Abbey (Curriculum Support)" userId="S::abbey.mcnab538@schools.sa.edu.au::51320d6c-2420-4665-8a03-71aa2205093f" providerId="AD" clId="Web-{832B6B9F-494E-DD78-1D65-DE0FD9F510C7}" dt="2022-02-22T23:27:59.555" v="68" actId="20577"/>
        <pc:sldMkLst>
          <pc:docMk/>
          <pc:sldMk cId="3031576269" sldId="329"/>
        </pc:sldMkLst>
        <pc:spChg chg="add del mod">
          <ac:chgData name="McNab, Abbey (Curriculum Support)" userId="S::abbey.mcnab538@schools.sa.edu.au::51320d6c-2420-4665-8a03-71aa2205093f" providerId="AD" clId="Web-{832B6B9F-494E-DD78-1D65-DE0FD9F510C7}" dt="2022-02-22T23:25:42.911" v="8"/>
          <ac:spMkLst>
            <pc:docMk/>
            <pc:sldMk cId="3031576269" sldId="329"/>
            <ac:spMk id="2" creationId="{59E341ED-4ED6-4FC1-B0C1-9AF69A9B24CB}"/>
          </ac:spMkLst>
        </pc:spChg>
        <pc:spChg chg="mod">
          <ac:chgData name="McNab, Abbey (Curriculum Support)" userId="S::abbey.mcnab538@schools.sa.edu.au::51320d6c-2420-4665-8a03-71aa2205093f" providerId="AD" clId="Web-{832B6B9F-494E-DD78-1D65-DE0FD9F510C7}" dt="2022-02-22T23:26:06.162" v="14" actId="1076"/>
          <ac:spMkLst>
            <pc:docMk/>
            <pc:sldMk cId="3031576269" sldId="329"/>
            <ac:spMk id="3" creationId="{3732C873-4C62-4CC7-B35B-441F6913E0CE}"/>
          </ac:spMkLst>
        </pc:spChg>
        <pc:spChg chg="add mod">
          <ac:chgData name="McNab, Abbey (Curriculum Support)" userId="S::abbey.mcnab538@schools.sa.edu.au::51320d6c-2420-4665-8a03-71aa2205093f" providerId="AD" clId="Web-{832B6B9F-494E-DD78-1D65-DE0FD9F510C7}" dt="2022-02-22T23:25:49.568" v="9"/>
          <ac:spMkLst>
            <pc:docMk/>
            <pc:sldMk cId="3031576269" sldId="329"/>
            <ac:spMk id="4" creationId="{92101D2C-A24F-4B81-8EEA-018001FD56EC}"/>
          </ac:spMkLst>
        </pc:spChg>
        <pc:spChg chg="add mod">
          <ac:chgData name="McNab, Abbey (Curriculum Support)" userId="S::abbey.mcnab538@schools.sa.edu.au::51320d6c-2420-4665-8a03-71aa2205093f" providerId="AD" clId="Web-{832B6B9F-494E-DD78-1D65-DE0FD9F510C7}" dt="2022-02-22T23:27:59.555" v="68" actId="20577"/>
          <ac:spMkLst>
            <pc:docMk/>
            <pc:sldMk cId="3031576269" sldId="329"/>
            <ac:spMk id="6" creationId="{8616D12F-DE3F-419A-8963-236D10F4BBA8}"/>
          </ac:spMkLst>
        </pc:spChg>
        <pc:spChg chg="del mod">
          <ac:chgData name="McNab, Abbey (Curriculum Support)" userId="S::abbey.mcnab538@schools.sa.edu.au::51320d6c-2420-4665-8a03-71aa2205093f" providerId="AD" clId="Web-{832B6B9F-494E-DD78-1D65-DE0FD9F510C7}" dt="2022-02-22T23:26:01.552" v="13"/>
          <ac:spMkLst>
            <pc:docMk/>
            <pc:sldMk cId="3031576269" sldId="329"/>
            <ac:spMk id="8" creationId="{A00D2DF2-4CB2-4AD1-B76D-918DD82F6A11}"/>
          </ac:spMkLst>
        </pc:spChg>
        <pc:picChg chg="mod">
          <ac:chgData name="McNab, Abbey (Curriculum Support)" userId="S::abbey.mcnab538@schools.sa.edu.au::51320d6c-2420-4665-8a03-71aa2205093f" providerId="AD" clId="Web-{832B6B9F-494E-DD78-1D65-DE0FD9F510C7}" dt="2022-02-22T23:25:58.255" v="11" actId="1076"/>
          <ac:picMkLst>
            <pc:docMk/>
            <pc:sldMk cId="3031576269" sldId="329"/>
            <ac:picMk id="5" creationId="{A288C9AA-7FE7-49D0-B1A9-E5F13ADA5704}"/>
          </ac:picMkLst>
        </pc:picChg>
      </pc:sldChg>
      <pc:sldChg chg="modSp new del">
        <pc:chgData name="McNab, Abbey (Curriculum Support)" userId="S::abbey.mcnab538@schools.sa.edu.au::51320d6c-2420-4665-8a03-71aa2205093f" providerId="AD" clId="Web-{832B6B9F-494E-DD78-1D65-DE0FD9F510C7}" dt="2022-02-22T23:25:53.083" v="10"/>
        <pc:sldMkLst>
          <pc:docMk/>
          <pc:sldMk cId="2925436629" sldId="333"/>
        </pc:sldMkLst>
        <pc:spChg chg="mod">
          <ac:chgData name="McNab, Abbey (Curriculum Support)" userId="S::abbey.mcnab538@schools.sa.edu.au::51320d6c-2420-4665-8a03-71aa2205093f" providerId="AD" clId="Web-{832B6B9F-494E-DD78-1D65-DE0FD9F510C7}" dt="2022-02-22T23:25:35.833" v="3" actId="20577"/>
          <ac:spMkLst>
            <pc:docMk/>
            <pc:sldMk cId="2925436629" sldId="333"/>
            <ac:spMk id="2" creationId="{9184A39D-E86A-4B32-8DFE-440AD24376F4}"/>
          </ac:spMkLst>
        </pc:spChg>
      </pc:sldChg>
    </pc:docChg>
  </pc:docChgLst>
  <pc:docChgLst>
    <pc:chgData name="Fiona" userId="a2456b1b-a103-4fdc-b8a0-dcd50b93ffb1" providerId="ADAL" clId="{EECA8011-93A3-4400-BCA8-23888D1231EF}"/>
    <pc:docChg chg="custSel modSld">
      <pc:chgData name="Fiona" userId="a2456b1b-a103-4fdc-b8a0-dcd50b93ffb1" providerId="ADAL" clId="{EECA8011-93A3-4400-BCA8-23888D1231EF}" dt="2022-02-21T04:28:31.585" v="0" actId="478"/>
      <pc:docMkLst>
        <pc:docMk/>
      </pc:docMkLst>
      <pc:sldChg chg="delSp mod delAnim">
        <pc:chgData name="Fiona" userId="a2456b1b-a103-4fdc-b8a0-dcd50b93ffb1" providerId="ADAL" clId="{EECA8011-93A3-4400-BCA8-23888D1231EF}" dt="2022-02-21T04:28:31.585" v="0" actId="478"/>
        <pc:sldMkLst>
          <pc:docMk/>
          <pc:sldMk cId="3784759132" sldId="300"/>
        </pc:sldMkLst>
        <pc:picChg chg="del">
          <ac:chgData name="Fiona" userId="a2456b1b-a103-4fdc-b8a0-dcd50b93ffb1" providerId="ADAL" clId="{EECA8011-93A3-4400-BCA8-23888D1231EF}" dt="2022-02-21T04:28:31.585" v="0" actId="478"/>
          <ac:picMkLst>
            <pc:docMk/>
            <pc:sldMk cId="3784759132" sldId="300"/>
            <ac:picMk id="17" creationId="{76D69356-5E43-4BE9-BF75-47766FA89F11}"/>
          </ac:picMkLst>
        </pc:picChg>
      </pc:sldChg>
    </pc:docChg>
  </pc:docChgLst>
  <pc:docChgLst>
    <pc:chgData name="White, Bev (Curriculum Policy and Standards)" userId="4228438c-bb69-42f5-9d9f-354cafb06b1e" providerId="ADAL" clId="{7B73F039-0834-4C77-8637-D18BE8D27F8E}"/>
    <pc:docChg chg="custSel modSld">
      <pc:chgData name="White, Bev (Curriculum Policy and Standards)" userId="4228438c-bb69-42f5-9d9f-354cafb06b1e" providerId="ADAL" clId="{7B73F039-0834-4C77-8637-D18BE8D27F8E}" dt="2022-02-02T02:46:25.934" v="8" actId="1440"/>
      <pc:docMkLst>
        <pc:docMk/>
      </pc:docMkLst>
      <pc:sldChg chg="modSp mod">
        <pc:chgData name="White, Bev (Curriculum Policy and Standards)" userId="4228438c-bb69-42f5-9d9f-354cafb06b1e" providerId="ADAL" clId="{7B73F039-0834-4C77-8637-D18BE8D27F8E}" dt="2022-02-02T02:40:10.399" v="0" actId="3626"/>
        <pc:sldMkLst>
          <pc:docMk/>
          <pc:sldMk cId="3430489747" sldId="306"/>
        </pc:sldMkLst>
        <pc:spChg chg="mod">
          <ac:chgData name="White, Bev (Curriculum Policy and Standards)" userId="4228438c-bb69-42f5-9d9f-354cafb06b1e" providerId="ADAL" clId="{7B73F039-0834-4C77-8637-D18BE8D27F8E}" dt="2022-02-02T02:40:10.399" v="0" actId="3626"/>
          <ac:spMkLst>
            <pc:docMk/>
            <pc:sldMk cId="3430489747" sldId="306"/>
            <ac:spMk id="11" creationId="{00CFC737-765D-4FAA-91DD-B25164323323}"/>
          </ac:spMkLst>
        </pc:spChg>
      </pc:sldChg>
      <pc:sldChg chg="modSp mod">
        <pc:chgData name="White, Bev (Curriculum Policy and Standards)" userId="4228438c-bb69-42f5-9d9f-354cafb06b1e" providerId="ADAL" clId="{7B73F039-0834-4C77-8637-D18BE8D27F8E}" dt="2022-02-02T02:46:25.934" v="8" actId="1440"/>
        <pc:sldMkLst>
          <pc:docMk/>
          <pc:sldMk cId="951356449" sldId="315"/>
        </pc:sldMkLst>
        <pc:picChg chg="mod">
          <ac:chgData name="White, Bev (Curriculum Policy and Standards)" userId="4228438c-bb69-42f5-9d9f-354cafb06b1e" providerId="ADAL" clId="{7B73F039-0834-4C77-8637-D18BE8D27F8E}" dt="2022-02-02T02:46:25.934" v="8" actId="1440"/>
          <ac:picMkLst>
            <pc:docMk/>
            <pc:sldMk cId="951356449" sldId="315"/>
            <ac:picMk id="9" creationId="{ACEE0817-8E9F-4B7D-8D50-DD9D8D2C2CB0}"/>
          </ac:picMkLst>
        </pc:picChg>
        <pc:picChg chg="mod">
          <ac:chgData name="White, Bev (Curriculum Policy and Standards)" userId="4228438c-bb69-42f5-9d9f-354cafb06b1e" providerId="ADAL" clId="{7B73F039-0834-4C77-8637-D18BE8D27F8E}" dt="2022-02-02T02:46:23.056" v="7" actId="1440"/>
          <ac:picMkLst>
            <pc:docMk/>
            <pc:sldMk cId="951356449" sldId="315"/>
            <ac:picMk id="10" creationId="{0C946DA9-8576-4B1C-9779-3D1AADB48A98}"/>
          </ac:picMkLst>
        </pc:picChg>
      </pc:sldChg>
      <pc:sldChg chg="modSp mod">
        <pc:chgData name="White, Bev (Curriculum Policy and Standards)" userId="4228438c-bb69-42f5-9d9f-354cafb06b1e" providerId="ADAL" clId="{7B73F039-0834-4C77-8637-D18BE8D27F8E}" dt="2022-02-02T02:45:53.282" v="3" actId="1440"/>
        <pc:sldMkLst>
          <pc:docMk/>
          <pc:sldMk cId="1675172379" sldId="316"/>
        </pc:sldMkLst>
        <pc:picChg chg="mod">
          <ac:chgData name="White, Bev (Curriculum Policy and Standards)" userId="4228438c-bb69-42f5-9d9f-354cafb06b1e" providerId="ADAL" clId="{7B73F039-0834-4C77-8637-D18BE8D27F8E}" dt="2022-02-02T02:45:53.282" v="3" actId="1440"/>
          <ac:picMkLst>
            <pc:docMk/>
            <pc:sldMk cId="1675172379" sldId="316"/>
            <ac:picMk id="5" creationId="{1E935672-4330-4565-814A-4189760623E4}"/>
          </ac:picMkLst>
        </pc:picChg>
      </pc:sldChg>
      <pc:sldChg chg="modSp mod">
        <pc:chgData name="White, Bev (Curriculum Policy and Standards)" userId="4228438c-bb69-42f5-9d9f-354cafb06b1e" providerId="ADAL" clId="{7B73F039-0834-4C77-8637-D18BE8D27F8E}" dt="2022-02-02T02:46:01.826" v="4" actId="1440"/>
        <pc:sldMkLst>
          <pc:docMk/>
          <pc:sldMk cId="3138823137" sldId="318"/>
        </pc:sldMkLst>
        <pc:picChg chg="mod">
          <ac:chgData name="White, Bev (Curriculum Policy and Standards)" userId="4228438c-bb69-42f5-9d9f-354cafb06b1e" providerId="ADAL" clId="{7B73F039-0834-4C77-8637-D18BE8D27F8E}" dt="2022-02-02T02:46:01.826" v="4" actId="1440"/>
          <ac:picMkLst>
            <pc:docMk/>
            <pc:sldMk cId="3138823137" sldId="318"/>
            <ac:picMk id="8" creationId="{8C633768-AD9F-4BDD-8B8E-28CE55FBE10C}"/>
          </ac:picMkLst>
        </pc:picChg>
      </pc:sldChg>
      <pc:sldChg chg="modSp mod">
        <pc:chgData name="White, Bev (Curriculum Policy and Standards)" userId="4228438c-bb69-42f5-9d9f-354cafb06b1e" providerId="ADAL" clId="{7B73F039-0834-4C77-8637-D18BE8D27F8E}" dt="2022-02-02T02:46:16.184" v="6" actId="1440"/>
        <pc:sldMkLst>
          <pc:docMk/>
          <pc:sldMk cId="1803687319" sldId="319"/>
        </pc:sldMkLst>
        <pc:picChg chg="mod">
          <ac:chgData name="White, Bev (Curriculum Policy and Standards)" userId="4228438c-bb69-42f5-9d9f-354cafb06b1e" providerId="ADAL" clId="{7B73F039-0834-4C77-8637-D18BE8D27F8E}" dt="2022-02-02T02:46:16.184" v="6" actId="1440"/>
          <ac:picMkLst>
            <pc:docMk/>
            <pc:sldMk cId="1803687319" sldId="319"/>
            <ac:picMk id="7" creationId="{350B1692-A4F9-4773-B8DC-0318C0F66515}"/>
          </ac:picMkLst>
        </pc:picChg>
      </pc:sldChg>
      <pc:sldChg chg="modSp mod">
        <pc:chgData name="White, Bev (Curriculum Policy and Standards)" userId="4228438c-bb69-42f5-9d9f-354cafb06b1e" providerId="ADAL" clId="{7B73F039-0834-4C77-8637-D18BE8D27F8E}" dt="2022-02-02T02:46:08.332" v="5" actId="1440"/>
        <pc:sldMkLst>
          <pc:docMk/>
          <pc:sldMk cId="309343584" sldId="320"/>
        </pc:sldMkLst>
        <pc:picChg chg="mod">
          <ac:chgData name="White, Bev (Curriculum Policy and Standards)" userId="4228438c-bb69-42f5-9d9f-354cafb06b1e" providerId="ADAL" clId="{7B73F039-0834-4C77-8637-D18BE8D27F8E}" dt="2022-02-02T02:46:08.332" v="5" actId="1440"/>
          <ac:picMkLst>
            <pc:docMk/>
            <pc:sldMk cId="309343584" sldId="320"/>
            <ac:picMk id="5" creationId="{619E8034-2A3F-4800-9EA3-20B6467EDCDB}"/>
          </ac:picMkLst>
        </pc:picChg>
      </pc:sldChg>
      <pc:sldChg chg="modSp mod">
        <pc:chgData name="White, Bev (Curriculum Policy and Standards)" userId="4228438c-bb69-42f5-9d9f-354cafb06b1e" providerId="ADAL" clId="{7B73F039-0834-4C77-8637-D18BE8D27F8E}" dt="2022-02-02T02:45:38.214" v="1" actId="1440"/>
        <pc:sldMkLst>
          <pc:docMk/>
          <pc:sldMk cId="1227784208" sldId="330"/>
        </pc:sldMkLst>
        <pc:picChg chg="mod">
          <ac:chgData name="White, Bev (Curriculum Policy and Standards)" userId="4228438c-bb69-42f5-9d9f-354cafb06b1e" providerId="ADAL" clId="{7B73F039-0834-4C77-8637-D18BE8D27F8E}" dt="2022-02-02T02:45:38.214" v="1" actId="1440"/>
          <ac:picMkLst>
            <pc:docMk/>
            <pc:sldMk cId="1227784208" sldId="330"/>
            <ac:picMk id="9" creationId="{ADBEAAAE-F8B2-440A-9E37-C793D5A605C2}"/>
          </ac:picMkLst>
        </pc:picChg>
      </pc:sldChg>
      <pc:sldChg chg="modSp mod">
        <pc:chgData name="White, Bev (Curriculum Policy and Standards)" userId="4228438c-bb69-42f5-9d9f-354cafb06b1e" providerId="ADAL" clId="{7B73F039-0834-4C77-8637-D18BE8D27F8E}" dt="2022-02-02T02:45:44.888" v="2" actId="1440"/>
        <pc:sldMkLst>
          <pc:docMk/>
          <pc:sldMk cId="3835484095" sldId="331"/>
        </pc:sldMkLst>
        <pc:picChg chg="mod">
          <ac:chgData name="White, Bev (Curriculum Policy and Standards)" userId="4228438c-bb69-42f5-9d9f-354cafb06b1e" providerId="ADAL" clId="{7B73F039-0834-4C77-8637-D18BE8D27F8E}" dt="2022-02-02T02:45:44.888" v="2" actId="1440"/>
          <ac:picMkLst>
            <pc:docMk/>
            <pc:sldMk cId="3835484095" sldId="331"/>
            <ac:picMk id="7" creationId="{E77F3866-3267-4CF5-8799-3EDE6F06820B}"/>
          </ac:picMkLst>
        </pc:picChg>
      </pc:sldChg>
    </pc:docChg>
  </pc:docChgLst>
  <pc:docChgLst>
    <pc:chgData name="Light, Jane (Curriculum Support)" userId="S::jane.light380@schools.sa.edu.au::38f041a2-02fc-425b-9559-cdb75a858b09" providerId="AD" clId="Web-{B69FD3A8-B05D-49E4-8AC6-294D5FB1390E}"/>
    <pc:docChg chg="modSld sldOrd">
      <pc:chgData name="Light, Jane (Curriculum Support)" userId="S::jane.light380@schools.sa.edu.au::38f041a2-02fc-425b-9559-cdb75a858b09" providerId="AD" clId="Web-{B69FD3A8-B05D-49E4-8AC6-294D5FB1390E}" dt="2022-01-27T07:18:56.319" v="14" actId="20577"/>
      <pc:docMkLst>
        <pc:docMk/>
      </pc:docMkLst>
      <pc:sldChg chg="modSp ord addCm">
        <pc:chgData name="Light, Jane (Curriculum Support)" userId="S::jane.light380@schools.sa.edu.au::38f041a2-02fc-425b-9559-cdb75a858b09" providerId="AD" clId="Web-{B69FD3A8-B05D-49E4-8AC6-294D5FB1390E}" dt="2022-01-27T07:18:56.319" v="14" actId="20577"/>
        <pc:sldMkLst>
          <pc:docMk/>
          <pc:sldMk cId="2475480648" sldId="310"/>
        </pc:sldMkLst>
        <pc:spChg chg="mod">
          <ac:chgData name="Light, Jane (Curriculum Support)" userId="S::jane.light380@schools.sa.edu.au::38f041a2-02fc-425b-9559-cdb75a858b09" providerId="AD" clId="Web-{B69FD3A8-B05D-49E4-8AC6-294D5FB1390E}" dt="2022-01-27T07:18:56.319" v="14" actId="20577"/>
          <ac:spMkLst>
            <pc:docMk/>
            <pc:sldMk cId="2475480648" sldId="310"/>
            <ac:spMk id="3" creationId="{A3698BB1-DD30-4EE5-910F-B001E7ED5739}"/>
          </ac:spMkLst>
        </pc:spChg>
      </pc:sldChg>
    </pc:docChg>
  </pc:docChgLst>
  <pc:docChgLst>
    <pc:chgData name="Light, Jane (Curriculum Support)" userId="S::jane.light380@schools.sa.edu.au::38f041a2-02fc-425b-9559-cdb75a858b09" providerId="AD" clId="Web-{80BDC18F-2D47-4161-9233-CD932AD16DBA}"/>
    <pc:docChg chg="modSld">
      <pc:chgData name="Light, Jane (Curriculum Support)" userId="S::jane.light380@schools.sa.edu.au::38f041a2-02fc-425b-9559-cdb75a858b09" providerId="AD" clId="Web-{80BDC18F-2D47-4161-9233-CD932AD16DBA}" dt="2022-01-26T12:42:52.290" v="7" actId="20577"/>
      <pc:docMkLst>
        <pc:docMk/>
      </pc:docMkLst>
      <pc:sldChg chg="modSp">
        <pc:chgData name="Light, Jane (Curriculum Support)" userId="S::jane.light380@schools.sa.edu.au::38f041a2-02fc-425b-9559-cdb75a858b09" providerId="AD" clId="Web-{80BDC18F-2D47-4161-9233-CD932AD16DBA}" dt="2022-01-26T12:42:44.008" v="5" actId="20577"/>
        <pc:sldMkLst>
          <pc:docMk/>
          <pc:sldMk cId="1675172379" sldId="316"/>
        </pc:sldMkLst>
        <pc:spChg chg="mod">
          <ac:chgData name="Light, Jane (Curriculum Support)" userId="S::jane.light380@schools.sa.edu.au::38f041a2-02fc-425b-9559-cdb75a858b09" providerId="AD" clId="Web-{80BDC18F-2D47-4161-9233-CD932AD16DBA}" dt="2022-01-26T12:42:44.008" v="5" actId="20577"/>
          <ac:spMkLst>
            <pc:docMk/>
            <pc:sldMk cId="1675172379" sldId="316"/>
            <ac:spMk id="3" creationId="{75B552CF-E115-4BAB-98DC-3AF50F14DEE2}"/>
          </ac:spMkLst>
        </pc:spChg>
      </pc:sldChg>
      <pc:sldChg chg="modSp">
        <pc:chgData name="Light, Jane (Curriculum Support)" userId="S::jane.light380@schools.sa.edu.au::38f041a2-02fc-425b-9559-cdb75a858b09" providerId="AD" clId="Web-{80BDC18F-2D47-4161-9233-CD932AD16DBA}" dt="2022-01-26T12:42:37.868" v="3" actId="20577"/>
        <pc:sldMkLst>
          <pc:docMk/>
          <pc:sldMk cId="3138823137" sldId="318"/>
        </pc:sldMkLst>
        <pc:spChg chg="mod">
          <ac:chgData name="Light, Jane (Curriculum Support)" userId="S::jane.light380@schools.sa.edu.au::38f041a2-02fc-425b-9559-cdb75a858b09" providerId="AD" clId="Web-{80BDC18F-2D47-4161-9233-CD932AD16DBA}" dt="2022-01-26T12:42:37.868" v="3" actId="20577"/>
          <ac:spMkLst>
            <pc:docMk/>
            <pc:sldMk cId="3138823137" sldId="318"/>
            <ac:spMk id="3" creationId="{75B552CF-E115-4BAB-98DC-3AF50F14DEE2}"/>
          </ac:spMkLst>
        </pc:spChg>
      </pc:sldChg>
      <pc:sldChg chg="modSp">
        <pc:chgData name="Light, Jane (Curriculum Support)" userId="S::jane.light380@schools.sa.edu.au::38f041a2-02fc-425b-9559-cdb75a858b09" providerId="AD" clId="Web-{80BDC18F-2D47-4161-9233-CD932AD16DBA}" dt="2022-01-26T12:42:52.290" v="7" actId="20577"/>
        <pc:sldMkLst>
          <pc:docMk/>
          <pc:sldMk cId="1803687319" sldId="319"/>
        </pc:sldMkLst>
        <pc:spChg chg="mod">
          <ac:chgData name="Light, Jane (Curriculum Support)" userId="S::jane.light380@schools.sa.edu.au::38f041a2-02fc-425b-9559-cdb75a858b09" providerId="AD" clId="Web-{80BDC18F-2D47-4161-9233-CD932AD16DBA}" dt="2022-01-26T12:42:52.290" v="7" actId="20577"/>
          <ac:spMkLst>
            <pc:docMk/>
            <pc:sldMk cId="1803687319" sldId="319"/>
            <ac:spMk id="3" creationId="{75B552CF-E115-4BAB-98DC-3AF50F14DEE2}"/>
          </ac:spMkLst>
        </pc:spChg>
      </pc:sldChg>
      <pc:sldChg chg="modSp">
        <pc:chgData name="Light, Jane (Curriculum Support)" userId="S::jane.light380@schools.sa.edu.au::38f041a2-02fc-425b-9559-cdb75a858b09" providerId="AD" clId="Web-{80BDC18F-2D47-4161-9233-CD932AD16DBA}" dt="2022-01-26T12:42:29.821" v="1" actId="20577"/>
        <pc:sldMkLst>
          <pc:docMk/>
          <pc:sldMk cId="309343584" sldId="320"/>
        </pc:sldMkLst>
        <pc:spChg chg="mod">
          <ac:chgData name="Light, Jane (Curriculum Support)" userId="S::jane.light380@schools.sa.edu.au::38f041a2-02fc-425b-9559-cdb75a858b09" providerId="AD" clId="Web-{80BDC18F-2D47-4161-9233-CD932AD16DBA}" dt="2022-01-26T12:42:29.821" v="1" actId="20577"/>
          <ac:spMkLst>
            <pc:docMk/>
            <pc:sldMk cId="309343584" sldId="320"/>
            <ac:spMk id="3" creationId="{75B552CF-E115-4BAB-98DC-3AF50F14DEE2}"/>
          </ac:spMkLst>
        </pc:spChg>
      </pc:sldChg>
    </pc:docChg>
  </pc:docChgLst>
  <pc:docChgLst>
    <pc:chgData name="Feetham, Fiona (Curriculum Support)" userId="S::fiona.feetham574@schools.sa.edu.au::a2456b1b-a103-4fdc-b8a0-dcd50b93ffb1" providerId="AD" clId="Web-{98B59DDF-3DD1-4C6B-8F7F-5C846E053BC4}"/>
    <pc:docChg chg="addSld delSld sldOrd">
      <pc:chgData name="Feetham, Fiona (Curriculum Support)" userId="S::fiona.feetham574@schools.sa.edu.au::a2456b1b-a103-4fdc-b8a0-dcd50b93ffb1" providerId="AD" clId="Web-{98B59DDF-3DD1-4C6B-8F7F-5C846E053BC4}" dt="2022-02-23T00:04:04.730" v="2"/>
      <pc:docMkLst>
        <pc:docMk/>
      </pc:docMkLst>
      <pc:sldChg chg="del">
        <pc:chgData name="Feetham, Fiona (Curriculum Support)" userId="S::fiona.feetham574@schools.sa.edu.au::a2456b1b-a103-4fdc-b8a0-dcd50b93ffb1" providerId="AD" clId="Web-{98B59DDF-3DD1-4C6B-8F7F-5C846E053BC4}" dt="2022-02-23T00:03:55.479" v="0"/>
        <pc:sldMkLst>
          <pc:docMk/>
          <pc:sldMk cId="3784759132" sldId="300"/>
        </pc:sldMkLst>
      </pc:sldChg>
      <pc:sldChg chg="new ord">
        <pc:chgData name="Feetham, Fiona (Curriculum Support)" userId="S::fiona.feetham574@schools.sa.edu.au::a2456b1b-a103-4fdc-b8a0-dcd50b93ffb1" providerId="AD" clId="Web-{98B59DDF-3DD1-4C6B-8F7F-5C846E053BC4}" dt="2022-02-23T00:04:04.730" v="2"/>
        <pc:sldMkLst>
          <pc:docMk/>
          <pc:sldMk cId="3921394132" sldId="333"/>
        </pc:sldMkLst>
      </pc:sldChg>
    </pc:docChg>
  </pc:docChgLst>
  <pc:docChgLst>
    <pc:chgData name="Power, Kathryn (Curriculum Policy and Standards)" userId="39542ede-2362-451c-bbe8-2c6860191fec" providerId="ADAL" clId="{2DA8EE95-FE9F-4838-A0C6-E4B2CE52E85A}"/>
    <pc:docChg chg="modSld">
      <pc:chgData name="Power, Kathryn (Curriculum Policy and Standards)" userId="39542ede-2362-451c-bbe8-2c6860191fec" providerId="ADAL" clId="{2DA8EE95-FE9F-4838-A0C6-E4B2CE52E85A}" dt="2022-01-31T22:40:14.071" v="8" actId="20577"/>
      <pc:docMkLst>
        <pc:docMk/>
      </pc:docMkLst>
      <pc:sldChg chg="modSp mod">
        <pc:chgData name="Power, Kathryn (Curriculum Policy and Standards)" userId="39542ede-2362-451c-bbe8-2c6860191fec" providerId="ADAL" clId="{2DA8EE95-FE9F-4838-A0C6-E4B2CE52E85A}" dt="2022-01-31T22:40:14.071" v="8" actId="20577"/>
        <pc:sldMkLst>
          <pc:docMk/>
          <pc:sldMk cId="2122648596" sldId="292"/>
        </pc:sldMkLst>
        <pc:spChg chg="mod">
          <ac:chgData name="Power, Kathryn (Curriculum Policy and Standards)" userId="39542ede-2362-451c-bbe8-2c6860191fec" providerId="ADAL" clId="{2DA8EE95-FE9F-4838-A0C6-E4B2CE52E85A}" dt="2022-01-31T22:40:14.071" v="8" actId="20577"/>
          <ac:spMkLst>
            <pc:docMk/>
            <pc:sldMk cId="2122648596" sldId="292"/>
            <ac:spMk id="3" creationId="{74E37B85-1DCD-4B57-A3CF-B72A6555EB61}"/>
          </ac:spMkLst>
        </pc:spChg>
      </pc:sldChg>
      <pc:sldChg chg="modSp mod">
        <pc:chgData name="Power, Kathryn (Curriculum Policy and Standards)" userId="39542ede-2362-451c-bbe8-2c6860191fec" providerId="ADAL" clId="{2DA8EE95-FE9F-4838-A0C6-E4B2CE52E85A}" dt="2022-01-31T21:54:53.718" v="0" actId="20577"/>
        <pc:sldMkLst>
          <pc:docMk/>
          <pc:sldMk cId="1985847662" sldId="321"/>
        </pc:sldMkLst>
        <pc:spChg chg="mod">
          <ac:chgData name="Power, Kathryn (Curriculum Policy and Standards)" userId="39542ede-2362-451c-bbe8-2c6860191fec" providerId="ADAL" clId="{2DA8EE95-FE9F-4838-A0C6-E4B2CE52E85A}" dt="2022-01-31T21:54:53.718" v="0" actId="20577"/>
          <ac:spMkLst>
            <pc:docMk/>
            <pc:sldMk cId="1985847662" sldId="321"/>
            <ac:spMk id="2" creationId="{30917A6E-D64C-442F-A6EE-938FD0E9982A}"/>
          </ac:spMkLst>
        </pc:spChg>
      </pc:sldChg>
      <pc:sldChg chg="modSp mod">
        <pc:chgData name="Power, Kathryn (Curriculum Policy and Standards)" userId="39542ede-2362-451c-bbe8-2c6860191fec" providerId="ADAL" clId="{2DA8EE95-FE9F-4838-A0C6-E4B2CE52E85A}" dt="2022-01-31T22:39:01.551" v="5" actId="1076"/>
        <pc:sldMkLst>
          <pc:docMk/>
          <pc:sldMk cId="1227784208" sldId="330"/>
        </pc:sldMkLst>
        <pc:picChg chg="mod">
          <ac:chgData name="Power, Kathryn (Curriculum Policy and Standards)" userId="39542ede-2362-451c-bbe8-2c6860191fec" providerId="ADAL" clId="{2DA8EE95-FE9F-4838-A0C6-E4B2CE52E85A}" dt="2022-01-31T22:39:01.551" v="5" actId="1076"/>
          <ac:picMkLst>
            <pc:docMk/>
            <pc:sldMk cId="1227784208" sldId="330"/>
            <ac:picMk id="9" creationId="{ADBEAAAE-F8B2-440A-9E37-C793D5A605C2}"/>
          </ac:picMkLst>
        </pc:picChg>
      </pc:sldChg>
      <pc:sldChg chg="modSp mod">
        <pc:chgData name="Power, Kathryn (Curriculum Policy and Standards)" userId="39542ede-2362-451c-bbe8-2c6860191fec" providerId="ADAL" clId="{2DA8EE95-FE9F-4838-A0C6-E4B2CE52E85A}" dt="2022-01-31T22:39:18.722" v="7" actId="1076"/>
        <pc:sldMkLst>
          <pc:docMk/>
          <pc:sldMk cId="3835484095" sldId="331"/>
        </pc:sldMkLst>
        <pc:picChg chg="mod">
          <ac:chgData name="Power, Kathryn (Curriculum Policy and Standards)" userId="39542ede-2362-451c-bbe8-2c6860191fec" providerId="ADAL" clId="{2DA8EE95-FE9F-4838-A0C6-E4B2CE52E85A}" dt="2022-01-31T22:39:18.722" v="7" actId="1076"/>
          <ac:picMkLst>
            <pc:docMk/>
            <pc:sldMk cId="3835484095" sldId="331"/>
            <ac:picMk id="7" creationId="{E77F3866-3267-4CF5-8799-3EDE6F06820B}"/>
          </ac:picMkLst>
        </pc:picChg>
      </pc:sldChg>
    </pc:docChg>
  </pc:docChgLst>
  <pc:docChgLst>
    <pc:chgData name="Strong, Ebony (Curriculum Support)" userId="fc4f9260-2f14-4a69-9b3f-0e36ce06e08b" providerId="ADAL" clId="{C132F891-BCB6-4B51-98C6-ECF8E079A44D}"/>
    <pc:docChg chg="undo custSel modSld sldOrd">
      <pc:chgData name="Strong, Ebony (Curriculum Support)" userId="fc4f9260-2f14-4a69-9b3f-0e36ce06e08b" providerId="ADAL" clId="{C132F891-BCB6-4B51-98C6-ECF8E079A44D}" dt="2022-01-28T05:43:38.191" v="52" actId="1592"/>
      <pc:docMkLst>
        <pc:docMk/>
      </pc:docMkLst>
      <pc:sldChg chg="ord">
        <pc:chgData name="Strong, Ebony (Curriculum Support)" userId="fc4f9260-2f14-4a69-9b3f-0e36ce06e08b" providerId="ADAL" clId="{C132F891-BCB6-4B51-98C6-ECF8E079A44D}" dt="2022-01-28T05:40:10.783" v="29" actId="20578"/>
        <pc:sldMkLst>
          <pc:docMk/>
          <pc:sldMk cId="2122648596" sldId="292"/>
        </pc:sldMkLst>
      </pc:sldChg>
      <pc:sldChg chg="addSp delSp modSp mod delAnim modAnim delCm modCm">
        <pc:chgData name="Strong, Ebony (Curriculum Support)" userId="fc4f9260-2f14-4a69-9b3f-0e36ce06e08b" providerId="ADAL" clId="{C132F891-BCB6-4B51-98C6-ECF8E079A44D}" dt="2022-01-28T05:32:02.479" v="10"/>
        <pc:sldMkLst>
          <pc:docMk/>
          <pc:sldMk cId="2475480648" sldId="310"/>
        </pc:sldMkLst>
        <pc:picChg chg="add mod">
          <ac:chgData name="Strong, Ebony (Curriculum Support)" userId="fc4f9260-2f14-4a69-9b3f-0e36ce06e08b" providerId="ADAL" clId="{C132F891-BCB6-4B51-98C6-ECF8E079A44D}" dt="2022-01-28T05:31:59.994" v="8" actId="1076"/>
          <ac:picMkLst>
            <pc:docMk/>
            <pc:sldMk cId="2475480648" sldId="310"/>
            <ac:picMk id="4" creationId="{86125BE8-8C67-4A59-B0D2-29258B806E46}"/>
          </ac:picMkLst>
        </pc:picChg>
        <pc:picChg chg="del">
          <ac:chgData name="Strong, Ebony (Curriculum Support)" userId="fc4f9260-2f14-4a69-9b3f-0e36ce06e08b" providerId="ADAL" clId="{C132F891-BCB6-4B51-98C6-ECF8E079A44D}" dt="2022-01-28T05:27:16.702" v="3" actId="478"/>
          <ac:picMkLst>
            <pc:docMk/>
            <pc:sldMk cId="2475480648" sldId="310"/>
            <ac:picMk id="7" creationId="{433AE744-9532-49E5-997A-AC3B8264AE1B}"/>
          </ac:picMkLst>
        </pc:picChg>
      </pc:sldChg>
      <pc:sldChg chg="addSp delSp modSp mod modTransition modAnim delCm">
        <pc:chgData name="Strong, Ebony (Curriculum Support)" userId="fc4f9260-2f14-4a69-9b3f-0e36ce06e08b" providerId="ADAL" clId="{C132F891-BCB6-4B51-98C6-ECF8E079A44D}" dt="2022-01-28T05:41:23.932" v="35" actId="1592"/>
        <pc:sldMkLst>
          <pc:docMk/>
          <pc:sldMk cId="1675172379" sldId="316"/>
        </pc:sldMkLst>
        <pc:picChg chg="add del mod">
          <ac:chgData name="Strong, Ebony (Curriculum Support)" userId="fc4f9260-2f14-4a69-9b3f-0e36ce06e08b" providerId="ADAL" clId="{C132F891-BCB6-4B51-98C6-ECF8E079A44D}" dt="2022-01-28T05:33:23.524" v="12"/>
          <ac:picMkLst>
            <pc:docMk/>
            <pc:sldMk cId="1675172379" sldId="316"/>
            <ac:picMk id="4" creationId="{4BF9E2D3-666B-460F-9F37-6EB0AFBDF5CC}"/>
          </ac:picMkLst>
        </pc:picChg>
        <pc:picChg chg="add mod">
          <ac:chgData name="Strong, Ebony (Curriculum Support)" userId="fc4f9260-2f14-4a69-9b3f-0e36ce06e08b" providerId="ADAL" clId="{C132F891-BCB6-4B51-98C6-ECF8E079A44D}" dt="2022-01-28T05:41:06.697" v="31" actId="1076"/>
          <ac:picMkLst>
            <pc:docMk/>
            <pc:sldMk cId="1675172379" sldId="316"/>
            <ac:picMk id="6" creationId="{29F3B84B-50A3-46FF-B2AC-89279BE31D82}"/>
          </ac:picMkLst>
        </pc:picChg>
        <pc:picChg chg="del">
          <ac:chgData name="Strong, Ebony (Curriculum Support)" userId="fc4f9260-2f14-4a69-9b3f-0e36ce06e08b" providerId="ADAL" clId="{C132F891-BCB6-4B51-98C6-ECF8E079A44D}" dt="2022-01-28T05:33:21.489" v="11"/>
          <ac:picMkLst>
            <pc:docMk/>
            <pc:sldMk cId="1675172379" sldId="316"/>
            <ac:picMk id="16" creationId="{C6B34BF8-47CC-47C4-9AF3-1D818338391C}"/>
          </ac:picMkLst>
        </pc:picChg>
      </pc:sldChg>
      <pc:sldChg chg="addSp delSp modSp mod modTransition modAnim delCm">
        <pc:chgData name="Strong, Ebony (Curriculum Support)" userId="fc4f9260-2f14-4a69-9b3f-0e36ce06e08b" providerId="ADAL" clId="{C132F891-BCB6-4B51-98C6-ECF8E079A44D}" dt="2022-01-28T05:42:01.307" v="39" actId="1592"/>
        <pc:sldMkLst>
          <pc:docMk/>
          <pc:sldMk cId="3138823137" sldId="318"/>
        </pc:sldMkLst>
        <pc:picChg chg="add mod">
          <ac:chgData name="Strong, Ebony (Curriculum Support)" userId="fc4f9260-2f14-4a69-9b3f-0e36ce06e08b" providerId="ADAL" clId="{C132F891-BCB6-4B51-98C6-ECF8E079A44D}" dt="2022-01-28T05:41:33.146" v="36" actId="1076"/>
          <ac:picMkLst>
            <pc:docMk/>
            <pc:sldMk cId="3138823137" sldId="318"/>
            <ac:picMk id="4" creationId="{E0CA9F0F-897C-4040-8246-C3AECD696C7B}"/>
          </ac:picMkLst>
        </pc:picChg>
        <pc:picChg chg="del">
          <ac:chgData name="Strong, Ebony (Curriculum Support)" userId="fc4f9260-2f14-4a69-9b3f-0e36ce06e08b" providerId="ADAL" clId="{C132F891-BCB6-4B51-98C6-ECF8E079A44D}" dt="2022-01-28T05:34:17.094" v="14"/>
          <ac:picMkLst>
            <pc:docMk/>
            <pc:sldMk cId="3138823137" sldId="318"/>
            <ac:picMk id="7" creationId="{5AB31CE9-CAD7-434B-A328-94A32A780AE4}"/>
          </ac:picMkLst>
        </pc:picChg>
      </pc:sldChg>
      <pc:sldChg chg="addSp delSp modSp mod modTransition modAnim delCm">
        <pc:chgData name="Strong, Ebony (Curriculum Support)" userId="fc4f9260-2f14-4a69-9b3f-0e36ce06e08b" providerId="ADAL" clId="{C132F891-BCB6-4B51-98C6-ECF8E079A44D}" dt="2022-01-28T05:42:57.436" v="48" actId="1592"/>
        <pc:sldMkLst>
          <pc:docMk/>
          <pc:sldMk cId="1803687319" sldId="319"/>
        </pc:sldMkLst>
        <pc:picChg chg="add mod">
          <ac:chgData name="Strong, Ebony (Curriculum Support)" userId="fc4f9260-2f14-4a69-9b3f-0e36ce06e08b" providerId="ADAL" clId="{C132F891-BCB6-4B51-98C6-ECF8E079A44D}" dt="2022-01-28T05:42:50.457" v="45" actId="1076"/>
          <ac:picMkLst>
            <pc:docMk/>
            <pc:sldMk cId="1803687319" sldId="319"/>
            <ac:picMk id="4" creationId="{877C6169-9B29-4E79-960C-35485FE9E91A}"/>
          </ac:picMkLst>
        </pc:picChg>
        <pc:picChg chg="del">
          <ac:chgData name="Strong, Ebony (Curriculum Support)" userId="fc4f9260-2f14-4a69-9b3f-0e36ce06e08b" providerId="ADAL" clId="{C132F891-BCB6-4B51-98C6-ECF8E079A44D}" dt="2022-01-28T05:36:53.284" v="24"/>
          <ac:picMkLst>
            <pc:docMk/>
            <pc:sldMk cId="1803687319" sldId="319"/>
            <ac:picMk id="6" creationId="{396294C3-E9D6-4A1F-A919-35B4B620E5CF}"/>
          </ac:picMkLst>
        </pc:picChg>
      </pc:sldChg>
      <pc:sldChg chg="addSp delSp modSp mod modTransition modAnim delCm">
        <pc:chgData name="Strong, Ebony (Curriculum Support)" userId="fc4f9260-2f14-4a69-9b3f-0e36ce06e08b" providerId="ADAL" clId="{C132F891-BCB6-4B51-98C6-ECF8E079A44D}" dt="2022-01-28T05:42:40.627" v="44" actId="1592"/>
        <pc:sldMkLst>
          <pc:docMk/>
          <pc:sldMk cId="309343584" sldId="320"/>
        </pc:sldMkLst>
        <pc:picChg chg="add del mod">
          <ac:chgData name="Strong, Ebony (Curriculum Support)" userId="fc4f9260-2f14-4a69-9b3f-0e36ce06e08b" providerId="ADAL" clId="{C132F891-BCB6-4B51-98C6-ECF8E079A44D}" dt="2022-01-28T05:35:27.425" v="18"/>
          <ac:picMkLst>
            <pc:docMk/>
            <pc:sldMk cId="309343584" sldId="320"/>
            <ac:picMk id="4" creationId="{466E4E6E-F71D-427D-BF88-50DF8A6CC993}"/>
          </ac:picMkLst>
        </pc:picChg>
        <pc:picChg chg="add del mod">
          <ac:chgData name="Strong, Ebony (Curriculum Support)" userId="fc4f9260-2f14-4a69-9b3f-0e36ce06e08b" providerId="ADAL" clId="{C132F891-BCB6-4B51-98C6-ECF8E079A44D}" dt="2022-01-28T05:35:54.101" v="20"/>
          <ac:picMkLst>
            <pc:docMk/>
            <pc:sldMk cId="309343584" sldId="320"/>
            <ac:picMk id="7" creationId="{D2E43860-86F2-4734-A8B7-470C1F4AB4AE}"/>
          </ac:picMkLst>
        </pc:picChg>
        <pc:picChg chg="add del mod">
          <ac:chgData name="Strong, Ebony (Curriculum Support)" userId="fc4f9260-2f14-4a69-9b3f-0e36ce06e08b" providerId="ADAL" clId="{C132F891-BCB6-4B51-98C6-ECF8E079A44D}" dt="2022-01-28T05:36:07.949" v="22"/>
          <ac:picMkLst>
            <pc:docMk/>
            <pc:sldMk cId="309343584" sldId="320"/>
            <ac:picMk id="8" creationId="{2AA36187-4688-4634-BD0B-F21B8E1D4731}"/>
          </ac:picMkLst>
        </pc:picChg>
        <pc:picChg chg="del">
          <ac:chgData name="Strong, Ebony (Curriculum Support)" userId="fc4f9260-2f14-4a69-9b3f-0e36ce06e08b" providerId="ADAL" clId="{C132F891-BCB6-4B51-98C6-ECF8E079A44D}" dt="2022-01-28T05:35:05.512" v="16"/>
          <ac:picMkLst>
            <pc:docMk/>
            <pc:sldMk cId="309343584" sldId="320"/>
            <ac:picMk id="9" creationId="{794210A6-9476-4751-9784-C7365F3F75E9}"/>
          </ac:picMkLst>
        </pc:picChg>
        <pc:picChg chg="add mod">
          <ac:chgData name="Strong, Ebony (Curriculum Support)" userId="fc4f9260-2f14-4a69-9b3f-0e36ce06e08b" providerId="ADAL" clId="{C132F891-BCB6-4B51-98C6-ECF8E079A44D}" dt="2022-01-28T05:42:13.241" v="40" actId="1076"/>
          <ac:picMkLst>
            <pc:docMk/>
            <pc:sldMk cId="309343584" sldId="320"/>
            <ac:picMk id="10" creationId="{C69380B3-D674-43BC-A4CA-F7EA4D595FDF}"/>
          </ac:picMkLst>
        </pc:picChg>
      </pc:sldChg>
      <pc:sldChg chg="addSp modSp mod modAnim delCm">
        <pc:chgData name="Strong, Ebony (Curriculum Support)" userId="fc4f9260-2f14-4a69-9b3f-0e36ce06e08b" providerId="ADAL" clId="{C132F891-BCB6-4B51-98C6-ECF8E079A44D}" dt="2022-01-28T05:43:38.191" v="52" actId="1592"/>
        <pc:sldMkLst>
          <pc:docMk/>
          <pc:sldMk cId="922823677" sldId="326"/>
        </pc:sldMkLst>
        <pc:picChg chg="add mod">
          <ac:chgData name="Strong, Ebony (Curriculum Support)" userId="fc4f9260-2f14-4a69-9b3f-0e36ce06e08b" providerId="ADAL" clId="{C132F891-BCB6-4B51-98C6-ECF8E079A44D}" dt="2022-01-28T05:43:17.831" v="49" actId="1076"/>
          <ac:picMkLst>
            <pc:docMk/>
            <pc:sldMk cId="922823677" sldId="326"/>
            <ac:picMk id="4" creationId="{01F7F7ED-DCB6-4D11-8550-438FB62E6E85}"/>
          </ac:picMkLst>
        </pc:picChg>
      </pc:sldChg>
      <pc:sldChg chg="delCm">
        <pc:chgData name="Strong, Ebony (Curriculum Support)" userId="fc4f9260-2f14-4a69-9b3f-0e36ce06e08b" providerId="ADAL" clId="{C132F891-BCB6-4B51-98C6-ECF8E079A44D}" dt="2022-01-28T05:40:27.072" v="30" actId="1592"/>
        <pc:sldMkLst>
          <pc:docMk/>
          <pc:sldMk cId="3031576269" sldId="329"/>
        </pc:sldMkLst>
      </pc:sldChg>
    </pc:docChg>
  </pc:docChgLst>
  <pc:docChgLst>
    <pc:chgData name="Rowntree, Sarah (Literacy and Numeracy Programs)" userId="10f23035-01e7-46ad-97a5-d88e33a86a1f" providerId="ADAL" clId="{C1A7374C-D3F8-41A6-B957-75A370107E55}"/>
    <pc:docChg chg="undo custSel modSld">
      <pc:chgData name="Rowntree, Sarah (Literacy and Numeracy Programs)" userId="10f23035-01e7-46ad-97a5-d88e33a86a1f" providerId="ADAL" clId="{C1A7374C-D3F8-41A6-B957-75A370107E55}" dt="2022-01-30T22:52:48.256" v="873" actId="1036"/>
      <pc:docMkLst>
        <pc:docMk/>
      </pc:docMkLst>
      <pc:sldChg chg="modTransition">
        <pc:chgData name="Rowntree, Sarah (Literacy and Numeracy Programs)" userId="10f23035-01e7-46ad-97a5-d88e33a86a1f" providerId="ADAL" clId="{C1A7374C-D3F8-41A6-B957-75A370107E55}" dt="2022-01-27T03:29:33.281" v="363"/>
        <pc:sldMkLst>
          <pc:docMk/>
          <pc:sldMk cId="3641841233" sldId="268"/>
        </pc:sldMkLst>
      </pc:sldChg>
      <pc:sldChg chg="modSp mod">
        <pc:chgData name="Rowntree, Sarah (Literacy and Numeracy Programs)" userId="10f23035-01e7-46ad-97a5-d88e33a86a1f" providerId="ADAL" clId="{C1A7374C-D3F8-41A6-B957-75A370107E55}" dt="2022-01-29T02:24:31.463" v="738" actId="1036"/>
        <pc:sldMkLst>
          <pc:docMk/>
          <pc:sldMk cId="4041345545" sldId="269"/>
        </pc:sldMkLst>
        <pc:spChg chg="mod">
          <ac:chgData name="Rowntree, Sarah (Literacy and Numeracy Programs)" userId="10f23035-01e7-46ad-97a5-d88e33a86a1f" providerId="ADAL" clId="{C1A7374C-D3F8-41A6-B957-75A370107E55}" dt="2022-01-29T02:24:31.463" v="738" actId="1036"/>
          <ac:spMkLst>
            <pc:docMk/>
            <pc:sldMk cId="4041345545" sldId="269"/>
            <ac:spMk id="3" creationId="{399805B5-5AD2-4D5F-A19E-111CD50AEC2E}"/>
          </ac:spMkLst>
        </pc:spChg>
        <pc:spChg chg="mod">
          <ac:chgData name="Rowntree, Sarah (Literacy and Numeracy Programs)" userId="10f23035-01e7-46ad-97a5-d88e33a86a1f" providerId="ADAL" clId="{C1A7374C-D3F8-41A6-B957-75A370107E55}" dt="2022-01-26T23:36:13.903" v="349" actId="20577"/>
          <ac:spMkLst>
            <pc:docMk/>
            <pc:sldMk cId="4041345545" sldId="269"/>
            <ac:spMk id="7" creationId="{ADC4D16F-8866-4214-BF68-FE29B5FB241B}"/>
          </ac:spMkLst>
        </pc:spChg>
        <pc:spChg chg="mod">
          <ac:chgData name="Rowntree, Sarah (Literacy and Numeracy Programs)" userId="10f23035-01e7-46ad-97a5-d88e33a86a1f" providerId="ADAL" clId="{C1A7374C-D3F8-41A6-B957-75A370107E55}" dt="2022-01-29T02:21:40.022" v="715" actId="1035"/>
          <ac:spMkLst>
            <pc:docMk/>
            <pc:sldMk cId="4041345545" sldId="269"/>
            <ac:spMk id="13" creationId="{B3475908-5E0C-4519-816C-224B66DFEEE1}"/>
          </ac:spMkLst>
        </pc:spChg>
      </pc:sldChg>
      <pc:sldChg chg="addSp delSp modSp mod">
        <pc:chgData name="Rowntree, Sarah (Literacy and Numeracy Programs)" userId="10f23035-01e7-46ad-97a5-d88e33a86a1f" providerId="ADAL" clId="{C1A7374C-D3F8-41A6-B957-75A370107E55}" dt="2022-01-29T02:33:19.693" v="780" actId="20577"/>
        <pc:sldMkLst>
          <pc:docMk/>
          <pc:sldMk cId="3430489747" sldId="306"/>
        </pc:sldMkLst>
        <pc:spChg chg="mod">
          <ac:chgData name="Rowntree, Sarah (Literacy and Numeracy Programs)" userId="10f23035-01e7-46ad-97a5-d88e33a86a1f" providerId="ADAL" clId="{C1A7374C-D3F8-41A6-B957-75A370107E55}" dt="2022-01-29T02:33:19.693" v="780" actId="20577"/>
          <ac:spMkLst>
            <pc:docMk/>
            <pc:sldMk cId="3430489747" sldId="306"/>
            <ac:spMk id="11" creationId="{00CFC737-765D-4FAA-91DD-B25164323323}"/>
          </ac:spMkLst>
        </pc:spChg>
        <pc:spChg chg="add del">
          <ac:chgData name="Rowntree, Sarah (Literacy and Numeracy Programs)" userId="10f23035-01e7-46ad-97a5-d88e33a86a1f" providerId="ADAL" clId="{C1A7374C-D3F8-41A6-B957-75A370107E55}" dt="2022-01-26T22:40:21.922" v="1" actId="22"/>
          <ac:spMkLst>
            <pc:docMk/>
            <pc:sldMk cId="3430489747" sldId="306"/>
            <ac:spMk id="12" creationId="{0BCE053D-FB6F-423D-9F53-D238FAA131DB}"/>
          </ac:spMkLst>
        </pc:spChg>
        <pc:spChg chg="add del">
          <ac:chgData name="Rowntree, Sarah (Literacy and Numeracy Programs)" userId="10f23035-01e7-46ad-97a5-d88e33a86a1f" providerId="ADAL" clId="{C1A7374C-D3F8-41A6-B957-75A370107E55}" dt="2022-01-26T22:40:49.708" v="5" actId="22"/>
          <ac:spMkLst>
            <pc:docMk/>
            <pc:sldMk cId="3430489747" sldId="306"/>
            <ac:spMk id="13" creationId="{FB3DF41E-9164-4BB0-AF03-C66A74B5E0C3}"/>
          </ac:spMkLst>
        </pc:spChg>
      </pc:sldChg>
      <pc:sldChg chg="modSp mod">
        <pc:chgData name="Rowntree, Sarah (Literacy and Numeracy Programs)" userId="10f23035-01e7-46ad-97a5-d88e33a86a1f" providerId="ADAL" clId="{C1A7374C-D3F8-41A6-B957-75A370107E55}" dt="2022-01-30T22:51:58.636" v="867" actId="1036"/>
        <pc:sldMkLst>
          <pc:docMk/>
          <pc:sldMk cId="3507754903" sldId="307"/>
        </pc:sldMkLst>
        <pc:spChg chg="mod">
          <ac:chgData name="Rowntree, Sarah (Literacy and Numeracy Programs)" userId="10f23035-01e7-46ad-97a5-d88e33a86a1f" providerId="ADAL" clId="{C1A7374C-D3F8-41A6-B957-75A370107E55}" dt="2022-01-30T22:51:58.636" v="867" actId="1036"/>
          <ac:spMkLst>
            <pc:docMk/>
            <pc:sldMk cId="3507754903" sldId="307"/>
            <ac:spMk id="3" creationId="{A3698BB1-DD30-4EE5-910F-B001E7ED5739}"/>
          </ac:spMkLst>
        </pc:spChg>
      </pc:sldChg>
      <pc:sldChg chg="modSp mod">
        <pc:chgData name="Rowntree, Sarah (Literacy and Numeracy Programs)" userId="10f23035-01e7-46ad-97a5-d88e33a86a1f" providerId="ADAL" clId="{C1A7374C-D3F8-41A6-B957-75A370107E55}" dt="2022-01-30T22:52:48.256" v="873" actId="1036"/>
        <pc:sldMkLst>
          <pc:docMk/>
          <pc:sldMk cId="2874954787" sldId="308"/>
        </pc:sldMkLst>
        <pc:spChg chg="mod">
          <ac:chgData name="Rowntree, Sarah (Literacy and Numeracy Programs)" userId="10f23035-01e7-46ad-97a5-d88e33a86a1f" providerId="ADAL" clId="{C1A7374C-D3F8-41A6-B957-75A370107E55}" dt="2022-01-30T22:52:48.256" v="873" actId="1036"/>
          <ac:spMkLst>
            <pc:docMk/>
            <pc:sldMk cId="2874954787" sldId="308"/>
            <ac:spMk id="3" creationId="{A3698BB1-DD30-4EE5-910F-B001E7ED5739}"/>
          </ac:spMkLst>
        </pc:spChg>
      </pc:sldChg>
      <pc:sldChg chg="modSp mod addCm delCm modCm">
        <pc:chgData name="Rowntree, Sarah (Literacy and Numeracy Programs)" userId="10f23035-01e7-46ad-97a5-d88e33a86a1f" providerId="ADAL" clId="{C1A7374C-D3F8-41A6-B957-75A370107E55}" dt="2022-01-29T02:00:45.195" v="690" actId="255"/>
        <pc:sldMkLst>
          <pc:docMk/>
          <pc:sldMk cId="3994913127" sldId="309"/>
        </pc:sldMkLst>
        <pc:spChg chg="mod">
          <ac:chgData name="Rowntree, Sarah (Literacy and Numeracy Programs)" userId="10f23035-01e7-46ad-97a5-d88e33a86a1f" providerId="ADAL" clId="{C1A7374C-D3F8-41A6-B957-75A370107E55}" dt="2022-01-29T02:00:45.195" v="690" actId="255"/>
          <ac:spMkLst>
            <pc:docMk/>
            <pc:sldMk cId="3994913127" sldId="309"/>
            <ac:spMk id="3" creationId="{A3698BB1-DD30-4EE5-910F-B001E7ED5739}"/>
          </ac:spMkLst>
        </pc:spChg>
      </pc:sldChg>
      <pc:sldChg chg="addSp modSp mod modTransition addCm modCm">
        <pc:chgData name="Rowntree, Sarah (Literacy and Numeracy Programs)" userId="10f23035-01e7-46ad-97a5-d88e33a86a1f" providerId="ADAL" clId="{C1A7374C-D3F8-41A6-B957-75A370107E55}" dt="2022-01-30T22:52:28.478" v="871" actId="20577"/>
        <pc:sldMkLst>
          <pc:docMk/>
          <pc:sldMk cId="2475480648" sldId="310"/>
        </pc:sldMkLst>
        <pc:spChg chg="mod">
          <ac:chgData name="Rowntree, Sarah (Literacy and Numeracy Programs)" userId="10f23035-01e7-46ad-97a5-d88e33a86a1f" providerId="ADAL" clId="{C1A7374C-D3F8-41A6-B957-75A370107E55}" dt="2022-01-29T02:35:29.456" v="790" actId="6549"/>
          <ac:spMkLst>
            <pc:docMk/>
            <pc:sldMk cId="2475480648" sldId="310"/>
            <ac:spMk id="2" creationId="{D87EC12D-0A4D-4E12-8796-7951CAD7DDFE}"/>
          </ac:spMkLst>
        </pc:spChg>
        <pc:spChg chg="mod">
          <ac:chgData name="Rowntree, Sarah (Literacy and Numeracy Programs)" userId="10f23035-01e7-46ad-97a5-d88e33a86a1f" providerId="ADAL" clId="{C1A7374C-D3F8-41A6-B957-75A370107E55}" dt="2022-01-30T22:52:28.478" v="871" actId="20577"/>
          <ac:spMkLst>
            <pc:docMk/>
            <pc:sldMk cId="2475480648" sldId="310"/>
            <ac:spMk id="3" creationId="{A3698BB1-DD30-4EE5-910F-B001E7ED5739}"/>
          </ac:spMkLst>
        </pc:spChg>
        <pc:spChg chg="add mod">
          <ac:chgData name="Rowntree, Sarah (Literacy and Numeracy Programs)" userId="10f23035-01e7-46ad-97a5-d88e33a86a1f" providerId="ADAL" clId="{C1A7374C-D3F8-41A6-B957-75A370107E55}" dt="2022-01-29T01:55:31.334" v="646" actId="1038"/>
          <ac:spMkLst>
            <pc:docMk/>
            <pc:sldMk cId="2475480648" sldId="310"/>
            <ac:spMk id="5" creationId="{B9855FEB-A415-47DA-A2BD-7AA009F5E289}"/>
          </ac:spMkLst>
        </pc:spChg>
        <pc:spChg chg="add mod">
          <ac:chgData name="Rowntree, Sarah (Literacy and Numeracy Programs)" userId="10f23035-01e7-46ad-97a5-d88e33a86a1f" providerId="ADAL" clId="{C1A7374C-D3F8-41A6-B957-75A370107E55}" dt="2022-01-29T02:26:21.178" v="758" actId="1038"/>
          <ac:spMkLst>
            <pc:docMk/>
            <pc:sldMk cId="2475480648" sldId="310"/>
            <ac:spMk id="6" creationId="{05EF797F-178C-4464-86E6-59C71DEEB7E8}"/>
          </ac:spMkLst>
        </pc:spChg>
        <pc:spChg chg="add mod">
          <ac:chgData name="Rowntree, Sarah (Literacy and Numeracy Programs)" userId="10f23035-01e7-46ad-97a5-d88e33a86a1f" providerId="ADAL" clId="{C1A7374C-D3F8-41A6-B957-75A370107E55}" dt="2022-01-29T02:26:02.414" v="749" actId="1035"/>
          <ac:spMkLst>
            <pc:docMk/>
            <pc:sldMk cId="2475480648" sldId="310"/>
            <ac:spMk id="7" creationId="{20835704-C5E0-4BB9-B887-2C0EB6B6CEF7}"/>
          </ac:spMkLst>
        </pc:spChg>
      </pc:sldChg>
      <pc:sldChg chg="addSp modSp mod">
        <pc:chgData name="Rowntree, Sarah (Literacy and Numeracy Programs)" userId="10f23035-01e7-46ad-97a5-d88e33a86a1f" providerId="ADAL" clId="{C1A7374C-D3F8-41A6-B957-75A370107E55}" dt="2022-01-29T02:27:04.231" v="764" actId="403"/>
        <pc:sldMkLst>
          <pc:docMk/>
          <pc:sldMk cId="951356449" sldId="315"/>
        </pc:sldMkLst>
        <pc:spChg chg="add mod">
          <ac:chgData name="Rowntree, Sarah (Literacy and Numeracy Programs)" userId="10f23035-01e7-46ad-97a5-d88e33a86a1f" providerId="ADAL" clId="{C1A7374C-D3F8-41A6-B957-75A370107E55}" dt="2022-01-29T02:27:01.390" v="763" actId="403"/>
          <ac:spMkLst>
            <pc:docMk/>
            <pc:sldMk cId="951356449" sldId="315"/>
            <ac:spMk id="12" creationId="{81D9C39E-1990-4D21-B9AD-F50D0B3D727D}"/>
          </ac:spMkLst>
        </pc:spChg>
        <pc:spChg chg="add mod">
          <ac:chgData name="Rowntree, Sarah (Literacy and Numeracy Programs)" userId="10f23035-01e7-46ad-97a5-d88e33a86a1f" providerId="ADAL" clId="{C1A7374C-D3F8-41A6-B957-75A370107E55}" dt="2022-01-29T02:27:04.231" v="764" actId="403"/>
          <ac:spMkLst>
            <pc:docMk/>
            <pc:sldMk cId="951356449" sldId="315"/>
            <ac:spMk id="13" creationId="{F9EC94A8-5D57-4EBB-9C22-AE07FADF5EED}"/>
          </ac:spMkLst>
        </pc:spChg>
        <pc:picChg chg="mod">
          <ac:chgData name="Rowntree, Sarah (Literacy and Numeracy Programs)" userId="10f23035-01e7-46ad-97a5-d88e33a86a1f" providerId="ADAL" clId="{C1A7374C-D3F8-41A6-B957-75A370107E55}" dt="2022-01-26T23:15:55.239" v="254" actId="14861"/>
          <ac:picMkLst>
            <pc:docMk/>
            <pc:sldMk cId="951356449" sldId="315"/>
            <ac:picMk id="9" creationId="{ACEE0817-8E9F-4B7D-8D50-DD9D8D2C2CB0}"/>
          </ac:picMkLst>
        </pc:picChg>
        <pc:picChg chg="mod">
          <ac:chgData name="Rowntree, Sarah (Literacy and Numeracy Programs)" userId="10f23035-01e7-46ad-97a5-d88e33a86a1f" providerId="ADAL" clId="{C1A7374C-D3F8-41A6-B957-75A370107E55}" dt="2022-01-26T23:15:51.619" v="253" actId="14861"/>
          <ac:picMkLst>
            <pc:docMk/>
            <pc:sldMk cId="951356449" sldId="315"/>
            <ac:picMk id="10" creationId="{0C946DA9-8576-4B1C-9779-3D1AADB48A98}"/>
          </ac:picMkLst>
        </pc:picChg>
      </pc:sldChg>
      <pc:sldChg chg="modSp mod modTransition addCm modCm">
        <pc:chgData name="Rowntree, Sarah (Literacy and Numeracy Programs)" userId="10f23035-01e7-46ad-97a5-d88e33a86a1f" providerId="ADAL" clId="{C1A7374C-D3F8-41A6-B957-75A370107E55}" dt="2022-01-29T02:26:42.380" v="759" actId="403"/>
        <pc:sldMkLst>
          <pc:docMk/>
          <pc:sldMk cId="1675172379" sldId="316"/>
        </pc:sldMkLst>
        <pc:spChg chg="mod">
          <ac:chgData name="Rowntree, Sarah (Literacy and Numeracy Programs)" userId="10f23035-01e7-46ad-97a5-d88e33a86a1f" providerId="ADAL" clId="{C1A7374C-D3F8-41A6-B957-75A370107E55}" dt="2022-01-29T02:26:42.380" v="759" actId="403"/>
          <ac:spMkLst>
            <pc:docMk/>
            <pc:sldMk cId="1675172379" sldId="316"/>
            <ac:spMk id="8" creationId="{EFB63E82-1094-4515-A1E2-96166F83179E}"/>
          </ac:spMkLst>
        </pc:spChg>
        <pc:picChg chg="mod">
          <ac:chgData name="Rowntree, Sarah (Literacy and Numeracy Programs)" userId="10f23035-01e7-46ad-97a5-d88e33a86a1f" providerId="ADAL" clId="{C1A7374C-D3F8-41A6-B957-75A370107E55}" dt="2022-01-26T23:21:42.802" v="279" actId="14100"/>
          <ac:picMkLst>
            <pc:docMk/>
            <pc:sldMk cId="1675172379" sldId="316"/>
            <ac:picMk id="5" creationId="{1E935672-4330-4565-814A-4189760623E4}"/>
          </ac:picMkLst>
        </pc:picChg>
      </pc:sldChg>
      <pc:sldChg chg="modSp mod modTransition">
        <pc:chgData name="Rowntree, Sarah (Literacy and Numeracy Programs)" userId="10f23035-01e7-46ad-97a5-d88e33a86a1f" providerId="ADAL" clId="{C1A7374C-D3F8-41A6-B957-75A370107E55}" dt="2022-01-29T02:26:47.755" v="760" actId="403"/>
        <pc:sldMkLst>
          <pc:docMk/>
          <pc:sldMk cId="3138823137" sldId="318"/>
        </pc:sldMkLst>
        <pc:spChg chg="mod">
          <ac:chgData name="Rowntree, Sarah (Literacy and Numeracy Programs)" userId="10f23035-01e7-46ad-97a5-d88e33a86a1f" providerId="ADAL" clId="{C1A7374C-D3F8-41A6-B957-75A370107E55}" dt="2022-01-29T02:26:47.755" v="760" actId="403"/>
          <ac:spMkLst>
            <pc:docMk/>
            <pc:sldMk cId="3138823137" sldId="318"/>
            <ac:spMk id="9" creationId="{28883BCD-45FD-4E11-804F-B1181730D000}"/>
          </ac:spMkLst>
        </pc:spChg>
        <pc:picChg chg="mod">
          <ac:chgData name="Rowntree, Sarah (Literacy and Numeracy Programs)" userId="10f23035-01e7-46ad-97a5-d88e33a86a1f" providerId="ADAL" clId="{C1A7374C-D3F8-41A6-B957-75A370107E55}" dt="2022-01-26T23:15:11.567" v="240" actId="14861"/>
          <ac:picMkLst>
            <pc:docMk/>
            <pc:sldMk cId="3138823137" sldId="318"/>
            <ac:picMk id="8" creationId="{8C633768-AD9F-4BDD-8B8E-28CE55FBE10C}"/>
          </ac:picMkLst>
        </pc:picChg>
      </pc:sldChg>
      <pc:sldChg chg="modSp mod modTransition">
        <pc:chgData name="Rowntree, Sarah (Literacy and Numeracy Programs)" userId="10f23035-01e7-46ad-97a5-d88e33a86a1f" providerId="ADAL" clId="{C1A7374C-D3F8-41A6-B957-75A370107E55}" dt="2022-01-29T02:26:56.183" v="762" actId="403"/>
        <pc:sldMkLst>
          <pc:docMk/>
          <pc:sldMk cId="1803687319" sldId="319"/>
        </pc:sldMkLst>
        <pc:spChg chg="mod">
          <ac:chgData name="Rowntree, Sarah (Literacy and Numeracy Programs)" userId="10f23035-01e7-46ad-97a5-d88e33a86a1f" providerId="ADAL" clId="{C1A7374C-D3F8-41A6-B957-75A370107E55}" dt="2022-01-29T02:26:56.183" v="762" actId="403"/>
          <ac:spMkLst>
            <pc:docMk/>
            <pc:sldMk cId="1803687319" sldId="319"/>
            <ac:spMk id="8" creationId="{580A9DB4-8C4F-4DB6-A36F-CBD50F51F298}"/>
          </ac:spMkLst>
        </pc:spChg>
        <pc:picChg chg="mod">
          <ac:chgData name="Rowntree, Sarah (Literacy and Numeracy Programs)" userId="10f23035-01e7-46ad-97a5-d88e33a86a1f" providerId="ADAL" clId="{C1A7374C-D3F8-41A6-B957-75A370107E55}" dt="2022-01-26T23:15:32.096" v="247" actId="14861"/>
          <ac:picMkLst>
            <pc:docMk/>
            <pc:sldMk cId="1803687319" sldId="319"/>
            <ac:picMk id="7" creationId="{350B1692-A4F9-4773-B8DC-0318C0F66515}"/>
          </ac:picMkLst>
        </pc:picChg>
      </pc:sldChg>
      <pc:sldChg chg="modSp mod modTransition addCm modCm">
        <pc:chgData name="Rowntree, Sarah (Literacy and Numeracy Programs)" userId="10f23035-01e7-46ad-97a5-d88e33a86a1f" providerId="ADAL" clId="{C1A7374C-D3F8-41A6-B957-75A370107E55}" dt="2022-01-29T02:26:52.324" v="761" actId="403"/>
        <pc:sldMkLst>
          <pc:docMk/>
          <pc:sldMk cId="309343584" sldId="320"/>
        </pc:sldMkLst>
        <pc:spChg chg="mod">
          <ac:chgData name="Rowntree, Sarah (Literacy and Numeracy Programs)" userId="10f23035-01e7-46ad-97a5-d88e33a86a1f" providerId="ADAL" clId="{C1A7374C-D3F8-41A6-B957-75A370107E55}" dt="2022-01-29T02:26:52.324" v="761" actId="403"/>
          <ac:spMkLst>
            <pc:docMk/>
            <pc:sldMk cId="309343584" sldId="320"/>
            <ac:spMk id="6" creationId="{ADA5EC22-D4FE-4ED2-973E-7B58A34CEAE6}"/>
          </ac:spMkLst>
        </pc:spChg>
        <pc:picChg chg="mod">
          <ac:chgData name="Rowntree, Sarah (Literacy and Numeracy Programs)" userId="10f23035-01e7-46ad-97a5-d88e33a86a1f" providerId="ADAL" clId="{C1A7374C-D3F8-41A6-B957-75A370107E55}" dt="2022-01-26T23:15:26.498" v="246" actId="14861"/>
          <ac:picMkLst>
            <pc:docMk/>
            <pc:sldMk cId="309343584" sldId="320"/>
            <ac:picMk id="5" creationId="{619E8034-2A3F-4800-9EA3-20B6467EDCDB}"/>
          </ac:picMkLst>
        </pc:picChg>
      </pc:sldChg>
      <pc:sldChg chg="addSp delSp modSp mod">
        <pc:chgData name="Rowntree, Sarah (Literacy and Numeracy Programs)" userId="10f23035-01e7-46ad-97a5-d88e33a86a1f" providerId="ADAL" clId="{C1A7374C-D3F8-41A6-B957-75A370107E55}" dt="2022-01-26T23:03:29.918" v="208" actId="1038"/>
        <pc:sldMkLst>
          <pc:docMk/>
          <pc:sldMk cId="1985847662" sldId="321"/>
        </pc:sldMkLst>
        <pc:spChg chg="add del">
          <ac:chgData name="Rowntree, Sarah (Literacy and Numeracy Programs)" userId="10f23035-01e7-46ad-97a5-d88e33a86a1f" providerId="ADAL" clId="{C1A7374C-D3F8-41A6-B957-75A370107E55}" dt="2022-01-26T23:02:35.258" v="143" actId="478"/>
          <ac:spMkLst>
            <pc:docMk/>
            <pc:sldMk cId="1985847662" sldId="321"/>
            <ac:spMk id="8" creationId="{644950D2-AC60-4E5E-8090-4A0CFC22604F}"/>
          </ac:spMkLst>
        </pc:spChg>
        <pc:spChg chg="add mod">
          <ac:chgData name="Rowntree, Sarah (Literacy and Numeracy Programs)" userId="10f23035-01e7-46ad-97a5-d88e33a86a1f" providerId="ADAL" clId="{C1A7374C-D3F8-41A6-B957-75A370107E55}" dt="2022-01-26T23:03:29.918" v="208" actId="1038"/>
          <ac:spMkLst>
            <pc:docMk/>
            <pc:sldMk cId="1985847662" sldId="321"/>
            <ac:spMk id="9" creationId="{5F320CC1-11D9-4292-8CB6-D12933E5E882}"/>
          </ac:spMkLst>
        </pc:spChg>
        <pc:graphicFrameChg chg="mod">
          <ac:chgData name="Rowntree, Sarah (Literacy and Numeracy Programs)" userId="10f23035-01e7-46ad-97a5-d88e33a86a1f" providerId="ADAL" clId="{C1A7374C-D3F8-41A6-B957-75A370107E55}" dt="2022-01-26T23:00:55.659" v="131"/>
          <ac:graphicFrameMkLst>
            <pc:docMk/>
            <pc:sldMk cId="1985847662" sldId="321"/>
            <ac:graphicFrameMk id="5" creationId="{0C865626-BD8C-47FA-A4CF-6AC94CE12282}"/>
          </ac:graphicFrameMkLst>
        </pc:graphicFrameChg>
        <pc:graphicFrameChg chg="mod modGraphic">
          <ac:chgData name="Rowntree, Sarah (Literacy and Numeracy Programs)" userId="10f23035-01e7-46ad-97a5-d88e33a86a1f" providerId="ADAL" clId="{C1A7374C-D3F8-41A6-B957-75A370107E55}" dt="2022-01-26T23:00:44.832" v="129"/>
          <ac:graphicFrameMkLst>
            <pc:docMk/>
            <pc:sldMk cId="1985847662" sldId="321"/>
            <ac:graphicFrameMk id="6" creationId="{DD58E03A-B537-4230-9247-AA21478F8FEB}"/>
          </ac:graphicFrameMkLst>
        </pc:graphicFrameChg>
      </pc:sldChg>
      <pc:sldChg chg="modSp mod">
        <pc:chgData name="Rowntree, Sarah (Literacy and Numeracy Programs)" userId="10f23035-01e7-46ad-97a5-d88e33a86a1f" providerId="ADAL" clId="{C1A7374C-D3F8-41A6-B957-75A370107E55}" dt="2022-01-26T23:01:44.150" v="141" actId="1076"/>
        <pc:sldMkLst>
          <pc:docMk/>
          <pc:sldMk cId="1919901508" sldId="322"/>
        </pc:sldMkLst>
        <pc:graphicFrameChg chg="mod modGraphic">
          <ac:chgData name="Rowntree, Sarah (Literacy and Numeracy Programs)" userId="10f23035-01e7-46ad-97a5-d88e33a86a1f" providerId="ADAL" clId="{C1A7374C-D3F8-41A6-B957-75A370107E55}" dt="2022-01-26T23:01:44.150" v="141" actId="1076"/>
          <ac:graphicFrameMkLst>
            <pc:docMk/>
            <pc:sldMk cId="1919901508" sldId="322"/>
            <ac:graphicFrameMk id="6" creationId="{DD58E03A-B537-4230-9247-AA21478F8FEB}"/>
          </ac:graphicFrameMkLst>
        </pc:graphicFrameChg>
      </pc:sldChg>
      <pc:sldChg chg="modSp mod">
        <pc:chgData name="Rowntree, Sarah (Literacy and Numeracy Programs)" userId="10f23035-01e7-46ad-97a5-d88e33a86a1f" providerId="ADAL" clId="{C1A7374C-D3F8-41A6-B957-75A370107E55}" dt="2022-01-26T23:34:22.907" v="341" actId="404"/>
        <pc:sldMkLst>
          <pc:docMk/>
          <pc:sldMk cId="1549351913" sldId="325"/>
        </pc:sldMkLst>
        <pc:spChg chg="mod">
          <ac:chgData name="Rowntree, Sarah (Literacy and Numeracy Programs)" userId="10f23035-01e7-46ad-97a5-d88e33a86a1f" providerId="ADAL" clId="{C1A7374C-D3F8-41A6-B957-75A370107E55}" dt="2022-01-26T23:34:13.447" v="334" actId="404"/>
          <ac:spMkLst>
            <pc:docMk/>
            <pc:sldMk cId="1549351913" sldId="325"/>
            <ac:spMk id="3" creationId="{F0CF1DEA-6E0A-4149-A56E-C0855DB8B6EA}"/>
          </ac:spMkLst>
        </pc:spChg>
        <pc:spChg chg="mod">
          <ac:chgData name="Rowntree, Sarah (Literacy and Numeracy Programs)" userId="10f23035-01e7-46ad-97a5-d88e33a86a1f" providerId="ADAL" clId="{C1A7374C-D3F8-41A6-B957-75A370107E55}" dt="2022-01-26T23:34:22.907" v="341" actId="404"/>
          <ac:spMkLst>
            <pc:docMk/>
            <pc:sldMk cId="1549351913" sldId="325"/>
            <ac:spMk id="5" creationId="{2152F8CB-C3B8-42E3-932B-5E806FDDF24E}"/>
          </ac:spMkLst>
        </pc:spChg>
      </pc:sldChg>
      <pc:sldChg chg="modSp mod modTransition addCm modCm">
        <pc:chgData name="Rowntree, Sarah (Literacy and Numeracy Programs)" userId="10f23035-01e7-46ad-97a5-d88e33a86a1f" providerId="ADAL" clId="{C1A7374C-D3F8-41A6-B957-75A370107E55}" dt="2022-01-29T02:23:32.838" v="733" actId="403"/>
        <pc:sldMkLst>
          <pc:docMk/>
          <pc:sldMk cId="922823677" sldId="326"/>
        </pc:sldMkLst>
        <pc:spChg chg="mod">
          <ac:chgData name="Rowntree, Sarah (Literacy and Numeracy Programs)" userId="10f23035-01e7-46ad-97a5-d88e33a86a1f" providerId="ADAL" clId="{C1A7374C-D3F8-41A6-B957-75A370107E55}" dt="2022-01-29T02:23:32.838" v="733" actId="403"/>
          <ac:spMkLst>
            <pc:docMk/>
            <pc:sldMk cId="922823677" sldId="326"/>
            <ac:spMk id="3" creationId="{D2BDA30F-B7F5-4B85-B711-6493185EFE54}"/>
          </ac:spMkLst>
        </pc:spChg>
      </pc:sldChg>
      <pc:sldChg chg="modSp mod">
        <pc:chgData name="Rowntree, Sarah (Literacy and Numeracy Programs)" userId="10f23035-01e7-46ad-97a5-d88e33a86a1f" providerId="ADAL" clId="{C1A7374C-D3F8-41A6-B957-75A370107E55}" dt="2022-01-29T01:45:13.824" v="367" actId="113"/>
        <pc:sldMkLst>
          <pc:docMk/>
          <pc:sldMk cId="765461141" sldId="328"/>
        </pc:sldMkLst>
        <pc:spChg chg="mod">
          <ac:chgData name="Rowntree, Sarah (Literacy and Numeracy Programs)" userId="10f23035-01e7-46ad-97a5-d88e33a86a1f" providerId="ADAL" clId="{C1A7374C-D3F8-41A6-B957-75A370107E55}" dt="2022-01-29T01:45:13.824" v="367" actId="113"/>
          <ac:spMkLst>
            <pc:docMk/>
            <pc:sldMk cId="765461141" sldId="328"/>
            <ac:spMk id="3" creationId="{8F2EDDC5-6D4E-423D-A7AB-B6EF9618CBED}"/>
          </ac:spMkLst>
        </pc:spChg>
      </pc:sldChg>
      <pc:sldChg chg="addSp modSp mod addCm modCm">
        <pc:chgData name="Rowntree, Sarah (Literacy and Numeracy Programs)" userId="10f23035-01e7-46ad-97a5-d88e33a86a1f" providerId="ADAL" clId="{C1A7374C-D3F8-41A6-B957-75A370107E55}" dt="2022-01-29T04:27:04.993" v="865" actId="404"/>
        <pc:sldMkLst>
          <pc:docMk/>
          <pc:sldMk cId="3031576269" sldId="329"/>
        </pc:sldMkLst>
        <pc:spChg chg="mod">
          <ac:chgData name="Rowntree, Sarah (Literacy and Numeracy Programs)" userId="10f23035-01e7-46ad-97a5-d88e33a86a1f" providerId="ADAL" clId="{C1A7374C-D3F8-41A6-B957-75A370107E55}" dt="2022-01-29T02:03:09.520" v="693" actId="113"/>
          <ac:spMkLst>
            <pc:docMk/>
            <pc:sldMk cId="3031576269" sldId="329"/>
            <ac:spMk id="3" creationId="{3732C873-4C62-4CC7-B35B-441F6913E0CE}"/>
          </ac:spMkLst>
        </pc:spChg>
        <pc:spChg chg="add mod">
          <ac:chgData name="Rowntree, Sarah (Literacy and Numeracy Programs)" userId="10f23035-01e7-46ad-97a5-d88e33a86a1f" providerId="ADAL" clId="{C1A7374C-D3F8-41A6-B957-75A370107E55}" dt="2022-01-29T04:27:04.993" v="865" actId="404"/>
          <ac:spMkLst>
            <pc:docMk/>
            <pc:sldMk cId="3031576269" sldId="329"/>
            <ac:spMk id="8" creationId="{A00D2DF2-4CB2-4AD1-B76D-918DD82F6A11}"/>
          </ac:spMkLst>
        </pc:spChg>
      </pc:sldChg>
      <pc:sldChg chg="addSp delSp modSp mod">
        <pc:chgData name="Rowntree, Sarah (Literacy and Numeracy Programs)" userId="10f23035-01e7-46ad-97a5-d88e33a86a1f" providerId="ADAL" clId="{C1A7374C-D3F8-41A6-B957-75A370107E55}" dt="2022-01-29T02:03:21.887" v="694" actId="403"/>
        <pc:sldMkLst>
          <pc:docMk/>
          <pc:sldMk cId="1227784208" sldId="330"/>
        </pc:sldMkLst>
        <pc:spChg chg="del mod">
          <ac:chgData name="Rowntree, Sarah (Literacy and Numeracy Programs)" userId="10f23035-01e7-46ad-97a5-d88e33a86a1f" providerId="ADAL" clId="{C1A7374C-D3F8-41A6-B957-75A370107E55}" dt="2022-01-26T23:14:23.623" v="223" actId="478"/>
          <ac:spMkLst>
            <pc:docMk/>
            <pc:sldMk cId="1227784208" sldId="330"/>
            <ac:spMk id="8" creationId="{78F9AE3D-4921-4B41-A856-4B398D9B91CD}"/>
          </ac:spMkLst>
        </pc:spChg>
        <pc:spChg chg="add mod">
          <ac:chgData name="Rowntree, Sarah (Literacy and Numeracy Programs)" userId="10f23035-01e7-46ad-97a5-d88e33a86a1f" providerId="ADAL" clId="{C1A7374C-D3F8-41A6-B957-75A370107E55}" dt="2022-01-29T02:03:21.887" v="694" actId="403"/>
          <ac:spMkLst>
            <pc:docMk/>
            <pc:sldMk cId="1227784208" sldId="330"/>
            <ac:spMk id="10" creationId="{1927AB7D-92BA-4D94-A128-0579C615C2DD}"/>
          </ac:spMkLst>
        </pc:spChg>
        <pc:picChg chg="del mod">
          <ac:chgData name="Rowntree, Sarah (Literacy and Numeracy Programs)" userId="10f23035-01e7-46ad-97a5-d88e33a86a1f" providerId="ADAL" clId="{C1A7374C-D3F8-41A6-B957-75A370107E55}" dt="2022-01-26T23:14:21.616" v="222" actId="478"/>
          <ac:picMkLst>
            <pc:docMk/>
            <pc:sldMk cId="1227784208" sldId="330"/>
            <ac:picMk id="6" creationId="{7CE041B0-A8BA-46E2-B507-872595F6A746}"/>
          </ac:picMkLst>
        </pc:picChg>
        <pc:picChg chg="add mod">
          <ac:chgData name="Rowntree, Sarah (Literacy and Numeracy Programs)" userId="10f23035-01e7-46ad-97a5-d88e33a86a1f" providerId="ADAL" clId="{C1A7374C-D3F8-41A6-B957-75A370107E55}" dt="2022-01-26T23:14:34.336" v="225" actId="14861"/>
          <ac:picMkLst>
            <pc:docMk/>
            <pc:sldMk cId="1227784208" sldId="330"/>
            <ac:picMk id="9" creationId="{ADBEAAAE-F8B2-440A-9E37-C793D5A605C2}"/>
          </ac:picMkLst>
        </pc:picChg>
      </pc:sldChg>
      <pc:sldChg chg="modSp mod">
        <pc:chgData name="Rowntree, Sarah (Literacy and Numeracy Programs)" userId="10f23035-01e7-46ad-97a5-d88e33a86a1f" providerId="ADAL" clId="{C1A7374C-D3F8-41A6-B957-75A370107E55}" dt="2022-01-26T23:14:39.601" v="226" actId="14861"/>
        <pc:sldMkLst>
          <pc:docMk/>
          <pc:sldMk cId="3835484095" sldId="331"/>
        </pc:sldMkLst>
        <pc:spChg chg="mod">
          <ac:chgData name="Rowntree, Sarah (Literacy and Numeracy Programs)" userId="10f23035-01e7-46ad-97a5-d88e33a86a1f" providerId="ADAL" clId="{C1A7374C-D3F8-41A6-B957-75A370107E55}" dt="2022-01-26T23:13:39.052" v="220" actId="404"/>
          <ac:spMkLst>
            <pc:docMk/>
            <pc:sldMk cId="3835484095" sldId="331"/>
            <ac:spMk id="8" creationId="{45DFE448-E016-43D7-A082-31C379DC4350}"/>
          </ac:spMkLst>
        </pc:spChg>
        <pc:picChg chg="mod">
          <ac:chgData name="Rowntree, Sarah (Literacy and Numeracy Programs)" userId="10f23035-01e7-46ad-97a5-d88e33a86a1f" providerId="ADAL" clId="{C1A7374C-D3F8-41A6-B957-75A370107E55}" dt="2022-01-26T23:14:39.601" v="226" actId="14861"/>
          <ac:picMkLst>
            <pc:docMk/>
            <pc:sldMk cId="3835484095" sldId="331"/>
            <ac:picMk id="7" creationId="{E77F3866-3267-4CF5-8799-3EDE6F06820B}"/>
          </ac:picMkLst>
        </pc:picChg>
      </pc:sldChg>
      <pc:sldChg chg="modSp mod">
        <pc:chgData name="Rowntree, Sarah (Literacy and Numeracy Programs)" userId="10f23035-01e7-46ad-97a5-d88e33a86a1f" providerId="ADAL" clId="{C1A7374C-D3F8-41A6-B957-75A370107E55}" dt="2022-01-26T23:20:20.885" v="277" actId="1076"/>
        <pc:sldMkLst>
          <pc:docMk/>
          <pc:sldMk cId="2970289630" sldId="332"/>
        </pc:sldMkLst>
        <pc:spChg chg="mod">
          <ac:chgData name="Rowntree, Sarah (Literacy and Numeracy Programs)" userId="10f23035-01e7-46ad-97a5-d88e33a86a1f" providerId="ADAL" clId="{C1A7374C-D3F8-41A6-B957-75A370107E55}" dt="2022-01-26T23:20:20.885" v="277" actId="1076"/>
          <ac:spMkLst>
            <pc:docMk/>
            <pc:sldMk cId="2970289630" sldId="332"/>
            <ac:spMk id="4" creationId="{BF34DA3D-515C-4209-97F0-1F0F984BF111}"/>
          </ac:spMkLst>
        </pc:spChg>
        <pc:spChg chg="mod">
          <ac:chgData name="Rowntree, Sarah (Literacy and Numeracy Programs)" userId="10f23035-01e7-46ad-97a5-d88e33a86a1f" providerId="ADAL" clId="{C1A7374C-D3F8-41A6-B957-75A370107E55}" dt="2022-01-26T23:19:56.997" v="276" actId="1076"/>
          <ac:spMkLst>
            <pc:docMk/>
            <pc:sldMk cId="2970289630" sldId="332"/>
            <ac:spMk id="5" creationId="{871B7FC0-0DFF-4A36-B108-FFF6E03C11D5}"/>
          </ac:spMkLst>
        </pc:spChg>
        <pc:spChg chg="mod">
          <ac:chgData name="Rowntree, Sarah (Literacy and Numeracy Programs)" userId="10f23035-01e7-46ad-97a5-d88e33a86a1f" providerId="ADAL" clId="{C1A7374C-D3F8-41A6-B957-75A370107E55}" dt="2022-01-26T23:19:42.581" v="275" actId="1076"/>
          <ac:spMkLst>
            <pc:docMk/>
            <pc:sldMk cId="2970289630" sldId="332"/>
            <ac:spMk id="6" creationId="{E346F096-8F1A-4055-B82C-A3C4AC77A751}"/>
          </ac:spMkLst>
        </pc:spChg>
      </pc:sldChg>
    </pc:docChg>
  </pc:docChgLst>
  <pc:docChgLst>
    <pc:chgData name="Randall, Michael (Curriculum Support)" userId="d909de85-d2f0-4a61-be52-d2dbe822cc23" providerId="ADAL" clId="{378229DC-814C-45CB-9888-779980AF439B}"/>
    <pc:docChg chg="custSel delSld modSld">
      <pc:chgData name="Randall, Michael (Curriculum Support)" userId="d909de85-d2f0-4a61-be52-d2dbe822cc23" providerId="ADAL" clId="{378229DC-814C-45CB-9888-779980AF439B}" dt="2022-02-22T05:31:51.823" v="4" actId="2696"/>
      <pc:docMkLst>
        <pc:docMk/>
      </pc:docMkLst>
      <pc:sldChg chg="del">
        <pc:chgData name="Randall, Michael (Curriculum Support)" userId="d909de85-d2f0-4a61-be52-d2dbe822cc23" providerId="ADAL" clId="{378229DC-814C-45CB-9888-779980AF439B}" dt="2022-02-22T05:31:51.823" v="4" actId="2696"/>
        <pc:sldMkLst>
          <pc:docMk/>
          <pc:sldMk cId="1206063152" sldId="284"/>
        </pc:sldMkLst>
      </pc:sldChg>
      <pc:sldChg chg="addCm modCm">
        <pc:chgData name="Randall, Michael (Curriculum Support)" userId="d909de85-d2f0-4a61-be52-d2dbe822cc23" providerId="ADAL" clId="{378229DC-814C-45CB-9888-779980AF439B}" dt="2022-02-22T05:31:39.532" v="3"/>
        <pc:sldMkLst>
          <pc:docMk/>
          <pc:sldMk cId="3835484095" sldId="331"/>
        </pc:sldMkLst>
      </pc:sldChg>
    </pc:docChg>
  </pc:docChgLst>
  <pc:docChgLst>
    <pc:chgData name="Rosemary" userId="8347c0b4-f3c8-4dd3-bab3-6cfb87c4f4f9" providerId="ADAL" clId="{21CBFB88-9E9E-469F-A7AF-082372FD386E}"/>
    <pc:docChg chg="custSel modSld">
      <pc:chgData name="Rosemary" userId="8347c0b4-f3c8-4dd3-bab3-6cfb87c4f4f9" providerId="ADAL" clId="{21CBFB88-9E9E-469F-A7AF-082372FD386E}" dt="2022-02-22T05:10:05.969" v="14" actId="12"/>
      <pc:docMkLst>
        <pc:docMk/>
      </pc:docMkLst>
      <pc:sldChg chg="addSp delSp modSp mod modClrScheme chgLayout">
        <pc:chgData name="Rosemary" userId="8347c0b4-f3c8-4dd3-bab3-6cfb87c4f4f9" providerId="ADAL" clId="{21CBFB88-9E9E-469F-A7AF-082372FD386E}" dt="2022-02-22T05:10:05.969" v="14" actId="12"/>
        <pc:sldMkLst>
          <pc:docMk/>
          <pc:sldMk cId="3430489747" sldId="306"/>
        </pc:sldMkLst>
        <pc:spChg chg="mod ord">
          <ac:chgData name="Rosemary" userId="8347c0b4-f3c8-4dd3-bab3-6cfb87c4f4f9" providerId="ADAL" clId="{21CBFB88-9E9E-469F-A7AF-082372FD386E}" dt="2022-02-22T05:09:53.129" v="11" actId="700"/>
          <ac:spMkLst>
            <pc:docMk/>
            <pc:sldMk cId="3430489747" sldId="306"/>
            <ac:spMk id="2" creationId="{9C8D727A-6CAF-456E-B3A9-979F490CC112}"/>
          </ac:spMkLst>
        </pc:spChg>
        <pc:spChg chg="add del mod ord">
          <ac:chgData name="Rosemary" userId="8347c0b4-f3c8-4dd3-bab3-6cfb87c4f4f9" providerId="ADAL" clId="{21CBFB88-9E9E-469F-A7AF-082372FD386E}" dt="2022-02-22T05:09:18.997" v="8" actId="478"/>
          <ac:spMkLst>
            <pc:docMk/>
            <pc:sldMk cId="3430489747" sldId="306"/>
            <ac:spMk id="3" creationId="{09BE8EDC-9818-43C9-9073-48C591B0E211}"/>
          </ac:spMkLst>
        </pc:spChg>
        <pc:spChg chg="del">
          <ac:chgData name="Rosemary" userId="8347c0b4-f3c8-4dd3-bab3-6cfb87c4f4f9" providerId="ADAL" clId="{21CBFB88-9E9E-469F-A7AF-082372FD386E}" dt="2022-02-22T05:08:53.865" v="0" actId="478"/>
          <ac:spMkLst>
            <pc:docMk/>
            <pc:sldMk cId="3430489747" sldId="306"/>
            <ac:spMk id="4" creationId="{D059B3C5-3B80-4601-AED8-3F0CDFCF9D9F}"/>
          </ac:spMkLst>
        </pc:spChg>
        <pc:spChg chg="add del mod ord">
          <ac:chgData name="Rosemary" userId="8347c0b4-f3c8-4dd3-bab3-6cfb87c4f4f9" providerId="ADAL" clId="{21CBFB88-9E9E-469F-A7AF-082372FD386E}" dt="2022-02-22T05:09:53.129" v="11" actId="700"/>
          <ac:spMkLst>
            <pc:docMk/>
            <pc:sldMk cId="3430489747" sldId="306"/>
            <ac:spMk id="5" creationId="{A2E97BE8-BC16-41D0-998E-ABD7B09AA4A3}"/>
          </ac:spMkLst>
        </pc:spChg>
        <pc:spChg chg="del">
          <ac:chgData name="Rosemary" userId="8347c0b4-f3c8-4dd3-bab3-6cfb87c4f4f9" providerId="ADAL" clId="{21CBFB88-9E9E-469F-A7AF-082372FD386E}" dt="2022-02-22T05:09:38.861" v="10" actId="478"/>
          <ac:spMkLst>
            <pc:docMk/>
            <pc:sldMk cId="3430489747" sldId="306"/>
            <ac:spMk id="6" creationId="{92F21D87-6AD0-492C-8899-C7196A4BD224}"/>
          </ac:spMkLst>
        </pc:spChg>
        <pc:spChg chg="del">
          <ac:chgData name="Rosemary" userId="8347c0b4-f3c8-4dd3-bab3-6cfb87c4f4f9" providerId="ADAL" clId="{21CBFB88-9E9E-469F-A7AF-082372FD386E}" dt="2022-02-22T05:08:58.790" v="3" actId="478"/>
          <ac:spMkLst>
            <pc:docMk/>
            <pc:sldMk cId="3430489747" sldId="306"/>
            <ac:spMk id="11" creationId="{00CFC737-765D-4FAA-91DD-B25164323323}"/>
          </ac:spMkLst>
        </pc:spChg>
        <pc:spChg chg="add del mod">
          <ac:chgData name="Rosemary" userId="8347c0b4-f3c8-4dd3-bab3-6cfb87c4f4f9" providerId="ADAL" clId="{21CBFB88-9E9E-469F-A7AF-082372FD386E}" dt="2022-02-22T05:09:36.823" v="9" actId="478"/>
          <ac:spMkLst>
            <pc:docMk/>
            <pc:sldMk cId="3430489747" sldId="306"/>
            <ac:spMk id="12" creationId="{B23C0B8D-484E-42D1-A36A-01F7AE50D920}"/>
          </ac:spMkLst>
        </pc:spChg>
        <pc:spChg chg="add mod ord">
          <ac:chgData name="Rosemary" userId="8347c0b4-f3c8-4dd3-bab3-6cfb87c4f4f9" providerId="ADAL" clId="{21CBFB88-9E9E-469F-A7AF-082372FD386E}" dt="2022-02-22T05:10:05.969" v="14" actId="12"/>
          <ac:spMkLst>
            <pc:docMk/>
            <pc:sldMk cId="3430489747" sldId="306"/>
            <ac:spMk id="13" creationId="{F4ADE6C1-01F1-4BBF-B98D-73C0DC1FD59C}"/>
          </ac:spMkLst>
        </pc:spChg>
        <pc:spChg chg="add del mod ord">
          <ac:chgData name="Rosemary" userId="8347c0b4-f3c8-4dd3-bab3-6cfb87c4f4f9" providerId="ADAL" clId="{21CBFB88-9E9E-469F-A7AF-082372FD386E}" dt="2022-02-22T05:09:58.951" v="12" actId="478"/>
          <ac:spMkLst>
            <pc:docMk/>
            <pc:sldMk cId="3430489747" sldId="306"/>
            <ac:spMk id="14" creationId="{5C394270-6731-43CB-B8EA-B4B906730B8A}"/>
          </ac:spMkLst>
        </pc:spChg>
        <pc:picChg chg="del">
          <ac:chgData name="Rosemary" userId="8347c0b4-f3c8-4dd3-bab3-6cfb87c4f4f9" providerId="ADAL" clId="{21CBFB88-9E9E-469F-A7AF-082372FD386E}" dt="2022-02-22T05:08:59.760" v="4" actId="478"/>
          <ac:picMkLst>
            <pc:docMk/>
            <pc:sldMk cId="3430489747" sldId="306"/>
            <ac:picMk id="8" creationId="{A11DE7BB-0737-46BE-9FA1-B0401DF71A88}"/>
          </ac:picMkLst>
        </pc:picChg>
        <pc:picChg chg="del mod">
          <ac:chgData name="Rosemary" userId="8347c0b4-f3c8-4dd3-bab3-6cfb87c4f4f9" providerId="ADAL" clId="{21CBFB88-9E9E-469F-A7AF-082372FD386E}" dt="2022-02-22T05:08:57.661" v="2" actId="478"/>
          <ac:picMkLst>
            <pc:docMk/>
            <pc:sldMk cId="3430489747" sldId="306"/>
            <ac:picMk id="1028" creationId="{645A582E-077B-4428-AE86-8D696F199829}"/>
          </ac:picMkLst>
        </pc:picChg>
      </pc:sldChg>
    </pc:docChg>
  </pc:docChgLst>
  <pc:docChgLst>
    <pc:chgData name="Osbourne, Lawrina (Curriculum Support)" userId="5b989294-1a4f-4ecd-b7ab-ed9ef82fb5c7" providerId="ADAL" clId="{03AEA870-E9BE-485B-BF63-5C790E086E15}"/>
    <pc:docChg chg="custSel modSld modMainMaster">
      <pc:chgData name="Osbourne, Lawrina (Curriculum Support)" userId="5b989294-1a4f-4ecd-b7ab-ed9ef82fb5c7" providerId="ADAL" clId="{03AEA870-E9BE-485B-BF63-5C790E086E15}" dt="2022-01-26T10:46:21.049" v="103" actId="20577"/>
      <pc:docMkLst>
        <pc:docMk/>
      </pc:docMkLst>
      <pc:sldChg chg="modTransition modAnim">
        <pc:chgData name="Osbourne, Lawrina (Curriculum Support)" userId="5b989294-1a4f-4ecd-b7ab-ed9ef82fb5c7" providerId="ADAL" clId="{03AEA870-E9BE-485B-BF63-5C790E086E15}" dt="2022-01-26T10:13:34.109" v="25"/>
        <pc:sldMkLst>
          <pc:docMk/>
          <pc:sldMk cId="3641841233" sldId="268"/>
        </pc:sldMkLst>
      </pc:sldChg>
      <pc:sldChg chg="modSp mod modTransition modAnim">
        <pc:chgData name="Osbourne, Lawrina (Curriculum Support)" userId="5b989294-1a4f-4ecd-b7ab-ed9ef82fb5c7" providerId="ADAL" clId="{03AEA870-E9BE-485B-BF63-5C790E086E15}" dt="2022-01-26T10:45:14.385" v="99" actId="113"/>
        <pc:sldMkLst>
          <pc:docMk/>
          <pc:sldMk cId="4041345545" sldId="269"/>
        </pc:sldMkLst>
        <pc:spChg chg="mod">
          <ac:chgData name="Osbourne, Lawrina (Curriculum Support)" userId="5b989294-1a4f-4ecd-b7ab-ed9ef82fb5c7" providerId="ADAL" clId="{03AEA870-E9BE-485B-BF63-5C790E086E15}" dt="2022-01-26T10:45:14.385" v="99" actId="113"/>
          <ac:spMkLst>
            <pc:docMk/>
            <pc:sldMk cId="4041345545" sldId="269"/>
            <ac:spMk id="7" creationId="{ADC4D16F-8866-4214-BF68-FE29B5FB241B}"/>
          </ac:spMkLst>
        </pc:spChg>
      </pc:sldChg>
      <pc:sldChg chg="modTransition modAnim">
        <pc:chgData name="Osbourne, Lawrina (Curriculum Support)" userId="5b989294-1a4f-4ecd-b7ab-ed9ef82fb5c7" providerId="ADAL" clId="{03AEA870-E9BE-485B-BF63-5C790E086E15}" dt="2022-01-26T10:13:34.109" v="25"/>
        <pc:sldMkLst>
          <pc:docMk/>
          <pc:sldMk cId="2267462658" sldId="283"/>
        </pc:sldMkLst>
      </pc:sldChg>
      <pc:sldChg chg="modSp mod modTransition modAnim">
        <pc:chgData name="Osbourne, Lawrina (Curriculum Support)" userId="5b989294-1a4f-4ecd-b7ab-ed9ef82fb5c7" providerId="ADAL" clId="{03AEA870-E9BE-485B-BF63-5C790E086E15}" dt="2022-01-26T10:46:21.049" v="103" actId="20577"/>
        <pc:sldMkLst>
          <pc:docMk/>
          <pc:sldMk cId="2122648596" sldId="292"/>
        </pc:sldMkLst>
        <pc:spChg chg="mod">
          <ac:chgData name="Osbourne, Lawrina (Curriculum Support)" userId="5b989294-1a4f-4ecd-b7ab-ed9ef82fb5c7" providerId="ADAL" clId="{03AEA870-E9BE-485B-BF63-5C790E086E15}" dt="2022-01-26T10:46:21.049" v="103" actId="20577"/>
          <ac:spMkLst>
            <pc:docMk/>
            <pc:sldMk cId="2122648596" sldId="292"/>
            <ac:spMk id="3" creationId="{74E37B85-1DCD-4B57-A3CF-B72A6555EB61}"/>
          </ac:spMkLst>
        </pc:spChg>
      </pc:sldChg>
      <pc:sldChg chg="modTransition modAnim">
        <pc:chgData name="Osbourne, Lawrina (Curriculum Support)" userId="5b989294-1a4f-4ecd-b7ab-ed9ef82fb5c7" providerId="ADAL" clId="{03AEA870-E9BE-485B-BF63-5C790E086E15}" dt="2022-01-26T10:13:34.109" v="25"/>
        <pc:sldMkLst>
          <pc:docMk/>
          <pc:sldMk cId="3784759132" sldId="300"/>
        </pc:sldMkLst>
      </pc:sldChg>
      <pc:sldChg chg="modTransition modAnim">
        <pc:chgData name="Osbourne, Lawrina (Curriculum Support)" userId="5b989294-1a4f-4ecd-b7ab-ed9ef82fb5c7" providerId="ADAL" clId="{03AEA870-E9BE-485B-BF63-5C790E086E15}" dt="2022-01-26T10:13:34.109" v="25"/>
        <pc:sldMkLst>
          <pc:docMk/>
          <pc:sldMk cId="3430489747" sldId="306"/>
        </pc:sldMkLst>
      </pc:sldChg>
      <pc:sldChg chg="modSp mod modTransition modAnim">
        <pc:chgData name="Osbourne, Lawrina (Curriculum Support)" userId="5b989294-1a4f-4ecd-b7ab-ed9ef82fb5c7" providerId="ADAL" clId="{03AEA870-E9BE-485B-BF63-5C790E086E15}" dt="2022-01-26T10:34:04.743" v="26" actId="6549"/>
        <pc:sldMkLst>
          <pc:docMk/>
          <pc:sldMk cId="3507754903" sldId="307"/>
        </pc:sldMkLst>
        <pc:spChg chg="mod">
          <ac:chgData name="Osbourne, Lawrina (Curriculum Support)" userId="5b989294-1a4f-4ecd-b7ab-ed9ef82fb5c7" providerId="ADAL" clId="{03AEA870-E9BE-485B-BF63-5C790E086E15}" dt="2022-01-26T10:34:04.743" v="26" actId="6549"/>
          <ac:spMkLst>
            <pc:docMk/>
            <pc:sldMk cId="3507754903" sldId="307"/>
            <ac:spMk id="3" creationId="{A3698BB1-DD30-4EE5-910F-B001E7ED5739}"/>
          </ac:spMkLst>
        </pc:spChg>
      </pc:sldChg>
      <pc:sldChg chg="modTransition modAnim">
        <pc:chgData name="Osbourne, Lawrina (Curriculum Support)" userId="5b989294-1a4f-4ecd-b7ab-ed9ef82fb5c7" providerId="ADAL" clId="{03AEA870-E9BE-485B-BF63-5C790E086E15}" dt="2022-01-26T10:13:34.109" v="25"/>
        <pc:sldMkLst>
          <pc:docMk/>
          <pc:sldMk cId="2874954787" sldId="308"/>
        </pc:sldMkLst>
      </pc:sldChg>
      <pc:sldChg chg="modTransition modAnim">
        <pc:chgData name="Osbourne, Lawrina (Curriculum Support)" userId="5b989294-1a4f-4ecd-b7ab-ed9ef82fb5c7" providerId="ADAL" clId="{03AEA870-E9BE-485B-BF63-5C790E086E15}" dt="2022-01-26T10:13:34.109" v="25"/>
        <pc:sldMkLst>
          <pc:docMk/>
          <pc:sldMk cId="3994913127" sldId="309"/>
        </pc:sldMkLst>
      </pc:sldChg>
      <pc:sldChg chg="modSp mod modTransition modAnim">
        <pc:chgData name="Osbourne, Lawrina (Curriculum Support)" userId="5b989294-1a4f-4ecd-b7ab-ed9ef82fb5c7" providerId="ADAL" clId="{03AEA870-E9BE-485B-BF63-5C790E086E15}" dt="2022-01-26T10:34:26.188" v="43" actId="27636"/>
        <pc:sldMkLst>
          <pc:docMk/>
          <pc:sldMk cId="2475480648" sldId="310"/>
        </pc:sldMkLst>
        <pc:spChg chg="mod">
          <ac:chgData name="Osbourne, Lawrina (Curriculum Support)" userId="5b989294-1a4f-4ecd-b7ab-ed9ef82fb5c7" providerId="ADAL" clId="{03AEA870-E9BE-485B-BF63-5C790E086E15}" dt="2022-01-26T10:34:26.188" v="43" actId="27636"/>
          <ac:spMkLst>
            <pc:docMk/>
            <pc:sldMk cId="2475480648" sldId="310"/>
            <ac:spMk id="2" creationId="{D87EC12D-0A4D-4E12-8796-7951CAD7DDFE}"/>
          </ac:spMkLst>
        </pc:spChg>
      </pc:sldChg>
      <pc:sldChg chg="modTransition modAnim">
        <pc:chgData name="Osbourne, Lawrina (Curriculum Support)" userId="5b989294-1a4f-4ecd-b7ab-ed9ef82fb5c7" providerId="ADAL" clId="{03AEA870-E9BE-485B-BF63-5C790E086E15}" dt="2022-01-26T10:13:34.109" v="25"/>
        <pc:sldMkLst>
          <pc:docMk/>
          <pc:sldMk cId="951356449" sldId="315"/>
        </pc:sldMkLst>
      </pc:sldChg>
      <pc:sldChg chg="modSp mod modTransition modAnim addCm modCm">
        <pc:chgData name="Osbourne, Lawrina (Curriculum Support)" userId="5b989294-1a4f-4ecd-b7ab-ed9ef82fb5c7" providerId="ADAL" clId="{03AEA870-E9BE-485B-BF63-5C790E086E15}" dt="2022-01-26T10:43:04.877" v="84"/>
        <pc:sldMkLst>
          <pc:docMk/>
          <pc:sldMk cId="1675172379" sldId="316"/>
        </pc:sldMkLst>
        <pc:spChg chg="mod">
          <ac:chgData name="Osbourne, Lawrina (Curriculum Support)" userId="5b989294-1a4f-4ecd-b7ab-ed9ef82fb5c7" providerId="ADAL" clId="{03AEA870-E9BE-485B-BF63-5C790E086E15}" dt="2022-01-26T10:37:42.780" v="70" actId="20577"/>
          <ac:spMkLst>
            <pc:docMk/>
            <pc:sldMk cId="1675172379" sldId="316"/>
            <ac:spMk id="3" creationId="{75B552CF-E115-4BAB-98DC-3AF50F14DEE2}"/>
          </ac:spMkLst>
        </pc:spChg>
      </pc:sldChg>
      <pc:sldChg chg="modSp mod modTransition modAnim addCm modCm">
        <pc:chgData name="Osbourne, Lawrina (Curriculum Support)" userId="5b989294-1a4f-4ecd-b7ab-ed9ef82fb5c7" providerId="ADAL" clId="{03AEA870-E9BE-485B-BF63-5C790E086E15}" dt="2022-01-26T10:44:22.354" v="88"/>
        <pc:sldMkLst>
          <pc:docMk/>
          <pc:sldMk cId="3138823137" sldId="318"/>
        </pc:sldMkLst>
        <pc:spChg chg="mod">
          <ac:chgData name="Osbourne, Lawrina (Curriculum Support)" userId="5b989294-1a4f-4ecd-b7ab-ed9ef82fb5c7" providerId="ADAL" clId="{03AEA870-E9BE-485B-BF63-5C790E086E15}" dt="2022-01-26T10:38:22.184" v="80" actId="20577"/>
          <ac:spMkLst>
            <pc:docMk/>
            <pc:sldMk cId="3138823137" sldId="318"/>
            <ac:spMk id="3" creationId="{75B552CF-E115-4BAB-98DC-3AF50F14DEE2}"/>
          </ac:spMkLst>
        </pc:spChg>
      </pc:sldChg>
      <pc:sldChg chg="modSp mod modTransition modAnim addCm modCm">
        <pc:chgData name="Osbourne, Lawrina (Curriculum Support)" userId="5b989294-1a4f-4ecd-b7ab-ed9ef82fb5c7" providerId="ADAL" clId="{03AEA870-E9BE-485B-BF63-5C790E086E15}" dt="2022-01-26T10:44:37.196" v="90"/>
        <pc:sldMkLst>
          <pc:docMk/>
          <pc:sldMk cId="1803687319" sldId="319"/>
        </pc:sldMkLst>
        <pc:spChg chg="mod">
          <ac:chgData name="Osbourne, Lawrina (Curriculum Support)" userId="5b989294-1a4f-4ecd-b7ab-ed9ef82fb5c7" providerId="ADAL" clId="{03AEA870-E9BE-485B-BF63-5C790E086E15}" dt="2022-01-26T10:38:33.519" v="82" actId="20577"/>
          <ac:spMkLst>
            <pc:docMk/>
            <pc:sldMk cId="1803687319" sldId="319"/>
            <ac:spMk id="3" creationId="{75B552CF-E115-4BAB-98DC-3AF50F14DEE2}"/>
          </ac:spMkLst>
        </pc:spChg>
      </pc:sldChg>
      <pc:sldChg chg="modSp mod modTransition modAnim addCm modCm">
        <pc:chgData name="Osbourne, Lawrina (Curriculum Support)" userId="5b989294-1a4f-4ecd-b7ab-ed9ef82fb5c7" providerId="ADAL" clId="{03AEA870-E9BE-485B-BF63-5C790E086E15}" dt="2022-01-26T10:43:17.524" v="86"/>
        <pc:sldMkLst>
          <pc:docMk/>
          <pc:sldMk cId="309343584" sldId="320"/>
        </pc:sldMkLst>
        <pc:spChg chg="mod">
          <ac:chgData name="Osbourne, Lawrina (Curriculum Support)" userId="5b989294-1a4f-4ecd-b7ab-ed9ef82fb5c7" providerId="ADAL" clId="{03AEA870-E9BE-485B-BF63-5C790E086E15}" dt="2022-01-26T10:38:10.710" v="78" actId="20577"/>
          <ac:spMkLst>
            <pc:docMk/>
            <pc:sldMk cId="309343584" sldId="320"/>
            <ac:spMk id="3" creationId="{75B552CF-E115-4BAB-98DC-3AF50F14DEE2}"/>
          </ac:spMkLst>
        </pc:spChg>
      </pc:sldChg>
      <pc:sldChg chg="modSp mod modTransition modAnim">
        <pc:chgData name="Osbourne, Lawrina (Curriculum Support)" userId="5b989294-1a4f-4ecd-b7ab-ed9ef82fb5c7" providerId="ADAL" clId="{03AEA870-E9BE-485B-BF63-5C790E086E15}" dt="2022-01-26T10:35:16.925" v="52" actId="20577"/>
        <pc:sldMkLst>
          <pc:docMk/>
          <pc:sldMk cId="1985847662" sldId="321"/>
        </pc:sldMkLst>
        <pc:spChg chg="mod">
          <ac:chgData name="Osbourne, Lawrina (Curriculum Support)" userId="5b989294-1a4f-4ecd-b7ab-ed9ef82fb5c7" providerId="ADAL" clId="{03AEA870-E9BE-485B-BF63-5C790E086E15}" dt="2022-01-26T10:34:58.461" v="44" actId="20577"/>
          <ac:spMkLst>
            <pc:docMk/>
            <pc:sldMk cId="1985847662" sldId="321"/>
            <ac:spMk id="2" creationId="{30917A6E-D64C-442F-A6EE-938FD0E9982A}"/>
          </ac:spMkLst>
        </pc:spChg>
        <pc:graphicFrameChg chg="modGraphic">
          <ac:chgData name="Osbourne, Lawrina (Curriculum Support)" userId="5b989294-1a4f-4ecd-b7ab-ed9ef82fb5c7" providerId="ADAL" clId="{03AEA870-E9BE-485B-BF63-5C790E086E15}" dt="2022-01-26T10:35:16.925" v="52" actId="20577"/>
          <ac:graphicFrameMkLst>
            <pc:docMk/>
            <pc:sldMk cId="1985847662" sldId="321"/>
            <ac:graphicFrameMk id="6" creationId="{DD58E03A-B537-4230-9247-AA21478F8FEB}"/>
          </ac:graphicFrameMkLst>
        </pc:graphicFrameChg>
      </pc:sldChg>
      <pc:sldChg chg="modSp mod modTransition modAnim">
        <pc:chgData name="Osbourne, Lawrina (Curriculum Support)" userId="5b989294-1a4f-4ecd-b7ab-ed9ef82fb5c7" providerId="ADAL" clId="{03AEA870-E9BE-485B-BF63-5C790E086E15}" dt="2022-01-26T10:35:33.917" v="60" actId="20577"/>
        <pc:sldMkLst>
          <pc:docMk/>
          <pc:sldMk cId="1919901508" sldId="322"/>
        </pc:sldMkLst>
        <pc:graphicFrameChg chg="modGraphic">
          <ac:chgData name="Osbourne, Lawrina (Curriculum Support)" userId="5b989294-1a4f-4ecd-b7ab-ed9ef82fb5c7" providerId="ADAL" clId="{03AEA870-E9BE-485B-BF63-5C790E086E15}" dt="2022-01-26T10:35:33.917" v="60" actId="20577"/>
          <ac:graphicFrameMkLst>
            <pc:docMk/>
            <pc:sldMk cId="1919901508" sldId="322"/>
            <ac:graphicFrameMk id="6" creationId="{DD58E03A-B537-4230-9247-AA21478F8FEB}"/>
          </ac:graphicFrameMkLst>
        </pc:graphicFrameChg>
      </pc:sldChg>
      <pc:sldChg chg="modTransition modAnim">
        <pc:chgData name="Osbourne, Lawrina (Curriculum Support)" userId="5b989294-1a4f-4ecd-b7ab-ed9ef82fb5c7" providerId="ADAL" clId="{03AEA870-E9BE-485B-BF63-5C790E086E15}" dt="2022-01-26T10:13:34.109" v="25"/>
        <pc:sldMkLst>
          <pc:docMk/>
          <pc:sldMk cId="1549351913" sldId="325"/>
        </pc:sldMkLst>
      </pc:sldChg>
      <pc:sldChg chg="modTransition modAnim">
        <pc:chgData name="Osbourne, Lawrina (Curriculum Support)" userId="5b989294-1a4f-4ecd-b7ab-ed9ef82fb5c7" providerId="ADAL" clId="{03AEA870-E9BE-485B-BF63-5C790E086E15}" dt="2022-01-26T10:13:34.109" v="25"/>
        <pc:sldMkLst>
          <pc:docMk/>
          <pc:sldMk cId="922823677" sldId="326"/>
        </pc:sldMkLst>
      </pc:sldChg>
      <pc:sldChg chg="modSp mod modTransition modAnim">
        <pc:chgData name="Osbourne, Lawrina (Curriculum Support)" userId="5b989294-1a4f-4ecd-b7ab-ed9ef82fb5c7" providerId="ADAL" clId="{03AEA870-E9BE-485B-BF63-5C790E086E15}" dt="2022-01-26T10:34:13.598" v="39" actId="20577"/>
        <pc:sldMkLst>
          <pc:docMk/>
          <pc:sldMk cId="765461141" sldId="328"/>
        </pc:sldMkLst>
        <pc:spChg chg="mod">
          <ac:chgData name="Osbourne, Lawrina (Curriculum Support)" userId="5b989294-1a4f-4ecd-b7ab-ed9ef82fb5c7" providerId="ADAL" clId="{03AEA870-E9BE-485B-BF63-5C790E086E15}" dt="2022-01-26T10:34:13.598" v="39" actId="20577"/>
          <ac:spMkLst>
            <pc:docMk/>
            <pc:sldMk cId="765461141" sldId="328"/>
            <ac:spMk id="2" creationId="{7D6C8136-B253-4582-A74F-E32BE31BD7CD}"/>
          </ac:spMkLst>
        </pc:spChg>
      </pc:sldChg>
      <pc:sldChg chg="modTransition modAnim">
        <pc:chgData name="Osbourne, Lawrina (Curriculum Support)" userId="5b989294-1a4f-4ecd-b7ab-ed9ef82fb5c7" providerId="ADAL" clId="{03AEA870-E9BE-485B-BF63-5C790E086E15}" dt="2022-01-26T10:13:34.109" v="25"/>
        <pc:sldMkLst>
          <pc:docMk/>
          <pc:sldMk cId="3031576269" sldId="329"/>
        </pc:sldMkLst>
      </pc:sldChg>
      <pc:sldChg chg="modSp mod modTransition modAnim">
        <pc:chgData name="Osbourne, Lawrina (Curriculum Support)" userId="5b989294-1a4f-4ecd-b7ab-ed9ef82fb5c7" providerId="ADAL" clId="{03AEA870-E9BE-485B-BF63-5C790E086E15}" dt="2022-01-26T10:36:26.916" v="62" actId="20577"/>
        <pc:sldMkLst>
          <pc:docMk/>
          <pc:sldMk cId="1227784208" sldId="330"/>
        </pc:sldMkLst>
        <pc:spChg chg="mod">
          <ac:chgData name="Osbourne, Lawrina (Curriculum Support)" userId="5b989294-1a4f-4ecd-b7ab-ed9ef82fb5c7" providerId="ADAL" clId="{03AEA870-E9BE-485B-BF63-5C790E086E15}" dt="2022-01-26T10:36:26.916" v="62" actId="20577"/>
          <ac:spMkLst>
            <pc:docMk/>
            <pc:sldMk cId="1227784208" sldId="330"/>
            <ac:spMk id="2" creationId="{47D10073-E9F8-457B-9B55-B03AE8A6DCD1}"/>
          </ac:spMkLst>
        </pc:spChg>
      </pc:sldChg>
      <pc:sldChg chg="modTransition modAnim">
        <pc:chgData name="Osbourne, Lawrina (Curriculum Support)" userId="5b989294-1a4f-4ecd-b7ab-ed9ef82fb5c7" providerId="ADAL" clId="{03AEA870-E9BE-485B-BF63-5C790E086E15}" dt="2022-01-26T10:13:34.109" v="25"/>
        <pc:sldMkLst>
          <pc:docMk/>
          <pc:sldMk cId="3835484095" sldId="331"/>
        </pc:sldMkLst>
      </pc:sldChg>
      <pc:sldChg chg="modTransition modAnim">
        <pc:chgData name="Osbourne, Lawrina (Curriculum Support)" userId="5b989294-1a4f-4ecd-b7ab-ed9ef82fb5c7" providerId="ADAL" clId="{03AEA870-E9BE-485B-BF63-5C790E086E15}" dt="2022-01-26T10:13:34.109" v="25"/>
        <pc:sldMkLst>
          <pc:docMk/>
          <pc:sldMk cId="2970289630" sldId="332"/>
        </pc:sldMkLst>
      </pc:sldChg>
      <pc:sldMasterChg chg="modTransition modSldLayout">
        <pc:chgData name="Osbourne, Lawrina (Curriculum Support)" userId="5b989294-1a4f-4ecd-b7ab-ed9ef82fb5c7" providerId="ADAL" clId="{03AEA870-E9BE-485B-BF63-5C790E086E15}" dt="2022-01-26T10:13:34.109" v="25"/>
        <pc:sldMasterMkLst>
          <pc:docMk/>
          <pc:sldMasterMk cId="1123625482" sldId="2147483648"/>
        </pc:sldMasterMkLst>
        <pc:sldLayoutChg chg="modTransition">
          <pc:chgData name="Osbourne, Lawrina (Curriculum Support)" userId="5b989294-1a4f-4ecd-b7ab-ed9ef82fb5c7" providerId="ADAL" clId="{03AEA870-E9BE-485B-BF63-5C790E086E15}" dt="2022-01-26T10:13:34.109" v="25"/>
          <pc:sldLayoutMkLst>
            <pc:docMk/>
            <pc:sldMasterMk cId="1123625482" sldId="2147483648"/>
            <pc:sldLayoutMk cId="2251798174" sldId="2147483649"/>
          </pc:sldLayoutMkLst>
        </pc:sldLayoutChg>
        <pc:sldLayoutChg chg="modTransition">
          <pc:chgData name="Osbourne, Lawrina (Curriculum Support)" userId="5b989294-1a4f-4ecd-b7ab-ed9ef82fb5c7" providerId="ADAL" clId="{03AEA870-E9BE-485B-BF63-5C790E086E15}" dt="2022-01-26T10:13:34.109" v="25"/>
          <pc:sldLayoutMkLst>
            <pc:docMk/>
            <pc:sldMasterMk cId="1123625482" sldId="2147483648"/>
            <pc:sldLayoutMk cId="643305868" sldId="2147483650"/>
          </pc:sldLayoutMkLst>
        </pc:sldLayoutChg>
        <pc:sldLayoutChg chg="modTransition">
          <pc:chgData name="Osbourne, Lawrina (Curriculum Support)" userId="5b989294-1a4f-4ecd-b7ab-ed9ef82fb5c7" providerId="ADAL" clId="{03AEA870-E9BE-485B-BF63-5C790E086E15}" dt="2022-01-26T10:13:34.109" v="25"/>
          <pc:sldLayoutMkLst>
            <pc:docMk/>
            <pc:sldMasterMk cId="1123625482" sldId="2147483648"/>
            <pc:sldLayoutMk cId="3144419789" sldId="2147483655"/>
          </pc:sldLayoutMkLst>
        </pc:sldLayoutChg>
        <pc:sldLayoutChg chg="modTransition">
          <pc:chgData name="Osbourne, Lawrina (Curriculum Support)" userId="5b989294-1a4f-4ecd-b7ab-ed9ef82fb5c7" providerId="ADAL" clId="{03AEA870-E9BE-485B-BF63-5C790E086E15}" dt="2022-01-26T10:13:34.109" v="25"/>
          <pc:sldLayoutMkLst>
            <pc:docMk/>
            <pc:sldMasterMk cId="1123625482" sldId="2147483648"/>
            <pc:sldLayoutMk cId="567652649" sldId="2147483660"/>
          </pc:sldLayoutMkLst>
        </pc:sldLayoutChg>
        <pc:sldLayoutChg chg="modTransition">
          <pc:chgData name="Osbourne, Lawrina (Curriculum Support)" userId="5b989294-1a4f-4ecd-b7ab-ed9ef82fb5c7" providerId="ADAL" clId="{03AEA870-E9BE-485B-BF63-5C790E086E15}" dt="2022-01-26T10:13:34.109" v="25"/>
          <pc:sldLayoutMkLst>
            <pc:docMk/>
            <pc:sldMasterMk cId="1123625482" sldId="2147483648"/>
            <pc:sldLayoutMk cId="4259699569" sldId="2147483661"/>
          </pc:sldLayoutMkLst>
        </pc:sldLayoutChg>
        <pc:sldLayoutChg chg="modTransition">
          <pc:chgData name="Osbourne, Lawrina (Curriculum Support)" userId="5b989294-1a4f-4ecd-b7ab-ed9ef82fb5c7" providerId="ADAL" clId="{03AEA870-E9BE-485B-BF63-5C790E086E15}" dt="2022-01-26T10:13:34.109" v="25"/>
          <pc:sldLayoutMkLst>
            <pc:docMk/>
            <pc:sldMasterMk cId="1123625482" sldId="2147483648"/>
            <pc:sldLayoutMk cId="655602330" sldId="2147483662"/>
          </pc:sldLayoutMkLst>
        </pc:sldLayoutChg>
        <pc:sldLayoutChg chg="modTransition">
          <pc:chgData name="Osbourne, Lawrina (Curriculum Support)" userId="5b989294-1a4f-4ecd-b7ab-ed9ef82fb5c7" providerId="ADAL" clId="{03AEA870-E9BE-485B-BF63-5C790E086E15}" dt="2022-01-26T10:13:34.109" v="25"/>
          <pc:sldLayoutMkLst>
            <pc:docMk/>
            <pc:sldMasterMk cId="1123625482" sldId="2147483648"/>
            <pc:sldLayoutMk cId="2427789703" sldId="2147483664"/>
          </pc:sldLayoutMkLst>
        </pc:sldLayoutChg>
        <pc:sldLayoutChg chg="modTransition">
          <pc:chgData name="Osbourne, Lawrina (Curriculum Support)" userId="5b989294-1a4f-4ecd-b7ab-ed9ef82fb5c7" providerId="ADAL" clId="{03AEA870-E9BE-485B-BF63-5C790E086E15}" dt="2022-01-26T10:13:34.109" v="25"/>
          <pc:sldLayoutMkLst>
            <pc:docMk/>
            <pc:sldMasterMk cId="1123625482" sldId="2147483648"/>
            <pc:sldLayoutMk cId="2217309765" sldId="2147483665"/>
          </pc:sldLayoutMkLst>
        </pc:sldLayoutChg>
        <pc:sldLayoutChg chg="modTransition">
          <pc:chgData name="Osbourne, Lawrina (Curriculum Support)" userId="5b989294-1a4f-4ecd-b7ab-ed9ef82fb5c7" providerId="ADAL" clId="{03AEA870-E9BE-485B-BF63-5C790E086E15}" dt="2022-01-26T10:13:34.109" v="25"/>
          <pc:sldLayoutMkLst>
            <pc:docMk/>
            <pc:sldMasterMk cId="1123625482" sldId="2147483648"/>
            <pc:sldLayoutMk cId="2543916552" sldId="2147483666"/>
          </pc:sldLayoutMkLst>
        </pc:sldLayoutChg>
        <pc:sldLayoutChg chg="modTransition">
          <pc:chgData name="Osbourne, Lawrina (Curriculum Support)" userId="5b989294-1a4f-4ecd-b7ab-ed9ef82fb5c7" providerId="ADAL" clId="{03AEA870-E9BE-485B-BF63-5C790E086E15}" dt="2022-01-26T10:13:34.109" v="25"/>
          <pc:sldLayoutMkLst>
            <pc:docMk/>
            <pc:sldMasterMk cId="1123625482" sldId="2147483648"/>
            <pc:sldLayoutMk cId="2665396133" sldId="2147483667"/>
          </pc:sldLayoutMkLst>
        </pc:sldLayoutChg>
        <pc:sldLayoutChg chg="modTransition">
          <pc:chgData name="Osbourne, Lawrina (Curriculum Support)" userId="5b989294-1a4f-4ecd-b7ab-ed9ef82fb5c7" providerId="ADAL" clId="{03AEA870-E9BE-485B-BF63-5C790E086E15}" dt="2022-01-26T10:13:34.109" v="25"/>
          <pc:sldLayoutMkLst>
            <pc:docMk/>
            <pc:sldMasterMk cId="1123625482" sldId="2147483648"/>
            <pc:sldLayoutMk cId="4098372844" sldId="2147483668"/>
          </pc:sldLayoutMkLst>
        </pc:sldLayoutChg>
        <pc:sldLayoutChg chg="modTransition">
          <pc:chgData name="Osbourne, Lawrina (Curriculum Support)" userId="5b989294-1a4f-4ecd-b7ab-ed9ef82fb5c7" providerId="ADAL" clId="{03AEA870-E9BE-485B-BF63-5C790E086E15}" dt="2022-01-26T10:13:34.109" v="25"/>
          <pc:sldLayoutMkLst>
            <pc:docMk/>
            <pc:sldMasterMk cId="1123625482" sldId="2147483648"/>
            <pc:sldLayoutMk cId="3668791820" sldId="2147483669"/>
          </pc:sldLayoutMkLst>
        </pc:sldLayoutChg>
        <pc:sldLayoutChg chg="modTransition">
          <pc:chgData name="Osbourne, Lawrina (Curriculum Support)" userId="5b989294-1a4f-4ecd-b7ab-ed9ef82fb5c7" providerId="ADAL" clId="{03AEA870-E9BE-485B-BF63-5C790E086E15}" dt="2022-01-26T10:13:34.109" v="25"/>
          <pc:sldLayoutMkLst>
            <pc:docMk/>
            <pc:sldMasterMk cId="1123625482" sldId="2147483648"/>
            <pc:sldLayoutMk cId="2036674756" sldId="2147483670"/>
          </pc:sldLayoutMkLst>
        </pc:sldLayoutChg>
        <pc:sldLayoutChg chg="modTransition">
          <pc:chgData name="Osbourne, Lawrina (Curriculum Support)" userId="5b989294-1a4f-4ecd-b7ab-ed9ef82fb5c7" providerId="ADAL" clId="{03AEA870-E9BE-485B-BF63-5C790E086E15}" dt="2022-01-26T10:13:34.109" v="25"/>
          <pc:sldLayoutMkLst>
            <pc:docMk/>
            <pc:sldMasterMk cId="1123625482" sldId="2147483648"/>
            <pc:sldLayoutMk cId="2269508251" sldId="2147483672"/>
          </pc:sldLayoutMkLst>
        </pc:sldLayoutChg>
        <pc:sldLayoutChg chg="modTransition">
          <pc:chgData name="Osbourne, Lawrina (Curriculum Support)" userId="5b989294-1a4f-4ecd-b7ab-ed9ef82fb5c7" providerId="ADAL" clId="{03AEA870-E9BE-485B-BF63-5C790E086E15}" dt="2022-01-26T10:13:34.109" v="25"/>
          <pc:sldLayoutMkLst>
            <pc:docMk/>
            <pc:sldMasterMk cId="1123625482" sldId="2147483648"/>
            <pc:sldLayoutMk cId="1341072606" sldId="2147483673"/>
          </pc:sldLayoutMkLst>
        </pc:sldLayoutChg>
        <pc:sldLayoutChg chg="modTransition">
          <pc:chgData name="Osbourne, Lawrina (Curriculum Support)" userId="5b989294-1a4f-4ecd-b7ab-ed9ef82fb5c7" providerId="ADAL" clId="{03AEA870-E9BE-485B-BF63-5C790E086E15}" dt="2022-01-26T10:13:34.109" v="25"/>
          <pc:sldLayoutMkLst>
            <pc:docMk/>
            <pc:sldMasterMk cId="1123625482" sldId="2147483648"/>
            <pc:sldLayoutMk cId="2032022958" sldId="2147483674"/>
          </pc:sldLayoutMkLst>
        </pc:sldLayoutChg>
        <pc:sldLayoutChg chg="modTransition">
          <pc:chgData name="Osbourne, Lawrina (Curriculum Support)" userId="5b989294-1a4f-4ecd-b7ab-ed9ef82fb5c7" providerId="ADAL" clId="{03AEA870-E9BE-485B-BF63-5C790E086E15}" dt="2022-01-26T10:13:34.109" v="25"/>
          <pc:sldLayoutMkLst>
            <pc:docMk/>
            <pc:sldMasterMk cId="1123625482" sldId="2147483648"/>
            <pc:sldLayoutMk cId="3289647647" sldId="2147483675"/>
          </pc:sldLayoutMkLst>
        </pc:sldLayoutChg>
        <pc:sldLayoutChg chg="modTransition">
          <pc:chgData name="Osbourne, Lawrina (Curriculum Support)" userId="5b989294-1a4f-4ecd-b7ab-ed9ef82fb5c7" providerId="ADAL" clId="{03AEA870-E9BE-485B-BF63-5C790E086E15}" dt="2022-01-26T10:13:34.109" v="25"/>
          <pc:sldLayoutMkLst>
            <pc:docMk/>
            <pc:sldMasterMk cId="1123625482" sldId="2147483648"/>
            <pc:sldLayoutMk cId="3069147708" sldId="2147483676"/>
          </pc:sldLayoutMkLst>
        </pc:sldLayoutChg>
      </pc:sldMasterChg>
      <pc:sldMasterChg chg="modTransition modSldLayout">
        <pc:chgData name="Osbourne, Lawrina (Curriculum Support)" userId="5b989294-1a4f-4ecd-b7ab-ed9ef82fb5c7" providerId="ADAL" clId="{03AEA870-E9BE-485B-BF63-5C790E086E15}" dt="2022-01-26T10:13:34.109" v="25"/>
        <pc:sldMasterMkLst>
          <pc:docMk/>
          <pc:sldMasterMk cId="2407599109" sldId="2147483677"/>
        </pc:sldMasterMkLst>
        <pc:sldLayoutChg chg="modTransition">
          <pc:chgData name="Osbourne, Lawrina (Curriculum Support)" userId="5b989294-1a4f-4ecd-b7ab-ed9ef82fb5c7" providerId="ADAL" clId="{03AEA870-E9BE-485B-BF63-5C790E086E15}" dt="2022-01-26T10:13:34.109" v="25"/>
          <pc:sldLayoutMkLst>
            <pc:docMk/>
            <pc:sldMasterMk cId="2407599109" sldId="2147483677"/>
            <pc:sldLayoutMk cId="3312607207" sldId="2147483678"/>
          </pc:sldLayoutMkLst>
        </pc:sldLayoutChg>
        <pc:sldLayoutChg chg="modTransition">
          <pc:chgData name="Osbourne, Lawrina (Curriculum Support)" userId="5b989294-1a4f-4ecd-b7ab-ed9ef82fb5c7" providerId="ADAL" clId="{03AEA870-E9BE-485B-BF63-5C790E086E15}" dt="2022-01-26T10:13:34.109" v="25"/>
          <pc:sldLayoutMkLst>
            <pc:docMk/>
            <pc:sldMasterMk cId="2407599109" sldId="2147483677"/>
            <pc:sldLayoutMk cId="1278600883" sldId="2147483679"/>
          </pc:sldLayoutMkLst>
        </pc:sldLayoutChg>
        <pc:sldLayoutChg chg="modTransition">
          <pc:chgData name="Osbourne, Lawrina (Curriculum Support)" userId="5b989294-1a4f-4ecd-b7ab-ed9ef82fb5c7" providerId="ADAL" clId="{03AEA870-E9BE-485B-BF63-5C790E086E15}" dt="2022-01-26T10:13:34.109" v="25"/>
          <pc:sldLayoutMkLst>
            <pc:docMk/>
            <pc:sldMasterMk cId="2407599109" sldId="2147483677"/>
            <pc:sldLayoutMk cId="63612049" sldId="2147483680"/>
          </pc:sldLayoutMkLst>
        </pc:sldLayoutChg>
        <pc:sldLayoutChg chg="modTransition">
          <pc:chgData name="Osbourne, Lawrina (Curriculum Support)" userId="5b989294-1a4f-4ecd-b7ab-ed9ef82fb5c7" providerId="ADAL" clId="{03AEA870-E9BE-485B-BF63-5C790E086E15}" dt="2022-01-26T10:13:34.109" v="25"/>
          <pc:sldLayoutMkLst>
            <pc:docMk/>
            <pc:sldMasterMk cId="2407599109" sldId="2147483677"/>
            <pc:sldLayoutMk cId="3543096341" sldId="2147483681"/>
          </pc:sldLayoutMkLst>
        </pc:sldLayoutChg>
        <pc:sldLayoutChg chg="modTransition">
          <pc:chgData name="Osbourne, Lawrina (Curriculum Support)" userId="5b989294-1a4f-4ecd-b7ab-ed9ef82fb5c7" providerId="ADAL" clId="{03AEA870-E9BE-485B-BF63-5C790E086E15}" dt="2022-01-26T10:13:34.109" v="25"/>
          <pc:sldLayoutMkLst>
            <pc:docMk/>
            <pc:sldMasterMk cId="2407599109" sldId="2147483677"/>
            <pc:sldLayoutMk cId="4247816693" sldId="2147483682"/>
          </pc:sldLayoutMkLst>
        </pc:sldLayoutChg>
        <pc:sldLayoutChg chg="modTransition">
          <pc:chgData name="Osbourne, Lawrina (Curriculum Support)" userId="5b989294-1a4f-4ecd-b7ab-ed9ef82fb5c7" providerId="ADAL" clId="{03AEA870-E9BE-485B-BF63-5C790E086E15}" dt="2022-01-26T10:13:34.109" v="25"/>
          <pc:sldLayoutMkLst>
            <pc:docMk/>
            <pc:sldMasterMk cId="2407599109" sldId="2147483677"/>
            <pc:sldLayoutMk cId="766778134" sldId="2147483683"/>
          </pc:sldLayoutMkLst>
        </pc:sldLayoutChg>
        <pc:sldLayoutChg chg="modTransition">
          <pc:chgData name="Osbourne, Lawrina (Curriculum Support)" userId="5b989294-1a4f-4ecd-b7ab-ed9ef82fb5c7" providerId="ADAL" clId="{03AEA870-E9BE-485B-BF63-5C790E086E15}" dt="2022-01-26T10:13:34.109" v="25"/>
          <pc:sldLayoutMkLst>
            <pc:docMk/>
            <pc:sldMasterMk cId="2407599109" sldId="2147483677"/>
            <pc:sldLayoutMk cId="2487137732" sldId="2147483684"/>
          </pc:sldLayoutMkLst>
        </pc:sldLayoutChg>
        <pc:sldLayoutChg chg="modTransition">
          <pc:chgData name="Osbourne, Lawrina (Curriculum Support)" userId="5b989294-1a4f-4ecd-b7ab-ed9ef82fb5c7" providerId="ADAL" clId="{03AEA870-E9BE-485B-BF63-5C790E086E15}" dt="2022-01-26T10:13:34.109" v="25"/>
          <pc:sldLayoutMkLst>
            <pc:docMk/>
            <pc:sldMasterMk cId="2407599109" sldId="2147483677"/>
            <pc:sldLayoutMk cId="164799080" sldId="2147483685"/>
          </pc:sldLayoutMkLst>
        </pc:sldLayoutChg>
        <pc:sldLayoutChg chg="modTransition">
          <pc:chgData name="Osbourne, Lawrina (Curriculum Support)" userId="5b989294-1a4f-4ecd-b7ab-ed9ef82fb5c7" providerId="ADAL" clId="{03AEA870-E9BE-485B-BF63-5C790E086E15}" dt="2022-01-26T10:13:34.109" v="25"/>
          <pc:sldLayoutMkLst>
            <pc:docMk/>
            <pc:sldMasterMk cId="2407599109" sldId="2147483677"/>
            <pc:sldLayoutMk cId="4159531380" sldId="2147483686"/>
          </pc:sldLayoutMkLst>
        </pc:sldLayoutChg>
        <pc:sldLayoutChg chg="modTransition">
          <pc:chgData name="Osbourne, Lawrina (Curriculum Support)" userId="5b989294-1a4f-4ecd-b7ab-ed9ef82fb5c7" providerId="ADAL" clId="{03AEA870-E9BE-485B-BF63-5C790E086E15}" dt="2022-01-26T10:13:34.109" v="25"/>
          <pc:sldLayoutMkLst>
            <pc:docMk/>
            <pc:sldMasterMk cId="2407599109" sldId="2147483677"/>
            <pc:sldLayoutMk cId="2006411679" sldId="2147483687"/>
          </pc:sldLayoutMkLst>
        </pc:sldLayoutChg>
        <pc:sldLayoutChg chg="modTransition">
          <pc:chgData name="Osbourne, Lawrina (Curriculum Support)" userId="5b989294-1a4f-4ecd-b7ab-ed9ef82fb5c7" providerId="ADAL" clId="{03AEA870-E9BE-485B-BF63-5C790E086E15}" dt="2022-01-26T10:13:34.109" v="25"/>
          <pc:sldLayoutMkLst>
            <pc:docMk/>
            <pc:sldMasterMk cId="2407599109" sldId="2147483677"/>
            <pc:sldLayoutMk cId="1512549383" sldId="2147483688"/>
          </pc:sldLayoutMkLst>
        </pc:sldLayoutChg>
        <pc:sldLayoutChg chg="modTransition">
          <pc:chgData name="Osbourne, Lawrina (Curriculum Support)" userId="5b989294-1a4f-4ecd-b7ab-ed9ef82fb5c7" providerId="ADAL" clId="{03AEA870-E9BE-485B-BF63-5C790E086E15}" dt="2022-01-26T10:13:34.109" v="25"/>
          <pc:sldLayoutMkLst>
            <pc:docMk/>
            <pc:sldMasterMk cId="2407599109" sldId="2147483677"/>
            <pc:sldLayoutMk cId="3469306383" sldId="2147483689"/>
          </pc:sldLayoutMkLst>
        </pc:sldLayoutChg>
        <pc:sldLayoutChg chg="modTransition">
          <pc:chgData name="Osbourne, Lawrina (Curriculum Support)" userId="5b989294-1a4f-4ecd-b7ab-ed9ef82fb5c7" providerId="ADAL" clId="{03AEA870-E9BE-485B-BF63-5C790E086E15}" dt="2022-01-26T10:13:34.109" v="25"/>
          <pc:sldLayoutMkLst>
            <pc:docMk/>
            <pc:sldMasterMk cId="2407599109" sldId="2147483677"/>
            <pc:sldLayoutMk cId="2820977136" sldId="2147483690"/>
          </pc:sldLayoutMkLst>
        </pc:sldLayoutChg>
      </pc:sldMasterChg>
    </pc:docChg>
  </pc:docChgLst>
  <pc:docChgLst>
    <pc:chgData name="Jane" userId="38f041a2-02fc-425b-9559-cdb75a858b09" providerId="ADAL" clId="{6FB767DE-50D3-4D63-B270-4E8CC0A7ADDF}"/>
    <pc:docChg chg="modSld">
      <pc:chgData name="Jane" userId="38f041a2-02fc-425b-9559-cdb75a858b09" providerId="ADAL" clId="{6FB767DE-50D3-4D63-B270-4E8CC0A7ADDF}" dt="2022-02-21T23:36:19.066" v="6" actId="20577"/>
      <pc:docMkLst>
        <pc:docMk/>
      </pc:docMkLst>
      <pc:sldChg chg="modSp mod">
        <pc:chgData name="Jane" userId="38f041a2-02fc-425b-9559-cdb75a858b09" providerId="ADAL" clId="{6FB767DE-50D3-4D63-B270-4E8CC0A7ADDF}" dt="2022-02-21T23:36:19.066" v="6" actId="20577"/>
        <pc:sldMkLst>
          <pc:docMk/>
          <pc:sldMk cId="3507754903" sldId="307"/>
        </pc:sldMkLst>
        <pc:spChg chg="mod">
          <ac:chgData name="Jane" userId="38f041a2-02fc-425b-9559-cdb75a858b09" providerId="ADAL" clId="{6FB767DE-50D3-4D63-B270-4E8CC0A7ADDF}" dt="2022-02-21T23:36:19.066" v="6" actId="20577"/>
          <ac:spMkLst>
            <pc:docMk/>
            <pc:sldMk cId="3507754903" sldId="307"/>
            <ac:spMk id="3" creationId="{A3698BB1-DD30-4EE5-910F-B001E7ED5739}"/>
          </ac:spMkLst>
        </pc:spChg>
      </pc:sldChg>
    </pc:docChg>
  </pc:docChgLst>
  <pc:docChgLst>
    <pc:chgData name="Light, Jane (Curriculum Support)" userId="S::jane.light380@schools.sa.edu.au::38f041a2-02fc-425b-9559-cdb75a858b09" providerId="AD" clId="Web-{751FC69B-30F7-42EC-9760-C36E86129E34}"/>
    <pc:docChg chg="modSld">
      <pc:chgData name="Light, Jane (Curriculum Support)" userId="S::jane.light380@schools.sa.edu.au::38f041a2-02fc-425b-9559-cdb75a858b09" providerId="AD" clId="Web-{751FC69B-30F7-42EC-9760-C36E86129E34}" dt="2022-01-28T04:19:40.561" v="56"/>
      <pc:docMkLst>
        <pc:docMk/>
      </pc:docMkLst>
      <pc:sldChg chg="modSp">
        <pc:chgData name="Light, Jane (Curriculum Support)" userId="S::jane.light380@schools.sa.edu.au::38f041a2-02fc-425b-9559-cdb75a858b09" providerId="AD" clId="Web-{751FC69B-30F7-42EC-9760-C36E86129E34}" dt="2022-01-28T04:14:47.321" v="49" actId="20577"/>
        <pc:sldMkLst>
          <pc:docMk/>
          <pc:sldMk cId="1675172379" sldId="316"/>
        </pc:sldMkLst>
        <pc:spChg chg="mod">
          <ac:chgData name="Light, Jane (Curriculum Support)" userId="S::jane.light380@schools.sa.edu.au::38f041a2-02fc-425b-9559-cdb75a858b09" providerId="AD" clId="Web-{751FC69B-30F7-42EC-9760-C36E86129E34}" dt="2022-01-28T04:14:47.321" v="49" actId="20577"/>
          <ac:spMkLst>
            <pc:docMk/>
            <pc:sldMk cId="1675172379" sldId="316"/>
            <ac:spMk id="3" creationId="{75B552CF-E115-4BAB-98DC-3AF50F14DEE2}"/>
          </ac:spMkLst>
        </pc:spChg>
      </pc:sldChg>
      <pc:sldChg chg="modSp">
        <pc:chgData name="Light, Jane (Curriculum Support)" userId="S::jane.light380@schools.sa.edu.au::38f041a2-02fc-425b-9559-cdb75a858b09" providerId="AD" clId="Web-{751FC69B-30F7-42EC-9760-C36E86129E34}" dt="2022-01-28T04:15:08.680" v="55" actId="20577"/>
        <pc:sldMkLst>
          <pc:docMk/>
          <pc:sldMk cId="3138823137" sldId="318"/>
        </pc:sldMkLst>
        <pc:spChg chg="mod">
          <ac:chgData name="Light, Jane (Curriculum Support)" userId="S::jane.light380@schools.sa.edu.au::38f041a2-02fc-425b-9559-cdb75a858b09" providerId="AD" clId="Web-{751FC69B-30F7-42EC-9760-C36E86129E34}" dt="2022-01-28T04:15:08.680" v="55" actId="20577"/>
          <ac:spMkLst>
            <pc:docMk/>
            <pc:sldMk cId="3138823137" sldId="318"/>
            <ac:spMk id="3" creationId="{75B552CF-E115-4BAB-98DC-3AF50F14DEE2}"/>
          </ac:spMkLst>
        </pc:spChg>
      </pc:sldChg>
      <pc:sldChg chg="modSp">
        <pc:chgData name="Light, Jane (Curriculum Support)" userId="S::jane.light380@schools.sa.edu.au::38f041a2-02fc-425b-9559-cdb75a858b09" providerId="AD" clId="Web-{751FC69B-30F7-42EC-9760-C36E86129E34}" dt="2022-01-28T04:14:02.335" v="36" actId="20577"/>
        <pc:sldMkLst>
          <pc:docMk/>
          <pc:sldMk cId="1803687319" sldId="319"/>
        </pc:sldMkLst>
        <pc:spChg chg="mod">
          <ac:chgData name="Light, Jane (Curriculum Support)" userId="S::jane.light380@schools.sa.edu.au::38f041a2-02fc-425b-9559-cdb75a858b09" providerId="AD" clId="Web-{751FC69B-30F7-42EC-9760-C36E86129E34}" dt="2022-01-28T04:14:02.335" v="36" actId="20577"/>
          <ac:spMkLst>
            <pc:docMk/>
            <pc:sldMk cId="1803687319" sldId="319"/>
            <ac:spMk id="3" creationId="{75B552CF-E115-4BAB-98DC-3AF50F14DEE2}"/>
          </ac:spMkLst>
        </pc:spChg>
      </pc:sldChg>
      <pc:sldChg chg="modSp">
        <pc:chgData name="Light, Jane (Curriculum Support)" userId="S::jane.light380@schools.sa.edu.au::38f041a2-02fc-425b-9559-cdb75a858b09" providerId="AD" clId="Web-{751FC69B-30F7-42EC-9760-C36E86129E34}" dt="2022-01-28T04:14:24.851" v="41" actId="20577"/>
        <pc:sldMkLst>
          <pc:docMk/>
          <pc:sldMk cId="309343584" sldId="320"/>
        </pc:sldMkLst>
        <pc:spChg chg="mod">
          <ac:chgData name="Light, Jane (Curriculum Support)" userId="S::jane.light380@schools.sa.edu.au::38f041a2-02fc-425b-9559-cdb75a858b09" providerId="AD" clId="Web-{751FC69B-30F7-42EC-9760-C36E86129E34}" dt="2022-01-28T04:14:24.851" v="41" actId="20577"/>
          <ac:spMkLst>
            <pc:docMk/>
            <pc:sldMk cId="309343584" sldId="320"/>
            <ac:spMk id="3" creationId="{75B552CF-E115-4BAB-98DC-3AF50F14DEE2}"/>
          </ac:spMkLst>
        </pc:spChg>
      </pc:sldChg>
      <pc:sldChg chg="delSp delAnim">
        <pc:chgData name="Light, Jane (Curriculum Support)" userId="S::jane.light380@schools.sa.edu.au::38f041a2-02fc-425b-9559-cdb75a858b09" providerId="AD" clId="Web-{751FC69B-30F7-42EC-9760-C36E86129E34}" dt="2022-01-28T04:19:40.561" v="56"/>
        <pc:sldMkLst>
          <pc:docMk/>
          <pc:sldMk cId="922823677" sldId="326"/>
        </pc:sldMkLst>
        <pc:picChg chg="del">
          <ac:chgData name="Light, Jane (Curriculum Support)" userId="S::jane.light380@schools.sa.edu.au::38f041a2-02fc-425b-9559-cdb75a858b09" providerId="AD" clId="Web-{751FC69B-30F7-42EC-9760-C36E86129E34}" dt="2022-01-28T04:19:40.561" v="56"/>
          <ac:picMkLst>
            <pc:docMk/>
            <pc:sldMk cId="922823677" sldId="326"/>
            <ac:picMk id="4" creationId="{C691D912-A8E0-470F-A942-52AAED9619B1}"/>
          </ac:picMkLst>
        </pc:picChg>
      </pc:sldChg>
      <pc:sldChg chg="addSp delSp modSp">
        <pc:chgData name="Light, Jane (Curriculum Support)" userId="S::jane.light380@schools.sa.edu.au::38f041a2-02fc-425b-9559-cdb75a858b09" providerId="AD" clId="Web-{751FC69B-30F7-42EC-9760-C36E86129E34}" dt="2022-01-28T04:03:08.634" v="1"/>
        <pc:sldMkLst>
          <pc:docMk/>
          <pc:sldMk cId="3031576269" sldId="329"/>
        </pc:sldMkLst>
        <pc:spChg chg="del">
          <ac:chgData name="Light, Jane (Curriculum Support)" userId="S::jane.light380@schools.sa.edu.au::38f041a2-02fc-425b-9559-cdb75a858b09" providerId="AD" clId="Web-{751FC69B-30F7-42EC-9760-C36E86129E34}" dt="2022-01-28T04:03:02.353" v="0"/>
          <ac:spMkLst>
            <pc:docMk/>
            <pc:sldMk cId="3031576269" sldId="329"/>
            <ac:spMk id="2" creationId="{E09FA3F6-189C-4E6A-90F9-EF62DA902727}"/>
          </ac:spMkLst>
        </pc:spChg>
        <pc:spChg chg="add del mod">
          <ac:chgData name="Light, Jane (Curriculum Support)" userId="S::jane.light380@schools.sa.edu.au::38f041a2-02fc-425b-9559-cdb75a858b09" providerId="AD" clId="Web-{751FC69B-30F7-42EC-9760-C36E86129E34}" dt="2022-01-28T04:03:08.634" v="1"/>
          <ac:spMkLst>
            <pc:docMk/>
            <pc:sldMk cId="3031576269" sldId="329"/>
            <ac:spMk id="6" creationId="{226C9047-A3A9-48E1-B58F-32276D98E4D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6C5476-28A2-41C6-BCEB-841EA64FD63A}" type="datetimeFigureOut">
              <a:rPr lang="en-AU" smtClean="0"/>
              <a:t>30/03/2022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5E95AD-044C-4837-B709-366E60CA98A0}" type="slidenum">
              <a:rPr lang="en-AU" smtClean="0"/>
              <a:t>‹#›</a:t>
            </a:fld>
            <a:endParaRPr lang="en-AU"/>
          </a:p>
        </p:txBody>
      </p:sp>
    </p:spTree>
    <p:extLst>
      <p:ext uri="{BB962C8B-B14F-4D97-AF65-F5344CB8AC3E}">
        <p14:creationId xmlns:p14="http://schemas.microsoft.com/office/powerpoint/2010/main" val="3362845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B5E95AD-044C-4837-B709-366E60CA98A0}" type="slidenum">
              <a:rPr lang="en-AU" smtClean="0"/>
              <a:t>6</a:t>
            </a:fld>
            <a:endParaRPr lang="en-AU"/>
          </a:p>
        </p:txBody>
      </p:sp>
    </p:spTree>
    <p:extLst>
      <p:ext uri="{BB962C8B-B14F-4D97-AF65-F5344CB8AC3E}">
        <p14:creationId xmlns:p14="http://schemas.microsoft.com/office/powerpoint/2010/main" val="2020545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B5E95AD-044C-4837-B709-366E60CA98A0}" type="slidenum">
              <a:rPr lang="en-AU" smtClean="0"/>
              <a:t>7</a:t>
            </a:fld>
            <a:endParaRPr lang="en-AU"/>
          </a:p>
        </p:txBody>
      </p:sp>
    </p:spTree>
    <p:extLst>
      <p:ext uri="{BB962C8B-B14F-4D97-AF65-F5344CB8AC3E}">
        <p14:creationId xmlns:p14="http://schemas.microsoft.com/office/powerpoint/2010/main" val="4245076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3B0F85C-6D40-43D9-8EEE-C6A746B52258}" type="slidenum">
              <a:rPr lang="en-AU" smtClean="0"/>
              <a:t>23</a:t>
            </a:fld>
            <a:endParaRPr lang="en-AU"/>
          </a:p>
        </p:txBody>
      </p:sp>
    </p:spTree>
    <p:extLst>
      <p:ext uri="{BB962C8B-B14F-4D97-AF65-F5344CB8AC3E}">
        <p14:creationId xmlns:p14="http://schemas.microsoft.com/office/powerpoint/2010/main" val="31934520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hyperlink" Target="mailto:education.customers@sa.gov.au" TargetMode="External"/><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134BA14-4016-484B-A9B7-6B24BB87D0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512E2C74-B4C5-4423-97D0-D837E39A83BD}"/>
              </a:ext>
            </a:extLst>
          </p:cNvPr>
          <p:cNvSpPr>
            <a:spLocks noGrp="1"/>
          </p:cNvSpPr>
          <p:nvPr>
            <p:ph type="ctrTitle" hasCustomPrompt="1"/>
          </p:nvPr>
        </p:nvSpPr>
        <p:spPr>
          <a:xfrm>
            <a:off x="2123063" y="2863969"/>
            <a:ext cx="9436532" cy="806570"/>
          </a:xfrm>
        </p:spPr>
        <p:txBody>
          <a:bodyPr anchor="b">
            <a:noAutofit/>
          </a:bodyPr>
          <a:lstStyle>
            <a:lvl1pPr algn="l">
              <a:defRPr sz="5400">
                <a:solidFill>
                  <a:schemeClr val="bg1"/>
                </a:solidFill>
                <a:latin typeface="+mn-lt"/>
              </a:defRPr>
            </a:lvl1pPr>
          </a:lstStyle>
          <a:p>
            <a:r>
              <a:rPr lang="en-US"/>
              <a:t>[INSERT YEAR LEVEL – </a:t>
            </a:r>
            <a:r>
              <a:rPr lang="en-US" err="1"/>
              <a:t>ie</a:t>
            </a:r>
            <a:r>
              <a:rPr lang="en-US"/>
              <a:t> Year 4]</a:t>
            </a:r>
            <a:endParaRPr lang="en-AU"/>
          </a:p>
        </p:txBody>
      </p:sp>
      <p:pic>
        <p:nvPicPr>
          <p:cNvPr id="10" name="Picture 9" descr="A picture containing text, tableware, plate, clipart&#10;&#10;Description automatically generated">
            <a:extLst>
              <a:ext uri="{FF2B5EF4-FFF2-40B4-BE49-F238E27FC236}">
                <a16:creationId xmlns:a16="http://schemas.microsoft.com/office/drawing/2014/main" id="{F6C25B45-175D-43DF-8D57-05E1A357BF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22847" y="1299213"/>
            <a:ext cx="4450464" cy="1204275"/>
          </a:xfrm>
          <a:prstGeom prst="rect">
            <a:avLst/>
          </a:prstGeom>
        </p:spPr>
      </p:pic>
      <p:sp>
        <p:nvSpPr>
          <p:cNvPr id="15" name="Text Placeholder 14">
            <a:extLst>
              <a:ext uri="{FF2B5EF4-FFF2-40B4-BE49-F238E27FC236}">
                <a16:creationId xmlns:a16="http://schemas.microsoft.com/office/drawing/2014/main" id="{1068B62F-70BE-4009-83EE-B2E227C47698}"/>
              </a:ext>
            </a:extLst>
          </p:cNvPr>
          <p:cNvSpPr>
            <a:spLocks noGrp="1"/>
          </p:cNvSpPr>
          <p:nvPr>
            <p:ph type="body" sz="quarter" idx="10" hasCustomPrompt="1"/>
          </p:nvPr>
        </p:nvSpPr>
        <p:spPr>
          <a:xfrm>
            <a:off x="2123279" y="4382218"/>
            <a:ext cx="9436100" cy="690293"/>
          </a:xfrm>
        </p:spPr>
        <p:txBody>
          <a:bodyPr/>
          <a:lstStyle>
            <a:lvl1pPr marL="0" indent="0">
              <a:buNone/>
              <a:defRPr>
                <a:solidFill>
                  <a:schemeClr val="bg1"/>
                </a:solidFill>
              </a:defRPr>
            </a:lvl1pPr>
          </a:lstStyle>
          <a:p>
            <a:pPr lvl="0"/>
            <a:r>
              <a:rPr lang="en-US"/>
              <a:t>[INSERT LESSON – </a:t>
            </a:r>
            <a:r>
              <a:rPr lang="en-US" err="1"/>
              <a:t>ie</a:t>
            </a:r>
            <a:r>
              <a:rPr lang="en-US"/>
              <a:t> Lesson 1 – Number and money]</a:t>
            </a:r>
          </a:p>
        </p:txBody>
      </p:sp>
      <p:sp>
        <p:nvSpPr>
          <p:cNvPr id="19" name="Text Placeholder 18">
            <a:extLst>
              <a:ext uri="{FF2B5EF4-FFF2-40B4-BE49-F238E27FC236}">
                <a16:creationId xmlns:a16="http://schemas.microsoft.com/office/drawing/2014/main" id="{1EE55352-7817-4805-BF24-DE802387A423}"/>
              </a:ext>
            </a:extLst>
          </p:cNvPr>
          <p:cNvSpPr>
            <a:spLocks noGrp="1"/>
          </p:cNvSpPr>
          <p:nvPr>
            <p:ph type="body" sz="quarter" idx="11" hasCustomPrompt="1"/>
          </p:nvPr>
        </p:nvSpPr>
        <p:spPr>
          <a:xfrm>
            <a:off x="2123637" y="3592905"/>
            <a:ext cx="10237997" cy="690563"/>
          </a:xfrm>
        </p:spPr>
        <p:txBody>
          <a:bodyPr>
            <a:noAutofit/>
          </a:bodyPr>
          <a:lstStyle>
            <a:lvl1pPr marL="0" indent="0">
              <a:buNone/>
              <a:defRPr sz="54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SUBJECT– </a:t>
            </a:r>
            <a:r>
              <a:rPr lang="en-US" err="1"/>
              <a:t>ie</a:t>
            </a:r>
            <a:r>
              <a:rPr lang="en-US"/>
              <a:t> Mathematics]</a:t>
            </a:r>
            <a:endParaRPr lang="en-AU"/>
          </a:p>
        </p:txBody>
      </p:sp>
      <p:sp>
        <p:nvSpPr>
          <p:cNvPr id="20" name="Text Box 2">
            <a:extLst>
              <a:ext uri="{FF2B5EF4-FFF2-40B4-BE49-F238E27FC236}">
                <a16:creationId xmlns:a16="http://schemas.microsoft.com/office/drawing/2014/main" id="{8DBFFF7F-95AD-4FD3-88A9-74F00CD38AB8}"/>
              </a:ext>
            </a:extLst>
          </p:cNvPr>
          <p:cNvSpPr txBox="1">
            <a:spLocks noChangeArrowheads="1"/>
          </p:cNvSpPr>
          <p:nvPr userDrawn="1"/>
        </p:nvSpPr>
        <p:spPr bwMode="auto">
          <a:xfrm>
            <a:off x="146650" y="6449489"/>
            <a:ext cx="46444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rgbClr val="35777D"/>
                </a:solidFill>
                <a:ea typeface="Times New Roman" panose="02020603050405020304" pitchFamily="18" charset="0"/>
                <a:cs typeface="Calibri" panose="020F0502020204030204" pitchFamily="34" charset="0"/>
              </a:rPr>
              <a:t> </a:t>
            </a:r>
            <a:endParaRPr lang="en-AU" altLang="en-US" sz="1100">
              <a:solidFill>
                <a:srgbClr val="35777D"/>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a:solidFill>
                  <a:srgbClr val="35777D"/>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1798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size text content and audi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767720"/>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
        <p:nvSpPr>
          <p:cNvPr id="3" name="Text Placeholder 2">
            <a:extLst>
              <a:ext uri="{FF2B5EF4-FFF2-40B4-BE49-F238E27FC236}">
                <a16:creationId xmlns:a16="http://schemas.microsoft.com/office/drawing/2014/main" id="{FB15125D-1690-4057-A80F-E538A0D97427}"/>
              </a:ext>
            </a:extLst>
          </p:cNvPr>
          <p:cNvSpPr>
            <a:spLocks noGrp="1"/>
          </p:cNvSpPr>
          <p:nvPr>
            <p:ph type="body" sz="quarter" idx="13" hasCustomPrompt="1"/>
          </p:nvPr>
        </p:nvSpPr>
        <p:spPr>
          <a:xfrm>
            <a:off x="838200" y="1457864"/>
            <a:ext cx="10721975" cy="4114800"/>
          </a:xfrm>
        </p:spPr>
        <p:txBody>
          <a:bodyPr/>
          <a:lstStyle>
            <a:lvl1pPr marL="0" indent="0">
              <a:buNone/>
              <a:defRPr/>
            </a:lvl1pPr>
          </a:lstStyle>
          <a:p>
            <a:pPr lvl="0"/>
            <a:r>
              <a:rPr lang="en-US"/>
              <a:t>Click to add text content</a:t>
            </a:r>
          </a:p>
          <a:p>
            <a:pPr lvl="1"/>
            <a:r>
              <a:rPr lang="en-US"/>
              <a:t>Second level</a:t>
            </a:r>
          </a:p>
        </p:txBody>
      </p:sp>
    </p:spTree>
    <p:extLst>
      <p:ext uri="{BB962C8B-B14F-4D97-AF65-F5344CB8AC3E}">
        <p14:creationId xmlns:p14="http://schemas.microsoft.com/office/powerpoint/2010/main" val="2032022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6343650" cy="315436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360613"/>
            <a:ext cx="3971925" cy="3154362"/>
          </a:xfrm>
        </p:spPr>
        <p:txBody>
          <a:bodyPr/>
          <a:lstStyle>
            <a:lvl1pPr>
              <a:defRPr/>
            </a:lvl1pPr>
          </a:lstStyle>
          <a:p>
            <a:r>
              <a:rPr lang="en-AU"/>
              <a:t>Insert picture or diagram</a:t>
            </a:r>
          </a:p>
        </p:txBody>
      </p:sp>
    </p:spTree>
    <p:extLst>
      <p:ext uri="{BB962C8B-B14F-4D97-AF65-F5344CB8AC3E}">
        <p14:creationId xmlns:p14="http://schemas.microsoft.com/office/powerpoint/2010/main" val="2427789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with audio">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969972"/>
            <a:ext cx="6343650" cy="2573337"/>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970213"/>
            <a:ext cx="3971925" cy="2573337"/>
          </a:xfrm>
        </p:spPr>
        <p:txBody>
          <a:bodyPr/>
          <a:lstStyle>
            <a:lvl1pPr>
              <a:defRPr/>
            </a:lvl1pPr>
          </a:lstStyle>
          <a:p>
            <a:r>
              <a:rPr lang="en-AU"/>
              <a:t>Insert picture or diagram</a:t>
            </a:r>
          </a:p>
        </p:txBody>
      </p:sp>
      <p:sp>
        <p:nvSpPr>
          <p:cNvPr id="15" name="Text Placeholder 22">
            <a:extLst>
              <a:ext uri="{FF2B5EF4-FFF2-40B4-BE49-F238E27FC236}">
                <a16:creationId xmlns:a16="http://schemas.microsoft.com/office/drawing/2014/main" id="{6CEF98D6-F59C-4F9C-B5B3-EB655602E5E3}"/>
              </a:ext>
            </a:extLst>
          </p:cNvPr>
          <p:cNvSpPr>
            <a:spLocks noGrp="1"/>
          </p:cNvSpPr>
          <p:nvPr>
            <p:ph type="body" sz="quarter" idx="11" hasCustomPrompt="1"/>
          </p:nvPr>
        </p:nvSpPr>
        <p:spPr>
          <a:xfrm>
            <a:off x="838200" y="2287768"/>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Tree>
    <p:extLst>
      <p:ext uri="{BB962C8B-B14F-4D97-AF65-F5344CB8AC3E}">
        <p14:creationId xmlns:p14="http://schemas.microsoft.com/office/powerpoint/2010/main" val="3668791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pt 2 Text and image with audio">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9349596"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424024"/>
            <a:ext cx="6343650" cy="3119286"/>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424025"/>
            <a:ext cx="3971925" cy="3119526"/>
          </a:xfrm>
        </p:spPr>
        <p:txBody>
          <a:bodyPr/>
          <a:lstStyle>
            <a:lvl1pPr>
              <a:defRPr/>
            </a:lvl1pPr>
          </a:lstStyle>
          <a:p>
            <a:r>
              <a:rPr lang="en-AU"/>
              <a:t>Insert picture or diagram</a:t>
            </a:r>
          </a:p>
        </p:txBody>
      </p:sp>
      <p:sp>
        <p:nvSpPr>
          <p:cNvPr id="15" name="Text Placeholder 22">
            <a:extLst>
              <a:ext uri="{FF2B5EF4-FFF2-40B4-BE49-F238E27FC236}">
                <a16:creationId xmlns:a16="http://schemas.microsoft.com/office/drawing/2014/main" id="{6CEF98D6-F59C-4F9C-B5B3-EB655602E5E3}"/>
              </a:ext>
            </a:extLst>
          </p:cNvPr>
          <p:cNvSpPr>
            <a:spLocks noGrp="1"/>
          </p:cNvSpPr>
          <p:nvPr>
            <p:ph type="body" sz="quarter" idx="11" hasCustomPrompt="1"/>
          </p:nvPr>
        </p:nvSpPr>
        <p:spPr>
          <a:xfrm>
            <a:off x="10291312" y="882709"/>
            <a:ext cx="1062487" cy="1325563"/>
          </a:xfrm>
        </p:spPr>
        <p:txBody>
          <a:bodyPr>
            <a:normAutofit/>
          </a:bodyPr>
          <a:lstStyle>
            <a:lvl1pPr marL="0" indent="0">
              <a:buNone/>
              <a:defRPr sz="1200"/>
            </a:lvl1pPr>
          </a:lstStyle>
          <a:p>
            <a:pPr lvl="0"/>
            <a:r>
              <a:rPr lang="en-US"/>
              <a:t>Place audio recording here and delete text box.</a:t>
            </a:r>
            <a:endParaRPr lang="en-AU"/>
          </a:p>
        </p:txBody>
      </p:sp>
    </p:spTree>
    <p:extLst>
      <p:ext uri="{BB962C8B-B14F-4D97-AF65-F5344CB8AC3E}">
        <p14:creationId xmlns:p14="http://schemas.microsoft.com/office/powerpoint/2010/main" val="1341072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Question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10515600"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66526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sz="9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lnSpc>
                <a:spcPct val="107000"/>
              </a:lnSpc>
            </a:pP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6" name="Action Button: Get Information 5">
            <a:hlinkClick r:id="" action="ppaction://hlinkshowjump?jump=nextslide" highlightClick="1"/>
            <a:extLst>
              <a:ext uri="{FF2B5EF4-FFF2-40B4-BE49-F238E27FC236}">
                <a16:creationId xmlns:a16="http://schemas.microsoft.com/office/drawing/2014/main" id="{3F03C058-EA07-4D9B-A1EE-240F2906A2AF}"/>
              </a:ext>
            </a:extLst>
          </p:cNvPr>
          <p:cNvSpPr/>
          <p:nvPr userDrawn="1"/>
        </p:nvSpPr>
        <p:spPr>
          <a:xfrm>
            <a:off x="838200" y="5550484"/>
            <a:ext cx="740938" cy="740938"/>
          </a:xfrm>
          <a:prstGeom prst="actionButtonInform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D952F74D-9B6F-4AA9-9DD7-C1E45173E2EE}"/>
              </a:ext>
            </a:extLst>
          </p:cNvPr>
          <p:cNvSpPr txBox="1"/>
          <p:nvPr userDrawn="1"/>
        </p:nvSpPr>
        <p:spPr>
          <a:xfrm>
            <a:off x="1579138" y="5736287"/>
            <a:ext cx="3619500" cy="369332"/>
          </a:xfrm>
          <a:prstGeom prst="rect">
            <a:avLst/>
          </a:prstGeom>
          <a:noFill/>
        </p:spPr>
        <p:txBody>
          <a:bodyPr wrap="square" rtlCol="0">
            <a:spAutoFit/>
          </a:bodyPr>
          <a:lstStyle/>
          <a:p>
            <a:r>
              <a:rPr lang="en-AU">
                <a:solidFill>
                  <a:srgbClr val="397A80"/>
                </a:solidFill>
              </a:rPr>
              <a:t>Click here for answer</a:t>
            </a:r>
          </a:p>
        </p:txBody>
      </p:sp>
    </p:spTree>
    <p:extLst>
      <p:ext uri="{BB962C8B-B14F-4D97-AF65-F5344CB8AC3E}">
        <p14:creationId xmlns:p14="http://schemas.microsoft.com/office/powerpoint/2010/main" val="655602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estion slide option 2">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5114925" cy="315436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6238875" y="2360613"/>
            <a:ext cx="5114925" cy="3154362"/>
          </a:xfrm>
        </p:spPr>
        <p:txBody>
          <a:bodyPr/>
          <a:lstStyle>
            <a:lvl1pPr>
              <a:defRPr/>
            </a:lvl1pPr>
          </a:lstStyle>
          <a:p>
            <a:r>
              <a:rPr lang="en-AU"/>
              <a:t>Insert picture or diagram</a:t>
            </a:r>
          </a:p>
        </p:txBody>
      </p:sp>
      <p:sp>
        <p:nvSpPr>
          <p:cNvPr id="15" name="Action Button: Get Information 14">
            <a:hlinkClick r:id="" action="ppaction://hlinkshowjump?jump=nextslide" highlightClick="1"/>
            <a:extLst>
              <a:ext uri="{FF2B5EF4-FFF2-40B4-BE49-F238E27FC236}">
                <a16:creationId xmlns:a16="http://schemas.microsoft.com/office/drawing/2014/main" id="{496907BB-7AF1-4D4F-8816-E332EE04EF74}"/>
              </a:ext>
            </a:extLst>
          </p:cNvPr>
          <p:cNvSpPr/>
          <p:nvPr userDrawn="1"/>
        </p:nvSpPr>
        <p:spPr>
          <a:xfrm>
            <a:off x="838200" y="5550484"/>
            <a:ext cx="740938" cy="740938"/>
          </a:xfrm>
          <a:prstGeom prst="actionButtonInform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D65FC7B1-F2FD-48FD-85E7-27B7E419A03A}"/>
              </a:ext>
            </a:extLst>
          </p:cNvPr>
          <p:cNvSpPr txBox="1"/>
          <p:nvPr userDrawn="1"/>
        </p:nvSpPr>
        <p:spPr>
          <a:xfrm>
            <a:off x="1579138" y="5736287"/>
            <a:ext cx="3619500" cy="369332"/>
          </a:xfrm>
          <a:prstGeom prst="rect">
            <a:avLst/>
          </a:prstGeom>
          <a:noFill/>
        </p:spPr>
        <p:txBody>
          <a:bodyPr wrap="square" rtlCol="0">
            <a:spAutoFit/>
          </a:bodyPr>
          <a:lstStyle/>
          <a:p>
            <a:r>
              <a:rPr lang="en-AU">
                <a:solidFill>
                  <a:srgbClr val="397A80"/>
                </a:solidFill>
              </a:rPr>
              <a:t>Click here for answer</a:t>
            </a:r>
          </a:p>
        </p:txBody>
      </p:sp>
    </p:spTree>
    <p:extLst>
      <p:ext uri="{BB962C8B-B14F-4D97-AF65-F5344CB8AC3E}">
        <p14:creationId xmlns:p14="http://schemas.microsoft.com/office/powerpoint/2010/main" val="2543916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breakout box">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7629525"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787B9838-9AA5-44B4-BDFD-7637A9A1D5EF}"/>
              </a:ext>
            </a:extLst>
          </p:cNvPr>
          <p:cNvSpPr>
            <a:spLocks noGrp="1"/>
          </p:cNvSpPr>
          <p:nvPr>
            <p:ph type="body" sz="quarter" idx="10" hasCustomPrompt="1"/>
          </p:nvPr>
        </p:nvSpPr>
        <p:spPr>
          <a:xfrm>
            <a:off x="8677275" y="2360373"/>
            <a:ext cx="2676525" cy="3117402"/>
          </a:xfrm>
          <a:solidFill>
            <a:srgbClr val="397A80"/>
          </a:solidFill>
        </p:spPr>
        <p:txBody>
          <a:bodyPr/>
          <a:lstStyle>
            <a:lvl1pPr marL="0" indent="0">
              <a:buNone/>
              <a:defRPr>
                <a:solidFill>
                  <a:schemeClr val="bg1"/>
                </a:solidFill>
              </a:defRPr>
            </a:lvl1pPr>
            <a:lvl2pPr marL="457200" indent="0">
              <a:buNone/>
              <a:defRPr/>
            </a:lvl2pPr>
          </a:lstStyle>
          <a:p>
            <a:pPr lvl="0"/>
            <a:r>
              <a:rPr lang="en-US"/>
              <a:t>Click to edit breakout box</a:t>
            </a:r>
          </a:p>
        </p:txBody>
      </p:sp>
    </p:spTree>
    <p:extLst>
      <p:ext uri="{BB962C8B-B14F-4D97-AF65-F5344CB8AC3E}">
        <p14:creationId xmlns:p14="http://schemas.microsoft.com/office/powerpoint/2010/main" val="2217309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ference list">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3789C09-E053-4CF2-A32D-8E215CB69A28}"/>
              </a:ext>
            </a:extLst>
          </p:cNvPr>
          <p:cNvSpPr txBox="1"/>
          <p:nvPr userDrawn="1"/>
        </p:nvSpPr>
        <p:spPr>
          <a:xfrm>
            <a:off x="838200" y="1099944"/>
            <a:ext cx="10515600" cy="769441"/>
          </a:xfrm>
          <a:prstGeom prst="rect">
            <a:avLst/>
          </a:prstGeom>
          <a:noFill/>
        </p:spPr>
        <p:txBody>
          <a:bodyPr wrap="square" rtlCol="0">
            <a:spAutoFit/>
          </a:bodyPr>
          <a:lstStyle/>
          <a:p>
            <a:r>
              <a:rPr lang="en-AU" sz="4400"/>
              <a:t>Reference list</a:t>
            </a:r>
          </a:p>
        </p:txBody>
      </p:sp>
      <p:sp>
        <p:nvSpPr>
          <p:cNvPr id="8" name="Text Placeholder 7">
            <a:extLst>
              <a:ext uri="{FF2B5EF4-FFF2-40B4-BE49-F238E27FC236}">
                <a16:creationId xmlns:a16="http://schemas.microsoft.com/office/drawing/2014/main" id="{CF7A7227-D7B3-4D00-B2A5-0B3724C86E86}"/>
              </a:ext>
            </a:extLst>
          </p:cNvPr>
          <p:cNvSpPr>
            <a:spLocks noGrp="1"/>
          </p:cNvSpPr>
          <p:nvPr>
            <p:ph type="body" sz="quarter" idx="10" hasCustomPrompt="1"/>
          </p:nvPr>
        </p:nvSpPr>
        <p:spPr>
          <a:xfrm>
            <a:off x="992188" y="1870075"/>
            <a:ext cx="10567987" cy="3503613"/>
          </a:xfrm>
        </p:spPr>
        <p:txBody>
          <a:bodyPr/>
          <a:lstStyle>
            <a:lvl1pPr marL="0" indent="0">
              <a:buNone/>
              <a:defRPr sz="2000">
                <a:latin typeface="+mn-lt"/>
              </a:defRPr>
            </a:lvl1pPr>
            <a:lvl2pPr marL="457200" indent="0">
              <a:buNone/>
              <a:defRPr/>
            </a:lvl2pPr>
            <a:lvl3pPr marL="914400" indent="0">
              <a:buNone/>
              <a:defRPr/>
            </a:lvl3pPr>
          </a:lstStyle>
          <a:p>
            <a:pPr lvl="0"/>
            <a:r>
              <a:rPr lang="en-US"/>
              <a:t>Click to add references – Use Harvard referencing conventions </a:t>
            </a:r>
            <a:r>
              <a:rPr lang="en-AU" b="0" i="0">
                <a:effectLst/>
                <a:latin typeface="Segoe UI" panose="020B0502040204020203" pitchFamily="34" charset="0"/>
              </a:rPr>
              <a:t>[Channel Name] YYYY, [Video Title], Platform, DD MMMM, viewed DD MMMM YYYY, &lt; URL &gt;</a:t>
            </a:r>
            <a:endParaRPr lang="en-US"/>
          </a:p>
        </p:txBody>
      </p:sp>
    </p:spTree>
    <p:extLst>
      <p:ext uri="{BB962C8B-B14F-4D97-AF65-F5344CB8AC3E}">
        <p14:creationId xmlns:p14="http://schemas.microsoft.com/office/powerpoint/2010/main" val="3069147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EB3498-21F4-42F0-BF67-C41094D7D321}"/>
              </a:ext>
            </a:extLst>
          </p:cNvPr>
          <p:cNvSpPr>
            <a:spLocks noGrp="1"/>
          </p:cNvSpPr>
          <p:nvPr>
            <p:ph type="dt" sz="half" idx="10"/>
          </p:nvPr>
        </p:nvSpPr>
        <p:spPr/>
        <p:txBody>
          <a:bodyPr/>
          <a:lstStyle/>
          <a:p>
            <a:fld id="{3B4D0874-BDAC-44FE-ADE4-8E491468D91D}" type="datetimeFigureOut">
              <a:rPr lang="en-AU" smtClean="0"/>
              <a:t>30/03/2022</a:t>
            </a:fld>
            <a:endParaRPr lang="en-AU"/>
          </a:p>
        </p:txBody>
      </p:sp>
      <p:sp>
        <p:nvSpPr>
          <p:cNvPr id="3" name="Footer Placeholder 2">
            <a:extLst>
              <a:ext uri="{FF2B5EF4-FFF2-40B4-BE49-F238E27FC236}">
                <a16:creationId xmlns:a16="http://schemas.microsoft.com/office/drawing/2014/main" id="{2BC31C6B-6371-4829-9F74-DE8BF49EAD0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3055B9D-D857-4B06-83C8-51533B7029A7}"/>
              </a:ext>
            </a:extLst>
          </p:cNvPr>
          <p:cNvSpPr>
            <a:spLocks noGrp="1"/>
          </p:cNvSpPr>
          <p:nvPr>
            <p:ph type="sldNum" sz="quarter" idx="12"/>
          </p:nvPr>
        </p:nvSpPr>
        <p:spPr/>
        <p:txBody>
          <a:bodyPr/>
          <a:lstStyle/>
          <a:p>
            <a:fld id="{EC56B5F7-B2A7-46F3-89A4-4CD4F447CD98}" type="slidenum">
              <a:rPr lang="en-AU" smtClean="0"/>
              <a:t>‹#›</a:t>
            </a:fld>
            <a:endParaRPr lang="en-AU"/>
          </a:p>
        </p:txBody>
      </p:sp>
      <p:pic>
        <p:nvPicPr>
          <p:cNvPr id="5" name="Picture 4" descr="A picture containing diagram&#10;&#10;Description automatically generated">
            <a:extLst>
              <a:ext uri="{FF2B5EF4-FFF2-40B4-BE49-F238E27FC236}">
                <a16:creationId xmlns:a16="http://schemas.microsoft.com/office/drawing/2014/main" id="{0A021A1C-406F-4A9D-B032-D4B25FFA3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3144419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134BA14-4016-484B-A9B7-6B24BB87D0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512E2C74-B4C5-4423-97D0-D837E39A83BD}"/>
              </a:ext>
            </a:extLst>
          </p:cNvPr>
          <p:cNvSpPr>
            <a:spLocks noGrp="1"/>
          </p:cNvSpPr>
          <p:nvPr>
            <p:ph type="ctrTitle" hasCustomPrompt="1"/>
          </p:nvPr>
        </p:nvSpPr>
        <p:spPr>
          <a:xfrm>
            <a:off x="2123063" y="2863969"/>
            <a:ext cx="9436532" cy="806570"/>
          </a:xfrm>
        </p:spPr>
        <p:txBody>
          <a:bodyPr anchor="b">
            <a:noAutofit/>
          </a:bodyPr>
          <a:lstStyle>
            <a:lvl1pPr algn="l">
              <a:defRPr sz="5400">
                <a:solidFill>
                  <a:schemeClr val="bg1"/>
                </a:solidFill>
                <a:latin typeface="+mn-lt"/>
              </a:defRPr>
            </a:lvl1pPr>
          </a:lstStyle>
          <a:p>
            <a:r>
              <a:rPr lang="en-US"/>
              <a:t>[INSERT YEAR LEVEL – </a:t>
            </a:r>
            <a:r>
              <a:rPr lang="en-US" err="1"/>
              <a:t>ie</a:t>
            </a:r>
            <a:r>
              <a:rPr lang="en-US"/>
              <a:t> Year 4]</a:t>
            </a:r>
            <a:endParaRPr lang="en-AU"/>
          </a:p>
        </p:txBody>
      </p:sp>
      <p:pic>
        <p:nvPicPr>
          <p:cNvPr id="10" name="Picture 9" descr="A picture containing text, tableware, plate, clipart&#10;&#10;Description automatically generated">
            <a:extLst>
              <a:ext uri="{FF2B5EF4-FFF2-40B4-BE49-F238E27FC236}">
                <a16:creationId xmlns:a16="http://schemas.microsoft.com/office/drawing/2014/main" id="{F6C25B45-175D-43DF-8D57-05E1A357BF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22847" y="1299213"/>
            <a:ext cx="4450464" cy="1204275"/>
          </a:xfrm>
          <a:prstGeom prst="rect">
            <a:avLst/>
          </a:prstGeom>
        </p:spPr>
      </p:pic>
      <p:sp>
        <p:nvSpPr>
          <p:cNvPr id="15" name="Text Placeholder 14">
            <a:extLst>
              <a:ext uri="{FF2B5EF4-FFF2-40B4-BE49-F238E27FC236}">
                <a16:creationId xmlns:a16="http://schemas.microsoft.com/office/drawing/2014/main" id="{1068B62F-70BE-4009-83EE-B2E227C47698}"/>
              </a:ext>
            </a:extLst>
          </p:cNvPr>
          <p:cNvSpPr>
            <a:spLocks noGrp="1"/>
          </p:cNvSpPr>
          <p:nvPr>
            <p:ph type="body" sz="quarter" idx="10" hasCustomPrompt="1"/>
          </p:nvPr>
        </p:nvSpPr>
        <p:spPr>
          <a:xfrm>
            <a:off x="2123279" y="4382218"/>
            <a:ext cx="9436100" cy="690293"/>
          </a:xfrm>
        </p:spPr>
        <p:txBody>
          <a:bodyPr/>
          <a:lstStyle>
            <a:lvl1pPr marL="0" indent="0">
              <a:buNone/>
              <a:defRPr>
                <a:solidFill>
                  <a:schemeClr val="bg1"/>
                </a:solidFill>
              </a:defRPr>
            </a:lvl1pPr>
          </a:lstStyle>
          <a:p>
            <a:pPr lvl="0"/>
            <a:r>
              <a:rPr lang="en-US"/>
              <a:t>[INSERT LESSON – </a:t>
            </a:r>
            <a:r>
              <a:rPr lang="en-US" err="1"/>
              <a:t>ie</a:t>
            </a:r>
            <a:r>
              <a:rPr lang="en-US"/>
              <a:t> Lesson 1 – Number and money]</a:t>
            </a:r>
          </a:p>
        </p:txBody>
      </p:sp>
      <p:sp>
        <p:nvSpPr>
          <p:cNvPr id="19" name="Text Placeholder 18">
            <a:extLst>
              <a:ext uri="{FF2B5EF4-FFF2-40B4-BE49-F238E27FC236}">
                <a16:creationId xmlns:a16="http://schemas.microsoft.com/office/drawing/2014/main" id="{1EE55352-7817-4805-BF24-DE802387A423}"/>
              </a:ext>
            </a:extLst>
          </p:cNvPr>
          <p:cNvSpPr>
            <a:spLocks noGrp="1"/>
          </p:cNvSpPr>
          <p:nvPr>
            <p:ph type="body" sz="quarter" idx="11" hasCustomPrompt="1"/>
          </p:nvPr>
        </p:nvSpPr>
        <p:spPr>
          <a:xfrm>
            <a:off x="2123637" y="3592905"/>
            <a:ext cx="10237997" cy="690563"/>
          </a:xfrm>
        </p:spPr>
        <p:txBody>
          <a:bodyPr>
            <a:noAutofit/>
          </a:bodyPr>
          <a:lstStyle>
            <a:lvl1pPr marL="0" indent="0">
              <a:buNone/>
              <a:defRPr sz="54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SUBJECT– </a:t>
            </a:r>
            <a:r>
              <a:rPr lang="en-US" err="1"/>
              <a:t>ie</a:t>
            </a:r>
            <a:r>
              <a:rPr lang="en-US"/>
              <a:t> Mathematics]</a:t>
            </a:r>
            <a:endParaRPr lang="en-AU"/>
          </a:p>
        </p:txBody>
      </p:sp>
      <p:sp>
        <p:nvSpPr>
          <p:cNvPr id="20" name="Text Box 2">
            <a:extLst>
              <a:ext uri="{FF2B5EF4-FFF2-40B4-BE49-F238E27FC236}">
                <a16:creationId xmlns:a16="http://schemas.microsoft.com/office/drawing/2014/main" id="{8DBFFF7F-95AD-4FD3-88A9-74F00CD38AB8}"/>
              </a:ext>
            </a:extLst>
          </p:cNvPr>
          <p:cNvSpPr txBox="1">
            <a:spLocks noChangeArrowheads="1"/>
          </p:cNvSpPr>
          <p:nvPr userDrawn="1"/>
        </p:nvSpPr>
        <p:spPr bwMode="auto">
          <a:xfrm>
            <a:off x="146650" y="6449489"/>
            <a:ext cx="46444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rgbClr val="35777D"/>
                </a:solidFill>
                <a:ea typeface="Times New Roman" panose="02020603050405020304" pitchFamily="18" charset="0"/>
                <a:cs typeface="Calibri" panose="020F0502020204030204" pitchFamily="34" charset="0"/>
              </a:rPr>
              <a:t> </a:t>
            </a:r>
            <a:endParaRPr lang="en-AU" altLang="en-US" sz="1100">
              <a:solidFill>
                <a:srgbClr val="35777D"/>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a:solidFill>
                  <a:srgbClr val="35777D"/>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2607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structions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78909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EF18211-FFD4-4341-867A-FF0ADCF779A8}"/>
              </a:ext>
            </a:extLst>
          </p:cNvPr>
          <p:cNvSpPr txBox="1"/>
          <p:nvPr userDrawn="1"/>
        </p:nvSpPr>
        <p:spPr>
          <a:xfrm>
            <a:off x="838200" y="797762"/>
            <a:ext cx="10583174" cy="769441"/>
          </a:xfrm>
          <a:prstGeom prst="rect">
            <a:avLst/>
          </a:prstGeom>
          <a:noFill/>
        </p:spPr>
        <p:txBody>
          <a:bodyPr wrap="square" rtlCol="0">
            <a:spAutoFit/>
          </a:bodyPr>
          <a:lstStyle/>
          <a:p>
            <a:r>
              <a:rPr lang="en-AU" sz="4400"/>
              <a:t>Handy tips for this lesson</a:t>
            </a:r>
          </a:p>
        </p:txBody>
      </p:sp>
      <p:sp>
        <p:nvSpPr>
          <p:cNvPr id="6" name="TextBox 5">
            <a:extLst>
              <a:ext uri="{FF2B5EF4-FFF2-40B4-BE49-F238E27FC236}">
                <a16:creationId xmlns:a16="http://schemas.microsoft.com/office/drawing/2014/main" id="{CB5E0110-B120-4318-8989-F35527581A3C}"/>
              </a:ext>
            </a:extLst>
          </p:cNvPr>
          <p:cNvSpPr txBox="1"/>
          <p:nvPr userDrawn="1"/>
        </p:nvSpPr>
        <p:spPr>
          <a:xfrm>
            <a:off x="915200" y="1756625"/>
            <a:ext cx="10369590" cy="4185761"/>
          </a:xfrm>
          <a:prstGeom prst="rect">
            <a:avLst/>
          </a:prstGeom>
          <a:noFill/>
        </p:spPr>
        <p:txBody>
          <a:bodyPr wrap="square" rtlCol="0">
            <a:spAutoFit/>
          </a:bodyPr>
          <a:lstStyle/>
          <a:p>
            <a:pPr marL="0" lvl="0" indent="0">
              <a:lnSpc>
                <a:spcPct val="100000"/>
              </a:lnSpc>
              <a:spcBef>
                <a:spcPts val="2400"/>
              </a:spcBef>
              <a:spcAft>
                <a:spcPts val="0"/>
              </a:spcAft>
              <a:buFont typeface="Arial" panose="020B0604020202020204" pitchFamily="34" charset="0"/>
              <a:buNone/>
            </a:pPr>
            <a:r>
              <a:rPr lang="en-US" sz="2800"/>
              <a:t>View the lesson in slide show mode to use the buttons:</a:t>
            </a:r>
          </a:p>
          <a:p>
            <a:pPr marL="285750" lvl="0" indent="-285750">
              <a:lnSpc>
                <a:spcPct val="100000"/>
              </a:lnSpc>
              <a:spcBef>
                <a:spcPts val="2400"/>
              </a:spcBef>
              <a:spcAft>
                <a:spcPts val="0"/>
              </a:spcAft>
              <a:buFont typeface="Arial" panose="020B0604020202020204" pitchFamily="34" charset="0"/>
              <a:buChar char="•"/>
            </a:pPr>
            <a:r>
              <a:rPr lang="en-US" sz="2800"/>
              <a:t>Use the arrows in the top right corner to go to the next or previous slide. </a:t>
            </a:r>
          </a:p>
          <a:p>
            <a:pPr marL="285750" lvl="0" indent="-285750">
              <a:lnSpc>
                <a:spcPct val="100000"/>
              </a:lnSpc>
              <a:spcBef>
                <a:spcPts val="2400"/>
              </a:spcBef>
              <a:spcAft>
                <a:spcPts val="0"/>
              </a:spcAft>
              <a:buFont typeface="Arial" panose="020B0604020202020204" pitchFamily="34" charset="0"/>
              <a:buChar char="•"/>
            </a:pPr>
            <a:r>
              <a:rPr lang="en-US" sz="2800"/>
              <a:t>Click the home button to go back to the first slide.</a:t>
            </a:r>
          </a:p>
          <a:p>
            <a:pPr marL="285750" lvl="0" indent="-285750">
              <a:lnSpc>
                <a:spcPct val="100000"/>
              </a:lnSpc>
              <a:spcBef>
                <a:spcPts val="2400"/>
              </a:spcBef>
              <a:spcAft>
                <a:spcPts val="0"/>
              </a:spcAft>
              <a:buFont typeface="Arial" panose="020B0604020202020204" pitchFamily="34" charset="0"/>
              <a:buChar char="•"/>
            </a:pPr>
            <a:r>
              <a:rPr lang="en-US" sz="2800"/>
              <a:t>Some slides have audio. Click on the speaker button to listen.</a:t>
            </a:r>
          </a:p>
          <a:p>
            <a:pPr marL="285750" lvl="0" indent="-285750">
              <a:lnSpc>
                <a:spcPct val="100000"/>
              </a:lnSpc>
              <a:spcBef>
                <a:spcPts val="2400"/>
              </a:spcBef>
              <a:spcAft>
                <a:spcPts val="0"/>
              </a:spcAft>
              <a:buFont typeface="Arial" panose="020B0604020202020204" pitchFamily="34" charset="0"/>
              <a:buChar char="•"/>
            </a:pPr>
            <a:r>
              <a:rPr lang="en-US" sz="2800"/>
              <a:t>Some slides may be interactive. Click the button for extra elements.</a:t>
            </a:r>
          </a:p>
          <a:p>
            <a:endParaRPr lang="en-AU"/>
          </a:p>
        </p:txBody>
      </p:sp>
      <p:pic>
        <p:nvPicPr>
          <p:cNvPr id="9" name="Picture 8">
            <a:extLst>
              <a:ext uri="{FF2B5EF4-FFF2-40B4-BE49-F238E27FC236}">
                <a16:creationId xmlns:a16="http://schemas.microsoft.com/office/drawing/2014/main" id="{5318893E-6710-4CAD-9804-CA6C033F56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263" y="4319001"/>
            <a:ext cx="718487" cy="645065"/>
          </a:xfrm>
          <a:prstGeom prst="rect">
            <a:avLst/>
          </a:prstGeom>
        </p:spPr>
      </p:pic>
      <p:sp>
        <p:nvSpPr>
          <p:cNvPr id="16" name="Action Button: Go Home 15">
            <a:hlinkClick r:id="" action="ppaction://hlinkshowjump?jump=firstslide" highlightClick="1"/>
            <a:extLst>
              <a:ext uri="{FF2B5EF4-FFF2-40B4-BE49-F238E27FC236}">
                <a16:creationId xmlns:a16="http://schemas.microsoft.com/office/drawing/2014/main" id="{8EABEA39-9D51-468F-840D-A64C5611C90F}"/>
              </a:ext>
            </a:extLst>
          </p:cNvPr>
          <p:cNvSpPr/>
          <p:nvPr userDrawn="1"/>
        </p:nvSpPr>
        <p:spPr>
          <a:xfrm>
            <a:off x="163880" y="3460170"/>
            <a:ext cx="726455" cy="726455"/>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ction Button: Go Back or Previous 16">
            <a:hlinkClick r:id="" action="ppaction://hlinkshowjump?jump=previousslide" highlightClick="1"/>
            <a:extLst>
              <a:ext uri="{FF2B5EF4-FFF2-40B4-BE49-F238E27FC236}">
                <a16:creationId xmlns:a16="http://schemas.microsoft.com/office/drawing/2014/main" id="{30705389-20F8-4B20-AFC5-15FF55BA4995}"/>
              </a:ext>
            </a:extLst>
          </p:cNvPr>
          <p:cNvSpPr/>
          <p:nvPr userDrawn="1"/>
        </p:nvSpPr>
        <p:spPr>
          <a:xfrm>
            <a:off x="94899" y="2546725"/>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Action Button: Go Forward or Next 17">
            <a:hlinkClick r:id="" action="ppaction://hlinkshowjump?jump=nextslide" highlightClick="1"/>
            <a:extLst>
              <a:ext uri="{FF2B5EF4-FFF2-40B4-BE49-F238E27FC236}">
                <a16:creationId xmlns:a16="http://schemas.microsoft.com/office/drawing/2014/main" id="{AF12B096-DF68-44D1-AB6D-AC351EC1C3E0}"/>
              </a:ext>
            </a:extLst>
          </p:cNvPr>
          <p:cNvSpPr/>
          <p:nvPr userDrawn="1"/>
        </p:nvSpPr>
        <p:spPr>
          <a:xfrm>
            <a:off x="527107" y="2546725"/>
            <a:ext cx="468201" cy="468201"/>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a:extLst>
              <a:ext uri="{FF2B5EF4-FFF2-40B4-BE49-F238E27FC236}">
                <a16:creationId xmlns:a16="http://schemas.microsoft.com/office/drawing/2014/main" id="{18C9DE91-06AE-4B8D-A05E-5C17F3D28F7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576" y="5234492"/>
            <a:ext cx="653759" cy="645065"/>
          </a:xfrm>
          <a:prstGeom prst="rect">
            <a:avLst/>
          </a:prstGeom>
        </p:spPr>
      </p:pic>
    </p:spTree>
    <p:extLst>
      <p:ext uri="{BB962C8B-B14F-4D97-AF65-F5344CB8AC3E}">
        <p14:creationId xmlns:p14="http://schemas.microsoft.com/office/powerpoint/2010/main" val="42596995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structions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78909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EF18211-FFD4-4341-867A-FF0ADCF779A8}"/>
              </a:ext>
            </a:extLst>
          </p:cNvPr>
          <p:cNvSpPr txBox="1"/>
          <p:nvPr userDrawn="1"/>
        </p:nvSpPr>
        <p:spPr>
          <a:xfrm>
            <a:off x="838200" y="797762"/>
            <a:ext cx="10583174" cy="769441"/>
          </a:xfrm>
          <a:prstGeom prst="rect">
            <a:avLst/>
          </a:prstGeom>
          <a:noFill/>
        </p:spPr>
        <p:txBody>
          <a:bodyPr wrap="square" rtlCol="0">
            <a:spAutoFit/>
          </a:bodyPr>
          <a:lstStyle/>
          <a:p>
            <a:r>
              <a:rPr lang="en-AU" sz="4400"/>
              <a:t>Handy tips for this lesson</a:t>
            </a:r>
          </a:p>
        </p:txBody>
      </p:sp>
      <p:sp>
        <p:nvSpPr>
          <p:cNvPr id="6" name="TextBox 5">
            <a:extLst>
              <a:ext uri="{FF2B5EF4-FFF2-40B4-BE49-F238E27FC236}">
                <a16:creationId xmlns:a16="http://schemas.microsoft.com/office/drawing/2014/main" id="{CB5E0110-B120-4318-8989-F35527581A3C}"/>
              </a:ext>
            </a:extLst>
          </p:cNvPr>
          <p:cNvSpPr txBox="1"/>
          <p:nvPr userDrawn="1"/>
        </p:nvSpPr>
        <p:spPr>
          <a:xfrm>
            <a:off x="915200" y="1756625"/>
            <a:ext cx="10369590" cy="4616648"/>
          </a:xfrm>
          <a:prstGeom prst="rect">
            <a:avLst/>
          </a:prstGeom>
          <a:noFill/>
        </p:spPr>
        <p:txBody>
          <a:bodyPr wrap="square" rtlCol="0">
            <a:spAutoFit/>
          </a:bodyPr>
          <a:lstStyle/>
          <a:p>
            <a:pPr marL="0" lvl="0" indent="0">
              <a:lnSpc>
                <a:spcPct val="100000"/>
              </a:lnSpc>
              <a:spcBef>
                <a:spcPts val="2400"/>
              </a:spcBef>
              <a:spcAft>
                <a:spcPts val="0"/>
              </a:spcAft>
              <a:buFont typeface="Arial" panose="020B0604020202020204" pitchFamily="34" charset="0"/>
              <a:buNone/>
            </a:pPr>
            <a:r>
              <a:rPr lang="en-US" sz="2800"/>
              <a:t>View the lesson in slide show mode to use the buttons:</a:t>
            </a:r>
          </a:p>
          <a:p>
            <a:pPr marL="285750" lvl="0" indent="-285750">
              <a:lnSpc>
                <a:spcPct val="100000"/>
              </a:lnSpc>
              <a:spcBef>
                <a:spcPts val="2400"/>
              </a:spcBef>
              <a:spcAft>
                <a:spcPts val="0"/>
              </a:spcAft>
              <a:buFont typeface="Arial" panose="020B0604020202020204" pitchFamily="34" charset="0"/>
              <a:buChar char="•"/>
            </a:pPr>
            <a:r>
              <a:rPr lang="en-US" sz="2800"/>
              <a:t>Use the arrows in the top right corner to go to the next or previous slide. </a:t>
            </a:r>
          </a:p>
          <a:p>
            <a:pPr marL="285750" lvl="0" indent="-285750">
              <a:lnSpc>
                <a:spcPct val="100000"/>
              </a:lnSpc>
              <a:spcBef>
                <a:spcPts val="2400"/>
              </a:spcBef>
              <a:spcAft>
                <a:spcPts val="0"/>
              </a:spcAft>
              <a:buFont typeface="Arial" panose="020B0604020202020204" pitchFamily="34" charset="0"/>
              <a:buChar char="•"/>
            </a:pPr>
            <a:r>
              <a:rPr lang="en-US" sz="2800"/>
              <a:t>Click the home button to go back to the first slide.</a:t>
            </a:r>
          </a:p>
          <a:p>
            <a:pPr marL="285750" lvl="0" indent="-285750">
              <a:lnSpc>
                <a:spcPct val="100000"/>
              </a:lnSpc>
              <a:spcBef>
                <a:spcPts val="2400"/>
              </a:spcBef>
              <a:spcAft>
                <a:spcPts val="0"/>
              </a:spcAft>
              <a:buFont typeface="Arial" panose="020B0604020202020204" pitchFamily="34" charset="0"/>
              <a:buChar char="•"/>
            </a:pPr>
            <a:r>
              <a:rPr lang="en-US" sz="2800"/>
              <a:t>Some slides have audio. Click on the speaker button to listen.</a:t>
            </a:r>
          </a:p>
          <a:p>
            <a:pPr marL="285750" lvl="0" indent="-285750">
              <a:lnSpc>
                <a:spcPct val="100000"/>
              </a:lnSpc>
              <a:spcBef>
                <a:spcPts val="2400"/>
              </a:spcBef>
              <a:spcAft>
                <a:spcPts val="0"/>
              </a:spcAft>
              <a:buFont typeface="Arial" panose="020B0604020202020204" pitchFamily="34" charset="0"/>
              <a:buChar char="•"/>
            </a:pPr>
            <a:r>
              <a:rPr lang="en-US" sz="2800"/>
              <a:t>Some slides may ask you a question. Have a go, then click the answer button. </a:t>
            </a:r>
          </a:p>
          <a:p>
            <a:endParaRPr lang="en-AU"/>
          </a:p>
        </p:txBody>
      </p:sp>
      <p:pic>
        <p:nvPicPr>
          <p:cNvPr id="9" name="Picture 8">
            <a:extLst>
              <a:ext uri="{FF2B5EF4-FFF2-40B4-BE49-F238E27FC236}">
                <a16:creationId xmlns:a16="http://schemas.microsoft.com/office/drawing/2014/main" id="{5318893E-6710-4CAD-9804-CA6C033F56FF}"/>
              </a:ext>
            </a:extLst>
          </p:cNvPr>
          <p:cNvPicPr>
            <a:picLocks noChangeAspect="1"/>
          </p:cNvPicPr>
          <p:nvPr userDrawn="1"/>
        </p:nvPicPr>
        <p:blipFill>
          <a:blip r:embed="rId3"/>
          <a:stretch>
            <a:fillRect/>
          </a:stretch>
        </p:blipFill>
        <p:spPr>
          <a:xfrm>
            <a:off x="224263" y="4319001"/>
            <a:ext cx="718487" cy="645065"/>
          </a:xfrm>
          <a:prstGeom prst="rect">
            <a:avLst/>
          </a:prstGeom>
        </p:spPr>
      </p:pic>
      <p:sp>
        <p:nvSpPr>
          <p:cNvPr id="16" name="Action Button: Go Home 15">
            <a:hlinkClick r:id="" action="ppaction://hlinkshowjump?jump=firstslide" highlightClick="1"/>
            <a:extLst>
              <a:ext uri="{FF2B5EF4-FFF2-40B4-BE49-F238E27FC236}">
                <a16:creationId xmlns:a16="http://schemas.microsoft.com/office/drawing/2014/main" id="{8EABEA39-9D51-468F-840D-A64C5611C90F}"/>
              </a:ext>
            </a:extLst>
          </p:cNvPr>
          <p:cNvSpPr/>
          <p:nvPr userDrawn="1"/>
        </p:nvSpPr>
        <p:spPr>
          <a:xfrm>
            <a:off x="163880" y="3460170"/>
            <a:ext cx="726455" cy="726455"/>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ction Button: Go Back or Previous 16">
            <a:hlinkClick r:id="" action="ppaction://hlinkshowjump?jump=previousslide" highlightClick="1"/>
            <a:extLst>
              <a:ext uri="{FF2B5EF4-FFF2-40B4-BE49-F238E27FC236}">
                <a16:creationId xmlns:a16="http://schemas.microsoft.com/office/drawing/2014/main" id="{30705389-20F8-4B20-AFC5-15FF55BA4995}"/>
              </a:ext>
            </a:extLst>
          </p:cNvPr>
          <p:cNvSpPr/>
          <p:nvPr userDrawn="1"/>
        </p:nvSpPr>
        <p:spPr>
          <a:xfrm>
            <a:off x="94899" y="2546725"/>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Action Button: Go Forward or Next 17">
            <a:hlinkClick r:id="" action="ppaction://hlinkshowjump?jump=nextslide" highlightClick="1"/>
            <a:extLst>
              <a:ext uri="{FF2B5EF4-FFF2-40B4-BE49-F238E27FC236}">
                <a16:creationId xmlns:a16="http://schemas.microsoft.com/office/drawing/2014/main" id="{AF12B096-DF68-44D1-AB6D-AC351EC1C3E0}"/>
              </a:ext>
            </a:extLst>
          </p:cNvPr>
          <p:cNvSpPr/>
          <p:nvPr userDrawn="1"/>
        </p:nvSpPr>
        <p:spPr>
          <a:xfrm>
            <a:off x="527107" y="2546725"/>
            <a:ext cx="468201" cy="468201"/>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a:extLst>
              <a:ext uri="{FF2B5EF4-FFF2-40B4-BE49-F238E27FC236}">
                <a16:creationId xmlns:a16="http://schemas.microsoft.com/office/drawing/2014/main" id="{18C9DE91-06AE-4B8D-A05E-5C17F3D28F7D}"/>
              </a:ext>
            </a:extLst>
          </p:cNvPr>
          <p:cNvPicPr>
            <a:picLocks noChangeAspect="1"/>
          </p:cNvPicPr>
          <p:nvPr userDrawn="1"/>
        </p:nvPicPr>
        <p:blipFill rotWithShape="1">
          <a:blip r:embed="rId4"/>
          <a:srcRect l="9206" t="4910" r="4512"/>
          <a:stretch/>
        </p:blipFill>
        <p:spPr>
          <a:xfrm>
            <a:off x="236576" y="5234492"/>
            <a:ext cx="653759" cy="645065"/>
          </a:xfrm>
          <a:prstGeom prst="rect">
            <a:avLst/>
          </a:prstGeom>
        </p:spPr>
      </p:pic>
    </p:spTree>
    <p:extLst>
      <p:ext uri="{BB962C8B-B14F-4D97-AF65-F5344CB8AC3E}">
        <p14:creationId xmlns:p14="http://schemas.microsoft.com/office/powerpoint/2010/main" val="1278600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ext only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10515600"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612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size pictur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CE1B8D05-310A-41FC-AD98-FEEEA8566761}"/>
              </a:ext>
            </a:extLst>
          </p:cNvPr>
          <p:cNvSpPr>
            <a:spLocks noGrp="1"/>
          </p:cNvSpPr>
          <p:nvPr>
            <p:ph type="pic" sz="quarter" idx="10" hasCustomPrompt="1"/>
          </p:nvPr>
        </p:nvSpPr>
        <p:spPr>
          <a:xfrm>
            <a:off x="838200" y="2314575"/>
            <a:ext cx="10515600" cy="3219450"/>
          </a:xfrm>
        </p:spPr>
        <p:txBody>
          <a:bodyPr/>
          <a:lstStyle>
            <a:lvl1pPr marL="0" indent="0">
              <a:buNone/>
              <a:defRPr/>
            </a:lvl1pPr>
          </a:lstStyle>
          <a:p>
            <a:r>
              <a:rPr lang="en-AU"/>
              <a:t>Add picture or diagram</a:t>
            </a:r>
          </a:p>
        </p:txBody>
      </p:sp>
    </p:spTree>
    <p:extLst>
      <p:ext uri="{BB962C8B-B14F-4D97-AF65-F5344CB8AC3E}">
        <p14:creationId xmlns:p14="http://schemas.microsoft.com/office/powerpoint/2010/main" val="35430963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Media Placeholder 3">
            <a:extLst>
              <a:ext uri="{FF2B5EF4-FFF2-40B4-BE49-F238E27FC236}">
                <a16:creationId xmlns:a16="http://schemas.microsoft.com/office/drawing/2014/main" id="{903D64E8-8A6E-41E6-92D3-BC734D8E20D7}"/>
              </a:ext>
            </a:extLst>
          </p:cNvPr>
          <p:cNvSpPr>
            <a:spLocks noGrp="1"/>
          </p:cNvSpPr>
          <p:nvPr>
            <p:ph type="media" sz="quarter" idx="10" hasCustomPrompt="1"/>
          </p:nvPr>
        </p:nvSpPr>
        <p:spPr>
          <a:xfrm>
            <a:off x="838200" y="2390775"/>
            <a:ext cx="10515600" cy="2914650"/>
          </a:xfrm>
        </p:spPr>
        <p:txBody>
          <a:bodyPr/>
          <a:lstStyle>
            <a:lvl1pPr marL="0" indent="0">
              <a:buNone/>
              <a:defRPr/>
            </a:lvl1pPr>
          </a:lstStyle>
          <a:p>
            <a:r>
              <a:rPr lang="en-AU"/>
              <a:t>To embed a YouTube video click insert &gt; video &gt; online video</a:t>
            </a:r>
          </a:p>
        </p:txBody>
      </p:sp>
    </p:spTree>
    <p:extLst>
      <p:ext uri="{BB962C8B-B14F-4D97-AF65-F5344CB8AC3E}">
        <p14:creationId xmlns:p14="http://schemas.microsoft.com/office/powerpoint/2010/main" val="42478166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udio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101653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881223"/>
            <a:ext cx="10515600" cy="2596550"/>
          </a:xfrm>
        </p:spPr>
        <p:txBody>
          <a:bodyPr/>
          <a:lstStyle>
            <a:lvl1pPr marL="0" indent="0">
              <a:buNone/>
              <a:defRPr/>
            </a:lvl1pPr>
          </a:lstStyle>
          <a:p>
            <a:pPr lvl="0"/>
            <a:r>
              <a:rPr lang="en-US"/>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2011512"/>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Tree>
    <p:extLst>
      <p:ext uri="{BB962C8B-B14F-4D97-AF65-F5344CB8AC3E}">
        <p14:creationId xmlns:p14="http://schemas.microsoft.com/office/powerpoint/2010/main" val="7667781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size picture and audi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767720"/>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
        <p:nvSpPr>
          <p:cNvPr id="5" name="Picture Placeholder 4">
            <a:extLst>
              <a:ext uri="{FF2B5EF4-FFF2-40B4-BE49-F238E27FC236}">
                <a16:creationId xmlns:a16="http://schemas.microsoft.com/office/drawing/2014/main" id="{968468C1-D27B-443A-8289-19DEE2E6D3FE}"/>
              </a:ext>
            </a:extLst>
          </p:cNvPr>
          <p:cNvSpPr>
            <a:spLocks noGrp="1"/>
          </p:cNvSpPr>
          <p:nvPr>
            <p:ph type="pic" sz="quarter" idx="11" hasCustomPrompt="1"/>
          </p:nvPr>
        </p:nvSpPr>
        <p:spPr>
          <a:xfrm>
            <a:off x="838200" y="1440610"/>
            <a:ext cx="10515600" cy="4054415"/>
          </a:xfrm>
        </p:spPr>
        <p:txBody>
          <a:bodyPr/>
          <a:lstStyle>
            <a:lvl1pPr>
              <a:defRPr/>
            </a:lvl1pPr>
          </a:lstStyle>
          <a:p>
            <a:r>
              <a:rPr lang="en-AU"/>
              <a:t>Insert picture or diagram</a:t>
            </a:r>
          </a:p>
        </p:txBody>
      </p:sp>
      <p:sp>
        <p:nvSpPr>
          <p:cNvPr id="4" name="Text Placeholder 3">
            <a:extLst>
              <a:ext uri="{FF2B5EF4-FFF2-40B4-BE49-F238E27FC236}">
                <a16:creationId xmlns:a16="http://schemas.microsoft.com/office/drawing/2014/main" id="{2743740A-B142-42FC-BB74-D9E63F1C51D8}"/>
              </a:ext>
            </a:extLst>
          </p:cNvPr>
          <p:cNvSpPr>
            <a:spLocks noGrp="1"/>
          </p:cNvSpPr>
          <p:nvPr>
            <p:ph type="body" sz="quarter" idx="12" hasCustomPrompt="1"/>
          </p:nvPr>
        </p:nvSpPr>
        <p:spPr>
          <a:xfrm>
            <a:off x="838200" y="5554663"/>
            <a:ext cx="6692900" cy="381000"/>
          </a:xfrm>
        </p:spPr>
        <p:txBody>
          <a:bodyPr>
            <a:noAutofit/>
          </a:bodyPr>
          <a:lstStyle>
            <a:lvl1pPr marL="0" indent="0">
              <a:buNone/>
              <a:defRPr sz="1500"/>
            </a:lvl1pPr>
            <a:lvl5pPr>
              <a:defRPr/>
            </a:lvl5pPr>
          </a:lstStyle>
          <a:p>
            <a:pPr lvl="0"/>
            <a:r>
              <a:rPr lang="en-AU"/>
              <a:t>Optional text for image reference</a:t>
            </a:r>
          </a:p>
        </p:txBody>
      </p:sp>
    </p:spTree>
    <p:extLst>
      <p:ext uri="{BB962C8B-B14F-4D97-AF65-F5344CB8AC3E}">
        <p14:creationId xmlns:p14="http://schemas.microsoft.com/office/powerpoint/2010/main" val="2487137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6343650" cy="315436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360613"/>
            <a:ext cx="3971925" cy="3154362"/>
          </a:xfrm>
        </p:spPr>
        <p:txBody>
          <a:bodyPr/>
          <a:lstStyle>
            <a:lvl1pPr>
              <a:defRPr/>
            </a:lvl1pPr>
          </a:lstStyle>
          <a:p>
            <a:r>
              <a:rPr lang="en-AU"/>
              <a:t>Insert picture or diagram</a:t>
            </a:r>
          </a:p>
        </p:txBody>
      </p:sp>
    </p:spTree>
    <p:extLst>
      <p:ext uri="{BB962C8B-B14F-4D97-AF65-F5344CB8AC3E}">
        <p14:creationId xmlns:p14="http://schemas.microsoft.com/office/powerpoint/2010/main" val="164799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image with audio">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969972"/>
            <a:ext cx="6343650" cy="2573337"/>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970213"/>
            <a:ext cx="3971925" cy="2573337"/>
          </a:xfrm>
        </p:spPr>
        <p:txBody>
          <a:bodyPr/>
          <a:lstStyle>
            <a:lvl1pPr>
              <a:defRPr/>
            </a:lvl1pPr>
          </a:lstStyle>
          <a:p>
            <a:r>
              <a:rPr lang="en-AU"/>
              <a:t>Insert picture or diagram</a:t>
            </a:r>
          </a:p>
        </p:txBody>
      </p:sp>
      <p:sp>
        <p:nvSpPr>
          <p:cNvPr id="15" name="Text Placeholder 22">
            <a:extLst>
              <a:ext uri="{FF2B5EF4-FFF2-40B4-BE49-F238E27FC236}">
                <a16:creationId xmlns:a16="http://schemas.microsoft.com/office/drawing/2014/main" id="{6CEF98D6-F59C-4F9C-B5B3-EB655602E5E3}"/>
              </a:ext>
            </a:extLst>
          </p:cNvPr>
          <p:cNvSpPr>
            <a:spLocks noGrp="1"/>
          </p:cNvSpPr>
          <p:nvPr>
            <p:ph type="body" sz="quarter" idx="11" hasCustomPrompt="1"/>
          </p:nvPr>
        </p:nvSpPr>
        <p:spPr>
          <a:xfrm>
            <a:off x="838200" y="2287768"/>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Tree>
    <p:extLst>
      <p:ext uri="{BB962C8B-B14F-4D97-AF65-F5344CB8AC3E}">
        <p14:creationId xmlns:p14="http://schemas.microsoft.com/office/powerpoint/2010/main" val="4159531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Question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10515600"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66526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sz="9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lnSpc>
                <a:spcPct val="107000"/>
              </a:lnSpc>
            </a:pP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6" name="Action Button: Get Information 5">
            <a:hlinkClick r:id="" action="ppaction://hlinkshowjump?jump=nextslide" highlightClick="1"/>
            <a:extLst>
              <a:ext uri="{FF2B5EF4-FFF2-40B4-BE49-F238E27FC236}">
                <a16:creationId xmlns:a16="http://schemas.microsoft.com/office/drawing/2014/main" id="{3F03C058-EA07-4D9B-A1EE-240F2906A2AF}"/>
              </a:ext>
            </a:extLst>
          </p:cNvPr>
          <p:cNvSpPr/>
          <p:nvPr userDrawn="1"/>
        </p:nvSpPr>
        <p:spPr>
          <a:xfrm>
            <a:off x="838200" y="5550484"/>
            <a:ext cx="740938" cy="740938"/>
          </a:xfrm>
          <a:prstGeom prst="actionButtonInform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D952F74D-9B6F-4AA9-9DD7-C1E45173E2EE}"/>
              </a:ext>
            </a:extLst>
          </p:cNvPr>
          <p:cNvSpPr txBox="1"/>
          <p:nvPr userDrawn="1"/>
        </p:nvSpPr>
        <p:spPr>
          <a:xfrm>
            <a:off x="1579138" y="5736287"/>
            <a:ext cx="3619500" cy="369332"/>
          </a:xfrm>
          <a:prstGeom prst="rect">
            <a:avLst/>
          </a:prstGeom>
          <a:noFill/>
        </p:spPr>
        <p:txBody>
          <a:bodyPr wrap="square" rtlCol="0">
            <a:spAutoFit/>
          </a:bodyPr>
          <a:lstStyle/>
          <a:p>
            <a:r>
              <a:rPr lang="en-AU">
                <a:solidFill>
                  <a:srgbClr val="397A80"/>
                </a:solidFill>
              </a:rPr>
              <a:t>Click here for answer</a:t>
            </a:r>
          </a:p>
        </p:txBody>
      </p:sp>
    </p:spTree>
    <p:extLst>
      <p:ext uri="{BB962C8B-B14F-4D97-AF65-F5344CB8AC3E}">
        <p14:creationId xmlns:p14="http://schemas.microsoft.com/office/powerpoint/2010/main" val="2006411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estion slide option 2">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5114925" cy="315436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6238875" y="2360613"/>
            <a:ext cx="5114925" cy="3154362"/>
          </a:xfrm>
        </p:spPr>
        <p:txBody>
          <a:bodyPr/>
          <a:lstStyle>
            <a:lvl1pPr>
              <a:defRPr/>
            </a:lvl1pPr>
          </a:lstStyle>
          <a:p>
            <a:r>
              <a:rPr lang="en-AU"/>
              <a:t>Insert picture or diagram</a:t>
            </a:r>
          </a:p>
        </p:txBody>
      </p:sp>
      <p:sp>
        <p:nvSpPr>
          <p:cNvPr id="15" name="Action Button: Get Information 14">
            <a:hlinkClick r:id="" action="ppaction://hlinkshowjump?jump=nextslide" highlightClick="1"/>
            <a:extLst>
              <a:ext uri="{FF2B5EF4-FFF2-40B4-BE49-F238E27FC236}">
                <a16:creationId xmlns:a16="http://schemas.microsoft.com/office/drawing/2014/main" id="{496907BB-7AF1-4D4F-8816-E332EE04EF74}"/>
              </a:ext>
            </a:extLst>
          </p:cNvPr>
          <p:cNvSpPr/>
          <p:nvPr userDrawn="1"/>
        </p:nvSpPr>
        <p:spPr>
          <a:xfrm>
            <a:off x="838200" y="5550484"/>
            <a:ext cx="740938" cy="740938"/>
          </a:xfrm>
          <a:prstGeom prst="actionButtonInform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D65FC7B1-F2FD-48FD-85E7-27B7E419A03A}"/>
              </a:ext>
            </a:extLst>
          </p:cNvPr>
          <p:cNvSpPr txBox="1"/>
          <p:nvPr userDrawn="1"/>
        </p:nvSpPr>
        <p:spPr>
          <a:xfrm>
            <a:off x="1579138" y="5736287"/>
            <a:ext cx="3619500" cy="369332"/>
          </a:xfrm>
          <a:prstGeom prst="rect">
            <a:avLst/>
          </a:prstGeom>
          <a:noFill/>
        </p:spPr>
        <p:txBody>
          <a:bodyPr wrap="square" rtlCol="0">
            <a:spAutoFit/>
          </a:bodyPr>
          <a:lstStyle/>
          <a:p>
            <a:r>
              <a:rPr lang="en-AU">
                <a:solidFill>
                  <a:srgbClr val="397A80"/>
                </a:solidFill>
              </a:rPr>
              <a:t>Click here for answer</a:t>
            </a:r>
          </a:p>
        </p:txBody>
      </p:sp>
    </p:spTree>
    <p:extLst>
      <p:ext uri="{BB962C8B-B14F-4D97-AF65-F5344CB8AC3E}">
        <p14:creationId xmlns:p14="http://schemas.microsoft.com/office/powerpoint/2010/main" val="1512549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ext only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10515600"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3305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breakout box">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7629525"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787B9838-9AA5-44B4-BDFD-7637A9A1D5EF}"/>
              </a:ext>
            </a:extLst>
          </p:cNvPr>
          <p:cNvSpPr>
            <a:spLocks noGrp="1"/>
          </p:cNvSpPr>
          <p:nvPr>
            <p:ph type="body" sz="quarter" idx="10" hasCustomPrompt="1"/>
          </p:nvPr>
        </p:nvSpPr>
        <p:spPr>
          <a:xfrm>
            <a:off x="8677275" y="2360373"/>
            <a:ext cx="2676525" cy="3117402"/>
          </a:xfrm>
          <a:solidFill>
            <a:srgbClr val="397A80"/>
          </a:solidFill>
        </p:spPr>
        <p:txBody>
          <a:bodyPr/>
          <a:lstStyle>
            <a:lvl1pPr marL="0" indent="0">
              <a:buNone/>
              <a:defRPr>
                <a:solidFill>
                  <a:schemeClr val="bg1"/>
                </a:solidFill>
              </a:defRPr>
            </a:lvl1pPr>
            <a:lvl2pPr marL="457200" indent="0">
              <a:buNone/>
              <a:defRPr/>
            </a:lvl2pPr>
          </a:lstStyle>
          <a:p>
            <a:pPr lvl="0"/>
            <a:r>
              <a:rPr lang="en-US"/>
              <a:t>Click to edit breakout box</a:t>
            </a:r>
          </a:p>
        </p:txBody>
      </p:sp>
    </p:spTree>
    <p:extLst>
      <p:ext uri="{BB962C8B-B14F-4D97-AF65-F5344CB8AC3E}">
        <p14:creationId xmlns:p14="http://schemas.microsoft.com/office/powerpoint/2010/main" val="34693063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EB3498-21F4-42F0-BF67-C41094D7D321}"/>
              </a:ext>
            </a:extLst>
          </p:cNvPr>
          <p:cNvSpPr>
            <a:spLocks noGrp="1"/>
          </p:cNvSpPr>
          <p:nvPr>
            <p:ph type="dt" sz="half" idx="10"/>
          </p:nvPr>
        </p:nvSpPr>
        <p:spPr/>
        <p:txBody>
          <a:bodyPr/>
          <a:lstStyle/>
          <a:p>
            <a:fld id="{3B4D0874-BDAC-44FE-ADE4-8E491468D91D}" type="datetimeFigureOut">
              <a:rPr lang="en-AU" smtClean="0"/>
              <a:t>30/03/2022</a:t>
            </a:fld>
            <a:endParaRPr lang="en-AU"/>
          </a:p>
        </p:txBody>
      </p:sp>
      <p:sp>
        <p:nvSpPr>
          <p:cNvPr id="3" name="Footer Placeholder 2">
            <a:extLst>
              <a:ext uri="{FF2B5EF4-FFF2-40B4-BE49-F238E27FC236}">
                <a16:creationId xmlns:a16="http://schemas.microsoft.com/office/drawing/2014/main" id="{2BC31C6B-6371-4829-9F74-DE8BF49EAD0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3055B9D-D857-4B06-83C8-51533B7029A7}"/>
              </a:ext>
            </a:extLst>
          </p:cNvPr>
          <p:cNvSpPr>
            <a:spLocks noGrp="1"/>
          </p:cNvSpPr>
          <p:nvPr>
            <p:ph type="sldNum" sz="quarter" idx="12"/>
          </p:nvPr>
        </p:nvSpPr>
        <p:spPr/>
        <p:txBody>
          <a:bodyPr/>
          <a:lstStyle/>
          <a:p>
            <a:fld id="{EC56B5F7-B2A7-46F3-89A4-4CD4F447CD98}" type="slidenum">
              <a:rPr lang="en-AU" smtClean="0"/>
              <a:t>‹#›</a:t>
            </a:fld>
            <a:endParaRPr lang="en-AU"/>
          </a:p>
        </p:txBody>
      </p:sp>
      <p:pic>
        <p:nvPicPr>
          <p:cNvPr id="5" name="Picture 4" descr="A picture containing diagram&#10;&#10;Description automatically generated">
            <a:extLst>
              <a:ext uri="{FF2B5EF4-FFF2-40B4-BE49-F238E27FC236}">
                <a16:creationId xmlns:a16="http://schemas.microsoft.com/office/drawing/2014/main" id="{0A021A1C-406F-4A9D-B032-D4B25FFA35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28209771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134BA14-4016-484B-A9B7-6B24BB87D0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512E2C74-B4C5-4423-97D0-D837E39A83BD}"/>
              </a:ext>
            </a:extLst>
          </p:cNvPr>
          <p:cNvSpPr>
            <a:spLocks noGrp="1"/>
          </p:cNvSpPr>
          <p:nvPr>
            <p:ph type="ctrTitle" hasCustomPrompt="1"/>
          </p:nvPr>
        </p:nvSpPr>
        <p:spPr>
          <a:xfrm>
            <a:off x="2123063" y="2863969"/>
            <a:ext cx="9436532" cy="806570"/>
          </a:xfrm>
        </p:spPr>
        <p:txBody>
          <a:bodyPr anchor="b">
            <a:noAutofit/>
          </a:bodyPr>
          <a:lstStyle>
            <a:lvl1pPr algn="l">
              <a:defRPr sz="5400">
                <a:solidFill>
                  <a:schemeClr val="bg1"/>
                </a:solidFill>
                <a:latin typeface="+mn-lt"/>
              </a:defRPr>
            </a:lvl1pPr>
          </a:lstStyle>
          <a:p>
            <a:r>
              <a:rPr lang="en-US"/>
              <a:t>[INSERT YEAR LEVEL – </a:t>
            </a:r>
            <a:r>
              <a:rPr lang="en-US" err="1"/>
              <a:t>ie</a:t>
            </a:r>
            <a:r>
              <a:rPr lang="en-US"/>
              <a:t> Year 4]</a:t>
            </a:r>
            <a:endParaRPr lang="en-AU"/>
          </a:p>
        </p:txBody>
      </p:sp>
      <p:pic>
        <p:nvPicPr>
          <p:cNvPr id="10" name="Picture 9" descr="A picture containing text, tableware, plate, clipart&#10;&#10;Description automatically generated">
            <a:extLst>
              <a:ext uri="{FF2B5EF4-FFF2-40B4-BE49-F238E27FC236}">
                <a16:creationId xmlns:a16="http://schemas.microsoft.com/office/drawing/2014/main" id="{F6C25B45-175D-43DF-8D57-05E1A357BF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22847" y="1299213"/>
            <a:ext cx="4450464" cy="1204275"/>
          </a:xfrm>
          <a:prstGeom prst="rect">
            <a:avLst/>
          </a:prstGeom>
        </p:spPr>
      </p:pic>
      <p:sp>
        <p:nvSpPr>
          <p:cNvPr id="15" name="Text Placeholder 14">
            <a:extLst>
              <a:ext uri="{FF2B5EF4-FFF2-40B4-BE49-F238E27FC236}">
                <a16:creationId xmlns:a16="http://schemas.microsoft.com/office/drawing/2014/main" id="{1068B62F-70BE-4009-83EE-B2E227C47698}"/>
              </a:ext>
            </a:extLst>
          </p:cNvPr>
          <p:cNvSpPr>
            <a:spLocks noGrp="1"/>
          </p:cNvSpPr>
          <p:nvPr>
            <p:ph type="body" sz="quarter" idx="10" hasCustomPrompt="1"/>
          </p:nvPr>
        </p:nvSpPr>
        <p:spPr>
          <a:xfrm>
            <a:off x="2123279" y="4382218"/>
            <a:ext cx="9436100" cy="690293"/>
          </a:xfrm>
        </p:spPr>
        <p:txBody>
          <a:bodyPr/>
          <a:lstStyle>
            <a:lvl1pPr marL="0" indent="0">
              <a:buNone/>
              <a:defRPr>
                <a:solidFill>
                  <a:schemeClr val="bg1"/>
                </a:solidFill>
              </a:defRPr>
            </a:lvl1pPr>
          </a:lstStyle>
          <a:p>
            <a:pPr lvl="0"/>
            <a:r>
              <a:rPr lang="en-US"/>
              <a:t>[INSERT LESSON – </a:t>
            </a:r>
            <a:r>
              <a:rPr lang="en-US" err="1"/>
              <a:t>ie</a:t>
            </a:r>
            <a:r>
              <a:rPr lang="en-US"/>
              <a:t> Lesson 1 – Number and money]</a:t>
            </a:r>
          </a:p>
        </p:txBody>
      </p:sp>
      <p:sp>
        <p:nvSpPr>
          <p:cNvPr id="19" name="Text Placeholder 18">
            <a:extLst>
              <a:ext uri="{FF2B5EF4-FFF2-40B4-BE49-F238E27FC236}">
                <a16:creationId xmlns:a16="http://schemas.microsoft.com/office/drawing/2014/main" id="{1EE55352-7817-4805-BF24-DE802387A423}"/>
              </a:ext>
            </a:extLst>
          </p:cNvPr>
          <p:cNvSpPr>
            <a:spLocks noGrp="1"/>
          </p:cNvSpPr>
          <p:nvPr>
            <p:ph type="body" sz="quarter" idx="11" hasCustomPrompt="1"/>
          </p:nvPr>
        </p:nvSpPr>
        <p:spPr>
          <a:xfrm>
            <a:off x="2123637" y="3592905"/>
            <a:ext cx="10237997" cy="690563"/>
          </a:xfrm>
        </p:spPr>
        <p:txBody>
          <a:bodyPr>
            <a:noAutofit/>
          </a:bodyPr>
          <a:lstStyle>
            <a:lvl1pPr marL="0" indent="0">
              <a:buNone/>
              <a:defRPr sz="54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SUBJECT– </a:t>
            </a:r>
            <a:r>
              <a:rPr lang="en-US" err="1"/>
              <a:t>ie</a:t>
            </a:r>
            <a:r>
              <a:rPr lang="en-US"/>
              <a:t> Mathematics]</a:t>
            </a:r>
            <a:endParaRPr lang="en-AU"/>
          </a:p>
        </p:txBody>
      </p:sp>
      <p:sp>
        <p:nvSpPr>
          <p:cNvPr id="20" name="Text Box 2">
            <a:extLst>
              <a:ext uri="{FF2B5EF4-FFF2-40B4-BE49-F238E27FC236}">
                <a16:creationId xmlns:a16="http://schemas.microsoft.com/office/drawing/2014/main" id="{8DBFFF7F-95AD-4FD3-88A9-74F00CD38AB8}"/>
              </a:ext>
            </a:extLst>
          </p:cNvPr>
          <p:cNvSpPr txBox="1">
            <a:spLocks noChangeArrowheads="1"/>
          </p:cNvSpPr>
          <p:nvPr userDrawn="1"/>
        </p:nvSpPr>
        <p:spPr bwMode="auto">
          <a:xfrm>
            <a:off x="146650" y="6449489"/>
            <a:ext cx="46444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rgbClr val="35777D"/>
                </a:solidFill>
                <a:ea typeface="Times New Roman" panose="02020603050405020304" pitchFamily="18" charset="0"/>
                <a:cs typeface="Calibri" panose="020F0502020204030204" pitchFamily="34" charset="0"/>
              </a:rPr>
              <a:t> </a:t>
            </a:r>
            <a:endParaRPr lang="en-AU" altLang="en-US" sz="1100">
              <a:solidFill>
                <a:srgbClr val="35777D"/>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a:solidFill>
                  <a:srgbClr val="35777D"/>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4684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structions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78909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EF18211-FFD4-4341-867A-FF0ADCF779A8}"/>
              </a:ext>
            </a:extLst>
          </p:cNvPr>
          <p:cNvSpPr txBox="1"/>
          <p:nvPr userDrawn="1"/>
        </p:nvSpPr>
        <p:spPr>
          <a:xfrm>
            <a:off x="838200" y="797762"/>
            <a:ext cx="10583174" cy="769441"/>
          </a:xfrm>
          <a:prstGeom prst="rect">
            <a:avLst/>
          </a:prstGeom>
          <a:noFill/>
        </p:spPr>
        <p:txBody>
          <a:bodyPr wrap="square" rtlCol="0">
            <a:spAutoFit/>
          </a:bodyPr>
          <a:lstStyle/>
          <a:p>
            <a:r>
              <a:rPr lang="en-AU" sz="4400"/>
              <a:t>Handy tips for this lesson</a:t>
            </a:r>
          </a:p>
        </p:txBody>
      </p:sp>
      <p:sp>
        <p:nvSpPr>
          <p:cNvPr id="6" name="TextBox 5">
            <a:extLst>
              <a:ext uri="{FF2B5EF4-FFF2-40B4-BE49-F238E27FC236}">
                <a16:creationId xmlns:a16="http://schemas.microsoft.com/office/drawing/2014/main" id="{CB5E0110-B120-4318-8989-F35527581A3C}"/>
              </a:ext>
            </a:extLst>
          </p:cNvPr>
          <p:cNvSpPr txBox="1"/>
          <p:nvPr userDrawn="1"/>
        </p:nvSpPr>
        <p:spPr>
          <a:xfrm>
            <a:off x="915200" y="1756625"/>
            <a:ext cx="10369590" cy="4185761"/>
          </a:xfrm>
          <a:prstGeom prst="rect">
            <a:avLst/>
          </a:prstGeom>
          <a:noFill/>
        </p:spPr>
        <p:txBody>
          <a:bodyPr wrap="square" rtlCol="0">
            <a:spAutoFit/>
          </a:bodyPr>
          <a:lstStyle/>
          <a:p>
            <a:pPr marL="0" lvl="0" indent="0">
              <a:lnSpc>
                <a:spcPct val="100000"/>
              </a:lnSpc>
              <a:spcBef>
                <a:spcPts val="2400"/>
              </a:spcBef>
              <a:spcAft>
                <a:spcPts val="0"/>
              </a:spcAft>
              <a:buFont typeface="Arial" panose="020B0604020202020204" pitchFamily="34" charset="0"/>
              <a:buNone/>
            </a:pPr>
            <a:r>
              <a:rPr lang="en-US" sz="2800"/>
              <a:t>View the lesson in slide show mode to use the buttons:</a:t>
            </a:r>
          </a:p>
          <a:p>
            <a:pPr marL="285750" lvl="0" indent="-285750">
              <a:lnSpc>
                <a:spcPct val="100000"/>
              </a:lnSpc>
              <a:spcBef>
                <a:spcPts val="2400"/>
              </a:spcBef>
              <a:spcAft>
                <a:spcPts val="0"/>
              </a:spcAft>
              <a:buFont typeface="Arial" panose="020B0604020202020204" pitchFamily="34" charset="0"/>
              <a:buChar char="•"/>
            </a:pPr>
            <a:r>
              <a:rPr lang="en-US" sz="2800"/>
              <a:t>Use the arrows in the top right corner to go to the next or previous slide. </a:t>
            </a:r>
          </a:p>
          <a:p>
            <a:pPr marL="285750" lvl="0" indent="-285750">
              <a:lnSpc>
                <a:spcPct val="100000"/>
              </a:lnSpc>
              <a:spcBef>
                <a:spcPts val="2400"/>
              </a:spcBef>
              <a:spcAft>
                <a:spcPts val="0"/>
              </a:spcAft>
              <a:buFont typeface="Arial" panose="020B0604020202020204" pitchFamily="34" charset="0"/>
              <a:buChar char="•"/>
            </a:pPr>
            <a:r>
              <a:rPr lang="en-US" sz="2800"/>
              <a:t>Click the home button to go back to the first slide.</a:t>
            </a:r>
          </a:p>
          <a:p>
            <a:pPr marL="285750" lvl="0" indent="-285750">
              <a:lnSpc>
                <a:spcPct val="100000"/>
              </a:lnSpc>
              <a:spcBef>
                <a:spcPts val="2400"/>
              </a:spcBef>
              <a:spcAft>
                <a:spcPts val="0"/>
              </a:spcAft>
              <a:buFont typeface="Arial" panose="020B0604020202020204" pitchFamily="34" charset="0"/>
              <a:buChar char="•"/>
            </a:pPr>
            <a:r>
              <a:rPr lang="en-US" sz="2800"/>
              <a:t>Some slides have audio. Click on the speaker button to listen.</a:t>
            </a:r>
          </a:p>
          <a:p>
            <a:pPr marL="285750" lvl="0" indent="-285750">
              <a:lnSpc>
                <a:spcPct val="100000"/>
              </a:lnSpc>
              <a:spcBef>
                <a:spcPts val="2400"/>
              </a:spcBef>
              <a:spcAft>
                <a:spcPts val="0"/>
              </a:spcAft>
              <a:buFont typeface="Arial" panose="020B0604020202020204" pitchFamily="34" charset="0"/>
              <a:buChar char="•"/>
            </a:pPr>
            <a:r>
              <a:rPr lang="en-US" sz="2800"/>
              <a:t>Some slides may be interactive. Click the button for extra elements.</a:t>
            </a:r>
          </a:p>
          <a:p>
            <a:endParaRPr lang="en-AU"/>
          </a:p>
        </p:txBody>
      </p:sp>
      <p:pic>
        <p:nvPicPr>
          <p:cNvPr id="9" name="Picture 8">
            <a:extLst>
              <a:ext uri="{FF2B5EF4-FFF2-40B4-BE49-F238E27FC236}">
                <a16:creationId xmlns:a16="http://schemas.microsoft.com/office/drawing/2014/main" id="{5318893E-6710-4CAD-9804-CA6C033F56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263" y="4319001"/>
            <a:ext cx="718487" cy="645065"/>
          </a:xfrm>
          <a:prstGeom prst="rect">
            <a:avLst/>
          </a:prstGeom>
        </p:spPr>
      </p:pic>
      <p:sp>
        <p:nvSpPr>
          <p:cNvPr id="16" name="Action Button: Go Home 15">
            <a:hlinkClick r:id="" action="ppaction://hlinkshowjump?jump=firstslide" highlightClick="1"/>
            <a:extLst>
              <a:ext uri="{FF2B5EF4-FFF2-40B4-BE49-F238E27FC236}">
                <a16:creationId xmlns:a16="http://schemas.microsoft.com/office/drawing/2014/main" id="{8EABEA39-9D51-468F-840D-A64C5611C90F}"/>
              </a:ext>
            </a:extLst>
          </p:cNvPr>
          <p:cNvSpPr/>
          <p:nvPr userDrawn="1"/>
        </p:nvSpPr>
        <p:spPr>
          <a:xfrm>
            <a:off x="163880" y="3460170"/>
            <a:ext cx="726455" cy="726455"/>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ction Button: Go Back or Previous 16">
            <a:hlinkClick r:id="" action="ppaction://hlinkshowjump?jump=previousslide" highlightClick="1"/>
            <a:extLst>
              <a:ext uri="{FF2B5EF4-FFF2-40B4-BE49-F238E27FC236}">
                <a16:creationId xmlns:a16="http://schemas.microsoft.com/office/drawing/2014/main" id="{30705389-20F8-4B20-AFC5-15FF55BA4995}"/>
              </a:ext>
            </a:extLst>
          </p:cNvPr>
          <p:cNvSpPr/>
          <p:nvPr userDrawn="1"/>
        </p:nvSpPr>
        <p:spPr>
          <a:xfrm>
            <a:off x="94899" y="2546725"/>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Action Button: Go Forward or Next 17">
            <a:hlinkClick r:id="" action="ppaction://hlinkshowjump?jump=nextslide" highlightClick="1"/>
            <a:extLst>
              <a:ext uri="{FF2B5EF4-FFF2-40B4-BE49-F238E27FC236}">
                <a16:creationId xmlns:a16="http://schemas.microsoft.com/office/drawing/2014/main" id="{AF12B096-DF68-44D1-AB6D-AC351EC1C3E0}"/>
              </a:ext>
            </a:extLst>
          </p:cNvPr>
          <p:cNvSpPr/>
          <p:nvPr userDrawn="1"/>
        </p:nvSpPr>
        <p:spPr>
          <a:xfrm>
            <a:off x="527107" y="2546725"/>
            <a:ext cx="468201" cy="468201"/>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a:extLst>
              <a:ext uri="{FF2B5EF4-FFF2-40B4-BE49-F238E27FC236}">
                <a16:creationId xmlns:a16="http://schemas.microsoft.com/office/drawing/2014/main" id="{18C9DE91-06AE-4B8D-A05E-5C17F3D28F7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576" y="5234492"/>
            <a:ext cx="653759" cy="645065"/>
          </a:xfrm>
          <a:prstGeom prst="rect">
            <a:avLst/>
          </a:prstGeom>
        </p:spPr>
      </p:pic>
    </p:spTree>
    <p:extLst>
      <p:ext uri="{BB962C8B-B14F-4D97-AF65-F5344CB8AC3E}">
        <p14:creationId xmlns:p14="http://schemas.microsoft.com/office/powerpoint/2010/main" val="986722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ext only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10515600"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66799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ll size pictur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CE1B8D05-310A-41FC-AD98-FEEEA8566761}"/>
              </a:ext>
            </a:extLst>
          </p:cNvPr>
          <p:cNvSpPr>
            <a:spLocks noGrp="1"/>
          </p:cNvSpPr>
          <p:nvPr>
            <p:ph type="pic" sz="quarter" idx="10" hasCustomPrompt="1"/>
          </p:nvPr>
        </p:nvSpPr>
        <p:spPr>
          <a:xfrm>
            <a:off x="838200" y="2314575"/>
            <a:ext cx="10515600" cy="3219450"/>
          </a:xfrm>
        </p:spPr>
        <p:txBody>
          <a:bodyPr/>
          <a:lstStyle>
            <a:lvl1pPr marL="0" indent="0">
              <a:buNone/>
              <a:defRPr/>
            </a:lvl1pPr>
          </a:lstStyle>
          <a:p>
            <a:r>
              <a:rPr lang="en-AU"/>
              <a:t>Add picture or diagram</a:t>
            </a:r>
          </a:p>
        </p:txBody>
      </p:sp>
    </p:spTree>
    <p:extLst>
      <p:ext uri="{BB962C8B-B14F-4D97-AF65-F5344CB8AC3E}">
        <p14:creationId xmlns:p14="http://schemas.microsoft.com/office/powerpoint/2010/main" val="3798422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Media Placeholder 3">
            <a:extLst>
              <a:ext uri="{FF2B5EF4-FFF2-40B4-BE49-F238E27FC236}">
                <a16:creationId xmlns:a16="http://schemas.microsoft.com/office/drawing/2014/main" id="{903D64E8-8A6E-41E6-92D3-BC734D8E20D7}"/>
              </a:ext>
            </a:extLst>
          </p:cNvPr>
          <p:cNvSpPr>
            <a:spLocks noGrp="1"/>
          </p:cNvSpPr>
          <p:nvPr>
            <p:ph type="media" sz="quarter" idx="10" hasCustomPrompt="1"/>
          </p:nvPr>
        </p:nvSpPr>
        <p:spPr>
          <a:xfrm>
            <a:off x="838200" y="2390775"/>
            <a:ext cx="10515600" cy="2914650"/>
          </a:xfrm>
        </p:spPr>
        <p:txBody>
          <a:bodyPr/>
          <a:lstStyle>
            <a:lvl1pPr marL="0" indent="0">
              <a:buNone/>
              <a:defRPr/>
            </a:lvl1pPr>
          </a:lstStyle>
          <a:p>
            <a:r>
              <a:rPr lang="en-AU"/>
              <a:t>To embed a YouTube video click insert &gt; video &gt; online video</a:t>
            </a:r>
          </a:p>
        </p:txBody>
      </p:sp>
    </p:spTree>
    <p:extLst>
      <p:ext uri="{BB962C8B-B14F-4D97-AF65-F5344CB8AC3E}">
        <p14:creationId xmlns:p14="http://schemas.microsoft.com/office/powerpoint/2010/main" val="21696793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udio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101653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881223"/>
            <a:ext cx="10515600" cy="2596550"/>
          </a:xfrm>
        </p:spPr>
        <p:txBody>
          <a:bodyPr/>
          <a:lstStyle>
            <a:lvl1pPr marL="0" indent="0">
              <a:buNone/>
              <a:defRPr/>
            </a:lvl1pPr>
          </a:lstStyle>
          <a:p>
            <a:pPr lvl="0"/>
            <a:r>
              <a:rPr lang="en-US"/>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2011512"/>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Tree>
    <p:extLst>
      <p:ext uri="{BB962C8B-B14F-4D97-AF65-F5344CB8AC3E}">
        <p14:creationId xmlns:p14="http://schemas.microsoft.com/office/powerpoint/2010/main" val="3984060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udio right with a lot of text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9306464" cy="101653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011513"/>
            <a:ext cx="10515600" cy="3561152"/>
          </a:xfrm>
        </p:spPr>
        <p:txBody>
          <a:bodyPr/>
          <a:lstStyle>
            <a:lvl1pPr marL="0" indent="0">
              <a:buNone/>
              <a:defRPr/>
            </a:lvl1pPr>
          </a:lstStyle>
          <a:p>
            <a:pPr lvl="0"/>
            <a:r>
              <a:rPr lang="en-US"/>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10258248" y="882711"/>
            <a:ext cx="1095552" cy="1016537"/>
          </a:xfrm>
        </p:spPr>
        <p:txBody>
          <a:bodyPr>
            <a:normAutofit/>
          </a:bodyPr>
          <a:lstStyle>
            <a:lvl1pPr marL="0" indent="0">
              <a:buNone/>
              <a:defRPr sz="1100"/>
            </a:lvl1pPr>
          </a:lstStyle>
          <a:p>
            <a:pPr lvl="0"/>
            <a:r>
              <a:rPr lang="en-US"/>
              <a:t>Place audio recording here and delete text box.</a:t>
            </a:r>
            <a:endParaRPr lang="en-AU"/>
          </a:p>
        </p:txBody>
      </p:sp>
    </p:spTree>
    <p:extLst>
      <p:ext uri="{BB962C8B-B14F-4D97-AF65-F5344CB8AC3E}">
        <p14:creationId xmlns:p14="http://schemas.microsoft.com/office/powerpoint/2010/main" val="17574892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ultiple audio with a lot of text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101653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011513"/>
            <a:ext cx="10515600" cy="3561152"/>
          </a:xfrm>
        </p:spPr>
        <p:txBody>
          <a:bodyPr/>
          <a:lstStyle>
            <a:lvl1pPr marL="0" indent="0">
              <a:buNone/>
              <a:defRPr/>
            </a:lvl1pPr>
          </a:lstStyle>
          <a:p>
            <a:pPr lvl="0"/>
            <a:r>
              <a:rPr lang="en-US"/>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6265" y="2011511"/>
            <a:ext cx="751936" cy="1016537"/>
          </a:xfrm>
        </p:spPr>
        <p:txBody>
          <a:bodyPr>
            <a:normAutofit/>
          </a:bodyPr>
          <a:lstStyle>
            <a:lvl1pPr marL="0" indent="0">
              <a:buNone/>
              <a:defRPr sz="1100"/>
            </a:lvl1pPr>
          </a:lstStyle>
          <a:p>
            <a:pPr lvl="0"/>
            <a:r>
              <a:rPr lang="en-US"/>
              <a:t>Place audio recording here and delete text box.</a:t>
            </a:r>
            <a:endParaRPr lang="en-AU"/>
          </a:p>
        </p:txBody>
      </p:sp>
      <p:sp>
        <p:nvSpPr>
          <p:cNvPr id="14" name="Text Placeholder 22">
            <a:extLst>
              <a:ext uri="{FF2B5EF4-FFF2-40B4-BE49-F238E27FC236}">
                <a16:creationId xmlns:a16="http://schemas.microsoft.com/office/drawing/2014/main" id="{E1A4F55B-2933-4915-8DF5-46CCF219C114}"/>
              </a:ext>
            </a:extLst>
          </p:cNvPr>
          <p:cNvSpPr>
            <a:spLocks noGrp="1"/>
          </p:cNvSpPr>
          <p:nvPr>
            <p:ph type="body" sz="quarter" idx="11" hasCustomPrompt="1"/>
          </p:nvPr>
        </p:nvSpPr>
        <p:spPr>
          <a:xfrm>
            <a:off x="86263" y="3829953"/>
            <a:ext cx="751936" cy="1016537"/>
          </a:xfrm>
        </p:spPr>
        <p:txBody>
          <a:bodyPr>
            <a:normAutofit/>
          </a:bodyPr>
          <a:lstStyle>
            <a:lvl1pPr marL="0" indent="0">
              <a:buNone/>
              <a:defRPr sz="1100"/>
            </a:lvl1pPr>
          </a:lstStyle>
          <a:p>
            <a:pPr lvl="0"/>
            <a:r>
              <a:rPr lang="en-US"/>
              <a:t>Place audio recording here and delete text box.</a:t>
            </a:r>
            <a:endParaRPr lang="en-AU"/>
          </a:p>
        </p:txBody>
      </p:sp>
    </p:spTree>
    <p:extLst>
      <p:ext uri="{BB962C8B-B14F-4D97-AF65-F5344CB8AC3E}">
        <p14:creationId xmlns:p14="http://schemas.microsoft.com/office/powerpoint/2010/main" val="2850509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size pictur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CE1B8D05-310A-41FC-AD98-FEEEA8566761}"/>
              </a:ext>
            </a:extLst>
          </p:cNvPr>
          <p:cNvSpPr>
            <a:spLocks noGrp="1"/>
          </p:cNvSpPr>
          <p:nvPr>
            <p:ph type="pic" sz="quarter" idx="10" hasCustomPrompt="1"/>
          </p:nvPr>
        </p:nvSpPr>
        <p:spPr>
          <a:xfrm>
            <a:off x="838200" y="2314575"/>
            <a:ext cx="10515600" cy="3219450"/>
          </a:xfrm>
        </p:spPr>
        <p:txBody>
          <a:bodyPr/>
          <a:lstStyle>
            <a:lvl1pPr marL="0" indent="0">
              <a:buNone/>
              <a:defRPr/>
            </a:lvl1pPr>
          </a:lstStyle>
          <a:p>
            <a:r>
              <a:rPr lang="en-AU"/>
              <a:t>Add picture or diagram</a:t>
            </a:r>
          </a:p>
        </p:txBody>
      </p:sp>
    </p:spTree>
    <p:extLst>
      <p:ext uri="{BB962C8B-B14F-4D97-AF65-F5344CB8AC3E}">
        <p14:creationId xmlns:p14="http://schemas.microsoft.com/office/powerpoint/2010/main" val="26653961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size picture and audi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767720"/>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
        <p:nvSpPr>
          <p:cNvPr id="5" name="Picture Placeholder 4">
            <a:extLst>
              <a:ext uri="{FF2B5EF4-FFF2-40B4-BE49-F238E27FC236}">
                <a16:creationId xmlns:a16="http://schemas.microsoft.com/office/drawing/2014/main" id="{968468C1-D27B-443A-8289-19DEE2E6D3FE}"/>
              </a:ext>
            </a:extLst>
          </p:cNvPr>
          <p:cNvSpPr>
            <a:spLocks noGrp="1"/>
          </p:cNvSpPr>
          <p:nvPr>
            <p:ph type="pic" sz="quarter" idx="11" hasCustomPrompt="1"/>
          </p:nvPr>
        </p:nvSpPr>
        <p:spPr>
          <a:xfrm>
            <a:off x="838200" y="1440610"/>
            <a:ext cx="10515600" cy="4054415"/>
          </a:xfrm>
        </p:spPr>
        <p:txBody>
          <a:bodyPr/>
          <a:lstStyle>
            <a:lvl1pPr>
              <a:defRPr/>
            </a:lvl1pPr>
          </a:lstStyle>
          <a:p>
            <a:r>
              <a:rPr lang="en-AU"/>
              <a:t>Insert picture or diagram</a:t>
            </a:r>
          </a:p>
        </p:txBody>
      </p:sp>
      <p:sp>
        <p:nvSpPr>
          <p:cNvPr id="4" name="Text Placeholder 3">
            <a:extLst>
              <a:ext uri="{FF2B5EF4-FFF2-40B4-BE49-F238E27FC236}">
                <a16:creationId xmlns:a16="http://schemas.microsoft.com/office/drawing/2014/main" id="{2743740A-B142-42FC-BB74-D9E63F1C51D8}"/>
              </a:ext>
            </a:extLst>
          </p:cNvPr>
          <p:cNvSpPr>
            <a:spLocks noGrp="1"/>
          </p:cNvSpPr>
          <p:nvPr>
            <p:ph type="body" sz="quarter" idx="12" hasCustomPrompt="1"/>
          </p:nvPr>
        </p:nvSpPr>
        <p:spPr>
          <a:xfrm>
            <a:off x="838200" y="5554663"/>
            <a:ext cx="6692900" cy="381000"/>
          </a:xfrm>
        </p:spPr>
        <p:txBody>
          <a:bodyPr>
            <a:noAutofit/>
          </a:bodyPr>
          <a:lstStyle>
            <a:lvl1pPr marL="0" indent="0">
              <a:buNone/>
              <a:defRPr sz="1500"/>
            </a:lvl1pPr>
            <a:lvl5pPr>
              <a:defRPr/>
            </a:lvl5pPr>
          </a:lstStyle>
          <a:p>
            <a:pPr lvl="0"/>
            <a:r>
              <a:rPr lang="en-AU"/>
              <a:t>Optional text for image reference</a:t>
            </a:r>
          </a:p>
        </p:txBody>
      </p:sp>
    </p:spTree>
    <p:extLst>
      <p:ext uri="{BB962C8B-B14F-4D97-AF65-F5344CB8AC3E}">
        <p14:creationId xmlns:p14="http://schemas.microsoft.com/office/powerpoint/2010/main" val="15164352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size text content and audi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767720"/>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
        <p:nvSpPr>
          <p:cNvPr id="3" name="Text Placeholder 2">
            <a:extLst>
              <a:ext uri="{FF2B5EF4-FFF2-40B4-BE49-F238E27FC236}">
                <a16:creationId xmlns:a16="http://schemas.microsoft.com/office/drawing/2014/main" id="{FB15125D-1690-4057-A80F-E538A0D97427}"/>
              </a:ext>
            </a:extLst>
          </p:cNvPr>
          <p:cNvSpPr>
            <a:spLocks noGrp="1"/>
          </p:cNvSpPr>
          <p:nvPr>
            <p:ph type="body" sz="quarter" idx="13" hasCustomPrompt="1"/>
          </p:nvPr>
        </p:nvSpPr>
        <p:spPr>
          <a:xfrm>
            <a:off x="838200" y="1457864"/>
            <a:ext cx="10721975" cy="4114800"/>
          </a:xfrm>
        </p:spPr>
        <p:txBody>
          <a:bodyPr/>
          <a:lstStyle>
            <a:lvl1pPr marL="0" indent="0">
              <a:buNone/>
              <a:defRPr/>
            </a:lvl1pPr>
          </a:lstStyle>
          <a:p>
            <a:pPr lvl="0"/>
            <a:r>
              <a:rPr lang="en-US"/>
              <a:t>Click to add text content</a:t>
            </a:r>
          </a:p>
          <a:p>
            <a:pPr lvl="1"/>
            <a:r>
              <a:rPr lang="en-US"/>
              <a:t>Second level</a:t>
            </a:r>
          </a:p>
        </p:txBody>
      </p:sp>
    </p:spTree>
    <p:extLst>
      <p:ext uri="{BB962C8B-B14F-4D97-AF65-F5344CB8AC3E}">
        <p14:creationId xmlns:p14="http://schemas.microsoft.com/office/powerpoint/2010/main" val="24281031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6343650" cy="315436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360613"/>
            <a:ext cx="3971925" cy="3154362"/>
          </a:xfrm>
        </p:spPr>
        <p:txBody>
          <a:bodyPr/>
          <a:lstStyle>
            <a:lvl1pPr>
              <a:defRPr/>
            </a:lvl1pPr>
          </a:lstStyle>
          <a:p>
            <a:r>
              <a:rPr lang="en-AU"/>
              <a:t>Insert picture or diagram</a:t>
            </a:r>
          </a:p>
        </p:txBody>
      </p:sp>
    </p:spTree>
    <p:extLst>
      <p:ext uri="{BB962C8B-B14F-4D97-AF65-F5344CB8AC3E}">
        <p14:creationId xmlns:p14="http://schemas.microsoft.com/office/powerpoint/2010/main" val="11583384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and image with audio">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969972"/>
            <a:ext cx="6343650" cy="2573337"/>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970213"/>
            <a:ext cx="3971925" cy="2573337"/>
          </a:xfrm>
        </p:spPr>
        <p:txBody>
          <a:bodyPr/>
          <a:lstStyle>
            <a:lvl1pPr>
              <a:defRPr/>
            </a:lvl1pPr>
          </a:lstStyle>
          <a:p>
            <a:r>
              <a:rPr lang="en-AU"/>
              <a:t>Insert picture or diagram</a:t>
            </a:r>
          </a:p>
        </p:txBody>
      </p:sp>
      <p:sp>
        <p:nvSpPr>
          <p:cNvPr id="15" name="Text Placeholder 22">
            <a:extLst>
              <a:ext uri="{FF2B5EF4-FFF2-40B4-BE49-F238E27FC236}">
                <a16:creationId xmlns:a16="http://schemas.microsoft.com/office/drawing/2014/main" id="{6CEF98D6-F59C-4F9C-B5B3-EB655602E5E3}"/>
              </a:ext>
            </a:extLst>
          </p:cNvPr>
          <p:cNvSpPr>
            <a:spLocks noGrp="1"/>
          </p:cNvSpPr>
          <p:nvPr>
            <p:ph type="body" sz="quarter" idx="11" hasCustomPrompt="1"/>
          </p:nvPr>
        </p:nvSpPr>
        <p:spPr>
          <a:xfrm>
            <a:off x="838200" y="2287768"/>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Tree>
    <p:extLst>
      <p:ext uri="{BB962C8B-B14F-4D97-AF65-F5344CB8AC3E}">
        <p14:creationId xmlns:p14="http://schemas.microsoft.com/office/powerpoint/2010/main" val="19728537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pt 2 Text and image with audio">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9349596"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424024"/>
            <a:ext cx="6343650" cy="3119286"/>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424025"/>
            <a:ext cx="3971925" cy="3119526"/>
          </a:xfrm>
        </p:spPr>
        <p:txBody>
          <a:bodyPr/>
          <a:lstStyle>
            <a:lvl1pPr>
              <a:defRPr/>
            </a:lvl1pPr>
          </a:lstStyle>
          <a:p>
            <a:r>
              <a:rPr lang="en-AU"/>
              <a:t>Insert picture or diagram</a:t>
            </a:r>
          </a:p>
        </p:txBody>
      </p:sp>
      <p:sp>
        <p:nvSpPr>
          <p:cNvPr id="15" name="Text Placeholder 22">
            <a:extLst>
              <a:ext uri="{FF2B5EF4-FFF2-40B4-BE49-F238E27FC236}">
                <a16:creationId xmlns:a16="http://schemas.microsoft.com/office/drawing/2014/main" id="{6CEF98D6-F59C-4F9C-B5B3-EB655602E5E3}"/>
              </a:ext>
            </a:extLst>
          </p:cNvPr>
          <p:cNvSpPr>
            <a:spLocks noGrp="1"/>
          </p:cNvSpPr>
          <p:nvPr>
            <p:ph type="body" sz="quarter" idx="11" hasCustomPrompt="1"/>
          </p:nvPr>
        </p:nvSpPr>
        <p:spPr>
          <a:xfrm>
            <a:off x="10291312" y="882709"/>
            <a:ext cx="1062487" cy="1325563"/>
          </a:xfrm>
        </p:spPr>
        <p:txBody>
          <a:bodyPr>
            <a:normAutofit/>
          </a:bodyPr>
          <a:lstStyle>
            <a:lvl1pPr marL="0" indent="0">
              <a:buNone/>
              <a:defRPr sz="1200"/>
            </a:lvl1pPr>
          </a:lstStyle>
          <a:p>
            <a:pPr lvl="0"/>
            <a:r>
              <a:rPr lang="en-US"/>
              <a:t>Place audio recording here and delete text box.</a:t>
            </a:r>
            <a:endParaRPr lang="en-AU"/>
          </a:p>
        </p:txBody>
      </p:sp>
    </p:spTree>
    <p:extLst>
      <p:ext uri="{BB962C8B-B14F-4D97-AF65-F5344CB8AC3E}">
        <p14:creationId xmlns:p14="http://schemas.microsoft.com/office/powerpoint/2010/main" val="5569059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Question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10515600"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66526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sz="9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lnSpc>
                <a:spcPct val="107000"/>
              </a:lnSpc>
            </a:pP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6" name="Action Button: Get Information 5">
            <a:hlinkClick r:id="" action="ppaction://hlinkshowjump?jump=nextslide" highlightClick="1"/>
            <a:extLst>
              <a:ext uri="{FF2B5EF4-FFF2-40B4-BE49-F238E27FC236}">
                <a16:creationId xmlns:a16="http://schemas.microsoft.com/office/drawing/2014/main" id="{3F03C058-EA07-4D9B-A1EE-240F2906A2AF}"/>
              </a:ext>
            </a:extLst>
          </p:cNvPr>
          <p:cNvSpPr/>
          <p:nvPr userDrawn="1"/>
        </p:nvSpPr>
        <p:spPr>
          <a:xfrm>
            <a:off x="838200" y="5550484"/>
            <a:ext cx="740938" cy="740938"/>
          </a:xfrm>
          <a:prstGeom prst="actionButtonInform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D952F74D-9B6F-4AA9-9DD7-C1E45173E2EE}"/>
              </a:ext>
            </a:extLst>
          </p:cNvPr>
          <p:cNvSpPr txBox="1"/>
          <p:nvPr userDrawn="1"/>
        </p:nvSpPr>
        <p:spPr>
          <a:xfrm>
            <a:off x="1579138" y="5736287"/>
            <a:ext cx="3619500" cy="369332"/>
          </a:xfrm>
          <a:prstGeom prst="rect">
            <a:avLst/>
          </a:prstGeom>
          <a:noFill/>
        </p:spPr>
        <p:txBody>
          <a:bodyPr wrap="square" rtlCol="0">
            <a:spAutoFit/>
          </a:bodyPr>
          <a:lstStyle/>
          <a:p>
            <a:r>
              <a:rPr lang="en-AU">
                <a:solidFill>
                  <a:srgbClr val="397A80"/>
                </a:solidFill>
              </a:rPr>
              <a:t>Click here for answer</a:t>
            </a:r>
          </a:p>
        </p:txBody>
      </p:sp>
    </p:spTree>
    <p:extLst>
      <p:ext uri="{BB962C8B-B14F-4D97-AF65-F5344CB8AC3E}">
        <p14:creationId xmlns:p14="http://schemas.microsoft.com/office/powerpoint/2010/main" val="16833547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estion slide option 2">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5114925" cy="315436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6238875" y="2360613"/>
            <a:ext cx="5114925" cy="3154362"/>
          </a:xfrm>
        </p:spPr>
        <p:txBody>
          <a:bodyPr/>
          <a:lstStyle>
            <a:lvl1pPr>
              <a:defRPr/>
            </a:lvl1pPr>
          </a:lstStyle>
          <a:p>
            <a:r>
              <a:rPr lang="en-AU"/>
              <a:t>Insert picture or diagram</a:t>
            </a:r>
          </a:p>
        </p:txBody>
      </p:sp>
      <p:sp>
        <p:nvSpPr>
          <p:cNvPr id="15" name="Action Button: Get Information 14">
            <a:hlinkClick r:id="" action="ppaction://hlinkshowjump?jump=nextslide" highlightClick="1"/>
            <a:extLst>
              <a:ext uri="{FF2B5EF4-FFF2-40B4-BE49-F238E27FC236}">
                <a16:creationId xmlns:a16="http://schemas.microsoft.com/office/drawing/2014/main" id="{496907BB-7AF1-4D4F-8816-E332EE04EF74}"/>
              </a:ext>
            </a:extLst>
          </p:cNvPr>
          <p:cNvSpPr/>
          <p:nvPr userDrawn="1"/>
        </p:nvSpPr>
        <p:spPr>
          <a:xfrm>
            <a:off x="838200" y="5550484"/>
            <a:ext cx="740938" cy="740938"/>
          </a:xfrm>
          <a:prstGeom prst="actionButtonInform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D65FC7B1-F2FD-48FD-85E7-27B7E419A03A}"/>
              </a:ext>
            </a:extLst>
          </p:cNvPr>
          <p:cNvSpPr txBox="1"/>
          <p:nvPr userDrawn="1"/>
        </p:nvSpPr>
        <p:spPr>
          <a:xfrm>
            <a:off x="1579138" y="5736287"/>
            <a:ext cx="3619500" cy="369332"/>
          </a:xfrm>
          <a:prstGeom prst="rect">
            <a:avLst/>
          </a:prstGeom>
          <a:noFill/>
        </p:spPr>
        <p:txBody>
          <a:bodyPr wrap="square" rtlCol="0">
            <a:spAutoFit/>
          </a:bodyPr>
          <a:lstStyle/>
          <a:p>
            <a:r>
              <a:rPr lang="en-AU">
                <a:solidFill>
                  <a:srgbClr val="397A80"/>
                </a:solidFill>
              </a:rPr>
              <a:t>Click here for answer</a:t>
            </a:r>
          </a:p>
        </p:txBody>
      </p:sp>
    </p:spTree>
    <p:extLst>
      <p:ext uri="{BB962C8B-B14F-4D97-AF65-F5344CB8AC3E}">
        <p14:creationId xmlns:p14="http://schemas.microsoft.com/office/powerpoint/2010/main" val="11801965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and breakout box">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7629525"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787B9838-9AA5-44B4-BDFD-7637A9A1D5EF}"/>
              </a:ext>
            </a:extLst>
          </p:cNvPr>
          <p:cNvSpPr>
            <a:spLocks noGrp="1"/>
          </p:cNvSpPr>
          <p:nvPr>
            <p:ph type="body" sz="quarter" idx="10" hasCustomPrompt="1"/>
          </p:nvPr>
        </p:nvSpPr>
        <p:spPr>
          <a:xfrm>
            <a:off x="8677275" y="2360373"/>
            <a:ext cx="2676525" cy="3117402"/>
          </a:xfrm>
          <a:solidFill>
            <a:srgbClr val="397A80"/>
          </a:solidFill>
        </p:spPr>
        <p:txBody>
          <a:bodyPr/>
          <a:lstStyle>
            <a:lvl1pPr marL="0" indent="0">
              <a:buNone/>
              <a:defRPr>
                <a:solidFill>
                  <a:schemeClr val="bg1"/>
                </a:solidFill>
              </a:defRPr>
            </a:lvl1pPr>
            <a:lvl2pPr marL="457200" indent="0">
              <a:buNone/>
              <a:defRPr/>
            </a:lvl2pPr>
          </a:lstStyle>
          <a:p>
            <a:pPr lvl="0"/>
            <a:r>
              <a:rPr lang="en-US"/>
              <a:t>Click to edit breakout box</a:t>
            </a:r>
          </a:p>
        </p:txBody>
      </p:sp>
    </p:spTree>
    <p:extLst>
      <p:ext uri="{BB962C8B-B14F-4D97-AF65-F5344CB8AC3E}">
        <p14:creationId xmlns:p14="http://schemas.microsoft.com/office/powerpoint/2010/main" val="37815171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eference list">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3789C09-E053-4CF2-A32D-8E215CB69A28}"/>
              </a:ext>
            </a:extLst>
          </p:cNvPr>
          <p:cNvSpPr txBox="1"/>
          <p:nvPr userDrawn="1"/>
        </p:nvSpPr>
        <p:spPr>
          <a:xfrm>
            <a:off x="838200" y="1099944"/>
            <a:ext cx="10515600" cy="769441"/>
          </a:xfrm>
          <a:prstGeom prst="rect">
            <a:avLst/>
          </a:prstGeom>
          <a:noFill/>
        </p:spPr>
        <p:txBody>
          <a:bodyPr wrap="square" rtlCol="0">
            <a:spAutoFit/>
          </a:bodyPr>
          <a:lstStyle/>
          <a:p>
            <a:r>
              <a:rPr lang="en-AU" sz="4400"/>
              <a:t>Reference list</a:t>
            </a:r>
          </a:p>
        </p:txBody>
      </p:sp>
      <p:sp>
        <p:nvSpPr>
          <p:cNvPr id="8" name="Text Placeholder 7">
            <a:extLst>
              <a:ext uri="{FF2B5EF4-FFF2-40B4-BE49-F238E27FC236}">
                <a16:creationId xmlns:a16="http://schemas.microsoft.com/office/drawing/2014/main" id="{CF7A7227-D7B3-4D00-B2A5-0B3724C86E86}"/>
              </a:ext>
            </a:extLst>
          </p:cNvPr>
          <p:cNvSpPr>
            <a:spLocks noGrp="1"/>
          </p:cNvSpPr>
          <p:nvPr>
            <p:ph type="body" sz="quarter" idx="10" hasCustomPrompt="1"/>
          </p:nvPr>
        </p:nvSpPr>
        <p:spPr>
          <a:xfrm>
            <a:off x="992188" y="1870075"/>
            <a:ext cx="10567987" cy="3503613"/>
          </a:xfrm>
        </p:spPr>
        <p:txBody>
          <a:bodyPr/>
          <a:lstStyle>
            <a:lvl1pPr marL="0" indent="0">
              <a:buNone/>
              <a:defRPr sz="2000">
                <a:latin typeface="+mn-lt"/>
              </a:defRPr>
            </a:lvl1pPr>
            <a:lvl2pPr marL="457200" indent="0">
              <a:buNone/>
              <a:defRPr/>
            </a:lvl2pPr>
            <a:lvl3pPr marL="914400" indent="0">
              <a:buNone/>
              <a:defRPr/>
            </a:lvl3pPr>
          </a:lstStyle>
          <a:p>
            <a:pPr lvl="0"/>
            <a:r>
              <a:rPr lang="en-US"/>
              <a:t>Click to add references – Use Harvard referencing conventions </a:t>
            </a:r>
            <a:r>
              <a:rPr lang="en-AU" b="0" i="0">
                <a:effectLst/>
                <a:latin typeface="Segoe UI" panose="020B0502040204020203" pitchFamily="34" charset="0"/>
              </a:rPr>
              <a:t>[Channel Name] YYYY, [Video Title], Platform, DD MMMM, viewed DD MMMM YYYY, &lt; URL &gt;</a:t>
            </a:r>
            <a:endParaRPr lang="en-US"/>
          </a:p>
        </p:txBody>
      </p:sp>
    </p:spTree>
    <p:extLst>
      <p:ext uri="{BB962C8B-B14F-4D97-AF65-F5344CB8AC3E}">
        <p14:creationId xmlns:p14="http://schemas.microsoft.com/office/powerpoint/2010/main" val="34056508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EB3498-21F4-42F0-BF67-C41094D7D321}"/>
              </a:ext>
            </a:extLst>
          </p:cNvPr>
          <p:cNvSpPr>
            <a:spLocks noGrp="1"/>
          </p:cNvSpPr>
          <p:nvPr>
            <p:ph type="dt" sz="half" idx="10"/>
          </p:nvPr>
        </p:nvSpPr>
        <p:spPr/>
        <p:txBody>
          <a:bodyPr/>
          <a:lstStyle/>
          <a:p>
            <a:fld id="{3B4D0874-BDAC-44FE-ADE4-8E491468D91D}" type="datetimeFigureOut">
              <a:rPr lang="en-AU" smtClean="0"/>
              <a:t>30/03/2022</a:t>
            </a:fld>
            <a:endParaRPr lang="en-AU"/>
          </a:p>
        </p:txBody>
      </p:sp>
      <p:sp>
        <p:nvSpPr>
          <p:cNvPr id="3" name="Footer Placeholder 2">
            <a:extLst>
              <a:ext uri="{FF2B5EF4-FFF2-40B4-BE49-F238E27FC236}">
                <a16:creationId xmlns:a16="http://schemas.microsoft.com/office/drawing/2014/main" id="{2BC31C6B-6371-4829-9F74-DE8BF49EAD0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3055B9D-D857-4B06-83C8-51533B7029A7}"/>
              </a:ext>
            </a:extLst>
          </p:cNvPr>
          <p:cNvSpPr>
            <a:spLocks noGrp="1"/>
          </p:cNvSpPr>
          <p:nvPr>
            <p:ph type="sldNum" sz="quarter" idx="12"/>
          </p:nvPr>
        </p:nvSpPr>
        <p:spPr/>
        <p:txBody>
          <a:bodyPr/>
          <a:lstStyle/>
          <a:p>
            <a:fld id="{EC56B5F7-B2A7-46F3-89A4-4CD4F447CD98}" type="slidenum">
              <a:rPr lang="en-AU" smtClean="0"/>
              <a:t>‹#›</a:t>
            </a:fld>
            <a:endParaRPr lang="en-AU"/>
          </a:p>
        </p:txBody>
      </p:sp>
      <p:pic>
        <p:nvPicPr>
          <p:cNvPr id="5" name="Picture 4" descr="A picture containing diagram&#10;&#10;Description automatically generated">
            <a:extLst>
              <a:ext uri="{FF2B5EF4-FFF2-40B4-BE49-F238E27FC236}">
                <a16:creationId xmlns:a16="http://schemas.microsoft.com/office/drawing/2014/main" id="{0A021A1C-406F-4A9D-B032-D4B25FFA3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2982200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Media Placeholder 3">
            <a:extLst>
              <a:ext uri="{FF2B5EF4-FFF2-40B4-BE49-F238E27FC236}">
                <a16:creationId xmlns:a16="http://schemas.microsoft.com/office/drawing/2014/main" id="{903D64E8-8A6E-41E6-92D3-BC734D8E20D7}"/>
              </a:ext>
            </a:extLst>
          </p:cNvPr>
          <p:cNvSpPr>
            <a:spLocks noGrp="1"/>
          </p:cNvSpPr>
          <p:nvPr>
            <p:ph type="media" sz="quarter" idx="10" hasCustomPrompt="1"/>
          </p:nvPr>
        </p:nvSpPr>
        <p:spPr>
          <a:xfrm>
            <a:off x="838200" y="2390775"/>
            <a:ext cx="10515600" cy="2914650"/>
          </a:xfrm>
        </p:spPr>
        <p:txBody>
          <a:bodyPr/>
          <a:lstStyle>
            <a:lvl1pPr marL="0" indent="0">
              <a:buNone/>
              <a:defRPr/>
            </a:lvl1pPr>
          </a:lstStyle>
          <a:p>
            <a:r>
              <a:rPr lang="en-AU"/>
              <a:t>To embed a YouTube video click insert &gt; video &gt; online video</a:t>
            </a:r>
          </a:p>
        </p:txBody>
      </p:sp>
    </p:spTree>
    <p:extLst>
      <p:ext uri="{BB962C8B-B14F-4D97-AF65-F5344CB8AC3E}">
        <p14:creationId xmlns:p14="http://schemas.microsoft.com/office/powerpoint/2010/main" val="40983728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opyright disclaimer">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solidFill>
                  <a:schemeClr val="bg1"/>
                </a:solidFill>
                <a:ea typeface="Times New Roman" panose="02020603050405020304" pitchFamily="18" charset="0"/>
                <a:cs typeface="Calibri" panose="020F0502020204030204" pitchFamily="34" charset="0"/>
              </a:rPr>
              <a:t> </a:t>
            </a:r>
            <a:endParaRPr lang="en-AU" altLang="en-US" sz="1100" dirty="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chemeClr val="bg1"/>
                </a:solidFill>
                <a:ea typeface="Times New Roman" panose="02020603050405020304" pitchFamily="18" charset="0"/>
                <a:cs typeface="Calibri" panose="020F0502020204030204" pitchFamily="34" charset="0"/>
              </a:rPr>
              <a:t> </a:t>
            </a:r>
            <a:r>
              <a:rPr lang="en-AU" sz="95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dirty="0">
              <a:solidFill>
                <a:schemeClr val="bg1"/>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3789C09-E053-4CF2-A32D-8E215CB69A28}"/>
              </a:ext>
            </a:extLst>
          </p:cNvPr>
          <p:cNvSpPr txBox="1"/>
          <p:nvPr userDrawn="1"/>
        </p:nvSpPr>
        <p:spPr>
          <a:xfrm>
            <a:off x="838200" y="1099944"/>
            <a:ext cx="10515600" cy="769441"/>
          </a:xfrm>
          <a:prstGeom prst="rect">
            <a:avLst/>
          </a:prstGeom>
          <a:noFill/>
        </p:spPr>
        <p:txBody>
          <a:bodyPr wrap="square" rtlCol="0">
            <a:spAutoFit/>
          </a:bodyPr>
          <a:lstStyle/>
          <a:p>
            <a:r>
              <a:rPr lang="en-AU" sz="4400" dirty="0"/>
              <a:t>Copyright statement</a:t>
            </a:r>
          </a:p>
        </p:txBody>
      </p:sp>
      <p:sp>
        <p:nvSpPr>
          <p:cNvPr id="2" name="TextBox 1">
            <a:extLst>
              <a:ext uri="{FF2B5EF4-FFF2-40B4-BE49-F238E27FC236}">
                <a16:creationId xmlns:a16="http://schemas.microsoft.com/office/drawing/2014/main" id="{145CD593-D986-4AB4-989A-D1EDAD34BA34}"/>
              </a:ext>
            </a:extLst>
          </p:cNvPr>
          <p:cNvSpPr txBox="1"/>
          <p:nvPr userDrawn="1"/>
        </p:nvSpPr>
        <p:spPr>
          <a:xfrm>
            <a:off x="838200" y="1949570"/>
            <a:ext cx="9858555" cy="3476445"/>
          </a:xfrm>
          <a:prstGeom prst="rect">
            <a:avLst/>
          </a:prstGeom>
          <a:noFill/>
        </p:spPr>
        <p:txBody>
          <a:bodyPr wrap="square" rtlCol="0">
            <a:spAutoFit/>
          </a:bodyPr>
          <a:lstStyle/>
          <a:p>
            <a:pPr lvl="0"/>
            <a:r>
              <a:rPr lang="en-AU" dirty="0">
                <a:latin typeface="Segoe UI" panose="020B0502040204020203" pitchFamily="34" charset="0"/>
                <a:cs typeface="Segoe UI" panose="020B0502040204020203" pitchFamily="34" charset="0"/>
              </a:rPr>
              <a:t>The Department for Education, South Australia, has created teaching and curriculum resources to support students during the staged return to school in 2022. </a:t>
            </a:r>
          </a:p>
          <a:p>
            <a:pPr lvl="0"/>
            <a:endParaRPr lang="en-AU" dirty="0">
              <a:latin typeface="Segoe UI" panose="020B0502040204020203" pitchFamily="34" charset="0"/>
              <a:cs typeface="Segoe UI" panose="020B0502040204020203" pitchFamily="34" charset="0"/>
            </a:endParaRPr>
          </a:p>
          <a:p>
            <a:pPr lvl="0"/>
            <a:r>
              <a:rPr lang="en-AU" dirty="0">
                <a:latin typeface="Segoe UI" panose="020B0502040204020203" pitchFamily="34" charset="0"/>
                <a:cs typeface="Segoe UI" panose="020B0502040204020203" pitchFamily="34" charset="0"/>
              </a:rPr>
              <a:t>The resources are available for students, parents and teachers in South Australia, where students are undertaking remote learning.  </a:t>
            </a:r>
          </a:p>
          <a:p>
            <a:pPr lvl="0"/>
            <a:endParaRPr lang="en-AU" dirty="0">
              <a:latin typeface="Segoe UI" panose="020B0502040204020203" pitchFamily="34" charset="0"/>
              <a:cs typeface="Segoe UI" panose="020B0502040204020203" pitchFamily="34" charset="0"/>
            </a:endParaRPr>
          </a:p>
          <a:p>
            <a:pPr lvl="0"/>
            <a:r>
              <a:rPr lang="en-AU" dirty="0">
                <a:latin typeface="Segoe UI" panose="020B0502040204020203" pitchFamily="34" charset="0"/>
                <a:cs typeface="Segoe UI" panose="020B0502040204020203" pitchFamily="34" charset="0"/>
              </a:rPr>
              <a:t>The material has been produced and communicated on behalf of the State and, to the extent necessary, in reliance on section 113P and/or Part VII of the </a:t>
            </a:r>
            <a:r>
              <a:rPr lang="en-AU" i="1" dirty="0">
                <a:latin typeface="Segoe UI" panose="020B0502040204020203" pitchFamily="34" charset="0"/>
                <a:cs typeface="Segoe UI" panose="020B0502040204020203" pitchFamily="34" charset="0"/>
              </a:rPr>
              <a:t>Copyright Act 1968 </a:t>
            </a:r>
            <a:r>
              <a:rPr lang="en-AU" dirty="0">
                <a:latin typeface="Segoe UI" panose="020B0502040204020203" pitchFamily="34" charset="0"/>
                <a:cs typeface="Segoe UI" panose="020B0502040204020203" pitchFamily="34" charset="0"/>
              </a:rPr>
              <a:t>(</a:t>
            </a:r>
            <a:r>
              <a:rPr lang="en-AU" dirty="0" err="1">
                <a:latin typeface="Segoe UI" panose="020B0502040204020203" pitchFamily="34" charset="0"/>
                <a:cs typeface="Segoe UI" panose="020B0502040204020203" pitchFamily="34" charset="0"/>
              </a:rPr>
              <a:t>Cth</a:t>
            </a:r>
            <a:r>
              <a:rPr lang="en-AU" dirty="0">
                <a:latin typeface="Segoe UI" panose="020B0502040204020203" pitchFamily="34" charset="0"/>
                <a:cs typeface="Segoe UI" panose="020B0502040204020203" pitchFamily="34" charset="0"/>
              </a:rPr>
              <a:t>).</a:t>
            </a:r>
          </a:p>
          <a:p>
            <a:pPr lvl="0"/>
            <a:endParaRPr lang="en-AU" dirty="0">
              <a:latin typeface="Segoe UI" panose="020B0502040204020203" pitchFamily="34" charset="0"/>
              <a:cs typeface="Segoe UI" panose="020B0502040204020203" pitchFamily="34" charset="0"/>
            </a:endParaRPr>
          </a:p>
          <a:p>
            <a:pPr lvl="0"/>
            <a:r>
              <a:rPr lang="en-AU" dirty="0">
                <a:latin typeface="Segoe UI" panose="020B0502040204020203" pitchFamily="34" charset="0"/>
                <a:cs typeface="Segoe UI" panose="020B0502040204020203" pitchFamily="34" charset="0"/>
              </a:rPr>
              <a:t>If you believe you own or otherwise have an interest in the copyright in any aspect of these materials and object to its use, please notify </a:t>
            </a:r>
            <a:r>
              <a:rPr lang="en-AU" dirty="0">
                <a:latin typeface="Segoe UI" panose="020B0502040204020203" pitchFamily="34" charset="0"/>
                <a:cs typeface="Segoe UI" panose="020B0502040204020203" pitchFamily="34" charset="0"/>
                <a:hlinkClick r:id="rId3"/>
              </a:rPr>
              <a:t>education.customers@sa.gov.au </a:t>
            </a:r>
            <a:endParaRPr lang="en-AU" dirty="0">
              <a:latin typeface="Segoe UI" panose="020B0502040204020203" pitchFamily="34" charset="0"/>
              <a:cs typeface="Segoe UI" panose="020B0502040204020203" pitchFamily="34" charset="0"/>
            </a:endParaRPr>
          </a:p>
          <a:p>
            <a:endParaRPr lang="en-AU" dirty="0"/>
          </a:p>
        </p:txBody>
      </p:sp>
    </p:spTree>
    <p:extLst>
      <p:ext uri="{BB962C8B-B14F-4D97-AF65-F5344CB8AC3E}">
        <p14:creationId xmlns:p14="http://schemas.microsoft.com/office/powerpoint/2010/main" val="1170245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udio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101653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881223"/>
            <a:ext cx="10515600" cy="2596550"/>
          </a:xfrm>
        </p:spPr>
        <p:txBody>
          <a:bodyPr/>
          <a:lstStyle>
            <a:lvl1pPr marL="0" indent="0">
              <a:buNone/>
              <a:defRPr/>
            </a:lvl1pPr>
          </a:lstStyle>
          <a:p>
            <a:pPr lvl="0"/>
            <a:r>
              <a:rPr lang="en-US"/>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2011512"/>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Tree>
    <p:extLst>
      <p:ext uri="{BB962C8B-B14F-4D97-AF65-F5344CB8AC3E}">
        <p14:creationId xmlns:p14="http://schemas.microsoft.com/office/powerpoint/2010/main" val="567652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udio right with a lot of text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9306464" cy="101653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011513"/>
            <a:ext cx="10515600" cy="3561152"/>
          </a:xfrm>
        </p:spPr>
        <p:txBody>
          <a:bodyPr/>
          <a:lstStyle>
            <a:lvl1pPr marL="0" indent="0">
              <a:buNone/>
              <a:defRPr/>
            </a:lvl1pPr>
          </a:lstStyle>
          <a:p>
            <a:pPr lvl="0"/>
            <a:r>
              <a:rPr lang="en-US"/>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10258248" y="882711"/>
            <a:ext cx="1095552" cy="1016537"/>
          </a:xfrm>
        </p:spPr>
        <p:txBody>
          <a:bodyPr>
            <a:normAutofit/>
          </a:bodyPr>
          <a:lstStyle>
            <a:lvl1pPr marL="0" indent="0">
              <a:buNone/>
              <a:defRPr sz="1100"/>
            </a:lvl1pPr>
          </a:lstStyle>
          <a:p>
            <a:pPr lvl="0"/>
            <a:r>
              <a:rPr lang="en-US"/>
              <a:t>Place audio recording here and delete text box.</a:t>
            </a:r>
            <a:endParaRPr lang="en-AU"/>
          </a:p>
        </p:txBody>
      </p:sp>
    </p:spTree>
    <p:extLst>
      <p:ext uri="{BB962C8B-B14F-4D97-AF65-F5344CB8AC3E}">
        <p14:creationId xmlns:p14="http://schemas.microsoft.com/office/powerpoint/2010/main" val="3289647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ultiple audio with a lot of text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101653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011513"/>
            <a:ext cx="10515600" cy="3561152"/>
          </a:xfrm>
        </p:spPr>
        <p:txBody>
          <a:bodyPr/>
          <a:lstStyle>
            <a:lvl1pPr marL="0" indent="0">
              <a:buNone/>
              <a:defRPr/>
            </a:lvl1pPr>
          </a:lstStyle>
          <a:p>
            <a:pPr lvl="0"/>
            <a:r>
              <a:rPr lang="en-US"/>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6265" y="2011511"/>
            <a:ext cx="751936" cy="1016537"/>
          </a:xfrm>
        </p:spPr>
        <p:txBody>
          <a:bodyPr>
            <a:normAutofit/>
          </a:bodyPr>
          <a:lstStyle>
            <a:lvl1pPr marL="0" indent="0">
              <a:buNone/>
              <a:defRPr sz="1100"/>
            </a:lvl1pPr>
          </a:lstStyle>
          <a:p>
            <a:pPr lvl="0"/>
            <a:r>
              <a:rPr lang="en-US"/>
              <a:t>Place audio recording here and delete text box.</a:t>
            </a:r>
            <a:endParaRPr lang="en-AU"/>
          </a:p>
        </p:txBody>
      </p:sp>
      <p:sp>
        <p:nvSpPr>
          <p:cNvPr id="14" name="Text Placeholder 22">
            <a:extLst>
              <a:ext uri="{FF2B5EF4-FFF2-40B4-BE49-F238E27FC236}">
                <a16:creationId xmlns:a16="http://schemas.microsoft.com/office/drawing/2014/main" id="{E1A4F55B-2933-4915-8DF5-46CCF219C114}"/>
              </a:ext>
            </a:extLst>
          </p:cNvPr>
          <p:cNvSpPr>
            <a:spLocks noGrp="1"/>
          </p:cNvSpPr>
          <p:nvPr>
            <p:ph type="body" sz="quarter" idx="11" hasCustomPrompt="1"/>
          </p:nvPr>
        </p:nvSpPr>
        <p:spPr>
          <a:xfrm>
            <a:off x="86263" y="3829953"/>
            <a:ext cx="751936" cy="1016537"/>
          </a:xfrm>
        </p:spPr>
        <p:txBody>
          <a:bodyPr>
            <a:normAutofit/>
          </a:bodyPr>
          <a:lstStyle>
            <a:lvl1pPr marL="0" indent="0">
              <a:buNone/>
              <a:defRPr sz="1100"/>
            </a:lvl1pPr>
          </a:lstStyle>
          <a:p>
            <a:pPr lvl="0"/>
            <a:r>
              <a:rPr lang="en-US"/>
              <a:t>Place audio recording here and delete text box.</a:t>
            </a:r>
            <a:endParaRPr lang="en-AU"/>
          </a:p>
        </p:txBody>
      </p:sp>
    </p:spTree>
    <p:extLst>
      <p:ext uri="{BB962C8B-B14F-4D97-AF65-F5344CB8AC3E}">
        <p14:creationId xmlns:p14="http://schemas.microsoft.com/office/powerpoint/2010/main" val="2269508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size picture and audi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767720"/>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
        <p:nvSpPr>
          <p:cNvPr id="5" name="Picture Placeholder 4">
            <a:extLst>
              <a:ext uri="{FF2B5EF4-FFF2-40B4-BE49-F238E27FC236}">
                <a16:creationId xmlns:a16="http://schemas.microsoft.com/office/drawing/2014/main" id="{968468C1-D27B-443A-8289-19DEE2E6D3FE}"/>
              </a:ext>
            </a:extLst>
          </p:cNvPr>
          <p:cNvSpPr>
            <a:spLocks noGrp="1"/>
          </p:cNvSpPr>
          <p:nvPr>
            <p:ph type="pic" sz="quarter" idx="11" hasCustomPrompt="1"/>
          </p:nvPr>
        </p:nvSpPr>
        <p:spPr>
          <a:xfrm>
            <a:off x="838200" y="1440610"/>
            <a:ext cx="10515600" cy="4054415"/>
          </a:xfrm>
        </p:spPr>
        <p:txBody>
          <a:bodyPr/>
          <a:lstStyle>
            <a:lvl1pPr>
              <a:defRPr/>
            </a:lvl1pPr>
          </a:lstStyle>
          <a:p>
            <a:r>
              <a:rPr lang="en-AU"/>
              <a:t>Insert picture or diagram</a:t>
            </a:r>
          </a:p>
        </p:txBody>
      </p:sp>
      <p:sp>
        <p:nvSpPr>
          <p:cNvPr id="4" name="Text Placeholder 3">
            <a:extLst>
              <a:ext uri="{FF2B5EF4-FFF2-40B4-BE49-F238E27FC236}">
                <a16:creationId xmlns:a16="http://schemas.microsoft.com/office/drawing/2014/main" id="{2743740A-B142-42FC-BB74-D9E63F1C51D8}"/>
              </a:ext>
            </a:extLst>
          </p:cNvPr>
          <p:cNvSpPr>
            <a:spLocks noGrp="1"/>
          </p:cNvSpPr>
          <p:nvPr>
            <p:ph type="body" sz="quarter" idx="12" hasCustomPrompt="1"/>
          </p:nvPr>
        </p:nvSpPr>
        <p:spPr>
          <a:xfrm>
            <a:off x="838200" y="5554663"/>
            <a:ext cx="6692900" cy="381000"/>
          </a:xfrm>
        </p:spPr>
        <p:txBody>
          <a:bodyPr>
            <a:noAutofit/>
          </a:bodyPr>
          <a:lstStyle>
            <a:lvl1pPr marL="0" indent="0">
              <a:buNone/>
              <a:defRPr sz="1500"/>
            </a:lvl1pPr>
            <a:lvl5pPr>
              <a:defRPr/>
            </a:lvl5pPr>
          </a:lstStyle>
          <a:p>
            <a:pPr lvl="0"/>
            <a:r>
              <a:rPr lang="en-AU"/>
              <a:t>Optional text for image reference</a:t>
            </a:r>
          </a:p>
        </p:txBody>
      </p:sp>
    </p:spTree>
    <p:extLst>
      <p:ext uri="{BB962C8B-B14F-4D97-AF65-F5344CB8AC3E}">
        <p14:creationId xmlns:p14="http://schemas.microsoft.com/office/powerpoint/2010/main" val="2036674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theme" Target="../theme/theme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80462A-28DF-49AC-8B8A-D93FA04D2A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E0A7304-36C3-4C44-BB0E-B096674DB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1546028-DDEE-47A9-8A55-1FEC03650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4D0874-BDAC-44FE-ADE4-8E491468D91D}" type="datetimeFigureOut">
              <a:rPr lang="en-AU" smtClean="0"/>
              <a:t>30/03/2022</a:t>
            </a:fld>
            <a:endParaRPr lang="en-AU"/>
          </a:p>
        </p:txBody>
      </p:sp>
      <p:sp>
        <p:nvSpPr>
          <p:cNvPr id="5" name="Footer Placeholder 4">
            <a:extLst>
              <a:ext uri="{FF2B5EF4-FFF2-40B4-BE49-F238E27FC236}">
                <a16:creationId xmlns:a16="http://schemas.microsoft.com/office/drawing/2014/main" id="{BE67E1C6-4D5B-44AE-B601-02832560C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F1495C2-037D-4D5C-BBBA-FE1B469331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6B5F7-B2A7-46F3-89A4-4CD4F447CD98}" type="slidenum">
              <a:rPr lang="en-AU" smtClean="0"/>
              <a:t>‹#›</a:t>
            </a:fld>
            <a:endParaRPr lang="en-AU"/>
          </a:p>
        </p:txBody>
      </p:sp>
    </p:spTree>
    <p:extLst>
      <p:ext uri="{BB962C8B-B14F-4D97-AF65-F5344CB8AC3E}">
        <p14:creationId xmlns:p14="http://schemas.microsoft.com/office/powerpoint/2010/main" val="112362548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7" r:id="rId4"/>
    <p:sldLayoutId id="2147483668" r:id="rId5"/>
    <p:sldLayoutId id="2147483660" r:id="rId6"/>
    <p:sldLayoutId id="2147483675" r:id="rId7"/>
    <p:sldLayoutId id="2147483672" r:id="rId8"/>
    <p:sldLayoutId id="2147483670" r:id="rId9"/>
    <p:sldLayoutId id="2147483674" r:id="rId10"/>
    <p:sldLayoutId id="2147483664" r:id="rId11"/>
    <p:sldLayoutId id="2147483669" r:id="rId12"/>
    <p:sldLayoutId id="2147483673" r:id="rId13"/>
    <p:sldLayoutId id="2147483662" r:id="rId14"/>
    <p:sldLayoutId id="2147483666" r:id="rId15"/>
    <p:sldLayoutId id="2147483665" r:id="rId16"/>
    <p:sldLayoutId id="2147483676" r:id="rId17"/>
    <p:sldLayoutId id="2147483655"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80462A-28DF-49AC-8B8A-D93FA04D2A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E0A7304-36C3-4C44-BB0E-B096674DB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1546028-DDEE-47A9-8A55-1FEC03650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4D0874-BDAC-44FE-ADE4-8E491468D91D}" type="datetimeFigureOut">
              <a:rPr lang="en-AU" smtClean="0"/>
              <a:t>30/03/2022</a:t>
            </a:fld>
            <a:endParaRPr lang="en-AU"/>
          </a:p>
        </p:txBody>
      </p:sp>
      <p:sp>
        <p:nvSpPr>
          <p:cNvPr id="5" name="Footer Placeholder 4">
            <a:extLst>
              <a:ext uri="{FF2B5EF4-FFF2-40B4-BE49-F238E27FC236}">
                <a16:creationId xmlns:a16="http://schemas.microsoft.com/office/drawing/2014/main" id="{BE67E1C6-4D5B-44AE-B601-02832560C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F1495C2-037D-4D5C-BBBA-FE1B469331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6B5F7-B2A7-46F3-89A4-4CD4F447CD98}" type="slidenum">
              <a:rPr lang="en-AU" smtClean="0"/>
              <a:t>‹#›</a:t>
            </a:fld>
            <a:endParaRPr lang="en-AU"/>
          </a:p>
        </p:txBody>
      </p:sp>
    </p:spTree>
    <p:extLst>
      <p:ext uri="{BB962C8B-B14F-4D97-AF65-F5344CB8AC3E}">
        <p14:creationId xmlns:p14="http://schemas.microsoft.com/office/powerpoint/2010/main" val="24075991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80462A-28DF-49AC-8B8A-D93FA04D2A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E0A7304-36C3-4C44-BB0E-B096674DB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1546028-DDEE-47A9-8A55-1FEC03650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4D0874-BDAC-44FE-ADE4-8E491468D91D}" type="datetimeFigureOut">
              <a:rPr lang="en-AU" smtClean="0"/>
              <a:t>30/03/2022</a:t>
            </a:fld>
            <a:endParaRPr lang="en-AU"/>
          </a:p>
        </p:txBody>
      </p:sp>
      <p:sp>
        <p:nvSpPr>
          <p:cNvPr id="5" name="Footer Placeholder 4">
            <a:extLst>
              <a:ext uri="{FF2B5EF4-FFF2-40B4-BE49-F238E27FC236}">
                <a16:creationId xmlns:a16="http://schemas.microsoft.com/office/drawing/2014/main" id="{BE67E1C6-4D5B-44AE-B601-02832560C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F1495C2-037D-4D5C-BBBA-FE1B469331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6B5F7-B2A7-46F3-89A4-4CD4F447CD98}" type="slidenum">
              <a:rPr lang="en-AU" smtClean="0"/>
              <a:t>‹#›</a:t>
            </a:fld>
            <a:endParaRPr lang="en-AU"/>
          </a:p>
        </p:txBody>
      </p:sp>
    </p:spTree>
    <p:extLst>
      <p:ext uri="{BB962C8B-B14F-4D97-AF65-F5344CB8AC3E}">
        <p14:creationId xmlns:p14="http://schemas.microsoft.com/office/powerpoint/2010/main" val="372571311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video" Target="https://www.youtube.com/embed/FNYBQsay_Ek?feature=oembed" TargetMode="External"/><Relationship Id="rId6" Type="http://schemas.openxmlformats.org/officeDocument/2006/relationships/image" Target="../media/image13.png"/><Relationship Id="rId5" Type="http://schemas.openxmlformats.org/officeDocument/2006/relationships/image" Target="../media/image14.jpe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5.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3.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3.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3.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3.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3.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19A7-28C1-4456-AA1B-10100DF6CF0C}"/>
              </a:ext>
            </a:extLst>
          </p:cNvPr>
          <p:cNvSpPr>
            <a:spLocks noGrp="1"/>
          </p:cNvSpPr>
          <p:nvPr>
            <p:ph type="ctrTitle"/>
          </p:nvPr>
        </p:nvSpPr>
        <p:spPr/>
        <p:txBody>
          <a:bodyPr/>
          <a:lstStyle/>
          <a:p>
            <a:r>
              <a:rPr lang="en-AU"/>
              <a:t>Year 3</a:t>
            </a:r>
          </a:p>
        </p:txBody>
      </p:sp>
      <p:sp>
        <p:nvSpPr>
          <p:cNvPr id="3" name="Text Placeholder 2">
            <a:extLst>
              <a:ext uri="{FF2B5EF4-FFF2-40B4-BE49-F238E27FC236}">
                <a16:creationId xmlns:a16="http://schemas.microsoft.com/office/drawing/2014/main" id="{4CD1DB66-0417-403D-8A90-5058DCCE5EB7}"/>
              </a:ext>
            </a:extLst>
          </p:cNvPr>
          <p:cNvSpPr>
            <a:spLocks noGrp="1"/>
          </p:cNvSpPr>
          <p:nvPr>
            <p:ph type="body" sz="quarter" idx="10"/>
          </p:nvPr>
        </p:nvSpPr>
        <p:spPr/>
        <p:txBody>
          <a:bodyPr/>
          <a:lstStyle/>
          <a:p>
            <a:r>
              <a:rPr lang="en-AU" dirty="0"/>
              <a:t>Lesson 7 – exploring evaluative words</a:t>
            </a:r>
          </a:p>
        </p:txBody>
      </p:sp>
      <p:sp>
        <p:nvSpPr>
          <p:cNvPr id="4" name="Text Placeholder 3">
            <a:extLst>
              <a:ext uri="{FF2B5EF4-FFF2-40B4-BE49-F238E27FC236}">
                <a16:creationId xmlns:a16="http://schemas.microsoft.com/office/drawing/2014/main" id="{D0697118-CD2B-4676-8ECA-E66DE8A5AE4A}"/>
              </a:ext>
            </a:extLst>
          </p:cNvPr>
          <p:cNvSpPr>
            <a:spLocks noGrp="1"/>
          </p:cNvSpPr>
          <p:nvPr>
            <p:ph type="body" sz="quarter" idx="11"/>
          </p:nvPr>
        </p:nvSpPr>
        <p:spPr/>
        <p:txBody>
          <a:bodyPr/>
          <a:lstStyle/>
          <a:p>
            <a:r>
              <a:rPr lang="en-AU"/>
              <a:t>English</a:t>
            </a:r>
          </a:p>
        </p:txBody>
      </p:sp>
      <p:pic>
        <p:nvPicPr>
          <p:cNvPr id="5" name="Audio 4">
            <a:hlinkClick r:id="" action="ppaction://media"/>
            <a:extLst>
              <a:ext uri="{FF2B5EF4-FFF2-40B4-BE49-F238E27FC236}">
                <a16:creationId xmlns:a16="http://schemas.microsoft.com/office/drawing/2014/main" id="{19332C00-14C9-4BE7-91B4-4DFDE30CD6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9379" y="215044"/>
            <a:ext cx="406400" cy="406400"/>
          </a:xfrm>
          <a:prstGeom prst="rect">
            <a:avLst/>
          </a:prstGeom>
        </p:spPr>
      </p:pic>
    </p:spTree>
    <p:extLst>
      <p:ext uri="{BB962C8B-B14F-4D97-AF65-F5344CB8AC3E}">
        <p14:creationId xmlns:p14="http://schemas.microsoft.com/office/powerpoint/2010/main" val="3641841233"/>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17A6E-D64C-442F-A6EE-938FD0E9982A}"/>
              </a:ext>
            </a:extLst>
          </p:cNvPr>
          <p:cNvSpPr>
            <a:spLocks noGrp="1"/>
          </p:cNvSpPr>
          <p:nvPr>
            <p:ph type="title"/>
          </p:nvPr>
        </p:nvSpPr>
        <p:spPr/>
        <p:txBody>
          <a:bodyPr>
            <a:normAutofit/>
          </a:bodyPr>
          <a:lstStyle/>
          <a:p>
            <a:r>
              <a:rPr lang="en-AU"/>
              <a:t>Answers</a:t>
            </a:r>
          </a:p>
        </p:txBody>
      </p:sp>
      <p:sp>
        <p:nvSpPr>
          <p:cNvPr id="3" name="Content Placeholder 2">
            <a:extLst>
              <a:ext uri="{FF2B5EF4-FFF2-40B4-BE49-F238E27FC236}">
                <a16:creationId xmlns:a16="http://schemas.microsoft.com/office/drawing/2014/main" id="{CFA62A02-FC8F-4881-A7F6-9E4A0AF92E7F}"/>
              </a:ext>
            </a:extLst>
          </p:cNvPr>
          <p:cNvSpPr>
            <a:spLocks noGrp="1"/>
          </p:cNvSpPr>
          <p:nvPr>
            <p:ph idx="1"/>
          </p:nvPr>
        </p:nvSpPr>
        <p:spPr/>
        <p:txBody>
          <a:bodyPr/>
          <a:lstStyle/>
          <a:p>
            <a:endParaRPr lang="en-AU"/>
          </a:p>
          <a:p>
            <a:endParaRPr lang="en-AU"/>
          </a:p>
        </p:txBody>
      </p:sp>
      <p:graphicFrame>
        <p:nvGraphicFramePr>
          <p:cNvPr id="6" name="Table 6">
            <a:extLst>
              <a:ext uri="{FF2B5EF4-FFF2-40B4-BE49-F238E27FC236}">
                <a16:creationId xmlns:a16="http://schemas.microsoft.com/office/drawing/2014/main" id="{DD58E03A-B537-4230-9247-AA21478F8FEB}"/>
              </a:ext>
            </a:extLst>
          </p:cNvPr>
          <p:cNvGraphicFramePr>
            <a:graphicFrameLocks noGrp="1"/>
          </p:cNvGraphicFramePr>
          <p:nvPr>
            <p:extLst>
              <p:ext uri="{D42A27DB-BD31-4B8C-83A1-F6EECF244321}">
                <p14:modId xmlns:p14="http://schemas.microsoft.com/office/powerpoint/2010/main" val="1762565783"/>
              </p:ext>
            </p:extLst>
          </p:nvPr>
        </p:nvGraphicFramePr>
        <p:xfrm>
          <a:off x="2683432" y="2207129"/>
          <a:ext cx="5616000" cy="3169920"/>
        </p:xfrm>
        <a:graphic>
          <a:graphicData uri="http://schemas.openxmlformats.org/drawingml/2006/table">
            <a:tbl>
              <a:tblPr firstRow="1" bandRow="1">
                <a:tableStyleId>{5C22544A-7EE6-4342-B048-85BDC9FD1C3A}</a:tableStyleId>
              </a:tblPr>
              <a:tblGrid>
                <a:gridCol w="2808000">
                  <a:extLst>
                    <a:ext uri="{9D8B030D-6E8A-4147-A177-3AD203B41FA5}">
                      <a16:colId xmlns:a16="http://schemas.microsoft.com/office/drawing/2014/main" val="2520335175"/>
                    </a:ext>
                  </a:extLst>
                </a:gridCol>
                <a:gridCol w="2808000">
                  <a:extLst>
                    <a:ext uri="{9D8B030D-6E8A-4147-A177-3AD203B41FA5}">
                      <a16:colId xmlns:a16="http://schemas.microsoft.com/office/drawing/2014/main" val="1556403854"/>
                    </a:ext>
                  </a:extLst>
                </a:gridCol>
              </a:tblGrid>
              <a:tr h="370840">
                <a:tc>
                  <a:txBody>
                    <a:bodyPr/>
                    <a:lstStyle/>
                    <a:p>
                      <a:pPr algn="ctr"/>
                      <a:r>
                        <a:rPr lang="en-AU" sz="2800" b="0">
                          <a:solidFill>
                            <a:schemeClr val="tx1"/>
                          </a:solidFill>
                        </a:rPr>
                        <a:t>Positive </a:t>
                      </a:r>
                    </a:p>
                    <a:p>
                      <a:pPr algn="ctr"/>
                      <a:r>
                        <a:rPr lang="en-AU" sz="2800" b="0">
                          <a:solidFill>
                            <a:schemeClr val="tx1"/>
                          </a:solidFill>
                        </a:rPr>
                        <a:t>evaluative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AU" sz="2800" b="0">
                          <a:solidFill>
                            <a:schemeClr val="tx1"/>
                          </a:solidFill>
                        </a:rPr>
                        <a:t>Negative </a:t>
                      </a:r>
                    </a:p>
                    <a:p>
                      <a:pPr algn="ctr"/>
                      <a:r>
                        <a:rPr lang="en-AU" sz="2800" b="0">
                          <a:solidFill>
                            <a:schemeClr val="tx1"/>
                          </a:solidFill>
                        </a:rPr>
                        <a:t>evaluative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4489697"/>
                  </a:ext>
                </a:extLst>
              </a:tr>
              <a:tr h="370840">
                <a:tc>
                  <a:txBody>
                    <a:bodyPr/>
                    <a:lstStyle/>
                    <a:p>
                      <a:pPr algn="ctr"/>
                      <a:r>
                        <a:rPr kumimoji="0" lang="en-AU" sz="2800" b="0" i="0" u="none" strike="noStrike" kern="1200" cap="none" spc="0" normalizeH="0" baseline="0" noProof="0">
                          <a:ln>
                            <a:noFill/>
                          </a:ln>
                          <a:solidFill>
                            <a:prstClr val="black"/>
                          </a:solidFill>
                          <a:effectLst/>
                          <a:uLnTx/>
                          <a:uFillTx/>
                          <a:latin typeface="+mn-lt"/>
                          <a:ea typeface="+mn-ea"/>
                          <a:cs typeface="+mn-cs"/>
                        </a:rPr>
                        <a:t>amazing</a:t>
                      </a:r>
                    </a:p>
                    <a:p>
                      <a:pPr algn="ctr"/>
                      <a:r>
                        <a:rPr kumimoji="0" lang="en-AU" sz="2800" b="0" i="0" u="none" strike="noStrike" kern="1200" cap="none" spc="0" normalizeH="0" baseline="0" noProof="0">
                          <a:ln>
                            <a:noFill/>
                          </a:ln>
                          <a:solidFill>
                            <a:prstClr val="black"/>
                          </a:solidFill>
                          <a:effectLst/>
                          <a:uLnTx/>
                          <a:uFillTx/>
                          <a:latin typeface="+mn-lt"/>
                          <a:ea typeface="+mn-ea"/>
                          <a:cs typeface="+mn-cs"/>
                        </a:rPr>
                        <a:t>wonderful</a:t>
                      </a:r>
                    </a:p>
                    <a:p>
                      <a:pPr algn="ctr"/>
                      <a:r>
                        <a:rPr kumimoji="0" lang="en-AU" sz="2800" b="0" i="0" u="none" strike="noStrike" kern="1200" cap="none" spc="0" normalizeH="0" baseline="0" noProof="0">
                          <a:ln>
                            <a:noFill/>
                          </a:ln>
                          <a:solidFill>
                            <a:prstClr val="black"/>
                          </a:solidFill>
                          <a:effectLst/>
                          <a:uLnTx/>
                          <a:uFillTx/>
                          <a:latin typeface="+mn-lt"/>
                          <a:ea typeface="+mn-ea"/>
                          <a:cs typeface="+mn-cs"/>
                        </a:rPr>
                        <a:t>beautiful</a:t>
                      </a:r>
                    </a:p>
                    <a:p>
                      <a:pPr algn="ctr"/>
                      <a:r>
                        <a:rPr kumimoji="0" lang="en-AU" sz="2800" b="0" i="0" u="none" strike="noStrike" kern="1200" cap="none" spc="0" normalizeH="0" baseline="0" noProof="0">
                          <a:ln>
                            <a:noFill/>
                          </a:ln>
                          <a:solidFill>
                            <a:prstClr val="black"/>
                          </a:solidFill>
                          <a:effectLst/>
                          <a:uLnTx/>
                          <a:uFillTx/>
                          <a:latin typeface="+mn-lt"/>
                          <a:ea typeface="+mn-ea"/>
                          <a:cs typeface="+mn-cs"/>
                        </a:rPr>
                        <a:t>lovely</a:t>
                      </a:r>
                    </a:p>
                    <a:p>
                      <a:pPr algn="ctr"/>
                      <a:r>
                        <a:rPr kumimoji="0" lang="en-AU" sz="2800" b="0" i="0" u="none" strike="noStrike" kern="1200" cap="none" spc="0" normalizeH="0" baseline="0" noProof="0">
                          <a:ln>
                            <a:noFill/>
                          </a:ln>
                          <a:solidFill>
                            <a:prstClr val="black"/>
                          </a:solidFill>
                          <a:effectLst/>
                          <a:uLnTx/>
                          <a:uFillTx/>
                          <a:latin typeface="+mn-lt"/>
                          <a:ea typeface="+mn-ea"/>
                          <a:cs typeface="+mn-cs"/>
                        </a:rPr>
                        <a:t>awesome</a:t>
                      </a:r>
                      <a:endParaRPr lang="en-AU" sz="2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AU" sz="2800" b="0" i="0" u="none" strike="noStrike" kern="1200" cap="none" spc="0" normalizeH="0" baseline="0" noProof="0" dirty="0">
                          <a:ln>
                            <a:noFill/>
                          </a:ln>
                          <a:solidFill>
                            <a:prstClr val="black"/>
                          </a:solidFill>
                          <a:effectLst/>
                          <a:uLnTx/>
                          <a:uFillTx/>
                          <a:latin typeface="+mn-lt"/>
                          <a:ea typeface="+mn-ea"/>
                          <a:cs typeface="+mn-cs"/>
                        </a:rPr>
                        <a:t>terrible</a:t>
                      </a:r>
                    </a:p>
                    <a:p>
                      <a:pPr algn="ctr"/>
                      <a:r>
                        <a:rPr kumimoji="0" lang="en-AU" sz="2800" b="0" i="0" u="none" strike="noStrike" kern="1200" cap="none" spc="0" normalizeH="0" baseline="0" noProof="0" dirty="0">
                          <a:ln>
                            <a:noFill/>
                          </a:ln>
                          <a:solidFill>
                            <a:prstClr val="black"/>
                          </a:solidFill>
                          <a:effectLst/>
                          <a:uLnTx/>
                          <a:uFillTx/>
                          <a:latin typeface="+mn-lt"/>
                          <a:ea typeface="+mn-ea"/>
                          <a:cs typeface="+mn-cs"/>
                        </a:rPr>
                        <a:t>revolting</a:t>
                      </a:r>
                    </a:p>
                    <a:p>
                      <a:pPr algn="ctr"/>
                      <a:r>
                        <a:rPr kumimoji="0" lang="en-AU" sz="2800" b="0" i="0" u="none" strike="noStrike" kern="1200" cap="none" spc="0" normalizeH="0" baseline="0" noProof="0" dirty="0">
                          <a:ln>
                            <a:noFill/>
                          </a:ln>
                          <a:solidFill>
                            <a:prstClr val="black"/>
                          </a:solidFill>
                          <a:effectLst/>
                          <a:uLnTx/>
                          <a:uFillTx/>
                          <a:latin typeface="+mn-lt"/>
                          <a:ea typeface="+mn-ea"/>
                          <a:cs typeface="+mn-cs"/>
                        </a:rPr>
                        <a:t>disgusting</a:t>
                      </a:r>
                    </a:p>
                    <a:p>
                      <a:pPr algn="ctr"/>
                      <a:r>
                        <a:rPr kumimoji="0" lang="en-AU" sz="2800" b="0" i="0" u="none" strike="noStrike" kern="1200" cap="none" spc="0" normalizeH="0" baseline="0" noProof="0" dirty="0">
                          <a:ln>
                            <a:noFill/>
                          </a:ln>
                          <a:solidFill>
                            <a:prstClr val="black"/>
                          </a:solidFill>
                          <a:effectLst/>
                          <a:uLnTx/>
                          <a:uFillTx/>
                          <a:latin typeface="+mn-lt"/>
                          <a:ea typeface="+mn-ea"/>
                          <a:cs typeface="+mn-cs"/>
                        </a:rPr>
                        <a:t>horrific</a:t>
                      </a:r>
                    </a:p>
                    <a:p>
                      <a:pPr algn="ctr"/>
                      <a:r>
                        <a:rPr kumimoji="0" lang="en-AU" sz="2800" b="0" i="0" u="none" strike="noStrike" kern="1200" cap="none" spc="0" normalizeH="0" baseline="0" noProof="0" dirty="0">
                          <a:ln>
                            <a:noFill/>
                          </a:ln>
                          <a:solidFill>
                            <a:prstClr val="black"/>
                          </a:solidFill>
                          <a:effectLst/>
                          <a:uLnTx/>
                          <a:uFillTx/>
                          <a:latin typeface="+mn-lt"/>
                          <a:ea typeface="+mn-ea"/>
                          <a:cs typeface="+mn-cs"/>
                        </a:rPr>
                        <a:t>dreadful</a:t>
                      </a:r>
                      <a:endParaRPr lang="en-AU"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8098828"/>
                  </a:ext>
                </a:extLst>
              </a:tr>
            </a:tbl>
          </a:graphicData>
        </a:graphic>
      </p:graphicFrame>
      <p:pic>
        <p:nvPicPr>
          <p:cNvPr id="7" name="Audio 6">
            <a:hlinkClick r:id="" action="ppaction://media"/>
            <a:extLst>
              <a:ext uri="{FF2B5EF4-FFF2-40B4-BE49-F238E27FC236}">
                <a16:creationId xmlns:a16="http://schemas.microsoft.com/office/drawing/2014/main" id="{E956B826-D21F-4777-B6E2-CC918C8B03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679511"/>
            <a:ext cx="406400" cy="406400"/>
          </a:xfrm>
          <a:prstGeom prst="rect">
            <a:avLst/>
          </a:prstGeom>
        </p:spPr>
      </p:pic>
    </p:spTree>
    <p:extLst>
      <p:ext uri="{BB962C8B-B14F-4D97-AF65-F5344CB8AC3E}">
        <p14:creationId xmlns:p14="http://schemas.microsoft.com/office/powerpoint/2010/main" val="191990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remove"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The Three Little Pigs - Read aloud in fullscreen with music and sound effects!">
            <a:hlinkClick r:id="" action="ppaction://media"/>
            <a:extLst>
              <a:ext uri="{FF2B5EF4-FFF2-40B4-BE49-F238E27FC236}">
                <a16:creationId xmlns:a16="http://schemas.microsoft.com/office/drawing/2014/main" id="{A288C9AA-7FE7-49D0-B1A9-E5F13ADA5704}"/>
              </a:ext>
            </a:extLst>
          </p:cNvPr>
          <p:cNvPicPr>
            <a:picLocks noGrp="1" noRot="1" noChangeAspect="1"/>
          </p:cNvPicPr>
          <p:nvPr>
            <p:ph idx="1"/>
            <a:videoFile r:link="rId1"/>
          </p:nvPr>
        </p:nvPicPr>
        <p:blipFill>
          <a:blip r:embed="rId5"/>
          <a:stretch>
            <a:fillRect/>
          </a:stretch>
        </p:blipFill>
        <p:spPr>
          <a:xfrm>
            <a:off x="854756" y="1984148"/>
            <a:ext cx="6302375" cy="3560762"/>
          </a:xfrm>
          <a:prstGeom prst="rect">
            <a:avLst/>
          </a:prstGeom>
        </p:spPr>
      </p:pic>
      <p:pic>
        <p:nvPicPr>
          <p:cNvPr id="7" name="Audio 6">
            <a:hlinkClick r:id="" action="ppaction://media"/>
            <a:extLst>
              <a:ext uri="{FF2B5EF4-FFF2-40B4-BE49-F238E27FC236}">
                <a16:creationId xmlns:a16="http://schemas.microsoft.com/office/drawing/2014/main" id="{F74F0738-5B8E-4817-B625-5C6B861619B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66267" y="679511"/>
            <a:ext cx="406400" cy="406400"/>
          </a:xfrm>
          <a:prstGeom prst="rect">
            <a:avLst/>
          </a:prstGeom>
        </p:spPr>
      </p:pic>
      <p:sp>
        <p:nvSpPr>
          <p:cNvPr id="3" name="TextBox 2">
            <a:extLst>
              <a:ext uri="{FF2B5EF4-FFF2-40B4-BE49-F238E27FC236}">
                <a16:creationId xmlns:a16="http://schemas.microsoft.com/office/drawing/2014/main" id="{3732C873-4C62-4CC7-B35B-441F6913E0CE}"/>
              </a:ext>
            </a:extLst>
          </p:cNvPr>
          <p:cNvSpPr txBox="1"/>
          <p:nvPr/>
        </p:nvSpPr>
        <p:spPr>
          <a:xfrm>
            <a:off x="7525657" y="1859642"/>
            <a:ext cx="38862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Calibri"/>
                <a:cs typeface="Calibri Light"/>
              </a:rPr>
              <a:t>Listen for positive or negative </a:t>
            </a:r>
            <a:r>
              <a:rPr lang="en-GB" sz="2800" dirty="0">
                <a:solidFill>
                  <a:srgbClr val="FF0000"/>
                </a:solidFill>
                <a:latin typeface="Calibri"/>
                <a:cs typeface="Calibri Light"/>
              </a:rPr>
              <a:t>adjectives </a:t>
            </a:r>
            <a:r>
              <a:rPr lang="en-GB" sz="2800" dirty="0">
                <a:latin typeface="Calibri"/>
                <a:cs typeface="Calibri Light"/>
              </a:rPr>
              <a:t>in the story. </a:t>
            </a:r>
          </a:p>
        </p:txBody>
      </p:sp>
      <p:sp>
        <p:nvSpPr>
          <p:cNvPr id="4" name="Title 1">
            <a:extLst>
              <a:ext uri="{FF2B5EF4-FFF2-40B4-BE49-F238E27FC236}">
                <a16:creationId xmlns:a16="http://schemas.microsoft.com/office/drawing/2014/main" id="{92101D2C-A24F-4B81-8EEA-018001FD56EC}"/>
              </a:ext>
            </a:extLst>
          </p:cNvPr>
          <p:cNvSpPr>
            <a:spLocks noGrp="1"/>
          </p:cNvSpPr>
          <p:nvPr>
            <p:ph type="title"/>
          </p:nvPr>
        </p:nvSpPr>
        <p:spPr>
          <a:xfrm>
            <a:off x="838200" y="882710"/>
            <a:ext cx="10515600" cy="1325563"/>
          </a:xfrm>
        </p:spPr>
        <p:txBody>
          <a:bodyPr/>
          <a:lstStyle/>
          <a:p>
            <a:r>
              <a:rPr lang="en-GB" dirty="0">
                <a:cs typeface="Calibri"/>
              </a:rPr>
              <a:t>Let's watch</a:t>
            </a:r>
            <a:endParaRPr lang="en-GB" dirty="0"/>
          </a:p>
        </p:txBody>
      </p:sp>
      <p:sp>
        <p:nvSpPr>
          <p:cNvPr id="6" name="TextBox 5">
            <a:extLst>
              <a:ext uri="{FF2B5EF4-FFF2-40B4-BE49-F238E27FC236}">
                <a16:creationId xmlns:a16="http://schemas.microsoft.com/office/drawing/2014/main" id="{8616D12F-DE3F-419A-8963-236D10F4BBA8}"/>
              </a:ext>
            </a:extLst>
          </p:cNvPr>
          <p:cNvSpPr txBox="1"/>
          <p:nvPr/>
        </p:nvSpPr>
        <p:spPr>
          <a:xfrm>
            <a:off x="805543" y="5540829"/>
            <a:ext cx="582748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dirty="0">
                <a:solidFill>
                  <a:srgbClr val="7D7D7D"/>
                </a:solidFill>
                <a:cs typeface="Segoe UI"/>
              </a:rPr>
              <a:t>Source: The Three Little Pigs – Read aloud on YouTube (Buddy Son Storytime, 2021)</a:t>
            </a:r>
            <a:r>
              <a:rPr lang="en-AU" sz="800" dirty="0">
                <a:solidFill>
                  <a:srgbClr val="7D7D7D"/>
                </a:solidFill>
                <a:cs typeface="Segoe UI"/>
              </a:rPr>
              <a:t> </a:t>
            </a:r>
            <a:r>
              <a:rPr lang="en-GB" sz="800" dirty="0">
                <a:solidFill>
                  <a:srgbClr val="7D7D7D"/>
                </a:solidFill>
                <a:cs typeface="Calibri"/>
              </a:rPr>
              <a:t> </a:t>
            </a:r>
          </a:p>
          <a:p>
            <a:r>
              <a:rPr lang="en-GB" sz="800" dirty="0">
                <a:solidFill>
                  <a:srgbClr val="7D7D7D"/>
                </a:solidFill>
                <a:cs typeface="Segoe UI"/>
              </a:rPr>
              <a:t>For your safety, watch this video in the slideshow without accessing YouTube.</a:t>
            </a:r>
            <a:r>
              <a:rPr lang="en-AU" sz="800" dirty="0">
                <a:solidFill>
                  <a:srgbClr val="7D7D7D"/>
                </a:solidFill>
                <a:cs typeface="Segoe UI"/>
              </a:rPr>
              <a:t> </a:t>
            </a:r>
            <a:r>
              <a:rPr lang="en-GB" sz="800" dirty="0">
                <a:solidFill>
                  <a:srgbClr val="7D7D7D"/>
                </a:solidFill>
                <a:cs typeface="Calibri"/>
              </a:rPr>
              <a:t> </a:t>
            </a:r>
          </a:p>
        </p:txBody>
      </p:sp>
    </p:spTree>
    <p:extLst>
      <p:ext uri="{BB962C8B-B14F-4D97-AF65-F5344CB8AC3E}">
        <p14:creationId xmlns:p14="http://schemas.microsoft.com/office/powerpoint/2010/main" val="303157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audio isNarration="1">
              <p:cMediaNode vol="80000">
                <p:cTn id="17" fill="remove"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10073-E9F8-457B-9B55-B03AE8A6DCD1}"/>
              </a:ext>
            </a:extLst>
          </p:cNvPr>
          <p:cNvSpPr>
            <a:spLocks noGrp="1"/>
          </p:cNvSpPr>
          <p:nvPr>
            <p:ph type="title"/>
          </p:nvPr>
        </p:nvSpPr>
        <p:spPr/>
        <p:txBody>
          <a:bodyPr>
            <a:noAutofit/>
          </a:bodyPr>
          <a:lstStyle/>
          <a:p>
            <a:r>
              <a:rPr lang="en-AU" dirty="0"/>
              <a:t>Activity – </a:t>
            </a:r>
            <a:r>
              <a:rPr lang="en-AU"/>
              <a:t>The Three</a:t>
            </a:r>
            <a:r>
              <a:rPr lang="en-AU" dirty="0"/>
              <a:t> </a:t>
            </a:r>
            <a:r>
              <a:rPr lang="en-AU"/>
              <a:t>Little Pigs</a:t>
            </a:r>
            <a:endParaRPr lang="en-AU" dirty="0"/>
          </a:p>
        </p:txBody>
      </p:sp>
      <p:sp>
        <p:nvSpPr>
          <p:cNvPr id="3" name="Content Placeholder 2">
            <a:extLst>
              <a:ext uri="{FF2B5EF4-FFF2-40B4-BE49-F238E27FC236}">
                <a16:creationId xmlns:a16="http://schemas.microsoft.com/office/drawing/2014/main" id="{598B4A61-8386-4FFF-B36A-378F6654D916}"/>
              </a:ext>
            </a:extLst>
          </p:cNvPr>
          <p:cNvSpPr>
            <a:spLocks noGrp="1"/>
          </p:cNvSpPr>
          <p:nvPr>
            <p:ph idx="1"/>
          </p:nvPr>
        </p:nvSpPr>
        <p:spPr>
          <a:xfrm>
            <a:off x="838200" y="2360372"/>
            <a:ext cx="6136645" cy="3154362"/>
          </a:xfrm>
        </p:spPr>
        <p:txBody>
          <a:bodyPr vert="horz" lIns="91440" tIns="45720" rIns="91440" bIns="45720" rtlCol="0" anchor="t">
            <a:normAutofit/>
          </a:bodyPr>
          <a:lstStyle/>
          <a:p>
            <a:r>
              <a:rPr lang="en-AU" sz="2800" dirty="0"/>
              <a:t>On the next slide, listen for evaluative words that help the reader judge or evaluate the characters.</a:t>
            </a:r>
            <a:endParaRPr lang="en-AU" dirty="0"/>
          </a:p>
          <a:p>
            <a:r>
              <a:rPr lang="en-AU" dirty="0"/>
              <a:t>Write down the </a:t>
            </a:r>
            <a:r>
              <a:rPr lang="en-AU" dirty="0">
                <a:solidFill>
                  <a:srgbClr val="FF0000"/>
                </a:solidFill>
              </a:rPr>
              <a:t>adjectives</a:t>
            </a:r>
            <a:r>
              <a:rPr lang="en-AU" dirty="0"/>
              <a:t> that you hear.</a:t>
            </a:r>
            <a:endParaRPr lang="en-AU" dirty="0">
              <a:cs typeface="Calibri"/>
            </a:endParaRPr>
          </a:p>
          <a:p>
            <a:r>
              <a:rPr lang="en-AU" dirty="0"/>
              <a:t>Think about how they make you feel about the three little pigs and the big bad wolf.</a:t>
            </a:r>
            <a:endParaRPr lang="en-AU" dirty="0">
              <a:cs typeface="Calibri" panose="020F0502020204030204"/>
            </a:endParaRPr>
          </a:p>
        </p:txBody>
      </p:sp>
      <p:pic>
        <p:nvPicPr>
          <p:cNvPr id="7" name="Audio 6">
            <a:hlinkClick r:id="" action="ppaction://media"/>
            <a:extLst>
              <a:ext uri="{FF2B5EF4-FFF2-40B4-BE49-F238E27FC236}">
                <a16:creationId xmlns:a16="http://schemas.microsoft.com/office/drawing/2014/main" id="{0F13A64C-92DA-493C-BCA3-2B0FDFD085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17638" y="595188"/>
            <a:ext cx="406400" cy="406400"/>
          </a:xfrm>
          <a:prstGeom prst="rect">
            <a:avLst/>
          </a:prstGeom>
        </p:spPr>
      </p:pic>
      <p:pic>
        <p:nvPicPr>
          <p:cNvPr id="9" name="Picture 8">
            <a:extLst>
              <a:ext uri="{FF2B5EF4-FFF2-40B4-BE49-F238E27FC236}">
                <a16:creationId xmlns:a16="http://schemas.microsoft.com/office/drawing/2014/main" id="{ADBEAAAE-F8B2-440A-9E37-C793D5A605C2}"/>
              </a:ext>
            </a:extLst>
          </p:cNvPr>
          <p:cNvPicPr>
            <a:picLocks noChangeAspect="1"/>
          </p:cNvPicPr>
          <p:nvPr/>
        </p:nvPicPr>
        <p:blipFill>
          <a:blip r:embed="rId5"/>
          <a:stretch>
            <a:fillRect/>
          </a:stretch>
        </p:blipFill>
        <p:spPr>
          <a:xfrm>
            <a:off x="7386507" y="2475078"/>
            <a:ext cx="4374323" cy="2196297"/>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1927AB7D-92BA-4D94-A128-0579C615C2DD}"/>
              </a:ext>
            </a:extLst>
          </p:cNvPr>
          <p:cNvSpPr txBox="1"/>
          <p:nvPr/>
        </p:nvSpPr>
        <p:spPr>
          <a:xfrm>
            <a:off x="7299701" y="4736878"/>
            <a:ext cx="2301197" cy="215444"/>
          </a:xfrm>
          <a:prstGeom prst="rect">
            <a:avLst/>
          </a:prstGeom>
          <a:noFill/>
        </p:spPr>
        <p:txBody>
          <a:bodyPr wrap="square" rtlCol="0">
            <a:spAutoFit/>
          </a:bodyPr>
          <a:lstStyle/>
          <a:p>
            <a:r>
              <a:rPr lang="en-AU" sz="800" dirty="0">
                <a:solidFill>
                  <a:schemeClr val="accent5"/>
                </a:solidFill>
              </a:rPr>
              <a:t>Source: </a:t>
            </a:r>
            <a:r>
              <a:rPr lang="en-AU" sz="800" dirty="0" err="1">
                <a:solidFill>
                  <a:schemeClr val="accent5"/>
                </a:solidFill>
              </a:rPr>
              <a:t>Pixabay</a:t>
            </a:r>
            <a:endParaRPr lang="en-AU" sz="800" dirty="0">
              <a:solidFill>
                <a:schemeClr val="accent5"/>
              </a:solidFill>
            </a:endParaRPr>
          </a:p>
        </p:txBody>
      </p:sp>
    </p:spTree>
    <p:extLst>
      <p:ext uri="{BB962C8B-B14F-4D97-AF65-F5344CB8AC3E}">
        <p14:creationId xmlns:p14="http://schemas.microsoft.com/office/powerpoint/2010/main" val="122778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remove"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761FE-20D9-4388-8109-EA637292AFD4}"/>
              </a:ext>
            </a:extLst>
          </p:cNvPr>
          <p:cNvSpPr>
            <a:spLocks noGrp="1"/>
          </p:cNvSpPr>
          <p:nvPr>
            <p:ph type="title"/>
          </p:nvPr>
        </p:nvSpPr>
        <p:spPr>
          <a:xfrm>
            <a:off x="830005" y="581904"/>
            <a:ext cx="10515600" cy="1325563"/>
          </a:xfrm>
        </p:spPr>
        <p:txBody>
          <a:bodyPr/>
          <a:lstStyle/>
          <a:p>
            <a:r>
              <a:rPr lang="en-AU"/>
              <a:t>The Three Little Pigs</a:t>
            </a:r>
          </a:p>
        </p:txBody>
      </p:sp>
      <p:sp>
        <p:nvSpPr>
          <p:cNvPr id="3" name="Content Placeholder 2">
            <a:extLst>
              <a:ext uri="{FF2B5EF4-FFF2-40B4-BE49-F238E27FC236}">
                <a16:creationId xmlns:a16="http://schemas.microsoft.com/office/drawing/2014/main" id="{598B4A61-8386-4FFF-B36A-378F6654D916}"/>
              </a:ext>
            </a:extLst>
          </p:cNvPr>
          <p:cNvSpPr>
            <a:spLocks noGrp="1"/>
          </p:cNvSpPr>
          <p:nvPr>
            <p:ph idx="1"/>
          </p:nvPr>
        </p:nvSpPr>
        <p:spPr>
          <a:xfrm>
            <a:off x="838200" y="2360371"/>
            <a:ext cx="6343650" cy="3742477"/>
          </a:xfrm>
        </p:spPr>
        <p:txBody>
          <a:bodyPr vert="horz" lIns="91440" tIns="45720" rIns="91440" bIns="45720" rtlCol="0" anchor="t">
            <a:normAutofit lnSpcReduction="10000"/>
          </a:bodyPr>
          <a:lstStyle/>
          <a:p>
            <a:pPr algn="just"/>
            <a:r>
              <a:rPr lang="en-AU"/>
              <a:t>Once upon a time there were three lovely, kind and innocent little pigs who set out to build their own houses. The lazy first little pig built his house of straw. The sluggish second little pig built his house of sticks. The clever and proud third little pig built his house of strong bricks. The three content little pigs lived happily until one awful day a horrible, nasty, scary and very hungry big bad wolf came to town…</a:t>
            </a:r>
          </a:p>
          <a:p>
            <a:endParaRPr lang="en-AU"/>
          </a:p>
          <a:p>
            <a:endParaRPr lang="en-AU">
              <a:cs typeface="Calibri"/>
            </a:endParaRPr>
          </a:p>
        </p:txBody>
      </p:sp>
      <p:pic>
        <p:nvPicPr>
          <p:cNvPr id="7" name="Picture 6">
            <a:extLst>
              <a:ext uri="{FF2B5EF4-FFF2-40B4-BE49-F238E27FC236}">
                <a16:creationId xmlns:a16="http://schemas.microsoft.com/office/drawing/2014/main" id="{E77F3866-3267-4CF5-8799-3EDE6F06820B}"/>
              </a:ext>
            </a:extLst>
          </p:cNvPr>
          <p:cNvPicPr>
            <a:picLocks noChangeAspect="1"/>
          </p:cNvPicPr>
          <p:nvPr/>
        </p:nvPicPr>
        <p:blipFill>
          <a:blip r:embed="rId4"/>
          <a:stretch>
            <a:fillRect/>
          </a:stretch>
        </p:blipFill>
        <p:spPr>
          <a:xfrm>
            <a:off x="7386507" y="2405223"/>
            <a:ext cx="4374323" cy="2196297"/>
          </a:xfrm>
          <a:prstGeom prst="rect">
            <a:avLst/>
          </a:prstGeom>
          <a:ln>
            <a:noFill/>
          </a:ln>
          <a:effectLst>
            <a:outerShdw blurRad="292100" dist="139700" dir="2700000" algn="tl" rotWithShape="0">
              <a:srgbClr val="333333">
                <a:alpha val="65000"/>
              </a:srgbClr>
            </a:outerShdw>
          </a:effectLst>
        </p:spPr>
      </p:pic>
      <p:pic>
        <p:nvPicPr>
          <p:cNvPr id="11" name="Audio 10">
            <a:hlinkClick r:id="" action="ppaction://media"/>
            <a:extLst>
              <a:ext uri="{FF2B5EF4-FFF2-40B4-BE49-F238E27FC236}">
                <a16:creationId xmlns:a16="http://schemas.microsoft.com/office/drawing/2014/main" id="{43600CB6-BACD-4CC9-B14B-0CFC9FCB24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55595" y="701509"/>
            <a:ext cx="406400" cy="406400"/>
          </a:xfrm>
          <a:prstGeom prst="rect">
            <a:avLst/>
          </a:prstGeom>
        </p:spPr>
      </p:pic>
      <p:sp>
        <p:nvSpPr>
          <p:cNvPr id="10" name="TextBox 9">
            <a:extLst>
              <a:ext uri="{FF2B5EF4-FFF2-40B4-BE49-F238E27FC236}">
                <a16:creationId xmlns:a16="http://schemas.microsoft.com/office/drawing/2014/main" id="{8B7E193E-C0E8-D645-8678-F2A2BF15A867}"/>
              </a:ext>
            </a:extLst>
          </p:cNvPr>
          <p:cNvSpPr txBox="1"/>
          <p:nvPr/>
        </p:nvSpPr>
        <p:spPr>
          <a:xfrm>
            <a:off x="7300011" y="4700039"/>
            <a:ext cx="2301197" cy="215444"/>
          </a:xfrm>
          <a:prstGeom prst="rect">
            <a:avLst/>
          </a:prstGeom>
          <a:noFill/>
        </p:spPr>
        <p:txBody>
          <a:bodyPr wrap="square" rtlCol="0">
            <a:spAutoFit/>
          </a:bodyPr>
          <a:lstStyle/>
          <a:p>
            <a:r>
              <a:rPr lang="en-AU" sz="800" dirty="0">
                <a:solidFill>
                  <a:schemeClr val="accent5"/>
                </a:solidFill>
              </a:rPr>
              <a:t>Source: </a:t>
            </a:r>
            <a:r>
              <a:rPr lang="en-AU" sz="800" dirty="0" err="1">
                <a:solidFill>
                  <a:schemeClr val="accent5"/>
                </a:solidFill>
              </a:rPr>
              <a:t>Pixabay</a:t>
            </a:r>
            <a:endParaRPr lang="en-AU" sz="800" dirty="0">
              <a:solidFill>
                <a:schemeClr val="accent5"/>
              </a:solidFill>
            </a:endParaRPr>
          </a:p>
        </p:txBody>
      </p:sp>
    </p:spTree>
    <p:extLst>
      <p:ext uri="{BB962C8B-B14F-4D97-AF65-F5344CB8AC3E}">
        <p14:creationId xmlns:p14="http://schemas.microsoft.com/office/powerpoint/2010/main" val="383548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remove"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34DA3D-515C-4209-97F0-1F0F984BF111}"/>
              </a:ext>
            </a:extLst>
          </p:cNvPr>
          <p:cNvSpPr>
            <a:spLocks noGrp="1"/>
          </p:cNvSpPr>
          <p:nvPr>
            <p:ph type="title"/>
          </p:nvPr>
        </p:nvSpPr>
        <p:spPr>
          <a:xfrm>
            <a:off x="644910" y="615736"/>
            <a:ext cx="10515600" cy="1325563"/>
          </a:xfrm>
        </p:spPr>
        <p:txBody>
          <a:bodyPr/>
          <a:lstStyle/>
          <a:p>
            <a:r>
              <a:rPr lang="en-AU" dirty="0"/>
              <a:t>Possible answers</a:t>
            </a:r>
          </a:p>
        </p:txBody>
      </p:sp>
      <p:pic>
        <p:nvPicPr>
          <p:cNvPr id="2" name="Audio 1">
            <a:hlinkClick r:id="" action="ppaction://media"/>
            <a:extLst>
              <a:ext uri="{FF2B5EF4-FFF2-40B4-BE49-F238E27FC236}">
                <a16:creationId xmlns:a16="http://schemas.microsoft.com/office/drawing/2014/main" id="{518FEFAC-F9F9-46BD-BB06-14335F3CE8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41069" y="615736"/>
            <a:ext cx="406400" cy="406400"/>
          </a:xfrm>
          <a:prstGeom prst="rect">
            <a:avLst/>
          </a:prstGeom>
        </p:spPr>
      </p:pic>
      <p:sp>
        <p:nvSpPr>
          <p:cNvPr id="5" name="TextBox 4">
            <a:extLst>
              <a:ext uri="{FF2B5EF4-FFF2-40B4-BE49-F238E27FC236}">
                <a16:creationId xmlns:a16="http://schemas.microsoft.com/office/drawing/2014/main" id="{871B7FC0-0DFF-4A36-B108-FFF6E03C11D5}"/>
              </a:ext>
            </a:extLst>
          </p:cNvPr>
          <p:cNvSpPr txBox="1"/>
          <p:nvPr/>
        </p:nvSpPr>
        <p:spPr>
          <a:xfrm>
            <a:off x="7301073" y="1691296"/>
            <a:ext cx="4239802" cy="3785652"/>
          </a:xfrm>
          <a:prstGeom prst="rect">
            <a:avLst/>
          </a:prstGeom>
          <a:noFill/>
          <a:ln>
            <a:solidFill>
              <a:schemeClr val="accent1"/>
            </a:solidFill>
          </a:ln>
        </p:spPr>
        <p:txBody>
          <a:bodyPr wrap="square" rtlCol="0">
            <a:spAutoFit/>
          </a:bodyPr>
          <a:lstStyle/>
          <a:p>
            <a:r>
              <a:rPr lang="en-AU" sz="2400" dirty="0"/>
              <a:t>I heard these adjectives used as </a:t>
            </a:r>
            <a:r>
              <a:rPr lang="en-AU" sz="2400" b="1" dirty="0"/>
              <a:t>evaluative words:</a:t>
            </a:r>
          </a:p>
          <a:p>
            <a:pPr marL="457200" indent="-457200">
              <a:buFont typeface="Arial" panose="020B0604020202020204" pitchFamily="34" charset="0"/>
              <a:buChar char="•"/>
            </a:pPr>
            <a:r>
              <a:rPr lang="en-AU" sz="2400" dirty="0">
                <a:solidFill>
                  <a:srgbClr val="FF0000"/>
                </a:solidFill>
              </a:rPr>
              <a:t>lovely</a:t>
            </a:r>
            <a:r>
              <a:rPr lang="en-AU" sz="2400" dirty="0"/>
              <a:t>, </a:t>
            </a:r>
            <a:r>
              <a:rPr lang="en-AU" sz="2400" dirty="0">
                <a:solidFill>
                  <a:srgbClr val="FF0000"/>
                </a:solidFill>
              </a:rPr>
              <a:t>kind</a:t>
            </a:r>
            <a:r>
              <a:rPr lang="en-AU" sz="2400" dirty="0"/>
              <a:t>, </a:t>
            </a:r>
            <a:r>
              <a:rPr lang="en-AU" sz="2400" dirty="0">
                <a:solidFill>
                  <a:srgbClr val="FF0000"/>
                </a:solidFill>
              </a:rPr>
              <a:t>innocent</a:t>
            </a:r>
            <a:r>
              <a:rPr lang="en-AU" sz="2400" dirty="0"/>
              <a:t> and </a:t>
            </a:r>
            <a:r>
              <a:rPr lang="en-AU" sz="2400" dirty="0">
                <a:solidFill>
                  <a:srgbClr val="FF0000"/>
                </a:solidFill>
              </a:rPr>
              <a:t>little</a:t>
            </a:r>
            <a:r>
              <a:rPr lang="en-AU" sz="2400" dirty="0">
                <a:solidFill>
                  <a:srgbClr val="000000"/>
                </a:solidFill>
              </a:rPr>
              <a:t> help us judge that the</a:t>
            </a:r>
            <a:r>
              <a:rPr lang="en-AU" sz="2400" dirty="0"/>
              <a:t> three little pigs are harmless and could be easy victims.</a:t>
            </a:r>
            <a:endParaRPr lang="en-AU" sz="2400" dirty="0">
              <a:cs typeface="Calibri"/>
            </a:endParaRPr>
          </a:p>
          <a:p>
            <a:pPr marL="457200" indent="-457200">
              <a:buFont typeface="Arial" panose="020B0604020202020204" pitchFamily="34" charset="0"/>
              <a:buChar char="•"/>
            </a:pPr>
            <a:r>
              <a:rPr lang="en-AU" sz="2400" dirty="0">
                <a:solidFill>
                  <a:srgbClr val="FF0000"/>
                </a:solidFill>
              </a:rPr>
              <a:t>horrible</a:t>
            </a:r>
            <a:r>
              <a:rPr lang="en-AU" sz="2400" dirty="0"/>
              <a:t>, </a:t>
            </a:r>
            <a:r>
              <a:rPr lang="en-AU" sz="2400" dirty="0">
                <a:solidFill>
                  <a:srgbClr val="FF0000"/>
                </a:solidFill>
              </a:rPr>
              <a:t>nasty</a:t>
            </a:r>
            <a:r>
              <a:rPr lang="en-AU" sz="2400" dirty="0"/>
              <a:t>, </a:t>
            </a:r>
            <a:r>
              <a:rPr lang="en-AU" sz="2400" dirty="0">
                <a:solidFill>
                  <a:srgbClr val="FF0000"/>
                </a:solidFill>
              </a:rPr>
              <a:t>scary</a:t>
            </a:r>
            <a:r>
              <a:rPr lang="en-AU" sz="2400" dirty="0"/>
              <a:t>, </a:t>
            </a:r>
            <a:r>
              <a:rPr lang="en-AU" sz="2400" dirty="0">
                <a:solidFill>
                  <a:srgbClr val="FF0000"/>
                </a:solidFill>
              </a:rPr>
              <a:t>hungry</a:t>
            </a:r>
            <a:r>
              <a:rPr lang="en-AU" sz="2400" dirty="0"/>
              <a:t>, </a:t>
            </a:r>
            <a:r>
              <a:rPr lang="en-AU" sz="2400" dirty="0">
                <a:solidFill>
                  <a:srgbClr val="FF0000"/>
                </a:solidFill>
              </a:rPr>
              <a:t>big </a:t>
            </a:r>
            <a:r>
              <a:rPr lang="en-AU" sz="2400" dirty="0"/>
              <a:t>and</a:t>
            </a:r>
            <a:r>
              <a:rPr lang="en-AU" sz="2400" dirty="0">
                <a:solidFill>
                  <a:srgbClr val="FF0000"/>
                </a:solidFill>
              </a:rPr>
              <a:t> bad</a:t>
            </a:r>
            <a:r>
              <a:rPr lang="en-AU" sz="2400" dirty="0"/>
              <a:t> help us judge that the wolf is a villain.</a:t>
            </a:r>
          </a:p>
        </p:txBody>
      </p:sp>
      <p:sp>
        <p:nvSpPr>
          <p:cNvPr id="6" name="Content Placeholder 2">
            <a:extLst>
              <a:ext uri="{FF2B5EF4-FFF2-40B4-BE49-F238E27FC236}">
                <a16:creationId xmlns:a16="http://schemas.microsoft.com/office/drawing/2014/main" id="{E346F096-8F1A-4055-B82C-A3C4AC77A751}"/>
              </a:ext>
            </a:extLst>
          </p:cNvPr>
          <p:cNvSpPr txBox="1">
            <a:spLocks/>
          </p:cNvSpPr>
          <p:nvPr/>
        </p:nvSpPr>
        <p:spPr>
          <a:xfrm>
            <a:off x="651125" y="1941299"/>
            <a:ext cx="6343650" cy="3742477"/>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AU" dirty="0"/>
              <a:t>Once upon a time there were three </a:t>
            </a:r>
            <a:r>
              <a:rPr lang="en-AU" dirty="0">
                <a:solidFill>
                  <a:srgbClr val="FF0000"/>
                </a:solidFill>
              </a:rPr>
              <a:t>lovely</a:t>
            </a:r>
            <a:r>
              <a:rPr lang="en-AU" dirty="0"/>
              <a:t>, </a:t>
            </a:r>
            <a:r>
              <a:rPr lang="en-AU" dirty="0">
                <a:solidFill>
                  <a:srgbClr val="FF0000"/>
                </a:solidFill>
              </a:rPr>
              <a:t>kind </a:t>
            </a:r>
            <a:r>
              <a:rPr lang="en-AU" dirty="0"/>
              <a:t>and </a:t>
            </a:r>
            <a:r>
              <a:rPr lang="en-AU" dirty="0">
                <a:solidFill>
                  <a:srgbClr val="FF0000"/>
                </a:solidFill>
              </a:rPr>
              <a:t>innocent little </a:t>
            </a:r>
            <a:r>
              <a:rPr lang="en-AU" dirty="0"/>
              <a:t>pigs who set out to build their own houses. The </a:t>
            </a:r>
            <a:r>
              <a:rPr lang="en-AU" dirty="0">
                <a:solidFill>
                  <a:srgbClr val="FF0000"/>
                </a:solidFill>
              </a:rPr>
              <a:t>lazy</a:t>
            </a:r>
            <a:r>
              <a:rPr lang="en-AU" dirty="0"/>
              <a:t> first </a:t>
            </a:r>
            <a:r>
              <a:rPr lang="en-AU" dirty="0">
                <a:solidFill>
                  <a:srgbClr val="FF0000"/>
                </a:solidFill>
              </a:rPr>
              <a:t>little</a:t>
            </a:r>
            <a:r>
              <a:rPr lang="en-AU" dirty="0"/>
              <a:t> pig built his house of straw. The </a:t>
            </a:r>
            <a:r>
              <a:rPr lang="en-AU" dirty="0">
                <a:solidFill>
                  <a:srgbClr val="FF0000"/>
                </a:solidFill>
              </a:rPr>
              <a:t>sluggish</a:t>
            </a:r>
            <a:r>
              <a:rPr lang="en-AU" dirty="0"/>
              <a:t> second </a:t>
            </a:r>
            <a:r>
              <a:rPr lang="en-AU" dirty="0">
                <a:solidFill>
                  <a:srgbClr val="FF0000"/>
                </a:solidFill>
              </a:rPr>
              <a:t>little</a:t>
            </a:r>
            <a:r>
              <a:rPr lang="en-AU" dirty="0"/>
              <a:t> pig built his house of sticks. The </a:t>
            </a:r>
            <a:r>
              <a:rPr lang="en-AU" dirty="0">
                <a:solidFill>
                  <a:srgbClr val="FF0000"/>
                </a:solidFill>
              </a:rPr>
              <a:t>clever</a:t>
            </a:r>
            <a:r>
              <a:rPr lang="en-AU" dirty="0"/>
              <a:t> and </a:t>
            </a:r>
            <a:r>
              <a:rPr lang="en-AU" dirty="0">
                <a:solidFill>
                  <a:srgbClr val="FF0000"/>
                </a:solidFill>
              </a:rPr>
              <a:t>proud</a:t>
            </a:r>
            <a:r>
              <a:rPr lang="en-AU" dirty="0"/>
              <a:t> third little pig built his house of </a:t>
            </a:r>
            <a:r>
              <a:rPr lang="en-AU" dirty="0">
                <a:solidFill>
                  <a:srgbClr val="FF0000"/>
                </a:solidFill>
              </a:rPr>
              <a:t>strong </a:t>
            </a:r>
            <a:r>
              <a:rPr lang="en-AU" dirty="0"/>
              <a:t>bricks. The three </a:t>
            </a:r>
            <a:r>
              <a:rPr lang="en-AU" dirty="0">
                <a:solidFill>
                  <a:srgbClr val="FF0000"/>
                </a:solidFill>
              </a:rPr>
              <a:t>content</a:t>
            </a:r>
            <a:r>
              <a:rPr lang="en-AU" dirty="0"/>
              <a:t> little pigs lived happily until one </a:t>
            </a:r>
            <a:r>
              <a:rPr lang="en-AU" dirty="0">
                <a:solidFill>
                  <a:srgbClr val="FF0000"/>
                </a:solidFill>
              </a:rPr>
              <a:t>awful</a:t>
            </a:r>
            <a:r>
              <a:rPr lang="en-AU" dirty="0"/>
              <a:t> day a </a:t>
            </a:r>
            <a:r>
              <a:rPr lang="en-AU" dirty="0">
                <a:solidFill>
                  <a:srgbClr val="FF0000"/>
                </a:solidFill>
              </a:rPr>
              <a:t>horrible</a:t>
            </a:r>
            <a:r>
              <a:rPr lang="en-AU" dirty="0"/>
              <a:t>, </a:t>
            </a:r>
            <a:r>
              <a:rPr lang="en-AU" dirty="0">
                <a:solidFill>
                  <a:srgbClr val="FF0000"/>
                </a:solidFill>
              </a:rPr>
              <a:t>nasty</a:t>
            </a:r>
            <a:r>
              <a:rPr lang="en-AU" dirty="0"/>
              <a:t>, </a:t>
            </a:r>
            <a:r>
              <a:rPr lang="en-AU" dirty="0">
                <a:solidFill>
                  <a:srgbClr val="FF0000"/>
                </a:solidFill>
              </a:rPr>
              <a:t>scary</a:t>
            </a:r>
            <a:r>
              <a:rPr lang="en-AU" dirty="0"/>
              <a:t> and very </a:t>
            </a:r>
            <a:r>
              <a:rPr lang="en-AU" dirty="0">
                <a:solidFill>
                  <a:srgbClr val="FF0000"/>
                </a:solidFill>
              </a:rPr>
              <a:t>hungry big bad </a:t>
            </a:r>
            <a:r>
              <a:rPr lang="en-AU" dirty="0"/>
              <a:t>wolf came to town…</a:t>
            </a:r>
          </a:p>
          <a:p>
            <a:endParaRPr lang="en-AU" dirty="0"/>
          </a:p>
          <a:p>
            <a:endParaRPr lang="en-AU" dirty="0">
              <a:cs typeface="Calibri"/>
            </a:endParaRPr>
          </a:p>
        </p:txBody>
      </p:sp>
    </p:spTree>
    <p:extLst>
      <p:ext uri="{BB962C8B-B14F-4D97-AF65-F5344CB8AC3E}">
        <p14:creationId xmlns:p14="http://schemas.microsoft.com/office/powerpoint/2010/main" val="297028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D6CD5-F225-4DD8-8B0D-ABD7E4569DF8}"/>
              </a:ext>
            </a:extLst>
          </p:cNvPr>
          <p:cNvSpPr>
            <a:spLocks noGrp="1"/>
          </p:cNvSpPr>
          <p:nvPr>
            <p:ph type="title"/>
          </p:nvPr>
        </p:nvSpPr>
        <p:spPr/>
        <p:txBody>
          <a:bodyPr>
            <a:normAutofit/>
          </a:bodyPr>
          <a:lstStyle/>
          <a:p>
            <a:r>
              <a:rPr kumimoji="0" lang="en-AU" b="0" i="0" u="none" strike="noStrike" kern="1200" cap="none" spc="0" normalizeH="0" baseline="0" noProof="0">
                <a:ln>
                  <a:noFill/>
                </a:ln>
                <a:solidFill>
                  <a:prstClr val="black"/>
                </a:solidFill>
                <a:effectLst/>
                <a:uLnTx/>
                <a:uFillTx/>
                <a:latin typeface="Calibri" panose="020F0502020204030204"/>
                <a:ea typeface="+mn-ea"/>
                <a:cs typeface="+mn-cs"/>
              </a:rPr>
              <a:t>Add evaluative words</a:t>
            </a:r>
            <a:endParaRPr lang="en-AU" sz="6600"/>
          </a:p>
        </p:txBody>
      </p:sp>
      <p:sp>
        <p:nvSpPr>
          <p:cNvPr id="3" name="Content Placeholder 2">
            <a:extLst>
              <a:ext uri="{FF2B5EF4-FFF2-40B4-BE49-F238E27FC236}">
                <a16:creationId xmlns:a16="http://schemas.microsoft.com/office/drawing/2014/main" id="{75B552CF-E115-4BAB-98DC-3AF50F14DEE2}"/>
              </a:ext>
            </a:extLst>
          </p:cNvPr>
          <p:cNvSpPr>
            <a:spLocks noGrp="1"/>
          </p:cNvSpPr>
          <p:nvPr>
            <p:ph idx="1"/>
          </p:nvPr>
        </p:nvSpPr>
        <p:spPr/>
        <p:txBody>
          <a:bodyPr vert="horz" lIns="91440" tIns="45720" rIns="91440" bIns="45720" rtlCol="0" anchor="t">
            <a:normAutofit lnSpcReduction="10000"/>
          </a:bodyPr>
          <a:lstStyle/>
          <a:p>
            <a:r>
              <a:rPr kumimoji="0" lang="en-AU" b="0" i="0" u="none" strike="noStrike" kern="1200" cap="none" spc="0" normalizeH="0" baseline="0" noProof="0" dirty="0">
                <a:ln>
                  <a:noFill/>
                </a:ln>
                <a:effectLst/>
                <a:uLnTx/>
                <a:uFillTx/>
                <a:latin typeface="Calibri" panose="020F0502020204030204"/>
                <a:ea typeface="+mn-ea"/>
                <a:cs typeface="+mn-cs"/>
              </a:rPr>
              <a:t>Add evaluative </a:t>
            </a:r>
            <a:r>
              <a:rPr lang="en-AU" dirty="0">
                <a:solidFill>
                  <a:srgbClr val="FF0000"/>
                </a:solidFill>
                <a:latin typeface="Calibri" panose="020F0502020204030204"/>
              </a:rPr>
              <a:t>adjectives</a:t>
            </a:r>
            <a:r>
              <a:rPr lang="en-AU" dirty="0">
                <a:latin typeface="Calibri" panose="020F0502020204030204"/>
              </a:rPr>
              <a:t> </a:t>
            </a:r>
            <a:r>
              <a:rPr lang="en-AU" dirty="0"/>
              <a:t>to the sentence below to make the reader think about the wolf in a </a:t>
            </a:r>
            <a:r>
              <a:rPr lang="en-AU" b="1" dirty="0"/>
              <a:t>negative</a:t>
            </a:r>
            <a:r>
              <a:rPr lang="en-AU" dirty="0"/>
              <a:t> way.</a:t>
            </a:r>
          </a:p>
          <a:p>
            <a:endParaRPr lang="en-AU" dirty="0"/>
          </a:p>
          <a:p>
            <a:endParaRPr lang="en-AU" dirty="0"/>
          </a:p>
          <a:p>
            <a:r>
              <a:rPr lang="en-AU" dirty="0"/>
              <a:t>The </a:t>
            </a:r>
            <a:r>
              <a:rPr lang="en-AU" dirty="0">
                <a:solidFill>
                  <a:srgbClr val="FF0000"/>
                </a:solidFill>
              </a:rPr>
              <a:t>________</a:t>
            </a:r>
            <a:r>
              <a:rPr lang="en-AU" dirty="0"/>
              <a:t>  ,  </a:t>
            </a:r>
            <a:r>
              <a:rPr lang="en-AU" dirty="0">
                <a:solidFill>
                  <a:srgbClr val="FF0000"/>
                </a:solidFill>
              </a:rPr>
              <a:t>________ </a:t>
            </a:r>
            <a:r>
              <a:rPr lang="en-AU" dirty="0"/>
              <a:t>wolf chased the pigs.</a:t>
            </a:r>
            <a:endParaRPr lang="en-AU" dirty="0">
              <a:cs typeface="Calibri"/>
            </a:endParaRPr>
          </a:p>
        </p:txBody>
      </p:sp>
      <p:pic>
        <p:nvPicPr>
          <p:cNvPr id="5" name="Picture Placeholder 4">
            <a:extLst>
              <a:ext uri="{FF2B5EF4-FFF2-40B4-BE49-F238E27FC236}">
                <a16:creationId xmlns:a16="http://schemas.microsoft.com/office/drawing/2014/main" id="{1E935672-4330-4565-814A-4189760623E4}"/>
              </a:ext>
            </a:extLst>
          </p:cNvPr>
          <p:cNvPicPr>
            <a:picLocks noGrp="1" noChangeAspect="1"/>
          </p:cNvPicPr>
          <p:nvPr>
            <p:ph type="pic" sz="quarter" idx="10"/>
          </p:nvPr>
        </p:nvPicPr>
        <p:blipFill>
          <a:blip r:embed="rId4"/>
          <a:srcRect t="9047" b="9047"/>
          <a:stretch>
            <a:fillRect/>
          </a:stretch>
        </p:blipFill>
        <p:spPr>
          <a:prstGeom prst="rect">
            <a:avLst/>
          </a:prstGeom>
          <a:ln>
            <a:noFill/>
          </a:ln>
          <a:effectLst>
            <a:outerShdw blurRad="292100" dist="139700" dir="2700000" algn="tl" rotWithShape="0">
              <a:srgbClr val="333333">
                <a:alpha val="65000"/>
              </a:srgbClr>
            </a:outerShdw>
          </a:effectLst>
        </p:spPr>
      </p:pic>
      <p:pic>
        <p:nvPicPr>
          <p:cNvPr id="6" name="Audio 5">
            <a:hlinkClick r:id="" action="ppaction://media"/>
            <a:extLst>
              <a:ext uri="{FF2B5EF4-FFF2-40B4-BE49-F238E27FC236}">
                <a16:creationId xmlns:a16="http://schemas.microsoft.com/office/drawing/2014/main" id="{29F3B84B-50A3-46FF-B2AC-89279BE31D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603340"/>
            <a:ext cx="406400" cy="406400"/>
          </a:xfrm>
          <a:prstGeom prst="rect">
            <a:avLst/>
          </a:prstGeom>
        </p:spPr>
      </p:pic>
      <p:sp>
        <p:nvSpPr>
          <p:cNvPr id="9" name="TextBox 8">
            <a:extLst>
              <a:ext uri="{FF2B5EF4-FFF2-40B4-BE49-F238E27FC236}">
                <a16:creationId xmlns:a16="http://schemas.microsoft.com/office/drawing/2014/main" id="{74396556-5DC9-EC4D-9C12-E8EF3FFF2D86}"/>
              </a:ext>
            </a:extLst>
          </p:cNvPr>
          <p:cNvSpPr txBox="1"/>
          <p:nvPr/>
        </p:nvSpPr>
        <p:spPr>
          <a:xfrm>
            <a:off x="7302363" y="5608327"/>
            <a:ext cx="2301197" cy="215444"/>
          </a:xfrm>
          <a:prstGeom prst="rect">
            <a:avLst/>
          </a:prstGeom>
          <a:noFill/>
        </p:spPr>
        <p:txBody>
          <a:bodyPr wrap="square" rtlCol="0">
            <a:spAutoFit/>
          </a:bodyPr>
          <a:lstStyle/>
          <a:p>
            <a:r>
              <a:rPr lang="en-AU" sz="800" dirty="0">
                <a:solidFill>
                  <a:schemeClr val="accent5"/>
                </a:solidFill>
              </a:rPr>
              <a:t>Source: </a:t>
            </a:r>
            <a:r>
              <a:rPr lang="en-AU" sz="800" dirty="0" err="1">
                <a:solidFill>
                  <a:schemeClr val="accent5"/>
                </a:solidFill>
              </a:rPr>
              <a:t>Pixabay</a:t>
            </a:r>
            <a:endParaRPr lang="en-AU" sz="800" dirty="0">
              <a:solidFill>
                <a:schemeClr val="accent5"/>
              </a:solidFill>
            </a:endParaRPr>
          </a:p>
        </p:txBody>
      </p:sp>
    </p:spTree>
    <p:extLst>
      <p:ext uri="{BB962C8B-B14F-4D97-AF65-F5344CB8AC3E}">
        <p14:creationId xmlns:p14="http://schemas.microsoft.com/office/powerpoint/2010/main" val="167517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D6CD5-F225-4DD8-8B0D-ABD7E4569DF8}"/>
              </a:ext>
            </a:extLst>
          </p:cNvPr>
          <p:cNvSpPr>
            <a:spLocks noGrp="1"/>
          </p:cNvSpPr>
          <p:nvPr>
            <p:ph type="title"/>
          </p:nvPr>
        </p:nvSpPr>
        <p:spPr/>
        <p:txBody>
          <a:bodyPr/>
          <a:lstStyle/>
          <a:p>
            <a:r>
              <a:rPr lang="en-AU"/>
              <a:t>I added</a:t>
            </a:r>
          </a:p>
        </p:txBody>
      </p:sp>
      <p:sp>
        <p:nvSpPr>
          <p:cNvPr id="3" name="Content Placeholder 2">
            <a:extLst>
              <a:ext uri="{FF2B5EF4-FFF2-40B4-BE49-F238E27FC236}">
                <a16:creationId xmlns:a16="http://schemas.microsoft.com/office/drawing/2014/main" id="{75B552CF-E115-4BAB-98DC-3AF50F14DEE2}"/>
              </a:ext>
            </a:extLst>
          </p:cNvPr>
          <p:cNvSpPr>
            <a:spLocks noGrp="1"/>
          </p:cNvSpPr>
          <p:nvPr>
            <p:ph idx="1"/>
          </p:nvPr>
        </p:nvSpPr>
        <p:spPr/>
        <p:txBody>
          <a:bodyPr vert="horz" lIns="91440" tIns="45720" rIns="91440" bIns="45720" rtlCol="0" anchor="t">
            <a:normAutofit/>
          </a:bodyPr>
          <a:lstStyle/>
          <a:p>
            <a:r>
              <a:rPr lang="en-AU" dirty="0"/>
              <a:t>I added the adjectives </a:t>
            </a:r>
            <a:r>
              <a:rPr lang="en-AU" dirty="0">
                <a:solidFill>
                  <a:srgbClr val="FF0000"/>
                </a:solidFill>
              </a:rPr>
              <a:t>awful </a:t>
            </a:r>
            <a:r>
              <a:rPr lang="en-AU" dirty="0"/>
              <a:t>and </a:t>
            </a:r>
            <a:r>
              <a:rPr lang="en-AU" dirty="0">
                <a:solidFill>
                  <a:srgbClr val="FF0000"/>
                </a:solidFill>
              </a:rPr>
              <a:t>mean</a:t>
            </a:r>
            <a:r>
              <a:rPr lang="en-AU" dirty="0"/>
              <a:t> to the noun 'wolf' to make the reader think of the wolf in a </a:t>
            </a:r>
            <a:r>
              <a:rPr lang="en-AU" b="1" dirty="0"/>
              <a:t>negative</a:t>
            </a:r>
            <a:r>
              <a:rPr lang="en-AU" dirty="0"/>
              <a:t> way.</a:t>
            </a:r>
          </a:p>
          <a:p>
            <a:endParaRPr lang="en-AU" dirty="0"/>
          </a:p>
          <a:p>
            <a:endParaRPr lang="en-AU" dirty="0"/>
          </a:p>
          <a:p>
            <a:r>
              <a:rPr lang="en-AU" dirty="0"/>
              <a:t>The </a:t>
            </a:r>
            <a:r>
              <a:rPr lang="en-AU" dirty="0">
                <a:solidFill>
                  <a:srgbClr val="FF0000"/>
                </a:solidFill>
              </a:rPr>
              <a:t>awful</a:t>
            </a:r>
            <a:r>
              <a:rPr lang="en-AU" dirty="0"/>
              <a:t>, </a:t>
            </a:r>
            <a:r>
              <a:rPr lang="en-AU" dirty="0">
                <a:solidFill>
                  <a:srgbClr val="FF0000"/>
                </a:solidFill>
              </a:rPr>
              <a:t>mean</a:t>
            </a:r>
            <a:r>
              <a:rPr lang="en-AU" dirty="0"/>
              <a:t> wolf chased the pigs. </a:t>
            </a:r>
            <a:endParaRPr lang="en-AU" dirty="0">
              <a:cs typeface="Calibri"/>
            </a:endParaRPr>
          </a:p>
        </p:txBody>
      </p:sp>
      <p:pic>
        <p:nvPicPr>
          <p:cNvPr id="8" name="Picture Placeholder 7">
            <a:extLst>
              <a:ext uri="{FF2B5EF4-FFF2-40B4-BE49-F238E27FC236}">
                <a16:creationId xmlns:a16="http://schemas.microsoft.com/office/drawing/2014/main" id="{8C633768-AD9F-4BDD-8B8E-28CE55FBE10C}"/>
              </a:ext>
            </a:extLst>
          </p:cNvPr>
          <p:cNvPicPr>
            <a:picLocks noGrp="1" noChangeAspect="1"/>
          </p:cNvPicPr>
          <p:nvPr>
            <p:ph type="pic" sz="quarter" idx="10"/>
          </p:nvPr>
        </p:nvPicPr>
        <p:blipFill>
          <a:blip r:embed="rId4"/>
          <a:srcRect t="9498" b="9498"/>
          <a:stretch>
            <a:fillRect/>
          </a:stretch>
        </p:blipFill>
        <p:spPr>
          <a:prstGeom prst="rect">
            <a:avLst/>
          </a:prstGeom>
          <a:ln>
            <a:noFill/>
          </a:ln>
          <a:effectLst>
            <a:outerShdw blurRad="292100" dist="139700" dir="2700000" algn="tl" rotWithShape="0">
              <a:srgbClr val="333333">
                <a:alpha val="65000"/>
              </a:srgbClr>
            </a:outerShdw>
          </a:effectLst>
        </p:spPr>
      </p:pic>
      <p:pic>
        <p:nvPicPr>
          <p:cNvPr id="4" name="Audio 3">
            <a:hlinkClick r:id="" action="ppaction://media"/>
            <a:extLst>
              <a:ext uri="{FF2B5EF4-FFF2-40B4-BE49-F238E27FC236}">
                <a16:creationId xmlns:a16="http://schemas.microsoft.com/office/drawing/2014/main" id="{E0CA9F0F-897C-4040-8246-C3AECD696C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679510"/>
            <a:ext cx="406400" cy="406400"/>
          </a:xfrm>
          <a:prstGeom prst="rect">
            <a:avLst/>
          </a:prstGeom>
        </p:spPr>
      </p:pic>
      <p:sp>
        <p:nvSpPr>
          <p:cNvPr id="10" name="TextBox 9">
            <a:extLst>
              <a:ext uri="{FF2B5EF4-FFF2-40B4-BE49-F238E27FC236}">
                <a16:creationId xmlns:a16="http://schemas.microsoft.com/office/drawing/2014/main" id="{80C53E2F-E16E-8142-AEA4-E4AD2341191A}"/>
              </a:ext>
            </a:extLst>
          </p:cNvPr>
          <p:cNvSpPr txBox="1"/>
          <p:nvPr/>
        </p:nvSpPr>
        <p:spPr>
          <a:xfrm>
            <a:off x="7289111" y="5595075"/>
            <a:ext cx="2301197" cy="215444"/>
          </a:xfrm>
          <a:prstGeom prst="rect">
            <a:avLst/>
          </a:prstGeom>
          <a:noFill/>
        </p:spPr>
        <p:txBody>
          <a:bodyPr wrap="square" rtlCol="0">
            <a:spAutoFit/>
          </a:bodyPr>
          <a:lstStyle/>
          <a:p>
            <a:r>
              <a:rPr lang="en-AU" sz="800" dirty="0">
                <a:solidFill>
                  <a:schemeClr val="accent5"/>
                </a:solidFill>
              </a:rPr>
              <a:t>Source: </a:t>
            </a:r>
            <a:r>
              <a:rPr lang="en-AU" sz="800" dirty="0" err="1">
                <a:solidFill>
                  <a:schemeClr val="accent5"/>
                </a:solidFill>
              </a:rPr>
              <a:t>Pixabay</a:t>
            </a:r>
            <a:endParaRPr lang="en-AU" sz="800" dirty="0">
              <a:solidFill>
                <a:schemeClr val="accent5"/>
              </a:solidFill>
            </a:endParaRPr>
          </a:p>
        </p:txBody>
      </p:sp>
    </p:spTree>
    <p:extLst>
      <p:ext uri="{BB962C8B-B14F-4D97-AF65-F5344CB8AC3E}">
        <p14:creationId xmlns:p14="http://schemas.microsoft.com/office/powerpoint/2010/main" val="313882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D6CD5-F225-4DD8-8B0D-ABD7E4569DF8}"/>
              </a:ext>
            </a:extLst>
          </p:cNvPr>
          <p:cNvSpPr>
            <a:spLocks noGrp="1"/>
          </p:cNvSpPr>
          <p:nvPr>
            <p:ph type="title"/>
          </p:nvPr>
        </p:nvSpPr>
        <p:spPr/>
        <p:txBody>
          <a:bodyPr/>
          <a:lstStyle/>
          <a:p>
            <a:r>
              <a:rPr kumimoji="0" lang="en-AU" b="0" i="0" u="none" strike="noStrike" kern="1200" cap="none" spc="0" normalizeH="0" baseline="0" noProof="0">
                <a:ln>
                  <a:noFill/>
                </a:ln>
                <a:solidFill>
                  <a:prstClr val="black"/>
                </a:solidFill>
                <a:effectLst/>
                <a:uLnTx/>
                <a:uFillTx/>
                <a:latin typeface="Calibri" panose="020F0502020204030204"/>
                <a:ea typeface="+mn-ea"/>
                <a:cs typeface="+mn-cs"/>
              </a:rPr>
              <a:t>Add evaluative words</a:t>
            </a:r>
            <a:endParaRPr lang="en-AU"/>
          </a:p>
        </p:txBody>
      </p:sp>
      <p:sp>
        <p:nvSpPr>
          <p:cNvPr id="3" name="Content Placeholder 2">
            <a:extLst>
              <a:ext uri="{FF2B5EF4-FFF2-40B4-BE49-F238E27FC236}">
                <a16:creationId xmlns:a16="http://schemas.microsoft.com/office/drawing/2014/main" id="{75B552CF-E115-4BAB-98DC-3AF50F14DEE2}"/>
              </a:ext>
            </a:extLst>
          </p:cNvPr>
          <p:cNvSpPr>
            <a:spLocks noGrp="1"/>
          </p:cNvSpPr>
          <p:nvPr>
            <p:ph idx="1"/>
          </p:nvPr>
        </p:nvSpPr>
        <p:spPr/>
        <p:txBody>
          <a:bodyPr vert="horz" lIns="91440" tIns="45720" rIns="91440" bIns="45720" rtlCol="0" anchor="t">
            <a:normAutofit/>
          </a:bodyPr>
          <a:lstStyle/>
          <a:p>
            <a:r>
              <a:rPr kumimoji="0" lang="en-AU" b="0" i="0" u="none" strike="noStrike" kern="1200" cap="none" spc="0" normalizeH="0" baseline="0" noProof="0" dirty="0">
                <a:ln>
                  <a:noFill/>
                </a:ln>
                <a:effectLst/>
                <a:uLnTx/>
                <a:uFillTx/>
                <a:latin typeface="Calibri" panose="020F0502020204030204"/>
                <a:ea typeface="+mn-ea"/>
                <a:cs typeface="+mn-cs"/>
              </a:rPr>
              <a:t>Add evaluative </a:t>
            </a:r>
            <a:r>
              <a:rPr lang="en-AU" dirty="0">
                <a:solidFill>
                  <a:srgbClr val="FF0000"/>
                </a:solidFill>
                <a:latin typeface="Calibri" panose="020F0502020204030204"/>
              </a:rPr>
              <a:t>adjectives</a:t>
            </a:r>
            <a:r>
              <a:rPr lang="en-AU" dirty="0">
                <a:latin typeface="Calibri" panose="020F0502020204030204"/>
              </a:rPr>
              <a:t> </a:t>
            </a:r>
            <a:r>
              <a:rPr lang="en-AU" dirty="0"/>
              <a:t>to the sentence below to make the reader think of the three pigs in a </a:t>
            </a:r>
            <a:r>
              <a:rPr lang="en-AU" b="1" dirty="0"/>
              <a:t>positive </a:t>
            </a:r>
            <a:r>
              <a:rPr lang="en-AU" dirty="0"/>
              <a:t>way.</a:t>
            </a:r>
          </a:p>
          <a:p>
            <a:endParaRPr lang="en-AU" dirty="0"/>
          </a:p>
          <a:p>
            <a:endParaRPr lang="en-AU" dirty="0"/>
          </a:p>
          <a:p>
            <a:r>
              <a:rPr lang="en-AU" dirty="0"/>
              <a:t>The wolf chased the </a:t>
            </a:r>
            <a:r>
              <a:rPr lang="en-AU" dirty="0">
                <a:solidFill>
                  <a:srgbClr val="FF0000"/>
                </a:solidFill>
              </a:rPr>
              <a:t>______</a:t>
            </a:r>
            <a:r>
              <a:rPr lang="en-AU" dirty="0"/>
              <a:t> ,</a:t>
            </a:r>
            <a:r>
              <a:rPr lang="en-AU" dirty="0">
                <a:solidFill>
                  <a:srgbClr val="FF0000"/>
                </a:solidFill>
              </a:rPr>
              <a:t>______</a:t>
            </a:r>
            <a:r>
              <a:rPr lang="en-AU" dirty="0"/>
              <a:t> pigs. </a:t>
            </a:r>
            <a:endParaRPr lang="en-AU" dirty="0">
              <a:cs typeface="Calibri"/>
            </a:endParaRPr>
          </a:p>
        </p:txBody>
      </p:sp>
      <p:pic>
        <p:nvPicPr>
          <p:cNvPr id="5" name="Picture Placeholder 4">
            <a:extLst>
              <a:ext uri="{FF2B5EF4-FFF2-40B4-BE49-F238E27FC236}">
                <a16:creationId xmlns:a16="http://schemas.microsoft.com/office/drawing/2014/main" id="{619E8034-2A3F-4800-9EA3-20B6467EDCDB}"/>
              </a:ext>
            </a:extLst>
          </p:cNvPr>
          <p:cNvPicPr>
            <a:picLocks noGrp="1" noChangeAspect="1"/>
          </p:cNvPicPr>
          <p:nvPr>
            <p:ph type="pic" sz="quarter" idx="10"/>
          </p:nvPr>
        </p:nvPicPr>
        <p:blipFill>
          <a:blip r:embed="rId4"/>
          <a:srcRect t="7690" b="7690"/>
          <a:stretch>
            <a:fillRect/>
          </a:stretch>
        </p:blipFill>
        <p:spPr>
          <a:prstGeom prst="rect">
            <a:avLst/>
          </a:prstGeom>
          <a:ln>
            <a:noFill/>
          </a:ln>
          <a:effectLst>
            <a:outerShdw blurRad="292100" dist="139700" dir="2700000" algn="tl" rotWithShape="0">
              <a:srgbClr val="333333">
                <a:alpha val="65000"/>
              </a:srgbClr>
            </a:outerShdw>
          </a:effectLst>
        </p:spPr>
      </p:pic>
      <p:pic>
        <p:nvPicPr>
          <p:cNvPr id="10" name="Audio 9">
            <a:hlinkClick r:id="" action="ppaction://media"/>
            <a:extLst>
              <a:ext uri="{FF2B5EF4-FFF2-40B4-BE49-F238E27FC236}">
                <a16:creationId xmlns:a16="http://schemas.microsoft.com/office/drawing/2014/main" id="{C69380B3-D674-43BC-A4CA-F7EA4D595F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603340"/>
            <a:ext cx="406400" cy="406400"/>
          </a:xfrm>
          <a:prstGeom prst="rect">
            <a:avLst/>
          </a:prstGeom>
        </p:spPr>
      </p:pic>
      <p:sp>
        <p:nvSpPr>
          <p:cNvPr id="8" name="TextBox 7">
            <a:extLst>
              <a:ext uri="{FF2B5EF4-FFF2-40B4-BE49-F238E27FC236}">
                <a16:creationId xmlns:a16="http://schemas.microsoft.com/office/drawing/2014/main" id="{99ED3900-0AE8-7F4D-B7C0-BB53F8FF2D08}"/>
              </a:ext>
            </a:extLst>
          </p:cNvPr>
          <p:cNvSpPr txBox="1"/>
          <p:nvPr/>
        </p:nvSpPr>
        <p:spPr>
          <a:xfrm>
            <a:off x="7289110" y="5584081"/>
            <a:ext cx="2301197" cy="215444"/>
          </a:xfrm>
          <a:prstGeom prst="rect">
            <a:avLst/>
          </a:prstGeom>
          <a:noFill/>
        </p:spPr>
        <p:txBody>
          <a:bodyPr wrap="square" rtlCol="0">
            <a:spAutoFit/>
          </a:bodyPr>
          <a:lstStyle/>
          <a:p>
            <a:r>
              <a:rPr lang="en-AU" sz="800" dirty="0">
                <a:solidFill>
                  <a:schemeClr val="accent5"/>
                </a:solidFill>
              </a:rPr>
              <a:t>Source: </a:t>
            </a:r>
            <a:r>
              <a:rPr lang="en-AU" sz="800" dirty="0" err="1">
                <a:solidFill>
                  <a:schemeClr val="accent5"/>
                </a:solidFill>
              </a:rPr>
              <a:t>Pixabay</a:t>
            </a:r>
            <a:endParaRPr lang="en-AU" sz="800" dirty="0">
              <a:solidFill>
                <a:schemeClr val="accent5"/>
              </a:solidFill>
            </a:endParaRPr>
          </a:p>
        </p:txBody>
      </p:sp>
    </p:spTree>
    <p:extLst>
      <p:ext uri="{BB962C8B-B14F-4D97-AF65-F5344CB8AC3E}">
        <p14:creationId xmlns:p14="http://schemas.microsoft.com/office/powerpoint/2010/main" val="30934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remove"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D6CD5-F225-4DD8-8B0D-ABD7E4569DF8}"/>
              </a:ext>
            </a:extLst>
          </p:cNvPr>
          <p:cNvSpPr>
            <a:spLocks noGrp="1"/>
          </p:cNvSpPr>
          <p:nvPr>
            <p:ph type="title"/>
          </p:nvPr>
        </p:nvSpPr>
        <p:spPr/>
        <p:txBody>
          <a:bodyPr/>
          <a:lstStyle/>
          <a:p>
            <a:r>
              <a:rPr lang="en-AU"/>
              <a:t>I added</a:t>
            </a:r>
          </a:p>
        </p:txBody>
      </p:sp>
      <p:sp>
        <p:nvSpPr>
          <p:cNvPr id="3" name="Content Placeholder 2">
            <a:extLst>
              <a:ext uri="{FF2B5EF4-FFF2-40B4-BE49-F238E27FC236}">
                <a16:creationId xmlns:a16="http://schemas.microsoft.com/office/drawing/2014/main" id="{75B552CF-E115-4BAB-98DC-3AF50F14DEE2}"/>
              </a:ext>
            </a:extLst>
          </p:cNvPr>
          <p:cNvSpPr>
            <a:spLocks noGrp="1"/>
          </p:cNvSpPr>
          <p:nvPr>
            <p:ph idx="1"/>
          </p:nvPr>
        </p:nvSpPr>
        <p:spPr/>
        <p:txBody>
          <a:bodyPr vert="horz" lIns="91440" tIns="45720" rIns="91440" bIns="45720" rtlCol="0" anchor="t">
            <a:normAutofit/>
          </a:bodyPr>
          <a:lstStyle/>
          <a:p>
            <a:r>
              <a:rPr lang="en-AU" dirty="0"/>
              <a:t>I added the adjectives </a:t>
            </a:r>
            <a:r>
              <a:rPr lang="en-AU" dirty="0">
                <a:solidFill>
                  <a:srgbClr val="FF0000"/>
                </a:solidFill>
              </a:rPr>
              <a:t>kind </a:t>
            </a:r>
            <a:r>
              <a:rPr lang="en-AU" dirty="0"/>
              <a:t>and </a:t>
            </a:r>
            <a:r>
              <a:rPr lang="en-AU" dirty="0">
                <a:solidFill>
                  <a:srgbClr val="FF0000"/>
                </a:solidFill>
              </a:rPr>
              <a:t>friendly</a:t>
            </a:r>
            <a:r>
              <a:rPr lang="en-AU" dirty="0"/>
              <a:t> to the noun 'pig' to make the reader think of the three pigs in a </a:t>
            </a:r>
            <a:r>
              <a:rPr lang="en-AU" b="1" dirty="0"/>
              <a:t>positive </a:t>
            </a:r>
            <a:r>
              <a:rPr lang="en-AU" dirty="0"/>
              <a:t>way.</a:t>
            </a:r>
          </a:p>
          <a:p>
            <a:endParaRPr lang="en-AU" dirty="0"/>
          </a:p>
          <a:p>
            <a:endParaRPr lang="en-AU" dirty="0"/>
          </a:p>
          <a:p>
            <a:r>
              <a:rPr lang="en-AU" dirty="0"/>
              <a:t>The wolf chased the </a:t>
            </a:r>
            <a:r>
              <a:rPr lang="en-AU" dirty="0">
                <a:solidFill>
                  <a:srgbClr val="FF0000"/>
                </a:solidFill>
              </a:rPr>
              <a:t>kind</a:t>
            </a:r>
            <a:r>
              <a:rPr lang="en-AU" dirty="0"/>
              <a:t>, </a:t>
            </a:r>
            <a:r>
              <a:rPr lang="en-AU" dirty="0">
                <a:solidFill>
                  <a:srgbClr val="FF0000"/>
                </a:solidFill>
              </a:rPr>
              <a:t>friendly</a:t>
            </a:r>
            <a:r>
              <a:rPr lang="en-AU" dirty="0"/>
              <a:t> pigs.</a:t>
            </a:r>
            <a:endParaRPr lang="en-AU" dirty="0">
              <a:cs typeface="Calibri"/>
            </a:endParaRPr>
          </a:p>
        </p:txBody>
      </p:sp>
      <p:pic>
        <p:nvPicPr>
          <p:cNvPr id="7" name="Picture Placeholder 6">
            <a:extLst>
              <a:ext uri="{FF2B5EF4-FFF2-40B4-BE49-F238E27FC236}">
                <a16:creationId xmlns:a16="http://schemas.microsoft.com/office/drawing/2014/main" id="{350B1692-A4F9-4773-B8DC-0318C0F66515}"/>
              </a:ext>
            </a:extLst>
          </p:cNvPr>
          <p:cNvPicPr>
            <a:picLocks noGrp="1" noChangeAspect="1"/>
          </p:cNvPicPr>
          <p:nvPr>
            <p:ph type="pic" sz="quarter" idx="10"/>
          </p:nvPr>
        </p:nvPicPr>
        <p:blipFill>
          <a:blip r:embed="rId4"/>
          <a:srcRect t="7464" b="7464"/>
          <a:stretch>
            <a:fillRect/>
          </a:stretch>
        </p:blipFill>
        <p:spPr>
          <a:prstGeom prst="rect">
            <a:avLst/>
          </a:prstGeom>
          <a:ln>
            <a:noFill/>
          </a:ln>
          <a:effectLst>
            <a:outerShdw blurRad="292100" dist="139700" dir="2700000" algn="tl" rotWithShape="0">
              <a:srgbClr val="333333">
                <a:alpha val="65000"/>
              </a:srgbClr>
            </a:outerShdw>
          </a:effectLst>
        </p:spPr>
      </p:pic>
      <p:pic>
        <p:nvPicPr>
          <p:cNvPr id="4" name="Audio 3">
            <a:hlinkClick r:id="" action="ppaction://media"/>
            <a:extLst>
              <a:ext uri="{FF2B5EF4-FFF2-40B4-BE49-F238E27FC236}">
                <a16:creationId xmlns:a16="http://schemas.microsoft.com/office/drawing/2014/main" id="{877C6169-9B29-4E79-960C-35485FE9E9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603340"/>
            <a:ext cx="406400" cy="406400"/>
          </a:xfrm>
          <a:prstGeom prst="rect">
            <a:avLst/>
          </a:prstGeom>
        </p:spPr>
      </p:pic>
      <p:sp>
        <p:nvSpPr>
          <p:cNvPr id="10" name="TextBox 9">
            <a:extLst>
              <a:ext uri="{FF2B5EF4-FFF2-40B4-BE49-F238E27FC236}">
                <a16:creationId xmlns:a16="http://schemas.microsoft.com/office/drawing/2014/main" id="{F91C4161-E07D-6644-9AD2-0D7061BD0D1C}"/>
              </a:ext>
            </a:extLst>
          </p:cNvPr>
          <p:cNvSpPr txBox="1"/>
          <p:nvPr/>
        </p:nvSpPr>
        <p:spPr>
          <a:xfrm>
            <a:off x="7302362" y="5570829"/>
            <a:ext cx="2301197" cy="215444"/>
          </a:xfrm>
          <a:prstGeom prst="rect">
            <a:avLst/>
          </a:prstGeom>
          <a:noFill/>
        </p:spPr>
        <p:txBody>
          <a:bodyPr wrap="square" rtlCol="0">
            <a:spAutoFit/>
          </a:bodyPr>
          <a:lstStyle/>
          <a:p>
            <a:r>
              <a:rPr lang="en-AU" sz="800" dirty="0">
                <a:solidFill>
                  <a:schemeClr val="accent5"/>
                </a:solidFill>
              </a:rPr>
              <a:t>Source: </a:t>
            </a:r>
            <a:r>
              <a:rPr lang="en-AU" sz="800" dirty="0" err="1">
                <a:solidFill>
                  <a:schemeClr val="accent5"/>
                </a:solidFill>
              </a:rPr>
              <a:t>Pixabay</a:t>
            </a:r>
            <a:endParaRPr lang="en-AU" sz="800" dirty="0">
              <a:solidFill>
                <a:schemeClr val="accent5"/>
              </a:solidFill>
            </a:endParaRPr>
          </a:p>
        </p:txBody>
      </p:sp>
    </p:spTree>
    <p:extLst>
      <p:ext uri="{BB962C8B-B14F-4D97-AF65-F5344CB8AC3E}">
        <p14:creationId xmlns:p14="http://schemas.microsoft.com/office/powerpoint/2010/main" val="180368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C62194BD-A30C-4682-AB91-8EB47CBD71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742687"/>
            <a:ext cx="406400" cy="406400"/>
          </a:xfrm>
          <a:prstGeom prst="rect">
            <a:avLst/>
          </a:prstGeom>
        </p:spPr>
      </p:pic>
      <p:pic>
        <p:nvPicPr>
          <p:cNvPr id="9" name="Picture Placeholder 6">
            <a:extLst>
              <a:ext uri="{FF2B5EF4-FFF2-40B4-BE49-F238E27FC236}">
                <a16:creationId xmlns:a16="http://schemas.microsoft.com/office/drawing/2014/main" id="{ACEE0817-8E9F-4B7D-8D50-DD9D8D2C2CB0}"/>
              </a:ext>
            </a:extLst>
          </p:cNvPr>
          <p:cNvPicPr>
            <a:picLocks noChangeAspect="1"/>
          </p:cNvPicPr>
          <p:nvPr/>
        </p:nvPicPr>
        <p:blipFill>
          <a:blip r:embed="rId5"/>
          <a:srcRect t="7464" b="7464"/>
          <a:stretch>
            <a:fillRect/>
          </a:stretch>
        </p:blipFill>
        <p:spPr>
          <a:xfrm>
            <a:off x="5861300" y="2596919"/>
            <a:ext cx="3971925" cy="3154362"/>
          </a:xfrm>
          <a:prstGeom prst="rect">
            <a:avLst/>
          </a:prstGeom>
          <a:ln>
            <a:noFill/>
          </a:ln>
          <a:effectLst>
            <a:outerShdw blurRad="292100" dist="139700" dir="2700000" algn="tl" rotWithShape="0">
              <a:srgbClr val="333333">
                <a:alpha val="65000"/>
              </a:srgbClr>
            </a:outerShdw>
          </a:effectLst>
        </p:spPr>
      </p:pic>
      <p:pic>
        <p:nvPicPr>
          <p:cNvPr id="10" name="Picture Placeholder 7">
            <a:extLst>
              <a:ext uri="{FF2B5EF4-FFF2-40B4-BE49-F238E27FC236}">
                <a16:creationId xmlns:a16="http://schemas.microsoft.com/office/drawing/2014/main" id="{0C946DA9-8576-4B1C-9779-3D1AADB48A98}"/>
              </a:ext>
            </a:extLst>
          </p:cNvPr>
          <p:cNvPicPr>
            <a:picLocks noChangeAspect="1"/>
          </p:cNvPicPr>
          <p:nvPr/>
        </p:nvPicPr>
        <p:blipFill>
          <a:blip r:embed="rId6"/>
          <a:srcRect t="9498" b="9498"/>
          <a:stretch>
            <a:fillRect/>
          </a:stretch>
        </p:blipFill>
        <p:spPr>
          <a:xfrm>
            <a:off x="985251" y="2596919"/>
            <a:ext cx="3971925" cy="3154362"/>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D53BE291-9B89-4383-AC54-12CA68E54247}"/>
              </a:ext>
            </a:extLst>
          </p:cNvPr>
          <p:cNvSpPr txBox="1"/>
          <p:nvPr/>
        </p:nvSpPr>
        <p:spPr>
          <a:xfrm>
            <a:off x="5640512" y="2974368"/>
            <a:ext cx="914400" cy="914400"/>
          </a:xfrm>
          <a:prstGeom prst="rect">
            <a:avLst/>
          </a:prstGeom>
          <a:noFill/>
        </p:spPr>
        <p:txBody>
          <a:bodyPr wrap="square" rtlCol="0">
            <a:spAutoFit/>
          </a:bodyPr>
          <a:lstStyle/>
          <a:p>
            <a:endParaRPr lang="en-AU"/>
          </a:p>
        </p:txBody>
      </p:sp>
      <p:sp>
        <p:nvSpPr>
          <p:cNvPr id="15" name="Title 14">
            <a:extLst>
              <a:ext uri="{FF2B5EF4-FFF2-40B4-BE49-F238E27FC236}">
                <a16:creationId xmlns:a16="http://schemas.microsoft.com/office/drawing/2014/main" id="{CE52CE95-34E4-4D41-9EDE-55244CE50562}"/>
              </a:ext>
            </a:extLst>
          </p:cNvPr>
          <p:cNvSpPr>
            <a:spLocks noGrp="1"/>
          </p:cNvSpPr>
          <p:nvPr>
            <p:ph type="title"/>
          </p:nvPr>
        </p:nvSpPr>
        <p:spPr>
          <a:xfrm>
            <a:off x="807378" y="619191"/>
            <a:ext cx="9306464" cy="1192669"/>
          </a:xfrm>
        </p:spPr>
        <p:txBody>
          <a:bodyPr>
            <a:normAutofit/>
          </a:bodyPr>
          <a:lstStyle/>
          <a:p>
            <a:r>
              <a:rPr kumimoji="0" lang="en-AU" sz="2700" b="0" i="0" u="none" strike="noStrike" kern="1200" cap="none" spc="0" normalizeH="0" baseline="0" noProof="0" dirty="0">
                <a:ln>
                  <a:noFill/>
                </a:ln>
                <a:solidFill>
                  <a:prstClr val="black"/>
                </a:solidFill>
                <a:effectLst/>
                <a:uLnTx/>
                <a:uFillTx/>
                <a:latin typeface="Calibri" panose="020F0502020204030204"/>
                <a:ea typeface="+mn-ea"/>
                <a:cs typeface="+mn-cs"/>
              </a:rPr>
              <a:t>Write down as many evaluative words that you can think of to describe the:</a:t>
            </a:r>
            <a:endParaRPr lang="en-AU" sz="2700" dirty="0"/>
          </a:p>
        </p:txBody>
      </p:sp>
      <p:sp>
        <p:nvSpPr>
          <p:cNvPr id="16" name="TextBox 15">
            <a:extLst>
              <a:ext uri="{FF2B5EF4-FFF2-40B4-BE49-F238E27FC236}">
                <a16:creationId xmlns:a16="http://schemas.microsoft.com/office/drawing/2014/main" id="{DEB3DBCA-0C9E-42B2-B637-E7ED6F5277E9}"/>
              </a:ext>
            </a:extLst>
          </p:cNvPr>
          <p:cNvSpPr txBox="1"/>
          <p:nvPr/>
        </p:nvSpPr>
        <p:spPr>
          <a:xfrm>
            <a:off x="985251" y="2024009"/>
            <a:ext cx="3894974" cy="523220"/>
          </a:xfrm>
          <a:prstGeom prst="rect">
            <a:avLst/>
          </a:prstGeom>
          <a:noFill/>
        </p:spPr>
        <p:txBody>
          <a:bodyPr wrap="square" rtlCol="0">
            <a:spAutoFit/>
          </a:bodyPr>
          <a:lstStyle/>
          <a:p>
            <a:r>
              <a:rPr lang="en-AU" sz="2800"/>
              <a:t>Big bad wolf</a:t>
            </a:r>
          </a:p>
        </p:txBody>
      </p:sp>
      <p:sp>
        <p:nvSpPr>
          <p:cNvPr id="17" name="TextBox 16">
            <a:extLst>
              <a:ext uri="{FF2B5EF4-FFF2-40B4-BE49-F238E27FC236}">
                <a16:creationId xmlns:a16="http://schemas.microsoft.com/office/drawing/2014/main" id="{3DF2A398-86D3-40C1-B8CF-2CDE4D723B88}"/>
              </a:ext>
            </a:extLst>
          </p:cNvPr>
          <p:cNvSpPr txBox="1"/>
          <p:nvPr/>
        </p:nvSpPr>
        <p:spPr>
          <a:xfrm>
            <a:off x="5861300" y="2024009"/>
            <a:ext cx="3894974" cy="523220"/>
          </a:xfrm>
          <a:prstGeom prst="rect">
            <a:avLst/>
          </a:prstGeom>
          <a:noFill/>
        </p:spPr>
        <p:txBody>
          <a:bodyPr wrap="square" rtlCol="0">
            <a:spAutoFit/>
          </a:bodyPr>
          <a:lstStyle/>
          <a:p>
            <a:r>
              <a:rPr lang="en-AU" sz="2800"/>
              <a:t>Three little pigs</a:t>
            </a:r>
          </a:p>
        </p:txBody>
      </p:sp>
      <p:sp>
        <p:nvSpPr>
          <p:cNvPr id="18" name="TextBox 17">
            <a:extLst>
              <a:ext uri="{FF2B5EF4-FFF2-40B4-BE49-F238E27FC236}">
                <a16:creationId xmlns:a16="http://schemas.microsoft.com/office/drawing/2014/main" id="{F39B8E48-D9A4-CC49-8F5E-6D80AB5CBAAA}"/>
              </a:ext>
            </a:extLst>
          </p:cNvPr>
          <p:cNvSpPr txBox="1"/>
          <p:nvPr/>
        </p:nvSpPr>
        <p:spPr>
          <a:xfrm>
            <a:off x="5765110" y="5808493"/>
            <a:ext cx="2301197" cy="215444"/>
          </a:xfrm>
          <a:prstGeom prst="rect">
            <a:avLst/>
          </a:prstGeom>
          <a:noFill/>
        </p:spPr>
        <p:txBody>
          <a:bodyPr wrap="square" rtlCol="0">
            <a:spAutoFit/>
          </a:bodyPr>
          <a:lstStyle/>
          <a:p>
            <a:r>
              <a:rPr lang="en-AU" sz="800" dirty="0">
                <a:solidFill>
                  <a:schemeClr val="accent5"/>
                </a:solidFill>
              </a:rPr>
              <a:t>Source: </a:t>
            </a:r>
            <a:r>
              <a:rPr lang="en-AU" sz="800" dirty="0" err="1">
                <a:solidFill>
                  <a:schemeClr val="accent5"/>
                </a:solidFill>
              </a:rPr>
              <a:t>Pixabay</a:t>
            </a:r>
            <a:endParaRPr lang="en-AU" sz="800" dirty="0">
              <a:solidFill>
                <a:schemeClr val="accent5"/>
              </a:solidFill>
            </a:endParaRPr>
          </a:p>
        </p:txBody>
      </p:sp>
      <p:sp>
        <p:nvSpPr>
          <p:cNvPr id="19" name="TextBox 18">
            <a:extLst>
              <a:ext uri="{FF2B5EF4-FFF2-40B4-BE49-F238E27FC236}">
                <a16:creationId xmlns:a16="http://schemas.microsoft.com/office/drawing/2014/main" id="{9811FA98-19D8-D44C-855B-05DB7B2E73C5}"/>
              </a:ext>
            </a:extLst>
          </p:cNvPr>
          <p:cNvSpPr txBox="1"/>
          <p:nvPr/>
        </p:nvSpPr>
        <p:spPr>
          <a:xfrm>
            <a:off x="890147" y="5808493"/>
            <a:ext cx="2301197" cy="215444"/>
          </a:xfrm>
          <a:prstGeom prst="rect">
            <a:avLst/>
          </a:prstGeom>
          <a:noFill/>
        </p:spPr>
        <p:txBody>
          <a:bodyPr wrap="square" rtlCol="0">
            <a:spAutoFit/>
          </a:bodyPr>
          <a:lstStyle/>
          <a:p>
            <a:r>
              <a:rPr lang="en-AU" sz="800" dirty="0">
                <a:solidFill>
                  <a:schemeClr val="accent5"/>
                </a:solidFill>
              </a:rPr>
              <a:t>Source: </a:t>
            </a:r>
            <a:r>
              <a:rPr lang="en-AU" sz="800" dirty="0" err="1">
                <a:solidFill>
                  <a:schemeClr val="accent5"/>
                </a:solidFill>
              </a:rPr>
              <a:t>Pixabay</a:t>
            </a:r>
            <a:endParaRPr lang="en-AU" sz="800" dirty="0">
              <a:solidFill>
                <a:schemeClr val="accent5"/>
              </a:solidFill>
            </a:endParaRPr>
          </a:p>
        </p:txBody>
      </p:sp>
    </p:spTree>
    <p:extLst>
      <p:ext uri="{BB962C8B-B14F-4D97-AF65-F5344CB8AC3E}">
        <p14:creationId xmlns:p14="http://schemas.microsoft.com/office/powerpoint/2010/main" val="95135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394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4715B-4366-4ED1-94D8-2E062B418B76}"/>
              </a:ext>
            </a:extLst>
          </p:cNvPr>
          <p:cNvSpPr>
            <a:spLocks noGrp="1"/>
          </p:cNvSpPr>
          <p:nvPr>
            <p:ph type="title"/>
          </p:nvPr>
        </p:nvSpPr>
        <p:spPr>
          <a:xfrm>
            <a:off x="663539" y="681874"/>
            <a:ext cx="9306464" cy="1016538"/>
          </a:xfrm>
        </p:spPr>
        <p:txBody>
          <a:bodyPr>
            <a:normAutofit fontScale="90000"/>
          </a:bodyPr>
          <a:lstStyle/>
          <a:p>
            <a:pPr marL="0" marR="0" lvl="0" indent="0" defTabSz="914400" rtl="0" eaLnBrk="1" fontAlgn="auto" latinLnBrk="0" hangingPunct="1">
              <a:lnSpc>
                <a:spcPct val="90000"/>
              </a:lnSpc>
              <a:spcBef>
                <a:spcPts val="1000"/>
              </a:spcBef>
              <a:spcAft>
                <a:spcPts val="0"/>
              </a:spcAft>
              <a:tabLst/>
              <a:defRPr/>
            </a:pPr>
            <a:br>
              <a:rPr lang="en-AU" sz="4900">
                <a:solidFill>
                  <a:prstClr val="black"/>
                </a:solidFill>
                <a:latin typeface="Calibri" panose="020F0502020204030204"/>
                <a:ea typeface="+mn-ea"/>
                <a:cs typeface="+mn-cs"/>
              </a:rPr>
            </a:br>
            <a:r>
              <a:rPr lang="en-AU" sz="4900">
                <a:solidFill>
                  <a:prstClr val="black"/>
                </a:solidFill>
                <a:latin typeface="Calibri" panose="020F0502020204030204"/>
                <a:ea typeface="+mn-ea"/>
                <a:cs typeface="+mn-cs"/>
              </a:rPr>
              <a:t>Possible evaluative words</a:t>
            </a:r>
            <a:br>
              <a:rPr kumimoji="0" lang="en-AU" sz="2800" b="0" i="0" u="none" strike="noStrike" kern="1200" cap="none" spc="0" normalizeH="0" baseline="0" noProof="0">
                <a:ln>
                  <a:noFill/>
                </a:ln>
                <a:solidFill>
                  <a:prstClr val="black"/>
                </a:solidFill>
                <a:effectLst/>
                <a:uLnTx/>
                <a:uFillTx/>
                <a:latin typeface="Calibri" panose="020F0502020204030204"/>
                <a:ea typeface="+mn-ea"/>
                <a:cs typeface="+mn-cs"/>
              </a:rPr>
            </a:br>
            <a:endParaRPr lang="en-AU"/>
          </a:p>
        </p:txBody>
      </p:sp>
      <p:sp>
        <p:nvSpPr>
          <p:cNvPr id="3" name="Content Placeholder 2">
            <a:extLst>
              <a:ext uri="{FF2B5EF4-FFF2-40B4-BE49-F238E27FC236}">
                <a16:creationId xmlns:a16="http://schemas.microsoft.com/office/drawing/2014/main" id="{F0CF1DEA-6E0A-4149-A56E-C0855DB8B6EA}"/>
              </a:ext>
            </a:extLst>
          </p:cNvPr>
          <p:cNvSpPr>
            <a:spLocks noGrp="1"/>
          </p:cNvSpPr>
          <p:nvPr>
            <p:ph idx="1"/>
          </p:nvPr>
        </p:nvSpPr>
        <p:spPr>
          <a:xfrm>
            <a:off x="838200" y="1849900"/>
            <a:ext cx="3713252" cy="4163256"/>
          </a:xfrm>
        </p:spPr>
        <p:txBody>
          <a:bodyPr>
            <a:normAutofit/>
          </a:bodyPr>
          <a:lstStyle/>
          <a:p>
            <a:endParaRPr lang="en-AU" sz="1400" dirty="0"/>
          </a:p>
          <a:p>
            <a:r>
              <a:rPr lang="en-AU" dirty="0"/>
              <a:t>Big bad wolf</a:t>
            </a:r>
          </a:p>
          <a:p>
            <a:r>
              <a:rPr lang="en-AU" dirty="0">
                <a:solidFill>
                  <a:srgbClr val="FF0000"/>
                </a:solidFill>
              </a:rPr>
              <a:t>cunning</a:t>
            </a:r>
          </a:p>
          <a:p>
            <a:r>
              <a:rPr lang="en-AU" dirty="0">
                <a:solidFill>
                  <a:srgbClr val="FF0000"/>
                </a:solidFill>
              </a:rPr>
              <a:t>ferocious </a:t>
            </a:r>
          </a:p>
          <a:p>
            <a:r>
              <a:rPr lang="en-AU" dirty="0">
                <a:solidFill>
                  <a:srgbClr val="FF0000"/>
                </a:solidFill>
              </a:rPr>
              <a:t>sly</a:t>
            </a:r>
          </a:p>
          <a:p>
            <a:r>
              <a:rPr lang="en-AU" dirty="0">
                <a:solidFill>
                  <a:srgbClr val="FF0000"/>
                </a:solidFill>
              </a:rPr>
              <a:t>fierce</a:t>
            </a:r>
          </a:p>
          <a:p>
            <a:r>
              <a:rPr lang="en-AU" dirty="0">
                <a:solidFill>
                  <a:srgbClr val="FF0000"/>
                </a:solidFill>
              </a:rPr>
              <a:t>cruel</a:t>
            </a:r>
          </a:p>
          <a:p>
            <a:r>
              <a:rPr lang="en-AU" dirty="0">
                <a:solidFill>
                  <a:srgbClr val="FF0000"/>
                </a:solidFill>
              </a:rPr>
              <a:t>vicious </a:t>
            </a:r>
          </a:p>
          <a:p>
            <a:endParaRPr lang="en-AU" dirty="0">
              <a:solidFill>
                <a:srgbClr val="FF0000"/>
              </a:solidFill>
            </a:endParaRPr>
          </a:p>
          <a:p>
            <a:endParaRPr lang="en-AU" dirty="0"/>
          </a:p>
        </p:txBody>
      </p:sp>
      <p:sp>
        <p:nvSpPr>
          <p:cNvPr id="5" name="Content Placeholder 2">
            <a:extLst>
              <a:ext uri="{FF2B5EF4-FFF2-40B4-BE49-F238E27FC236}">
                <a16:creationId xmlns:a16="http://schemas.microsoft.com/office/drawing/2014/main" id="{2152F8CB-C3B8-42E3-932B-5E806FDDF24E}"/>
              </a:ext>
            </a:extLst>
          </p:cNvPr>
          <p:cNvSpPr txBox="1">
            <a:spLocks/>
          </p:cNvSpPr>
          <p:nvPr/>
        </p:nvSpPr>
        <p:spPr>
          <a:xfrm>
            <a:off x="6458811" y="1849900"/>
            <a:ext cx="3713252" cy="41632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sz="1400" dirty="0"/>
          </a:p>
          <a:p>
            <a:r>
              <a:rPr lang="en-AU" dirty="0"/>
              <a:t>Three little pigs</a:t>
            </a:r>
          </a:p>
          <a:p>
            <a:r>
              <a:rPr lang="en-AU" dirty="0">
                <a:solidFill>
                  <a:srgbClr val="FF0000"/>
                </a:solidFill>
              </a:rPr>
              <a:t>nice</a:t>
            </a:r>
          </a:p>
          <a:p>
            <a:r>
              <a:rPr lang="en-AU" dirty="0">
                <a:solidFill>
                  <a:srgbClr val="FF0000"/>
                </a:solidFill>
              </a:rPr>
              <a:t>happy</a:t>
            </a:r>
          </a:p>
          <a:p>
            <a:r>
              <a:rPr lang="en-AU" dirty="0">
                <a:solidFill>
                  <a:srgbClr val="FF0000"/>
                </a:solidFill>
              </a:rPr>
              <a:t>cheery</a:t>
            </a:r>
          </a:p>
          <a:p>
            <a:r>
              <a:rPr lang="en-AU" dirty="0">
                <a:solidFill>
                  <a:srgbClr val="FF0000"/>
                </a:solidFill>
              </a:rPr>
              <a:t>trusting </a:t>
            </a:r>
          </a:p>
          <a:p>
            <a:r>
              <a:rPr lang="en-AU" dirty="0">
                <a:solidFill>
                  <a:srgbClr val="FF0000"/>
                </a:solidFill>
              </a:rPr>
              <a:t>young</a:t>
            </a:r>
          </a:p>
          <a:p>
            <a:r>
              <a:rPr lang="en-AU" dirty="0">
                <a:solidFill>
                  <a:srgbClr val="FF0000"/>
                </a:solidFill>
              </a:rPr>
              <a:t>smart</a:t>
            </a:r>
          </a:p>
        </p:txBody>
      </p:sp>
      <p:pic>
        <p:nvPicPr>
          <p:cNvPr id="6" name="Audio 5">
            <a:hlinkClick r:id="" action="ppaction://media"/>
            <a:extLst>
              <a:ext uri="{FF2B5EF4-FFF2-40B4-BE49-F238E27FC236}">
                <a16:creationId xmlns:a16="http://schemas.microsoft.com/office/drawing/2014/main" id="{FCDB65B4-1EE0-4D9E-8F81-A60804C32A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36785" y="679511"/>
            <a:ext cx="406400" cy="406400"/>
          </a:xfrm>
          <a:prstGeom prst="rect">
            <a:avLst/>
          </a:prstGeom>
        </p:spPr>
      </p:pic>
    </p:spTree>
    <p:extLst>
      <p:ext uri="{BB962C8B-B14F-4D97-AF65-F5344CB8AC3E}">
        <p14:creationId xmlns:p14="http://schemas.microsoft.com/office/powerpoint/2010/main" val="154935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386137" y="401945"/>
            <a:ext cx="10515600" cy="1325563"/>
          </a:xfrm>
        </p:spPr>
        <p:txBody>
          <a:bodyPr/>
          <a:lstStyle/>
          <a:p>
            <a:r>
              <a:rPr lang="en-AU"/>
              <a:t>Time to write </a:t>
            </a:r>
          </a:p>
        </p:txBody>
      </p:sp>
      <p:sp>
        <p:nvSpPr>
          <p:cNvPr id="7" name="TextBox 6">
            <a:extLst>
              <a:ext uri="{FF2B5EF4-FFF2-40B4-BE49-F238E27FC236}">
                <a16:creationId xmlns:a16="http://schemas.microsoft.com/office/drawing/2014/main" id="{ADC4D16F-8866-4214-BF68-FE29B5FB241B}"/>
              </a:ext>
            </a:extLst>
          </p:cNvPr>
          <p:cNvSpPr txBox="1"/>
          <p:nvPr/>
        </p:nvSpPr>
        <p:spPr>
          <a:xfrm>
            <a:off x="386137" y="1392432"/>
            <a:ext cx="11229797" cy="1569660"/>
          </a:xfrm>
          <a:prstGeom prst="rect">
            <a:avLst/>
          </a:prstGeom>
          <a:noFill/>
        </p:spPr>
        <p:txBody>
          <a:bodyPr wrap="square">
            <a:spAutoFit/>
          </a:bodyPr>
          <a:lstStyle/>
          <a:p>
            <a:r>
              <a:rPr lang="en-AU" sz="2400" b="0" i="0" u="none" strike="noStrike" baseline="0" dirty="0">
                <a:solidFill>
                  <a:srgbClr val="000000"/>
                </a:solidFill>
              </a:rPr>
              <a:t>Write a short letter to the big bad wolf persuading him to leave the little pigs alone using:</a:t>
            </a:r>
          </a:p>
          <a:p>
            <a:pPr marL="457200" indent="-457200">
              <a:buFont typeface="Arial" panose="020B0604020202020204" pitchFamily="34" charset="0"/>
              <a:buChar char="•"/>
            </a:pPr>
            <a:r>
              <a:rPr lang="en-AU" sz="2400" b="0" i="0" u="none" strike="noStrike" baseline="0" dirty="0">
                <a:solidFill>
                  <a:srgbClr val="000000"/>
                </a:solidFill>
              </a:rPr>
              <a:t>evaluative </a:t>
            </a:r>
            <a:r>
              <a:rPr lang="en-AU" sz="2400" i="0" u="none" strike="noStrike" baseline="0" dirty="0">
                <a:solidFill>
                  <a:srgbClr val="FF0000"/>
                </a:solidFill>
              </a:rPr>
              <a:t>adjectives</a:t>
            </a:r>
            <a:r>
              <a:rPr lang="en-AU" sz="2400" b="0" i="0" u="none" strike="noStrike" baseline="0" dirty="0">
                <a:solidFill>
                  <a:srgbClr val="000000"/>
                </a:solidFill>
              </a:rPr>
              <a:t> such as </a:t>
            </a:r>
            <a:r>
              <a:rPr lang="en-AU" sz="2400" b="1" i="0" u="none" strike="noStrike" baseline="0" dirty="0">
                <a:solidFill>
                  <a:srgbClr val="000000"/>
                </a:solidFill>
              </a:rPr>
              <a:t>amazing</a:t>
            </a:r>
            <a:r>
              <a:rPr lang="en-AU" sz="2400" b="0" i="0" u="none" strike="noStrike" baseline="0" dirty="0">
                <a:solidFill>
                  <a:srgbClr val="000000"/>
                </a:solidFill>
              </a:rPr>
              <a:t>, </a:t>
            </a:r>
            <a:r>
              <a:rPr lang="en-AU" sz="2400" b="1" i="0" u="none" strike="noStrike" baseline="0" dirty="0">
                <a:solidFill>
                  <a:srgbClr val="000000"/>
                </a:solidFill>
              </a:rPr>
              <a:t>interesting</a:t>
            </a:r>
            <a:r>
              <a:rPr lang="en-AU" sz="2400" b="0" i="0" u="none" strike="noStrike" baseline="0" dirty="0">
                <a:solidFill>
                  <a:srgbClr val="000000"/>
                </a:solidFill>
              </a:rPr>
              <a:t> and </a:t>
            </a:r>
            <a:r>
              <a:rPr lang="en-AU" sz="2400" b="1" i="0" u="none" strike="noStrike" baseline="0" dirty="0">
                <a:solidFill>
                  <a:srgbClr val="000000"/>
                </a:solidFill>
              </a:rPr>
              <a:t>kind</a:t>
            </a:r>
            <a:r>
              <a:rPr lang="en-AU" sz="2400" i="0" u="none" strike="noStrike" baseline="0" dirty="0">
                <a:solidFill>
                  <a:srgbClr val="000000"/>
                </a:solidFill>
              </a:rPr>
              <a:t>.</a:t>
            </a:r>
          </a:p>
          <a:p>
            <a:pPr marL="457200" indent="-457200">
              <a:buFont typeface="Arial" panose="020B0604020202020204" pitchFamily="34" charset="0"/>
              <a:buChar char="•"/>
            </a:pPr>
            <a:r>
              <a:rPr lang="en-AU" sz="2400" b="0" i="0" u="none" strike="noStrike" baseline="0" dirty="0">
                <a:solidFill>
                  <a:srgbClr val="000000"/>
                </a:solidFill>
              </a:rPr>
              <a:t>modal </a:t>
            </a:r>
            <a:r>
              <a:rPr lang="en-AU" sz="2400" i="0" u="none" strike="noStrike" baseline="0" dirty="0">
                <a:solidFill>
                  <a:srgbClr val="00B050"/>
                </a:solidFill>
              </a:rPr>
              <a:t>verbs</a:t>
            </a:r>
            <a:r>
              <a:rPr lang="en-AU" sz="2400" b="0" i="0" u="none" strike="noStrike" baseline="0" dirty="0">
                <a:solidFill>
                  <a:srgbClr val="000000"/>
                </a:solidFill>
              </a:rPr>
              <a:t> such as </a:t>
            </a:r>
            <a:r>
              <a:rPr lang="en-AU" sz="2400" b="1" i="0" u="none" strike="noStrike" baseline="0" dirty="0">
                <a:solidFill>
                  <a:srgbClr val="000000"/>
                </a:solidFill>
              </a:rPr>
              <a:t>should</a:t>
            </a:r>
            <a:r>
              <a:rPr lang="en-AU" sz="2400" b="0" i="0" u="none" strike="noStrike" baseline="0" dirty="0">
                <a:solidFill>
                  <a:srgbClr val="000000"/>
                </a:solidFill>
              </a:rPr>
              <a:t>, </a:t>
            </a:r>
            <a:r>
              <a:rPr lang="en-AU" sz="2400" b="1" i="0" u="none" strike="noStrike" baseline="0" dirty="0">
                <a:solidFill>
                  <a:srgbClr val="000000"/>
                </a:solidFill>
              </a:rPr>
              <a:t>must</a:t>
            </a:r>
            <a:r>
              <a:rPr lang="en-AU" sz="2400" b="0" i="0" u="none" strike="noStrike" baseline="0" dirty="0">
                <a:solidFill>
                  <a:srgbClr val="000000"/>
                </a:solidFill>
              </a:rPr>
              <a:t>, </a:t>
            </a:r>
            <a:r>
              <a:rPr lang="en-AU" sz="2400" b="1" i="0" u="none" strike="noStrike" baseline="0" dirty="0">
                <a:solidFill>
                  <a:srgbClr val="000000"/>
                </a:solidFill>
              </a:rPr>
              <a:t>could</a:t>
            </a:r>
            <a:r>
              <a:rPr lang="en-AU" sz="2400" b="0" i="0" u="none" strike="noStrike" baseline="0" dirty="0">
                <a:solidFill>
                  <a:srgbClr val="000000"/>
                </a:solidFill>
              </a:rPr>
              <a:t>, </a:t>
            </a:r>
            <a:r>
              <a:rPr lang="en-AU" sz="2400" b="1" i="0" u="none" strike="noStrike" baseline="0" dirty="0">
                <a:solidFill>
                  <a:srgbClr val="000000"/>
                </a:solidFill>
              </a:rPr>
              <a:t>may</a:t>
            </a:r>
            <a:r>
              <a:rPr lang="en-AU" sz="2400" b="0" i="0" u="none" strike="noStrike" baseline="0" dirty="0">
                <a:solidFill>
                  <a:srgbClr val="000000"/>
                </a:solidFill>
              </a:rPr>
              <a:t>, </a:t>
            </a:r>
            <a:r>
              <a:rPr lang="en-AU" sz="2400" b="1" i="0" u="none" strike="noStrike" baseline="0" dirty="0">
                <a:solidFill>
                  <a:srgbClr val="000000"/>
                </a:solidFill>
              </a:rPr>
              <a:t>can</a:t>
            </a:r>
            <a:r>
              <a:rPr lang="en-AU" sz="2400" b="0" i="0" u="none" strike="noStrike" baseline="0" dirty="0">
                <a:solidFill>
                  <a:srgbClr val="000000"/>
                </a:solidFill>
              </a:rPr>
              <a:t> and </a:t>
            </a:r>
            <a:r>
              <a:rPr lang="en-AU" sz="2400" b="1" i="0" u="none" strike="noStrike" baseline="0" dirty="0">
                <a:solidFill>
                  <a:srgbClr val="000000"/>
                </a:solidFill>
              </a:rPr>
              <a:t>will</a:t>
            </a:r>
            <a:r>
              <a:rPr lang="en-AU" sz="2400" i="0" u="none" strike="noStrike" baseline="0" dirty="0">
                <a:solidFill>
                  <a:srgbClr val="000000"/>
                </a:solidFill>
              </a:rPr>
              <a:t>.</a:t>
            </a:r>
            <a:endParaRPr lang="en-AU" sz="2400" dirty="0">
              <a:solidFill>
                <a:srgbClr val="000000"/>
              </a:solidFill>
            </a:endParaRPr>
          </a:p>
          <a:p>
            <a:pPr marL="457200" indent="-457200">
              <a:buFont typeface="Arial" panose="020B0604020202020204" pitchFamily="34" charset="0"/>
              <a:buChar char="•"/>
            </a:pPr>
            <a:r>
              <a:rPr lang="en-AU" sz="2400" b="0" i="0" u="none" strike="noStrike" baseline="0" dirty="0">
                <a:solidFill>
                  <a:srgbClr val="000000"/>
                </a:solidFill>
              </a:rPr>
              <a:t>modal </a:t>
            </a:r>
            <a:r>
              <a:rPr lang="en-AU" sz="2400" i="0" u="none" strike="noStrike" baseline="0" dirty="0">
                <a:solidFill>
                  <a:srgbClr val="0070C0"/>
                </a:solidFill>
              </a:rPr>
              <a:t>adverbs</a:t>
            </a:r>
            <a:r>
              <a:rPr lang="en-AU" sz="2400" i="0" u="none" strike="noStrike" baseline="0" dirty="0">
                <a:solidFill>
                  <a:srgbClr val="000000"/>
                </a:solidFill>
              </a:rPr>
              <a:t> </a:t>
            </a:r>
            <a:r>
              <a:rPr lang="en-AU" sz="2400" b="0" i="0" u="none" strike="noStrike" baseline="0" dirty="0">
                <a:solidFill>
                  <a:srgbClr val="000000"/>
                </a:solidFill>
              </a:rPr>
              <a:t>such as </a:t>
            </a:r>
            <a:r>
              <a:rPr lang="en-AU" sz="2400" b="1" i="0" u="none" strike="noStrike" baseline="0" dirty="0">
                <a:solidFill>
                  <a:srgbClr val="000000"/>
                </a:solidFill>
              </a:rPr>
              <a:t>certainly</a:t>
            </a:r>
            <a:r>
              <a:rPr lang="en-AU" sz="2400" b="0" i="0" u="none" strike="noStrike" baseline="0" dirty="0">
                <a:solidFill>
                  <a:srgbClr val="000000"/>
                </a:solidFill>
              </a:rPr>
              <a:t>, </a:t>
            </a:r>
            <a:r>
              <a:rPr lang="en-AU" sz="2400" b="1" i="0" u="none" strike="noStrike" baseline="0" dirty="0">
                <a:solidFill>
                  <a:srgbClr val="000000"/>
                </a:solidFill>
              </a:rPr>
              <a:t>possibly</a:t>
            </a:r>
            <a:r>
              <a:rPr lang="en-AU" sz="2400" b="0" i="0" u="none" strike="noStrike" baseline="0" dirty="0">
                <a:solidFill>
                  <a:srgbClr val="000000"/>
                </a:solidFill>
              </a:rPr>
              <a:t> and </a:t>
            </a:r>
            <a:r>
              <a:rPr lang="en-AU" sz="2400" b="1" i="0" u="none" strike="noStrike" baseline="0" dirty="0">
                <a:solidFill>
                  <a:srgbClr val="000000"/>
                </a:solidFill>
              </a:rPr>
              <a:t>maybe</a:t>
            </a:r>
            <a:r>
              <a:rPr lang="en-AU" sz="2400" i="0" u="none" strike="noStrike" baseline="0" dirty="0">
                <a:solidFill>
                  <a:srgbClr val="000000"/>
                </a:solidFill>
              </a:rPr>
              <a:t>.</a:t>
            </a:r>
          </a:p>
        </p:txBody>
      </p:sp>
      <p:sp>
        <p:nvSpPr>
          <p:cNvPr id="13" name="TextBox 12">
            <a:extLst>
              <a:ext uri="{FF2B5EF4-FFF2-40B4-BE49-F238E27FC236}">
                <a16:creationId xmlns:a16="http://schemas.microsoft.com/office/drawing/2014/main" id="{B3475908-5E0C-4519-816C-224B66DFEEE1}"/>
              </a:ext>
            </a:extLst>
          </p:cNvPr>
          <p:cNvSpPr txBox="1"/>
          <p:nvPr/>
        </p:nvSpPr>
        <p:spPr>
          <a:xfrm>
            <a:off x="386137" y="3384932"/>
            <a:ext cx="9969718" cy="2308324"/>
          </a:xfrm>
          <a:prstGeom prst="rect">
            <a:avLst/>
          </a:prstGeom>
          <a:noFill/>
          <a:ln w="57150">
            <a:solidFill>
              <a:schemeClr val="accent2"/>
            </a:solidFill>
          </a:ln>
        </p:spPr>
        <p:txBody>
          <a:bodyPr wrap="square">
            <a:spAutoFit/>
          </a:bodyPr>
          <a:lstStyle/>
          <a:p>
            <a:r>
              <a:rPr lang="en-AU" sz="2400" i="0" u="none" strike="noStrike" baseline="0" dirty="0">
                <a:solidFill>
                  <a:srgbClr val="000000"/>
                </a:solidFill>
                <a:latin typeface="Calibri" panose="020F0502020204030204" pitchFamily="34" charset="0"/>
              </a:rPr>
              <a:t>Dear </a:t>
            </a:r>
            <a:r>
              <a:rPr lang="en-AU" sz="2400" i="0" u="none" strike="noStrike" baseline="0" dirty="0">
                <a:solidFill>
                  <a:srgbClr val="FF0000"/>
                </a:solidFill>
                <a:latin typeface="Calibri" panose="020F0502020204030204" pitchFamily="34" charset="0"/>
              </a:rPr>
              <a:t>Big Bad </a:t>
            </a:r>
            <a:r>
              <a:rPr lang="en-AU" sz="2400" i="0" u="none" strike="noStrike" baseline="0" dirty="0">
                <a:solidFill>
                  <a:srgbClr val="000000"/>
                </a:solidFill>
                <a:latin typeface="Calibri" panose="020F0502020204030204" pitchFamily="34" charset="0"/>
              </a:rPr>
              <a:t>Wolf, </a:t>
            </a:r>
          </a:p>
          <a:p>
            <a:r>
              <a:rPr lang="en-AU" sz="2400" i="0" u="none" strike="noStrike" baseline="0" dirty="0">
                <a:solidFill>
                  <a:srgbClr val="000000"/>
                </a:solidFill>
                <a:latin typeface="Calibri" panose="020F0502020204030204" pitchFamily="34" charset="0"/>
              </a:rPr>
              <a:t>We are </a:t>
            </a:r>
            <a:r>
              <a:rPr lang="en-AU" sz="2400" i="0" u="none" strike="noStrike" baseline="0" dirty="0">
                <a:solidFill>
                  <a:srgbClr val="0070C0"/>
                </a:solidFill>
                <a:latin typeface="Calibri" panose="020F0502020204030204" pitchFamily="34" charset="0"/>
              </a:rPr>
              <a:t>extremely</a:t>
            </a:r>
            <a:r>
              <a:rPr lang="en-AU" sz="2400" i="0" u="none" strike="noStrike" baseline="0" dirty="0">
                <a:solidFill>
                  <a:srgbClr val="000000"/>
                </a:solidFill>
                <a:latin typeface="Calibri" panose="020F0502020204030204" pitchFamily="34" charset="0"/>
              </a:rPr>
              <a:t> concerned about your recent </a:t>
            </a:r>
            <a:r>
              <a:rPr lang="en-AU" sz="2400" i="0" u="none" strike="noStrike" baseline="0" dirty="0">
                <a:solidFill>
                  <a:srgbClr val="FF0000"/>
                </a:solidFill>
                <a:latin typeface="Calibri" panose="020F0502020204030204" pitchFamily="34" charset="0"/>
              </a:rPr>
              <a:t>terrible</a:t>
            </a:r>
            <a:r>
              <a:rPr lang="en-AU" sz="2400" i="0" u="none" strike="noStrike" baseline="0" dirty="0">
                <a:solidFill>
                  <a:srgbClr val="000000"/>
                </a:solidFill>
                <a:latin typeface="Calibri" panose="020F0502020204030204" pitchFamily="34" charset="0"/>
              </a:rPr>
              <a:t> behaviour that is </a:t>
            </a:r>
            <a:r>
              <a:rPr lang="en-AU" sz="2400" i="0" u="none" strike="noStrike" baseline="0" dirty="0">
                <a:solidFill>
                  <a:srgbClr val="0070C0"/>
                </a:solidFill>
                <a:latin typeface="Calibri" panose="020F0502020204030204" pitchFamily="34" charset="0"/>
              </a:rPr>
              <a:t>definitely</a:t>
            </a:r>
            <a:r>
              <a:rPr lang="en-AU" sz="2400" i="0" u="none" strike="noStrike" baseline="0" dirty="0">
                <a:solidFill>
                  <a:srgbClr val="000000"/>
                </a:solidFill>
                <a:latin typeface="Calibri" panose="020F0502020204030204" pitchFamily="34" charset="0"/>
              </a:rPr>
              <a:t> making the </a:t>
            </a:r>
            <a:r>
              <a:rPr lang="en-AU" sz="2400" i="0" u="none" strike="noStrike" baseline="0" dirty="0">
                <a:solidFill>
                  <a:srgbClr val="FF0000"/>
                </a:solidFill>
                <a:latin typeface="Calibri" panose="020F0502020204030204" pitchFamily="34" charset="0"/>
              </a:rPr>
              <a:t>lovely</a:t>
            </a:r>
            <a:r>
              <a:rPr lang="en-AU" sz="2400" i="0" u="none" strike="noStrike" baseline="0" dirty="0">
                <a:solidFill>
                  <a:srgbClr val="000000"/>
                </a:solidFill>
                <a:latin typeface="Calibri" panose="020F0502020204030204" pitchFamily="34" charset="0"/>
              </a:rPr>
              <a:t> three </a:t>
            </a:r>
            <a:r>
              <a:rPr lang="en-AU" sz="2400" i="0" u="none" strike="noStrike" baseline="0" dirty="0">
                <a:solidFill>
                  <a:srgbClr val="FF0000"/>
                </a:solidFill>
                <a:latin typeface="Calibri" panose="020F0502020204030204" pitchFamily="34" charset="0"/>
              </a:rPr>
              <a:t>little</a:t>
            </a:r>
            <a:r>
              <a:rPr lang="en-AU" sz="2400" i="0" u="none" strike="noStrike" baseline="0" dirty="0">
                <a:solidFill>
                  <a:srgbClr val="000000"/>
                </a:solidFill>
                <a:latin typeface="Calibri" panose="020F0502020204030204" pitchFamily="34" charset="0"/>
              </a:rPr>
              <a:t> pigs feel scared. You </a:t>
            </a:r>
            <a:r>
              <a:rPr lang="en-AU" sz="2400" i="0" u="none" strike="noStrike" baseline="0" dirty="0">
                <a:solidFill>
                  <a:srgbClr val="0070C0"/>
                </a:solidFill>
                <a:latin typeface="Calibri" panose="020F0502020204030204" pitchFamily="34" charset="0"/>
              </a:rPr>
              <a:t>certainly</a:t>
            </a:r>
            <a:r>
              <a:rPr lang="en-AU" sz="2400" i="0" u="none" strike="noStrike" baseline="0" dirty="0">
                <a:solidFill>
                  <a:srgbClr val="000000"/>
                </a:solidFill>
                <a:latin typeface="Calibri" panose="020F0502020204030204" pitchFamily="34" charset="0"/>
              </a:rPr>
              <a:t> </a:t>
            </a:r>
            <a:r>
              <a:rPr lang="en-AU" sz="2400" i="0" u="none" strike="noStrike" baseline="0" dirty="0">
                <a:solidFill>
                  <a:srgbClr val="00B050"/>
                </a:solidFill>
                <a:latin typeface="Calibri" panose="020F0502020204030204" pitchFamily="34" charset="0"/>
              </a:rPr>
              <a:t>must</a:t>
            </a:r>
            <a:r>
              <a:rPr lang="en-AU" sz="2400" i="0" u="none" strike="noStrike" baseline="0" dirty="0">
                <a:solidFill>
                  <a:srgbClr val="000000"/>
                </a:solidFill>
                <a:latin typeface="Calibri" panose="020F0502020204030204" pitchFamily="34" charset="0"/>
              </a:rPr>
              <a:t> stop, as the way you are acting is </a:t>
            </a:r>
            <a:r>
              <a:rPr lang="en-AU" sz="2400" i="0" u="none" strike="noStrike" baseline="0" dirty="0">
                <a:solidFill>
                  <a:srgbClr val="FF0000"/>
                </a:solidFill>
                <a:latin typeface="Calibri" panose="020F0502020204030204" pitchFamily="34" charset="0"/>
              </a:rPr>
              <a:t>mean</a:t>
            </a:r>
            <a:r>
              <a:rPr lang="en-AU" sz="2400" i="0" u="none" strike="noStrike" baseline="0" dirty="0">
                <a:solidFill>
                  <a:srgbClr val="000000"/>
                </a:solidFill>
                <a:latin typeface="Calibri" panose="020F0502020204030204" pitchFamily="34" charset="0"/>
              </a:rPr>
              <a:t>, </a:t>
            </a:r>
            <a:r>
              <a:rPr lang="en-AU" sz="2400" i="0" u="none" strike="noStrike" baseline="0" dirty="0">
                <a:solidFill>
                  <a:srgbClr val="FF0000"/>
                </a:solidFill>
                <a:latin typeface="Calibri" panose="020F0502020204030204" pitchFamily="34" charset="0"/>
              </a:rPr>
              <a:t>nasty</a:t>
            </a:r>
            <a:r>
              <a:rPr lang="en-AU" sz="2400" i="0" u="none" strike="noStrike" baseline="0" dirty="0">
                <a:solidFill>
                  <a:srgbClr val="000000"/>
                </a:solidFill>
                <a:latin typeface="Calibri" panose="020F0502020204030204" pitchFamily="34" charset="0"/>
              </a:rPr>
              <a:t> and </a:t>
            </a:r>
            <a:r>
              <a:rPr lang="en-AU" sz="2400" i="0" u="none" strike="noStrike" baseline="0" dirty="0">
                <a:solidFill>
                  <a:srgbClr val="FF0000"/>
                </a:solidFill>
                <a:latin typeface="Calibri" panose="020F0502020204030204" pitchFamily="34" charset="0"/>
              </a:rPr>
              <a:t>threatening</a:t>
            </a:r>
            <a:r>
              <a:rPr lang="en-AU" sz="2400" i="0" u="none" strike="noStrike" baseline="0" dirty="0">
                <a:solidFill>
                  <a:srgbClr val="000000"/>
                </a:solidFill>
                <a:latin typeface="Calibri" panose="020F0502020204030204" pitchFamily="34" charset="0"/>
              </a:rPr>
              <a:t>. We believe that if you </a:t>
            </a:r>
            <a:r>
              <a:rPr lang="en-AU" sz="2400" i="0" u="none" strike="noStrike" baseline="0" dirty="0">
                <a:solidFill>
                  <a:srgbClr val="0070C0"/>
                </a:solidFill>
                <a:latin typeface="Calibri" panose="020F0502020204030204" pitchFamily="34" charset="0"/>
              </a:rPr>
              <a:t>possibly</a:t>
            </a:r>
            <a:r>
              <a:rPr lang="en-AU" sz="2400" i="0" u="none" strike="noStrike" baseline="0" dirty="0">
                <a:solidFill>
                  <a:srgbClr val="000000"/>
                </a:solidFill>
                <a:latin typeface="Calibri" panose="020F0502020204030204" pitchFamily="34" charset="0"/>
              </a:rPr>
              <a:t> </a:t>
            </a:r>
            <a:r>
              <a:rPr lang="en-AU" sz="2400" i="0" u="none" strike="noStrike" baseline="0" dirty="0">
                <a:solidFill>
                  <a:srgbClr val="00B050"/>
                </a:solidFill>
                <a:latin typeface="Calibri" panose="020F0502020204030204" pitchFamily="34" charset="0"/>
              </a:rPr>
              <a:t>can</a:t>
            </a:r>
            <a:r>
              <a:rPr lang="en-AU" sz="2400" i="0" u="none" strike="noStrike" baseline="0" dirty="0">
                <a:solidFill>
                  <a:srgbClr val="000000"/>
                </a:solidFill>
                <a:latin typeface="Calibri" panose="020F0502020204030204" pitchFamily="34" charset="0"/>
              </a:rPr>
              <a:t> change, you </a:t>
            </a:r>
            <a:r>
              <a:rPr lang="en-AU" sz="2400" i="0" u="none" strike="noStrike" baseline="0" dirty="0">
                <a:solidFill>
                  <a:srgbClr val="00B050"/>
                </a:solidFill>
                <a:latin typeface="Calibri" panose="020F0502020204030204" pitchFamily="34" charset="0"/>
              </a:rPr>
              <a:t>might</a:t>
            </a:r>
            <a:r>
              <a:rPr lang="en-AU" sz="2400" i="0" u="none" strike="noStrike" baseline="0" dirty="0">
                <a:solidFill>
                  <a:srgbClr val="000000"/>
                </a:solidFill>
                <a:latin typeface="Calibri" panose="020F0502020204030204" pitchFamily="34" charset="0"/>
              </a:rPr>
              <a:t> just become a </a:t>
            </a:r>
            <a:r>
              <a:rPr lang="en-AU" sz="2400" dirty="0">
                <a:solidFill>
                  <a:srgbClr val="FF0000"/>
                </a:solidFill>
                <a:latin typeface="Calibri" panose="020F0502020204030204" pitchFamily="34" charset="0"/>
              </a:rPr>
              <a:t>caring </a:t>
            </a:r>
            <a:r>
              <a:rPr lang="en-AU" sz="2400" dirty="0">
                <a:latin typeface="Calibri" panose="020F0502020204030204" pitchFamily="34" charset="0"/>
              </a:rPr>
              <a:t>and</a:t>
            </a:r>
            <a:r>
              <a:rPr lang="en-AU" sz="2400" dirty="0">
                <a:solidFill>
                  <a:srgbClr val="FF0000"/>
                </a:solidFill>
                <a:latin typeface="Calibri" panose="020F0502020204030204" pitchFamily="34" charset="0"/>
              </a:rPr>
              <a:t> kind</a:t>
            </a:r>
            <a:r>
              <a:rPr lang="en-AU" sz="2400" dirty="0">
                <a:solidFill>
                  <a:srgbClr val="000000"/>
                </a:solidFill>
                <a:latin typeface="Calibri" panose="020F0502020204030204" pitchFamily="34" charset="0"/>
              </a:rPr>
              <a:t> wolf</a:t>
            </a:r>
            <a:r>
              <a:rPr lang="en-AU" sz="2400" i="0" u="none" strike="noStrike" baseline="0" dirty="0">
                <a:solidFill>
                  <a:srgbClr val="000000"/>
                </a:solidFill>
                <a:latin typeface="Calibri" panose="020F0502020204030204" pitchFamily="34" charset="0"/>
              </a:rPr>
              <a:t>. </a:t>
            </a:r>
          </a:p>
          <a:p>
            <a:r>
              <a:rPr lang="en-AU" sz="2400" i="0" u="none" strike="noStrike" baseline="0" dirty="0">
                <a:solidFill>
                  <a:srgbClr val="000000"/>
                </a:solidFill>
                <a:latin typeface="Calibri" panose="020F0502020204030204" pitchFamily="34" charset="0"/>
              </a:rPr>
              <a:t>Kind regards</a:t>
            </a:r>
          </a:p>
        </p:txBody>
      </p:sp>
      <p:pic>
        <p:nvPicPr>
          <p:cNvPr id="4" name="Audio 3">
            <a:hlinkClick r:id="" action="ppaction://media"/>
            <a:extLst>
              <a:ext uri="{FF2B5EF4-FFF2-40B4-BE49-F238E27FC236}">
                <a16:creationId xmlns:a16="http://schemas.microsoft.com/office/drawing/2014/main" id="{AA21E0AB-6E14-4806-AC15-6D014E9DA2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09534" y="658327"/>
            <a:ext cx="406400" cy="406400"/>
          </a:xfrm>
          <a:prstGeom prst="rect">
            <a:avLst/>
          </a:prstGeom>
        </p:spPr>
      </p:pic>
      <p:sp>
        <p:nvSpPr>
          <p:cNvPr id="3" name="TextBox 2">
            <a:extLst>
              <a:ext uri="{FF2B5EF4-FFF2-40B4-BE49-F238E27FC236}">
                <a16:creationId xmlns:a16="http://schemas.microsoft.com/office/drawing/2014/main" id="{399805B5-5AD2-4D5F-A19E-111CD50AEC2E}"/>
              </a:ext>
            </a:extLst>
          </p:cNvPr>
          <p:cNvSpPr txBox="1"/>
          <p:nvPr/>
        </p:nvSpPr>
        <p:spPr>
          <a:xfrm>
            <a:off x="386137" y="2937386"/>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a:t>Example</a:t>
            </a:r>
            <a:endParaRPr lang="en-GB" sz="2800">
              <a:cs typeface="Calibri"/>
            </a:endParaRPr>
          </a:p>
        </p:txBody>
      </p:sp>
    </p:spTree>
    <p:extLst>
      <p:ext uri="{BB962C8B-B14F-4D97-AF65-F5344CB8AC3E}">
        <p14:creationId xmlns:p14="http://schemas.microsoft.com/office/powerpoint/2010/main" val="404134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F93E1-4966-4B3D-A530-2F5A91EF7382}"/>
              </a:ext>
            </a:extLst>
          </p:cNvPr>
          <p:cNvSpPr>
            <a:spLocks noGrp="1"/>
          </p:cNvSpPr>
          <p:nvPr>
            <p:ph type="title"/>
          </p:nvPr>
        </p:nvSpPr>
        <p:spPr/>
        <p:txBody>
          <a:bodyPr/>
          <a:lstStyle/>
          <a:p>
            <a:r>
              <a:rPr lang="en-AU"/>
              <a:t>Reflection</a:t>
            </a:r>
          </a:p>
        </p:txBody>
      </p:sp>
      <p:sp>
        <p:nvSpPr>
          <p:cNvPr id="3" name="Content Placeholder 2">
            <a:extLst>
              <a:ext uri="{FF2B5EF4-FFF2-40B4-BE49-F238E27FC236}">
                <a16:creationId xmlns:a16="http://schemas.microsoft.com/office/drawing/2014/main" id="{D2BDA30F-B7F5-4B85-B711-6493185EFE54}"/>
              </a:ext>
            </a:extLst>
          </p:cNvPr>
          <p:cNvSpPr>
            <a:spLocks noGrp="1"/>
          </p:cNvSpPr>
          <p:nvPr>
            <p:ph idx="1"/>
          </p:nvPr>
        </p:nvSpPr>
        <p:spPr>
          <a:xfrm>
            <a:off x="838200" y="2360372"/>
            <a:ext cx="10515600" cy="3357382"/>
          </a:xfrm>
        </p:spPr>
        <p:txBody>
          <a:bodyPr vert="horz" lIns="91440" tIns="45720" rIns="91440" bIns="45720" rtlCol="0" anchor="t">
            <a:normAutofit/>
          </a:bodyPr>
          <a:lstStyle/>
          <a:p>
            <a:r>
              <a:rPr lang="en-AU" sz="2800" b="0" i="0" u="none" strike="noStrike" baseline="0" dirty="0">
                <a:solidFill>
                  <a:srgbClr val="000000"/>
                </a:solidFill>
                <a:latin typeface="Calibri"/>
                <a:cs typeface="Calibri"/>
              </a:rPr>
              <a:t>Evaluative words help to show a </a:t>
            </a:r>
            <a:r>
              <a:rPr lang="en-AU" b="1" dirty="0">
                <a:latin typeface="Calibri"/>
                <a:cs typeface="Calibri"/>
              </a:rPr>
              <a:t>judgement</a:t>
            </a:r>
            <a:r>
              <a:rPr lang="en-AU" sz="2800" b="0" i="0" u="none" strike="noStrike" baseline="0" dirty="0">
                <a:latin typeface="Calibri"/>
                <a:cs typeface="Calibri"/>
              </a:rPr>
              <a:t>, </a:t>
            </a:r>
            <a:r>
              <a:rPr lang="en-AU" b="1" dirty="0">
                <a:latin typeface="Calibri"/>
                <a:cs typeface="Calibri"/>
              </a:rPr>
              <a:t>opinion</a:t>
            </a:r>
            <a:r>
              <a:rPr lang="en-AU" sz="2800" b="0" i="0" u="none" strike="noStrike" baseline="0" dirty="0">
                <a:latin typeface="Calibri"/>
                <a:cs typeface="Calibri"/>
              </a:rPr>
              <a:t> </a:t>
            </a:r>
            <a:r>
              <a:rPr lang="en-AU" sz="2800" b="0" i="0" u="none" strike="noStrike" baseline="0" dirty="0">
                <a:solidFill>
                  <a:srgbClr val="000000"/>
                </a:solidFill>
                <a:latin typeface="Calibri"/>
                <a:cs typeface="Calibri"/>
              </a:rPr>
              <a:t>or </a:t>
            </a:r>
            <a:r>
              <a:rPr lang="en-AU" b="1" dirty="0">
                <a:latin typeface="Calibri"/>
                <a:cs typeface="Calibri"/>
              </a:rPr>
              <a:t>point of view</a:t>
            </a:r>
            <a:r>
              <a:rPr lang="en-AU" sz="2800" i="0" u="none" strike="noStrike" baseline="0" dirty="0">
                <a:latin typeface="Calibri"/>
                <a:cs typeface="Calibri"/>
              </a:rPr>
              <a:t> </a:t>
            </a:r>
            <a:r>
              <a:rPr lang="en-AU" sz="2800" b="0" i="0" u="none" strike="noStrike" baseline="0" dirty="0">
                <a:solidFill>
                  <a:srgbClr val="000000"/>
                </a:solidFill>
                <a:latin typeface="Calibri"/>
                <a:cs typeface="Calibri"/>
              </a:rPr>
              <a:t>about a person, character, place or thing.</a:t>
            </a:r>
            <a:r>
              <a:rPr lang="en-AU" dirty="0">
                <a:solidFill>
                  <a:srgbClr val="000000"/>
                </a:solidFill>
                <a:latin typeface="Calibri"/>
                <a:cs typeface="Calibri"/>
              </a:rPr>
              <a:t> </a:t>
            </a:r>
            <a:endParaRPr lang="en-AU" sz="2800" b="0" i="0" u="none" strike="noStrike" baseline="0" dirty="0">
              <a:solidFill>
                <a:srgbClr val="000000"/>
              </a:solidFill>
              <a:latin typeface="Calibri" panose="020F0502020204030204" pitchFamily="34" charset="0"/>
            </a:endParaRPr>
          </a:p>
          <a:p>
            <a:endParaRPr lang="en-AU" sz="1100" b="0" i="0" u="none" strike="noStrike" baseline="0" dirty="0">
              <a:solidFill>
                <a:srgbClr val="000000"/>
              </a:solidFill>
              <a:latin typeface="Calibri" panose="020F0502020204030204" pitchFamily="34" charset="0"/>
            </a:endParaRPr>
          </a:p>
          <a:p>
            <a:r>
              <a:rPr lang="en-AU" dirty="0">
                <a:solidFill>
                  <a:srgbClr val="000000"/>
                </a:solidFill>
                <a:latin typeface="Calibri"/>
                <a:cs typeface="Calibri"/>
              </a:rPr>
              <a:t>Evaluative </a:t>
            </a:r>
            <a:r>
              <a:rPr lang="en-AU" sz="2800" b="0" i="0" u="none" strike="noStrike" baseline="0" dirty="0">
                <a:solidFill>
                  <a:srgbClr val="000000"/>
                </a:solidFill>
                <a:latin typeface="Calibri"/>
                <a:cs typeface="Calibri"/>
              </a:rPr>
              <a:t>words </a:t>
            </a:r>
            <a:r>
              <a:rPr lang="en-AU" dirty="0">
                <a:solidFill>
                  <a:srgbClr val="000000"/>
                </a:solidFill>
                <a:latin typeface="Calibri"/>
                <a:cs typeface="Calibri"/>
              </a:rPr>
              <a:t>can be </a:t>
            </a:r>
            <a:r>
              <a:rPr lang="en-AU" sz="2800" i="0" u="none" strike="noStrike" baseline="0" dirty="0">
                <a:solidFill>
                  <a:srgbClr val="FF0000"/>
                </a:solidFill>
                <a:latin typeface="Calibri"/>
                <a:cs typeface="Calibri"/>
              </a:rPr>
              <a:t>adjectives</a:t>
            </a:r>
            <a:r>
              <a:rPr lang="en-AU" dirty="0">
                <a:solidFill>
                  <a:srgbClr val="FF0000"/>
                </a:solidFill>
                <a:latin typeface="Calibri"/>
                <a:cs typeface="Calibri"/>
              </a:rPr>
              <a:t>,</a:t>
            </a:r>
            <a:r>
              <a:rPr lang="en-AU" sz="2800" i="0" u="none" strike="noStrike" baseline="0" dirty="0">
                <a:solidFill>
                  <a:srgbClr val="000000"/>
                </a:solidFill>
                <a:latin typeface="Calibri"/>
                <a:cs typeface="Calibri"/>
              </a:rPr>
              <a:t> </a:t>
            </a:r>
            <a:r>
              <a:rPr lang="en-AU" sz="2800" i="0" u="none" strike="noStrike" baseline="0" dirty="0">
                <a:solidFill>
                  <a:srgbClr val="00B050"/>
                </a:solidFill>
                <a:latin typeface="Calibri"/>
                <a:cs typeface="Calibri"/>
              </a:rPr>
              <a:t>verbs</a:t>
            </a:r>
            <a:r>
              <a:rPr lang="en-AU" sz="2800" i="0" u="none" strike="noStrike" baseline="0" dirty="0">
                <a:solidFill>
                  <a:srgbClr val="000000"/>
                </a:solidFill>
                <a:latin typeface="Calibri"/>
                <a:cs typeface="Calibri"/>
              </a:rPr>
              <a:t> or </a:t>
            </a:r>
            <a:r>
              <a:rPr lang="en-AU" sz="2800" i="0" u="none" strike="noStrike" baseline="0" dirty="0">
                <a:solidFill>
                  <a:srgbClr val="0070C0"/>
                </a:solidFill>
                <a:latin typeface="Calibri"/>
                <a:cs typeface="Calibri"/>
              </a:rPr>
              <a:t>adverbs</a:t>
            </a:r>
            <a:r>
              <a:rPr lang="en-AU" sz="2800" i="0" u="none" strike="noStrike" baseline="0" dirty="0">
                <a:solidFill>
                  <a:srgbClr val="000000"/>
                </a:solidFill>
                <a:latin typeface="Calibri"/>
                <a:cs typeface="Calibri"/>
              </a:rPr>
              <a:t>.</a:t>
            </a:r>
            <a:r>
              <a:rPr lang="en-AU" dirty="0">
                <a:solidFill>
                  <a:srgbClr val="000000"/>
                </a:solidFill>
                <a:latin typeface="Calibri"/>
                <a:cs typeface="Calibri"/>
              </a:rPr>
              <a:t> </a:t>
            </a:r>
            <a:endParaRPr lang="en-AU" sz="2800" i="0" u="none" strike="noStrike" baseline="0" dirty="0">
              <a:solidFill>
                <a:srgbClr val="000000"/>
              </a:solidFill>
              <a:latin typeface="Calibri" panose="020F0502020204030204" pitchFamily="34" charset="0"/>
              <a:cs typeface="Calibri"/>
            </a:endParaRPr>
          </a:p>
          <a:p>
            <a:endParaRPr lang="en-AU" sz="1100" b="0" i="0" u="none" strike="noStrike" baseline="0" dirty="0">
              <a:solidFill>
                <a:srgbClr val="000000"/>
              </a:solidFill>
              <a:latin typeface="Calibri" panose="020F0502020204030204" pitchFamily="34" charset="0"/>
            </a:endParaRPr>
          </a:p>
          <a:p>
            <a:r>
              <a:rPr lang="en-AU" sz="2800" b="0" i="0" u="none" strike="noStrike" baseline="0" dirty="0">
                <a:solidFill>
                  <a:srgbClr val="000000"/>
                </a:solidFill>
                <a:latin typeface="Calibri"/>
                <a:cs typeface="Calibri"/>
              </a:rPr>
              <a:t>Evaluative language can be </a:t>
            </a:r>
            <a:r>
              <a:rPr lang="en-AU" sz="2800" b="1" i="0" u="none" strike="noStrike" baseline="0" dirty="0">
                <a:latin typeface="Calibri"/>
                <a:cs typeface="Calibri"/>
              </a:rPr>
              <a:t>positive</a:t>
            </a:r>
            <a:r>
              <a:rPr lang="en-AU" sz="2800" b="0" i="0" u="none" strike="noStrike" baseline="0" dirty="0">
                <a:solidFill>
                  <a:srgbClr val="000000"/>
                </a:solidFill>
                <a:latin typeface="Calibri"/>
                <a:cs typeface="Calibri"/>
              </a:rPr>
              <a:t> or </a:t>
            </a:r>
            <a:r>
              <a:rPr lang="en-AU" sz="2800" b="1" i="0" u="none" strike="noStrike" baseline="0" dirty="0">
                <a:latin typeface="Calibri"/>
                <a:cs typeface="Calibri"/>
              </a:rPr>
              <a:t>negative</a:t>
            </a:r>
            <a:r>
              <a:rPr lang="en-AU" sz="2800" b="0" i="0" u="none" strike="noStrike" baseline="0" dirty="0">
                <a:solidFill>
                  <a:srgbClr val="000000"/>
                </a:solidFill>
                <a:latin typeface="Calibri"/>
                <a:cs typeface="Calibri"/>
              </a:rPr>
              <a:t>. </a:t>
            </a:r>
          </a:p>
          <a:p>
            <a:endParaRPr lang="en-AU" sz="1100" b="0" i="0" u="none" strike="noStrike" baseline="0" dirty="0">
              <a:solidFill>
                <a:srgbClr val="000000"/>
              </a:solidFill>
              <a:latin typeface="Calibri"/>
              <a:cs typeface="Calibri"/>
            </a:endParaRPr>
          </a:p>
          <a:p>
            <a:r>
              <a:rPr lang="en-AU" dirty="0">
                <a:solidFill>
                  <a:srgbClr val="000000"/>
                </a:solidFill>
                <a:latin typeface="Calibri"/>
                <a:cs typeface="Calibri"/>
              </a:rPr>
              <a:t>We can use evaluative words to make our writing more </a:t>
            </a:r>
            <a:r>
              <a:rPr lang="en-AU" b="1" dirty="0">
                <a:latin typeface="Calibri"/>
                <a:cs typeface="Calibri"/>
              </a:rPr>
              <a:t>persuasive</a:t>
            </a:r>
            <a:r>
              <a:rPr lang="en-AU" dirty="0">
                <a:solidFill>
                  <a:srgbClr val="000000"/>
                </a:solidFill>
                <a:latin typeface="Calibri"/>
                <a:cs typeface="Calibri"/>
              </a:rPr>
              <a:t>. </a:t>
            </a:r>
            <a:endParaRPr lang="en-AU" sz="2800" b="0" i="0" u="none" strike="noStrike" baseline="0" dirty="0">
              <a:solidFill>
                <a:srgbClr val="000000"/>
              </a:solidFill>
              <a:latin typeface="Calibri" panose="020F0502020204030204" pitchFamily="34" charset="0"/>
              <a:cs typeface="Calibri"/>
            </a:endParaRPr>
          </a:p>
          <a:p>
            <a:endParaRPr lang="en-AU" dirty="0"/>
          </a:p>
        </p:txBody>
      </p:sp>
      <p:pic>
        <p:nvPicPr>
          <p:cNvPr id="4" name="Audio 3">
            <a:hlinkClick r:id="" action="ppaction://media"/>
            <a:extLst>
              <a:ext uri="{FF2B5EF4-FFF2-40B4-BE49-F238E27FC236}">
                <a16:creationId xmlns:a16="http://schemas.microsoft.com/office/drawing/2014/main" id="{01F7F7ED-DCB6-4D11-8550-438FB62E6E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679510"/>
            <a:ext cx="406400" cy="406400"/>
          </a:xfrm>
          <a:prstGeom prst="rect">
            <a:avLst/>
          </a:prstGeom>
        </p:spPr>
      </p:pic>
    </p:spTree>
    <p:extLst>
      <p:ext uri="{BB962C8B-B14F-4D97-AF65-F5344CB8AC3E}">
        <p14:creationId xmlns:p14="http://schemas.microsoft.com/office/powerpoint/2010/main" val="92282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8A09A-40F8-4F6D-9D29-D004F874D352}"/>
              </a:ext>
            </a:extLst>
          </p:cNvPr>
          <p:cNvSpPr>
            <a:spLocks noGrp="1"/>
          </p:cNvSpPr>
          <p:nvPr>
            <p:ph type="title"/>
          </p:nvPr>
        </p:nvSpPr>
        <p:spPr/>
        <p:txBody>
          <a:bodyPr/>
          <a:lstStyle/>
          <a:p>
            <a:r>
              <a:rPr lang="en-AU"/>
              <a:t>Daily reading routine</a:t>
            </a:r>
          </a:p>
        </p:txBody>
      </p:sp>
      <p:sp>
        <p:nvSpPr>
          <p:cNvPr id="3" name="Content Placeholder 2">
            <a:extLst>
              <a:ext uri="{FF2B5EF4-FFF2-40B4-BE49-F238E27FC236}">
                <a16:creationId xmlns:a16="http://schemas.microsoft.com/office/drawing/2014/main" id="{74E37B85-1DCD-4B57-A3CF-B72A6555EB61}"/>
              </a:ext>
            </a:extLst>
          </p:cNvPr>
          <p:cNvSpPr>
            <a:spLocks noGrp="1"/>
          </p:cNvSpPr>
          <p:nvPr>
            <p:ph idx="1"/>
          </p:nvPr>
        </p:nvSpPr>
        <p:spPr/>
        <p:txBody>
          <a:bodyPr>
            <a:normAutofit/>
          </a:bodyPr>
          <a:lstStyle/>
          <a:p>
            <a:pPr marL="514350" indent="-514350">
              <a:buFont typeface="+mj-lt"/>
              <a:buAutoNum type="arabicPeriod"/>
            </a:pPr>
            <a:r>
              <a:rPr lang="en-AU" dirty="0"/>
              <a:t>Choose something to read.</a:t>
            </a:r>
          </a:p>
          <a:p>
            <a:pPr marL="514350" indent="-514350">
              <a:buFont typeface="+mj-lt"/>
              <a:buAutoNum type="arabicPeriod"/>
            </a:pPr>
            <a:r>
              <a:rPr lang="en-AU" dirty="0"/>
              <a:t>Find a quiet, comfortable space to read.</a:t>
            </a:r>
          </a:p>
          <a:p>
            <a:pPr marL="514350" indent="-514350">
              <a:buFont typeface="+mj-lt"/>
              <a:buAutoNum type="arabicPeriod"/>
            </a:pPr>
            <a:r>
              <a:rPr lang="en-AU" dirty="0"/>
              <a:t>Read for </a:t>
            </a:r>
            <a:r>
              <a:rPr lang="en-AU"/>
              <a:t>15 to 20 </a:t>
            </a:r>
            <a:r>
              <a:rPr lang="en-AU" dirty="0"/>
              <a:t>minutes.</a:t>
            </a:r>
          </a:p>
          <a:p>
            <a:pPr marL="514350" indent="-514350">
              <a:buFont typeface="+mj-lt"/>
              <a:buAutoNum type="arabicPeriod"/>
            </a:pPr>
            <a:r>
              <a:rPr lang="en-AU" dirty="0"/>
              <a:t>Have a chat about what you read with someone else.</a:t>
            </a:r>
          </a:p>
        </p:txBody>
      </p:sp>
      <p:pic>
        <p:nvPicPr>
          <p:cNvPr id="4" name="Audio 4">
            <a:hlinkClick r:id="" action="ppaction://media"/>
            <a:extLst>
              <a:ext uri="{FF2B5EF4-FFF2-40B4-BE49-F238E27FC236}">
                <a16:creationId xmlns:a16="http://schemas.microsoft.com/office/drawing/2014/main" id="{C55E994C-F820-4611-8767-B88BB05A19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4875" y="606425"/>
            <a:ext cx="406400" cy="406400"/>
          </a:xfrm>
          <a:prstGeom prst="rect">
            <a:avLst/>
          </a:prstGeom>
        </p:spPr>
      </p:pic>
    </p:spTree>
    <p:extLst>
      <p:ext uri="{BB962C8B-B14F-4D97-AF65-F5344CB8AC3E}">
        <p14:creationId xmlns:p14="http://schemas.microsoft.com/office/powerpoint/2010/main" val="212264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30E953F-4682-47A4-B84F-E6AE7C8DC6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66959" y="286963"/>
            <a:ext cx="406400" cy="406400"/>
          </a:xfrm>
          <a:prstGeom prst="rect">
            <a:avLst/>
          </a:prstGeom>
        </p:spPr>
      </p:pic>
    </p:spTree>
    <p:extLst>
      <p:ext uri="{BB962C8B-B14F-4D97-AF65-F5344CB8AC3E}">
        <p14:creationId xmlns:p14="http://schemas.microsoft.com/office/powerpoint/2010/main" val="226746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690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D727A-6CAF-456E-B3A9-979F490CC112}"/>
              </a:ext>
            </a:extLst>
          </p:cNvPr>
          <p:cNvSpPr>
            <a:spLocks noGrp="1"/>
          </p:cNvSpPr>
          <p:nvPr>
            <p:ph type="title"/>
          </p:nvPr>
        </p:nvSpPr>
        <p:spPr/>
        <p:txBody>
          <a:bodyPr/>
          <a:lstStyle/>
          <a:p>
            <a:r>
              <a:rPr lang="en-AU"/>
              <a:t>You will need</a:t>
            </a:r>
          </a:p>
        </p:txBody>
      </p:sp>
      <p:sp>
        <p:nvSpPr>
          <p:cNvPr id="13" name="Content Placeholder 12">
            <a:extLst>
              <a:ext uri="{FF2B5EF4-FFF2-40B4-BE49-F238E27FC236}">
                <a16:creationId xmlns:a16="http://schemas.microsoft.com/office/drawing/2014/main" id="{F4ADE6C1-01F1-4BBF-B98D-73C0DC1FD59C}"/>
              </a:ext>
            </a:extLst>
          </p:cNvPr>
          <p:cNvSpPr>
            <a:spLocks noGrp="1"/>
          </p:cNvSpPr>
          <p:nvPr>
            <p:ph idx="1"/>
          </p:nvPr>
        </p:nvSpPr>
        <p:spPr/>
        <p:txBody>
          <a:bodyPr/>
          <a:lstStyle/>
          <a:p>
            <a:pPr marL="457200" indent="-457200">
              <a:buFont typeface="Arial" panose="020B0604020202020204" pitchFamily="34" charset="0"/>
              <a:buChar char="•"/>
            </a:pPr>
            <a:r>
              <a:rPr lang="en-AU" sz="2800" dirty="0">
                <a:solidFill>
                  <a:prstClr val="black"/>
                </a:solidFill>
                <a:latin typeface="Calibri" panose="020F0502020204030204"/>
              </a:rPr>
              <a:t>A</a:t>
            </a:r>
            <a:r>
              <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rPr>
              <a:t> pencil</a:t>
            </a:r>
            <a:r>
              <a:rPr lang="en-AU" sz="2800" dirty="0">
                <a:solidFill>
                  <a:prstClr val="black"/>
                </a:solidFill>
                <a:latin typeface="Calibri" panose="020F0502020204030204"/>
              </a:rPr>
              <a:t> and paper.</a:t>
            </a:r>
            <a:endParaRPr lang="en-AU" dirty="0"/>
          </a:p>
          <a:p>
            <a:endParaRPr lang="en-AU" dirty="0"/>
          </a:p>
        </p:txBody>
      </p:sp>
      <p:sp>
        <p:nvSpPr>
          <p:cNvPr id="7" name="AutoShape 4">
            <a:extLst>
              <a:ext uri="{FF2B5EF4-FFF2-40B4-BE49-F238E27FC236}">
                <a16:creationId xmlns:a16="http://schemas.microsoft.com/office/drawing/2014/main" id="{4C5A4DB4-8DFD-46FB-A98F-C4C70000882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9" name="Audio 8">
            <a:hlinkClick r:id="" action="ppaction://media"/>
            <a:extLst>
              <a:ext uri="{FF2B5EF4-FFF2-40B4-BE49-F238E27FC236}">
                <a16:creationId xmlns:a16="http://schemas.microsoft.com/office/drawing/2014/main" id="{BDA18B61-93DE-4350-BD63-D5283410C8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57847" y="624076"/>
            <a:ext cx="406400" cy="406400"/>
          </a:xfrm>
          <a:prstGeom prst="rect">
            <a:avLst/>
          </a:prstGeom>
        </p:spPr>
      </p:pic>
    </p:spTree>
    <p:extLst>
      <p:ext uri="{BB962C8B-B14F-4D97-AF65-F5344CB8AC3E}">
        <p14:creationId xmlns:p14="http://schemas.microsoft.com/office/powerpoint/2010/main" val="343048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remove"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EC12D-0A4D-4E12-8796-7951CAD7DDFE}"/>
              </a:ext>
            </a:extLst>
          </p:cNvPr>
          <p:cNvSpPr>
            <a:spLocks noGrp="1"/>
          </p:cNvSpPr>
          <p:nvPr>
            <p:ph type="title"/>
          </p:nvPr>
        </p:nvSpPr>
        <p:spPr/>
        <p:txBody>
          <a:bodyPr/>
          <a:lstStyle/>
          <a:p>
            <a:r>
              <a:rPr lang="en-AU"/>
              <a:t>Learning intention</a:t>
            </a:r>
          </a:p>
        </p:txBody>
      </p:sp>
      <p:sp>
        <p:nvSpPr>
          <p:cNvPr id="3" name="Content Placeholder 2">
            <a:extLst>
              <a:ext uri="{FF2B5EF4-FFF2-40B4-BE49-F238E27FC236}">
                <a16:creationId xmlns:a16="http://schemas.microsoft.com/office/drawing/2014/main" id="{A3698BB1-DD30-4EE5-910F-B001E7ED5739}"/>
              </a:ext>
            </a:extLst>
          </p:cNvPr>
          <p:cNvSpPr>
            <a:spLocks noGrp="1"/>
          </p:cNvSpPr>
          <p:nvPr>
            <p:ph idx="1"/>
          </p:nvPr>
        </p:nvSpPr>
        <p:spPr>
          <a:xfrm>
            <a:off x="838200" y="2268491"/>
            <a:ext cx="10515600" cy="3561152"/>
          </a:xfrm>
        </p:spPr>
        <p:txBody>
          <a:bodyPr/>
          <a:lstStyle/>
          <a:p>
            <a:r>
              <a:rPr lang="en-AU" dirty="0"/>
              <a:t>To recognise evaluative language and </a:t>
            </a:r>
            <a:r>
              <a:rPr lang="en-AU"/>
              <a:t>how it can </a:t>
            </a:r>
            <a:r>
              <a:rPr lang="en-AU" dirty="0"/>
              <a:t>be used to persuade.</a:t>
            </a:r>
          </a:p>
        </p:txBody>
      </p:sp>
      <p:pic>
        <p:nvPicPr>
          <p:cNvPr id="5" name="Audio 4">
            <a:hlinkClick r:id="" action="ppaction://media"/>
            <a:extLst>
              <a:ext uri="{FF2B5EF4-FFF2-40B4-BE49-F238E27FC236}">
                <a16:creationId xmlns:a16="http://schemas.microsoft.com/office/drawing/2014/main" id="{0F0AFD6E-FB12-4EC3-AB5D-1F32687038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679511"/>
            <a:ext cx="406400" cy="406400"/>
          </a:xfrm>
          <a:prstGeom prst="rect">
            <a:avLst/>
          </a:prstGeom>
        </p:spPr>
      </p:pic>
    </p:spTree>
    <p:extLst>
      <p:ext uri="{BB962C8B-B14F-4D97-AF65-F5344CB8AC3E}">
        <p14:creationId xmlns:p14="http://schemas.microsoft.com/office/powerpoint/2010/main" val="350775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C8136-B253-4582-A74F-E32BE31BD7CD}"/>
              </a:ext>
            </a:extLst>
          </p:cNvPr>
          <p:cNvSpPr>
            <a:spLocks noGrp="1"/>
          </p:cNvSpPr>
          <p:nvPr>
            <p:ph type="title"/>
          </p:nvPr>
        </p:nvSpPr>
        <p:spPr>
          <a:xfrm>
            <a:off x="838200" y="646227"/>
            <a:ext cx="10515600" cy="1325563"/>
          </a:xfrm>
        </p:spPr>
        <p:txBody>
          <a:bodyPr/>
          <a:lstStyle/>
          <a:p>
            <a:r>
              <a:rPr lang="en-AU"/>
              <a:t>Let’s remember – contractions</a:t>
            </a:r>
          </a:p>
        </p:txBody>
      </p:sp>
      <p:sp>
        <p:nvSpPr>
          <p:cNvPr id="3" name="Content Placeholder 2">
            <a:extLst>
              <a:ext uri="{FF2B5EF4-FFF2-40B4-BE49-F238E27FC236}">
                <a16:creationId xmlns:a16="http://schemas.microsoft.com/office/drawing/2014/main" id="{8F2EDDC5-6D4E-423D-A7AB-B6EF9618CBED}"/>
              </a:ext>
            </a:extLst>
          </p:cNvPr>
          <p:cNvSpPr>
            <a:spLocks noGrp="1"/>
          </p:cNvSpPr>
          <p:nvPr>
            <p:ph idx="1"/>
          </p:nvPr>
        </p:nvSpPr>
        <p:spPr>
          <a:xfrm>
            <a:off x="838200" y="1870299"/>
            <a:ext cx="10515600" cy="3813170"/>
          </a:xfrm>
        </p:spPr>
        <p:txBody>
          <a:bodyPr>
            <a:normAutofit lnSpcReduction="10000"/>
          </a:bodyPr>
          <a:lstStyle/>
          <a:p>
            <a:r>
              <a:rPr lang="en-AU" dirty="0"/>
              <a:t>A </a:t>
            </a:r>
            <a:r>
              <a:rPr lang="en-AU" b="1" dirty="0"/>
              <a:t>contraction</a:t>
            </a:r>
            <a:r>
              <a:rPr lang="en-AU" dirty="0"/>
              <a:t> is a shorter way of writing or saying 2 words.</a:t>
            </a:r>
          </a:p>
          <a:p>
            <a:r>
              <a:rPr lang="en-AU" dirty="0"/>
              <a:t>We can </a:t>
            </a:r>
            <a:r>
              <a:rPr lang="en-AU" b="1" dirty="0"/>
              <a:t>contract</a:t>
            </a:r>
            <a:r>
              <a:rPr lang="en-AU" dirty="0"/>
              <a:t> two words into one word.</a:t>
            </a:r>
          </a:p>
          <a:p>
            <a:pPr marL="457200" indent="-457200">
              <a:buFont typeface="Arial" panose="020B0604020202020204" pitchFamily="34" charset="0"/>
              <a:buChar char="•"/>
            </a:pPr>
            <a:r>
              <a:rPr lang="en-AU" dirty="0"/>
              <a:t>did n</a:t>
            </a:r>
            <a:r>
              <a:rPr lang="en-AU" dirty="0">
                <a:solidFill>
                  <a:srgbClr val="FF0000"/>
                </a:solidFill>
              </a:rPr>
              <a:t>o</a:t>
            </a:r>
            <a:r>
              <a:rPr lang="en-AU" dirty="0"/>
              <a:t>t = didn</a:t>
            </a:r>
            <a:r>
              <a:rPr lang="en-AU" dirty="0">
                <a:solidFill>
                  <a:srgbClr val="FF0000"/>
                </a:solidFill>
              </a:rPr>
              <a:t>’</a:t>
            </a:r>
            <a:r>
              <a:rPr lang="en-AU" dirty="0"/>
              <a:t>t</a:t>
            </a:r>
          </a:p>
          <a:p>
            <a:r>
              <a:rPr lang="en-AU" dirty="0"/>
              <a:t>The missing letter, shown in red, is replaced by an apostrophe.  </a:t>
            </a:r>
            <a:r>
              <a:rPr lang="en-AU" sz="3200" dirty="0">
                <a:solidFill>
                  <a:srgbClr val="FF0000"/>
                </a:solidFill>
              </a:rPr>
              <a:t>’</a:t>
            </a:r>
          </a:p>
          <a:p>
            <a:endParaRPr lang="en-AU" dirty="0"/>
          </a:p>
          <a:p>
            <a:r>
              <a:rPr lang="en-AU" dirty="0"/>
              <a:t>Sometimes 2 or more letters are removed. </a:t>
            </a:r>
          </a:p>
          <a:p>
            <a:pPr marL="457200" indent="-457200">
              <a:buFont typeface="Arial" panose="020B0604020202020204" pitchFamily="34" charset="0"/>
              <a:buChar char="•"/>
            </a:pPr>
            <a:r>
              <a:rPr lang="en-AU" dirty="0"/>
              <a:t>we </a:t>
            </a:r>
            <a:r>
              <a:rPr lang="en-AU" dirty="0">
                <a:solidFill>
                  <a:srgbClr val="FF0000"/>
                </a:solidFill>
              </a:rPr>
              <a:t>wi</a:t>
            </a:r>
            <a:r>
              <a:rPr lang="en-AU" dirty="0"/>
              <a:t>ll = we</a:t>
            </a:r>
            <a:r>
              <a:rPr lang="en-AU" dirty="0">
                <a:solidFill>
                  <a:srgbClr val="FF0000"/>
                </a:solidFill>
              </a:rPr>
              <a:t>’</a:t>
            </a:r>
            <a:r>
              <a:rPr lang="en-AU" dirty="0"/>
              <a:t>ll</a:t>
            </a:r>
          </a:p>
          <a:p>
            <a:pPr marL="457200" indent="-457200">
              <a:buFont typeface="Arial" panose="020B0604020202020204" pitchFamily="34" charset="0"/>
              <a:buChar char="•"/>
            </a:pPr>
            <a:r>
              <a:rPr lang="en-AU" dirty="0"/>
              <a:t>we </a:t>
            </a:r>
            <a:r>
              <a:rPr lang="en-AU" dirty="0">
                <a:solidFill>
                  <a:srgbClr val="FF0000"/>
                </a:solidFill>
              </a:rPr>
              <a:t>woul</a:t>
            </a:r>
            <a:r>
              <a:rPr lang="en-AU" dirty="0"/>
              <a:t>d = we</a:t>
            </a:r>
            <a:r>
              <a:rPr lang="en-AU" dirty="0">
                <a:solidFill>
                  <a:srgbClr val="FF0000"/>
                </a:solidFill>
              </a:rPr>
              <a:t>’</a:t>
            </a:r>
            <a:r>
              <a:rPr lang="en-AU" dirty="0"/>
              <a:t>d </a:t>
            </a:r>
          </a:p>
          <a:p>
            <a:pPr marL="457200" indent="-457200">
              <a:buFont typeface="Arial" panose="020B0604020202020204" pitchFamily="34" charset="0"/>
              <a:buChar char="•"/>
            </a:pPr>
            <a:endParaRPr lang="en-AU" dirty="0"/>
          </a:p>
          <a:p>
            <a:pPr marL="457200" indent="-457200">
              <a:buFont typeface="Arial" panose="020B0604020202020204" pitchFamily="34" charset="0"/>
              <a:buChar char="•"/>
            </a:pPr>
            <a:endParaRPr lang="en-AU" dirty="0"/>
          </a:p>
          <a:p>
            <a:endParaRPr lang="en-AU" dirty="0"/>
          </a:p>
        </p:txBody>
      </p:sp>
      <p:pic>
        <p:nvPicPr>
          <p:cNvPr id="4" name="Audio 3">
            <a:hlinkClick r:id="" action="ppaction://media"/>
            <a:extLst>
              <a:ext uri="{FF2B5EF4-FFF2-40B4-BE49-F238E27FC236}">
                <a16:creationId xmlns:a16="http://schemas.microsoft.com/office/drawing/2014/main" id="{5A192EDC-4B67-4E71-B808-5FFA1FE45D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648663"/>
            <a:ext cx="406400" cy="406400"/>
          </a:xfrm>
          <a:prstGeom prst="rect">
            <a:avLst/>
          </a:prstGeom>
        </p:spPr>
      </p:pic>
    </p:spTree>
    <p:extLst>
      <p:ext uri="{BB962C8B-B14F-4D97-AF65-F5344CB8AC3E}">
        <p14:creationId xmlns:p14="http://schemas.microsoft.com/office/powerpoint/2010/main" val="76546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EC12D-0A4D-4E12-8796-7951CAD7DDFE}"/>
              </a:ext>
            </a:extLst>
          </p:cNvPr>
          <p:cNvSpPr>
            <a:spLocks noGrp="1"/>
          </p:cNvSpPr>
          <p:nvPr>
            <p:ph type="title"/>
          </p:nvPr>
        </p:nvSpPr>
        <p:spPr>
          <a:xfrm>
            <a:off x="427234" y="579777"/>
            <a:ext cx="9306464" cy="1016538"/>
          </a:xfrm>
        </p:spPr>
        <p:txBody>
          <a:bodyPr>
            <a:normAutofit fontScale="90000"/>
          </a:bodyPr>
          <a:lstStyle/>
          <a:p>
            <a:r>
              <a:rPr lang="en-AU"/>
              <a:t>Let’s remember – modal verbs and adverbs</a:t>
            </a:r>
          </a:p>
        </p:txBody>
      </p:sp>
      <p:sp>
        <p:nvSpPr>
          <p:cNvPr id="3" name="Content Placeholder 2">
            <a:extLst>
              <a:ext uri="{FF2B5EF4-FFF2-40B4-BE49-F238E27FC236}">
                <a16:creationId xmlns:a16="http://schemas.microsoft.com/office/drawing/2014/main" id="{A3698BB1-DD30-4EE5-910F-B001E7ED5739}"/>
              </a:ext>
            </a:extLst>
          </p:cNvPr>
          <p:cNvSpPr>
            <a:spLocks noGrp="1"/>
          </p:cNvSpPr>
          <p:nvPr>
            <p:ph idx="1"/>
          </p:nvPr>
        </p:nvSpPr>
        <p:spPr>
          <a:xfrm>
            <a:off x="571073" y="1514122"/>
            <a:ext cx="9162625" cy="4461167"/>
          </a:xfrm>
        </p:spPr>
        <p:txBody>
          <a:bodyPr vert="horz" lIns="91440" tIns="45720" rIns="91440" bIns="45720" rtlCol="0" anchor="t">
            <a:noAutofit/>
          </a:bodyPr>
          <a:lstStyle/>
          <a:p>
            <a:pPr fontAlgn="base"/>
            <a:r>
              <a:rPr lang="en-AU" b="0" i="0" u="none" strike="noStrike" dirty="0">
                <a:solidFill>
                  <a:srgbClr val="000000"/>
                </a:solidFill>
                <a:effectLst/>
                <a:latin typeface="Calibri"/>
                <a:cs typeface="Calibri"/>
              </a:rPr>
              <a:t>We can choose </a:t>
            </a:r>
            <a:r>
              <a:rPr lang="en-AU" i="0" u="none" strike="noStrike" dirty="0">
                <a:solidFill>
                  <a:srgbClr val="000000"/>
                </a:solidFill>
                <a:effectLst/>
                <a:latin typeface="Calibri"/>
                <a:cs typeface="Calibri"/>
              </a:rPr>
              <a:t>modal </a:t>
            </a:r>
            <a:r>
              <a:rPr lang="en-AU" i="0" u="none" strike="noStrike" dirty="0">
                <a:solidFill>
                  <a:srgbClr val="00B050"/>
                </a:solidFill>
                <a:effectLst/>
                <a:latin typeface="Calibri"/>
                <a:cs typeface="Calibri"/>
              </a:rPr>
              <a:t>verbs </a:t>
            </a:r>
            <a:r>
              <a:rPr lang="en-AU" i="0" u="none" strike="noStrike" dirty="0">
                <a:solidFill>
                  <a:srgbClr val="000000"/>
                </a:solidFill>
                <a:effectLst/>
                <a:latin typeface="Calibri"/>
                <a:cs typeface="Calibri"/>
              </a:rPr>
              <a:t>and </a:t>
            </a:r>
            <a:r>
              <a:rPr lang="en-AU" i="0" u="none" strike="noStrike" dirty="0">
                <a:solidFill>
                  <a:srgbClr val="00B050"/>
                </a:solidFill>
                <a:effectLst/>
                <a:latin typeface="Calibri"/>
                <a:cs typeface="Calibri"/>
              </a:rPr>
              <a:t>verb groups </a:t>
            </a:r>
            <a:r>
              <a:rPr lang="en-AU" i="0" u="none" strike="noStrike" dirty="0">
                <a:effectLst/>
                <a:latin typeface="Calibri"/>
                <a:cs typeface="Calibri"/>
              </a:rPr>
              <a:t>and add </a:t>
            </a:r>
            <a:r>
              <a:rPr lang="en-AU" i="0" u="none" strike="noStrike" dirty="0">
                <a:solidFill>
                  <a:srgbClr val="0070C0"/>
                </a:solidFill>
                <a:effectLst/>
                <a:latin typeface="Calibri"/>
                <a:cs typeface="Calibri"/>
              </a:rPr>
              <a:t>modal adverbs </a:t>
            </a:r>
            <a:r>
              <a:rPr lang="en-AU" i="0" u="none" strike="noStrike" dirty="0">
                <a:solidFill>
                  <a:srgbClr val="000000"/>
                </a:solidFill>
                <a:effectLst/>
                <a:latin typeface="Calibri"/>
                <a:cs typeface="Calibri"/>
              </a:rPr>
              <a:t>to express low, medium </a:t>
            </a:r>
            <a:r>
              <a:rPr lang="en-AU" dirty="0">
                <a:solidFill>
                  <a:srgbClr val="000000"/>
                </a:solidFill>
                <a:latin typeface="Calibri"/>
                <a:cs typeface="Calibri"/>
              </a:rPr>
              <a:t>or</a:t>
            </a:r>
            <a:r>
              <a:rPr lang="en-AU" i="0" u="none" strike="noStrike" dirty="0">
                <a:solidFill>
                  <a:srgbClr val="000000"/>
                </a:solidFill>
                <a:effectLst/>
                <a:latin typeface="Calibri"/>
                <a:cs typeface="Calibri"/>
              </a:rPr>
              <a:t> high modality.</a:t>
            </a:r>
            <a:r>
              <a:rPr lang="en-AU" dirty="0">
                <a:solidFill>
                  <a:srgbClr val="000000"/>
                </a:solidFill>
                <a:latin typeface="Calibri"/>
                <a:cs typeface="Calibri"/>
              </a:rPr>
              <a:t> </a:t>
            </a:r>
            <a:endParaRPr lang="en-AU" i="0" u="none" strike="noStrike" dirty="0">
              <a:solidFill>
                <a:srgbClr val="000000"/>
              </a:solidFill>
              <a:effectLst/>
              <a:latin typeface="Calibri" panose="020F0502020204030204" pitchFamily="34" charset="0"/>
              <a:cs typeface="Calibri"/>
            </a:endParaRPr>
          </a:p>
          <a:p>
            <a:pPr algn="l" rtl="0" fontAlgn="base"/>
            <a:endParaRPr lang="en-AU" sz="1000" b="0" dirty="0">
              <a:solidFill>
                <a:srgbClr val="000000"/>
              </a:solidFill>
              <a:effectLst/>
              <a:latin typeface="Calibri" panose="020F0502020204030204" pitchFamily="34" charset="0"/>
            </a:endParaRPr>
          </a:p>
          <a:p>
            <a:pPr fontAlgn="base"/>
            <a:r>
              <a:rPr lang="en-AU" sz="2400" b="0" dirty="0">
                <a:solidFill>
                  <a:srgbClr val="000000"/>
                </a:solidFill>
                <a:effectLst/>
                <a:latin typeface="Calibri"/>
                <a:cs typeface="Calibri"/>
              </a:rPr>
              <a:t>Low modality:</a:t>
            </a:r>
          </a:p>
          <a:p>
            <a:pPr fontAlgn="base"/>
            <a:r>
              <a:rPr lang="en-AU" sz="2400" dirty="0">
                <a:solidFill>
                  <a:srgbClr val="000000"/>
                </a:solidFill>
                <a:latin typeface="Calibri"/>
                <a:cs typeface="Calibri"/>
              </a:rPr>
              <a:t>I </a:t>
            </a:r>
            <a:r>
              <a:rPr lang="en-AU" sz="2400" dirty="0">
                <a:solidFill>
                  <a:srgbClr val="00B050"/>
                </a:solidFill>
                <a:latin typeface="Calibri"/>
                <a:cs typeface="Calibri"/>
              </a:rPr>
              <a:t>might</a:t>
            </a:r>
            <a:r>
              <a:rPr lang="en-AU" sz="2400" dirty="0">
                <a:solidFill>
                  <a:srgbClr val="000000"/>
                </a:solidFill>
                <a:latin typeface="Calibri"/>
                <a:cs typeface="Calibri"/>
              </a:rPr>
              <a:t> clean my room.   	 	I </a:t>
            </a:r>
            <a:r>
              <a:rPr lang="en-AU" sz="2400" dirty="0">
                <a:solidFill>
                  <a:srgbClr val="0070C0"/>
                </a:solidFill>
                <a:latin typeface="Calibri"/>
                <a:cs typeface="Calibri"/>
              </a:rPr>
              <a:t>possibly</a:t>
            </a:r>
            <a:r>
              <a:rPr lang="en-AU" sz="2400" dirty="0">
                <a:solidFill>
                  <a:srgbClr val="000000"/>
                </a:solidFill>
                <a:latin typeface="Calibri"/>
                <a:cs typeface="Calibri"/>
              </a:rPr>
              <a:t> </a:t>
            </a:r>
            <a:r>
              <a:rPr lang="en-AU" sz="2400" dirty="0">
                <a:solidFill>
                  <a:srgbClr val="00B050"/>
                </a:solidFill>
                <a:latin typeface="Calibri"/>
                <a:cs typeface="Calibri"/>
              </a:rPr>
              <a:t>might </a:t>
            </a:r>
            <a:r>
              <a:rPr lang="en-AU" sz="2400" dirty="0">
                <a:solidFill>
                  <a:srgbClr val="000000"/>
                </a:solidFill>
                <a:latin typeface="Calibri"/>
                <a:cs typeface="Calibri"/>
              </a:rPr>
              <a:t>clean my room.</a:t>
            </a:r>
          </a:p>
          <a:p>
            <a:pPr fontAlgn="base"/>
            <a:endParaRPr lang="en-AU" sz="700" dirty="0">
              <a:solidFill>
                <a:srgbClr val="000000"/>
              </a:solidFill>
              <a:latin typeface="Calibri" panose="020F0502020204030204" pitchFamily="34" charset="0"/>
            </a:endParaRPr>
          </a:p>
          <a:p>
            <a:pPr fontAlgn="base"/>
            <a:r>
              <a:rPr lang="en-AU" sz="2400" dirty="0">
                <a:solidFill>
                  <a:srgbClr val="000000"/>
                </a:solidFill>
                <a:latin typeface="Calibri"/>
                <a:cs typeface="Calibri"/>
              </a:rPr>
              <a:t>Medium modality:</a:t>
            </a:r>
          </a:p>
          <a:p>
            <a:pPr fontAlgn="base"/>
            <a:r>
              <a:rPr lang="en-AU" sz="2400" dirty="0">
                <a:solidFill>
                  <a:srgbClr val="000000"/>
                </a:solidFill>
                <a:latin typeface="Calibri"/>
                <a:cs typeface="Calibri"/>
              </a:rPr>
              <a:t>I </a:t>
            </a:r>
            <a:r>
              <a:rPr lang="en-AU" sz="2400" dirty="0">
                <a:solidFill>
                  <a:srgbClr val="00B050"/>
                </a:solidFill>
                <a:latin typeface="Calibri"/>
                <a:cs typeface="Calibri"/>
              </a:rPr>
              <a:t>should</a:t>
            </a:r>
            <a:r>
              <a:rPr lang="en-AU" sz="2400" dirty="0">
                <a:solidFill>
                  <a:srgbClr val="000000"/>
                </a:solidFill>
                <a:latin typeface="Calibri"/>
                <a:cs typeface="Calibri"/>
              </a:rPr>
              <a:t> clean my room. 	  	I </a:t>
            </a:r>
            <a:r>
              <a:rPr lang="en-AU" sz="2400" dirty="0">
                <a:solidFill>
                  <a:srgbClr val="0070C0"/>
                </a:solidFill>
                <a:latin typeface="Calibri"/>
                <a:cs typeface="Calibri"/>
              </a:rPr>
              <a:t>probably </a:t>
            </a:r>
            <a:r>
              <a:rPr lang="en-AU" sz="2400" dirty="0">
                <a:solidFill>
                  <a:srgbClr val="00B050"/>
                </a:solidFill>
                <a:latin typeface="Calibri"/>
                <a:cs typeface="Calibri"/>
              </a:rPr>
              <a:t>should</a:t>
            </a:r>
            <a:r>
              <a:rPr lang="en-AU" sz="2400" dirty="0">
                <a:solidFill>
                  <a:srgbClr val="000000"/>
                </a:solidFill>
                <a:latin typeface="Calibri"/>
                <a:cs typeface="Calibri"/>
              </a:rPr>
              <a:t> clean my room. </a:t>
            </a:r>
            <a:endParaRPr lang="en-AU" sz="2400" dirty="0">
              <a:solidFill>
                <a:srgbClr val="000000"/>
              </a:solidFill>
              <a:latin typeface="Calibri" panose="020F0502020204030204" pitchFamily="34" charset="0"/>
              <a:cs typeface="Calibri"/>
            </a:endParaRPr>
          </a:p>
          <a:p>
            <a:pPr fontAlgn="base"/>
            <a:endParaRPr lang="en-AU" sz="700" dirty="0">
              <a:solidFill>
                <a:srgbClr val="000000"/>
              </a:solidFill>
              <a:latin typeface="Calibri" panose="020F0502020204030204" pitchFamily="34" charset="0"/>
            </a:endParaRPr>
          </a:p>
          <a:p>
            <a:pPr algn="l" rtl="0" fontAlgn="base"/>
            <a:r>
              <a:rPr lang="en-AU" sz="2400" dirty="0">
                <a:solidFill>
                  <a:srgbClr val="000000"/>
                </a:solidFill>
                <a:latin typeface="Calibri"/>
                <a:cs typeface="Calibri"/>
              </a:rPr>
              <a:t>High modality:</a:t>
            </a:r>
          </a:p>
          <a:p>
            <a:pPr fontAlgn="base"/>
            <a:r>
              <a:rPr lang="en-AU" sz="2400" dirty="0">
                <a:solidFill>
                  <a:srgbClr val="000000"/>
                </a:solidFill>
                <a:latin typeface="Calibri"/>
                <a:cs typeface="Calibri"/>
              </a:rPr>
              <a:t>I </a:t>
            </a:r>
            <a:r>
              <a:rPr lang="en-AU" sz="2400" dirty="0">
                <a:solidFill>
                  <a:srgbClr val="00B050"/>
                </a:solidFill>
                <a:latin typeface="Calibri"/>
                <a:cs typeface="Calibri"/>
              </a:rPr>
              <a:t>will</a:t>
            </a:r>
            <a:r>
              <a:rPr lang="en-AU" sz="2400" dirty="0">
                <a:solidFill>
                  <a:srgbClr val="000000"/>
                </a:solidFill>
                <a:latin typeface="Calibri"/>
                <a:cs typeface="Calibri"/>
              </a:rPr>
              <a:t> clean my room. 		  	I </a:t>
            </a:r>
            <a:r>
              <a:rPr lang="en-AU" sz="2400" dirty="0">
                <a:solidFill>
                  <a:srgbClr val="0070C0"/>
                </a:solidFill>
                <a:latin typeface="Calibri"/>
                <a:cs typeface="Calibri"/>
              </a:rPr>
              <a:t>definitely </a:t>
            </a:r>
            <a:r>
              <a:rPr lang="en-AU" sz="2400" dirty="0">
                <a:solidFill>
                  <a:srgbClr val="00B050"/>
                </a:solidFill>
                <a:latin typeface="Calibri"/>
                <a:cs typeface="Calibri"/>
              </a:rPr>
              <a:t>will</a:t>
            </a:r>
            <a:r>
              <a:rPr lang="en-AU" sz="2400" dirty="0">
                <a:solidFill>
                  <a:srgbClr val="000000"/>
                </a:solidFill>
                <a:latin typeface="Calibri"/>
                <a:cs typeface="Calibri"/>
              </a:rPr>
              <a:t> clean my room. </a:t>
            </a:r>
            <a:endParaRPr lang="en-AU" sz="2400" b="0" dirty="0">
              <a:solidFill>
                <a:srgbClr val="000000"/>
              </a:solidFill>
              <a:effectLst/>
              <a:latin typeface="Segoe UI" panose="020B0502040204020203" pitchFamily="34" charset="0"/>
            </a:endParaRPr>
          </a:p>
        </p:txBody>
      </p:sp>
      <p:pic>
        <p:nvPicPr>
          <p:cNvPr id="4" name="Audio 3">
            <a:hlinkClick r:id="" action="ppaction://media"/>
            <a:extLst>
              <a:ext uri="{FF2B5EF4-FFF2-40B4-BE49-F238E27FC236}">
                <a16:creationId xmlns:a16="http://schemas.microsoft.com/office/drawing/2014/main" id="{86125BE8-8C67-4A59-B0D2-29258B806E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9767" y="681646"/>
            <a:ext cx="406400" cy="406400"/>
          </a:xfrm>
          <a:prstGeom prst="rect">
            <a:avLst/>
          </a:prstGeom>
        </p:spPr>
      </p:pic>
      <p:sp>
        <p:nvSpPr>
          <p:cNvPr id="5" name="Arrow: Right 4">
            <a:extLst>
              <a:ext uri="{FF2B5EF4-FFF2-40B4-BE49-F238E27FC236}">
                <a16:creationId xmlns:a16="http://schemas.microsoft.com/office/drawing/2014/main" id="{B9855FEB-A415-47DA-A2BD-7AA009F5E289}"/>
              </a:ext>
            </a:extLst>
          </p:cNvPr>
          <p:cNvSpPr/>
          <p:nvPr/>
        </p:nvSpPr>
        <p:spPr>
          <a:xfrm>
            <a:off x="4154520" y="3117536"/>
            <a:ext cx="487374" cy="484632"/>
          </a:xfrm>
          <a:prstGeom prst="rightArrow">
            <a:avLst/>
          </a:prstGeom>
          <a:solidFill>
            <a:srgbClr val="397A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Arrow: Right 5">
            <a:extLst>
              <a:ext uri="{FF2B5EF4-FFF2-40B4-BE49-F238E27FC236}">
                <a16:creationId xmlns:a16="http://schemas.microsoft.com/office/drawing/2014/main" id="{05EF797F-178C-4464-86E6-59C71DEEB7E8}"/>
              </a:ext>
            </a:extLst>
          </p:cNvPr>
          <p:cNvSpPr/>
          <p:nvPr/>
        </p:nvSpPr>
        <p:spPr>
          <a:xfrm>
            <a:off x="4153552" y="5359915"/>
            <a:ext cx="487374" cy="484632"/>
          </a:xfrm>
          <a:prstGeom prst="rightArrow">
            <a:avLst/>
          </a:prstGeom>
          <a:solidFill>
            <a:srgbClr val="397A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Arrow: Right 6">
            <a:extLst>
              <a:ext uri="{FF2B5EF4-FFF2-40B4-BE49-F238E27FC236}">
                <a16:creationId xmlns:a16="http://schemas.microsoft.com/office/drawing/2014/main" id="{20835704-C5E0-4BB9-B887-2C0EB6B6CEF7}"/>
              </a:ext>
            </a:extLst>
          </p:cNvPr>
          <p:cNvSpPr/>
          <p:nvPr/>
        </p:nvSpPr>
        <p:spPr>
          <a:xfrm>
            <a:off x="4161373" y="4230276"/>
            <a:ext cx="487374" cy="484632"/>
          </a:xfrm>
          <a:prstGeom prst="rightArrow">
            <a:avLst/>
          </a:prstGeom>
          <a:solidFill>
            <a:srgbClr val="397A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47548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EC12D-0A4D-4E12-8796-7951CAD7DDFE}"/>
              </a:ext>
            </a:extLst>
          </p:cNvPr>
          <p:cNvSpPr>
            <a:spLocks noGrp="1"/>
          </p:cNvSpPr>
          <p:nvPr>
            <p:ph type="title"/>
          </p:nvPr>
        </p:nvSpPr>
        <p:spPr/>
        <p:txBody>
          <a:bodyPr/>
          <a:lstStyle/>
          <a:p>
            <a:r>
              <a:rPr lang="en-AU"/>
              <a:t>What is evaluative language?</a:t>
            </a:r>
          </a:p>
        </p:txBody>
      </p:sp>
      <p:sp>
        <p:nvSpPr>
          <p:cNvPr id="3" name="Content Placeholder 2">
            <a:extLst>
              <a:ext uri="{FF2B5EF4-FFF2-40B4-BE49-F238E27FC236}">
                <a16:creationId xmlns:a16="http://schemas.microsoft.com/office/drawing/2014/main" id="{A3698BB1-DD30-4EE5-910F-B001E7ED5739}"/>
              </a:ext>
            </a:extLst>
          </p:cNvPr>
          <p:cNvSpPr>
            <a:spLocks noGrp="1"/>
          </p:cNvSpPr>
          <p:nvPr>
            <p:ph idx="1"/>
          </p:nvPr>
        </p:nvSpPr>
        <p:spPr>
          <a:xfrm>
            <a:off x="838200" y="2532400"/>
            <a:ext cx="10515600" cy="3561152"/>
          </a:xfrm>
        </p:spPr>
        <p:txBody>
          <a:bodyPr>
            <a:normAutofit/>
          </a:bodyPr>
          <a:lstStyle/>
          <a:p>
            <a:r>
              <a:rPr lang="en-AU" dirty="0">
                <a:solidFill>
                  <a:srgbClr val="000000"/>
                </a:solidFill>
                <a:latin typeface="Calibri" panose="020F0502020204030204" pitchFamily="34" charset="0"/>
              </a:rPr>
              <a:t>W</a:t>
            </a:r>
            <a:r>
              <a:rPr lang="en-AU" sz="2800" b="0" i="0" u="none" strike="noStrike" baseline="0" dirty="0">
                <a:solidFill>
                  <a:srgbClr val="000000"/>
                </a:solidFill>
                <a:latin typeface="Calibri" panose="020F0502020204030204" pitchFamily="34" charset="0"/>
              </a:rPr>
              <a:t>ords that help to show a </a:t>
            </a:r>
            <a:r>
              <a:rPr lang="en-AU" sz="2800" b="1" i="0" u="none" strike="noStrike" baseline="0" dirty="0">
                <a:latin typeface="Calibri" panose="020F0502020204030204" pitchFamily="34" charset="0"/>
              </a:rPr>
              <a:t>judgement</a:t>
            </a:r>
            <a:r>
              <a:rPr lang="en-AU" sz="2800" b="0" i="0" u="none" strike="noStrike" baseline="0" dirty="0">
                <a:latin typeface="Calibri" panose="020F0502020204030204" pitchFamily="34" charset="0"/>
              </a:rPr>
              <a:t>, </a:t>
            </a:r>
            <a:r>
              <a:rPr lang="en-AU" b="1" dirty="0">
                <a:latin typeface="Calibri" panose="020F0502020204030204" pitchFamily="34" charset="0"/>
              </a:rPr>
              <a:t>opinion</a:t>
            </a:r>
            <a:r>
              <a:rPr lang="en-AU" sz="2800" b="0" i="0" u="none" strike="noStrike" baseline="0" dirty="0">
                <a:latin typeface="Calibri" panose="020F0502020204030204" pitchFamily="34" charset="0"/>
              </a:rPr>
              <a:t> </a:t>
            </a:r>
            <a:r>
              <a:rPr lang="en-AU" sz="2800" b="0" i="0" u="none" strike="noStrike" baseline="0" dirty="0">
                <a:solidFill>
                  <a:srgbClr val="000000"/>
                </a:solidFill>
                <a:latin typeface="Calibri" panose="020F0502020204030204" pitchFamily="34" charset="0"/>
              </a:rPr>
              <a:t>or </a:t>
            </a:r>
            <a:r>
              <a:rPr lang="en-AU" b="1" dirty="0">
                <a:latin typeface="Calibri" panose="020F0502020204030204" pitchFamily="34" charset="0"/>
              </a:rPr>
              <a:t>point of view </a:t>
            </a:r>
            <a:r>
              <a:rPr lang="en-AU" sz="2800" b="0" i="0" u="none" strike="noStrike" baseline="0" dirty="0">
                <a:solidFill>
                  <a:srgbClr val="000000"/>
                </a:solidFill>
                <a:latin typeface="Calibri" panose="020F0502020204030204" pitchFamily="34" charset="0"/>
              </a:rPr>
              <a:t>about a person, character, place or thing. </a:t>
            </a:r>
          </a:p>
          <a:p>
            <a:endParaRPr lang="en-AU" sz="1600" b="0" i="0" u="none" strike="noStrike" baseline="0" dirty="0">
              <a:solidFill>
                <a:srgbClr val="000000"/>
              </a:solidFill>
              <a:latin typeface="Calibri" panose="020F0502020204030204" pitchFamily="34" charset="0"/>
            </a:endParaRPr>
          </a:p>
          <a:p>
            <a:r>
              <a:rPr lang="en-AU" sz="2800" i="0" u="none" strike="noStrike" baseline="0" dirty="0">
                <a:solidFill>
                  <a:srgbClr val="000000"/>
                </a:solidFill>
                <a:latin typeface="Calibri" panose="020F0502020204030204" pitchFamily="34" charset="0"/>
              </a:rPr>
              <a:t>Sometimes evaluative words are </a:t>
            </a:r>
            <a:r>
              <a:rPr lang="en-AU" sz="2800" i="0" u="none" strike="noStrike" baseline="0" dirty="0">
                <a:solidFill>
                  <a:srgbClr val="FF0000"/>
                </a:solidFill>
                <a:latin typeface="Calibri" panose="020F0502020204030204" pitchFamily="34" charset="0"/>
              </a:rPr>
              <a:t>adjectives</a:t>
            </a:r>
            <a:r>
              <a:rPr lang="en-AU" sz="2800" i="0" u="none" strike="noStrike" baseline="0" dirty="0">
                <a:solidFill>
                  <a:srgbClr val="000000"/>
                </a:solidFill>
                <a:latin typeface="Calibri" panose="020F0502020204030204" pitchFamily="34" charset="0"/>
              </a:rPr>
              <a:t> and sometimes they can be </a:t>
            </a:r>
            <a:r>
              <a:rPr lang="en-AU" sz="2800" i="0" u="none" strike="noStrike" baseline="0" dirty="0">
                <a:solidFill>
                  <a:srgbClr val="00B050"/>
                </a:solidFill>
                <a:latin typeface="Calibri" panose="020F0502020204030204" pitchFamily="34" charset="0"/>
              </a:rPr>
              <a:t>verbs</a:t>
            </a:r>
            <a:r>
              <a:rPr lang="en-AU" sz="2800" i="0" u="none" strike="noStrike" baseline="0" dirty="0">
                <a:solidFill>
                  <a:srgbClr val="000000"/>
                </a:solidFill>
                <a:latin typeface="Calibri" panose="020F0502020204030204" pitchFamily="34" charset="0"/>
              </a:rPr>
              <a:t> or </a:t>
            </a:r>
            <a:r>
              <a:rPr lang="en-AU" sz="2800" i="0" u="none" strike="noStrike" baseline="0" dirty="0">
                <a:solidFill>
                  <a:srgbClr val="0070C0"/>
                </a:solidFill>
                <a:latin typeface="Calibri" panose="020F0502020204030204" pitchFamily="34" charset="0"/>
              </a:rPr>
              <a:t>adverbs</a:t>
            </a:r>
            <a:r>
              <a:rPr lang="en-AU" sz="2800" i="0" u="none" strike="noStrike" baseline="0" dirty="0">
                <a:solidFill>
                  <a:srgbClr val="000000"/>
                </a:solidFill>
                <a:latin typeface="Calibri" panose="020F0502020204030204" pitchFamily="34" charset="0"/>
              </a:rPr>
              <a:t>. </a:t>
            </a:r>
          </a:p>
          <a:p>
            <a:endParaRPr lang="en-AU" sz="1600" b="0" i="0" u="none" strike="noStrike" baseline="0" dirty="0">
              <a:solidFill>
                <a:srgbClr val="000000"/>
              </a:solidFill>
              <a:latin typeface="Calibri" panose="020F0502020204030204" pitchFamily="34" charset="0"/>
            </a:endParaRPr>
          </a:p>
          <a:p>
            <a:r>
              <a:rPr lang="en-AU" sz="2800" b="0" i="0" u="none" strike="noStrike" baseline="0" dirty="0">
                <a:solidFill>
                  <a:srgbClr val="000000"/>
                </a:solidFill>
                <a:latin typeface="Calibri" panose="020F0502020204030204" pitchFamily="34" charset="0"/>
              </a:rPr>
              <a:t>Evaluative language can be </a:t>
            </a:r>
            <a:r>
              <a:rPr lang="en-AU" b="1" dirty="0">
                <a:latin typeface="Calibri" panose="020F0502020204030204" pitchFamily="34" charset="0"/>
              </a:rPr>
              <a:t>positive</a:t>
            </a:r>
            <a:r>
              <a:rPr lang="en-AU" sz="2800" b="0" i="0" u="none" strike="noStrike" baseline="0" dirty="0">
                <a:solidFill>
                  <a:srgbClr val="000000"/>
                </a:solidFill>
                <a:latin typeface="Calibri" panose="020F0502020204030204" pitchFamily="34" charset="0"/>
              </a:rPr>
              <a:t> or </a:t>
            </a:r>
            <a:r>
              <a:rPr lang="en-AU" b="1" dirty="0">
                <a:latin typeface="Calibri" panose="020F0502020204030204" pitchFamily="34" charset="0"/>
              </a:rPr>
              <a:t>negative</a:t>
            </a:r>
            <a:r>
              <a:rPr lang="en-AU" sz="2800" b="0" i="0" u="none" strike="noStrike" baseline="0" dirty="0">
                <a:solidFill>
                  <a:srgbClr val="000000"/>
                </a:solidFill>
                <a:latin typeface="Calibri" panose="020F0502020204030204" pitchFamily="34" charset="0"/>
              </a:rPr>
              <a:t>. </a:t>
            </a:r>
          </a:p>
        </p:txBody>
      </p:sp>
      <p:pic>
        <p:nvPicPr>
          <p:cNvPr id="5" name="Audio 4">
            <a:hlinkClick r:id="" action="ppaction://media"/>
            <a:extLst>
              <a:ext uri="{FF2B5EF4-FFF2-40B4-BE49-F238E27FC236}">
                <a16:creationId xmlns:a16="http://schemas.microsoft.com/office/drawing/2014/main" id="{C831419F-8636-417B-9F67-67C483CC23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679511"/>
            <a:ext cx="406400" cy="406400"/>
          </a:xfrm>
          <a:prstGeom prst="rect">
            <a:avLst/>
          </a:prstGeom>
        </p:spPr>
      </p:pic>
    </p:spTree>
    <p:extLst>
      <p:ext uri="{BB962C8B-B14F-4D97-AF65-F5344CB8AC3E}">
        <p14:creationId xmlns:p14="http://schemas.microsoft.com/office/powerpoint/2010/main" val="287495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EC12D-0A4D-4E12-8796-7951CAD7DDFE}"/>
              </a:ext>
            </a:extLst>
          </p:cNvPr>
          <p:cNvSpPr>
            <a:spLocks noGrp="1"/>
          </p:cNvSpPr>
          <p:nvPr>
            <p:ph type="title"/>
          </p:nvPr>
        </p:nvSpPr>
        <p:spPr/>
        <p:txBody>
          <a:bodyPr/>
          <a:lstStyle/>
          <a:p>
            <a:r>
              <a:rPr lang="en-AU"/>
              <a:t>Adjectives</a:t>
            </a:r>
          </a:p>
        </p:txBody>
      </p:sp>
      <p:sp>
        <p:nvSpPr>
          <p:cNvPr id="3" name="Content Placeholder 2">
            <a:extLst>
              <a:ext uri="{FF2B5EF4-FFF2-40B4-BE49-F238E27FC236}">
                <a16:creationId xmlns:a16="http://schemas.microsoft.com/office/drawing/2014/main" id="{A3698BB1-DD30-4EE5-910F-B001E7ED5739}"/>
              </a:ext>
            </a:extLst>
          </p:cNvPr>
          <p:cNvSpPr>
            <a:spLocks noGrp="1"/>
          </p:cNvSpPr>
          <p:nvPr>
            <p:ph idx="1"/>
          </p:nvPr>
        </p:nvSpPr>
        <p:spPr>
          <a:xfrm>
            <a:off x="838200" y="1806030"/>
            <a:ext cx="10515600" cy="4337916"/>
          </a:xfrm>
        </p:spPr>
        <p:txBody>
          <a:bodyPr>
            <a:normAutofit fontScale="92500" lnSpcReduction="20000"/>
          </a:bodyPr>
          <a:lstStyle/>
          <a:p>
            <a:r>
              <a:rPr lang="en-AU" sz="3000" dirty="0"/>
              <a:t>Words that describe a noun (person, place, thing).</a:t>
            </a:r>
          </a:p>
          <a:p>
            <a:endParaRPr lang="en-AU" sz="3000" dirty="0"/>
          </a:p>
          <a:p>
            <a:r>
              <a:rPr lang="en-AU" sz="3000" dirty="0"/>
              <a:t>Adjectives can be evaluative words that express a judgement on what they are describing. </a:t>
            </a:r>
          </a:p>
          <a:p>
            <a:endParaRPr lang="en-AU" dirty="0"/>
          </a:p>
          <a:p>
            <a:r>
              <a:rPr lang="en-AU" sz="3000" dirty="0"/>
              <a:t>They can have a </a:t>
            </a:r>
            <a:r>
              <a:rPr lang="en-AU" sz="3000" b="1" dirty="0"/>
              <a:t>positive</a:t>
            </a:r>
            <a:r>
              <a:rPr lang="en-AU" sz="3000" dirty="0"/>
              <a:t> or </a:t>
            </a:r>
            <a:r>
              <a:rPr lang="en-AU" sz="3000" b="1" dirty="0"/>
              <a:t>negative</a:t>
            </a:r>
            <a:r>
              <a:rPr lang="en-AU" sz="3000" dirty="0"/>
              <a:t> effect. For example:</a:t>
            </a:r>
          </a:p>
          <a:p>
            <a:pPr marL="457200" indent="-457200">
              <a:buFont typeface="Arial" panose="020B0604020202020204" pitchFamily="34" charset="0"/>
              <a:buChar char="•"/>
            </a:pPr>
            <a:r>
              <a:rPr lang="en-AU" sz="3000" dirty="0">
                <a:solidFill>
                  <a:srgbClr val="FF0000"/>
                </a:solidFill>
              </a:rPr>
              <a:t>incredible</a:t>
            </a:r>
            <a:r>
              <a:rPr lang="en-AU" sz="3000" dirty="0"/>
              <a:t> </a:t>
            </a:r>
          </a:p>
          <a:p>
            <a:pPr marL="457200" indent="-457200">
              <a:buFont typeface="Arial" panose="020B0604020202020204" pitchFamily="34" charset="0"/>
              <a:buChar char="•"/>
            </a:pPr>
            <a:r>
              <a:rPr lang="en-AU" sz="3000" dirty="0">
                <a:solidFill>
                  <a:srgbClr val="FF0000"/>
                </a:solidFill>
              </a:rPr>
              <a:t>fantastic</a:t>
            </a:r>
            <a:r>
              <a:rPr lang="en-AU" sz="3000" dirty="0"/>
              <a:t> </a:t>
            </a:r>
          </a:p>
          <a:p>
            <a:pPr marL="457200" indent="-457200">
              <a:buFont typeface="Arial" panose="020B0604020202020204" pitchFamily="34" charset="0"/>
              <a:buChar char="•"/>
            </a:pPr>
            <a:r>
              <a:rPr lang="en-AU" sz="3000" dirty="0">
                <a:solidFill>
                  <a:srgbClr val="FF0000"/>
                </a:solidFill>
              </a:rPr>
              <a:t>terrible</a:t>
            </a:r>
            <a:endParaRPr lang="en-AU" sz="3000" dirty="0"/>
          </a:p>
          <a:p>
            <a:pPr marL="457200" indent="-457200">
              <a:buFont typeface="Arial" panose="020B0604020202020204" pitchFamily="34" charset="0"/>
              <a:buChar char="•"/>
            </a:pPr>
            <a:r>
              <a:rPr lang="en-AU" sz="3000" dirty="0">
                <a:solidFill>
                  <a:srgbClr val="FF0000"/>
                </a:solidFill>
              </a:rPr>
              <a:t>disgusting.</a:t>
            </a:r>
            <a:endParaRPr lang="en-AU" sz="3000" dirty="0"/>
          </a:p>
        </p:txBody>
      </p:sp>
      <p:pic>
        <p:nvPicPr>
          <p:cNvPr id="7" name="Audio 6">
            <a:hlinkClick r:id="" action="ppaction://media"/>
            <a:extLst>
              <a:ext uri="{FF2B5EF4-FFF2-40B4-BE49-F238E27FC236}">
                <a16:creationId xmlns:a16="http://schemas.microsoft.com/office/drawing/2014/main" id="{9B26701E-5A94-428D-AA39-307AD5BC42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574782"/>
            <a:ext cx="406400" cy="406400"/>
          </a:xfrm>
          <a:prstGeom prst="rect">
            <a:avLst/>
          </a:prstGeom>
        </p:spPr>
      </p:pic>
    </p:spTree>
    <p:extLst>
      <p:ext uri="{BB962C8B-B14F-4D97-AF65-F5344CB8AC3E}">
        <p14:creationId xmlns:p14="http://schemas.microsoft.com/office/powerpoint/2010/main" val="399491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remove"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17A6E-D64C-442F-A6EE-938FD0E9982A}"/>
              </a:ext>
            </a:extLst>
          </p:cNvPr>
          <p:cNvSpPr>
            <a:spLocks noGrp="1"/>
          </p:cNvSpPr>
          <p:nvPr>
            <p:ph type="title"/>
          </p:nvPr>
        </p:nvSpPr>
        <p:spPr/>
        <p:txBody>
          <a:bodyPr>
            <a:normAutofit fontScale="90000"/>
          </a:bodyPr>
          <a:lstStyle/>
          <a:p>
            <a:r>
              <a:rPr lang="en-AU" dirty="0"/>
              <a:t>Sort the adjectives into positive or negative evaluative words</a:t>
            </a:r>
          </a:p>
        </p:txBody>
      </p:sp>
      <p:sp>
        <p:nvSpPr>
          <p:cNvPr id="3" name="Content Placeholder 2">
            <a:extLst>
              <a:ext uri="{FF2B5EF4-FFF2-40B4-BE49-F238E27FC236}">
                <a16:creationId xmlns:a16="http://schemas.microsoft.com/office/drawing/2014/main" id="{CFA62A02-FC8F-4881-A7F6-9E4A0AF92E7F}"/>
              </a:ext>
            </a:extLst>
          </p:cNvPr>
          <p:cNvSpPr>
            <a:spLocks noGrp="1"/>
          </p:cNvSpPr>
          <p:nvPr>
            <p:ph idx="1"/>
          </p:nvPr>
        </p:nvSpPr>
        <p:spPr/>
        <p:txBody>
          <a:bodyPr/>
          <a:lstStyle/>
          <a:p>
            <a:endParaRPr lang="en-AU"/>
          </a:p>
          <a:p>
            <a:endParaRPr lang="en-AU"/>
          </a:p>
        </p:txBody>
      </p:sp>
      <p:graphicFrame>
        <p:nvGraphicFramePr>
          <p:cNvPr id="5" name="Table 5">
            <a:extLst>
              <a:ext uri="{FF2B5EF4-FFF2-40B4-BE49-F238E27FC236}">
                <a16:creationId xmlns:a16="http://schemas.microsoft.com/office/drawing/2014/main" id="{0C865626-BD8C-47FA-A4CF-6AC94CE12282}"/>
              </a:ext>
            </a:extLst>
          </p:cNvPr>
          <p:cNvGraphicFramePr>
            <a:graphicFrameLocks noGrp="1"/>
          </p:cNvGraphicFramePr>
          <p:nvPr>
            <p:extLst>
              <p:ext uri="{D42A27DB-BD31-4B8C-83A1-F6EECF244321}">
                <p14:modId xmlns:p14="http://schemas.microsoft.com/office/powerpoint/2010/main" val="3388347301"/>
              </p:ext>
            </p:extLst>
          </p:nvPr>
        </p:nvGraphicFramePr>
        <p:xfrm>
          <a:off x="922255" y="2496689"/>
          <a:ext cx="4176000" cy="2590800"/>
        </p:xfrm>
        <a:graphic>
          <a:graphicData uri="http://schemas.openxmlformats.org/drawingml/2006/table">
            <a:tbl>
              <a:tblPr firstRow="1" bandRow="1">
                <a:tableStyleId>{5C22544A-7EE6-4342-B048-85BDC9FD1C3A}</a:tableStyleId>
              </a:tblPr>
              <a:tblGrid>
                <a:gridCol w="2088000">
                  <a:extLst>
                    <a:ext uri="{9D8B030D-6E8A-4147-A177-3AD203B41FA5}">
                      <a16:colId xmlns:a16="http://schemas.microsoft.com/office/drawing/2014/main" val="3591223612"/>
                    </a:ext>
                  </a:extLst>
                </a:gridCol>
                <a:gridCol w="2088000">
                  <a:extLst>
                    <a:ext uri="{9D8B030D-6E8A-4147-A177-3AD203B41FA5}">
                      <a16:colId xmlns:a16="http://schemas.microsoft.com/office/drawing/2014/main" val="3114752521"/>
                    </a:ext>
                  </a:extLst>
                </a:gridCol>
              </a:tblGrid>
              <a:tr h="0">
                <a:tc>
                  <a:txBody>
                    <a:bodyPr/>
                    <a:lstStyle/>
                    <a:p>
                      <a:pPr algn="ctr"/>
                      <a:r>
                        <a:rPr lang="en-AU" sz="2800" b="0">
                          <a:solidFill>
                            <a:schemeClr val="tx1"/>
                          </a:solidFill>
                        </a:rPr>
                        <a:t>amazing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sz="2800" b="0">
                          <a:solidFill>
                            <a:schemeClr val="tx1"/>
                          </a:solidFill>
                        </a:rPr>
                        <a:t>lovely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9625554"/>
                  </a:ext>
                </a:extLst>
              </a:tr>
              <a:tr h="370840">
                <a:tc>
                  <a:txBody>
                    <a:bodyPr/>
                    <a:lstStyle/>
                    <a:p>
                      <a:pPr algn="ctr"/>
                      <a:r>
                        <a:rPr lang="en-AU" sz="2800" b="0">
                          <a:solidFill>
                            <a:schemeClr val="tx1"/>
                          </a:solidFill>
                        </a:rPr>
                        <a:t>terrible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sz="2800" b="0">
                          <a:solidFill>
                            <a:schemeClr val="tx1"/>
                          </a:solidFill>
                        </a:rPr>
                        <a:t>disgusting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8379422"/>
                  </a:ext>
                </a:extLst>
              </a:tr>
              <a:tr h="370840">
                <a:tc>
                  <a:txBody>
                    <a:bodyPr/>
                    <a:lstStyle/>
                    <a:p>
                      <a:pPr algn="ctr"/>
                      <a:r>
                        <a:rPr lang="en-AU" sz="2800" b="0">
                          <a:solidFill>
                            <a:schemeClr val="tx1"/>
                          </a:solidFill>
                        </a:rPr>
                        <a:t>wonderful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sz="2800" b="0">
                          <a:solidFill>
                            <a:schemeClr val="tx1"/>
                          </a:solidFill>
                        </a:rPr>
                        <a:t>horrific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56895999"/>
                  </a:ext>
                </a:extLst>
              </a:tr>
              <a:tr h="370840">
                <a:tc>
                  <a:txBody>
                    <a:bodyPr/>
                    <a:lstStyle/>
                    <a:p>
                      <a:pPr algn="ctr"/>
                      <a:r>
                        <a:rPr lang="en-AU" sz="2800" b="0">
                          <a:solidFill>
                            <a:schemeClr val="tx1"/>
                          </a:solidFill>
                        </a:rPr>
                        <a:t>beautiful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sz="2800" b="0">
                          <a:solidFill>
                            <a:schemeClr val="tx1"/>
                          </a:solidFill>
                        </a:rPr>
                        <a:t>awesome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468267"/>
                  </a:ext>
                </a:extLst>
              </a:tr>
              <a:tr h="370840">
                <a:tc>
                  <a:txBody>
                    <a:bodyPr/>
                    <a:lstStyle/>
                    <a:p>
                      <a:pPr algn="ctr"/>
                      <a:r>
                        <a:rPr lang="en-AU" sz="2800" b="0">
                          <a:solidFill>
                            <a:schemeClr val="tx1"/>
                          </a:solidFill>
                        </a:rPr>
                        <a:t>revolting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sz="2800" b="0" dirty="0">
                          <a:solidFill>
                            <a:schemeClr val="tx1"/>
                          </a:solidFill>
                        </a:rPr>
                        <a:t>dreadful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5031259"/>
                  </a:ext>
                </a:extLst>
              </a:tr>
            </a:tbl>
          </a:graphicData>
        </a:graphic>
      </p:graphicFrame>
      <p:graphicFrame>
        <p:nvGraphicFramePr>
          <p:cNvPr id="6" name="Table 6">
            <a:extLst>
              <a:ext uri="{FF2B5EF4-FFF2-40B4-BE49-F238E27FC236}">
                <a16:creationId xmlns:a16="http://schemas.microsoft.com/office/drawing/2014/main" id="{DD58E03A-B537-4230-9247-AA21478F8FEB}"/>
              </a:ext>
            </a:extLst>
          </p:cNvPr>
          <p:cNvGraphicFramePr>
            <a:graphicFrameLocks noGrp="1"/>
          </p:cNvGraphicFramePr>
          <p:nvPr>
            <p:extLst>
              <p:ext uri="{D42A27DB-BD31-4B8C-83A1-F6EECF244321}">
                <p14:modId xmlns:p14="http://schemas.microsoft.com/office/powerpoint/2010/main" val="1420690186"/>
              </p:ext>
            </p:extLst>
          </p:nvPr>
        </p:nvGraphicFramePr>
        <p:xfrm>
          <a:off x="5657772" y="2268089"/>
          <a:ext cx="5616000" cy="3048000"/>
        </p:xfrm>
        <a:graphic>
          <a:graphicData uri="http://schemas.openxmlformats.org/drawingml/2006/table">
            <a:tbl>
              <a:tblPr firstRow="1" bandRow="1">
                <a:tableStyleId>{5C22544A-7EE6-4342-B048-85BDC9FD1C3A}</a:tableStyleId>
              </a:tblPr>
              <a:tblGrid>
                <a:gridCol w="2808000">
                  <a:extLst>
                    <a:ext uri="{9D8B030D-6E8A-4147-A177-3AD203B41FA5}">
                      <a16:colId xmlns:a16="http://schemas.microsoft.com/office/drawing/2014/main" val="2520335175"/>
                    </a:ext>
                  </a:extLst>
                </a:gridCol>
                <a:gridCol w="2808000">
                  <a:extLst>
                    <a:ext uri="{9D8B030D-6E8A-4147-A177-3AD203B41FA5}">
                      <a16:colId xmlns:a16="http://schemas.microsoft.com/office/drawing/2014/main" val="1556403854"/>
                    </a:ext>
                  </a:extLst>
                </a:gridCol>
              </a:tblGrid>
              <a:tr h="370840">
                <a:tc>
                  <a:txBody>
                    <a:bodyPr/>
                    <a:lstStyle/>
                    <a:p>
                      <a:pPr algn="ctr"/>
                      <a:r>
                        <a:rPr lang="en-AU" sz="2400" b="0">
                          <a:solidFill>
                            <a:schemeClr val="tx1"/>
                          </a:solidFill>
                        </a:rPr>
                        <a:t>Positive </a:t>
                      </a:r>
                    </a:p>
                    <a:p>
                      <a:pPr algn="ctr"/>
                      <a:r>
                        <a:rPr lang="en-AU" sz="2400" b="0">
                          <a:solidFill>
                            <a:schemeClr val="tx1"/>
                          </a:solidFill>
                        </a:rPr>
                        <a:t>evaluative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AU" sz="2400" b="0">
                          <a:solidFill>
                            <a:schemeClr val="tx1"/>
                          </a:solidFill>
                        </a:rPr>
                        <a:t>Negative </a:t>
                      </a:r>
                    </a:p>
                    <a:p>
                      <a:pPr algn="ctr"/>
                      <a:r>
                        <a:rPr lang="en-AU" sz="2400" b="0">
                          <a:solidFill>
                            <a:schemeClr val="tx1"/>
                          </a:solidFill>
                        </a:rPr>
                        <a:t>evaluative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4489697"/>
                  </a:ext>
                </a:extLst>
              </a:tr>
              <a:tr h="370840">
                <a:tc>
                  <a:txBody>
                    <a:bodyPr/>
                    <a:lstStyle/>
                    <a:p>
                      <a:endParaRPr lang="en-AU" sz="2800">
                        <a:solidFill>
                          <a:schemeClr val="tx1"/>
                        </a:solidFill>
                      </a:endParaRPr>
                    </a:p>
                    <a:p>
                      <a:endParaRPr lang="en-AU" sz="2800">
                        <a:solidFill>
                          <a:schemeClr val="tx1"/>
                        </a:solidFill>
                      </a:endParaRPr>
                    </a:p>
                    <a:p>
                      <a:endParaRPr lang="en-AU" sz="2800">
                        <a:solidFill>
                          <a:schemeClr val="tx1"/>
                        </a:solidFill>
                      </a:endParaRPr>
                    </a:p>
                    <a:p>
                      <a:endParaRPr lang="en-AU" sz="2800">
                        <a:solidFill>
                          <a:schemeClr val="tx1"/>
                        </a:solidFill>
                      </a:endParaRPr>
                    </a:p>
                    <a:p>
                      <a:endParaRPr lang="en-AU" sz="2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AU"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8098828"/>
                  </a:ext>
                </a:extLst>
              </a:tr>
            </a:tbl>
          </a:graphicData>
        </a:graphic>
      </p:graphicFrame>
      <p:pic>
        <p:nvPicPr>
          <p:cNvPr id="10" name="Audio 9">
            <a:hlinkClick r:id="" action="ppaction://media"/>
            <a:extLst>
              <a:ext uri="{FF2B5EF4-FFF2-40B4-BE49-F238E27FC236}">
                <a16:creationId xmlns:a16="http://schemas.microsoft.com/office/drawing/2014/main" id="{5B73638A-043A-4B17-BE8A-933958EE8F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679511"/>
            <a:ext cx="406400" cy="406400"/>
          </a:xfrm>
          <a:prstGeom prst="rect">
            <a:avLst/>
          </a:prstGeom>
        </p:spPr>
      </p:pic>
      <p:sp>
        <p:nvSpPr>
          <p:cNvPr id="9" name="Arrow: Right 8">
            <a:extLst>
              <a:ext uri="{FF2B5EF4-FFF2-40B4-BE49-F238E27FC236}">
                <a16:creationId xmlns:a16="http://schemas.microsoft.com/office/drawing/2014/main" id="{5F320CC1-11D9-4292-8CB6-D12933E5E882}"/>
              </a:ext>
            </a:extLst>
          </p:cNvPr>
          <p:cNvSpPr/>
          <p:nvPr/>
        </p:nvSpPr>
        <p:spPr>
          <a:xfrm>
            <a:off x="5099738" y="3579868"/>
            <a:ext cx="487374" cy="484632"/>
          </a:xfrm>
          <a:prstGeom prst="rightArrow">
            <a:avLst/>
          </a:prstGeom>
          <a:solidFill>
            <a:srgbClr val="397A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98584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remove"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Custom">
      <a:dk1>
        <a:sysClr val="windowText" lastClr="000000"/>
      </a:dk1>
      <a:lt1>
        <a:sysClr val="window" lastClr="FFFFFF"/>
      </a:lt1>
      <a:dk2>
        <a:srgbClr val="FFFFFF"/>
      </a:dk2>
      <a:lt2>
        <a:srgbClr val="FFFFFF"/>
      </a:lt2>
      <a:accent1>
        <a:srgbClr val="000000"/>
      </a:accent1>
      <a:accent2>
        <a:srgbClr val="419B9B"/>
      </a:accent2>
      <a:accent3>
        <a:srgbClr val="8BCEB8"/>
      </a:accent3>
      <a:accent4>
        <a:srgbClr val="303C5C"/>
      </a:accent4>
      <a:accent5>
        <a:srgbClr val="7F7F7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a:dk1>
        <a:sysClr val="windowText" lastClr="000000"/>
      </a:dk1>
      <a:lt1>
        <a:sysClr val="window" lastClr="FFFFFF"/>
      </a:lt1>
      <a:dk2>
        <a:srgbClr val="FFFFFF"/>
      </a:dk2>
      <a:lt2>
        <a:srgbClr val="FFFFFF"/>
      </a:lt2>
      <a:accent1>
        <a:srgbClr val="000000"/>
      </a:accent1>
      <a:accent2>
        <a:srgbClr val="419B9B"/>
      </a:accent2>
      <a:accent3>
        <a:srgbClr val="8BCEB8"/>
      </a:accent3>
      <a:accent4>
        <a:srgbClr val="303C5C"/>
      </a:accent4>
      <a:accent5>
        <a:srgbClr val="7F7F7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AA5E3F90A8F04FBFC584BD82790259" ma:contentTypeVersion="12" ma:contentTypeDescription="Create a new document." ma:contentTypeScope="" ma:versionID="e432ce722b148dcacb76ab1068064dde">
  <xsd:schema xmlns:xsd="http://www.w3.org/2001/XMLSchema" xmlns:xs="http://www.w3.org/2001/XMLSchema" xmlns:p="http://schemas.microsoft.com/office/2006/metadata/properties" xmlns:ns2="28b115c3-459a-455f-9491-f822ae48e207" xmlns:ns3="aac12812-9f3c-4df2-849d-85f1199e22b9" targetNamespace="http://schemas.microsoft.com/office/2006/metadata/properties" ma:root="true" ma:fieldsID="f914030981ce931cc44e1f17a8a1256d" ns2:_="" ns3:_="">
    <xsd:import namespace="28b115c3-459a-455f-9491-f822ae48e207"/>
    <xsd:import namespace="aac12812-9f3c-4df2-849d-85f1199e22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b115c3-459a-455f-9491-f822ae48e2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ac12812-9f3c-4df2-849d-85f1199e22b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8958A5-E70E-4625-9765-10C23836EA9C}">
  <ds:schemaRefs>
    <ds:schemaRef ds:uri="28b115c3-459a-455f-9491-f822ae48e207"/>
    <ds:schemaRef ds:uri="aac12812-9f3c-4df2-849d-85f1199e22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713D240-F61F-47E7-A19B-46B3D8D4A7A9}">
  <ds:schemaRefs>
    <ds:schemaRef ds:uri="http://purl.org/dc/elements/1.1/"/>
    <ds:schemaRef ds:uri="http://schemas.microsoft.com/office/2006/metadata/properties"/>
    <ds:schemaRef ds:uri="http://schemas.openxmlformats.org/package/2006/metadata/core-properties"/>
    <ds:schemaRef ds:uri="aac12812-9f3c-4df2-849d-85f1199e22b9"/>
    <ds:schemaRef ds:uri="http://schemas.microsoft.com/office/infopath/2007/PartnerControls"/>
    <ds:schemaRef ds:uri="http://purl.org/dc/terms/"/>
    <ds:schemaRef ds:uri="http://schemas.microsoft.com/office/2006/documentManagement/types"/>
    <ds:schemaRef ds:uri="28b115c3-459a-455f-9491-f822ae48e207"/>
    <ds:schemaRef ds:uri="http://www.w3.org/XML/1998/namespace"/>
    <ds:schemaRef ds:uri="http://purl.org/dc/dcmitype/"/>
  </ds:schemaRefs>
</ds:datastoreItem>
</file>

<file path=customXml/itemProps3.xml><?xml version="1.0" encoding="utf-8"?>
<ds:datastoreItem xmlns:ds="http://schemas.openxmlformats.org/officeDocument/2006/customXml" ds:itemID="{5F917EAF-C323-4B18-B558-31F82BDF77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121</TotalTime>
  <Words>1066</Words>
  <Application>Microsoft Office PowerPoint</Application>
  <PresentationFormat>Widescreen</PresentationFormat>
  <Paragraphs>165</Paragraphs>
  <Slides>25</Slides>
  <Notes>3</Notes>
  <HiddenSlides>0</HiddenSlides>
  <MMClips>24</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25</vt:i4>
      </vt:variant>
    </vt:vector>
  </HeadingPairs>
  <TitlesOfParts>
    <vt:vector size="32" baseType="lpstr">
      <vt:lpstr>Arial</vt:lpstr>
      <vt:lpstr>Calibri</vt:lpstr>
      <vt:lpstr>Calibri Light</vt:lpstr>
      <vt:lpstr>Segoe UI</vt:lpstr>
      <vt:lpstr>Office Theme</vt:lpstr>
      <vt:lpstr>1_Office Theme</vt:lpstr>
      <vt:lpstr>2_Office Theme</vt:lpstr>
      <vt:lpstr>Year 3</vt:lpstr>
      <vt:lpstr>PowerPoint Presentation</vt:lpstr>
      <vt:lpstr>You will need</vt:lpstr>
      <vt:lpstr>Learning intention</vt:lpstr>
      <vt:lpstr>Let’s remember – contractions</vt:lpstr>
      <vt:lpstr>Let’s remember – modal verbs and adverbs</vt:lpstr>
      <vt:lpstr>What is evaluative language?</vt:lpstr>
      <vt:lpstr>Adjectives</vt:lpstr>
      <vt:lpstr>Sort the adjectives into positive or negative evaluative words</vt:lpstr>
      <vt:lpstr>Answers</vt:lpstr>
      <vt:lpstr>Let's watch</vt:lpstr>
      <vt:lpstr>Activity – The Three Little Pigs</vt:lpstr>
      <vt:lpstr>The Three Little Pigs</vt:lpstr>
      <vt:lpstr>Possible answers</vt:lpstr>
      <vt:lpstr>Add evaluative words</vt:lpstr>
      <vt:lpstr>I added</vt:lpstr>
      <vt:lpstr>Add evaluative words</vt:lpstr>
      <vt:lpstr>I added</vt:lpstr>
      <vt:lpstr>Write down as many evaluative words that you can think of to describe the:</vt:lpstr>
      <vt:lpstr> Possible evaluative words </vt:lpstr>
      <vt:lpstr>Time to write </vt:lpstr>
      <vt:lpstr>Reflection</vt:lpstr>
      <vt:lpstr>Daily reading routine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3 English lesson 7 – exploring evaluative words</dc:title>
  <dc:creator>Department for Education</dc:creator>
  <cp:lastModifiedBy>Blackwell, Elyse (Curriculum and Learning Division)</cp:lastModifiedBy>
  <cp:revision>22</cp:revision>
  <dcterms:created xsi:type="dcterms:W3CDTF">2022-01-13T00:58:01Z</dcterms:created>
  <dcterms:modified xsi:type="dcterms:W3CDTF">2022-03-29T22:24:13Z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0x010100F0AA5E3F90A8F04FBFC584BD82790259</vt:lpwstr>
  </property>
</Properties>
</file>