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7" r:id="rId5"/>
  </p:sldMasterIdLst>
  <p:notesMasterIdLst>
    <p:notesMasterId r:id="rId32"/>
  </p:notesMasterIdLst>
  <p:sldIdLst>
    <p:sldId id="268" r:id="rId6"/>
    <p:sldId id="346" r:id="rId7"/>
    <p:sldId id="306" r:id="rId8"/>
    <p:sldId id="269" r:id="rId9"/>
    <p:sldId id="308" r:id="rId10"/>
    <p:sldId id="310" r:id="rId11"/>
    <p:sldId id="330" r:id="rId12"/>
    <p:sldId id="329" r:id="rId13"/>
    <p:sldId id="336" r:id="rId14"/>
    <p:sldId id="332" r:id="rId15"/>
    <p:sldId id="311" r:id="rId16"/>
    <p:sldId id="339" r:id="rId17"/>
    <p:sldId id="337" r:id="rId18"/>
    <p:sldId id="340" r:id="rId19"/>
    <p:sldId id="338" r:id="rId20"/>
    <p:sldId id="341" r:id="rId21"/>
    <p:sldId id="313" r:id="rId22"/>
    <p:sldId id="331" r:id="rId23"/>
    <p:sldId id="312" r:id="rId24"/>
    <p:sldId id="309" r:id="rId25"/>
    <p:sldId id="344" r:id="rId26"/>
    <p:sldId id="345" r:id="rId27"/>
    <p:sldId id="333" r:id="rId28"/>
    <p:sldId id="29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wntree, Sarah (Literacy and Numeracy Programs)" initials="RS(aNP" lastIdx="6" clrIdx="0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  <p:cmAuthor id="2" name="Light, Jane (Curriculum Support)" initials="LS" lastIdx="5" clrIdx="1">
    <p:extLst>
      <p:ext uri="{19B8F6BF-5375-455C-9EA6-DF929625EA0E}">
        <p15:presenceInfo xmlns:p15="http://schemas.microsoft.com/office/powerpoint/2012/main" userId="S::jane.light380@schools.sa.edu.au::38f041a2-02fc-425b-9559-cdb75a858b09" providerId="AD"/>
      </p:ext>
    </p:extLst>
  </p:cmAuthor>
  <p:cmAuthor id="3" name="Osbourne, Lawrina (Curriculum Support)" initials="OL(S" lastIdx="2" clrIdx="2">
    <p:extLst>
      <p:ext uri="{19B8F6BF-5375-455C-9EA6-DF929625EA0E}">
        <p15:presenceInfo xmlns:p15="http://schemas.microsoft.com/office/powerpoint/2012/main" userId="Osbourne, Lawrina (Curriculum Support)" providerId="None"/>
      </p:ext>
    </p:extLst>
  </p:cmAuthor>
  <p:cmAuthor id="4" name="Randall, Michael (Curriculum Support)" initials="RM(S" lastIdx="2" clrIdx="3">
    <p:extLst>
      <p:ext uri="{19B8F6BF-5375-455C-9EA6-DF929625EA0E}">
        <p15:presenceInfo xmlns:p15="http://schemas.microsoft.com/office/powerpoint/2012/main" userId="Randall, Michael (Curriculum Support)" providerId="None"/>
      </p:ext>
    </p:extLst>
  </p:cmAuthor>
  <p:cmAuthor id="5" name="Schilling, Geoff (Curriculum Development)" initials="SG(D" lastIdx="3" clrIdx="4">
    <p:extLst>
      <p:ext uri="{19B8F6BF-5375-455C-9EA6-DF929625EA0E}">
        <p15:presenceInfo xmlns:p15="http://schemas.microsoft.com/office/powerpoint/2012/main" userId="S::geoff.schilling950@schools.sa.edu.au::9147261c-0027-4955-b2a6-c80652defa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59C9B"/>
    <a:srgbClr val="397A80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3BFAC5-982F-445A-A010-CF5FCDFF9CAA}" v="1" dt="2022-03-29T22:24:48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33"/>
    <p:restoredTop sz="94694"/>
  </p:normalViewPr>
  <p:slideViewPr>
    <p:cSldViewPr snapToGrid="0">
      <p:cViewPr varScale="1">
        <p:scale>
          <a:sx n="103" d="100"/>
          <a:sy n="103" d="100"/>
        </p:scale>
        <p:origin x="11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ong, Ebony (Curriculum Support)" userId="fc4f9260-2f14-4a69-9b3f-0e36ce06e08b" providerId="ADAL" clId="{BD0CA084-2A99-47CA-9AE4-5B9DE49BB178}"/>
    <pc:docChg chg="custSel modSld">
      <pc:chgData name="Strong, Ebony (Curriculum Support)" userId="fc4f9260-2f14-4a69-9b3f-0e36ce06e08b" providerId="ADAL" clId="{BD0CA084-2A99-47CA-9AE4-5B9DE49BB178}" dt="2022-01-31T06:13:04.384" v="45" actId="1592"/>
      <pc:docMkLst>
        <pc:docMk/>
      </pc:docMkLst>
      <pc:sldChg chg="modTransition">
        <pc:chgData name="Strong, Ebony (Curriculum Support)" userId="fc4f9260-2f14-4a69-9b3f-0e36ce06e08b" providerId="ADAL" clId="{BD0CA084-2A99-47CA-9AE4-5B9DE49BB178}" dt="2022-01-28T05:55:30.754" v="18"/>
        <pc:sldMkLst>
          <pc:docMk/>
          <pc:sldMk cId="3641841233" sldId="268"/>
        </pc:sldMkLst>
      </pc:sldChg>
      <pc:sldChg chg="addSp delSp modSp mod modTransition delAnim modAnim delCm">
        <pc:chgData name="Strong, Ebony (Curriculum Support)" userId="fc4f9260-2f14-4a69-9b3f-0e36ce06e08b" providerId="ADAL" clId="{BD0CA084-2A99-47CA-9AE4-5B9DE49BB178}" dt="2022-01-31T06:13:04.384" v="45" actId="1592"/>
        <pc:sldMkLst>
          <pc:docMk/>
          <pc:sldMk cId="4158664442" sldId="309"/>
        </pc:sldMkLst>
        <pc:picChg chg="add del mod">
          <ac:chgData name="Strong, Ebony (Curriculum Support)" userId="fc4f9260-2f14-4a69-9b3f-0e36ce06e08b" providerId="ADAL" clId="{BD0CA084-2A99-47CA-9AE4-5B9DE49BB178}" dt="2022-01-31T06:03:49.389" v="25" actId="478"/>
          <ac:picMkLst>
            <pc:docMk/>
            <pc:sldMk cId="4158664442" sldId="309"/>
            <ac:picMk id="5" creationId="{B8FD87F8-2C80-454D-A6FB-ECFA3516F10E}"/>
          </ac:picMkLst>
        </pc:picChg>
        <pc:picChg chg="add del mod">
          <ac:chgData name="Strong, Ebony (Curriculum Support)" userId="fc4f9260-2f14-4a69-9b3f-0e36ce06e08b" providerId="ADAL" clId="{BD0CA084-2A99-47CA-9AE4-5B9DE49BB178}" dt="2022-01-31T06:04:17.303" v="27"/>
          <ac:picMkLst>
            <pc:docMk/>
            <pc:sldMk cId="4158664442" sldId="309"/>
            <ac:picMk id="6" creationId="{6E901252-6D77-4C70-B0ED-276057468D38}"/>
          </ac:picMkLst>
        </pc:picChg>
        <pc:picChg chg="add mod">
          <ac:chgData name="Strong, Ebony (Curriculum Support)" userId="fc4f9260-2f14-4a69-9b3f-0e36ce06e08b" providerId="ADAL" clId="{BD0CA084-2A99-47CA-9AE4-5B9DE49BB178}" dt="2022-01-31T01:28:58.511" v="21" actId="1076"/>
          <ac:picMkLst>
            <pc:docMk/>
            <pc:sldMk cId="4158664442" sldId="309"/>
            <ac:picMk id="6" creationId="{72EE2461-375C-40E0-8ABB-FD40C002E295}"/>
          </ac:picMkLst>
        </pc:picChg>
        <pc:picChg chg="add del mod">
          <ac:chgData name="Strong, Ebony (Curriculum Support)" userId="fc4f9260-2f14-4a69-9b3f-0e36ce06e08b" providerId="ADAL" clId="{BD0CA084-2A99-47CA-9AE4-5B9DE49BB178}" dt="2022-01-31T06:05:39.232" v="29"/>
          <ac:picMkLst>
            <pc:docMk/>
            <pc:sldMk cId="4158664442" sldId="309"/>
            <ac:picMk id="7" creationId="{92520952-0921-4D6C-8D6A-853F47EB51C9}"/>
          </ac:picMkLst>
        </pc:picChg>
        <pc:picChg chg="add del mod">
          <ac:chgData name="Strong, Ebony (Curriculum Support)" userId="fc4f9260-2f14-4a69-9b3f-0e36ce06e08b" providerId="ADAL" clId="{BD0CA084-2A99-47CA-9AE4-5B9DE49BB178}" dt="2022-01-31T06:06:47.518" v="31"/>
          <ac:picMkLst>
            <pc:docMk/>
            <pc:sldMk cId="4158664442" sldId="309"/>
            <ac:picMk id="8" creationId="{998D6ADF-0157-4EE5-B9DE-4E54E6B16063}"/>
          </ac:picMkLst>
        </pc:picChg>
        <pc:picChg chg="add del mod">
          <ac:chgData name="Strong, Ebony (Curriculum Support)" userId="fc4f9260-2f14-4a69-9b3f-0e36ce06e08b" providerId="ADAL" clId="{BD0CA084-2A99-47CA-9AE4-5B9DE49BB178}" dt="2022-01-31T06:07:54.635" v="33"/>
          <ac:picMkLst>
            <pc:docMk/>
            <pc:sldMk cId="4158664442" sldId="309"/>
            <ac:picMk id="9" creationId="{7BE2B75F-B76B-419D-AB11-CAE36D0C1398}"/>
          </ac:picMkLst>
        </pc:picChg>
        <pc:picChg chg="add mod">
          <ac:chgData name="Strong, Ebony (Curriculum Support)" userId="fc4f9260-2f14-4a69-9b3f-0e36ce06e08b" providerId="ADAL" clId="{BD0CA084-2A99-47CA-9AE4-5B9DE49BB178}" dt="2022-01-31T06:12:52.199" v="41" actId="1076"/>
          <ac:picMkLst>
            <pc:docMk/>
            <pc:sldMk cId="4158664442" sldId="309"/>
            <ac:picMk id="10" creationId="{FE885087-A91B-4660-8FA1-66502E46AFD7}"/>
          </ac:picMkLst>
        </pc:picChg>
      </pc:sldChg>
      <pc:sldChg chg="addSp delSp modSp mod modTransition modAnim delCm modCm">
        <pc:chgData name="Strong, Ebony (Curriculum Support)" userId="fc4f9260-2f14-4a69-9b3f-0e36ce06e08b" providerId="ADAL" clId="{BD0CA084-2A99-47CA-9AE4-5B9DE49BB178}" dt="2022-01-28T05:55:15.780" v="15"/>
        <pc:sldMkLst>
          <pc:docMk/>
          <pc:sldMk cId="842345069" sldId="342"/>
        </pc:sldMkLst>
        <pc:picChg chg="add del mod">
          <ac:chgData name="Strong, Ebony (Curriculum Support)" userId="fc4f9260-2f14-4a69-9b3f-0e36ce06e08b" providerId="ADAL" clId="{BD0CA084-2A99-47CA-9AE4-5B9DE49BB178}" dt="2022-01-28T05:51:26.097" v="4"/>
          <ac:picMkLst>
            <pc:docMk/>
            <pc:sldMk cId="842345069" sldId="342"/>
            <ac:picMk id="5" creationId="{7CEBB7E1-C4C2-46EC-A654-2625BDE10F2D}"/>
          </ac:picMkLst>
        </pc:picChg>
        <pc:picChg chg="add del mod">
          <ac:chgData name="Strong, Ebony (Curriculum Support)" userId="fc4f9260-2f14-4a69-9b3f-0e36ce06e08b" providerId="ADAL" clId="{BD0CA084-2A99-47CA-9AE4-5B9DE49BB178}" dt="2022-01-28T05:52:48.790" v="6"/>
          <ac:picMkLst>
            <pc:docMk/>
            <pc:sldMk cId="842345069" sldId="342"/>
            <ac:picMk id="6" creationId="{D5D484D5-0C36-4BE8-8237-E91C5C176C09}"/>
          </ac:picMkLst>
        </pc:picChg>
        <pc:picChg chg="add mod">
          <ac:chgData name="Strong, Ebony (Curriculum Support)" userId="fc4f9260-2f14-4a69-9b3f-0e36ce06e08b" providerId="ADAL" clId="{BD0CA084-2A99-47CA-9AE4-5B9DE49BB178}" dt="2022-01-28T05:55:12.771" v="13" actId="1076"/>
          <ac:picMkLst>
            <pc:docMk/>
            <pc:sldMk cId="842345069" sldId="342"/>
            <ac:picMk id="7" creationId="{0166FD19-382A-4A87-BB20-3CF2AB7FCAA0}"/>
          </ac:picMkLst>
        </pc:picChg>
      </pc:sldChg>
      <pc:sldChg chg="addSp delSp modSp mod modTransition modAnim">
        <pc:chgData name="Strong, Ebony (Curriculum Support)" userId="fc4f9260-2f14-4a69-9b3f-0e36ce06e08b" providerId="ADAL" clId="{BD0CA084-2A99-47CA-9AE4-5B9DE49BB178}" dt="2022-01-31T06:12:46.345" v="40"/>
        <pc:sldMkLst>
          <pc:docMk/>
          <pc:sldMk cId="4033024543" sldId="345"/>
        </pc:sldMkLst>
        <pc:picChg chg="del">
          <ac:chgData name="Strong, Ebony (Curriculum Support)" userId="fc4f9260-2f14-4a69-9b3f-0e36ce06e08b" providerId="ADAL" clId="{BD0CA084-2A99-47CA-9AE4-5B9DE49BB178}" dt="2022-01-31T06:10:48.973" v="35"/>
          <ac:picMkLst>
            <pc:docMk/>
            <pc:sldMk cId="4033024543" sldId="345"/>
            <ac:picMk id="5" creationId="{B8FD87F8-2C80-454D-A6FB-ECFA3516F10E}"/>
          </ac:picMkLst>
        </pc:picChg>
        <pc:picChg chg="add mod">
          <ac:chgData name="Strong, Ebony (Curriculum Support)" userId="fc4f9260-2f14-4a69-9b3f-0e36ce06e08b" providerId="ADAL" clId="{BD0CA084-2A99-47CA-9AE4-5B9DE49BB178}" dt="2022-01-31T06:12:38.844" v="37" actId="1076"/>
          <ac:picMkLst>
            <pc:docMk/>
            <pc:sldMk cId="4033024543" sldId="345"/>
            <ac:picMk id="6" creationId="{BCCC8190-91AA-44DD-8A05-3D83DC22F81E}"/>
          </ac:picMkLst>
        </pc:picChg>
      </pc:sldChg>
    </pc:docChg>
  </pc:docChgLst>
  <pc:docChgLst>
    <pc:chgData name="Ballantyne, Meegan (Curriculum Policy and Standards)" userId="0b324ebd-65ba-428b-adc2-e3fc2a9aab37" providerId="ADAL" clId="{24FB9760-7E84-4E20-8C13-0432E7DABE6F}"/>
    <pc:docChg chg="modSld">
      <pc:chgData name="Ballantyne, Meegan (Curriculum Policy and Standards)" userId="0b324ebd-65ba-428b-adc2-e3fc2a9aab37" providerId="ADAL" clId="{24FB9760-7E84-4E20-8C13-0432E7DABE6F}" dt="2022-02-28T00:45:55.360" v="6" actId="1076"/>
      <pc:docMkLst>
        <pc:docMk/>
      </pc:docMkLst>
      <pc:sldChg chg="addSp modSp mod">
        <pc:chgData name="Ballantyne, Meegan (Curriculum Policy and Standards)" userId="0b324ebd-65ba-428b-adc2-e3fc2a9aab37" providerId="ADAL" clId="{24FB9760-7E84-4E20-8C13-0432E7DABE6F}" dt="2022-02-28T00:45:55.360" v="6" actId="1076"/>
        <pc:sldMkLst>
          <pc:docMk/>
          <pc:sldMk cId="3988314035" sldId="313"/>
        </pc:sldMkLst>
        <pc:spChg chg="add mod">
          <ac:chgData name="Ballantyne, Meegan (Curriculum Policy and Standards)" userId="0b324ebd-65ba-428b-adc2-e3fc2a9aab37" providerId="ADAL" clId="{24FB9760-7E84-4E20-8C13-0432E7DABE6F}" dt="2022-02-28T00:45:55.360" v="6" actId="1076"/>
          <ac:spMkLst>
            <pc:docMk/>
            <pc:sldMk cId="3988314035" sldId="313"/>
            <ac:spMk id="19" creationId="{B6F1424E-EDE9-4EA4-868E-AAA8F1A7C3CC}"/>
          </ac:spMkLst>
        </pc:spChg>
      </pc:sldChg>
      <pc:sldChg chg="modSp mod">
        <pc:chgData name="Ballantyne, Meegan (Curriculum Policy and Standards)" userId="0b324ebd-65ba-428b-adc2-e3fc2a9aab37" providerId="ADAL" clId="{24FB9760-7E84-4E20-8C13-0432E7DABE6F}" dt="2022-02-28T00:45:13.781" v="0" actId="20577"/>
        <pc:sldMkLst>
          <pc:docMk/>
          <pc:sldMk cId="3031576269" sldId="329"/>
        </pc:sldMkLst>
        <pc:spChg chg="mod">
          <ac:chgData name="Ballantyne, Meegan (Curriculum Policy and Standards)" userId="0b324ebd-65ba-428b-adc2-e3fc2a9aab37" providerId="ADAL" clId="{24FB9760-7E84-4E20-8C13-0432E7DABE6F}" dt="2022-02-28T00:45:13.781" v="0" actId="20577"/>
          <ac:spMkLst>
            <pc:docMk/>
            <pc:sldMk cId="3031576269" sldId="329"/>
            <ac:spMk id="7" creationId="{6C57CA8B-AE63-49CE-8427-9834A1595F81}"/>
          </ac:spMkLst>
        </pc:spChg>
      </pc:sldChg>
      <pc:sldChg chg="addSp modSp mod">
        <pc:chgData name="Ballantyne, Meegan (Curriculum Policy and Standards)" userId="0b324ebd-65ba-428b-adc2-e3fc2a9aab37" providerId="ADAL" clId="{24FB9760-7E84-4E20-8C13-0432E7DABE6F}" dt="2022-02-28T00:45:34.566" v="4" actId="1076"/>
        <pc:sldMkLst>
          <pc:docMk/>
          <pc:sldMk cId="901553028" sldId="332"/>
        </pc:sldMkLst>
        <pc:spChg chg="add mod">
          <ac:chgData name="Ballantyne, Meegan (Curriculum Policy and Standards)" userId="0b324ebd-65ba-428b-adc2-e3fc2a9aab37" providerId="ADAL" clId="{24FB9760-7E84-4E20-8C13-0432E7DABE6F}" dt="2022-02-28T00:45:34.566" v="4" actId="1076"/>
          <ac:spMkLst>
            <pc:docMk/>
            <pc:sldMk cId="901553028" sldId="332"/>
            <ac:spMk id="10" creationId="{59B20F1A-ABB9-4205-826B-08B03F0BEAB5}"/>
          </ac:spMkLst>
        </pc:spChg>
      </pc:sldChg>
      <pc:sldChg chg="addSp modSp mod">
        <pc:chgData name="Ballantyne, Meegan (Curriculum Policy and Standards)" userId="0b324ebd-65ba-428b-adc2-e3fc2a9aab37" providerId="ADAL" clId="{24FB9760-7E84-4E20-8C13-0432E7DABE6F}" dt="2022-02-28T00:45:20.741" v="2" actId="1076"/>
        <pc:sldMkLst>
          <pc:docMk/>
          <pc:sldMk cId="826254587" sldId="336"/>
        </pc:sldMkLst>
        <pc:spChg chg="add mod">
          <ac:chgData name="Ballantyne, Meegan (Curriculum Policy and Standards)" userId="0b324ebd-65ba-428b-adc2-e3fc2a9aab37" providerId="ADAL" clId="{24FB9760-7E84-4E20-8C13-0432E7DABE6F}" dt="2022-02-28T00:45:20.741" v="2" actId="1076"/>
          <ac:spMkLst>
            <pc:docMk/>
            <pc:sldMk cId="826254587" sldId="336"/>
            <ac:spMk id="8" creationId="{B1D8645F-FB2F-4158-AAD6-820C1BA93B6F}"/>
          </ac:spMkLst>
        </pc:spChg>
      </pc:sldChg>
    </pc:docChg>
  </pc:docChgLst>
  <pc:docChgLst>
    <pc:chgData name="Schilling, Geoff (Curriculum Development)" userId="9147261c-0027-4955-b2a6-c80652defa48" providerId="ADAL" clId="{27A963FB-6347-B545-A5C8-B706CBCC84A8}"/>
    <pc:docChg chg="custSel modSld">
      <pc:chgData name="Schilling, Geoff (Curriculum Development)" userId="9147261c-0027-4955-b2a6-c80652defa48" providerId="ADAL" clId="{27A963FB-6347-B545-A5C8-B706CBCC84A8}" dt="2022-03-04T00:42:38.994" v="50" actId="207"/>
      <pc:docMkLst>
        <pc:docMk/>
      </pc:docMkLst>
      <pc:sldChg chg="delSp modSp mod addCm modCm">
        <pc:chgData name="Schilling, Geoff (Curriculum Development)" userId="9147261c-0027-4955-b2a6-c80652defa48" providerId="ADAL" clId="{27A963FB-6347-B545-A5C8-B706CBCC84A8}" dt="2022-03-01T23:01:35.696" v="49" actId="207"/>
        <pc:sldMkLst>
          <pc:docMk/>
          <pc:sldMk cId="3988314035" sldId="313"/>
        </pc:sldMkLst>
        <pc:spChg chg="mod">
          <ac:chgData name="Schilling, Geoff (Curriculum Development)" userId="9147261c-0027-4955-b2a6-c80652defa48" providerId="ADAL" clId="{27A963FB-6347-B545-A5C8-B706CBCC84A8}" dt="2022-03-01T23:01:35.696" v="49" actId="207"/>
          <ac:spMkLst>
            <pc:docMk/>
            <pc:sldMk cId="3988314035" sldId="313"/>
            <ac:spMk id="6" creationId="{9859D314-86FB-4088-A308-F250A8D5FE9F}"/>
          </ac:spMkLst>
        </pc:spChg>
        <pc:spChg chg="del">
          <ac:chgData name="Schilling, Geoff (Curriculum Development)" userId="9147261c-0027-4955-b2a6-c80652defa48" providerId="ADAL" clId="{27A963FB-6347-B545-A5C8-B706CBCC84A8}" dt="2022-02-28T06:06:44.199" v="22" actId="478"/>
          <ac:spMkLst>
            <pc:docMk/>
            <pc:sldMk cId="3988314035" sldId="313"/>
            <ac:spMk id="19" creationId="{B6F1424E-EDE9-4EA4-868E-AAA8F1A7C3CC}"/>
          </ac:spMkLst>
        </pc:spChg>
      </pc:sldChg>
      <pc:sldChg chg="modSp mod">
        <pc:chgData name="Schilling, Geoff (Curriculum Development)" userId="9147261c-0027-4955-b2a6-c80652defa48" providerId="ADAL" clId="{27A963FB-6347-B545-A5C8-B706CBCC84A8}" dt="2022-03-04T00:42:38.994" v="50" actId="207"/>
        <pc:sldMkLst>
          <pc:docMk/>
          <pc:sldMk cId="3031576269" sldId="329"/>
        </pc:sldMkLst>
        <pc:spChg chg="mod">
          <ac:chgData name="Schilling, Geoff (Curriculum Development)" userId="9147261c-0027-4955-b2a6-c80652defa48" providerId="ADAL" clId="{27A963FB-6347-B545-A5C8-B706CBCC84A8}" dt="2022-03-04T00:42:38.994" v="50" actId="207"/>
          <ac:spMkLst>
            <pc:docMk/>
            <pc:sldMk cId="3031576269" sldId="329"/>
            <ac:spMk id="7" creationId="{6C57CA8B-AE63-49CE-8427-9834A1595F81}"/>
          </ac:spMkLst>
        </pc:spChg>
      </pc:sldChg>
      <pc:sldChg chg="addSp delSp modSp mod addCm modCm">
        <pc:chgData name="Schilling, Geoff (Curriculum Development)" userId="9147261c-0027-4955-b2a6-c80652defa48" providerId="ADAL" clId="{27A963FB-6347-B545-A5C8-B706CBCC84A8}" dt="2022-03-01T23:01:20.922" v="48" actId="207"/>
        <pc:sldMkLst>
          <pc:docMk/>
          <pc:sldMk cId="901553028" sldId="332"/>
        </pc:sldMkLst>
        <pc:spChg chg="del">
          <ac:chgData name="Schilling, Geoff (Curriculum Development)" userId="9147261c-0027-4955-b2a6-c80652defa48" providerId="ADAL" clId="{27A963FB-6347-B545-A5C8-B706CBCC84A8}" dt="2022-02-28T06:04:17.782" v="19" actId="478"/>
          <ac:spMkLst>
            <pc:docMk/>
            <pc:sldMk cId="901553028" sldId="332"/>
            <ac:spMk id="10" creationId="{59B20F1A-ABB9-4205-826B-08B03F0BEAB5}"/>
          </ac:spMkLst>
        </pc:spChg>
        <pc:spChg chg="add mod">
          <ac:chgData name="Schilling, Geoff (Curriculum Development)" userId="9147261c-0027-4955-b2a6-c80652defa48" providerId="ADAL" clId="{27A963FB-6347-B545-A5C8-B706CBCC84A8}" dt="2022-03-01T23:01:20.922" v="48" actId="207"/>
          <ac:spMkLst>
            <pc:docMk/>
            <pc:sldMk cId="901553028" sldId="332"/>
            <ac:spMk id="11" creationId="{67583AEB-108E-5E4E-A6A2-E4F4DFD6B466}"/>
          </ac:spMkLst>
        </pc:spChg>
        <pc:spChg chg="del">
          <ac:chgData name="Schilling, Geoff (Curriculum Development)" userId="9147261c-0027-4955-b2a6-c80652defa48" providerId="ADAL" clId="{27A963FB-6347-B545-A5C8-B706CBCC84A8}" dt="2022-02-28T06:04:07.666" v="7" actId="478"/>
          <ac:spMkLst>
            <pc:docMk/>
            <pc:sldMk cId="901553028" sldId="332"/>
            <ac:spMk id="19" creationId="{CB996B9E-2989-4BDA-887D-AF4B98369196}"/>
          </ac:spMkLst>
        </pc:spChg>
      </pc:sldChg>
      <pc:sldChg chg="delSp modSp mod addCm modCm">
        <pc:chgData name="Schilling, Geoff (Curriculum Development)" userId="9147261c-0027-4955-b2a6-c80652defa48" providerId="ADAL" clId="{27A963FB-6347-B545-A5C8-B706CBCC84A8}" dt="2022-03-01T23:01:04.543" v="46" actId="207"/>
        <pc:sldMkLst>
          <pc:docMk/>
          <pc:sldMk cId="826254587" sldId="336"/>
        </pc:sldMkLst>
        <pc:spChg chg="del">
          <ac:chgData name="Schilling, Geoff (Curriculum Development)" userId="9147261c-0027-4955-b2a6-c80652defa48" providerId="ADAL" clId="{27A963FB-6347-B545-A5C8-B706CBCC84A8}" dt="2022-02-28T06:03:33.007" v="0" actId="478"/>
          <ac:spMkLst>
            <pc:docMk/>
            <pc:sldMk cId="826254587" sldId="336"/>
            <ac:spMk id="8" creationId="{B1D8645F-FB2F-4158-AAD6-820C1BA93B6F}"/>
          </ac:spMkLst>
        </pc:spChg>
        <pc:spChg chg="mod">
          <ac:chgData name="Schilling, Geoff (Curriculum Development)" userId="9147261c-0027-4955-b2a6-c80652defa48" providerId="ADAL" clId="{27A963FB-6347-B545-A5C8-B706CBCC84A8}" dt="2022-03-01T23:01:04.543" v="46" actId="207"/>
          <ac:spMkLst>
            <pc:docMk/>
            <pc:sldMk cId="826254587" sldId="336"/>
            <ac:spMk id="11" creationId="{78CEFC62-4E0D-43F8-9A44-5A0DB9541388}"/>
          </ac:spMkLst>
        </pc:spChg>
      </pc:sldChg>
    </pc:docChg>
  </pc:docChgLst>
  <pc:docChgLst>
    <pc:chgData name="Haynes, Christine (Curriculum Policy and Standards)" userId="S::christine.haynes489@schools.sa.edu.au::2dd8b7cc-5a2d-458d-ba77-577fb585e483" providerId="AD" clId="Web-{EED41B45-795B-3C71-8B40-F7DCE52AC1F2}"/>
    <pc:docChg chg="">
      <pc:chgData name="Haynes, Christine (Curriculum Policy and Standards)" userId="S::christine.haynes489@schools.sa.edu.au::2dd8b7cc-5a2d-458d-ba77-577fb585e483" providerId="AD" clId="Web-{EED41B45-795B-3C71-8B40-F7DCE52AC1F2}" dt="2022-02-28T01:51:51.256" v="0"/>
      <pc:docMkLst>
        <pc:docMk/>
      </pc:docMkLst>
      <pc:sldChg chg="modCm">
        <pc:chgData name="Haynes, Christine (Curriculum Policy and Standards)" userId="S::christine.haynes489@schools.sa.edu.au::2dd8b7cc-5a2d-458d-ba77-577fb585e483" providerId="AD" clId="Web-{EED41B45-795B-3C71-8B40-F7DCE52AC1F2}" dt="2022-02-28T01:51:51.256" v="0"/>
        <pc:sldMkLst>
          <pc:docMk/>
          <pc:sldMk cId="3031576269" sldId="329"/>
        </pc:sldMkLst>
      </pc:sldChg>
    </pc:docChg>
  </pc:docChgLst>
  <pc:docChgLst>
    <pc:chgData name="Rosemary" userId="8347c0b4-f3c8-4dd3-bab3-6cfb87c4f4f9" providerId="ADAL" clId="{7E4776BF-39EB-4961-A0F4-9602FE650A8D}"/>
    <pc:docChg chg="custSel modSld">
      <pc:chgData name="Rosemary" userId="8347c0b4-f3c8-4dd3-bab3-6cfb87c4f4f9" providerId="ADAL" clId="{7E4776BF-39EB-4961-A0F4-9602FE650A8D}" dt="2022-02-22T05:11:39.489" v="8" actId="478"/>
      <pc:docMkLst>
        <pc:docMk/>
      </pc:docMkLst>
      <pc:sldChg chg="addSp delSp modSp mod modClrScheme chgLayout">
        <pc:chgData name="Rosemary" userId="8347c0b4-f3c8-4dd3-bab3-6cfb87c4f4f9" providerId="ADAL" clId="{7E4776BF-39EB-4961-A0F4-9602FE650A8D}" dt="2022-02-22T05:11:39.489" v="8" actId="478"/>
        <pc:sldMkLst>
          <pc:docMk/>
          <pc:sldMk cId="3430489747" sldId="306"/>
        </pc:sldMkLst>
        <pc:spChg chg="mod ord">
          <ac:chgData name="Rosemary" userId="8347c0b4-f3c8-4dd3-bab3-6cfb87c4f4f9" providerId="ADAL" clId="{7E4776BF-39EB-4961-A0F4-9602FE650A8D}" dt="2022-02-22T05:11:26.627" v="5" actId="700"/>
          <ac:spMkLst>
            <pc:docMk/>
            <pc:sldMk cId="3430489747" sldId="306"/>
            <ac:spMk id="2" creationId="{9C8D727A-6CAF-456E-B3A9-979F490CC112}"/>
          </ac:spMkLst>
        </pc:spChg>
        <pc:spChg chg="add mod ord">
          <ac:chgData name="Rosemary" userId="8347c0b4-f3c8-4dd3-bab3-6cfb87c4f4f9" providerId="ADAL" clId="{7E4776BF-39EB-4961-A0F4-9602FE650A8D}" dt="2022-02-22T05:11:34.452" v="7" actId="12"/>
          <ac:spMkLst>
            <pc:docMk/>
            <pc:sldMk cId="3430489747" sldId="306"/>
            <ac:spMk id="3" creationId="{06E68BD9-CAEA-4597-AC36-39EFF47179F2}"/>
          </ac:spMkLst>
        </pc:spChg>
        <pc:spChg chg="add del mod ord">
          <ac:chgData name="Rosemary" userId="8347c0b4-f3c8-4dd3-bab3-6cfb87c4f4f9" providerId="ADAL" clId="{7E4776BF-39EB-4961-A0F4-9602FE650A8D}" dt="2022-02-22T05:11:39.489" v="8" actId="478"/>
          <ac:spMkLst>
            <pc:docMk/>
            <pc:sldMk cId="3430489747" sldId="306"/>
            <ac:spMk id="5" creationId="{E831090B-9E6F-4198-B458-DC527DF91AC4}"/>
          </ac:spMkLst>
        </pc:spChg>
        <pc:spChg chg="del mod">
          <ac:chgData name="Rosemary" userId="8347c0b4-f3c8-4dd3-bab3-6cfb87c4f4f9" providerId="ADAL" clId="{7E4776BF-39EB-4961-A0F4-9602FE650A8D}" dt="2022-02-22T05:11:22.430" v="4" actId="478"/>
          <ac:spMkLst>
            <pc:docMk/>
            <pc:sldMk cId="3430489747" sldId="306"/>
            <ac:spMk id="6" creationId="{92F21D87-6AD0-492C-8899-C7196A4BD224}"/>
          </ac:spMkLst>
        </pc:spChg>
        <pc:spChg chg="del">
          <ac:chgData name="Rosemary" userId="8347c0b4-f3c8-4dd3-bab3-6cfb87c4f4f9" providerId="ADAL" clId="{7E4776BF-39EB-4961-A0F4-9602FE650A8D}" dt="2022-02-22T05:11:20.063" v="2" actId="478"/>
          <ac:spMkLst>
            <pc:docMk/>
            <pc:sldMk cId="3430489747" sldId="306"/>
            <ac:spMk id="10" creationId="{AC3DCFC4-6890-40F7-9ADD-E7CCBFE46491}"/>
          </ac:spMkLst>
        </pc:spChg>
        <pc:picChg chg="del">
          <ac:chgData name="Rosemary" userId="8347c0b4-f3c8-4dd3-bab3-6cfb87c4f4f9" providerId="ADAL" clId="{7E4776BF-39EB-4961-A0F4-9602FE650A8D}" dt="2022-02-22T05:11:18.383" v="0" actId="478"/>
          <ac:picMkLst>
            <pc:docMk/>
            <pc:sldMk cId="3430489747" sldId="306"/>
            <ac:picMk id="8" creationId="{A11DE7BB-0737-46BE-9FA1-B0401DF71A88}"/>
          </ac:picMkLst>
        </pc:picChg>
        <pc:picChg chg="del">
          <ac:chgData name="Rosemary" userId="8347c0b4-f3c8-4dd3-bab3-6cfb87c4f4f9" providerId="ADAL" clId="{7E4776BF-39EB-4961-A0F4-9602FE650A8D}" dt="2022-02-22T05:11:19.263" v="1" actId="478"/>
          <ac:picMkLst>
            <pc:docMk/>
            <pc:sldMk cId="3430489747" sldId="306"/>
            <ac:picMk id="1028" creationId="{645A582E-077B-4428-AE86-8D696F199829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7B94A5CC-89CC-4A26-9EFD-DB278CC66E19}"/>
    <pc:docChg chg="addSld delSld modSld">
      <pc:chgData name="Light, Jane (Curriculum Support)" userId="S::jane.light380@schools.sa.edu.au::38f041a2-02fc-425b-9559-cdb75a858b09" providerId="AD" clId="Web-{7B94A5CC-89CC-4A26-9EFD-DB278CC66E19}" dt="2022-01-28T01:51:42.316" v="353" actId="20577"/>
      <pc:docMkLst>
        <pc:docMk/>
      </pc:docMkLst>
      <pc:sldChg chg="modSp modNotes">
        <pc:chgData name="Light, Jane (Curriculum Support)" userId="S::jane.light380@schools.sa.edu.au::38f041a2-02fc-425b-9559-cdb75a858b09" providerId="AD" clId="Web-{7B94A5CC-89CC-4A26-9EFD-DB278CC66E19}" dt="2022-01-28T01:10:29.569" v="53"/>
        <pc:sldMkLst>
          <pc:docMk/>
          <pc:sldMk cId="1379353518" sldId="269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10:00.990" v="8" actId="20577"/>
          <ac:spMkLst>
            <pc:docMk/>
            <pc:sldMk cId="1379353518" sldId="269"/>
            <ac:spMk id="2" creationId="{D04B11CB-A4AA-4BB3-AE5A-874E462C0F69}"/>
          </ac:spMkLst>
        </pc:spChg>
        <pc:spChg chg="mod">
          <ac:chgData name="Light, Jane (Curriculum Support)" userId="S::jane.light380@schools.sa.edu.au::38f041a2-02fc-425b-9559-cdb75a858b09" providerId="AD" clId="Web-{7B94A5CC-89CC-4A26-9EFD-DB278CC66E19}" dt="2022-01-28T01:09:41.177" v="6" actId="20577"/>
          <ac:spMkLst>
            <pc:docMk/>
            <pc:sldMk cId="1379353518" sldId="269"/>
            <ac:spMk id="3" creationId="{AB9BDBB3-B0CB-4293-95C9-DF9D3FA6EE67}"/>
          </ac:spMkLst>
        </pc:spChg>
      </pc:sldChg>
      <pc:sldChg chg="modSp mod modClrScheme chgLayout">
        <pc:chgData name="Light, Jane (Curriculum Support)" userId="S::jane.light380@schools.sa.edu.au::38f041a2-02fc-425b-9559-cdb75a858b09" providerId="AD" clId="Web-{7B94A5CC-89CC-4A26-9EFD-DB278CC66E19}" dt="2022-01-28T01:11:26.585" v="57"/>
        <pc:sldMkLst>
          <pc:docMk/>
          <pc:sldMk cId="2874954787" sldId="308"/>
        </pc:sldMkLst>
        <pc:spChg chg="mod ord">
          <ac:chgData name="Light, Jane (Curriculum Support)" userId="S::jane.light380@schools.sa.edu.au::38f041a2-02fc-425b-9559-cdb75a858b09" providerId="AD" clId="Web-{7B94A5CC-89CC-4A26-9EFD-DB278CC66E19}" dt="2022-01-28T01:11:26.585" v="57"/>
          <ac:spMkLst>
            <pc:docMk/>
            <pc:sldMk cId="2874954787" sldId="308"/>
            <ac:spMk id="2" creationId="{D87EC12D-0A4D-4E12-8796-7951CAD7DDFE}"/>
          </ac:spMkLst>
        </pc:spChg>
        <pc:spChg chg="mod ord">
          <ac:chgData name="Light, Jane (Curriculum Support)" userId="S::jane.light380@schools.sa.edu.au::38f041a2-02fc-425b-9559-cdb75a858b09" providerId="AD" clId="Web-{7B94A5CC-89CC-4A26-9EFD-DB278CC66E19}" dt="2022-01-28T01:11:26.585" v="57"/>
          <ac:spMkLst>
            <pc:docMk/>
            <pc:sldMk cId="2874954787" sldId="308"/>
            <ac:spMk id="3" creationId="{A3698BB1-DD30-4EE5-910F-B001E7ED5739}"/>
          </ac:spMkLst>
        </pc:spChg>
      </pc:sldChg>
      <pc:sldChg chg="delSp modSp delAnim addCm">
        <pc:chgData name="Light, Jane (Curriculum Support)" userId="S::jane.light380@schools.sa.edu.au::38f041a2-02fc-425b-9559-cdb75a858b09" providerId="AD" clId="Web-{7B94A5CC-89CC-4A26-9EFD-DB278CC66E19}" dt="2022-01-28T01:44:21.246" v="332"/>
        <pc:sldMkLst>
          <pc:docMk/>
          <pc:sldMk cId="4158664442" sldId="309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1:41.134" v="323" actId="20577"/>
          <ac:spMkLst>
            <pc:docMk/>
            <pc:sldMk cId="4158664442" sldId="309"/>
            <ac:spMk id="3" creationId="{AB9BDBB3-B0CB-4293-95C9-DF9D3FA6EE67}"/>
          </ac:spMkLst>
        </pc:spChg>
        <pc:spChg chg="mod">
          <ac:chgData name="Light, Jane (Curriculum Support)" userId="S::jane.light380@schools.sa.edu.au::38f041a2-02fc-425b-9559-cdb75a858b09" providerId="AD" clId="Web-{7B94A5CC-89CC-4A26-9EFD-DB278CC66E19}" dt="2022-01-28T01:22:48.895" v="182" actId="1076"/>
          <ac:spMkLst>
            <pc:docMk/>
            <pc:sldMk cId="4158664442" sldId="309"/>
            <ac:spMk id="4" creationId="{803C24C4-267E-4E8C-9F92-AABBB8959944}"/>
          </ac:spMkLst>
        </pc:spChg>
        <pc:picChg chg="del">
          <ac:chgData name="Light, Jane (Curriculum Support)" userId="S::jane.light380@schools.sa.edu.au::38f041a2-02fc-425b-9559-cdb75a858b09" providerId="AD" clId="Web-{7B94A5CC-89CC-4A26-9EFD-DB278CC66E19}" dt="2022-01-28T01:44:21.246" v="332"/>
          <ac:picMkLst>
            <pc:docMk/>
            <pc:sldMk cId="4158664442" sldId="309"/>
            <ac:picMk id="6" creationId="{34927FD4-C3B0-4401-BC5E-F3E26F533594}"/>
          </ac:picMkLst>
        </pc:pic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49:08.798" v="336" actId="20577"/>
        <pc:sldMkLst>
          <pc:docMk/>
          <pc:sldMk cId="3105969889" sldId="311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9:08.798" v="336" actId="20577"/>
          <ac:spMkLst>
            <pc:docMk/>
            <pc:sldMk cId="3105969889" sldId="311"/>
            <ac:spMk id="3" creationId="{A3698BB1-DD30-4EE5-910F-B001E7ED5739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49:49.158" v="346" actId="20577"/>
        <pc:sldMkLst>
          <pc:docMk/>
          <pc:sldMk cId="3475378859" sldId="312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9:49.158" v="346" actId="20577"/>
          <ac:spMkLst>
            <pc:docMk/>
            <pc:sldMk cId="3475378859" sldId="312"/>
            <ac:spMk id="3" creationId="{A3698BB1-DD30-4EE5-910F-B001E7ED5739}"/>
          </ac:spMkLst>
        </pc:spChg>
        <pc:grpChg chg="mod">
          <ac:chgData name="Light, Jane (Curriculum Support)" userId="S::jane.light380@schools.sa.edu.au::38f041a2-02fc-425b-9559-cdb75a858b09" providerId="AD" clId="Web-{7B94A5CC-89CC-4A26-9EFD-DB278CC66E19}" dt="2022-01-28T01:21:24.752" v="170" actId="1076"/>
          <ac:grpSpMkLst>
            <pc:docMk/>
            <pc:sldMk cId="3475378859" sldId="312"/>
            <ac:grpSpMk id="18" creationId="{CB4184E9-188F-44A7-BF0E-AF859123F5F9}"/>
          </ac:grpSpMkLst>
        </pc:grpChg>
      </pc:sldChg>
      <pc:sldChg chg="addSp modSp">
        <pc:chgData name="Light, Jane (Curriculum Support)" userId="S::jane.light380@schools.sa.edu.au::38f041a2-02fc-425b-9559-cdb75a858b09" providerId="AD" clId="Web-{7B94A5CC-89CC-4A26-9EFD-DB278CC66E19}" dt="2022-01-28T01:15:42.340" v="146" actId="20577"/>
        <pc:sldMkLst>
          <pc:docMk/>
          <pc:sldMk cId="3031576269" sldId="329"/>
        </pc:sldMkLst>
        <pc:spChg chg="add mod">
          <ac:chgData name="Light, Jane (Curriculum Support)" userId="S::jane.light380@schools.sa.edu.au::38f041a2-02fc-425b-9559-cdb75a858b09" providerId="AD" clId="Web-{7B94A5CC-89CC-4A26-9EFD-DB278CC66E19}" dt="2022-01-28T01:15:42.340" v="146" actId="20577"/>
          <ac:spMkLst>
            <pc:docMk/>
            <pc:sldMk cId="3031576269" sldId="329"/>
            <ac:spMk id="3" creationId="{6E18B7D7-9D06-42AF-911F-C295A6C02F0C}"/>
          </ac:spMkLst>
        </pc:spChg>
        <pc:picChg chg="mod">
          <ac:chgData name="Light, Jane (Curriculum Support)" userId="S::jane.light380@schools.sa.edu.au::38f041a2-02fc-425b-9559-cdb75a858b09" providerId="AD" clId="Web-{7B94A5CC-89CC-4A26-9EFD-DB278CC66E19}" dt="2022-01-28T01:14:09.713" v="74" actId="1076"/>
          <ac:picMkLst>
            <pc:docMk/>
            <pc:sldMk cId="3031576269" sldId="329"/>
            <ac:picMk id="5" creationId="{A288C9AA-7FE7-49D0-B1A9-E5F13ADA5704}"/>
          </ac:picMkLst>
        </pc:pic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13:14.978" v="73" actId="20577"/>
        <pc:sldMkLst>
          <pc:docMk/>
          <pc:sldMk cId="1383842781" sldId="330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13:14.978" v="73" actId="20577"/>
          <ac:spMkLst>
            <pc:docMk/>
            <pc:sldMk cId="1383842781" sldId="330"/>
            <ac:spMk id="3" creationId="{EDE07CD8-50EC-4D56-92F2-CF17071CA7F3}"/>
          </ac:spMkLst>
        </pc:spChg>
      </pc:sldChg>
      <pc:sldChg chg="delSp addCm">
        <pc:chgData name="Light, Jane (Curriculum Support)" userId="S::jane.light380@schools.sa.edu.au::38f041a2-02fc-425b-9559-cdb75a858b09" providerId="AD" clId="Web-{7B94A5CC-89CC-4A26-9EFD-DB278CC66E19}" dt="2022-01-28T01:48:39.688" v="334"/>
        <pc:sldMkLst>
          <pc:docMk/>
          <pc:sldMk cId="901553028" sldId="332"/>
        </pc:sldMkLst>
        <pc:grpChg chg="del">
          <ac:chgData name="Light, Jane (Curriculum Support)" userId="S::jane.light380@schools.sa.edu.au::38f041a2-02fc-425b-9559-cdb75a858b09" providerId="AD" clId="Web-{7B94A5CC-89CC-4A26-9EFD-DB278CC66E19}" dt="2022-01-28T01:47:23.671" v="333"/>
          <ac:grpSpMkLst>
            <pc:docMk/>
            <pc:sldMk cId="901553028" sldId="332"/>
            <ac:grpSpMk id="16" creationId="{3A403CBF-D936-4B1B-BC47-A740949512C3}"/>
          </ac:grpSpMkLst>
        </pc:gr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51:42.316" v="353" actId="20577"/>
        <pc:sldMkLst>
          <pc:docMk/>
          <pc:sldMk cId="3648819339" sldId="333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51:42.316" v="353" actId="20577"/>
          <ac:spMkLst>
            <pc:docMk/>
            <pc:sldMk cId="3648819339" sldId="333"/>
            <ac:spMk id="3" creationId="{BD0D0B7D-E9DE-4328-8628-04445F0CA540}"/>
          </ac:spMkLst>
        </pc:spChg>
      </pc:sldChg>
      <pc:sldChg chg="modSp del addCm">
        <pc:chgData name="Light, Jane (Curriculum Support)" userId="S::jane.light380@schools.sa.edu.au::38f041a2-02fc-425b-9559-cdb75a858b09" providerId="AD" clId="Web-{7B94A5CC-89CC-4A26-9EFD-DB278CC66E19}" dt="2022-01-28T01:43:56.808" v="331"/>
        <pc:sldMkLst>
          <pc:docMk/>
          <pc:sldMk cId="1645094771" sldId="334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32:56.655" v="207" actId="20577"/>
          <ac:spMkLst>
            <pc:docMk/>
            <pc:sldMk cId="1645094771" sldId="334"/>
            <ac:spMk id="3" creationId="{BD0D0B7D-E9DE-4328-8628-04445F0CA540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49:14.392" v="340" actId="20577"/>
        <pc:sldMkLst>
          <pc:docMk/>
          <pc:sldMk cId="699535179" sldId="337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9:14.392" v="340" actId="20577"/>
          <ac:spMkLst>
            <pc:docMk/>
            <pc:sldMk cId="699535179" sldId="337"/>
            <ac:spMk id="3" creationId="{AB9BDBB3-B0CB-4293-95C9-DF9D3FA6EE67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49:22.845" v="344" actId="20577"/>
        <pc:sldMkLst>
          <pc:docMk/>
          <pc:sldMk cId="947704252" sldId="338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9:22.845" v="344" actId="20577"/>
          <ac:spMkLst>
            <pc:docMk/>
            <pc:sldMk cId="947704252" sldId="338"/>
            <ac:spMk id="3" creationId="{AB9BDBB3-B0CB-4293-95C9-DF9D3FA6EE67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19:47.016" v="161" actId="20577"/>
        <pc:sldMkLst>
          <pc:docMk/>
          <pc:sldMk cId="3629321817" sldId="339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18:54.125" v="160" actId="20577"/>
          <ac:spMkLst>
            <pc:docMk/>
            <pc:sldMk cId="3629321817" sldId="339"/>
            <ac:spMk id="3" creationId="{A3698BB1-DD30-4EE5-910F-B001E7ED5739}"/>
          </ac:spMkLst>
        </pc:spChg>
        <pc:spChg chg="mod">
          <ac:chgData name="Light, Jane (Curriculum Support)" userId="S::jane.light380@schools.sa.edu.au::38f041a2-02fc-425b-9559-cdb75a858b09" providerId="AD" clId="Web-{7B94A5CC-89CC-4A26-9EFD-DB278CC66E19}" dt="2022-01-28T01:19:47.016" v="161" actId="20577"/>
          <ac:spMkLst>
            <pc:docMk/>
            <pc:sldMk cId="3629321817" sldId="339"/>
            <ac:spMk id="5" creationId="{C0E1AE03-3F2F-4F28-8AF8-8C6BA1353C83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19:59.032" v="162" actId="20577"/>
        <pc:sldMkLst>
          <pc:docMk/>
          <pc:sldMk cId="1290772730" sldId="340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17:46.264" v="152" actId="20577"/>
          <ac:spMkLst>
            <pc:docMk/>
            <pc:sldMk cId="1290772730" sldId="340"/>
            <ac:spMk id="3" creationId="{AB9BDBB3-B0CB-4293-95C9-DF9D3FA6EE67}"/>
          </ac:spMkLst>
        </pc:spChg>
        <pc:spChg chg="mod">
          <ac:chgData name="Light, Jane (Curriculum Support)" userId="S::jane.light380@schools.sa.edu.au::38f041a2-02fc-425b-9559-cdb75a858b09" providerId="AD" clId="Web-{7B94A5CC-89CC-4A26-9EFD-DB278CC66E19}" dt="2022-01-28T01:19:59.032" v="162" actId="20577"/>
          <ac:spMkLst>
            <pc:docMk/>
            <pc:sldMk cId="1290772730" sldId="340"/>
            <ac:spMk id="5" creationId="{72D10CE5-B560-42DD-935F-84E9C751E748}"/>
          </ac:spMkLst>
        </pc:spChg>
      </pc:sldChg>
      <pc:sldChg chg="modSp">
        <pc:chgData name="Light, Jane (Curriculum Support)" userId="S::jane.light380@schools.sa.edu.au::38f041a2-02fc-425b-9559-cdb75a858b09" providerId="AD" clId="Web-{7B94A5CC-89CC-4A26-9EFD-DB278CC66E19}" dt="2022-01-28T01:20:19.017" v="163" actId="20577"/>
        <pc:sldMkLst>
          <pc:docMk/>
          <pc:sldMk cId="1843622104" sldId="341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18:05.046" v="155" actId="20577"/>
          <ac:spMkLst>
            <pc:docMk/>
            <pc:sldMk cId="1843622104" sldId="341"/>
            <ac:spMk id="3" creationId="{AB9BDBB3-B0CB-4293-95C9-DF9D3FA6EE67}"/>
          </ac:spMkLst>
        </pc:spChg>
        <pc:spChg chg="mod">
          <ac:chgData name="Light, Jane (Curriculum Support)" userId="S::jane.light380@schools.sa.edu.au::38f041a2-02fc-425b-9559-cdb75a858b09" providerId="AD" clId="Web-{7B94A5CC-89CC-4A26-9EFD-DB278CC66E19}" dt="2022-01-28T01:20:19.017" v="163" actId="20577"/>
          <ac:spMkLst>
            <pc:docMk/>
            <pc:sldMk cId="1843622104" sldId="341"/>
            <ac:spMk id="5" creationId="{72D10CE5-B560-42DD-935F-84E9C751E748}"/>
          </ac:spMkLst>
        </pc:spChg>
      </pc:sldChg>
      <pc:sldChg chg="delSp modSp add replId delAnim addCm">
        <pc:chgData name="Light, Jane (Curriculum Support)" userId="S::jane.light380@schools.sa.edu.au::38f041a2-02fc-425b-9559-cdb75a858b09" providerId="AD" clId="Web-{7B94A5CC-89CC-4A26-9EFD-DB278CC66E19}" dt="2022-01-28T01:43:28.292" v="330"/>
        <pc:sldMkLst>
          <pc:docMk/>
          <pc:sldMk cId="842345069" sldId="342"/>
        </pc:sldMkLst>
        <pc:spChg chg="mod">
          <ac:chgData name="Light, Jane (Curriculum Support)" userId="S::jane.light380@schools.sa.edu.au::38f041a2-02fc-425b-9559-cdb75a858b09" providerId="AD" clId="Web-{7B94A5CC-89CC-4A26-9EFD-DB278CC66E19}" dt="2022-01-28T01:42:47.276" v="329" actId="14100"/>
          <ac:spMkLst>
            <pc:docMk/>
            <pc:sldMk cId="842345069" sldId="342"/>
            <ac:spMk id="3" creationId="{AB9BDBB3-B0CB-4293-95C9-DF9D3FA6EE67}"/>
          </ac:spMkLst>
        </pc:spChg>
        <pc:picChg chg="del">
          <ac:chgData name="Light, Jane (Curriculum Support)" userId="S::jane.light380@schools.sa.edu.au::38f041a2-02fc-425b-9559-cdb75a858b09" providerId="AD" clId="Web-{7B94A5CC-89CC-4A26-9EFD-DB278CC66E19}" dt="2022-01-28T01:43:28.292" v="330"/>
          <ac:picMkLst>
            <pc:docMk/>
            <pc:sldMk cId="842345069" sldId="342"/>
            <ac:picMk id="6" creationId="{34927FD4-C3B0-4401-BC5E-F3E26F533594}"/>
          </ac:picMkLst>
        </pc:picChg>
      </pc:sldChg>
    </pc:docChg>
  </pc:docChgLst>
  <pc:docChgLst>
    <pc:chgData name="Randall, Michael (Curriculum Support)" userId="d909de85-d2f0-4a61-be52-d2dbe822cc23" providerId="ADAL" clId="{6451A5E4-884C-4D8B-8110-78E380DD34A5}"/>
    <pc:docChg chg="custSel delSld modSld">
      <pc:chgData name="Randall, Michael (Curriculum Support)" userId="d909de85-d2f0-4a61-be52-d2dbe822cc23" providerId="ADAL" clId="{6451A5E4-884C-4D8B-8110-78E380DD34A5}" dt="2022-02-22T05:45:03.087" v="4" actId="2696"/>
      <pc:docMkLst>
        <pc:docMk/>
      </pc:docMkLst>
      <pc:sldChg chg="del">
        <pc:chgData name="Randall, Michael (Curriculum Support)" userId="d909de85-d2f0-4a61-be52-d2dbe822cc23" providerId="ADAL" clId="{6451A5E4-884C-4D8B-8110-78E380DD34A5}" dt="2022-02-22T05:45:03.087" v="4" actId="2696"/>
        <pc:sldMkLst>
          <pc:docMk/>
          <pc:sldMk cId="1206063152" sldId="284"/>
        </pc:sldMkLst>
      </pc:sldChg>
      <pc:sldChg chg="addCm modCm">
        <pc:chgData name="Randall, Michael (Curriculum Support)" userId="d909de85-d2f0-4a61-be52-d2dbe822cc23" providerId="ADAL" clId="{6451A5E4-884C-4D8B-8110-78E380DD34A5}" dt="2022-02-22T05:44:51.431" v="3"/>
        <pc:sldMkLst>
          <pc:docMk/>
          <pc:sldMk cId="3031576269" sldId="329"/>
        </pc:sldMkLst>
      </pc:sldChg>
    </pc:docChg>
  </pc:docChgLst>
  <pc:docChgLst>
    <pc:chgData name="Blackwell, Elyse (Curriculum and Learning Division)" userId="f36cee0c-4795-4a4e-a200-ec64c6c861e9" providerId="ADAL" clId="{DD3BFAC5-982F-445A-A010-CF5FCDFF9CAA}"/>
    <pc:docChg chg="custSel modSld">
      <pc:chgData name="Blackwell, Elyse (Curriculum and Learning Division)" userId="f36cee0c-4795-4a4e-a200-ec64c6c861e9" providerId="ADAL" clId="{DD3BFAC5-982F-445A-A010-CF5FCDFF9CAA}" dt="2022-03-29T22:24:49.503" v="1" actId="368"/>
      <pc:docMkLst>
        <pc:docMk/>
      </pc:docMkLst>
      <pc:sldChg chg="modNotes">
        <pc:chgData name="Blackwell, Elyse (Curriculum and Learning Division)" userId="f36cee0c-4795-4a4e-a200-ec64c6c861e9" providerId="ADAL" clId="{DD3BFAC5-982F-445A-A010-CF5FCDFF9CAA}" dt="2022-03-29T22:24:49.503" v="1" actId="368"/>
        <pc:sldMkLst>
          <pc:docMk/>
          <pc:sldMk cId="901553028" sldId="332"/>
        </pc:sldMkLst>
      </pc:sldChg>
    </pc:docChg>
  </pc:docChgLst>
  <pc:docChgLst>
    <pc:chgData name="Eadsforth, Kate (Curriculum Support)" userId="d045bf09-5a30-4360-820d-5c06f23fa1ea" providerId="ADAL" clId="{28796524-5C5B-434D-ADE1-A8375381BAA3}"/>
    <pc:docChg chg="modSld">
      <pc:chgData name="Eadsforth, Kate (Curriculum Support)" userId="d045bf09-5a30-4360-820d-5c06f23fa1ea" providerId="ADAL" clId="{28796524-5C5B-434D-ADE1-A8375381BAA3}" dt="2022-02-22T04:59:46.621" v="3" actId="20577"/>
      <pc:docMkLst>
        <pc:docMk/>
      </pc:docMkLst>
      <pc:sldChg chg="modSp mod">
        <pc:chgData name="Eadsforth, Kate (Curriculum Support)" userId="d045bf09-5a30-4360-820d-5c06f23fa1ea" providerId="ADAL" clId="{28796524-5C5B-434D-ADE1-A8375381BAA3}" dt="2022-02-22T04:59:46.621" v="3" actId="20577"/>
        <pc:sldMkLst>
          <pc:docMk/>
          <pc:sldMk cId="3031576269" sldId="329"/>
        </pc:sldMkLst>
        <pc:spChg chg="mod">
          <ac:chgData name="Eadsforth, Kate (Curriculum Support)" userId="d045bf09-5a30-4360-820d-5c06f23fa1ea" providerId="ADAL" clId="{28796524-5C5B-434D-ADE1-A8375381BAA3}" dt="2022-02-22T04:59:46.621" v="3" actId="20577"/>
          <ac:spMkLst>
            <pc:docMk/>
            <pc:sldMk cId="3031576269" sldId="329"/>
            <ac:spMk id="2" creationId="{E09FA3F6-189C-4E6A-90F9-EF62DA902727}"/>
          </ac:spMkLst>
        </pc:spChg>
      </pc:sldChg>
    </pc:docChg>
  </pc:docChgLst>
  <pc:docChgLst>
    <pc:chgData name="Power, Kathryn (Curriculum Policy and Standards)" userId="39542ede-2362-451c-bbe8-2c6860191fec" providerId="ADAL" clId="{83513319-1FBF-4260-A758-B4D081D14282}"/>
    <pc:docChg chg="modSld">
      <pc:chgData name="Power, Kathryn (Curriculum Policy and Standards)" userId="39542ede-2362-451c-bbe8-2c6860191fec" providerId="ADAL" clId="{83513319-1FBF-4260-A758-B4D081D14282}" dt="2022-03-24T06:04:18.498" v="39" actId="207"/>
      <pc:docMkLst>
        <pc:docMk/>
      </pc:docMkLst>
      <pc:sldChg chg="modSp mod">
        <pc:chgData name="Power, Kathryn (Curriculum Policy and Standards)" userId="39542ede-2362-451c-bbe8-2c6860191fec" providerId="ADAL" clId="{83513319-1FBF-4260-A758-B4D081D14282}" dt="2022-03-24T06:01:25.717" v="9" actId="113"/>
        <pc:sldMkLst>
          <pc:docMk/>
          <pc:sldMk cId="2874954787" sldId="308"/>
        </pc:sldMkLst>
        <pc:spChg chg="mod">
          <ac:chgData name="Power, Kathryn (Curriculum Policy and Standards)" userId="39542ede-2362-451c-bbe8-2c6860191fec" providerId="ADAL" clId="{83513319-1FBF-4260-A758-B4D081D14282}" dt="2022-03-24T06:01:25.717" v="9" actId="113"/>
          <ac:spMkLst>
            <pc:docMk/>
            <pc:sldMk cId="2874954787" sldId="308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3:50.139" v="32" actId="113"/>
        <pc:sldMkLst>
          <pc:docMk/>
          <pc:sldMk cId="4158664442" sldId="309"/>
        </pc:sldMkLst>
        <pc:spChg chg="mod">
          <ac:chgData name="Power, Kathryn (Curriculum Policy and Standards)" userId="39542ede-2362-451c-bbe8-2c6860191fec" providerId="ADAL" clId="{83513319-1FBF-4260-A758-B4D081D14282}" dt="2022-03-24T06:03:50.139" v="32" actId="113"/>
          <ac:spMkLst>
            <pc:docMk/>
            <pc:sldMk cId="4158664442" sldId="309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1:31.151" v="10" actId="113"/>
        <pc:sldMkLst>
          <pc:docMk/>
          <pc:sldMk cId="3994913127" sldId="310"/>
        </pc:sldMkLst>
        <pc:spChg chg="mod">
          <ac:chgData name="Power, Kathryn (Curriculum Policy and Standards)" userId="39542ede-2362-451c-bbe8-2c6860191fec" providerId="ADAL" clId="{83513319-1FBF-4260-A758-B4D081D14282}" dt="2022-03-24T06:01:31.151" v="10" actId="113"/>
          <ac:spMkLst>
            <pc:docMk/>
            <pc:sldMk cId="3994913127" sldId="310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2:11.665" v="17" actId="113"/>
        <pc:sldMkLst>
          <pc:docMk/>
          <pc:sldMk cId="3105969889" sldId="311"/>
        </pc:sldMkLst>
        <pc:spChg chg="mod">
          <ac:chgData name="Power, Kathryn (Curriculum Policy and Standards)" userId="39542ede-2362-451c-bbe8-2c6860191fec" providerId="ADAL" clId="{83513319-1FBF-4260-A758-B4D081D14282}" dt="2022-03-24T06:02:11.665" v="17" actId="113"/>
          <ac:spMkLst>
            <pc:docMk/>
            <pc:sldMk cId="3105969889" sldId="311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3:39.269" v="31" actId="113"/>
        <pc:sldMkLst>
          <pc:docMk/>
          <pc:sldMk cId="3475378859" sldId="312"/>
        </pc:sldMkLst>
        <pc:spChg chg="mod">
          <ac:chgData name="Power, Kathryn (Curriculum Policy and Standards)" userId="39542ede-2362-451c-bbe8-2c6860191fec" providerId="ADAL" clId="{83513319-1FBF-4260-A758-B4D081D14282}" dt="2022-03-24T06:03:39.269" v="31" actId="113"/>
          <ac:spMkLst>
            <pc:docMk/>
            <pc:sldMk cId="3475378859" sldId="312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1:54.152" v="15" actId="207"/>
        <pc:sldMkLst>
          <pc:docMk/>
          <pc:sldMk cId="3031576269" sldId="329"/>
        </pc:sldMkLst>
        <pc:spChg chg="mod">
          <ac:chgData name="Power, Kathryn (Curriculum Policy and Standards)" userId="39542ede-2362-451c-bbe8-2c6860191fec" providerId="ADAL" clId="{83513319-1FBF-4260-A758-B4D081D14282}" dt="2022-03-24T06:01:54.152" v="15" actId="207"/>
          <ac:spMkLst>
            <pc:docMk/>
            <pc:sldMk cId="3031576269" sldId="329"/>
            <ac:spMk id="3" creationId="{6E18B7D7-9D06-42AF-911F-C295A6C02F0C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1:44.108" v="14" actId="113"/>
        <pc:sldMkLst>
          <pc:docMk/>
          <pc:sldMk cId="1383842781" sldId="330"/>
        </pc:sldMkLst>
        <pc:spChg chg="mod">
          <ac:chgData name="Power, Kathryn (Curriculum Policy and Standards)" userId="39542ede-2362-451c-bbe8-2c6860191fec" providerId="ADAL" clId="{83513319-1FBF-4260-A758-B4D081D14282}" dt="2022-03-24T06:01:44.108" v="14" actId="113"/>
          <ac:spMkLst>
            <pc:docMk/>
            <pc:sldMk cId="1383842781" sldId="330"/>
            <ac:spMk id="3" creationId="{EDE07CD8-50EC-4D56-92F2-CF17071CA7F3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4:18.498" v="39" actId="207"/>
        <pc:sldMkLst>
          <pc:docMk/>
          <pc:sldMk cId="3648819339" sldId="333"/>
        </pc:sldMkLst>
        <pc:spChg chg="mod">
          <ac:chgData name="Power, Kathryn (Curriculum Policy and Standards)" userId="39542ede-2362-451c-bbe8-2c6860191fec" providerId="ADAL" clId="{83513319-1FBF-4260-A758-B4D081D14282}" dt="2022-03-24T06:04:18.498" v="39" actId="207"/>
          <ac:spMkLst>
            <pc:docMk/>
            <pc:sldMk cId="3648819339" sldId="333"/>
            <ac:spMk id="3" creationId="{BD0D0B7D-E9DE-4328-8628-04445F0CA540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2:38.863" v="21" actId="113"/>
        <pc:sldMkLst>
          <pc:docMk/>
          <pc:sldMk cId="699535179" sldId="337"/>
        </pc:sldMkLst>
        <pc:spChg chg="mod">
          <ac:chgData name="Power, Kathryn (Curriculum Policy and Standards)" userId="39542ede-2362-451c-bbe8-2c6860191fec" providerId="ADAL" clId="{83513319-1FBF-4260-A758-B4D081D14282}" dt="2022-03-24T06:02:38.863" v="21" actId="113"/>
          <ac:spMkLst>
            <pc:docMk/>
            <pc:sldMk cId="699535179" sldId="337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2:59.751" v="26" actId="113"/>
        <pc:sldMkLst>
          <pc:docMk/>
          <pc:sldMk cId="947704252" sldId="338"/>
        </pc:sldMkLst>
        <pc:spChg chg="mod">
          <ac:chgData name="Power, Kathryn (Curriculum Policy and Standards)" userId="39542ede-2362-451c-bbe8-2c6860191fec" providerId="ADAL" clId="{83513319-1FBF-4260-A758-B4D081D14282}" dt="2022-03-24T06:02:59.751" v="26" actId="113"/>
          <ac:spMkLst>
            <pc:docMk/>
            <pc:sldMk cId="947704252" sldId="338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2:29.941" v="20" actId="113"/>
        <pc:sldMkLst>
          <pc:docMk/>
          <pc:sldMk cId="3629321817" sldId="339"/>
        </pc:sldMkLst>
        <pc:spChg chg="mod">
          <ac:chgData name="Power, Kathryn (Curriculum Policy and Standards)" userId="39542ede-2362-451c-bbe8-2c6860191fec" providerId="ADAL" clId="{83513319-1FBF-4260-A758-B4D081D14282}" dt="2022-03-24T06:02:18.495" v="18" actId="113"/>
          <ac:spMkLst>
            <pc:docMk/>
            <pc:sldMk cId="3629321817" sldId="339"/>
            <ac:spMk id="3" creationId="{A3698BB1-DD30-4EE5-910F-B001E7ED5739}"/>
          </ac:spMkLst>
        </pc:spChg>
        <pc:spChg chg="mod">
          <ac:chgData name="Power, Kathryn (Curriculum Policy and Standards)" userId="39542ede-2362-451c-bbe8-2c6860191fec" providerId="ADAL" clId="{83513319-1FBF-4260-A758-B4D081D14282}" dt="2022-03-24T06:02:29.941" v="20" actId="113"/>
          <ac:spMkLst>
            <pc:docMk/>
            <pc:sldMk cId="3629321817" sldId="339"/>
            <ac:spMk id="5" creationId="{C0E1AE03-3F2F-4F28-8AF8-8C6BA1353C83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2:52.161" v="24" actId="113"/>
        <pc:sldMkLst>
          <pc:docMk/>
          <pc:sldMk cId="1290772730" sldId="340"/>
        </pc:sldMkLst>
        <pc:spChg chg="mod">
          <ac:chgData name="Power, Kathryn (Curriculum Policy and Standards)" userId="39542ede-2362-451c-bbe8-2c6860191fec" providerId="ADAL" clId="{83513319-1FBF-4260-A758-B4D081D14282}" dt="2022-03-24T06:02:46.775" v="23" actId="113"/>
          <ac:spMkLst>
            <pc:docMk/>
            <pc:sldMk cId="1290772730" sldId="340"/>
            <ac:spMk id="3" creationId="{AB9BDBB3-B0CB-4293-95C9-DF9D3FA6EE67}"/>
          </ac:spMkLst>
        </pc:spChg>
        <pc:spChg chg="mod">
          <ac:chgData name="Power, Kathryn (Curriculum Policy and Standards)" userId="39542ede-2362-451c-bbe8-2c6860191fec" providerId="ADAL" clId="{83513319-1FBF-4260-A758-B4D081D14282}" dt="2022-03-24T06:02:52.161" v="24" actId="113"/>
          <ac:spMkLst>
            <pc:docMk/>
            <pc:sldMk cId="1290772730" sldId="340"/>
            <ac:spMk id="5" creationId="{72D10CE5-B560-42DD-935F-84E9C751E748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3:15.270" v="29" actId="113"/>
        <pc:sldMkLst>
          <pc:docMk/>
          <pc:sldMk cId="1843622104" sldId="341"/>
        </pc:sldMkLst>
        <pc:spChg chg="mod">
          <ac:chgData name="Power, Kathryn (Curriculum Policy and Standards)" userId="39542ede-2362-451c-bbe8-2c6860191fec" providerId="ADAL" clId="{83513319-1FBF-4260-A758-B4D081D14282}" dt="2022-03-24T06:03:15.270" v="29" actId="113"/>
          <ac:spMkLst>
            <pc:docMk/>
            <pc:sldMk cId="1843622104" sldId="341"/>
            <ac:spMk id="5" creationId="{72D10CE5-B560-42DD-935F-84E9C751E748}"/>
          </ac:spMkLst>
        </pc:spChg>
        <pc:spChg chg="mod">
          <ac:chgData name="Power, Kathryn (Curriculum Policy and Standards)" userId="39542ede-2362-451c-bbe8-2c6860191fec" providerId="ADAL" clId="{83513319-1FBF-4260-A758-B4D081D14282}" dt="2022-03-24T06:03:08.758" v="27" actId="113"/>
          <ac:spMkLst>
            <pc:docMk/>
            <pc:sldMk cId="1843622104" sldId="341"/>
            <ac:spMk id="7" creationId="{37E12AE3-D9D3-4E6E-BD9E-8E7B8D3BB000}"/>
          </ac:spMkLst>
        </pc:spChg>
      </pc:sldChg>
      <pc:sldChg chg="modSp mod">
        <pc:chgData name="Power, Kathryn (Curriculum Policy and Standards)" userId="39542ede-2362-451c-bbe8-2c6860191fec" providerId="ADAL" clId="{83513319-1FBF-4260-A758-B4D081D14282}" dt="2022-03-24T06:03:57.274" v="34" actId="113"/>
        <pc:sldMkLst>
          <pc:docMk/>
          <pc:sldMk cId="1071420707" sldId="344"/>
        </pc:sldMkLst>
        <pc:spChg chg="mod">
          <ac:chgData name="Power, Kathryn (Curriculum Policy and Standards)" userId="39542ede-2362-451c-bbe8-2c6860191fec" providerId="ADAL" clId="{83513319-1FBF-4260-A758-B4D081D14282}" dt="2022-03-24T06:03:57.274" v="34" actId="113"/>
          <ac:spMkLst>
            <pc:docMk/>
            <pc:sldMk cId="1071420707" sldId="344"/>
            <ac:spMk id="3" creationId="{AB9BDBB3-B0CB-4293-95C9-DF9D3FA6EE67}"/>
          </ac:spMkLst>
        </pc:spChg>
      </pc:sldChg>
    </pc:docChg>
  </pc:docChgLst>
  <pc:docChgLst>
    <pc:chgData name="McNab, Abbey (Curriculum Support)" userId="S::abbey.mcnab538@schools.sa.edu.au::51320d6c-2420-4665-8a03-71aa2205093f" providerId="AD" clId="Web-{A26E5F42-31FB-0A6C-AD23-6B5793D48169}"/>
    <pc:docChg chg="modSld">
      <pc:chgData name="McNab, Abbey (Curriculum Support)" userId="S::abbey.mcnab538@schools.sa.edu.au::51320d6c-2420-4665-8a03-71aa2205093f" providerId="AD" clId="Web-{A26E5F42-31FB-0A6C-AD23-6B5793D48169}" dt="2022-02-22T23:29:37.892" v="2" actId="1076"/>
      <pc:docMkLst>
        <pc:docMk/>
      </pc:docMkLst>
      <pc:sldChg chg="addSp delSp modSp">
        <pc:chgData name="McNab, Abbey (Curriculum Support)" userId="S::abbey.mcnab538@schools.sa.edu.au::51320d6c-2420-4665-8a03-71aa2205093f" providerId="AD" clId="Web-{A26E5F42-31FB-0A6C-AD23-6B5793D48169}" dt="2022-02-22T23:29:37.892" v="2" actId="1076"/>
        <pc:sldMkLst>
          <pc:docMk/>
          <pc:sldMk cId="3031576269" sldId="329"/>
        </pc:sldMkLst>
        <pc:spChg chg="del">
          <ac:chgData name="McNab, Abbey (Curriculum Support)" userId="S::abbey.mcnab538@schools.sa.edu.au::51320d6c-2420-4665-8a03-71aa2205093f" providerId="AD" clId="Web-{A26E5F42-31FB-0A6C-AD23-6B5793D48169}" dt="2022-02-22T23:29:33.845" v="0"/>
          <ac:spMkLst>
            <pc:docMk/>
            <pc:sldMk cId="3031576269" sldId="329"/>
            <ac:spMk id="6" creationId="{D6F7BFFF-EFEC-4691-A550-D1A59C05E368}"/>
          </ac:spMkLst>
        </pc:spChg>
        <pc:spChg chg="add mod">
          <ac:chgData name="McNab, Abbey (Curriculum Support)" userId="S::abbey.mcnab538@schools.sa.edu.au::51320d6c-2420-4665-8a03-71aa2205093f" providerId="AD" clId="Web-{A26E5F42-31FB-0A6C-AD23-6B5793D48169}" dt="2022-02-22T23:29:37.892" v="2" actId="1076"/>
          <ac:spMkLst>
            <pc:docMk/>
            <pc:sldMk cId="3031576269" sldId="329"/>
            <ac:spMk id="7" creationId="{6C57CA8B-AE63-49CE-8427-9834A1595F81}"/>
          </ac:spMkLst>
        </pc:spChg>
      </pc:sldChg>
    </pc:docChg>
  </pc:docChgLst>
  <pc:docChgLst>
    <pc:chgData name="Osbourne, Lawrina (Curriculum Support)" userId="5b989294-1a4f-4ecd-b7ab-ed9ef82fb5c7" providerId="ADAL" clId="{5F1CC06A-025B-4BAC-8D7D-695CB61C8532}"/>
    <pc:docChg chg="custSel addSld delSld modSld sldOrd modMainMaster">
      <pc:chgData name="Osbourne, Lawrina (Curriculum Support)" userId="5b989294-1a4f-4ecd-b7ab-ed9ef82fb5c7" providerId="ADAL" clId="{5F1CC06A-025B-4BAC-8D7D-695CB61C8532}" dt="2022-01-28T10:44:37.352" v="354"/>
      <pc:docMkLst>
        <pc:docMk/>
      </pc:docMkLst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641841233" sldId="268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379353518" sldId="269"/>
        </pc:sldMkLst>
      </pc:sldChg>
      <pc:sldChg chg="modTransition modAnim">
        <pc:chgData name="Osbourne, Lawrina (Curriculum Support)" userId="5b989294-1a4f-4ecd-b7ab-ed9ef82fb5c7" providerId="ADAL" clId="{5F1CC06A-025B-4BAC-8D7D-695CB61C8532}" dt="2022-01-28T09:31:07.491" v="225"/>
        <pc:sldMkLst>
          <pc:docMk/>
          <pc:sldMk cId="2267462658" sldId="283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206063152" sldId="284"/>
        </pc:sldMkLst>
      </pc:sldChg>
      <pc:sldChg chg="modSp mod 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2122648596" sldId="292"/>
        </pc:sldMkLst>
        <pc:spChg chg="mod">
          <ac:chgData name="Osbourne, Lawrina (Curriculum Support)" userId="5b989294-1a4f-4ecd-b7ab-ed9ef82fb5c7" providerId="ADAL" clId="{5F1CC06A-025B-4BAC-8D7D-695CB61C8532}" dt="2022-01-28T02:11:59.172" v="5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784759132" sldId="300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430489747" sldId="306"/>
        </pc:sldMkLst>
      </pc:sldChg>
      <pc:sldChg chg="modSp mod modTransition">
        <pc:chgData name="Osbourne, Lawrina (Curriculum Support)" userId="5b989294-1a4f-4ecd-b7ab-ed9ef82fb5c7" providerId="ADAL" clId="{5F1CC06A-025B-4BAC-8D7D-695CB61C8532}" dt="2022-01-28T09:20:10.394" v="49" actId="14100"/>
        <pc:sldMkLst>
          <pc:docMk/>
          <pc:sldMk cId="2874954787" sldId="308"/>
        </pc:sldMkLst>
        <pc:spChg chg="mod">
          <ac:chgData name="Osbourne, Lawrina (Curriculum Support)" userId="5b989294-1a4f-4ecd-b7ab-ed9ef82fb5c7" providerId="ADAL" clId="{5F1CC06A-025B-4BAC-8D7D-695CB61C8532}" dt="2022-01-28T09:20:10.394" v="49" actId="14100"/>
          <ac:spMkLst>
            <pc:docMk/>
            <pc:sldMk cId="2874954787" sldId="308"/>
            <ac:spMk id="2" creationId="{D87EC12D-0A4D-4E12-8796-7951CAD7DDFE}"/>
          </ac:spMkLst>
        </pc:spChg>
      </pc:sldChg>
      <pc:sldChg chg="modSp mod modTransition addCm modCm">
        <pc:chgData name="Osbourne, Lawrina (Curriculum Support)" userId="5b989294-1a4f-4ecd-b7ab-ed9ef82fb5c7" providerId="ADAL" clId="{5F1CC06A-025B-4BAC-8D7D-695CB61C8532}" dt="2022-01-28T10:44:37.352" v="354"/>
        <pc:sldMkLst>
          <pc:docMk/>
          <pc:sldMk cId="4158664442" sldId="309"/>
        </pc:sldMkLst>
        <pc:spChg chg="mod">
          <ac:chgData name="Osbourne, Lawrina (Curriculum Support)" userId="5b989294-1a4f-4ecd-b7ab-ed9ef82fb5c7" providerId="ADAL" clId="{5F1CC06A-025B-4BAC-8D7D-695CB61C8532}" dt="2022-01-28T09:22:11.199" v="51" actId="207"/>
          <ac:spMkLst>
            <pc:docMk/>
            <pc:sldMk cId="4158664442" sldId="309"/>
            <ac:spMk id="3" creationId="{AB9BDBB3-B0CB-4293-95C9-DF9D3FA6EE67}"/>
          </ac:spMkLst>
        </pc:spChg>
      </pc:sldChg>
      <pc:sldChg chg="modSp mod modTransition">
        <pc:chgData name="Osbourne, Lawrina (Curriculum Support)" userId="5b989294-1a4f-4ecd-b7ab-ed9ef82fb5c7" providerId="ADAL" clId="{5F1CC06A-025B-4BAC-8D7D-695CB61C8532}" dt="2022-01-28T09:19:57.105" v="30" actId="20577"/>
        <pc:sldMkLst>
          <pc:docMk/>
          <pc:sldMk cId="3994913127" sldId="310"/>
        </pc:sldMkLst>
        <pc:spChg chg="mod">
          <ac:chgData name="Osbourne, Lawrina (Curriculum Support)" userId="5b989294-1a4f-4ecd-b7ab-ed9ef82fb5c7" providerId="ADAL" clId="{5F1CC06A-025B-4BAC-8D7D-695CB61C8532}" dt="2022-01-28T09:19:57.105" v="30" actId="20577"/>
          <ac:spMkLst>
            <pc:docMk/>
            <pc:sldMk cId="3994913127" sldId="310"/>
            <ac:spMk id="2" creationId="{D87EC12D-0A4D-4E12-8796-7951CAD7DDFE}"/>
          </ac:spMkLst>
        </pc:spChg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105969889" sldId="311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475378859" sldId="312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988314035" sldId="313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031576269" sldId="329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383842781" sldId="330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35346483" sldId="331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901553028" sldId="332"/>
        </pc:sldMkLst>
      </pc:sldChg>
      <pc:sldChg chg="modTransition delCm">
        <pc:chgData name="Osbourne, Lawrina (Curriculum Support)" userId="5b989294-1a4f-4ecd-b7ab-ed9ef82fb5c7" providerId="ADAL" clId="{5F1CC06A-025B-4BAC-8D7D-695CB61C8532}" dt="2022-01-28T09:30:03.822" v="223" actId="1592"/>
        <pc:sldMkLst>
          <pc:docMk/>
          <pc:sldMk cId="3648819339" sldId="333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826254587" sldId="336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699535179" sldId="337"/>
        </pc:sldMkLst>
      </pc:sldChg>
      <pc:sldChg chg="modSp mod 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947704252" sldId="338"/>
        </pc:sldMkLst>
        <pc:picChg chg="mod">
          <ac:chgData name="Osbourne, Lawrina (Curriculum Support)" userId="5b989294-1a4f-4ecd-b7ab-ed9ef82fb5c7" providerId="ADAL" clId="{5F1CC06A-025B-4BAC-8D7D-695CB61C8532}" dt="2022-01-28T02:05:45.849" v="0" actId="1076"/>
          <ac:picMkLst>
            <pc:docMk/>
            <pc:sldMk cId="947704252" sldId="338"/>
            <ac:picMk id="6" creationId="{489D1B20-EAC7-4A93-87B8-6AE28258C236}"/>
          </ac:picMkLst>
        </pc:picChg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3629321817" sldId="339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290772730" sldId="340"/>
        </pc:sldMkLst>
      </pc:sldChg>
      <pc:sldChg chg="modTransition">
        <pc:chgData name="Osbourne, Lawrina (Curriculum Support)" userId="5b989294-1a4f-4ecd-b7ab-ed9ef82fb5c7" providerId="ADAL" clId="{5F1CC06A-025B-4BAC-8D7D-695CB61C8532}" dt="2022-01-28T09:19:15.436" v="6"/>
        <pc:sldMkLst>
          <pc:docMk/>
          <pc:sldMk cId="1843622104" sldId="341"/>
        </pc:sldMkLst>
      </pc:sldChg>
      <pc:sldChg chg="modSp del mod modTransition modShow addCm modCm">
        <pc:chgData name="Osbourne, Lawrina (Curriculum Support)" userId="5b989294-1a4f-4ecd-b7ab-ed9ef82fb5c7" providerId="ADAL" clId="{5F1CC06A-025B-4BAC-8D7D-695CB61C8532}" dt="2022-01-28T10:42:45.759" v="353" actId="2696"/>
        <pc:sldMkLst>
          <pc:docMk/>
          <pc:sldMk cId="842345069" sldId="342"/>
        </pc:sldMkLst>
        <pc:spChg chg="mod">
          <ac:chgData name="Osbourne, Lawrina (Curriculum Support)" userId="5b989294-1a4f-4ecd-b7ab-ed9ef82fb5c7" providerId="ADAL" clId="{5F1CC06A-025B-4BAC-8D7D-695CB61C8532}" dt="2022-01-28T10:18:24.142" v="262" actId="20577"/>
          <ac:spMkLst>
            <pc:docMk/>
            <pc:sldMk cId="842345069" sldId="342"/>
            <ac:spMk id="3" creationId="{AB9BDBB3-B0CB-4293-95C9-DF9D3FA6EE67}"/>
          </ac:spMkLst>
        </pc:spChg>
      </pc:sldChg>
      <pc:sldChg chg="modSp add del mod modShow">
        <pc:chgData name="Osbourne, Lawrina (Curriculum Support)" userId="5b989294-1a4f-4ecd-b7ab-ed9ef82fb5c7" providerId="ADAL" clId="{5F1CC06A-025B-4BAC-8D7D-695CB61C8532}" dt="2022-01-28T10:42:39.160" v="352" actId="2696"/>
        <pc:sldMkLst>
          <pc:docMk/>
          <pc:sldMk cId="1963039337" sldId="343"/>
        </pc:sldMkLst>
        <pc:spChg chg="mod">
          <ac:chgData name="Osbourne, Lawrina (Curriculum Support)" userId="5b989294-1a4f-4ecd-b7ab-ed9ef82fb5c7" providerId="ADAL" clId="{5F1CC06A-025B-4BAC-8D7D-695CB61C8532}" dt="2022-01-28T10:25:07.877" v="280" actId="20577"/>
          <ac:spMkLst>
            <pc:docMk/>
            <pc:sldMk cId="1963039337" sldId="343"/>
            <ac:spMk id="2" creationId="{D04B11CB-A4AA-4BB3-AE5A-874E462C0F69}"/>
          </ac:spMkLst>
        </pc:spChg>
      </pc:sldChg>
      <pc:sldChg chg="modSp add mod">
        <pc:chgData name="Osbourne, Lawrina (Curriculum Support)" userId="5b989294-1a4f-4ecd-b7ab-ed9ef82fb5c7" providerId="ADAL" clId="{5F1CC06A-025B-4BAC-8D7D-695CB61C8532}" dt="2022-01-28T10:26:09.684" v="292" actId="20577"/>
        <pc:sldMkLst>
          <pc:docMk/>
          <pc:sldMk cId="1071420707" sldId="344"/>
        </pc:sldMkLst>
        <pc:spChg chg="mod">
          <ac:chgData name="Osbourne, Lawrina (Curriculum Support)" userId="5b989294-1a4f-4ecd-b7ab-ed9ef82fb5c7" providerId="ADAL" clId="{5F1CC06A-025B-4BAC-8D7D-695CB61C8532}" dt="2022-01-28T10:26:09.684" v="292" actId="20577"/>
          <ac:spMkLst>
            <pc:docMk/>
            <pc:sldMk cId="1071420707" sldId="344"/>
            <ac:spMk id="2" creationId="{D04B11CB-A4AA-4BB3-AE5A-874E462C0F69}"/>
          </ac:spMkLst>
        </pc:spChg>
      </pc:sldChg>
      <pc:sldChg chg="modSp add mod ord">
        <pc:chgData name="Osbourne, Lawrina (Curriculum Support)" userId="5b989294-1a4f-4ecd-b7ab-ed9ef82fb5c7" providerId="ADAL" clId="{5F1CC06A-025B-4BAC-8D7D-695CB61C8532}" dt="2022-01-28T10:28:05.185" v="349" actId="14100"/>
        <pc:sldMkLst>
          <pc:docMk/>
          <pc:sldMk cId="4033024543" sldId="345"/>
        </pc:sldMkLst>
        <pc:spChg chg="mod">
          <ac:chgData name="Osbourne, Lawrina (Curriculum Support)" userId="5b989294-1a4f-4ecd-b7ab-ed9ef82fb5c7" providerId="ADAL" clId="{5F1CC06A-025B-4BAC-8D7D-695CB61C8532}" dt="2022-01-28T10:27:13.483" v="343" actId="6549"/>
          <ac:spMkLst>
            <pc:docMk/>
            <pc:sldMk cId="4033024543" sldId="345"/>
            <ac:spMk id="2" creationId="{D04B11CB-A4AA-4BB3-AE5A-874E462C0F69}"/>
          </ac:spMkLst>
        </pc:spChg>
        <pc:spChg chg="mod">
          <ac:chgData name="Osbourne, Lawrina (Curriculum Support)" userId="5b989294-1a4f-4ecd-b7ab-ed9ef82fb5c7" providerId="ADAL" clId="{5F1CC06A-025B-4BAC-8D7D-695CB61C8532}" dt="2022-01-28T10:28:05.185" v="349" actId="14100"/>
          <ac:spMkLst>
            <pc:docMk/>
            <pc:sldMk cId="4033024543" sldId="345"/>
            <ac:spMk id="3" creationId="{AB9BDBB3-B0CB-4293-95C9-DF9D3FA6EE67}"/>
          </ac:spMkLst>
        </pc:spChg>
      </pc:sldChg>
      <pc:sldMasterChg chg="modTransition modSldLayout">
        <pc:chgData name="Osbourne, Lawrina (Curriculum Support)" userId="5b989294-1a4f-4ecd-b7ab-ed9ef82fb5c7" providerId="ADAL" clId="{5F1CC06A-025B-4BAC-8D7D-695CB61C8532}" dt="2022-01-28T09:19:15.436" v="6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269508251" sldId="2147483672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1341072606" sldId="2147483673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2032022958" sldId="2147483674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3289647647" sldId="2147483675"/>
          </pc:sldLayoutMkLst>
        </pc:sldLayoutChg>
        <pc:sldLayoutChg chg="modTransition">
          <pc:chgData name="Osbourne, Lawrina (Curriculum Support)" userId="5b989294-1a4f-4ecd-b7ab-ed9ef82fb5c7" providerId="ADAL" clId="{5F1CC06A-025B-4BAC-8D7D-695CB61C8532}" dt="2022-01-28T09:19:15.436" v="6"/>
          <pc:sldLayoutMkLst>
            <pc:docMk/>
            <pc:sldMasterMk cId="1123625482" sldId="2147483648"/>
            <pc:sldLayoutMk cId="3069147708" sldId="2147483676"/>
          </pc:sldLayoutMkLst>
        </pc:sldLayoutChg>
      </pc:sldMasterChg>
    </pc:docChg>
  </pc:docChgLst>
  <pc:docChgLst>
    <pc:chgData name="Light, Jane (Curriculum Support)" userId="38f041a2-02fc-425b-9559-cdb75a858b09" providerId="ADAL" clId="{2535B2F5-8AA4-4626-B625-7D6B6A8671F4}"/>
    <pc:docChg chg="modSld">
      <pc:chgData name="Light, Jane (Curriculum Support)" userId="38f041a2-02fc-425b-9559-cdb75a858b09" providerId="ADAL" clId="{2535B2F5-8AA4-4626-B625-7D6B6A8671F4}" dt="2022-01-28T03:56:27.530" v="2" actId="20577"/>
      <pc:docMkLst>
        <pc:docMk/>
      </pc:docMkLst>
      <pc:sldChg chg="modSp mod modNotesTx">
        <pc:chgData name="Light, Jane (Curriculum Support)" userId="38f041a2-02fc-425b-9559-cdb75a858b09" providerId="ADAL" clId="{2535B2F5-8AA4-4626-B625-7D6B6A8671F4}" dt="2022-01-28T03:56:27.530" v="2" actId="20577"/>
        <pc:sldMkLst>
          <pc:docMk/>
          <pc:sldMk cId="1379353518" sldId="269"/>
        </pc:sldMkLst>
        <pc:spChg chg="mod">
          <ac:chgData name="Light, Jane (Curriculum Support)" userId="38f041a2-02fc-425b-9559-cdb75a858b09" providerId="ADAL" clId="{2535B2F5-8AA4-4626-B625-7D6B6A8671F4}" dt="2022-01-28T03:56:22.517" v="1" actId="20577"/>
          <ac:spMkLst>
            <pc:docMk/>
            <pc:sldMk cId="1379353518" sldId="269"/>
            <ac:spMk id="2" creationId="{D04B11CB-A4AA-4BB3-AE5A-874E462C0F69}"/>
          </ac:spMkLst>
        </pc:spChg>
      </pc:sldChg>
    </pc:docChg>
  </pc:docChgLst>
  <pc:docChgLst>
    <pc:chgData name="Power, Kathryn (Curriculum Policy and Standards)" userId="39542ede-2362-451c-bbe8-2c6860191fec" providerId="ADAL" clId="{7E3641DE-C5E2-4832-84B3-63D8D7C3B0DE}"/>
    <pc:docChg chg="undo custSel modSld">
      <pc:chgData name="Power, Kathryn (Curriculum Policy and Standards)" userId="39542ede-2362-451c-bbe8-2c6860191fec" providerId="ADAL" clId="{7E3641DE-C5E2-4832-84B3-63D8D7C3B0DE}" dt="2022-01-31T22:45:54.096" v="14" actId="20577"/>
      <pc:docMkLst>
        <pc:docMk/>
      </pc:docMkLst>
      <pc:sldChg chg="modSp mod">
        <pc:chgData name="Power, Kathryn (Curriculum Policy and Standards)" userId="39542ede-2362-451c-bbe8-2c6860191fec" providerId="ADAL" clId="{7E3641DE-C5E2-4832-84B3-63D8D7C3B0DE}" dt="2022-01-31T22:45:54.096" v="14" actId="20577"/>
        <pc:sldMkLst>
          <pc:docMk/>
          <pc:sldMk cId="2122648596" sldId="292"/>
        </pc:sldMkLst>
        <pc:spChg chg="mod">
          <ac:chgData name="Power, Kathryn (Curriculum Policy and Standards)" userId="39542ede-2362-451c-bbe8-2c6860191fec" providerId="ADAL" clId="{7E3641DE-C5E2-4832-84B3-63D8D7C3B0DE}" dt="2022-01-31T22:45:54.096" v="14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ower, Kathryn (Curriculum Policy and Standards)" userId="39542ede-2362-451c-bbe8-2c6860191fec" providerId="ADAL" clId="{7E3641DE-C5E2-4832-84B3-63D8D7C3B0DE}" dt="2022-01-31T22:43:52.628" v="9" actId="207"/>
        <pc:sldMkLst>
          <pc:docMk/>
          <pc:sldMk cId="3430489747" sldId="306"/>
        </pc:sldMkLst>
        <pc:spChg chg="mod">
          <ac:chgData name="Power, Kathryn (Curriculum Policy and Standards)" userId="39542ede-2362-451c-bbe8-2c6860191fec" providerId="ADAL" clId="{7E3641DE-C5E2-4832-84B3-63D8D7C3B0DE}" dt="2022-01-31T22:43:52.628" v="9" actId="207"/>
          <ac:spMkLst>
            <pc:docMk/>
            <pc:sldMk cId="3430489747" sldId="306"/>
            <ac:spMk id="10" creationId="{AC3DCFC4-6890-40F7-9ADD-E7CCBFE46491}"/>
          </ac:spMkLst>
        </pc:spChg>
      </pc:sldChg>
    </pc:docChg>
  </pc:docChgLst>
  <pc:docChgLst>
    <pc:chgData name="Strong, Ebony (Curriculum Support)" userId="fc4f9260-2f14-4a69-9b3f-0e36ce06e08b" providerId="ADAL" clId="{EB10A45C-0C95-48F8-A28A-BC506C66D1D5}"/>
    <pc:docChg chg="undo redo custSel addSld delSld modSld sldOrd modMainMaster">
      <pc:chgData name="Strong, Ebony (Curriculum Support)" userId="fc4f9260-2f14-4a69-9b3f-0e36ce06e08b" providerId="ADAL" clId="{EB10A45C-0C95-48F8-A28A-BC506C66D1D5}" dt="2022-01-27T00:57:31.581" v="4402"/>
      <pc:docMkLst>
        <pc:docMk/>
      </pc:docMkLst>
      <pc:sldChg chg="del">
        <pc:chgData name="Strong, Ebony (Curriculum Support)" userId="fc4f9260-2f14-4a69-9b3f-0e36ce06e08b" providerId="ADAL" clId="{EB10A45C-0C95-48F8-A28A-BC506C66D1D5}" dt="2022-01-25T10:45:11.670" v="93" actId="2696"/>
        <pc:sldMkLst>
          <pc:docMk/>
          <pc:sldMk cId="2213450308" sldId="264"/>
        </pc:sldMkLst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641841233" sldId="268"/>
        </pc:sldMkLst>
        <pc:spChg chg="mod">
          <ac:chgData name="Strong, Ebony (Curriculum Support)" userId="fc4f9260-2f14-4a69-9b3f-0e36ce06e08b" providerId="ADAL" clId="{EB10A45C-0C95-48F8-A28A-BC506C66D1D5}" dt="2022-01-25T10:16:02.286" v="5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Strong, Ebony (Curriculum Support)" userId="fc4f9260-2f14-4a69-9b3f-0e36ce06e08b" providerId="ADAL" clId="{EB10A45C-0C95-48F8-A28A-BC506C66D1D5}" dt="2022-01-25T10:37:13.121" v="92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Strong, Ebony (Curriculum Support)" userId="fc4f9260-2f14-4a69-9b3f-0e36ce06e08b" providerId="ADAL" clId="{EB10A45C-0C95-48F8-A28A-BC506C66D1D5}" dt="2022-01-25T10:16:05.969" v="12" actId="20577"/>
          <ac:spMkLst>
            <pc:docMk/>
            <pc:sldMk cId="3641841233" sldId="268"/>
            <ac:spMk id="4" creationId="{D0697118-CD2B-4676-8ECA-E66DE8A5AE4A}"/>
          </ac:spMkLst>
        </pc:spChg>
        <pc:picChg chg="add del mod">
          <ac:chgData name="Strong, Ebony (Curriculum Support)" userId="fc4f9260-2f14-4a69-9b3f-0e36ce06e08b" providerId="ADAL" clId="{EB10A45C-0C95-48F8-A28A-BC506C66D1D5}" dt="2022-01-26T03:04:50.322" v="3512"/>
          <ac:picMkLst>
            <pc:docMk/>
            <pc:sldMk cId="3641841233" sldId="268"/>
            <ac:picMk id="5" creationId="{535FC0E1-0DC9-44B5-84BC-BE6889D02C90}"/>
          </ac:picMkLst>
        </pc:picChg>
        <pc:picChg chg="add mod">
          <ac:chgData name="Strong, Ebony (Curriculum Support)" userId="fc4f9260-2f14-4a69-9b3f-0e36ce06e08b" providerId="ADAL" clId="{EB10A45C-0C95-48F8-A28A-BC506C66D1D5}" dt="2022-01-26T03:57:27.143" v="3901" actId="1076"/>
          <ac:picMkLst>
            <pc:docMk/>
            <pc:sldMk cId="3641841233" sldId="268"/>
            <ac:picMk id="6" creationId="{6B2F9AB8-1679-46F2-BE1D-035ED3356B1C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379353518" sldId="269"/>
        </pc:sldMkLst>
        <pc:spChg chg="mod">
          <ac:chgData name="Strong, Ebony (Curriculum Support)" userId="fc4f9260-2f14-4a69-9b3f-0e36ce06e08b" providerId="ADAL" clId="{EB10A45C-0C95-48F8-A28A-BC506C66D1D5}" dt="2022-01-25T10:51:08.881" v="111" actId="20577"/>
          <ac:spMkLst>
            <pc:docMk/>
            <pc:sldMk cId="1379353518" sldId="269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EB10A45C-0C95-48F8-A28A-BC506C66D1D5}" dt="2022-01-27T00:53:24.376" v="4397" actId="20577"/>
          <ac:spMkLst>
            <pc:docMk/>
            <pc:sldMk cId="1379353518" sldId="269"/>
            <ac:spMk id="3" creationId="{AB9BDBB3-B0CB-4293-95C9-DF9D3FA6EE67}"/>
          </ac:spMkLst>
        </pc:spChg>
        <pc:picChg chg="add del mod">
          <ac:chgData name="Strong, Ebony (Curriculum Support)" userId="fc4f9260-2f14-4a69-9b3f-0e36ce06e08b" providerId="ADAL" clId="{EB10A45C-0C95-48F8-A28A-BC506C66D1D5}" dt="2022-01-26T03:05:55.190" v="3515"/>
          <ac:picMkLst>
            <pc:docMk/>
            <pc:sldMk cId="1379353518" sldId="269"/>
            <ac:picMk id="4" creationId="{8972B291-5EE6-4F22-99C8-4D4F5C52BC97}"/>
          </ac:picMkLst>
        </pc:picChg>
        <pc:picChg chg="add mod">
          <ac:chgData name="Strong, Ebony (Curriculum Support)" userId="fc4f9260-2f14-4a69-9b3f-0e36ce06e08b" providerId="ADAL" clId="{EB10A45C-0C95-48F8-A28A-BC506C66D1D5}" dt="2022-01-27T00:57:23.694" v="4399" actId="1076"/>
          <ac:picMkLst>
            <pc:docMk/>
            <pc:sldMk cId="1379353518" sldId="269"/>
            <ac:picMk id="4" creationId="{98058DA9-B7D0-498A-9537-459DAB3F4942}"/>
          </ac:picMkLst>
        </pc:picChg>
        <pc:picChg chg="add del mod">
          <ac:chgData name="Strong, Ebony (Curriculum Support)" userId="fc4f9260-2f14-4a69-9b3f-0e36ce06e08b" providerId="ADAL" clId="{EB10A45C-0C95-48F8-A28A-BC506C66D1D5}" dt="2022-01-27T00:55:56.816" v="4398"/>
          <ac:picMkLst>
            <pc:docMk/>
            <pc:sldMk cId="1379353518" sldId="269"/>
            <ac:picMk id="5" creationId="{0428E3A5-E9EB-4125-B199-1B0943147505}"/>
          </ac:picMkLst>
        </pc:picChg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3445766138" sldId="270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1447815874" sldId="271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1111284817" sldId="272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3277572930" sldId="273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1058400047" sldId="274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2030106718" sldId="275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1661203306" sldId="276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3372526462" sldId="277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2764012691" sldId="278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192072529" sldId="279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9858820" sldId="280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556791524" sldId="281"/>
        </pc:sldMkLst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949889065" sldId="282"/>
        </pc:sldMkLst>
      </pc:sldChg>
      <pc:sldChg chg="addSp modSp mod 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2267462658" sldId="283"/>
        </pc:sldMkLst>
        <pc:picChg chg="add mod">
          <ac:chgData name="Strong, Ebony (Curriculum Support)" userId="fc4f9260-2f14-4a69-9b3f-0e36ce06e08b" providerId="ADAL" clId="{EB10A45C-0C95-48F8-A28A-BC506C66D1D5}" dt="2022-01-26T04:06:16.489" v="3969" actId="1076"/>
          <ac:picMkLst>
            <pc:docMk/>
            <pc:sldMk cId="2267462658" sldId="283"/>
            <ac:picMk id="2" creationId="{F11F407B-4C1E-4093-BD95-067FC00B2EE4}"/>
          </ac:picMkLst>
        </pc:picChg>
      </pc:sldChg>
      <pc:sldChg chg="addSp delSp modSp mod 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206063152" sldId="284"/>
        </pc:sldMkLst>
        <pc:spChg chg="del mod">
          <ac:chgData name="Strong, Ebony (Curriculum Support)" userId="fc4f9260-2f14-4a69-9b3f-0e36ce06e08b" providerId="ADAL" clId="{EB10A45C-0C95-48F8-A28A-BC506C66D1D5}" dt="2022-01-26T04:15:21.451" v="4046" actId="478"/>
          <ac:spMkLst>
            <pc:docMk/>
            <pc:sldMk cId="1206063152" sldId="284"/>
            <ac:spMk id="2" creationId="{3E3E0B8D-0A25-48DC-803A-5C3BA21C471A}"/>
          </ac:spMkLst>
        </pc:spChg>
        <pc:spChg chg="add del">
          <ac:chgData name="Strong, Ebony (Curriculum Support)" userId="fc4f9260-2f14-4a69-9b3f-0e36ce06e08b" providerId="ADAL" clId="{EB10A45C-0C95-48F8-A28A-BC506C66D1D5}" dt="2022-01-26T03:02:19.997" v="3510" actId="478"/>
          <ac:spMkLst>
            <pc:docMk/>
            <pc:sldMk cId="1206063152" sldId="284"/>
            <ac:spMk id="4" creationId="{2D852B43-2431-4FDB-938C-670AEF49AF93}"/>
          </ac:spMkLst>
        </pc:spChg>
        <pc:spChg chg="add mod">
          <ac:chgData name="Strong, Ebony (Curriculum Support)" userId="fc4f9260-2f14-4a69-9b3f-0e36ce06e08b" providerId="ADAL" clId="{EB10A45C-0C95-48F8-A28A-BC506C66D1D5}" dt="2022-01-26T23:06:10.370" v="4239" actId="2711"/>
          <ac:spMkLst>
            <pc:docMk/>
            <pc:sldMk cId="1206063152" sldId="284"/>
            <ac:spMk id="5" creationId="{841AF8A3-0F10-482B-BD52-C8E4179B4D50}"/>
          </ac:spMkLst>
        </pc:spChg>
        <pc:spChg chg="add del mod">
          <ac:chgData name="Strong, Ebony (Curriculum Support)" userId="fc4f9260-2f14-4a69-9b3f-0e36ce06e08b" providerId="ADAL" clId="{EB10A45C-0C95-48F8-A28A-BC506C66D1D5}" dt="2022-01-26T04:15:21.456" v="4048"/>
          <ac:spMkLst>
            <pc:docMk/>
            <pc:sldMk cId="1206063152" sldId="284"/>
            <ac:spMk id="7" creationId="{268C8D53-50D6-4524-BE86-D17F062AEA1C}"/>
          </ac:spMkLst>
        </pc:spChg>
      </pc:sldChg>
      <pc:sldChg chg="del">
        <pc:chgData name="Strong, Ebony (Curriculum Support)" userId="fc4f9260-2f14-4a69-9b3f-0e36ce06e08b" providerId="ADAL" clId="{EB10A45C-0C95-48F8-A28A-BC506C66D1D5}" dt="2022-01-26T02:57:47.729" v="3470" actId="2696"/>
        <pc:sldMkLst>
          <pc:docMk/>
          <pc:sldMk cId="3358186590" sldId="285"/>
        </pc:sldMkLst>
      </pc:sldChg>
      <pc:sldChg chg="add del 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2122648596" sldId="292"/>
        </pc:sldMkLst>
      </pc:sldChg>
      <pc:sldChg chg="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784759132" sldId="300"/>
        </pc:sldMkLst>
      </pc:sldChg>
      <pc:sldChg chg="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430489747" sldId="306"/>
        </pc:sldMkLst>
      </pc:sldChg>
      <pc:sldChg chg="modSp mod 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2874954787" sldId="308"/>
        </pc:sldMkLst>
        <pc:spChg chg="mod">
          <ac:chgData name="Strong, Ebony (Curriculum Support)" userId="fc4f9260-2f14-4a69-9b3f-0e36ce06e08b" providerId="ADAL" clId="{EB10A45C-0C95-48F8-A28A-BC506C66D1D5}" dt="2022-01-25T11:08:56.219" v="282" actId="1076"/>
          <ac:spMkLst>
            <pc:docMk/>
            <pc:sldMk cId="2874954787" sldId="308"/>
            <ac:spMk id="2" creationId="{D87EC12D-0A4D-4E12-8796-7951CAD7DDFE}"/>
          </ac:spMkLst>
        </pc:sp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4158664442" sldId="309"/>
        </pc:sldMkLst>
        <pc:spChg chg="mod">
          <ac:chgData name="Strong, Ebony (Curriculum Support)" userId="fc4f9260-2f14-4a69-9b3f-0e36ce06e08b" providerId="ADAL" clId="{EB10A45C-0C95-48F8-A28A-BC506C66D1D5}" dt="2022-01-26T01:51:51.587" v="2937" actId="1076"/>
          <ac:spMkLst>
            <pc:docMk/>
            <pc:sldMk cId="4158664442" sldId="309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EB10A45C-0C95-48F8-A28A-BC506C66D1D5}" dt="2022-01-26T01:51:48.849" v="2936" actId="1076"/>
          <ac:spMkLst>
            <pc:docMk/>
            <pc:sldMk cId="4158664442" sldId="309"/>
            <ac:spMk id="3" creationId="{AB9BDBB3-B0CB-4293-95C9-DF9D3FA6EE67}"/>
          </ac:spMkLst>
        </pc:spChg>
        <pc:spChg chg="add mod">
          <ac:chgData name="Strong, Ebony (Curriculum Support)" userId="fc4f9260-2f14-4a69-9b3f-0e36ce06e08b" providerId="ADAL" clId="{EB10A45C-0C95-48F8-A28A-BC506C66D1D5}" dt="2022-01-26T22:56:44.778" v="4169" actId="1076"/>
          <ac:spMkLst>
            <pc:docMk/>
            <pc:sldMk cId="4158664442" sldId="309"/>
            <ac:spMk id="4" creationId="{803C24C4-267E-4E8C-9F92-AABBB8959944}"/>
          </ac:spMkLst>
        </pc:spChg>
        <pc:spChg chg="add del mod">
          <ac:chgData name="Strong, Ebony (Curriculum Support)" userId="fc4f9260-2f14-4a69-9b3f-0e36ce06e08b" providerId="ADAL" clId="{EB10A45C-0C95-48F8-A28A-BC506C66D1D5}" dt="2022-01-25T23:14:09.767" v="1445" actId="21"/>
          <ac:spMkLst>
            <pc:docMk/>
            <pc:sldMk cId="4158664442" sldId="309"/>
            <ac:spMk id="5" creationId="{D5D391C5-27AC-4D49-821A-85590F3C68D5}"/>
          </ac:spMkLst>
        </pc:spChg>
        <pc:picChg chg="add del mod">
          <ac:chgData name="Strong, Ebony (Curriculum Support)" userId="fc4f9260-2f14-4a69-9b3f-0e36ce06e08b" providerId="ADAL" clId="{EB10A45C-0C95-48F8-A28A-BC506C66D1D5}" dt="2022-01-25T23:13:57.774" v="1443" actId="478"/>
          <ac:picMkLst>
            <pc:docMk/>
            <pc:sldMk cId="4158664442" sldId="309"/>
            <ac:picMk id="4" creationId="{B3826591-8384-4351-A0B7-86FBC306F893}"/>
          </ac:picMkLst>
        </pc:picChg>
        <pc:picChg chg="add mod">
          <ac:chgData name="Strong, Ebony (Curriculum Support)" userId="fc4f9260-2f14-4a69-9b3f-0e36ce06e08b" providerId="ADAL" clId="{EB10A45C-0C95-48F8-A28A-BC506C66D1D5}" dt="2022-01-26T04:03:45.462" v="3938" actId="1076"/>
          <ac:picMkLst>
            <pc:docMk/>
            <pc:sldMk cId="4158664442" sldId="309"/>
            <ac:picMk id="6" creationId="{34927FD4-C3B0-4401-BC5E-F3E26F533594}"/>
          </ac:picMkLst>
        </pc:picChg>
      </pc:sldChg>
      <pc:sldChg chg="modSp mod modTransition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994913127" sldId="310"/>
        </pc:sldMkLst>
        <pc:spChg chg="mod">
          <ac:chgData name="Strong, Ebony (Curriculum Support)" userId="fc4f9260-2f14-4a69-9b3f-0e36ce06e08b" providerId="ADAL" clId="{EB10A45C-0C95-48F8-A28A-BC506C66D1D5}" dt="2022-01-25T11:09:20.902" v="320" actId="20577"/>
          <ac:spMkLst>
            <pc:docMk/>
            <pc:sldMk cId="3994913127" sldId="310"/>
            <ac:spMk id="2" creationId="{D87EC12D-0A4D-4E12-8796-7951CAD7DDFE}"/>
          </ac:spMkLst>
        </pc:sp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105969889" sldId="311"/>
        </pc:sldMkLst>
        <pc:spChg chg="mod">
          <ac:chgData name="Strong, Ebony (Curriculum Support)" userId="fc4f9260-2f14-4a69-9b3f-0e36ce06e08b" providerId="ADAL" clId="{EB10A45C-0C95-48F8-A28A-BC506C66D1D5}" dt="2022-01-26T03:32:08.663" v="3799" actId="1076"/>
          <ac:spMkLst>
            <pc:docMk/>
            <pc:sldMk cId="3105969889" sldId="311"/>
            <ac:spMk id="2" creationId="{D87EC12D-0A4D-4E12-8796-7951CAD7DDFE}"/>
          </ac:spMkLst>
        </pc:spChg>
        <pc:spChg chg="mod">
          <ac:chgData name="Strong, Ebony (Curriculum Support)" userId="fc4f9260-2f14-4a69-9b3f-0e36ce06e08b" providerId="ADAL" clId="{EB10A45C-0C95-48F8-A28A-BC506C66D1D5}" dt="2022-01-26T03:32:12.342" v="3800" actId="1076"/>
          <ac:spMkLst>
            <pc:docMk/>
            <pc:sldMk cId="3105969889" sldId="311"/>
            <ac:spMk id="3" creationId="{A3698BB1-DD30-4EE5-910F-B001E7ED5739}"/>
          </ac:spMkLst>
        </pc:spChg>
        <pc:spChg chg="del">
          <ac:chgData name="Strong, Ebony (Curriculum Support)" userId="fc4f9260-2f14-4a69-9b3f-0e36ce06e08b" providerId="ADAL" clId="{EB10A45C-0C95-48F8-A28A-BC506C66D1D5}" dt="2022-01-26T03:58:35.400" v="3914" actId="478"/>
          <ac:spMkLst>
            <pc:docMk/>
            <pc:sldMk cId="3105969889" sldId="311"/>
            <ac:spMk id="4" creationId="{C4297B06-3D2B-4358-B793-298F19DD5A6D}"/>
          </ac:spMkLst>
        </pc:spChg>
        <pc:spChg chg="add del mod">
          <ac:chgData name="Strong, Ebony (Curriculum Support)" userId="fc4f9260-2f14-4a69-9b3f-0e36ce06e08b" providerId="ADAL" clId="{EB10A45C-0C95-48F8-A28A-BC506C66D1D5}" dt="2022-01-26T03:30:45.032" v="3640" actId="478"/>
          <ac:spMkLst>
            <pc:docMk/>
            <pc:sldMk cId="3105969889" sldId="311"/>
            <ac:spMk id="5" creationId="{C0E1AE03-3F2F-4F28-8AF8-8C6BA1353C83}"/>
          </ac:spMkLst>
        </pc:spChg>
        <pc:spChg chg="add del mod">
          <ac:chgData name="Strong, Ebony (Curriculum Support)" userId="fc4f9260-2f14-4a69-9b3f-0e36ce06e08b" providerId="ADAL" clId="{EB10A45C-0C95-48F8-A28A-BC506C66D1D5}" dt="2022-01-25T23:21:44.631" v="1476" actId="21"/>
          <ac:spMkLst>
            <pc:docMk/>
            <pc:sldMk cId="3105969889" sldId="311"/>
            <ac:spMk id="10" creationId="{30738479-4F35-42D2-9FF1-4318D23D479D}"/>
          </ac:spMkLst>
        </pc:spChg>
        <pc:picChg chg="add del mod">
          <ac:chgData name="Strong, Ebony (Curriculum Support)" userId="fc4f9260-2f14-4a69-9b3f-0e36ce06e08b" providerId="ADAL" clId="{EB10A45C-0C95-48F8-A28A-BC506C66D1D5}" dt="2022-01-26T03:27:12.969" v="3635"/>
          <ac:picMkLst>
            <pc:docMk/>
            <pc:sldMk cId="3105969889" sldId="311"/>
            <ac:picMk id="6" creationId="{843B3100-8065-4916-AE62-F4C457E2E9A3}"/>
          </ac:picMkLst>
        </pc:picChg>
        <pc:picChg chg="del mod">
          <ac:chgData name="Strong, Ebony (Curriculum Support)" userId="fc4f9260-2f14-4a69-9b3f-0e36ce06e08b" providerId="ADAL" clId="{EB10A45C-0C95-48F8-A28A-BC506C66D1D5}" dt="2022-01-25T11:18:38.807" v="419" actId="478"/>
          <ac:picMkLst>
            <pc:docMk/>
            <pc:sldMk cId="3105969889" sldId="311"/>
            <ac:picMk id="6" creationId="{F04702E9-B3B6-491D-A940-416D76892A2A}"/>
          </ac:picMkLst>
        </pc:picChg>
        <pc:picChg chg="add del mod">
          <ac:chgData name="Strong, Ebony (Curriculum Support)" userId="fc4f9260-2f14-4a69-9b3f-0e36ce06e08b" providerId="ADAL" clId="{EB10A45C-0C95-48F8-A28A-BC506C66D1D5}" dt="2022-01-25T12:27:50.628" v="1198" actId="21"/>
          <ac:picMkLst>
            <pc:docMk/>
            <pc:sldMk cId="3105969889" sldId="311"/>
            <ac:picMk id="7" creationId="{38AE87E2-3CEC-44C5-840B-44624B9A7450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30:30.249" v="3639" actId="478"/>
          <ac:picMkLst>
            <pc:docMk/>
            <pc:sldMk cId="3105969889" sldId="311"/>
            <ac:picMk id="7" creationId="{EDE9FEB2-41F5-44A2-ABEC-3240A4165008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34:52.563" v="3813"/>
          <ac:picMkLst>
            <pc:docMk/>
            <pc:sldMk cId="3105969889" sldId="311"/>
            <ac:picMk id="8" creationId="{EB0F6B1B-3DF2-45E8-8643-3C0F30B8EAFE}"/>
          </ac:picMkLst>
        </pc:picChg>
        <pc:picChg chg="add del mod">
          <ac:chgData name="Strong, Ebony (Curriculum Support)" userId="fc4f9260-2f14-4a69-9b3f-0e36ce06e08b" providerId="ADAL" clId="{EB10A45C-0C95-48F8-A28A-BC506C66D1D5}" dt="2022-01-25T23:21:38.051" v="1475" actId="478"/>
          <ac:picMkLst>
            <pc:docMk/>
            <pc:sldMk cId="3105969889" sldId="311"/>
            <ac:picMk id="9" creationId="{1589A55B-0CEA-4127-8A98-B1885252930F}"/>
          </ac:picMkLst>
        </pc:picChg>
        <pc:picChg chg="add mod">
          <ac:chgData name="Strong, Ebony (Curriculum Support)" userId="fc4f9260-2f14-4a69-9b3f-0e36ce06e08b" providerId="ADAL" clId="{EB10A45C-0C95-48F8-A28A-BC506C66D1D5}" dt="2022-01-26T03:58:38.542" v="3915" actId="1076"/>
          <ac:picMkLst>
            <pc:docMk/>
            <pc:sldMk cId="3105969889" sldId="311"/>
            <ac:picMk id="11" creationId="{C4C81C0D-45A1-4616-AEC4-FDC8FD5ED266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475378859" sldId="312"/>
        </pc:sldMkLst>
        <pc:spChg chg="mod">
          <ac:chgData name="Strong, Ebony (Curriculum Support)" userId="fc4f9260-2f14-4a69-9b3f-0e36ce06e08b" providerId="ADAL" clId="{EB10A45C-0C95-48F8-A28A-BC506C66D1D5}" dt="2022-01-25T11:32:10.497" v="815" actId="20577"/>
          <ac:spMkLst>
            <pc:docMk/>
            <pc:sldMk cId="3475378859" sldId="312"/>
            <ac:spMk id="2" creationId="{D87EC12D-0A4D-4E12-8796-7951CAD7DDFE}"/>
          </ac:spMkLst>
        </pc:spChg>
        <pc:spChg chg="mod">
          <ac:chgData name="Strong, Ebony (Curriculum Support)" userId="fc4f9260-2f14-4a69-9b3f-0e36ce06e08b" providerId="ADAL" clId="{EB10A45C-0C95-48F8-A28A-BC506C66D1D5}" dt="2022-01-26T01:32:47.408" v="2297" actId="27636"/>
          <ac:spMkLst>
            <pc:docMk/>
            <pc:sldMk cId="3475378859" sldId="312"/>
            <ac:spMk id="3" creationId="{A3698BB1-DD30-4EE5-910F-B001E7ED5739}"/>
          </ac:spMkLst>
        </pc:spChg>
        <pc:spChg chg="del">
          <ac:chgData name="Strong, Ebony (Curriculum Support)" userId="fc4f9260-2f14-4a69-9b3f-0e36ce06e08b" providerId="ADAL" clId="{EB10A45C-0C95-48F8-A28A-BC506C66D1D5}" dt="2022-01-26T04:03:08.314" v="3935" actId="478"/>
          <ac:spMkLst>
            <pc:docMk/>
            <pc:sldMk cId="3475378859" sldId="312"/>
            <ac:spMk id="4" creationId="{C4297B06-3D2B-4358-B793-298F19DD5A6D}"/>
          </ac:spMkLst>
        </pc:spChg>
        <pc:grpChg chg="mod">
          <ac:chgData name="Strong, Ebony (Curriculum Support)" userId="fc4f9260-2f14-4a69-9b3f-0e36ce06e08b" providerId="ADAL" clId="{EB10A45C-0C95-48F8-A28A-BC506C66D1D5}" dt="2022-01-25T23:14:46.796" v="1450" actId="1076"/>
          <ac:grpSpMkLst>
            <pc:docMk/>
            <pc:sldMk cId="3475378859" sldId="312"/>
            <ac:grpSpMk id="17" creationId="{E877AA94-AF49-4719-A1E0-6BA67DAB1769}"/>
          </ac:grpSpMkLst>
        </pc:grpChg>
        <pc:grpChg chg="mod">
          <ac:chgData name="Strong, Ebony (Curriculum Support)" userId="fc4f9260-2f14-4a69-9b3f-0e36ce06e08b" providerId="ADAL" clId="{EB10A45C-0C95-48F8-A28A-BC506C66D1D5}" dt="2022-01-25T23:14:57.988" v="1451" actId="1076"/>
          <ac:grpSpMkLst>
            <pc:docMk/>
            <pc:sldMk cId="3475378859" sldId="312"/>
            <ac:grpSpMk id="18" creationId="{CB4184E9-188F-44A7-BF0E-AF859123F5F9}"/>
          </ac:grpSpMkLst>
        </pc:grpChg>
        <pc:picChg chg="add mod">
          <ac:chgData name="Strong, Ebony (Curriculum Support)" userId="fc4f9260-2f14-4a69-9b3f-0e36ce06e08b" providerId="ADAL" clId="{EB10A45C-0C95-48F8-A28A-BC506C66D1D5}" dt="2022-01-26T04:03:13.663" v="3936" actId="1076"/>
          <ac:picMkLst>
            <pc:docMk/>
            <pc:sldMk cId="3475378859" sldId="312"/>
            <ac:picMk id="5" creationId="{C3AB7188-FD00-424B-8384-3E6C2FEE055F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988314035" sldId="313"/>
        </pc:sldMkLst>
        <pc:spChg chg="mod">
          <ac:chgData name="Strong, Ebony (Curriculum Support)" userId="fc4f9260-2f14-4a69-9b3f-0e36ce06e08b" providerId="ADAL" clId="{EB10A45C-0C95-48F8-A28A-BC506C66D1D5}" dt="2022-01-25T11:24:15.880" v="585" actId="20577"/>
          <ac:spMkLst>
            <pc:docMk/>
            <pc:sldMk cId="3988314035" sldId="313"/>
            <ac:spMk id="2" creationId="{D87EC12D-0A4D-4E12-8796-7951CAD7DDFE}"/>
          </ac:spMkLst>
        </pc:spChg>
        <pc:spChg chg="del">
          <ac:chgData name="Strong, Ebony (Curriculum Support)" userId="fc4f9260-2f14-4a69-9b3f-0e36ce06e08b" providerId="ADAL" clId="{EB10A45C-0C95-48F8-A28A-BC506C66D1D5}" dt="2022-01-26T04:00:07.769" v="3929" actId="478"/>
          <ac:spMkLst>
            <pc:docMk/>
            <pc:sldMk cId="3988314035" sldId="313"/>
            <ac:spMk id="4" creationId="{C4297B06-3D2B-4358-B793-298F19DD5A6D}"/>
          </ac:spMkLst>
        </pc:spChg>
        <pc:spChg chg="add mod">
          <ac:chgData name="Strong, Ebony (Curriculum Support)" userId="fc4f9260-2f14-4a69-9b3f-0e36ce06e08b" providerId="ADAL" clId="{EB10A45C-0C95-48F8-A28A-BC506C66D1D5}" dt="2022-01-25T12:36:03.977" v="1248" actId="1076"/>
          <ac:spMkLst>
            <pc:docMk/>
            <pc:sldMk cId="3988314035" sldId="313"/>
            <ac:spMk id="6" creationId="{9859D314-86FB-4088-A308-F250A8D5FE9F}"/>
          </ac:spMkLst>
        </pc:spChg>
        <pc:graphicFrameChg chg="mod">
          <ac:chgData name="Strong, Ebony (Curriculum Support)" userId="fc4f9260-2f14-4a69-9b3f-0e36ce06e08b" providerId="ADAL" clId="{EB10A45C-0C95-48F8-A28A-BC506C66D1D5}" dt="2022-01-25T12:23:42.026" v="1180" actId="1076"/>
          <ac:graphicFrameMkLst>
            <pc:docMk/>
            <pc:sldMk cId="3988314035" sldId="313"/>
            <ac:graphicFrameMk id="9" creationId="{4C69882E-4944-4180-9490-A0C0BCD14DF9}"/>
          </ac:graphicFrameMkLst>
        </pc:graphicFrameChg>
        <pc:picChg chg="add del mod">
          <ac:chgData name="Strong, Ebony (Curriculum Support)" userId="fc4f9260-2f14-4a69-9b3f-0e36ce06e08b" providerId="ADAL" clId="{EB10A45C-0C95-48F8-A28A-BC506C66D1D5}" dt="2022-01-26T03:45:41.830" v="3880"/>
          <ac:picMkLst>
            <pc:docMk/>
            <pc:sldMk cId="3988314035" sldId="313"/>
            <ac:picMk id="3" creationId="{79A2FB4A-FFAB-4026-AA45-40F53CA30A12}"/>
          </ac:picMkLst>
        </pc:picChg>
        <pc:picChg chg="add mod modCrop">
          <ac:chgData name="Strong, Ebony (Curriculum Support)" userId="fc4f9260-2f14-4a69-9b3f-0e36ce06e08b" providerId="ADAL" clId="{EB10A45C-0C95-48F8-A28A-BC506C66D1D5}" dt="2022-01-25T12:24:42.968" v="1190" actId="1076"/>
          <ac:picMkLst>
            <pc:docMk/>
            <pc:sldMk cId="3988314035" sldId="313"/>
            <ac:picMk id="5" creationId="{029BE00D-6025-47ED-9CA7-5B11AC80F481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46:41.004" v="3882"/>
          <ac:picMkLst>
            <pc:docMk/>
            <pc:sldMk cId="3988314035" sldId="313"/>
            <ac:picMk id="7" creationId="{50E2EF22-F12B-4A5C-AA72-7048A8571EBD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46:42.946" v="3883"/>
          <ac:picMkLst>
            <pc:docMk/>
            <pc:sldMk cId="3988314035" sldId="313"/>
            <ac:picMk id="8" creationId="{77BCE9F4-1BAE-42C0-9055-A2B640855883}"/>
          </ac:picMkLst>
        </pc:picChg>
        <pc:picChg chg="add mod">
          <ac:chgData name="Strong, Ebony (Curriculum Support)" userId="fc4f9260-2f14-4a69-9b3f-0e36ce06e08b" providerId="ADAL" clId="{EB10A45C-0C95-48F8-A28A-BC506C66D1D5}" dt="2022-01-26T04:00:12.510" v="3930" actId="1076"/>
          <ac:picMkLst>
            <pc:docMk/>
            <pc:sldMk cId="3988314035" sldId="313"/>
            <ac:picMk id="10" creationId="{CCCD68CB-7C64-4885-8FF6-1DB5BAFDE4DD}"/>
          </ac:picMkLst>
        </pc:picChg>
      </pc:sldChg>
      <pc:sldChg chg="addSp delSp modSp mod ord modTransition delAnim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031576269" sldId="329"/>
        </pc:sldMkLst>
        <pc:picChg chg="add del mod">
          <ac:chgData name="Strong, Ebony (Curriculum Support)" userId="fc4f9260-2f14-4a69-9b3f-0e36ce06e08b" providerId="ADAL" clId="{EB10A45C-0C95-48F8-A28A-BC506C66D1D5}" dt="2022-01-26T03:18:58.453" v="3624"/>
          <ac:picMkLst>
            <pc:docMk/>
            <pc:sldMk cId="3031576269" sldId="329"/>
            <ac:picMk id="3" creationId="{C9491446-C0FF-441D-A777-AA66F6D6D91D}"/>
          </ac:picMkLst>
        </pc:picChg>
        <pc:picChg chg="add mod">
          <ac:chgData name="Strong, Ebony (Curriculum Support)" userId="fc4f9260-2f14-4a69-9b3f-0e36ce06e08b" providerId="ADAL" clId="{EB10A45C-0C95-48F8-A28A-BC506C66D1D5}" dt="2022-01-26T03:58:14.430" v="3908" actId="1076"/>
          <ac:picMkLst>
            <pc:docMk/>
            <pc:sldMk cId="3031576269" sldId="329"/>
            <ac:picMk id="4" creationId="{365CE0CC-A30E-485F-9301-57AD46B50F60}"/>
          </ac:picMkLst>
        </pc:picChg>
        <pc:picChg chg="del">
          <ac:chgData name="Strong, Ebony (Curriculum Support)" userId="fc4f9260-2f14-4a69-9b3f-0e36ce06e08b" providerId="ADAL" clId="{EB10A45C-0C95-48F8-A28A-BC506C66D1D5}" dt="2022-01-25T11:12:24.408" v="321" actId="478"/>
          <ac:picMkLst>
            <pc:docMk/>
            <pc:sldMk cId="3031576269" sldId="329"/>
            <ac:picMk id="7" creationId="{F74F0738-5B8E-4817-B625-5C6B861619BE}"/>
          </ac:picMkLst>
        </pc:picChg>
      </pc:sldChg>
      <pc:sldChg chg="addSp delSp modSp new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383842781" sldId="330"/>
        </pc:sldMkLst>
        <pc:spChg chg="mod">
          <ac:chgData name="Strong, Ebony (Curriculum Support)" userId="fc4f9260-2f14-4a69-9b3f-0e36ce06e08b" providerId="ADAL" clId="{EB10A45C-0C95-48F8-A28A-BC506C66D1D5}" dt="2022-01-26T02:08:26.629" v="3235" actId="20577"/>
          <ac:spMkLst>
            <pc:docMk/>
            <pc:sldMk cId="1383842781" sldId="330"/>
            <ac:spMk id="2" creationId="{858005CE-5A82-4245-AAD3-71223C37EE07}"/>
          </ac:spMkLst>
        </pc:spChg>
        <pc:spChg chg="mod">
          <ac:chgData name="Strong, Ebony (Curriculum Support)" userId="fc4f9260-2f14-4a69-9b3f-0e36ce06e08b" providerId="ADAL" clId="{EB10A45C-0C95-48F8-A28A-BC506C66D1D5}" dt="2022-01-26T02:09:38.983" v="3236" actId="1076"/>
          <ac:spMkLst>
            <pc:docMk/>
            <pc:sldMk cId="1383842781" sldId="330"/>
            <ac:spMk id="3" creationId="{EDE07CD8-50EC-4D56-92F2-CF17071CA7F3}"/>
          </ac:spMkLst>
        </pc:spChg>
        <pc:spChg chg="del">
          <ac:chgData name="Strong, Ebony (Curriculum Support)" userId="fc4f9260-2f14-4a69-9b3f-0e36ce06e08b" providerId="ADAL" clId="{EB10A45C-0C95-48F8-A28A-BC506C66D1D5}" dt="2022-01-26T03:58:02.896" v="3905" actId="478"/>
          <ac:spMkLst>
            <pc:docMk/>
            <pc:sldMk cId="1383842781" sldId="330"/>
            <ac:spMk id="4" creationId="{0C745610-E271-4448-A1F3-D1D5B3DF8870}"/>
          </ac:spMkLst>
        </pc:spChg>
        <pc:picChg chg="add mod">
          <ac:chgData name="Strong, Ebony (Curriculum Support)" userId="fc4f9260-2f14-4a69-9b3f-0e36ce06e08b" providerId="ADAL" clId="{EB10A45C-0C95-48F8-A28A-BC506C66D1D5}" dt="2022-01-26T03:58:06.528" v="3906" actId="1076"/>
          <ac:picMkLst>
            <pc:docMk/>
            <pc:sldMk cId="1383842781" sldId="330"/>
            <ac:picMk id="5" creationId="{F5AF2268-4254-49E1-B671-B04F13B8DD12}"/>
          </ac:picMkLst>
        </pc:picChg>
      </pc:sldChg>
      <pc:sldChg chg="addSp delSp modSp add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35346483" sldId="331"/>
        </pc:sldMkLst>
        <pc:spChg chg="mod">
          <ac:chgData name="Strong, Ebony (Curriculum Support)" userId="fc4f9260-2f14-4a69-9b3f-0e36ce06e08b" providerId="ADAL" clId="{EB10A45C-0C95-48F8-A28A-BC506C66D1D5}" dt="2022-01-25T12:05:11.324" v="1175" actId="20577"/>
          <ac:spMkLst>
            <pc:docMk/>
            <pc:sldMk cId="135346483" sldId="331"/>
            <ac:spMk id="2" creationId="{D87EC12D-0A4D-4E12-8796-7951CAD7DDFE}"/>
          </ac:spMkLst>
        </pc:spChg>
        <pc:spChg chg="add mod">
          <ac:chgData name="Strong, Ebony (Curriculum Support)" userId="fc4f9260-2f14-4a69-9b3f-0e36ce06e08b" providerId="ADAL" clId="{EB10A45C-0C95-48F8-A28A-BC506C66D1D5}" dt="2022-01-25T11:31:41.194" v="795" actId="164"/>
          <ac:spMkLst>
            <pc:docMk/>
            <pc:sldMk cId="135346483" sldId="331"/>
            <ac:spMk id="3" creationId="{96CCE7AE-68B9-4739-8004-47E6303422AB}"/>
          </ac:spMkLst>
        </pc:spChg>
        <pc:spChg chg="del">
          <ac:chgData name="Strong, Ebony (Curriculum Support)" userId="fc4f9260-2f14-4a69-9b3f-0e36ce06e08b" providerId="ADAL" clId="{EB10A45C-0C95-48F8-A28A-BC506C66D1D5}" dt="2022-01-26T04:02:51.806" v="3932" actId="478"/>
          <ac:spMkLst>
            <pc:docMk/>
            <pc:sldMk cId="135346483" sldId="331"/>
            <ac:spMk id="4" creationId="{C4297B06-3D2B-4358-B793-298F19DD5A6D}"/>
          </ac:spMkLst>
        </pc:spChg>
        <pc:spChg chg="add del mod">
          <ac:chgData name="Strong, Ebony (Curriculum Support)" userId="fc4f9260-2f14-4a69-9b3f-0e36ce06e08b" providerId="ADAL" clId="{EB10A45C-0C95-48F8-A28A-BC506C66D1D5}" dt="2022-01-25T11:27:28.775" v="719" actId="478"/>
          <ac:spMkLst>
            <pc:docMk/>
            <pc:sldMk cId="135346483" sldId="331"/>
            <ac:spMk id="6" creationId="{87BDB7FF-ACE7-4EAF-8523-B0E64D7C071B}"/>
          </ac:spMkLst>
        </pc:spChg>
        <pc:grpChg chg="add mod">
          <ac:chgData name="Strong, Ebony (Curriculum Support)" userId="fc4f9260-2f14-4a69-9b3f-0e36ce06e08b" providerId="ADAL" clId="{EB10A45C-0C95-48F8-A28A-BC506C66D1D5}" dt="2022-01-25T11:31:41.194" v="795" actId="164"/>
          <ac:grpSpMkLst>
            <pc:docMk/>
            <pc:sldMk cId="135346483" sldId="331"/>
            <ac:grpSpMk id="7" creationId="{7A03E58A-C893-457F-965A-D796E4BACA6D}"/>
          </ac:grpSpMkLst>
        </pc:grpChg>
        <pc:grpChg chg="mod">
          <ac:chgData name="Strong, Ebony (Curriculum Support)" userId="fc4f9260-2f14-4a69-9b3f-0e36ce06e08b" providerId="ADAL" clId="{EB10A45C-0C95-48F8-A28A-BC506C66D1D5}" dt="2022-01-25T11:31:41.194" v="795" actId="164"/>
          <ac:grpSpMkLst>
            <pc:docMk/>
            <pc:sldMk cId="135346483" sldId="331"/>
            <ac:grpSpMk id="36" creationId="{6B31B3C9-2D2C-4E6C-917C-E229A2809CF2}"/>
          </ac:grpSpMkLst>
        </pc:grpChg>
        <pc:graphicFrameChg chg="del">
          <ac:chgData name="Strong, Ebony (Curriculum Support)" userId="fc4f9260-2f14-4a69-9b3f-0e36ce06e08b" providerId="ADAL" clId="{EB10A45C-0C95-48F8-A28A-BC506C66D1D5}" dt="2022-01-25T11:27:20.920" v="717" actId="478"/>
          <ac:graphicFrameMkLst>
            <pc:docMk/>
            <pc:sldMk cId="135346483" sldId="331"/>
            <ac:graphicFrameMk id="9" creationId="{4C69882E-4944-4180-9490-A0C0BCD14DF9}"/>
          </ac:graphicFrameMkLst>
        </pc:graphicFrameChg>
        <pc:picChg chg="add mod">
          <ac:chgData name="Strong, Ebony (Curriculum Support)" userId="fc4f9260-2f14-4a69-9b3f-0e36ce06e08b" providerId="ADAL" clId="{EB10A45C-0C95-48F8-A28A-BC506C66D1D5}" dt="2022-01-26T04:02:59.094" v="3933" actId="1076"/>
          <ac:picMkLst>
            <pc:docMk/>
            <pc:sldMk cId="135346483" sldId="331"/>
            <ac:picMk id="5" creationId="{1E0B3F3A-DAD7-40B1-A3A5-2F295D18A2A9}"/>
          </ac:picMkLst>
        </pc:picChg>
      </pc:sldChg>
      <pc:sldChg chg="addSp modSp new del mod ord">
        <pc:chgData name="Strong, Ebony (Curriculum Support)" userId="fc4f9260-2f14-4a69-9b3f-0e36ce06e08b" providerId="ADAL" clId="{EB10A45C-0C95-48F8-A28A-BC506C66D1D5}" dt="2022-01-25T23:23:19.752" v="1479" actId="2696"/>
        <pc:sldMkLst>
          <pc:docMk/>
          <pc:sldMk cId="856465842" sldId="332"/>
        </pc:sldMkLst>
        <pc:spChg chg="mod">
          <ac:chgData name="Strong, Ebony (Curriculum Support)" userId="fc4f9260-2f14-4a69-9b3f-0e36ce06e08b" providerId="ADAL" clId="{EB10A45C-0C95-48F8-A28A-BC506C66D1D5}" dt="2022-01-25T12:47:42.633" v="1406" actId="20577"/>
          <ac:spMkLst>
            <pc:docMk/>
            <pc:sldMk cId="856465842" sldId="332"/>
            <ac:spMk id="3" creationId="{2337612E-3D39-4BE2-8D04-84CFAF63240D}"/>
          </ac:spMkLst>
        </pc:spChg>
        <pc:picChg chg="add">
          <ac:chgData name="Strong, Ebony (Curriculum Support)" userId="fc4f9260-2f14-4a69-9b3f-0e36ce06e08b" providerId="ADAL" clId="{EB10A45C-0C95-48F8-A28A-BC506C66D1D5}" dt="2022-01-25T12:46:01.508" v="1266"/>
          <ac:picMkLst>
            <pc:docMk/>
            <pc:sldMk cId="856465842" sldId="332"/>
            <ac:picMk id="5" creationId="{B084D1BF-88B5-4C78-A8D7-62900B734CB3}"/>
          </ac:picMkLst>
        </pc:picChg>
      </pc:sldChg>
      <pc:sldChg chg="addSp delSp modSp mod modTransition modAnim modNotesTx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901553028" sldId="332"/>
        </pc:sldMkLst>
        <pc:spChg chg="mod">
          <ac:chgData name="Strong, Ebony (Curriculum Support)" userId="fc4f9260-2f14-4a69-9b3f-0e36ce06e08b" providerId="ADAL" clId="{EB10A45C-0C95-48F8-A28A-BC506C66D1D5}" dt="2022-01-26T02:55:11.106" v="3441" actId="20577"/>
          <ac:spMkLst>
            <pc:docMk/>
            <pc:sldMk cId="901553028" sldId="332"/>
            <ac:spMk id="2" creationId="{0A0CB6A3-9BB1-480C-95F3-50125544F192}"/>
          </ac:spMkLst>
        </pc:spChg>
        <pc:spChg chg="mod">
          <ac:chgData name="Strong, Ebony (Curriculum Support)" userId="fc4f9260-2f14-4a69-9b3f-0e36ce06e08b" providerId="ADAL" clId="{EB10A45C-0C95-48F8-A28A-BC506C66D1D5}" dt="2022-01-26T02:45:46.378" v="3270" actId="1076"/>
          <ac:spMkLst>
            <pc:docMk/>
            <pc:sldMk cId="901553028" sldId="332"/>
            <ac:spMk id="3" creationId="{2337612E-3D39-4BE2-8D04-84CFAF63240D}"/>
          </ac:spMkLst>
        </pc:spChg>
        <pc:spChg chg="del">
          <ac:chgData name="Strong, Ebony (Curriculum Support)" userId="fc4f9260-2f14-4a69-9b3f-0e36ce06e08b" providerId="ADAL" clId="{EB10A45C-0C95-48F8-A28A-BC506C66D1D5}" dt="2022-01-26T03:58:28.709" v="3912" actId="478"/>
          <ac:spMkLst>
            <pc:docMk/>
            <pc:sldMk cId="901553028" sldId="332"/>
            <ac:spMk id="4" creationId="{96D476E1-DB40-42A7-BC96-577145A9023B}"/>
          </ac:spMkLst>
        </pc:spChg>
        <pc:spChg chg="add mod">
          <ac:chgData name="Strong, Ebony (Curriculum Support)" userId="fc4f9260-2f14-4a69-9b3f-0e36ce06e08b" providerId="ADAL" clId="{EB10A45C-0C95-48F8-A28A-BC506C66D1D5}" dt="2022-01-26T00:52:30.021" v="1968" actId="20577"/>
          <ac:spMkLst>
            <pc:docMk/>
            <pc:sldMk cId="901553028" sldId="332"/>
            <ac:spMk id="6" creationId="{79AFC45F-DBB9-44DD-980C-2780E95EFF1C}"/>
          </ac:spMkLst>
        </pc:spChg>
        <pc:spChg chg="add mod">
          <ac:chgData name="Strong, Ebony (Curriculum Support)" userId="fc4f9260-2f14-4a69-9b3f-0e36ce06e08b" providerId="ADAL" clId="{EB10A45C-0C95-48F8-A28A-BC506C66D1D5}" dt="2022-01-26T02:45:11.388" v="3259" actId="571"/>
          <ac:spMkLst>
            <pc:docMk/>
            <pc:sldMk cId="901553028" sldId="332"/>
            <ac:spMk id="7" creationId="{DE9C9FEE-EEB5-475E-A33F-CC1D3BC06B27}"/>
          </ac:spMkLst>
        </pc:spChg>
        <pc:spChg chg="add mod">
          <ac:chgData name="Strong, Ebony (Curriculum Support)" userId="fc4f9260-2f14-4a69-9b3f-0e36ce06e08b" providerId="ADAL" clId="{EB10A45C-0C95-48F8-A28A-BC506C66D1D5}" dt="2022-01-26T02:53:21.978" v="3399" actId="122"/>
          <ac:spMkLst>
            <pc:docMk/>
            <pc:sldMk cId="901553028" sldId="332"/>
            <ac:spMk id="11" creationId="{9263CE4A-6052-43F6-92D1-3DDFC8A61BC0}"/>
          </ac:spMkLst>
        </pc:spChg>
        <pc:spChg chg="add mod">
          <ac:chgData name="Strong, Ebony (Curriculum Support)" userId="fc4f9260-2f14-4a69-9b3f-0e36ce06e08b" providerId="ADAL" clId="{EB10A45C-0C95-48F8-A28A-BC506C66D1D5}" dt="2022-01-26T02:53:31.748" v="3403" actId="122"/>
          <ac:spMkLst>
            <pc:docMk/>
            <pc:sldMk cId="901553028" sldId="332"/>
            <ac:spMk id="12" creationId="{210A6705-6389-4F84-B8AE-6F98A472E55D}"/>
          </ac:spMkLst>
        </pc:spChg>
        <pc:spChg chg="add mod">
          <ac:chgData name="Strong, Ebony (Curriculum Support)" userId="fc4f9260-2f14-4a69-9b3f-0e36ce06e08b" providerId="ADAL" clId="{EB10A45C-0C95-48F8-A28A-BC506C66D1D5}" dt="2022-01-26T02:53:25.766" v="3401" actId="122"/>
          <ac:spMkLst>
            <pc:docMk/>
            <pc:sldMk cId="901553028" sldId="332"/>
            <ac:spMk id="13" creationId="{17DCF500-E07B-40CA-A4F3-9769F319DF46}"/>
          </ac:spMkLst>
        </pc:spChg>
        <pc:spChg chg="add mod">
          <ac:chgData name="Strong, Ebony (Curriculum Support)" userId="fc4f9260-2f14-4a69-9b3f-0e36ce06e08b" providerId="ADAL" clId="{EB10A45C-0C95-48F8-A28A-BC506C66D1D5}" dt="2022-01-26T02:53:24.123" v="3400" actId="122"/>
          <ac:spMkLst>
            <pc:docMk/>
            <pc:sldMk cId="901553028" sldId="332"/>
            <ac:spMk id="14" creationId="{7DBB4D18-D0A4-475C-AF1D-B8B30FF9D397}"/>
          </ac:spMkLst>
        </pc:spChg>
        <pc:spChg chg="add mod">
          <ac:chgData name="Strong, Ebony (Curriculum Support)" userId="fc4f9260-2f14-4a69-9b3f-0e36ce06e08b" providerId="ADAL" clId="{EB10A45C-0C95-48F8-A28A-BC506C66D1D5}" dt="2022-01-26T02:53:28.623" v="3402" actId="122"/>
          <ac:spMkLst>
            <pc:docMk/>
            <pc:sldMk cId="901553028" sldId="332"/>
            <ac:spMk id="15" creationId="{19790DDA-75B1-471C-B496-69575A3EBA11}"/>
          </ac:spMkLst>
        </pc:spChg>
        <pc:grpChg chg="add mod">
          <ac:chgData name="Strong, Ebony (Curriculum Support)" userId="fc4f9260-2f14-4a69-9b3f-0e36ce06e08b" providerId="ADAL" clId="{EB10A45C-0C95-48F8-A28A-BC506C66D1D5}" dt="2022-01-26T02:54:55.837" v="3429" actId="1076"/>
          <ac:grpSpMkLst>
            <pc:docMk/>
            <pc:sldMk cId="901553028" sldId="332"/>
            <ac:grpSpMk id="16" creationId="{3A403CBF-D936-4B1B-BC47-A740949512C3}"/>
          </ac:grpSpMkLst>
        </pc:grpChg>
        <pc:graphicFrameChg chg="add mod modGraphic">
          <ac:chgData name="Strong, Ebony (Curriculum Support)" userId="fc4f9260-2f14-4a69-9b3f-0e36ce06e08b" providerId="ADAL" clId="{EB10A45C-0C95-48F8-A28A-BC506C66D1D5}" dt="2022-01-26T02:53:58.348" v="3405" actId="572"/>
          <ac:graphicFrameMkLst>
            <pc:docMk/>
            <pc:sldMk cId="901553028" sldId="332"/>
            <ac:graphicFrameMk id="9" creationId="{833E94F9-3F28-40D0-97C8-57C8616DC941}"/>
          </ac:graphicFrameMkLst>
        </pc:graphicFrameChg>
        <pc:graphicFrameChg chg="add del mod">
          <ac:chgData name="Strong, Ebony (Curriculum Support)" userId="fc4f9260-2f14-4a69-9b3f-0e36ce06e08b" providerId="ADAL" clId="{EB10A45C-0C95-48F8-A28A-BC506C66D1D5}" dt="2022-01-26T02:49:53.679" v="3338"/>
          <ac:graphicFrameMkLst>
            <pc:docMk/>
            <pc:sldMk cId="901553028" sldId="332"/>
            <ac:graphicFrameMk id="10" creationId="{01AED43B-9DC4-4D70-8467-11CB90206B29}"/>
          </ac:graphicFrameMkLst>
        </pc:graphicFrameChg>
        <pc:picChg chg="mod">
          <ac:chgData name="Strong, Ebony (Curriculum Support)" userId="fc4f9260-2f14-4a69-9b3f-0e36ce06e08b" providerId="ADAL" clId="{EB10A45C-0C95-48F8-A28A-BC506C66D1D5}" dt="2022-01-26T02:45:46.378" v="3270" actId="1076"/>
          <ac:picMkLst>
            <pc:docMk/>
            <pc:sldMk cId="901553028" sldId="332"/>
            <ac:picMk id="5" creationId="{B084D1BF-88B5-4C78-A8D7-62900B734CB3}"/>
          </ac:picMkLst>
        </pc:picChg>
        <pc:picChg chg="add mod">
          <ac:chgData name="Strong, Ebony (Curriculum Support)" userId="fc4f9260-2f14-4a69-9b3f-0e36ce06e08b" providerId="ADAL" clId="{EB10A45C-0C95-48F8-A28A-BC506C66D1D5}" dt="2022-01-26T02:45:11.388" v="3259" actId="571"/>
          <ac:picMkLst>
            <pc:docMk/>
            <pc:sldMk cId="901553028" sldId="332"/>
            <ac:picMk id="8" creationId="{EAF09CE7-DDEE-496B-8867-A51457C93DDA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24:44.750" v="3633"/>
          <ac:picMkLst>
            <pc:docMk/>
            <pc:sldMk cId="901553028" sldId="332"/>
            <ac:picMk id="17" creationId="{6E9665DB-119B-459B-9658-A95DCE3A96C9}"/>
          </ac:picMkLst>
        </pc:picChg>
        <pc:picChg chg="add mod">
          <ac:chgData name="Strong, Ebony (Curriculum Support)" userId="fc4f9260-2f14-4a69-9b3f-0e36ce06e08b" providerId="ADAL" clId="{EB10A45C-0C95-48F8-A28A-BC506C66D1D5}" dt="2022-01-26T03:58:31.943" v="3913" actId="1076"/>
          <ac:picMkLst>
            <pc:docMk/>
            <pc:sldMk cId="901553028" sldId="332"/>
            <ac:picMk id="18" creationId="{D4A12D54-8EEA-4225-962C-D5F414ADF048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648819339" sldId="333"/>
        </pc:sldMkLst>
        <pc:spChg chg="mod">
          <ac:chgData name="Strong, Ebony (Curriculum Support)" userId="fc4f9260-2f14-4a69-9b3f-0e36ce06e08b" providerId="ADAL" clId="{EB10A45C-0C95-48F8-A28A-BC506C66D1D5}" dt="2022-01-26T02:59:19.899" v="3480" actId="20577"/>
          <ac:spMkLst>
            <pc:docMk/>
            <pc:sldMk cId="3648819339" sldId="333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EB10A45C-0C95-48F8-A28A-BC506C66D1D5}" dt="2022-01-26T04:29:20.540" v="4068" actId="313"/>
          <ac:spMkLst>
            <pc:docMk/>
            <pc:sldMk cId="3648819339" sldId="333"/>
            <ac:spMk id="3" creationId="{BD0D0B7D-E9DE-4328-8628-04445F0CA540}"/>
          </ac:spMkLst>
        </pc:spChg>
        <pc:spChg chg="del">
          <ac:chgData name="Strong, Ebony (Curriculum Support)" userId="fc4f9260-2f14-4a69-9b3f-0e36ce06e08b" providerId="ADAL" clId="{EB10A45C-0C95-48F8-A28A-BC506C66D1D5}" dt="2022-01-26T03:01:05.180" v="3486" actId="478"/>
          <ac:spMkLst>
            <pc:docMk/>
            <pc:sldMk cId="3648819339" sldId="333"/>
            <ac:spMk id="4" creationId="{DE986D45-4D79-4D98-9B1E-1E77E987B842}"/>
          </ac:spMkLst>
        </pc:spChg>
        <pc:spChg chg="add mod">
          <ac:chgData name="Strong, Ebony (Curriculum Support)" userId="fc4f9260-2f14-4a69-9b3f-0e36ce06e08b" providerId="ADAL" clId="{EB10A45C-0C95-48F8-A28A-BC506C66D1D5}" dt="2022-01-26T03:01:15.723" v="3489" actId="21"/>
          <ac:spMkLst>
            <pc:docMk/>
            <pc:sldMk cId="3648819339" sldId="333"/>
            <ac:spMk id="5" creationId="{47A2500A-6D41-49F2-B21F-C344B895B951}"/>
          </ac:spMkLst>
        </pc:spChg>
        <pc:picChg chg="add del mod">
          <ac:chgData name="Strong, Ebony (Curriculum Support)" userId="fc4f9260-2f14-4a69-9b3f-0e36ce06e08b" providerId="ADAL" clId="{EB10A45C-0C95-48F8-A28A-BC506C66D1D5}" dt="2022-01-26T03:55:36.245" v="3898"/>
          <ac:picMkLst>
            <pc:docMk/>
            <pc:sldMk cId="3648819339" sldId="333"/>
            <ac:picMk id="6" creationId="{75EEA9A3-D677-4BFE-9DAF-E9139EB50708}"/>
          </ac:picMkLst>
        </pc:picChg>
        <pc:picChg chg="add mod">
          <ac:chgData name="Strong, Ebony (Curriculum Support)" userId="fc4f9260-2f14-4a69-9b3f-0e36ce06e08b" providerId="ADAL" clId="{EB10A45C-0C95-48F8-A28A-BC506C66D1D5}" dt="2022-01-26T04:29:30.774" v="4069" actId="1076"/>
          <ac:picMkLst>
            <pc:docMk/>
            <pc:sldMk cId="3648819339" sldId="333"/>
            <ac:picMk id="7" creationId="{0ECBEBDF-7693-4F0C-8787-2D015053C083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645094771" sldId="334"/>
        </pc:sldMkLst>
        <pc:spChg chg="mod">
          <ac:chgData name="Strong, Ebony (Curriculum Support)" userId="fc4f9260-2f14-4a69-9b3f-0e36ce06e08b" providerId="ADAL" clId="{EB10A45C-0C95-48F8-A28A-BC506C66D1D5}" dt="2022-01-26T04:05:41.347" v="3965" actId="1076"/>
          <ac:spMkLst>
            <pc:docMk/>
            <pc:sldMk cId="1645094771" sldId="334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EB10A45C-0C95-48F8-A28A-BC506C66D1D5}" dt="2022-01-26T22:57:00.458" v="4170" actId="1076"/>
          <ac:spMkLst>
            <pc:docMk/>
            <pc:sldMk cId="1645094771" sldId="334"/>
            <ac:spMk id="3" creationId="{BD0D0B7D-E9DE-4328-8628-04445F0CA540}"/>
          </ac:spMkLst>
        </pc:spChg>
        <pc:spChg chg="del">
          <ac:chgData name="Strong, Ebony (Curriculum Support)" userId="fc4f9260-2f14-4a69-9b3f-0e36ce06e08b" providerId="ADAL" clId="{EB10A45C-0C95-48F8-A28A-BC506C66D1D5}" dt="2022-01-26T02:04:16.300" v="3064"/>
          <ac:spMkLst>
            <pc:docMk/>
            <pc:sldMk cId="1645094771" sldId="334"/>
            <ac:spMk id="4" creationId="{DE986D45-4D79-4D98-9B1E-1E77E987B842}"/>
          </ac:spMkLst>
        </pc:spChg>
        <pc:picChg chg="add mod">
          <ac:chgData name="Strong, Ebony (Curriculum Support)" userId="fc4f9260-2f14-4a69-9b3f-0e36ce06e08b" providerId="ADAL" clId="{EB10A45C-0C95-48F8-A28A-BC506C66D1D5}" dt="2022-01-26T04:05:51.690" v="3966" actId="1076"/>
          <ac:picMkLst>
            <pc:docMk/>
            <pc:sldMk cId="1645094771" sldId="334"/>
            <ac:picMk id="5" creationId="{79A32742-0DA4-408D-855E-AF5ED74C4BE1}"/>
          </ac:picMkLst>
        </pc:picChg>
        <pc:picChg chg="add mod">
          <ac:chgData name="Strong, Ebony (Curriculum Support)" userId="fc4f9260-2f14-4a69-9b3f-0e36ce06e08b" providerId="ADAL" clId="{EB10A45C-0C95-48F8-A28A-BC506C66D1D5}" dt="2022-01-26T02:04:16.300" v="3064"/>
          <ac:picMkLst>
            <pc:docMk/>
            <pc:sldMk cId="1645094771" sldId="334"/>
            <ac:picMk id="1026" creationId="{B82CE36D-5605-48BF-ABB2-901B2B3BA5DD}"/>
          </ac:picMkLst>
        </pc:picChg>
      </pc:sldChg>
      <pc:sldChg chg="addSp delSp modSp del mod ord">
        <pc:chgData name="Strong, Ebony (Curriculum Support)" userId="fc4f9260-2f14-4a69-9b3f-0e36ce06e08b" providerId="ADAL" clId="{EB10A45C-0C95-48F8-A28A-BC506C66D1D5}" dt="2022-01-26T02:55:48.761" v="3469" actId="2696"/>
        <pc:sldMkLst>
          <pc:docMk/>
          <pc:sldMk cId="1676965656" sldId="335"/>
        </pc:sldMkLst>
        <pc:spChg chg="del">
          <ac:chgData name="Strong, Ebony (Curriculum Support)" userId="fc4f9260-2f14-4a69-9b3f-0e36ce06e08b" providerId="ADAL" clId="{EB10A45C-0C95-48F8-A28A-BC506C66D1D5}" dt="2022-01-25T22:46:56.460" v="1441"/>
          <ac:spMkLst>
            <pc:docMk/>
            <pc:sldMk cId="1676965656" sldId="335"/>
            <ac:spMk id="2" creationId="{029F7BFE-9F87-481B-BB8C-5ED85AFE7B98}"/>
          </ac:spMkLst>
        </pc:spChg>
        <pc:spChg chg="del">
          <ac:chgData name="Strong, Ebony (Curriculum Support)" userId="fc4f9260-2f14-4a69-9b3f-0e36ce06e08b" providerId="ADAL" clId="{EB10A45C-0C95-48F8-A28A-BC506C66D1D5}" dt="2022-01-25T22:47:05.811" v="1442"/>
          <ac:spMkLst>
            <pc:docMk/>
            <pc:sldMk cId="1676965656" sldId="335"/>
            <ac:spMk id="4" creationId="{DE986D45-4D79-4D98-9B1E-1E77E987B842}"/>
          </ac:spMkLst>
        </pc:spChg>
        <pc:spChg chg="add mod">
          <ac:chgData name="Strong, Ebony (Curriculum Support)" userId="fc4f9260-2f14-4a69-9b3f-0e36ce06e08b" providerId="ADAL" clId="{EB10A45C-0C95-48F8-A28A-BC506C66D1D5}" dt="2022-01-25T22:46:56.460" v="1441"/>
          <ac:spMkLst>
            <pc:docMk/>
            <pc:sldMk cId="1676965656" sldId="335"/>
            <ac:spMk id="5" creationId="{93D260D2-45C5-4772-BD43-87679703A5AA}"/>
          </ac:spMkLst>
        </pc:spChg>
        <pc:spChg chg="add mod">
          <ac:chgData name="Strong, Ebony (Curriculum Support)" userId="fc4f9260-2f14-4a69-9b3f-0e36ce06e08b" providerId="ADAL" clId="{EB10A45C-0C95-48F8-A28A-BC506C66D1D5}" dt="2022-01-25T23:14:23.347" v="1448" actId="1076"/>
          <ac:spMkLst>
            <pc:docMk/>
            <pc:sldMk cId="1676965656" sldId="335"/>
            <ac:spMk id="7" creationId="{D5D60809-BB75-4623-B3F9-FE18D8D6FBDC}"/>
          </ac:spMkLst>
        </pc:spChg>
        <pc:picChg chg="add mod">
          <ac:chgData name="Strong, Ebony (Curriculum Support)" userId="fc4f9260-2f14-4a69-9b3f-0e36ce06e08b" providerId="ADAL" clId="{EB10A45C-0C95-48F8-A28A-BC506C66D1D5}" dt="2022-01-25T23:14:17.621" v="1447" actId="1076"/>
          <ac:picMkLst>
            <pc:docMk/>
            <pc:sldMk cId="1676965656" sldId="335"/>
            <ac:picMk id="6" creationId="{E6F2DBE5-AF2C-483C-8949-EB1356C0AC8D}"/>
          </ac:picMkLst>
        </pc:picChg>
      </pc:sldChg>
      <pc:sldChg chg="addSp delSp modSp mod or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826254587" sldId="336"/>
        </pc:sldMkLst>
        <pc:spChg chg="mod">
          <ac:chgData name="Strong, Ebony (Curriculum Support)" userId="fc4f9260-2f14-4a69-9b3f-0e36ce06e08b" providerId="ADAL" clId="{EB10A45C-0C95-48F8-A28A-BC506C66D1D5}" dt="2022-01-25T23:19:33.193" v="1455"/>
          <ac:spMkLst>
            <pc:docMk/>
            <pc:sldMk cId="826254587" sldId="336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EB10A45C-0C95-48F8-A28A-BC506C66D1D5}" dt="2022-01-25T23:20:17.232" v="1465"/>
          <ac:spMkLst>
            <pc:docMk/>
            <pc:sldMk cId="826254587" sldId="336"/>
            <ac:spMk id="3" creationId="{BD0D0B7D-E9DE-4328-8628-04445F0CA540}"/>
          </ac:spMkLst>
        </pc:spChg>
        <pc:spChg chg="add del">
          <ac:chgData name="Strong, Ebony (Curriculum Support)" userId="fc4f9260-2f14-4a69-9b3f-0e36ce06e08b" providerId="ADAL" clId="{EB10A45C-0C95-48F8-A28A-BC506C66D1D5}" dt="2022-01-25T23:20:38.715" v="1466"/>
          <ac:spMkLst>
            <pc:docMk/>
            <pc:sldMk cId="826254587" sldId="336"/>
            <ac:spMk id="4" creationId="{DE986D45-4D79-4D98-9B1E-1E77E987B842}"/>
          </ac:spMkLst>
        </pc:spChg>
        <pc:spChg chg="add del mod">
          <ac:chgData name="Strong, Ebony (Curriculum Support)" userId="fc4f9260-2f14-4a69-9b3f-0e36ce06e08b" providerId="ADAL" clId="{EB10A45C-0C95-48F8-A28A-BC506C66D1D5}" dt="2022-01-25T23:21:30.886" v="1474" actId="478"/>
          <ac:spMkLst>
            <pc:docMk/>
            <pc:sldMk cId="826254587" sldId="336"/>
            <ac:spMk id="9" creationId="{1A132953-9A2B-43C5-881D-363D7FF1C1AF}"/>
          </ac:spMkLst>
        </pc:spChg>
        <pc:spChg chg="add mod">
          <ac:chgData name="Strong, Ebony (Curriculum Support)" userId="fc4f9260-2f14-4a69-9b3f-0e36ce06e08b" providerId="ADAL" clId="{EB10A45C-0C95-48F8-A28A-BC506C66D1D5}" dt="2022-01-25T23:21:51.254" v="1478" actId="1076"/>
          <ac:spMkLst>
            <pc:docMk/>
            <pc:sldMk cId="826254587" sldId="336"/>
            <ac:spMk id="11" creationId="{78CEFC62-4E0D-43F8-9A44-5A0DB9541388}"/>
          </ac:spMkLst>
        </pc:spChg>
        <pc:picChg chg="add del mod">
          <ac:chgData name="Strong, Ebony (Curriculum Support)" userId="fc4f9260-2f14-4a69-9b3f-0e36ce06e08b" providerId="ADAL" clId="{EB10A45C-0C95-48F8-A28A-BC506C66D1D5}" dt="2022-01-25T23:20:05.723" v="1460"/>
          <ac:picMkLst>
            <pc:docMk/>
            <pc:sldMk cId="826254587" sldId="336"/>
            <ac:picMk id="5" creationId="{EA740555-14D8-4FE9-899E-A16E42827513}"/>
          </ac:picMkLst>
        </pc:picChg>
        <pc:picChg chg="add del mod">
          <ac:chgData name="Strong, Ebony (Curriculum Support)" userId="fc4f9260-2f14-4a69-9b3f-0e36ce06e08b" providerId="ADAL" clId="{EB10A45C-0C95-48F8-A28A-BC506C66D1D5}" dt="2022-01-25T23:20:11.016" v="1462"/>
          <ac:picMkLst>
            <pc:docMk/>
            <pc:sldMk cId="826254587" sldId="336"/>
            <ac:picMk id="6" creationId="{271918CB-B69B-454D-BCEB-0DC460B85D43}"/>
          </ac:picMkLst>
        </pc:picChg>
        <pc:picChg chg="add del mod">
          <ac:chgData name="Strong, Ebony (Curriculum Support)" userId="fc4f9260-2f14-4a69-9b3f-0e36ce06e08b" providerId="ADAL" clId="{EB10A45C-0C95-48F8-A28A-BC506C66D1D5}" dt="2022-01-25T23:21:13.850" v="1469" actId="478"/>
          <ac:picMkLst>
            <pc:docMk/>
            <pc:sldMk cId="826254587" sldId="336"/>
            <ac:picMk id="7" creationId="{9EEE2FB9-7B46-4202-8C13-06CEEA700E49}"/>
          </ac:picMkLst>
        </pc:picChg>
        <pc:picChg chg="add mod">
          <ac:chgData name="Strong, Ebony (Curriculum Support)" userId="fc4f9260-2f14-4a69-9b3f-0e36ce06e08b" providerId="ADAL" clId="{EB10A45C-0C95-48F8-A28A-BC506C66D1D5}" dt="2022-01-25T23:21:25.829" v="1473" actId="14100"/>
          <ac:picMkLst>
            <pc:docMk/>
            <pc:sldMk cId="826254587" sldId="336"/>
            <ac:picMk id="10" creationId="{AE09BEBC-C0C3-492D-B819-8116825D6832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19:58.169" v="3626"/>
          <ac:picMkLst>
            <pc:docMk/>
            <pc:sldMk cId="826254587" sldId="336"/>
            <ac:picMk id="12" creationId="{A1446C77-1FCC-4191-9E76-7FDCCB67EA75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20:38.359" v="3628"/>
          <ac:picMkLst>
            <pc:docMk/>
            <pc:sldMk cId="826254587" sldId="336"/>
            <ac:picMk id="13" creationId="{8B96DD6F-5048-4D3E-8B15-07B03425C1FC}"/>
          </ac:picMkLst>
        </pc:picChg>
        <pc:picChg chg="add del mod">
          <ac:chgData name="Strong, Ebony (Curriculum Support)" userId="fc4f9260-2f14-4a69-9b3f-0e36ce06e08b" providerId="ADAL" clId="{EB10A45C-0C95-48F8-A28A-BC506C66D1D5}" dt="2022-01-26T03:21:04.506" v="3630"/>
          <ac:picMkLst>
            <pc:docMk/>
            <pc:sldMk cId="826254587" sldId="336"/>
            <ac:picMk id="14" creationId="{EE3A5362-1840-4B30-9DDE-ACAC6D16E700}"/>
          </ac:picMkLst>
        </pc:picChg>
        <pc:picChg chg="add mod">
          <ac:chgData name="Strong, Ebony (Curriculum Support)" userId="fc4f9260-2f14-4a69-9b3f-0e36ce06e08b" providerId="ADAL" clId="{EB10A45C-0C95-48F8-A28A-BC506C66D1D5}" dt="2022-01-26T03:58:22.376" v="3910" actId="1076"/>
          <ac:picMkLst>
            <pc:docMk/>
            <pc:sldMk cId="826254587" sldId="336"/>
            <ac:picMk id="15" creationId="{F05B9210-959F-49CD-B8C0-B3E1FE8DD58F}"/>
          </ac:picMkLst>
        </pc:picChg>
      </pc:sldChg>
      <pc:sldChg chg="addSp delSp modSp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699535179" sldId="337"/>
        </pc:sldMkLst>
        <pc:spChg chg="mod">
          <ac:chgData name="Strong, Ebony (Curriculum Support)" userId="fc4f9260-2f14-4a69-9b3f-0e36ce06e08b" providerId="ADAL" clId="{EB10A45C-0C95-48F8-A28A-BC506C66D1D5}" dt="2022-01-26T02:55:22.057" v="3459" actId="20577"/>
          <ac:spMkLst>
            <pc:docMk/>
            <pc:sldMk cId="699535179" sldId="337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EB10A45C-0C95-48F8-A28A-BC506C66D1D5}" dt="2022-01-26T03:39:48.176" v="3852" actId="207"/>
          <ac:spMkLst>
            <pc:docMk/>
            <pc:sldMk cId="699535179" sldId="337"/>
            <ac:spMk id="3" creationId="{AB9BDBB3-B0CB-4293-95C9-DF9D3FA6EE67}"/>
          </ac:spMkLst>
        </pc:spChg>
        <pc:spChg chg="add del mod">
          <ac:chgData name="Strong, Ebony (Curriculum Support)" userId="fc4f9260-2f14-4a69-9b3f-0e36ce06e08b" providerId="ADAL" clId="{EB10A45C-0C95-48F8-A28A-BC506C66D1D5}" dt="2022-01-26T03:38:18.335" v="3817" actId="478"/>
          <ac:spMkLst>
            <pc:docMk/>
            <pc:sldMk cId="699535179" sldId="337"/>
            <ac:spMk id="5" creationId="{72D10CE5-B560-42DD-935F-84E9C751E748}"/>
          </ac:spMkLst>
        </pc:spChg>
        <pc:picChg chg="add mod">
          <ac:chgData name="Strong, Ebony (Curriculum Support)" userId="fc4f9260-2f14-4a69-9b3f-0e36ce06e08b" providerId="ADAL" clId="{EB10A45C-0C95-48F8-A28A-BC506C66D1D5}" dt="2022-01-26T00:36:04.553" v="1733"/>
          <ac:picMkLst>
            <pc:docMk/>
            <pc:sldMk cId="699535179" sldId="337"/>
            <ac:picMk id="4" creationId="{0CCA4DA7-AF61-4C91-8F6F-5822918A8B5F}"/>
          </ac:picMkLst>
        </pc:picChg>
        <pc:picChg chg="add mod">
          <ac:chgData name="Strong, Ebony (Curriculum Support)" userId="fc4f9260-2f14-4a69-9b3f-0e36ce06e08b" providerId="ADAL" clId="{EB10A45C-0C95-48F8-A28A-BC506C66D1D5}" dt="2022-01-26T03:59:14.751" v="3921" actId="1076"/>
          <ac:picMkLst>
            <pc:docMk/>
            <pc:sldMk cId="699535179" sldId="337"/>
            <ac:picMk id="6" creationId="{D1FA2544-1650-4C5A-B92C-A5A36A4498CB}"/>
          </ac:picMkLst>
        </pc:picChg>
      </pc:sldChg>
      <pc:sldChg chg="addSp delSp modSp add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947704252" sldId="338"/>
        </pc:sldMkLst>
        <pc:spChg chg="mod">
          <ac:chgData name="Strong, Ebony (Curriculum Support)" userId="fc4f9260-2f14-4a69-9b3f-0e36ce06e08b" providerId="ADAL" clId="{EB10A45C-0C95-48F8-A28A-BC506C66D1D5}" dt="2022-01-26T02:55:27.692" v="3468" actId="20577"/>
          <ac:spMkLst>
            <pc:docMk/>
            <pc:sldMk cId="947704252" sldId="338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EB10A45C-0C95-48F8-A28A-BC506C66D1D5}" dt="2022-01-26T04:24:53.867" v="4060" actId="20577"/>
          <ac:spMkLst>
            <pc:docMk/>
            <pc:sldMk cId="947704252" sldId="338"/>
            <ac:spMk id="3" creationId="{AB9BDBB3-B0CB-4293-95C9-DF9D3FA6EE67}"/>
          </ac:spMkLst>
        </pc:spChg>
        <pc:spChg chg="del mod">
          <ac:chgData name="Strong, Ebony (Curriculum Support)" userId="fc4f9260-2f14-4a69-9b3f-0e36ce06e08b" providerId="ADAL" clId="{EB10A45C-0C95-48F8-A28A-BC506C66D1D5}" dt="2022-01-26T03:41:48.694" v="3872" actId="478"/>
          <ac:spMkLst>
            <pc:docMk/>
            <pc:sldMk cId="947704252" sldId="338"/>
            <ac:spMk id="5" creationId="{72D10CE5-B560-42DD-935F-84E9C751E748}"/>
          </ac:spMkLst>
        </pc:spChg>
        <pc:picChg chg="add mod">
          <ac:chgData name="Strong, Ebony (Curriculum Support)" userId="fc4f9260-2f14-4a69-9b3f-0e36ce06e08b" providerId="ADAL" clId="{EB10A45C-0C95-48F8-A28A-BC506C66D1D5}" dt="2022-01-26T03:59:48.631" v="3925" actId="1076"/>
          <ac:picMkLst>
            <pc:docMk/>
            <pc:sldMk cId="947704252" sldId="338"/>
            <ac:picMk id="6" creationId="{489D1B20-EAC7-4A93-87B8-6AE28258C236}"/>
          </ac:picMkLst>
        </pc:picChg>
      </pc:sldChg>
      <pc:sldChg chg="modSp add del mod">
        <pc:chgData name="Strong, Ebony (Curriculum Support)" userId="fc4f9260-2f14-4a69-9b3f-0e36ce06e08b" providerId="ADAL" clId="{EB10A45C-0C95-48F8-A28A-BC506C66D1D5}" dt="2022-01-26T02:05:08.475" v="3089" actId="2696"/>
        <pc:sldMkLst>
          <pc:docMk/>
          <pc:sldMk cId="390673845" sldId="339"/>
        </pc:sldMkLst>
        <pc:spChg chg="mod">
          <ac:chgData name="Strong, Ebony (Curriculum Support)" userId="fc4f9260-2f14-4a69-9b3f-0e36ce06e08b" providerId="ADAL" clId="{EB10A45C-0C95-48F8-A28A-BC506C66D1D5}" dt="2022-01-26T01:56:29.044" v="2958" actId="20577"/>
          <ac:spMkLst>
            <pc:docMk/>
            <pc:sldMk cId="390673845" sldId="339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EB10A45C-0C95-48F8-A28A-BC506C66D1D5}" dt="2022-01-26T02:02:08.032" v="3063" actId="207"/>
          <ac:spMkLst>
            <pc:docMk/>
            <pc:sldMk cId="390673845" sldId="339"/>
            <ac:spMk id="3" creationId="{AB9BDBB3-B0CB-4293-95C9-DF9D3FA6EE67}"/>
          </ac:spMkLst>
        </pc:spChg>
      </pc:sldChg>
      <pc:sldChg chg="addSp delSp modSp add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3629321817" sldId="339"/>
        </pc:sldMkLst>
        <pc:spChg chg="mod">
          <ac:chgData name="Strong, Ebony (Curriculum Support)" userId="fc4f9260-2f14-4a69-9b3f-0e36ce06e08b" providerId="ADAL" clId="{EB10A45C-0C95-48F8-A28A-BC506C66D1D5}" dt="2022-01-26T03:32:40.157" v="3808" actId="20577"/>
          <ac:spMkLst>
            <pc:docMk/>
            <pc:sldMk cId="3629321817" sldId="339"/>
            <ac:spMk id="3" creationId="{A3698BB1-DD30-4EE5-910F-B001E7ED5739}"/>
          </ac:spMkLst>
        </pc:spChg>
        <pc:spChg chg="del">
          <ac:chgData name="Strong, Ebony (Curriculum Support)" userId="fc4f9260-2f14-4a69-9b3f-0e36ce06e08b" providerId="ADAL" clId="{EB10A45C-0C95-48F8-A28A-BC506C66D1D5}" dt="2022-01-26T03:58:58.149" v="3918" actId="478"/>
          <ac:spMkLst>
            <pc:docMk/>
            <pc:sldMk cId="3629321817" sldId="339"/>
            <ac:spMk id="4" creationId="{C4297B06-3D2B-4358-B793-298F19DD5A6D}"/>
          </ac:spMkLst>
        </pc:spChg>
        <pc:spChg chg="mod">
          <ac:chgData name="Strong, Ebony (Curriculum Support)" userId="fc4f9260-2f14-4a69-9b3f-0e36ce06e08b" providerId="ADAL" clId="{EB10A45C-0C95-48F8-A28A-BC506C66D1D5}" dt="2022-01-26T03:32:56.039" v="3812" actId="1076"/>
          <ac:spMkLst>
            <pc:docMk/>
            <pc:sldMk cId="3629321817" sldId="339"/>
            <ac:spMk id="5" creationId="{C0E1AE03-3F2F-4F28-8AF8-8C6BA1353C83}"/>
          </ac:spMkLst>
        </pc:spChg>
        <pc:picChg chg="add mod">
          <ac:chgData name="Strong, Ebony (Curriculum Support)" userId="fc4f9260-2f14-4a69-9b3f-0e36ce06e08b" providerId="ADAL" clId="{EB10A45C-0C95-48F8-A28A-BC506C66D1D5}" dt="2022-01-26T03:59:05.680" v="3919" actId="1076"/>
          <ac:picMkLst>
            <pc:docMk/>
            <pc:sldMk cId="3629321817" sldId="339"/>
            <ac:picMk id="6" creationId="{86841F50-7D3A-4A5F-B152-1EB862FDC12E}"/>
          </ac:picMkLst>
        </pc:picChg>
        <pc:picChg chg="del">
          <ac:chgData name="Strong, Ebony (Curriculum Support)" userId="fc4f9260-2f14-4a69-9b3f-0e36ce06e08b" providerId="ADAL" clId="{EB10A45C-0C95-48F8-A28A-BC506C66D1D5}" dt="2022-01-26T03:35:31.559" v="3814"/>
          <ac:picMkLst>
            <pc:docMk/>
            <pc:sldMk cId="3629321817" sldId="339"/>
            <ac:picMk id="8" creationId="{EB0F6B1B-3DF2-45E8-8643-3C0F30B8EAFE}"/>
          </ac:picMkLst>
        </pc:picChg>
      </pc:sldChg>
      <pc:sldChg chg="addSp modSp add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290772730" sldId="340"/>
        </pc:sldMkLst>
        <pc:spChg chg="mod">
          <ac:chgData name="Strong, Ebony (Curriculum Support)" userId="fc4f9260-2f14-4a69-9b3f-0e36ce06e08b" providerId="ADAL" clId="{EB10A45C-0C95-48F8-A28A-BC506C66D1D5}" dt="2022-01-26T03:40:09.542" v="3866" actId="1076"/>
          <ac:spMkLst>
            <pc:docMk/>
            <pc:sldMk cId="1290772730" sldId="340"/>
            <ac:spMk id="3" creationId="{AB9BDBB3-B0CB-4293-95C9-DF9D3FA6EE67}"/>
          </ac:spMkLst>
        </pc:spChg>
        <pc:spChg chg="mod">
          <ac:chgData name="Strong, Ebony (Curriculum Support)" userId="fc4f9260-2f14-4a69-9b3f-0e36ce06e08b" providerId="ADAL" clId="{EB10A45C-0C95-48F8-A28A-BC506C66D1D5}" dt="2022-01-26T03:40:17.309" v="3868" actId="207"/>
          <ac:spMkLst>
            <pc:docMk/>
            <pc:sldMk cId="1290772730" sldId="340"/>
            <ac:spMk id="5" creationId="{72D10CE5-B560-42DD-935F-84E9C751E748}"/>
          </ac:spMkLst>
        </pc:spChg>
        <pc:picChg chg="add mod">
          <ac:chgData name="Strong, Ebony (Curriculum Support)" userId="fc4f9260-2f14-4a69-9b3f-0e36ce06e08b" providerId="ADAL" clId="{EB10A45C-0C95-48F8-A28A-BC506C66D1D5}" dt="2022-01-26T03:59:36.141" v="3923" actId="1076"/>
          <ac:picMkLst>
            <pc:docMk/>
            <pc:sldMk cId="1290772730" sldId="340"/>
            <ac:picMk id="6" creationId="{E33C76C3-D776-43D6-B9F6-7B98DDCC4B0A}"/>
          </ac:picMkLst>
        </pc:picChg>
      </pc:sldChg>
      <pc:sldChg chg="addSp modSp add mod modTransition modAnim">
        <pc:chgData name="Strong, Ebony (Curriculum Support)" userId="fc4f9260-2f14-4a69-9b3f-0e36ce06e08b" providerId="ADAL" clId="{EB10A45C-0C95-48F8-A28A-BC506C66D1D5}" dt="2022-01-27T00:57:31.581" v="4402"/>
        <pc:sldMkLst>
          <pc:docMk/>
          <pc:sldMk cId="1843622104" sldId="341"/>
        </pc:sldMkLst>
        <pc:spChg chg="mod">
          <ac:chgData name="Strong, Ebony (Curriculum Support)" userId="fc4f9260-2f14-4a69-9b3f-0e36ce06e08b" providerId="ADAL" clId="{EB10A45C-0C95-48F8-A28A-BC506C66D1D5}" dt="2022-01-26T04:26:03.275" v="4065" actId="20577"/>
          <ac:spMkLst>
            <pc:docMk/>
            <pc:sldMk cId="1843622104" sldId="341"/>
            <ac:spMk id="3" creationId="{AB9BDBB3-B0CB-4293-95C9-DF9D3FA6EE67}"/>
          </ac:spMkLst>
        </pc:spChg>
        <pc:spChg chg="mod">
          <ac:chgData name="Strong, Ebony (Curriculum Support)" userId="fc4f9260-2f14-4a69-9b3f-0e36ce06e08b" providerId="ADAL" clId="{EB10A45C-0C95-48F8-A28A-BC506C66D1D5}" dt="2022-01-26T04:26:24.284" v="4067" actId="113"/>
          <ac:spMkLst>
            <pc:docMk/>
            <pc:sldMk cId="1843622104" sldId="341"/>
            <ac:spMk id="5" creationId="{72D10CE5-B560-42DD-935F-84E9C751E748}"/>
          </ac:spMkLst>
        </pc:spChg>
        <pc:picChg chg="add mod">
          <ac:chgData name="Strong, Ebony (Curriculum Support)" userId="fc4f9260-2f14-4a69-9b3f-0e36ce06e08b" providerId="ADAL" clId="{EB10A45C-0C95-48F8-A28A-BC506C66D1D5}" dt="2022-01-26T03:59:56.879" v="3927" actId="1076"/>
          <ac:picMkLst>
            <pc:docMk/>
            <pc:sldMk cId="1843622104" sldId="341"/>
            <ac:picMk id="6" creationId="{53617F50-7F15-4DA0-9305-7DBB771568ED}"/>
          </ac:picMkLst>
        </pc:picChg>
      </pc:sldChg>
      <pc:sldMasterChg chg="modTransition modSldLayout">
        <pc:chgData name="Strong, Ebony (Curriculum Support)" userId="fc4f9260-2f14-4a69-9b3f-0e36ce06e08b" providerId="ADAL" clId="{EB10A45C-0C95-48F8-A28A-BC506C66D1D5}" dt="2022-01-27T00:57:31.581" v="4402"/>
        <pc:sldMasterMkLst>
          <pc:docMk/>
          <pc:sldMasterMk cId="1123625482" sldId="2147483648"/>
        </pc:sldMasterMkLst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269508251" sldId="2147483672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1341072606" sldId="2147483673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2032022958" sldId="2147483674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3289647647" sldId="2147483675"/>
          </pc:sldLayoutMkLst>
        </pc:sldLayoutChg>
        <pc:sldLayoutChg chg="modTransition">
          <pc:chgData name="Strong, Ebony (Curriculum Support)" userId="fc4f9260-2f14-4a69-9b3f-0e36ce06e08b" providerId="ADAL" clId="{EB10A45C-0C95-48F8-A28A-BC506C66D1D5}" dt="2022-01-27T00:57:31.581" v="4402"/>
          <pc:sldLayoutMkLst>
            <pc:docMk/>
            <pc:sldMasterMk cId="1123625482" sldId="2147483648"/>
            <pc:sldLayoutMk cId="3069147708" sldId="2147483676"/>
          </pc:sldLayoutMkLst>
        </pc:sldLayoutChg>
      </pc:sldMasterChg>
    </pc:docChg>
  </pc:docChgLst>
  <pc:docChgLst>
    <pc:chgData name="Jane" userId="38f041a2-02fc-425b-9559-cdb75a858b09" providerId="ADAL" clId="{01999351-8CCD-438C-9F0D-DBBD656F0C79}"/>
    <pc:docChg chg="modSld">
      <pc:chgData name="Jane" userId="38f041a2-02fc-425b-9559-cdb75a858b09" providerId="ADAL" clId="{01999351-8CCD-438C-9F0D-DBBD656F0C79}" dt="2022-02-21T23:37:59.784" v="21" actId="20577"/>
      <pc:docMkLst>
        <pc:docMk/>
      </pc:docMkLst>
      <pc:sldChg chg="modSp mod">
        <pc:chgData name="Jane" userId="38f041a2-02fc-425b-9559-cdb75a858b09" providerId="ADAL" clId="{01999351-8CCD-438C-9F0D-DBBD656F0C79}" dt="2022-02-21T23:37:59.784" v="21" actId="20577"/>
        <pc:sldMkLst>
          <pc:docMk/>
          <pc:sldMk cId="1379353518" sldId="269"/>
        </pc:sldMkLst>
        <pc:spChg chg="mod">
          <ac:chgData name="Jane" userId="38f041a2-02fc-425b-9559-cdb75a858b09" providerId="ADAL" clId="{01999351-8CCD-438C-9F0D-DBBD656F0C79}" dt="2022-02-21T23:37:59.784" v="21" actId="20577"/>
          <ac:spMkLst>
            <pc:docMk/>
            <pc:sldMk cId="1379353518" sldId="269"/>
            <ac:spMk id="3" creationId="{AB9BDBB3-B0CB-4293-95C9-DF9D3FA6EE67}"/>
          </ac:spMkLst>
        </pc:spChg>
      </pc:sldChg>
    </pc:docChg>
  </pc:docChgLst>
  <pc:docChgLst>
    <pc:chgData name="White, Bev (Curriculum Policy and Standards)" userId="4228438c-bb69-42f5-9d9f-354cafb06b1e" providerId="ADAL" clId="{B405BC15-323C-4419-8B84-108A428979B7}"/>
    <pc:docChg chg="modSld">
      <pc:chgData name="White, Bev (Curriculum Policy and Standards)" userId="4228438c-bb69-42f5-9d9f-354cafb06b1e" providerId="ADAL" clId="{B405BC15-323C-4419-8B84-108A428979B7}" dt="2022-02-02T02:51:15.166" v="0" actId="1440"/>
      <pc:docMkLst>
        <pc:docMk/>
      </pc:docMkLst>
      <pc:sldChg chg="modSp mod">
        <pc:chgData name="White, Bev (Curriculum Policy and Standards)" userId="4228438c-bb69-42f5-9d9f-354cafb06b1e" providerId="ADAL" clId="{B405BC15-323C-4419-8B84-108A428979B7}" dt="2022-02-02T02:51:15.166" v="0" actId="1440"/>
        <pc:sldMkLst>
          <pc:docMk/>
          <pc:sldMk cId="3988314035" sldId="313"/>
        </pc:sldMkLst>
        <pc:picChg chg="mod">
          <ac:chgData name="White, Bev (Curriculum Policy and Standards)" userId="4228438c-bb69-42f5-9d9f-354cafb06b1e" providerId="ADAL" clId="{B405BC15-323C-4419-8B84-108A428979B7}" dt="2022-02-02T02:51:15.166" v="0" actId="1440"/>
          <ac:picMkLst>
            <pc:docMk/>
            <pc:sldMk cId="3988314035" sldId="313"/>
            <ac:picMk id="5" creationId="{029BE00D-6025-47ED-9CA7-5B11AC80F481}"/>
          </ac:picMkLst>
        </pc:picChg>
      </pc:sldChg>
    </pc:docChg>
  </pc:docChgLst>
  <pc:docChgLst>
    <pc:chgData name="Fiona" userId="a2456b1b-a103-4fdc-b8a0-dcd50b93ffb1" providerId="ADAL" clId="{A4ABEA5F-0FE5-40D1-9EA0-20F30038C46A}"/>
    <pc:docChg chg="custSel addSld delSld modSld sldOrd">
      <pc:chgData name="Fiona" userId="a2456b1b-a103-4fdc-b8a0-dcd50b93ffb1" providerId="ADAL" clId="{A4ABEA5F-0FE5-40D1-9EA0-20F30038C46A}" dt="2022-02-23T00:04:47.644" v="4"/>
      <pc:docMkLst>
        <pc:docMk/>
      </pc:docMkLst>
      <pc:sldChg chg="delSp del mod delAnim">
        <pc:chgData name="Fiona" userId="a2456b1b-a103-4fdc-b8a0-dcd50b93ffb1" providerId="ADAL" clId="{A4ABEA5F-0FE5-40D1-9EA0-20F30038C46A}" dt="2022-02-23T00:04:39.964" v="1" actId="47"/>
        <pc:sldMkLst>
          <pc:docMk/>
          <pc:sldMk cId="3784759132" sldId="300"/>
        </pc:sldMkLst>
        <pc:picChg chg="del">
          <ac:chgData name="Fiona" userId="a2456b1b-a103-4fdc-b8a0-dcd50b93ffb1" providerId="ADAL" clId="{A4ABEA5F-0FE5-40D1-9EA0-20F30038C46A}" dt="2022-02-21T04:29:22.536" v="0" actId="478"/>
          <ac:picMkLst>
            <pc:docMk/>
            <pc:sldMk cId="3784759132" sldId="300"/>
            <ac:picMk id="17" creationId="{76D69356-5E43-4BE9-BF75-47766FA89F11}"/>
          </ac:picMkLst>
        </pc:picChg>
      </pc:sldChg>
      <pc:sldChg chg="new ord">
        <pc:chgData name="Fiona" userId="a2456b1b-a103-4fdc-b8a0-dcd50b93ffb1" providerId="ADAL" clId="{A4ABEA5F-0FE5-40D1-9EA0-20F30038C46A}" dt="2022-02-23T00:04:47.644" v="4"/>
        <pc:sldMkLst>
          <pc:docMk/>
          <pc:sldMk cId="3589119401" sldId="346"/>
        </pc:sldMkLst>
      </pc:sldChg>
    </pc:docChg>
  </pc:docChgLst>
  <pc:docChgLst>
    <pc:chgData name="Rowntree, Sarah (Literacy and Numeracy Programs)" userId="10f23035-01e7-46ad-97a5-d88e33a86a1f" providerId="ADAL" clId="{74181EA6-6E9E-473D-9BFF-664F955625ED}"/>
    <pc:docChg chg="undo redo custSel modSld">
      <pc:chgData name="Rowntree, Sarah (Literacy and Numeracy Programs)" userId="10f23035-01e7-46ad-97a5-d88e33a86a1f" providerId="ADAL" clId="{74181EA6-6E9E-473D-9BFF-664F955625ED}" dt="2022-01-31T05:51:21.698" v="839" actId="1592"/>
      <pc:docMkLst>
        <pc:docMk/>
      </pc:docMkLst>
      <pc:sldChg chg="modTransition">
        <pc:chgData name="Rowntree, Sarah (Literacy and Numeracy Programs)" userId="10f23035-01e7-46ad-97a5-d88e33a86a1f" providerId="ADAL" clId="{74181EA6-6E9E-473D-9BFF-664F955625ED}" dt="2022-01-29T02:32:05.772" v="60"/>
        <pc:sldMkLst>
          <pc:docMk/>
          <pc:sldMk cId="3641841233" sldId="268"/>
        </pc:sldMkLst>
      </pc:sldChg>
      <pc:sldChg chg="addSp delSp modSp mod">
        <pc:chgData name="Rowntree, Sarah (Literacy and Numeracy Programs)" userId="10f23035-01e7-46ad-97a5-d88e33a86a1f" providerId="ADAL" clId="{74181EA6-6E9E-473D-9BFF-664F955625ED}" dt="2022-01-29T02:33:05.526" v="79" actId="20577"/>
        <pc:sldMkLst>
          <pc:docMk/>
          <pc:sldMk cId="3430489747" sldId="306"/>
        </pc:sldMkLst>
        <pc:spChg chg="add mod">
          <ac:chgData name="Rowntree, Sarah (Literacy and Numeracy Programs)" userId="10f23035-01e7-46ad-97a5-d88e33a86a1f" providerId="ADAL" clId="{74181EA6-6E9E-473D-9BFF-664F955625ED}" dt="2022-01-29T02:33:05.526" v="79" actId="20577"/>
          <ac:spMkLst>
            <pc:docMk/>
            <pc:sldMk cId="3430489747" sldId="306"/>
            <ac:spMk id="10" creationId="{AC3DCFC4-6890-40F7-9ADD-E7CCBFE46491}"/>
          </ac:spMkLst>
        </pc:spChg>
        <pc:spChg chg="del mod">
          <ac:chgData name="Rowntree, Sarah (Literacy and Numeracy Programs)" userId="10f23035-01e7-46ad-97a5-d88e33a86a1f" providerId="ADAL" clId="{74181EA6-6E9E-473D-9BFF-664F955625ED}" dt="2022-01-29T02:32:37.910" v="63" actId="478"/>
          <ac:spMkLst>
            <pc:docMk/>
            <pc:sldMk cId="3430489747" sldId="306"/>
            <ac:spMk id="11" creationId="{00CFC737-765D-4FAA-91DD-B25164323323}"/>
          </ac:spMkLst>
        </pc:spChg>
      </pc:sldChg>
      <pc:sldChg chg="modSp mod addCm delCm modCm">
        <pc:chgData name="Rowntree, Sarah (Literacy and Numeracy Programs)" userId="10f23035-01e7-46ad-97a5-d88e33a86a1f" providerId="ADAL" clId="{74181EA6-6E9E-473D-9BFF-664F955625ED}" dt="2022-01-31T05:51:21.698" v="839" actId="1592"/>
        <pc:sldMkLst>
          <pc:docMk/>
          <pc:sldMk cId="4158664442" sldId="309"/>
        </pc:sldMkLst>
        <pc:spChg chg="mod">
          <ac:chgData name="Rowntree, Sarah (Literacy and Numeracy Programs)" userId="10f23035-01e7-46ad-97a5-d88e33a86a1f" providerId="ADAL" clId="{74181EA6-6E9E-473D-9BFF-664F955625ED}" dt="2022-01-29T03:25:25.436" v="716" actId="20577"/>
          <ac:spMkLst>
            <pc:docMk/>
            <pc:sldMk cId="4158664442" sldId="309"/>
            <ac:spMk id="3" creationId="{AB9BDBB3-B0CB-4293-95C9-DF9D3FA6EE67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17:46.834" v="488" actId="1076"/>
          <ac:spMkLst>
            <pc:docMk/>
            <pc:sldMk cId="4158664442" sldId="309"/>
            <ac:spMk id="4" creationId="{803C24C4-267E-4E8C-9F92-AABBB8959944}"/>
          </ac:spMkLst>
        </pc:spChg>
      </pc:sldChg>
      <pc:sldChg chg="addSp delSp modSp mod modClrScheme chgLayout">
        <pc:chgData name="Rowntree, Sarah (Literacy and Numeracy Programs)" userId="10f23035-01e7-46ad-97a5-d88e33a86a1f" providerId="ADAL" clId="{74181EA6-6E9E-473D-9BFF-664F955625ED}" dt="2022-01-30T22:38:02.023" v="810"/>
        <pc:sldMkLst>
          <pc:docMk/>
          <pc:sldMk cId="3994913127" sldId="310"/>
        </pc:sldMkLst>
        <pc:spChg chg="mod ord">
          <ac:chgData name="Rowntree, Sarah (Literacy and Numeracy Programs)" userId="10f23035-01e7-46ad-97a5-d88e33a86a1f" providerId="ADAL" clId="{74181EA6-6E9E-473D-9BFF-664F955625ED}" dt="2022-01-30T22:38:02.023" v="810"/>
          <ac:spMkLst>
            <pc:docMk/>
            <pc:sldMk cId="3994913127" sldId="310"/>
            <ac:spMk id="2" creationId="{D87EC12D-0A4D-4E12-8796-7951CAD7DDFE}"/>
          </ac:spMkLst>
        </pc:spChg>
        <pc:spChg chg="add del mod ord">
          <ac:chgData name="Rowntree, Sarah (Literacy and Numeracy Programs)" userId="10f23035-01e7-46ad-97a5-d88e33a86a1f" providerId="ADAL" clId="{74181EA6-6E9E-473D-9BFF-664F955625ED}" dt="2022-01-30T22:37:27.125" v="806" actId="255"/>
          <ac:spMkLst>
            <pc:docMk/>
            <pc:sldMk cId="3994913127" sldId="310"/>
            <ac:spMk id="3" creationId="{A3698BB1-DD30-4EE5-910F-B001E7ED5739}"/>
          </ac:spMkLst>
        </pc:spChg>
        <pc:spChg chg="add del">
          <ac:chgData name="Rowntree, Sarah (Literacy and Numeracy Programs)" userId="10f23035-01e7-46ad-97a5-d88e33a86a1f" providerId="ADAL" clId="{74181EA6-6E9E-473D-9BFF-664F955625ED}" dt="2022-01-30T22:36:39.357" v="788" actId="22"/>
          <ac:spMkLst>
            <pc:docMk/>
            <pc:sldMk cId="3994913127" sldId="310"/>
            <ac:spMk id="6" creationId="{0E37C0E1-B4E2-47F6-9FB7-74F0EE03AD52}"/>
          </ac:spMkLst>
        </pc:spChg>
      </pc:sldChg>
      <pc:sldChg chg="addSp delSp modSp mod">
        <pc:chgData name="Rowntree, Sarah (Literacy and Numeracy Programs)" userId="10f23035-01e7-46ad-97a5-d88e33a86a1f" providerId="ADAL" clId="{74181EA6-6E9E-473D-9BFF-664F955625ED}" dt="2022-01-29T03:01:08.333" v="224" actId="478"/>
        <pc:sldMkLst>
          <pc:docMk/>
          <pc:sldMk cId="3105969889" sldId="311"/>
        </pc:sldMkLst>
        <pc:spChg chg="del">
          <ac:chgData name="Rowntree, Sarah (Literacy and Numeracy Programs)" userId="10f23035-01e7-46ad-97a5-d88e33a86a1f" providerId="ADAL" clId="{74181EA6-6E9E-473D-9BFF-664F955625ED}" dt="2022-01-29T02:58:42.810" v="187" actId="478"/>
          <ac:spMkLst>
            <pc:docMk/>
            <pc:sldMk cId="3105969889" sldId="311"/>
            <ac:spMk id="2" creationId="{D87EC12D-0A4D-4E12-8796-7951CAD7DDFE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2:58:56.605" v="188" actId="1076"/>
          <ac:spMkLst>
            <pc:docMk/>
            <pc:sldMk cId="3105969889" sldId="311"/>
            <ac:spMk id="3" creationId="{A3698BB1-DD30-4EE5-910F-B001E7ED5739}"/>
          </ac:spMkLst>
        </pc:spChg>
        <pc:spChg chg="add del mod">
          <ac:chgData name="Rowntree, Sarah (Literacy and Numeracy Programs)" userId="10f23035-01e7-46ad-97a5-d88e33a86a1f" providerId="ADAL" clId="{74181EA6-6E9E-473D-9BFF-664F955625ED}" dt="2022-01-29T03:01:08.333" v="224" actId="478"/>
          <ac:spMkLst>
            <pc:docMk/>
            <pc:sldMk cId="3105969889" sldId="311"/>
            <ac:spMk id="5" creationId="{2D32A0B1-3366-4528-B0BE-D73E3342DDE5}"/>
          </ac:spMkLst>
        </pc:spChg>
        <pc:spChg chg="add mod">
          <ac:chgData name="Rowntree, Sarah (Literacy and Numeracy Programs)" userId="10f23035-01e7-46ad-97a5-d88e33a86a1f" providerId="ADAL" clId="{74181EA6-6E9E-473D-9BFF-664F955625ED}" dt="2022-01-29T02:58:39.447" v="186" actId="20577"/>
          <ac:spMkLst>
            <pc:docMk/>
            <pc:sldMk cId="3105969889" sldId="311"/>
            <ac:spMk id="6" creationId="{DAC15731-FF1B-434F-8DF0-57AE9726513A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30T22:39:26.045" v="836" actId="403"/>
        <pc:sldMkLst>
          <pc:docMk/>
          <pc:sldMk cId="3475378859" sldId="312"/>
        </pc:sldMkLst>
        <pc:spChg chg="mod">
          <ac:chgData name="Rowntree, Sarah (Literacy and Numeracy Programs)" userId="10f23035-01e7-46ad-97a5-d88e33a86a1f" providerId="ADAL" clId="{74181EA6-6E9E-473D-9BFF-664F955625ED}" dt="2022-01-30T22:39:26.045" v="836" actId="403"/>
          <ac:spMkLst>
            <pc:docMk/>
            <pc:sldMk cId="3475378859" sldId="312"/>
            <ac:spMk id="3" creationId="{A3698BB1-DD30-4EE5-910F-B001E7ED5739}"/>
          </ac:spMkLst>
        </pc:spChg>
        <pc:grpChg chg="mod">
          <ac:chgData name="Rowntree, Sarah (Literacy and Numeracy Programs)" userId="10f23035-01e7-46ad-97a5-d88e33a86a1f" providerId="ADAL" clId="{74181EA6-6E9E-473D-9BFF-664F955625ED}" dt="2022-01-29T03:09:28.937" v="318" actId="1035"/>
          <ac:grpSpMkLst>
            <pc:docMk/>
            <pc:sldMk cId="3475378859" sldId="312"/>
            <ac:grpSpMk id="17" creationId="{E877AA94-AF49-4719-A1E0-6BA67DAB1769}"/>
          </ac:grpSpMkLst>
        </pc:grpChg>
        <pc:grpChg chg="mod">
          <ac:chgData name="Rowntree, Sarah (Literacy and Numeracy Programs)" userId="10f23035-01e7-46ad-97a5-d88e33a86a1f" providerId="ADAL" clId="{74181EA6-6E9E-473D-9BFF-664F955625ED}" dt="2022-01-29T03:10:30.505" v="350" actId="1036"/>
          <ac:grpSpMkLst>
            <pc:docMk/>
            <pc:sldMk cId="3475378859" sldId="312"/>
            <ac:grpSpMk id="18" creationId="{CB4184E9-188F-44A7-BF0E-AF859123F5F9}"/>
          </ac:grpSpMkLst>
        </pc:grpChg>
      </pc:sldChg>
      <pc:sldChg chg="modSp mod">
        <pc:chgData name="Rowntree, Sarah (Literacy and Numeracy Programs)" userId="10f23035-01e7-46ad-97a5-d88e33a86a1f" providerId="ADAL" clId="{74181EA6-6E9E-473D-9BFF-664F955625ED}" dt="2022-01-29T03:29:03.594" v="739" actId="1076"/>
        <pc:sldMkLst>
          <pc:docMk/>
          <pc:sldMk cId="3988314035" sldId="313"/>
        </pc:sldMkLst>
        <pc:spChg chg="mod">
          <ac:chgData name="Rowntree, Sarah (Literacy and Numeracy Programs)" userId="10f23035-01e7-46ad-97a5-d88e33a86a1f" providerId="ADAL" clId="{74181EA6-6E9E-473D-9BFF-664F955625ED}" dt="2022-01-29T03:28:42.253" v="722" actId="404"/>
          <ac:spMkLst>
            <pc:docMk/>
            <pc:sldMk cId="3988314035" sldId="313"/>
            <ac:spMk id="6" creationId="{9859D314-86FB-4088-A308-F250A8D5FE9F}"/>
          </ac:spMkLst>
        </pc:spChg>
        <pc:graphicFrameChg chg="mod">
          <ac:chgData name="Rowntree, Sarah (Literacy and Numeracy Programs)" userId="10f23035-01e7-46ad-97a5-d88e33a86a1f" providerId="ADAL" clId="{74181EA6-6E9E-473D-9BFF-664F955625ED}" dt="2022-01-29T03:29:03.594" v="739" actId="1076"/>
          <ac:graphicFrameMkLst>
            <pc:docMk/>
            <pc:sldMk cId="3988314035" sldId="313"/>
            <ac:graphicFrameMk id="9" creationId="{4C69882E-4944-4180-9490-A0C0BCD14DF9}"/>
          </ac:graphicFrameMkLst>
        </pc:graphicFrameChg>
        <pc:picChg chg="mod">
          <ac:chgData name="Rowntree, Sarah (Literacy and Numeracy Programs)" userId="10f23035-01e7-46ad-97a5-d88e33a86a1f" providerId="ADAL" clId="{74181EA6-6E9E-473D-9BFF-664F955625ED}" dt="2022-01-29T03:28:36.360" v="721" actId="14861"/>
          <ac:picMkLst>
            <pc:docMk/>
            <pc:sldMk cId="3988314035" sldId="313"/>
            <ac:picMk id="5" creationId="{029BE00D-6025-47ED-9CA7-5B11AC80F481}"/>
          </ac:picMkLst>
        </pc:picChg>
      </pc:sldChg>
      <pc:sldChg chg="addSp modSp mod">
        <pc:chgData name="Rowntree, Sarah (Literacy and Numeracy Programs)" userId="10f23035-01e7-46ad-97a5-d88e33a86a1f" providerId="ADAL" clId="{74181EA6-6E9E-473D-9BFF-664F955625ED}" dt="2022-01-29T04:27:26.275" v="742" actId="1076"/>
        <pc:sldMkLst>
          <pc:docMk/>
          <pc:sldMk cId="3031576269" sldId="329"/>
        </pc:sldMkLst>
        <pc:spChg chg="add mod">
          <ac:chgData name="Rowntree, Sarah (Literacy and Numeracy Programs)" userId="10f23035-01e7-46ad-97a5-d88e33a86a1f" providerId="ADAL" clId="{74181EA6-6E9E-473D-9BFF-664F955625ED}" dt="2022-01-29T04:27:26.275" v="742" actId="1076"/>
          <ac:spMkLst>
            <pc:docMk/>
            <pc:sldMk cId="3031576269" sldId="329"/>
            <ac:spMk id="6" creationId="{D6F7BFFF-EFEC-4691-A550-D1A59C05E368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30T22:38:15.137" v="812"/>
        <pc:sldMkLst>
          <pc:docMk/>
          <pc:sldMk cId="1383842781" sldId="330"/>
        </pc:sldMkLst>
        <pc:spChg chg="mod">
          <ac:chgData name="Rowntree, Sarah (Literacy and Numeracy Programs)" userId="10f23035-01e7-46ad-97a5-d88e33a86a1f" providerId="ADAL" clId="{74181EA6-6E9E-473D-9BFF-664F955625ED}" dt="2022-01-30T22:37:52.270" v="808"/>
          <ac:spMkLst>
            <pc:docMk/>
            <pc:sldMk cId="1383842781" sldId="330"/>
            <ac:spMk id="2" creationId="{858005CE-5A82-4245-AAD3-71223C37EE07}"/>
          </ac:spMkLst>
        </pc:spChg>
        <pc:spChg chg="mod">
          <ac:chgData name="Rowntree, Sarah (Literacy and Numeracy Programs)" userId="10f23035-01e7-46ad-97a5-d88e33a86a1f" providerId="ADAL" clId="{74181EA6-6E9E-473D-9BFF-664F955625ED}" dt="2022-01-30T22:38:15.137" v="812"/>
          <ac:spMkLst>
            <pc:docMk/>
            <pc:sldMk cId="1383842781" sldId="330"/>
            <ac:spMk id="3" creationId="{EDE07CD8-50EC-4D56-92F2-CF17071CA7F3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9T03:07:45.685" v="260" actId="1038"/>
        <pc:sldMkLst>
          <pc:docMk/>
          <pc:sldMk cId="135346483" sldId="331"/>
        </pc:sldMkLst>
        <pc:spChg chg="mod">
          <ac:chgData name="Rowntree, Sarah (Literacy and Numeracy Programs)" userId="10f23035-01e7-46ad-97a5-d88e33a86a1f" providerId="ADAL" clId="{74181EA6-6E9E-473D-9BFF-664F955625ED}" dt="2022-01-29T03:07:45.685" v="260" actId="1038"/>
          <ac:spMkLst>
            <pc:docMk/>
            <pc:sldMk cId="135346483" sldId="331"/>
            <ac:spMk id="3" creationId="{96CCE7AE-68B9-4739-8004-47E6303422AB}"/>
          </ac:spMkLst>
        </pc:spChg>
      </pc:sldChg>
      <pc:sldChg chg="addSp modSp mod addCm delCm modCm">
        <pc:chgData name="Rowntree, Sarah (Literacy and Numeracy Programs)" userId="10f23035-01e7-46ad-97a5-d88e33a86a1f" providerId="ADAL" clId="{74181EA6-6E9E-473D-9BFF-664F955625ED}" dt="2022-01-30T22:38:45.403" v="822"/>
        <pc:sldMkLst>
          <pc:docMk/>
          <pc:sldMk cId="901553028" sldId="332"/>
        </pc:sldMkLst>
        <pc:spChg chg="mod">
          <ac:chgData name="Rowntree, Sarah (Literacy and Numeracy Programs)" userId="10f23035-01e7-46ad-97a5-d88e33a86a1f" providerId="ADAL" clId="{74181EA6-6E9E-473D-9BFF-664F955625ED}" dt="2022-01-30T22:38:45.403" v="822"/>
          <ac:spMkLst>
            <pc:docMk/>
            <pc:sldMk cId="901553028" sldId="332"/>
            <ac:spMk id="2" creationId="{0A0CB6A3-9BB1-480C-95F3-50125544F192}"/>
          </ac:spMkLst>
        </pc:spChg>
        <pc:spChg chg="add mod">
          <ac:chgData name="Rowntree, Sarah (Literacy and Numeracy Programs)" userId="10f23035-01e7-46ad-97a5-d88e33a86a1f" providerId="ADAL" clId="{74181EA6-6E9E-473D-9BFF-664F955625ED}" dt="2022-01-30T22:34:28.067" v="766" actId="1037"/>
          <ac:spMkLst>
            <pc:docMk/>
            <pc:sldMk cId="901553028" sldId="332"/>
            <ac:spMk id="19" creationId="{CB996B9E-2989-4BDA-887D-AF4B98369196}"/>
          </ac:spMkLst>
        </pc:spChg>
        <pc:graphicFrameChg chg="mod modGraphic">
          <ac:chgData name="Rowntree, Sarah (Literacy and Numeracy Programs)" userId="10f23035-01e7-46ad-97a5-d88e33a86a1f" providerId="ADAL" clId="{74181EA6-6E9E-473D-9BFF-664F955625ED}" dt="2022-01-29T02:51:40.055" v="134"/>
          <ac:graphicFrameMkLst>
            <pc:docMk/>
            <pc:sldMk cId="901553028" sldId="332"/>
            <ac:graphicFrameMk id="9" creationId="{833E94F9-3F28-40D0-97C8-57C8616DC941}"/>
          </ac:graphicFrameMkLst>
        </pc:graphicFrameChg>
        <pc:picChg chg="add mod">
          <ac:chgData name="Rowntree, Sarah (Literacy and Numeracy Programs)" userId="10f23035-01e7-46ad-97a5-d88e33a86a1f" providerId="ADAL" clId="{74181EA6-6E9E-473D-9BFF-664F955625ED}" dt="2022-01-29T02:51:48.531" v="138" actId="1036"/>
          <ac:picMkLst>
            <pc:docMk/>
            <pc:sldMk cId="901553028" sldId="332"/>
            <ac:picMk id="17" creationId="{5016F05A-2C1F-4EAD-B9A9-E3A9A8378922}"/>
          </ac:picMkLst>
        </pc:picChg>
      </pc:sldChg>
      <pc:sldChg chg="modSp mod addCm modCm">
        <pc:chgData name="Rowntree, Sarah (Literacy and Numeracy Programs)" userId="10f23035-01e7-46ad-97a5-d88e33a86a1f" providerId="ADAL" clId="{74181EA6-6E9E-473D-9BFF-664F955625ED}" dt="2022-01-30T22:39:50.657" v="837" actId="14100"/>
        <pc:sldMkLst>
          <pc:docMk/>
          <pc:sldMk cId="3648819339" sldId="333"/>
        </pc:sldMkLst>
        <pc:spChg chg="mod">
          <ac:chgData name="Rowntree, Sarah (Literacy and Numeracy Programs)" userId="10f23035-01e7-46ad-97a5-d88e33a86a1f" providerId="ADAL" clId="{74181EA6-6E9E-473D-9BFF-664F955625ED}" dt="2022-01-30T22:39:50.657" v="837" actId="14100"/>
          <ac:spMkLst>
            <pc:docMk/>
            <pc:sldMk cId="3648819339" sldId="333"/>
            <ac:spMk id="3" creationId="{BD0D0B7D-E9DE-4328-8628-04445F0CA540}"/>
          </ac:spMkLst>
        </pc:spChg>
      </pc:sldChg>
      <pc:sldChg chg="modSp mod addCm modCm">
        <pc:chgData name="Rowntree, Sarah (Literacy and Numeracy Programs)" userId="10f23035-01e7-46ad-97a5-d88e33a86a1f" providerId="ADAL" clId="{74181EA6-6E9E-473D-9BFF-664F955625ED}" dt="2022-01-28T01:22:52.481" v="4" actId="20577"/>
        <pc:sldMkLst>
          <pc:docMk/>
          <pc:sldMk cId="1645094771" sldId="334"/>
        </pc:sldMkLst>
        <pc:spChg chg="mod">
          <ac:chgData name="Rowntree, Sarah (Literacy and Numeracy Programs)" userId="10f23035-01e7-46ad-97a5-d88e33a86a1f" providerId="ADAL" clId="{74181EA6-6E9E-473D-9BFF-664F955625ED}" dt="2022-01-28T01:22:52.481" v="4" actId="20577"/>
          <ac:spMkLst>
            <pc:docMk/>
            <pc:sldMk cId="1645094771" sldId="334"/>
            <ac:spMk id="3" creationId="{BD0D0B7D-E9DE-4328-8628-04445F0CA540}"/>
          </ac:spMkLst>
        </pc:spChg>
      </pc:sldChg>
      <pc:sldChg chg="addSp delSp modSp mod">
        <pc:chgData name="Rowntree, Sarah (Literacy and Numeracy Programs)" userId="10f23035-01e7-46ad-97a5-d88e33a86a1f" providerId="ADAL" clId="{74181EA6-6E9E-473D-9BFF-664F955625ED}" dt="2022-01-30T22:38:28.519" v="819" actId="404"/>
        <pc:sldMkLst>
          <pc:docMk/>
          <pc:sldMk cId="826254587" sldId="336"/>
        </pc:sldMkLst>
        <pc:spChg chg="mod">
          <ac:chgData name="Rowntree, Sarah (Literacy and Numeracy Programs)" userId="10f23035-01e7-46ad-97a5-d88e33a86a1f" providerId="ADAL" clId="{74181EA6-6E9E-473D-9BFF-664F955625ED}" dt="2022-01-30T22:38:28.519" v="819" actId="404"/>
          <ac:spMkLst>
            <pc:docMk/>
            <pc:sldMk cId="826254587" sldId="336"/>
            <ac:spMk id="3" creationId="{BD0D0B7D-E9DE-4328-8628-04445F0CA540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11:21.423" v="351" actId="404"/>
          <ac:spMkLst>
            <pc:docMk/>
            <pc:sldMk cId="826254587" sldId="336"/>
            <ac:spMk id="11" creationId="{78CEFC62-4E0D-43F8-9A44-5A0DB9541388}"/>
          </ac:spMkLst>
        </pc:spChg>
        <pc:picChg chg="add mod">
          <ac:chgData name="Rowntree, Sarah (Literacy and Numeracy Programs)" userId="10f23035-01e7-46ad-97a5-d88e33a86a1f" providerId="ADAL" clId="{74181EA6-6E9E-473D-9BFF-664F955625ED}" dt="2022-01-29T02:52:47.602" v="143" actId="1076"/>
          <ac:picMkLst>
            <pc:docMk/>
            <pc:sldMk cId="826254587" sldId="336"/>
            <ac:picMk id="7" creationId="{4164658C-CCBD-4B97-B52C-AD667C08AA50}"/>
          </ac:picMkLst>
        </pc:picChg>
        <pc:picChg chg="del mod ord">
          <ac:chgData name="Rowntree, Sarah (Literacy and Numeracy Programs)" userId="10f23035-01e7-46ad-97a5-d88e33a86a1f" providerId="ADAL" clId="{74181EA6-6E9E-473D-9BFF-664F955625ED}" dt="2022-01-29T02:52:51.921" v="144" actId="478"/>
          <ac:picMkLst>
            <pc:docMk/>
            <pc:sldMk cId="826254587" sldId="336"/>
            <ac:picMk id="10" creationId="{AE09BEBC-C0C3-492D-B819-8116825D6832}"/>
          </ac:picMkLst>
        </pc:picChg>
      </pc:sldChg>
      <pc:sldChg chg="modSp mod">
        <pc:chgData name="Rowntree, Sarah (Literacy and Numeracy Programs)" userId="10f23035-01e7-46ad-97a5-d88e33a86a1f" providerId="ADAL" clId="{74181EA6-6E9E-473D-9BFF-664F955625ED}" dt="2022-01-29T03:04:03.373" v="227" actId="1036"/>
        <pc:sldMkLst>
          <pc:docMk/>
          <pc:sldMk cId="699535179" sldId="337"/>
        </pc:sldMkLst>
        <pc:spChg chg="mod">
          <ac:chgData name="Rowntree, Sarah (Literacy and Numeracy Programs)" userId="10f23035-01e7-46ad-97a5-d88e33a86a1f" providerId="ADAL" clId="{74181EA6-6E9E-473D-9BFF-664F955625ED}" dt="2022-01-29T03:04:03.373" v="227" actId="1036"/>
          <ac:spMkLst>
            <pc:docMk/>
            <pc:sldMk cId="699535179" sldId="337"/>
            <ac:spMk id="3" creationId="{AB9BDBB3-B0CB-4293-95C9-DF9D3FA6EE67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9T02:57:57.987" v="180" actId="20577"/>
        <pc:sldMkLst>
          <pc:docMk/>
          <pc:sldMk cId="947704252" sldId="338"/>
        </pc:sldMkLst>
        <pc:spChg chg="mod">
          <ac:chgData name="Rowntree, Sarah (Literacy and Numeracy Programs)" userId="10f23035-01e7-46ad-97a5-d88e33a86a1f" providerId="ADAL" clId="{74181EA6-6E9E-473D-9BFF-664F955625ED}" dt="2022-01-29T02:57:57.987" v="180" actId="20577"/>
          <ac:spMkLst>
            <pc:docMk/>
            <pc:sldMk cId="947704252" sldId="338"/>
            <ac:spMk id="3" creationId="{AB9BDBB3-B0CB-4293-95C9-DF9D3FA6EE67}"/>
          </ac:spMkLst>
        </pc:spChg>
      </pc:sldChg>
      <pc:sldChg chg="addSp delSp modSp mod">
        <pc:chgData name="Rowntree, Sarah (Literacy and Numeracy Programs)" userId="10f23035-01e7-46ad-97a5-d88e33a86a1f" providerId="ADAL" clId="{74181EA6-6E9E-473D-9BFF-664F955625ED}" dt="2022-01-29T03:01:04.196" v="223" actId="478"/>
        <pc:sldMkLst>
          <pc:docMk/>
          <pc:sldMk cId="3629321817" sldId="339"/>
        </pc:sldMkLst>
        <pc:spChg chg="del">
          <ac:chgData name="Rowntree, Sarah (Literacy and Numeracy Programs)" userId="10f23035-01e7-46ad-97a5-d88e33a86a1f" providerId="ADAL" clId="{74181EA6-6E9E-473D-9BFF-664F955625ED}" dt="2022-01-29T02:59:16.960" v="192" actId="478"/>
          <ac:spMkLst>
            <pc:docMk/>
            <pc:sldMk cId="3629321817" sldId="339"/>
            <ac:spMk id="2" creationId="{D87EC12D-0A4D-4E12-8796-7951CAD7DDFE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2:59:23.756" v="193" actId="1076"/>
          <ac:spMkLst>
            <pc:docMk/>
            <pc:sldMk cId="3629321817" sldId="339"/>
            <ac:spMk id="3" creationId="{A3698BB1-DD30-4EE5-910F-B001E7ED5739}"/>
          </ac:spMkLst>
        </pc:spChg>
        <pc:spChg chg="mod">
          <ac:chgData name="Rowntree, Sarah (Literacy and Numeracy Programs)" userId="10f23035-01e7-46ad-97a5-d88e33a86a1f" providerId="ADAL" clId="{74181EA6-6E9E-473D-9BFF-664F955625ED}" dt="2022-01-28T01:28:10.352" v="29" actId="113"/>
          <ac:spMkLst>
            <pc:docMk/>
            <pc:sldMk cId="3629321817" sldId="339"/>
            <ac:spMk id="5" creationId="{C0E1AE03-3F2F-4F28-8AF8-8C6BA1353C83}"/>
          </ac:spMkLst>
        </pc:spChg>
        <pc:spChg chg="add mod">
          <ac:chgData name="Rowntree, Sarah (Literacy and Numeracy Programs)" userId="10f23035-01e7-46ad-97a5-d88e33a86a1f" providerId="ADAL" clId="{74181EA6-6E9E-473D-9BFF-664F955625ED}" dt="2022-01-29T02:59:14.060" v="191" actId="20577"/>
          <ac:spMkLst>
            <pc:docMk/>
            <pc:sldMk cId="3629321817" sldId="339"/>
            <ac:spMk id="8" creationId="{8BC49944-2D9F-40C3-A6A3-957CCBF51161}"/>
          </ac:spMkLst>
        </pc:spChg>
        <pc:spChg chg="add del mod">
          <ac:chgData name="Rowntree, Sarah (Literacy and Numeracy Programs)" userId="10f23035-01e7-46ad-97a5-d88e33a86a1f" providerId="ADAL" clId="{74181EA6-6E9E-473D-9BFF-664F955625ED}" dt="2022-01-29T03:01:04.196" v="223" actId="478"/>
          <ac:spMkLst>
            <pc:docMk/>
            <pc:sldMk cId="3629321817" sldId="339"/>
            <ac:spMk id="9" creationId="{71C259B6-AC55-4AFF-A536-1F3310F59759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9T03:01:26.091" v="225" actId="14100"/>
        <pc:sldMkLst>
          <pc:docMk/>
          <pc:sldMk cId="1290772730" sldId="340"/>
        </pc:sldMkLst>
        <pc:spChg chg="mod">
          <ac:chgData name="Rowntree, Sarah (Literacy and Numeracy Programs)" userId="10f23035-01e7-46ad-97a5-d88e33a86a1f" providerId="ADAL" clId="{74181EA6-6E9E-473D-9BFF-664F955625ED}" dt="2022-01-29T03:01:26.091" v="225" actId="14100"/>
          <ac:spMkLst>
            <pc:docMk/>
            <pc:sldMk cId="1290772730" sldId="340"/>
            <ac:spMk id="3" creationId="{AB9BDBB3-B0CB-4293-95C9-DF9D3FA6EE67}"/>
          </ac:spMkLst>
        </pc:spChg>
        <pc:spChg chg="mod">
          <ac:chgData name="Rowntree, Sarah (Literacy and Numeracy Programs)" userId="10f23035-01e7-46ad-97a5-d88e33a86a1f" providerId="ADAL" clId="{74181EA6-6E9E-473D-9BFF-664F955625ED}" dt="2022-01-28T01:28:37.145" v="36" actId="113"/>
          <ac:spMkLst>
            <pc:docMk/>
            <pc:sldMk cId="1290772730" sldId="340"/>
            <ac:spMk id="5" creationId="{72D10CE5-B560-42DD-935F-84E9C751E748}"/>
          </ac:spMkLst>
        </pc:spChg>
      </pc:sldChg>
      <pc:sldChg chg="addSp delSp modSp mod">
        <pc:chgData name="Rowntree, Sarah (Literacy and Numeracy Programs)" userId="10f23035-01e7-46ad-97a5-d88e33a86a1f" providerId="ADAL" clId="{74181EA6-6E9E-473D-9BFF-664F955625ED}" dt="2022-01-29T03:00:31.497" v="222" actId="20577"/>
        <pc:sldMkLst>
          <pc:docMk/>
          <pc:sldMk cId="1843622104" sldId="341"/>
        </pc:sldMkLst>
        <pc:spChg chg="del mod">
          <ac:chgData name="Rowntree, Sarah (Literacy and Numeracy Programs)" userId="10f23035-01e7-46ad-97a5-d88e33a86a1f" providerId="ADAL" clId="{74181EA6-6E9E-473D-9BFF-664F955625ED}" dt="2022-01-29T03:00:24.093" v="209" actId="478"/>
          <ac:spMkLst>
            <pc:docMk/>
            <pc:sldMk cId="1843622104" sldId="341"/>
            <ac:spMk id="3" creationId="{AB9BDBB3-B0CB-4293-95C9-DF9D3FA6EE67}"/>
          </ac:spMkLst>
        </pc:spChg>
        <pc:spChg chg="mod">
          <ac:chgData name="Rowntree, Sarah (Literacy and Numeracy Programs)" userId="10f23035-01e7-46ad-97a5-d88e33a86a1f" providerId="ADAL" clId="{74181EA6-6E9E-473D-9BFF-664F955625ED}" dt="2022-01-28T01:26:49.261" v="15" actId="113"/>
          <ac:spMkLst>
            <pc:docMk/>
            <pc:sldMk cId="1843622104" sldId="341"/>
            <ac:spMk id="5" creationId="{72D10CE5-B560-42DD-935F-84E9C751E748}"/>
          </ac:spMkLst>
        </pc:spChg>
        <pc:spChg chg="add mod">
          <ac:chgData name="Rowntree, Sarah (Literacy and Numeracy Programs)" userId="10f23035-01e7-46ad-97a5-d88e33a86a1f" providerId="ADAL" clId="{74181EA6-6E9E-473D-9BFF-664F955625ED}" dt="2022-01-29T03:00:31.497" v="222" actId="20577"/>
          <ac:spMkLst>
            <pc:docMk/>
            <pc:sldMk cId="1843622104" sldId="341"/>
            <ac:spMk id="7" creationId="{37E12AE3-D9D3-4E6E-BD9E-8E7B8D3BB000}"/>
          </ac:spMkLst>
        </pc:spChg>
        <pc:spChg chg="add del mod">
          <ac:chgData name="Rowntree, Sarah (Literacy and Numeracy Programs)" userId="10f23035-01e7-46ad-97a5-d88e33a86a1f" providerId="ADAL" clId="{74181EA6-6E9E-473D-9BFF-664F955625ED}" dt="2022-01-29T03:00:26.575" v="210" actId="478"/>
          <ac:spMkLst>
            <pc:docMk/>
            <pc:sldMk cId="1843622104" sldId="341"/>
            <ac:spMk id="9" creationId="{7E16EF93-0729-485C-B0D4-3EB81A42C8AC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8T01:30:03.510" v="45" actId="20577"/>
        <pc:sldMkLst>
          <pc:docMk/>
          <pc:sldMk cId="842345069" sldId="342"/>
        </pc:sldMkLst>
        <pc:spChg chg="mod">
          <ac:chgData name="Rowntree, Sarah (Literacy and Numeracy Programs)" userId="10f23035-01e7-46ad-97a5-d88e33a86a1f" providerId="ADAL" clId="{74181EA6-6E9E-473D-9BFF-664F955625ED}" dt="2022-01-28T01:30:03.510" v="45" actId="20577"/>
          <ac:spMkLst>
            <pc:docMk/>
            <pc:sldMk cId="842345069" sldId="342"/>
            <ac:spMk id="3" creationId="{AB9BDBB3-B0CB-4293-95C9-DF9D3FA6EE67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9T03:27:24.988" v="720" actId="20577"/>
        <pc:sldMkLst>
          <pc:docMk/>
          <pc:sldMk cId="1071420707" sldId="344"/>
        </pc:sldMkLst>
        <pc:spChg chg="mod">
          <ac:chgData name="Rowntree, Sarah (Literacy and Numeracy Programs)" userId="10f23035-01e7-46ad-97a5-d88e33a86a1f" providerId="ADAL" clId="{74181EA6-6E9E-473D-9BFF-664F955625ED}" dt="2022-01-29T03:24:05.773" v="688" actId="1076"/>
          <ac:spMkLst>
            <pc:docMk/>
            <pc:sldMk cId="1071420707" sldId="344"/>
            <ac:spMk id="2" creationId="{D04B11CB-A4AA-4BB3-AE5A-874E462C0F69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27:24.988" v="720" actId="20577"/>
          <ac:spMkLst>
            <pc:docMk/>
            <pc:sldMk cId="1071420707" sldId="344"/>
            <ac:spMk id="3" creationId="{AB9BDBB3-B0CB-4293-95C9-DF9D3FA6EE67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19:06.499" v="499" actId="404"/>
          <ac:spMkLst>
            <pc:docMk/>
            <pc:sldMk cId="1071420707" sldId="344"/>
            <ac:spMk id="4" creationId="{803C24C4-267E-4E8C-9F92-AABBB8959944}"/>
          </ac:spMkLst>
        </pc:spChg>
      </pc:sldChg>
      <pc:sldChg chg="modSp mod">
        <pc:chgData name="Rowntree, Sarah (Literacy and Numeracy Programs)" userId="10f23035-01e7-46ad-97a5-d88e33a86a1f" providerId="ADAL" clId="{74181EA6-6E9E-473D-9BFF-664F955625ED}" dt="2022-01-29T03:25:54.327" v="717"/>
        <pc:sldMkLst>
          <pc:docMk/>
          <pc:sldMk cId="4033024543" sldId="345"/>
        </pc:sldMkLst>
        <pc:spChg chg="mod">
          <ac:chgData name="Rowntree, Sarah (Literacy and Numeracy Programs)" userId="10f23035-01e7-46ad-97a5-d88e33a86a1f" providerId="ADAL" clId="{74181EA6-6E9E-473D-9BFF-664F955625ED}" dt="2022-01-29T03:14:46.302" v="468" actId="1076"/>
          <ac:spMkLst>
            <pc:docMk/>
            <pc:sldMk cId="4033024543" sldId="345"/>
            <ac:spMk id="2" creationId="{D04B11CB-A4AA-4BB3-AE5A-874E462C0F69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25:54.327" v="717"/>
          <ac:spMkLst>
            <pc:docMk/>
            <pc:sldMk cId="4033024543" sldId="345"/>
            <ac:spMk id="3" creationId="{AB9BDBB3-B0CB-4293-95C9-DF9D3FA6EE67}"/>
          </ac:spMkLst>
        </pc:spChg>
        <pc:spChg chg="mod">
          <ac:chgData name="Rowntree, Sarah (Literacy and Numeracy Programs)" userId="10f23035-01e7-46ad-97a5-d88e33a86a1f" providerId="ADAL" clId="{74181EA6-6E9E-473D-9BFF-664F955625ED}" dt="2022-01-29T03:18:58.141" v="497" actId="1076"/>
          <ac:spMkLst>
            <pc:docMk/>
            <pc:sldMk cId="4033024543" sldId="345"/>
            <ac:spMk id="4" creationId="{803C24C4-267E-4E8C-9F92-AABBB89599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A4A3A-BE66-472E-87B6-9F4E69B832A5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577E6-8AC7-4AB1-ABA5-4E3ED77D8B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84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577E6-8AC7-4AB1-ABA5-4E3ED77D8B9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17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E95AD-044C-4837-B709-366E60CA98A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507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577E6-8AC7-4AB1-ABA5-4E3ED77D8B9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24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20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0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8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6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03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3364642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3116951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806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392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74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1641572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5704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18163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0063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046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7607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954056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855087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9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3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64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50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5" r:id="rId7"/>
    <p:sldLayoutId id="2147483672" r:id="rId8"/>
    <p:sldLayoutId id="2147483670" r:id="rId9"/>
    <p:sldLayoutId id="2147483674" r:id="rId10"/>
    <p:sldLayoutId id="2147483664" r:id="rId11"/>
    <p:sldLayoutId id="2147483669" r:id="rId12"/>
    <p:sldLayoutId id="2147483673" r:id="rId13"/>
    <p:sldLayoutId id="2147483662" r:id="rId14"/>
    <p:sldLayoutId id="2147483666" r:id="rId15"/>
    <p:sldLayoutId id="2147483665" r:id="rId16"/>
    <p:sldLayoutId id="2147483676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01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video" Target="https://www.youtube.com/embed/FNYBQsay_Ek?feature=oembed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Lesson 8 – using word clines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2F9AB8-1679-46F2-BE1D-035ED3356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9783" y="13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CB6A3-9BB1-480C-95F3-5012554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28712"/>
            <a:ext cx="9306464" cy="1016538"/>
          </a:xfrm>
        </p:spPr>
        <p:txBody>
          <a:bodyPr/>
          <a:lstStyle/>
          <a:p>
            <a:r>
              <a:rPr lang="en-AU"/>
              <a:t>Here are some word clines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7612E-3D39-4BE2-8D04-84CFAF632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84" y="4579706"/>
            <a:ext cx="10515600" cy="590450"/>
          </a:xfrm>
        </p:spPr>
        <p:txBody>
          <a:bodyPr/>
          <a:lstStyle/>
          <a:p>
            <a:r>
              <a:rPr lang="en-AU"/>
              <a:t>bad                 terrible	         awful                  dreadful              atrocious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4D1BF-88B5-4C78-A8D7-62900B734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84" y="5231796"/>
            <a:ext cx="10522608" cy="501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FC45F-DBB9-44DD-980C-2780E95EFF1C}"/>
              </a:ext>
            </a:extLst>
          </p:cNvPr>
          <p:cNvSpPr txBox="1"/>
          <p:nvPr/>
        </p:nvSpPr>
        <p:spPr>
          <a:xfrm>
            <a:off x="695325" y="2105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33E94F9-3F28-40D0-97C8-57C8616DC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4172"/>
              </p:ext>
            </p:extLst>
          </p:nvPr>
        </p:nvGraphicFramePr>
        <p:xfrm>
          <a:off x="7448081" y="1314776"/>
          <a:ext cx="201780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07">
                  <a:extLst>
                    <a:ext uri="{9D8B030D-6E8A-4147-A177-3AD203B41FA5}">
                      <a16:colId xmlns:a16="http://schemas.microsoft.com/office/drawing/2014/main" val="1543327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atrocious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70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dreadful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264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awful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2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terrible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19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bad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652873"/>
                  </a:ext>
                </a:extLst>
              </a:tr>
            </a:tbl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4A12D54-8EEA-4225-962C-D5F414ADF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8184" y="616813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16F05A-2C1F-4EAD-B9A9-E3A9A8378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1" b="99320" l="8094" r="99217">
                        <a14:foregroundMark x1="15666" y1="5102" x2="8877" y2="90363"/>
                        <a14:foregroundMark x1="91384" y1="7710" x2="94778" y2="84694"/>
                        <a14:foregroundMark x1="94778" y1="84694" x2="88512" y2="91723"/>
                        <a14:foregroundMark x1="97650" y1="30385" x2="91384" y2="5442"/>
                        <a14:foregroundMark x1="91384" y1="10091" x2="82245" y2="3401"/>
                        <a14:foregroundMark x1="82245" y1="3401" x2="82245" y2="3401"/>
                        <a14:foregroundMark x1="82245" y1="3401" x2="84334" y2="3401"/>
                        <a14:foregroundMark x1="12272" y1="2721" x2="12272" y2="2721"/>
                        <a14:foregroundMark x1="91384" y1="2381" x2="91384" y2="2381"/>
                        <a14:foregroundMark x1="13577" y1="1361" x2="13577" y2="1361"/>
                        <a14:foregroundMark x1="13577" y1="88322" x2="16449" y2="99433"/>
                        <a14:foregroundMark x1="93473" y1="86961" x2="92689" y2="79932"/>
                        <a14:foregroundMark x1="96345" y1="85601" x2="96345" y2="85601"/>
                        <a14:foregroundMark x1="95561" y1="82540" x2="95561" y2="82540"/>
                        <a14:foregroundMark x1="93473" y1="79592" x2="93473" y2="79592"/>
                        <a14:foregroundMark x1="93473" y1="81519" x2="99217" y2="88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472" y="884936"/>
            <a:ext cx="2451024" cy="3514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583AEB-108E-5E4E-A6A2-E4F4DFD6B466}"/>
              </a:ext>
            </a:extLst>
          </p:cNvPr>
          <p:cNvSpPr txBox="1"/>
          <p:nvPr/>
        </p:nvSpPr>
        <p:spPr>
          <a:xfrm>
            <a:off x="7347873" y="4397261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2281"/>
            <a:ext cx="10425772" cy="13067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/>
              <a:t>Meanwhile the </a:t>
            </a:r>
            <a:r>
              <a:rPr lang="en-AU" dirty="0">
                <a:solidFill>
                  <a:srgbClr val="FF0000"/>
                </a:solidFill>
              </a:rPr>
              <a:t>hungry</a:t>
            </a:r>
            <a:r>
              <a:rPr lang="en-AU" dirty="0"/>
              <a:t> big bad wolf came across the first little pig resting in his place of straw.</a:t>
            </a:r>
          </a:p>
          <a:p>
            <a:endParaRPr lang="en-AU" dirty="0"/>
          </a:p>
          <a:p>
            <a:r>
              <a:rPr lang="en-AU" dirty="0"/>
              <a:t>Where would you place the adjective </a:t>
            </a:r>
            <a:r>
              <a:rPr lang="en-AU" dirty="0">
                <a:solidFill>
                  <a:srgbClr val="FF0000"/>
                </a:solidFill>
              </a:rPr>
              <a:t>hungry</a:t>
            </a:r>
            <a:r>
              <a:rPr lang="en-AU" dirty="0"/>
              <a:t>?</a:t>
            </a:r>
            <a:endParaRPr lang="en-AU" dirty="0">
              <a:cs typeface="Calibri"/>
            </a:endParaRPr>
          </a:p>
          <a:p>
            <a:r>
              <a:rPr lang="en-AU" dirty="0"/>
              <a:t>Can you think of any words that are less or more strong / forceful?</a:t>
            </a:r>
            <a:endParaRPr lang="en-AU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9FEB2-41F5-44A2-ABEC-3240A416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4C81C0D-45A1-4616-AEC4-FDC8FD5ED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8734" y="588259"/>
            <a:ext cx="406400" cy="40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C15731-FF1B-434F-8DF0-57AE9726513A}"/>
              </a:ext>
            </a:extLst>
          </p:cNvPr>
          <p:cNvSpPr txBox="1">
            <a:spLocks/>
          </p:cNvSpPr>
          <p:nvPr/>
        </p:nvSpPr>
        <p:spPr>
          <a:xfrm>
            <a:off x="838200" y="9241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/>
              <a:t>Example 1</a:t>
            </a:r>
          </a:p>
        </p:txBody>
      </p:sp>
    </p:spTree>
    <p:extLst>
      <p:ext uri="{BB962C8B-B14F-4D97-AF65-F5344CB8AC3E}">
        <p14:creationId xmlns:p14="http://schemas.microsoft.com/office/powerpoint/2010/main" val="31059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249"/>
            <a:ext cx="10386467" cy="1306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Meanwhile the</a:t>
            </a:r>
            <a:r>
              <a:rPr lang="en-AU" b="1" dirty="0"/>
              <a:t> </a:t>
            </a:r>
            <a:r>
              <a:rPr lang="en-AU" dirty="0">
                <a:solidFill>
                  <a:srgbClr val="FF0000"/>
                </a:solidFill>
              </a:rPr>
              <a:t>ravenous</a:t>
            </a:r>
            <a:r>
              <a:rPr lang="en-AU" b="1" dirty="0"/>
              <a:t> </a:t>
            </a:r>
            <a:r>
              <a:rPr lang="en-AU" dirty="0"/>
              <a:t>big bad wolf came across the first little pig resting in his place of straw.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9FEB2-41F5-44A2-ABEC-3240A416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1AE03-3F2F-4F28-8AF8-8C6BA1353C83}"/>
              </a:ext>
            </a:extLst>
          </p:cNvPr>
          <p:cNvSpPr txBox="1"/>
          <p:nvPr/>
        </p:nvSpPr>
        <p:spPr>
          <a:xfrm>
            <a:off x="320430" y="3854418"/>
            <a:ext cx="1124910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800" dirty="0"/>
              <a:t>  peckish               </a:t>
            </a:r>
            <a:r>
              <a:rPr lang="en-AU" sz="2800" dirty="0">
                <a:solidFill>
                  <a:srgbClr val="359C9B"/>
                </a:solidFill>
              </a:rPr>
              <a:t>hungry</a:t>
            </a:r>
            <a:r>
              <a:rPr lang="en-AU" sz="2800" dirty="0"/>
              <a:t>               starving             famished              </a:t>
            </a:r>
            <a:r>
              <a:rPr lang="en-AU" sz="2800" b="1" dirty="0"/>
              <a:t> </a:t>
            </a:r>
            <a:r>
              <a:rPr lang="en-AU" sz="2800" dirty="0">
                <a:solidFill>
                  <a:srgbClr val="FF0000"/>
                </a:solidFill>
              </a:rPr>
              <a:t>ravenous</a:t>
            </a:r>
            <a:r>
              <a:rPr lang="en-AU" sz="2800" b="1" dirty="0"/>
              <a:t>  </a:t>
            </a:r>
            <a:endParaRPr lang="en-AU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841F50-7D3A-4A5F-B152-1EB862FDC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379" y="677381"/>
            <a:ext cx="406400" cy="40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C49944-2D9F-40C3-A6A3-957CCBF51161}"/>
              </a:ext>
            </a:extLst>
          </p:cNvPr>
          <p:cNvSpPr txBox="1">
            <a:spLocks/>
          </p:cNvSpPr>
          <p:nvPr/>
        </p:nvSpPr>
        <p:spPr>
          <a:xfrm>
            <a:off x="838200" y="9241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/>
              <a:t>Example 1</a:t>
            </a:r>
          </a:p>
        </p:txBody>
      </p:sp>
    </p:spTree>
    <p:extLst>
      <p:ext uri="{BB962C8B-B14F-4D97-AF65-F5344CB8AC3E}">
        <p14:creationId xmlns:p14="http://schemas.microsoft.com/office/powerpoint/2010/main" val="36293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74"/>
            <a:ext cx="10515600" cy="1325563"/>
          </a:xfrm>
        </p:spPr>
        <p:txBody>
          <a:bodyPr/>
          <a:lstStyle/>
          <a:p>
            <a:r>
              <a:rPr lang="en-AU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2988"/>
            <a:ext cx="11353800" cy="31174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“Not by the hair on our chinny chin chins!” cried the </a:t>
            </a:r>
            <a:r>
              <a:rPr lang="en-AU" dirty="0">
                <a:solidFill>
                  <a:srgbClr val="FF0000"/>
                </a:solidFill>
              </a:rPr>
              <a:t>frightened</a:t>
            </a:r>
            <a:r>
              <a:rPr lang="en-AU" dirty="0"/>
              <a:t> little pigs.</a:t>
            </a:r>
            <a:endParaRPr lang="en-AU" dirty="0">
              <a:cs typeface="Calibri"/>
            </a:endParaRPr>
          </a:p>
          <a:p>
            <a:endParaRPr lang="en-AU" dirty="0"/>
          </a:p>
          <a:p>
            <a:r>
              <a:rPr lang="en-AU" dirty="0"/>
              <a:t>Where would you place the adjective </a:t>
            </a:r>
            <a:r>
              <a:rPr lang="en-AU" dirty="0">
                <a:solidFill>
                  <a:srgbClr val="FF0000"/>
                </a:solidFill>
              </a:rPr>
              <a:t>frightened</a:t>
            </a:r>
            <a:r>
              <a:rPr lang="en-AU" dirty="0"/>
              <a:t>?</a:t>
            </a:r>
            <a:endParaRPr lang="en-AU" dirty="0">
              <a:cs typeface="Calibri"/>
            </a:endParaRPr>
          </a:p>
          <a:p>
            <a:r>
              <a:rPr lang="en-AU" dirty="0"/>
              <a:t>Can you think of any words that are less or more strong / forceful?</a:t>
            </a:r>
            <a:endParaRPr lang="en-AU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4DA7-AF61-4C91-8F6F-5822918A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FA2544-1650-4C5A-B92C-A5A36A4498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379" y="690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74"/>
            <a:ext cx="10515600" cy="1325563"/>
          </a:xfrm>
        </p:spPr>
        <p:txBody>
          <a:bodyPr/>
          <a:lstStyle/>
          <a:p>
            <a:r>
              <a:rPr lang="en-AU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5164"/>
            <a:ext cx="10718800" cy="31174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“Not by the hair on our chinny chin chins!” cried the </a:t>
            </a:r>
            <a:r>
              <a:rPr lang="en-AU" dirty="0">
                <a:solidFill>
                  <a:srgbClr val="FF0000"/>
                </a:solidFill>
              </a:rPr>
              <a:t>petrified</a:t>
            </a:r>
            <a:r>
              <a:rPr lang="en-AU" dirty="0"/>
              <a:t> little pigs</a:t>
            </a:r>
            <a:r>
              <a:rPr lang="en-AU" i="1" dirty="0"/>
              <a:t>.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4DA7-AF61-4C91-8F6F-5822918A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10CE5-B560-42DD-935F-84E9C751E748}"/>
              </a:ext>
            </a:extLst>
          </p:cNvPr>
          <p:cNvSpPr txBox="1"/>
          <p:nvPr/>
        </p:nvSpPr>
        <p:spPr>
          <a:xfrm>
            <a:off x="247650" y="3839456"/>
            <a:ext cx="1112471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800" dirty="0"/>
              <a:t>panicked           </a:t>
            </a:r>
            <a:r>
              <a:rPr lang="en-AU" sz="2800" dirty="0">
                <a:solidFill>
                  <a:srgbClr val="359C9B"/>
                </a:solidFill>
              </a:rPr>
              <a:t>frightened</a:t>
            </a:r>
            <a:r>
              <a:rPr lang="en-AU" sz="2800" dirty="0"/>
              <a:t>              horrified               terrified             </a:t>
            </a:r>
            <a:r>
              <a:rPr lang="en-AU" sz="2800" dirty="0">
                <a:solidFill>
                  <a:srgbClr val="FF0000"/>
                </a:solidFill>
              </a:rPr>
              <a:t>petrified 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3C76C3-D776-43D6-B9F6-7B98DDCC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18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74"/>
            <a:ext cx="10515600" cy="1325563"/>
          </a:xfrm>
        </p:spPr>
        <p:txBody>
          <a:bodyPr/>
          <a:lstStyle/>
          <a:p>
            <a:r>
              <a:rPr lang="en-AU"/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695"/>
            <a:ext cx="10515600" cy="31174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The wolf was </a:t>
            </a:r>
            <a:r>
              <a:rPr lang="en-AU" dirty="0">
                <a:solidFill>
                  <a:srgbClr val="FF0000"/>
                </a:solidFill>
              </a:rPr>
              <a:t>furious</a:t>
            </a:r>
            <a:r>
              <a:rPr lang="en-AU" dirty="0"/>
              <a:t> and VERY hungry.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would you place the adjective 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furious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lang="en-A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think of any words that are less or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strong </a:t>
            </a:r>
            <a:r>
              <a:rPr lang="en-AU" dirty="0">
                <a:latin typeface="Calibri" panose="020F0502020204030204"/>
              </a:rPr>
              <a:t>/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forceful?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4DA7-AF61-4C91-8F6F-5822918A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9D1B20-EAC7-4A93-87B8-6AE28258C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379" y="7209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74"/>
            <a:ext cx="10515600" cy="1325563"/>
          </a:xfrm>
        </p:spPr>
        <p:txBody>
          <a:bodyPr/>
          <a:lstStyle/>
          <a:p>
            <a:r>
              <a:rPr lang="en-AU"/>
              <a:t>Example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4DA7-AF61-4C91-8F6F-5822918A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1" y="4473311"/>
            <a:ext cx="10522608" cy="542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10CE5-B560-42DD-935F-84E9C751E748}"/>
              </a:ext>
            </a:extLst>
          </p:cNvPr>
          <p:cNvSpPr txBox="1"/>
          <p:nvPr/>
        </p:nvSpPr>
        <p:spPr>
          <a:xfrm>
            <a:off x="523875" y="3839456"/>
            <a:ext cx="1059078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800" dirty="0"/>
              <a:t>mad                 angry                     </a:t>
            </a:r>
            <a:r>
              <a:rPr lang="en-AU" sz="2800" dirty="0">
                <a:solidFill>
                  <a:srgbClr val="359C9B"/>
                </a:solidFill>
              </a:rPr>
              <a:t>furious</a:t>
            </a:r>
            <a:r>
              <a:rPr lang="en-AU" sz="2800" dirty="0"/>
              <a:t>                    enraged                 </a:t>
            </a:r>
            <a:r>
              <a:rPr lang="en-AU" sz="2800" dirty="0">
                <a:solidFill>
                  <a:srgbClr val="FF0000"/>
                </a:solidFill>
              </a:rPr>
              <a:t>livid</a:t>
            </a:r>
            <a:endParaRPr lang="en-AU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617F50-7F15-4DA0-9305-7DBB77156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379" y="694303"/>
            <a:ext cx="406400" cy="40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E12AE3-D9D3-4E6E-BD9E-8E7B8D3BB000}"/>
              </a:ext>
            </a:extLst>
          </p:cNvPr>
          <p:cNvSpPr txBox="1">
            <a:spLocks/>
          </p:cNvSpPr>
          <p:nvPr/>
        </p:nvSpPr>
        <p:spPr>
          <a:xfrm>
            <a:off x="838200" y="2072695"/>
            <a:ext cx="10515600" cy="3117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The wolf was </a:t>
            </a:r>
            <a:r>
              <a:rPr lang="en-AU" dirty="0">
                <a:solidFill>
                  <a:srgbClr val="FF0000"/>
                </a:solidFill>
              </a:rPr>
              <a:t>livid</a:t>
            </a:r>
            <a:r>
              <a:rPr lang="en-AU" dirty="0"/>
              <a:t> and VERY hungry.</a:t>
            </a:r>
          </a:p>
        </p:txBody>
      </p:sp>
    </p:spTree>
    <p:extLst>
      <p:ext uri="{BB962C8B-B14F-4D97-AF65-F5344CB8AC3E}">
        <p14:creationId xmlns:p14="http://schemas.microsoft.com/office/powerpoint/2010/main" val="18436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Place these words on a word cline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C69882E-4944-4180-9490-A0C0BCD14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33257"/>
              </p:ext>
            </p:extLst>
          </p:nvPr>
        </p:nvGraphicFramePr>
        <p:xfrm>
          <a:off x="838200" y="2006884"/>
          <a:ext cx="494636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321">
                  <a:extLst>
                    <a:ext uri="{9D8B030D-6E8A-4147-A177-3AD203B41FA5}">
                      <a16:colId xmlns:a16="http://schemas.microsoft.com/office/drawing/2014/main" val="3338545071"/>
                    </a:ext>
                  </a:extLst>
                </a:gridCol>
                <a:gridCol w="2471040">
                  <a:extLst>
                    <a:ext uri="{9D8B030D-6E8A-4147-A177-3AD203B41FA5}">
                      <a16:colId xmlns:a16="http://schemas.microsoft.com/office/drawing/2014/main" val="1817961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big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massive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8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gigantic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650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huge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mega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961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epic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enormous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7043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jumbo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giant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340097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6B31B3C9-2D2C-4E6C-917C-E229A2809CF2}"/>
              </a:ext>
            </a:extLst>
          </p:cNvPr>
          <p:cNvGrpSpPr/>
          <p:nvPr/>
        </p:nvGrpSpPr>
        <p:grpSpPr>
          <a:xfrm>
            <a:off x="236948" y="4958752"/>
            <a:ext cx="11718104" cy="494875"/>
            <a:chOff x="143838" y="4503909"/>
            <a:chExt cx="11718104" cy="49487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EFCAB1B-0BEB-44BF-9B86-86C831D61DB8}"/>
                </a:ext>
              </a:extLst>
            </p:cNvPr>
            <p:cNvCxnSpPr>
              <a:cxnSpLocks/>
            </p:cNvCxnSpPr>
            <p:nvPr/>
          </p:nvCxnSpPr>
          <p:spPr>
            <a:xfrm>
              <a:off x="143838" y="4757343"/>
              <a:ext cx="11718104" cy="0"/>
            </a:xfrm>
            <a:prstGeom prst="straightConnector1">
              <a:avLst/>
            </a:prstGeom>
            <a:ln w="76200">
              <a:solidFill>
                <a:srgbClr val="397A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CF4C0D-D7B9-4330-A617-D25473739B91}"/>
                </a:ext>
              </a:extLst>
            </p:cNvPr>
            <p:cNvCxnSpPr>
              <a:cxnSpLocks/>
            </p:cNvCxnSpPr>
            <p:nvPr/>
          </p:nvCxnSpPr>
          <p:spPr>
            <a:xfrm>
              <a:off x="1799261" y="450390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86FAE-7AE5-4121-BDA8-3149480F14C3}"/>
                </a:ext>
              </a:extLst>
            </p:cNvPr>
            <p:cNvCxnSpPr>
              <a:cxnSpLocks/>
            </p:cNvCxnSpPr>
            <p:nvPr/>
          </p:nvCxnSpPr>
          <p:spPr>
            <a:xfrm>
              <a:off x="11486080" y="4503912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C255DE-88DE-4AC1-9818-7B188D1B86B8}"/>
                </a:ext>
              </a:extLst>
            </p:cNvPr>
            <p:cNvCxnSpPr>
              <a:cxnSpLocks/>
            </p:cNvCxnSpPr>
            <p:nvPr/>
          </p:nvCxnSpPr>
          <p:spPr>
            <a:xfrm>
              <a:off x="6595581" y="450390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EC1E7D-3430-4FAA-BD29-17187F10F698}"/>
                </a:ext>
              </a:extLst>
            </p:cNvPr>
            <p:cNvCxnSpPr>
              <a:cxnSpLocks/>
            </p:cNvCxnSpPr>
            <p:nvPr/>
          </p:nvCxnSpPr>
          <p:spPr>
            <a:xfrm>
              <a:off x="4181153" y="451589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07EE7F-5681-440A-B46E-4D5A460E87FD}"/>
                </a:ext>
              </a:extLst>
            </p:cNvPr>
            <p:cNvCxnSpPr>
              <a:cxnSpLocks/>
            </p:cNvCxnSpPr>
            <p:nvPr/>
          </p:nvCxnSpPr>
          <p:spPr>
            <a:xfrm>
              <a:off x="9133297" y="4503912"/>
              <a:ext cx="0" cy="482882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B6987A-6946-440B-ADEF-96002A50412A}"/>
                </a:ext>
              </a:extLst>
            </p:cNvPr>
            <p:cNvCxnSpPr>
              <a:cxnSpLocks/>
            </p:cNvCxnSpPr>
            <p:nvPr/>
          </p:nvCxnSpPr>
          <p:spPr>
            <a:xfrm>
              <a:off x="10385032" y="4503911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BFF646-3DE0-43EE-AC79-C4C5BAB81D36}"/>
                </a:ext>
              </a:extLst>
            </p:cNvPr>
            <p:cNvCxnSpPr>
              <a:cxnSpLocks/>
            </p:cNvCxnSpPr>
            <p:nvPr/>
          </p:nvCxnSpPr>
          <p:spPr>
            <a:xfrm>
              <a:off x="7898686" y="4503910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D6D09C-7754-4E6B-92B2-CC74536F9884}"/>
                </a:ext>
              </a:extLst>
            </p:cNvPr>
            <p:cNvCxnSpPr>
              <a:cxnSpLocks/>
            </p:cNvCxnSpPr>
            <p:nvPr/>
          </p:nvCxnSpPr>
          <p:spPr>
            <a:xfrm>
              <a:off x="5371243" y="451589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CD47ACA-6C69-4CC0-B902-04715C8A1B36}"/>
                </a:ext>
              </a:extLst>
            </p:cNvPr>
            <p:cNvCxnSpPr>
              <a:cxnSpLocks/>
            </p:cNvCxnSpPr>
            <p:nvPr/>
          </p:nvCxnSpPr>
          <p:spPr>
            <a:xfrm>
              <a:off x="2997913" y="451589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F68D22-7A3E-4C26-8E92-56F105EC3F13}"/>
                </a:ext>
              </a:extLst>
            </p:cNvPr>
            <p:cNvCxnSpPr>
              <a:cxnSpLocks/>
            </p:cNvCxnSpPr>
            <p:nvPr/>
          </p:nvCxnSpPr>
          <p:spPr>
            <a:xfrm>
              <a:off x="604034" y="4515899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029BE00D-6025-47ED-9CA7-5B11AC80F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30180" r="19225" b="4216"/>
          <a:stretch/>
        </p:blipFill>
        <p:spPr>
          <a:xfrm>
            <a:off x="8137607" y="2140693"/>
            <a:ext cx="1667212" cy="228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9D314-86FB-4088-A308-F250A8D5FE9F}"/>
              </a:ext>
            </a:extLst>
          </p:cNvPr>
          <p:cNvSpPr txBox="1"/>
          <p:nvPr/>
        </p:nvSpPr>
        <p:spPr>
          <a:xfrm>
            <a:off x="8060333" y="4498584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Pexels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CCD68CB-7C64-4885-8FF6-1DB5BAFDE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95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 possible word cline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03E58A-C893-457F-965A-D796E4BACA6D}"/>
              </a:ext>
            </a:extLst>
          </p:cNvPr>
          <p:cNvGrpSpPr/>
          <p:nvPr/>
        </p:nvGrpSpPr>
        <p:grpSpPr>
          <a:xfrm>
            <a:off x="142888" y="3278229"/>
            <a:ext cx="12702706" cy="1018095"/>
            <a:chOff x="142888" y="3278229"/>
            <a:chExt cx="12702706" cy="101809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31B3C9-2D2C-4E6C-917C-E229A2809CF2}"/>
                </a:ext>
              </a:extLst>
            </p:cNvPr>
            <p:cNvGrpSpPr/>
            <p:nvPr/>
          </p:nvGrpSpPr>
          <p:grpSpPr>
            <a:xfrm>
              <a:off x="142888" y="3801449"/>
              <a:ext cx="11382375" cy="494875"/>
              <a:chOff x="143838" y="4503909"/>
              <a:chExt cx="11718104" cy="49487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EFCAB1B-0BEB-44BF-9B86-86C831D61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838" y="4757343"/>
                <a:ext cx="11718104" cy="0"/>
              </a:xfrm>
              <a:prstGeom prst="straightConnector1">
                <a:avLst/>
              </a:prstGeom>
              <a:ln w="76200">
                <a:solidFill>
                  <a:srgbClr val="397A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8CF4C0D-D7B9-4330-A617-D25473739B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261" y="450390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6686FAE-7AE5-4121-BDA8-3149480F1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6080" y="4503912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C255DE-88DE-4AC1-9818-7B188D1B8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5581" y="450390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CEC1E7D-3430-4FAA-BD29-17187F10F6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1153" y="451589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507EE7F-5681-440A-B46E-4D5A460E8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3297" y="4503912"/>
                <a:ext cx="0" cy="482882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FB6987A-6946-440B-ADEF-96002A5041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5032" y="4503911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4BFF646-3DE0-43EE-AC79-C4C5BAB81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8686" y="4503910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D6D09C-7754-4E6B-92B2-CC74536F9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1243" y="451589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D47ACA-6C69-4CC0-B902-04715C8A1B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913" y="451589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F68D22-7A3E-4C26-8E92-56F105EC3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034" y="4515899"/>
                <a:ext cx="0" cy="482885"/>
              </a:xfrm>
              <a:prstGeom prst="line">
                <a:avLst/>
              </a:prstGeom>
              <a:ln w="76200">
                <a:solidFill>
                  <a:srgbClr val="397A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CCE7AE-68B9-4739-8004-47E6303422AB}"/>
                </a:ext>
              </a:extLst>
            </p:cNvPr>
            <p:cNvSpPr txBox="1"/>
            <p:nvPr/>
          </p:nvSpPr>
          <p:spPr>
            <a:xfrm>
              <a:off x="291750" y="3278229"/>
              <a:ext cx="12553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/>
                <a:t>big    large    huge    jumbo    giant    massive    mega    epic    enormous    gigantic  </a:t>
              </a:r>
              <a:endParaRPr lang="en-AU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0B3F3A-DAD7-40B1-A3A5-2F295D18A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17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549"/>
            <a:ext cx="9306464" cy="1016538"/>
          </a:xfrm>
        </p:spPr>
        <p:txBody>
          <a:bodyPr/>
          <a:lstStyle/>
          <a:p>
            <a:r>
              <a:rPr lang="en-AU"/>
              <a:t>Create your own word 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91" y="1106716"/>
            <a:ext cx="11034438" cy="39145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AU" sz="3000" b="0" i="0" u="none" strike="noStrike" baseline="0" dirty="0">
              <a:latin typeface="Calibri" panose="020F0502020204030204" pitchFamily="34" charset="0"/>
            </a:endParaRPr>
          </a:p>
          <a:p>
            <a:r>
              <a:rPr lang="en-AU" sz="3000" dirty="0">
                <a:solidFill>
                  <a:srgbClr val="000000"/>
                </a:solidFill>
                <a:latin typeface="Calibri"/>
                <a:cs typeface="Calibri"/>
              </a:rPr>
              <a:t>Draw</a:t>
            </a:r>
            <a:r>
              <a:rPr lang="en-AU" sz="30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a cline </a:t>
            </a:r>
            <a:r>
              <a:rPr lang="en-AU" sz="3000" dirty="0">
                <a:solidFill>
                  <a:srgbClr val="000000"/>
                </a:solidFill>
                <a:latin typeface="Calibri"/>
                <a:cs typeface="Calibri"/>
              </a:rPr>
              <a:t>like this one:</a:t>
            </a:r>
          </a:p>
          <a:p>
            <a:endParaRPr lang="en-AU" sz="3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AU" sz="3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AU" sz="3000" dirty="0">
                <a:solidFill>
                  <a:srgbClr val="000000"/>
                </a:solidFill>
                <a:latin typeface="Calibri" panose="020F0502020204030204" pitchFamily="34" charset="0"/>
              </a:rPr>
              <a:t>Choose an </a:t>
            </a:r>
            <a:r>
              <a:rPr lang="en-AU" sz="3000" dirty="0">
                <a:solidFill>
                  <a:srgbClr val="FF0000"/>
                </a:solidFill>
                <a:latin typeface="Calibri" panose="020F0502020204030204" pitchFamily="34" charset="0"/>
              </a:rPr>
              <a:t>adjective</a:t>
            </a:r>
            <a:r>
              <a:rPr lang="en-AU" sz="3000" dirty="0">
                <a:solidFill>
                  <a:srgbClr val="000000"/>
                </a:solidFill>
                <a:latin typeface="Calibri" panose="020F0502020204030204" pitchFamily="34" charset="0"/>
              </a:rPr>
              <a:t> and w</a:t>
            </a:r>
            <a:r>
              <a:rPr lang="en-AU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rite words from left to right, starting with the less forceful words and ending with the most forceful.</a:t>
            </a:r>
            <a:endParaRPr lang="en-AU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AU" sz="3000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lang="en-AU" sz="30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or example:</a:t>
            </a:r>
          </a:p>
          <a:p>
            <a:endParaRPr lang="en-AU" sz="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AU" sz="3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happy</a:t>
            </a:r>
            <a:r>
              <a:rPr lang="en-AU" sz="3000" dirty="0">
                <a:solidFill>
                  <a:srgbClr val="000000"/>
                </a:solidFill>
                <a:latin typeface="Calibri" panose="020F0502020204030204" pitchFamily="34" charset="0"/>
              </a:rPr>
              <a:t>            </a:t>
            </a:r>
            <a:r>
              <a:rPr lang="en-AU" sz="3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cheerful</a:t>
            </a:r>
            <a:r>
              <a:rPr lang="en-AU" sz="3000" dirty="0">
                <a:solidFill>
                  <a:srgbClr val="000000"/>
                </a:solidFill>
                <a:latin typeface="Calibri" panose="020F0502020204030204" pitchFamily="34" charset="0"/>
              </a:rPr>
              <a:t>	               </a:t>
            </a:r>
            <a:r>
              <a:rPr lang="en-AU" sz="3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joyful                   delighted                  ecstatic</a:t>
            </a:r>
            <a:r>
              <a:rPr lang="en-AU" sz="3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AU" sz="18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A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7AA94-AF49-4719-A1E0-6BA67DAB1769}"/>
              </a:ext>
            </a:extLst>
          </p:cNvPr>
          <p:cNvGrpSpPr/>
          <p:nvPr/>
        </p:nvGrpSpPr>
        <p:grpSpPr>
          <a:xfrm>
            <a:off x="931412" y="1981297"/>
            <a:ext cx="10278438" cy="494872"/>
            <a:chOff x="838200" y="3044574"/>
            <a:chExt cx="10278438" cy="49487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F7BE22-CE7B-466E-AD36-A1BA9A87C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3298004"/>
              <a:ext cx="10278438" cy="1"/>
            </a:xfrm>
            <a:prstGeom prst="straightConnector1">
              <a:avLst/>
            </a:prstGeom>
            <a:ln w="76200">
              <a:solidFill>
                <a:srgbClr val="397A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828EA4-55E4-4463-960C-1378DE32E81B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61" y="3056561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ADEFD3-3748-4DD3-B36D-8CB45580F35B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776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DB804D-7CAA-4259-967E-577AAA86934D}"/>
                </a:ext>
              </a:extLst>
            </p:cNvPr>
            <p:cNvCxnSpPr>
              <a:cxnSpLocks/>
            </p:cNvCxnSpPr>
            <p:nvPr/>
          </p:nvCxnSpPr>
          <p:spPr>
            <a:xfrm>
              <a:off x="5850277" y="3056561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EB146F-0652-4687-A877-1CAE84B799CD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56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E2959D-3A88-4399-9380-58D06300DAAA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4184E9-188F-44A7-BF0E-AF859123F5F9}"/>
              </a:ext>
            </a:extLst>
          </p:cNvPr>
          <p:cNvGrpSpPr/>
          <p:nvPr/>
        </p:nvGrpSpPr>
        <p:grpSpPr>
          <a:xfrm>
            <a:off x="931412" y="4935941"/>
            <a:ext cx="10278438" cy="494872"/>
            <a:chOff x="838200" y="3044574"/>
            <a:chExt cx="10278438" cy="49487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D95880A-9217-4C96-A06F-8163EDDB7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3298004"/>
              <a:ext cx="10278438" cy="1"/>
            </a:xfrm>
            <a:prstGeom prst="straightConnector1">
              <a:avLst/>
            </a:prstGeom>
            <a:ln w="76200">
              <a:solidFill>
                <a:srgbClr val="397A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783F1C-A281-4A0C-84ED-FA18A4F562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61" y="3056561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C7CB3FD-140C-4C65-B64C-4A7A89B01FA7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776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7DC98C-D5AA-45B6-8E87-0162953F51D8}"/>
                </a:ext>
              </a:extLst>
            </p:cNvPr>
            <p:cNvCxnSpPr>
              <a:cxnSpLocks/>
            </p:cNvCxnSpPr>
            <p:nvPr/>
          </p:nvCxnSpPr>
          <p:spPr>
            <a:xfrm>
              <a:off x="5850277" y="3056561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CFF9085-9A68-4575-9F6F-19F436349BA9}"/>
                </a:ext>
              </a:extLst>
            </p:cNvPr>
            <p:cNvCxnSpPr>
              <a:cxnSpLocks/>
            </p:cNvCxnSpPr>
            <p:nvPr/>
          </p:nvCxnSpPr>
          <p:spPr>
            <a:xfrm>
              <a:off x="3353656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6A1CF0-8A3A-4CB8-99B4-B3A5D63A3476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3044574"/>
              <a:ext cx="0" cy="482885"/>
            </a:xfrm>
            <a:prstGeom prst="line">
              <a:avLst/>
            </a:prstGeom>
            <a:ln w="76200">
              <a:solidFill>
                <a:srgbClr val="397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AB7188-FD00-424B-8384-3E6C2FEE0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353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11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553931"/>
            <a:ext cx="10515600" cy="1325563"/>
          </a:xfrm>
        </p:spPr>
        <p:txBody>
          <a:bodyPr/>
          <a:lstStyle/>
          <a:p>
            <a:r>
              <a:rPr lang="en-AU"/>
              <a:t>Time to write – adding evaluative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00" y="1728088"/>
            <a:ext cx="10873120" cy="432537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AU" sz="3300" dirty="0"/>
              <a:t>Fill in the missing words from the story by adding </a:t>
            </a:r>
            <a:r>
              <a:rPr lang="en-AU" sz="3300" dirty="0">
                <a:solidFill>
                  <a:srgbClr val="FF0000"/>
                </a:solidFill>
              </a:rPr>
              <a:t>adjectives</a:t>
            </a:r>
            <a:r>
              <a:rPr lang="en-AU" sz="3300" dirty="0"/>
              <a:t> to make the language stronger and more powerful.</a:t>
            </a:r>
            <a:endParaRPr lang="en-US" sz="3300" dirty="0"/>
          </a:p>
          <a:p>
            <a:endParaRPr lang="en-AU" sz="1400" dirty="0"/>
          </a:p>
          <a:p>
            <a:pPr>
              <a:lnSpc>
                <a:spcPct val="110000"/>
              </a:lnSpc>
            </a:pPr>
            <a:r>
              <a:rPr lang="en-AU" sz="3300" dirty="0"/>
              <a:t>On the edge of a </a:t>
            </a:r>
            <a:r>
              <a:rPr lang="en-AU" sz="3300" dirty="0">
                <a:solidFill>
                  <a:srgbClr val="FF0000"/>
                </a:solidFill>
              </a:rPr>
              <a:t>______</a:t>
            </a:r>
            <a:r>
              <a:rPr lang="en-AU" sz="3300" dirty="0"/>
              <a:t> forest lived a mummy pig, daddy pig and three </a:t>
            </a:r>
            <a:r>
              <a:rPr lang="en-AU" sz="3300" dirty="0">
                <a:solidFill>
                  <a:srgbClr val="FF0000"/>
                </a:solidFill>
                <a:latin typeface="Calibri" panose="020F0502020204030204"/>
              </a:rPr>
              <a:t>______</a:t>
            </a:r>
            <a:r>
              <a:rPr lang="en-AU" sz="3300" dirty="0"/>
              <a:t> pigs. The time had come for the three </a:t>
            </a: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</a:t>
            </a:r>
            <a:r>
              <a:rPr lang="en-AU" sz="3300" dirty="0"/>
              <a:t> pigs to leave home. “Watch out for the </a:t>
            </a:r>
            <a:r>
              <a:rPr lang="en-AU" sz="3300" dirty="0">
                <a:solidFill>
                  <a:srgbClr val="FF0000"/>
                </a:solidFill>
                <a:latin typeface="Calibri" panose="020F0502020204030204"/>
              </a:rPr>
              <a:t>______ </a:t>
            </a:r>
            <a:r>
              <a:rPr lang="en-AU" sz="3300" dirty="0">
                <a:latin typeface="Calibri" panose="020F0502020204030204"/>
              </a:rPr>
              <a:t>,</a:t>
            </a:r>
            <a:r>
              <a:rPr lang="en-AU" sz="3300" dirty="0">
                <a:solidFill>
                  <a:srgbClr val="FF0000"/>
                </a:solidFill>
                <a:latin typeface="Calibri" panose="020F0502020204030204"/>
              </a:rPr>
              <a:t> ______</a:t>
            </a:r>
            <a:r>
              <a:rPr lang="en-AU" sz="3300" dirty="0"/>
              <a:t> wolf!” warned the daddy pig as he waved goodbye.</a:t>
            </a:r>
            <a:endParaRPr lang="en-AU" sz="3300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AU" sz="3300" dirty="0"/>
              <a:t>The three </a:t>
            </a:r>
            <a:r>
              <a:rPr lang="en-AU" sz="3300" dirty="0">
                <a:solidFill>
                  <a:srgbClr val="FF0000"/>
                </a:solidFill>
              </a:rPr>
              <a:t>______</a:t>
            </a:r>
            <a:r>
              <a:rPr lang="en-AU" sz="3300" dirty="0"/>
              <a:t> pigs hadn’t walked far when the first </a:t>
            </a: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 </a:t>
            </a: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 grew tired. “This will do,” yawned the </a:t>
            </a:r>
            <a:r>
              <a:rPr lang="en-AU" sz="3300" dirty="0">
                <a:solidFill>
                  <a:srgbClr val="FF0000"/>
                </a:solidFill>
              </a:rPr>
              <a:t>______ </a:t>
            </a:r>
            <a:r>
              <a:rPr lang="en-AU" sz="3300" dirty="0"/>
              <a:t>,</a:t>
            </a:r>
            <a:r>
              <a:rPr lang="en-AU" sz="3300" dirty="0">
                <a:solidFill>
                  <a:srgbClr val="FF0000"/>
                </a:solidFill>
              </a:rPr>
              <a:t> ______ </a:t>
            </a:r>
            <a:r>
              <a:rPr lang="en-AU" sz="3300" dirty="0"/>
              <a:t>pig as he quickly built a </a:t>
            </a:r>
            <a:r>
              <a:rPr lang="en-AU" sz="3300" dirty="0">
                <a:solidFill>
                  <a:srgbClr val="FF0000"/>
                </a:solidFill>
              </a:rPr>
              <a:t>______</a:t>
            </a:r>
            <a:r>
              <a:rPr lang="en-AU" sz="3300" dirty="0"/>
              <a:t> house of straw.</a:t>
            </a:r>
            <a:endParaRPr lang="en-AU" sz="33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C24C4-267E-4E8C-9F92-AABBB8959944}"/>
              </a:ext>
            </a:extLst>
          </p:cNvPr>
          <p:cNvSpPr txBox="1"/>
          <p:nvPr/>
        </p:nvSpPr>
        <p:spPr>
          <a:xfrm>
            <a:off x="390525" y="5922653"/>
            <a:ext cx="2900153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1100"/>
              <a:t>Adapted from </a:t>
            </a:r>
            <a:r>
              <a:rPr lang="en-AU" sz="1100" i="1"/>
              <a:t>The Three Little Pigs </a:t>
            </a:r>
            <a:r>
              <a:rPr lang="en-AU" sz="1100"/>
              <a:t>(Lloyd 2019)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E885087-A91B-4660-8FA1-66502E46A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4320" y="553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8" y="564563"/>
            <a:ext cx="10515600" cy="1325563"/>
          </a:xfrm>
        </p:spPr>
        <p:txBody>
          <a:bodyPr/>
          <a:lstStyle/>
          <a:p>
            <a:r>
              <a:rPr lang="en-AU"/>
              <a:t>An example – adding evaluative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618225"/>
            <a:ext cx="11052639" cy="418812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AU" sz="11200" dirty="0"/>
              <a:t>Below is one possible way the missing words could be filled in. </a:t>
            </a:r>
            <a:endParaRPr lang="en-US" sz="11200" dirty="0"/>
          </a:p>
          <a:p>
            <a:endParaRPr lang="en-AU" sz="400" dirty="0"/>
          </a:p>
          <a:p>
            <a:pPr>
              <a:lnSpc>
                <a:spcPct val="120000"/>
              </a:lnSpc>
            </a:pPr>
            <a:r>
              <a:rPr lang="en-AU" sz="11200" dirty="0"/>
              <a:t>On the edge of a </a:t>
            </a:r>
            <a:r>
              <a:rPr lang="en-AU" sz="11200" u="sng" dirty="0">
                <a:solidFill>
                  <a:srgbClr val="FF0000"/>
                </a:solidFill>
              </a:rPr>
              <a:t>gorgeous</a:t>
            </a:r>
            <a:r>
              <a:rPr lang="en-AU" sz="11200" dirty="0"/>
              <a:t> forest lived a mummy pig, daddy pig and three </a:t>
            </a:r>
            <a:r>
              <a:rPr lang="en-AU" sz="11200" u="sng" dirty="0">
                <a:solidFill>
                  <a:srgbClr val="FF0000"/>
                </a:solidFill>
                <a:latin typeface="Calibri" panose="020F0502020204030204"/>
              </a:rPr>
              <a:t>tiny</a:t>
            </a:r>
            <a:r>
              <a:rPr lang="en-AU" sz="11200" dirty="0"/>
              <a:t> pigs. The time had come for the three </a:t>
            </a:r>
            <a:r>
              <a:rPr lang="en-AU" sz="11200" u="sng" dirty="0">
                <a:solidFill>
                  <a:srgbClr val="FF0000"/>
                </a:solidFill>
                <a:latin typeface="Calibri" panose="020F0502020204030204"/>
              </a:rPr>
              <a:t>youthful</a:t>
            </a:r>
            <a:r>
              <a:rPr lang="en-AU" sz="11200" dirty="0">
                <a:latin typeface="Calibri" panose="020F0502020204030204"/>
              </a:rPr>
              <a:t> </a:t>
            </a:r>
            <a:r>
              <a:rPr lang="en-AU" sz="11200" dirty="0"/>
              <a:t>pigs to leave home. “Watch out for the </a:t>
            </a:r>
            <a:r>
              <a:rPr lang="en-AU" sz="11200" u="sng" dirty="0">
                <a:solidFill>
                  <a:srgbClr val="FF0000"/>
                </a:solidFill>
                <a:latin typeface="Calibri" panose="020F0502020204030204"/>
              </a:rPr>
              <a:t>gigantic</a:t>
            </a:r>
            <a:r>
              <a:rPr lang="en-AU" sz="11200" dirty="0"/>
              <a:t>, </a:t>
            </a:r>
            <a:r>
              <a:rPr lang="en-AU" sz="11200" u="sng" dirty="0">
                <a:solidFill>
                  <a:srgbClr val="FF0000"/>
                </a:solidFill>
              </a:rPr>
              <a:t>atrocious</a:t>
            </a:r>
            <a:r>
              <a:rPr lang="en-AU" sz="11200" dirty="0"/>
              <a:t> wolf!” warned the daddy pig as he waved goodbye.</a:t>
            </a:r>
            <a:endParaRPr lang="en-AU" sz="112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AU" sz="11200" dirty="0"/>
              <a:t>The three </a:t>
            </a:r>
            <a:r>
              <a:rPr lang="en-AU" sz="11200" u="sng" dirty="0">
                <a:solidFill>
                  <a:srgbClr val="FF0000"/>
                </a:solidFill>
              </a:rPr>
              <a:t>immature</a:t>
            </a:r>
            <a:r>
              <a:rPr lang="en-AU" sz="11200" dirty="0"/>
              <a:t> pigs hadn’t walked far when the first </a:t>
            </a:r>
            <a:r>
              <a:rPr lang="en-AU" sz="11200" u="sng" dirty="0">
                <a:solidFill>
                  <a:srgbClr val="FF0000"/>
                </a:solidFill>
                <a:latin typeface="Calibri" panose="020F0502020204030204"/>
              </a:rPr>
              <a:t>dainty</a:t>
            </a:r>
            <a:r>
              <a:rPr lang="en-AU" sz="11200" dirty="0">
                <a:latin typeface="Calibri" panose="020F0502020204030204"/>
              </a:rPr>
              <a:t> </a:t>
            </a:r>
            <a:r>
              <a:rPr kumimoji="0" lang="en-AU" sz="1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 grew tired. “This will do,” yawned the </a:t>
            </a:r>
            <a:r>
              <a:rPr lang="en-AU" sz="11200" u="sng" dirty="0">
                <a:solidFill>
                  <a:srgbClr val="FF0000"/>
                </a:solidFill>
              </a:rPr>
              <a:t>sluggish</a:t>
            </a:r>
            <a:r>
              <a:rPr lang="en-AU" sz="11200" dirty="0"/>
              <a:t>, </a:t>
            </a:r>
            <a:r>
              <a:rPr lang="en-AU" sz="11200" u="sng" dirty="0">
                <a:solidFill>
                  <a:srgbClr val="FF0000"/>
                </a:solidFill>
              </a:rPr>
              <a:t>young</a:t>
            </a:r>
            <a:r>
              <a:rPr lang="en-AU" sz="11200" dirty="0"/>
              <a:t> pig as he quickly built a </a:t>
            </a:r>
            <a:r>
              <a:rPr lang="en-AU" sz="11200" u="sng" dirty="0">
                <a:solidFill>
                  <a:srgbClr val="FF0000"/>
                </a:solidFill>
              </a:rPr>
              <a:t>flimsy</a:t>
            </a:r>
            <a:r>
              <a:rPr lang="en-AU" sz="11200" dirty="0"/>
              <a:t> house of straw.</a:t>
            </a:r>
            <a:endParaRPr lang="en-AU" sz="112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C24C4-267E-4E8C-9F92-AABBB8959944}"/>
              </a:ext>
            </a:extLst>
          </p:cNvPr>
          <p:cNvSpPr txBox="1"/>
          <p:nvPr/>
        </p:nvSpPr>
        <p:spPr>
          <a:xfrm>
            <a:off x="514238" y="5902052"/>
            <a:ext cx="2900153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1100"/>
              <a:t>Adapted from </a:t>
            </a:r>
            <a:r>
              <a:rPr lang="en-AU" sz="1100" i="1"/>
              <a:t>The Three Little Pigs </a:t>
            </a:r>
            <a:r>
              <a:rPr lang="en-AU" sz="1100"/>
              <a:t>(Lloyd 2019)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66FD19-382A-4A87-BB20-3CF2AB7FC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589" y="6997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8" y="648171"/>
            <a:ext cx="10515600" cy="1325563"/>
          </a:xfrm>
        </p:spPr>
        <p:txBody>
          <a:bodyPr/>
          <a:lstStyle/>
          <a:p>
            <a:r>
              <a:rPr lang="en-AU"/>
              <a:t>Now it’s 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38" y="2134440"/>
            <a:ext cx="10958292" cy="3606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2800"/>
              <a:t>On the edge of a </a:t>
            </a:r>
            <a:r>
              <a:rPr lang="en-AU" sz="2800">
                <a:solidFill>
                  <a:srgbClr val="FF0000"/>
                </a:solidFill>
              </a:rPr>
              <a:t>______</a:t>
            </a:r>
            <a:r>
              <a:rPr lang="en-AU" sz="2800"/>
              <a:t> forest lived a mummy pig, daddy pig and three </a:t>
            </a:r>
            <a:r>
              <a:rPr lang="en-AU" sz="2800">
                <a:solidFill>
                  <a:srgbClr val="FF0000"/>
                </a:solidFill>
                <a:latin typeface="Calibri" panose="020F0502020204030204"/>
              </a:rPr>
              <a:t>______</a:t>
            </a:r>
            <a:r>
              <a:rPr lang="en-AU" sz="2800"/>
              <a:t> pigs. The time had come for the three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</a:t>
            </a:r>
            <a:r>
              <a:rPr lang="en-AU" sz="2800"/>
              <a:t> pigs to leave home. “Watch out for the </a:t>
            </a:r>
            <a:r>
              <a:rPr lang="en-AU" sz="2800">
                <a:solidFill>
                  <a:srgbClr val="FF0000"/>
                </a:solidFill>
                <a:latin typeface="Calibri" panose="020F0502020204030204"/>
              </a:rPr>
              <a:t>______ </a:t>
            </a:r>
            <a:r>
              <a:rPr lang="en-AU" sz="2800">
                <a:latin typeface="Calibri" panose="020F0502020204030204"/>
              </a:rPr>
              <a:t>,</a:t>
            </a:r>
            <a:r>
              <a:rPr lang="en-AU" sz="2800">
                <a:solidFill>
                  <a:srgbClr val="FF0000"/>
                </a:solidFill>
                <a:latin typeface="Calibri" panose="020F0502020204030204"/>
              </a:rPr>
              <a:t> ______</a:t>
            </a:r>
            <a:r>
              <a:rPr lang="en-AU" sz="2800"/>
              <a:t> wolf!” warned the daddy pig as he waved goodbye.</a:t>
            </a:r>
            <a:endParaRPr lang="en-AU" sz="280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AU" sz="2800"/>
              <a:t>The three </a:t>
            </a:r>
            <a:r>
              <a:rPr lang="en-AU" sz="2800">
                <a:solidFill>
                  <a:srgbClr val="FF0000"/>
                </a:solidFill>
              </a:rPr>
              <a:t>______</a:t>
            </a:r>
            <a:r>
              <a:rPr lang="en-AU" sz="2800"/>
              <a:t> pigs hadn’t walked far when the first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 grew tired. “This will do,” yawned the </a:t>
            </a:r>
            <a:r>
              <a:rPr lang="en-AU" sz="2800">
                <a:solidFill>
                  <a:srgbClr val="FF0000"/>
                </a:solidFill>
              </a:rPr>
              <a:t>______ </a:t>
            </a:r>
            <a:r>
              <a:rPr lang="en-AU" sz="2800"/>
              <a:t>,</a:t>
            </a:r>
            <a:r>
              <a:rPr lang="en-AU" sz="2800">
                <a:solidFill>
                  <a:srgbClr val="FF0000"/>
                </a:solidFill>
              </a:rPr>
              <a:t> ______ </a:t>
            </a:r>
            <a:r>
              <a:rPr lang="en-AU" sz="2800"/>
              <a:t>pig as he quickly built a </a:t>
            </a:r>
            <a:r>
              <a:rPr lang="en-AU" sz="2800">
                <a:solidFill>
                  <a:srgbClr val="FF0000"/>
                </a:solidFill>
              </a:rPr>
              <a:t>______</a:t>
            </a:r>
            <a:r>
              <a:rPr lang="en-AU" sz="2800"/>
              <a:t> house of straw.</a:t>
            </a:r>
            <a:endParaRPr lang="en-AU" sz="2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C24C4-267E-4E8C-9F92-AABBB8959944}"/>
              </a:ext>
            </a:extLst>
          </p:cNvPr>
          <p:cNvSpPr txBox="1"/>
          <p:nvPr/>
        </p:nvSpPr>
        <p:spPr>
          <a:xfrm>
            <a:off x="514238" y="5771246"/>
            <a:ext cx="2900153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1100"/>
              <a:t>Adapted from </a:t>
            </a:r>
            <a:r>
              <a:rPr lang="en-AU" sz="1100" i="1"/>
              <a:t>The Three Little Pigs </a:t>
            </a:r>
            <a:r>
              <a:rPr lang="en-AU" sz="1100"/>
              <a:t>(Lloyd 2019)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CC8190-91AA-44DD-8A05-3D83DC22F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9330" y="710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7BFE-9F87-481B-BB8C-5ED85AFE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0B7D-E9DE-4328-8628-04445F0CA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9823"/>
            <a:ext cx="10715625" cy="38143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You can choose </a:t>
            </a:r>
            <a:r>
              <a:rPr lang="en-AU" b="1" dirty="0"/>
              <a:t>evaluative language</a:t>
            </a:r>
            <a:r>
              <a:rPr lang="en-AU" dirty="0"/>
              <a:t> to be less or more strong, forceful and persuasive, depending on the purpose (</a:t>
            </a:r>
            <a:r>
              <a:rPr lang="en-AU" b="1" dirty="0"/>
              <a:t>why</a:t>
            </a:r>
            <a:r>
              <a:rPr lang="en-AU" dirty="0"/>
              <a:t> you are writing or saying it) and audience (</a:t>
            </a:r>
            <a:r>
              <a:rPr lang="en-AU" b="1" dirty="0"/>
              <a:t>who</a:t>
            </a:r>
            <a:r>
              <a:rPr lang="en-AU" dirty="0"/>
              <a:t> you are writing or saying it for).</a:t>
            </a:r>
          </a:p>
          <a:p>
            <a:endParaRPr lang="en-AU" dirty="0"/>
          </a:p>
          <a:p>
            <a:r>
              <a:rPr lang="en-AU" dirty="0"/>
              <a:t>A word cline is like a ladder which shows the change in the strength of meaning of words. Words about a similar topic or emotion are sequenced from least forceful to most forceful.</a:t>
            </a:r>
            <a:endParaRPr lang="en-AU" dirty="0">
              <a:cs typeface="Calibri"/>
            </a:endParaRP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A2500A-6D41-49F2-B21F-C344B895B951}"/>
              </a:ext>
            </a:extLst>
          </p:cNvPr>
          <p:cNvSpPr txBox="1">
            <a:spLocks/>
          </p:cNvSpPr>
          <p:nvPr/>
        </p:nvSpPr>
        <p:spPr>
          <a:xfrm>
            <a:off x="638175" y="2512471"/>
            <a:ext cx="6343650" cy="315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CBEBDF-7693-4F0C-8787-2D015053C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275" y="6137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C55E994C-F820-4611-8767-B88BB05A1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1F407B-4C1E-4093-BD95-067FC00B2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1431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8BD9-CAEA-4597-AC36-39EFF4717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/>
          </a:p>
          <a:p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7847" y="624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  <a:endParaRPr lang="en-AU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understand that evaluative language can range from less to more forceful and express judgements about people, places or things.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058DA9-B7D0-498A-9537-459DAB3F4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7" y="882710"/>
            <a:ext cx="10784643" cy="1325563"/>
          </a:xfrm>
        </p:spPr>
        <p:txBody>
          <a:bodyPr>
            <a:normAutofit/>
          </a:bodyPr>
          <a:lstStyle/>
          <a:p>
            <a:r>
              <a:rPr lang="en-AU"/>
              <a:t>Let’s remember – what is evaluative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W</a:t>
            </a:r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ords that help to show a </a:t>
            </a:r>
            <a:r>
              <a:rPr lang="en-AU" sz="2800" b="1" i="0" u="none" strike="noStrike" baseline="0" dirty="0">
                <a:latin typeface="Calibri"/>
                <a:cs typeface="Calibri"/>
              </a:rPr>
              <a:t>judgement, </a:t>
            </a:r>
            <a:r>
              <a:rPr lang="en-AU" b="1" dirty="0">
                <a:latin typeface="Calibri"/>
                <a:cs typeface="Calibri"/>
              </a:rPr>
              <a:t>opinion</a:t>
            </a:r>
            <a:r>
              <a:rPr lang="en-AU" sz="2800" b="1" i="0" u="none" strike="noStrike" baseline="0" dirty="0">
                <a:latin typeface="Calibri"/>
                <a:cs typeface="Calibri"/>
              </a:rPr>
              <a:t> </a:t>
            </a:r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or </a:t>
            </a:r>
            <a:r>
              <a:rPr lang="en-AU" b="1" dirty="0">
                <a:latin typeface="Calibri"/>
                <a:cs typeface="Calibri"/>
              </a:rPr>
              <a:t>point of view </a:t>
            </a:r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about a person, character, place or thing.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AU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AU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Sometimes evaluative words </a:t>
            </a:r>
            <a:r>
              <a:rPr lang="en-AU" sz="280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lang="en-AU" sz="2800" i="0" u="none" strike="noStrike" baseline="0" dirty="0">
                <a:solidFill>
                  <a:srgbClr val="FF0000"/>
                </a:solidFill>
                <a:latin typeface="Calibri"/>
                <a:cs typeface="Calibri"/>
              </a:rPr>
              <a:t>adjectives</a:t>
            </a:r>
            <a:r>
              <a:rPr lang="en-AU" sz="280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and sometimes they can be </a:t>
            </a:r>
            <a:r>
              <a:rPr lang="en-AU" sz="2800" i="0" u="none" strike="noStrike" baseline="0" dirty="0">
                <a:solidFill>
                  <a:srgbClr val="00B050"/>
                </a:solidFill>
                <a:latin typeface="Calibri"/>
                <a:cs typeface="Calibri"/>
              </a:rPr>
              <a:t>verbs</a:t>
            </a:r>
            <a:r>
              <a:rPr lang="en-AU" sz="280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or </a:t>
            </a:r>
            <a:r>
              <a:rPr lang="en-AU" sz="2800" i="0" u="none" strike="noStrike" baseline="0" dirty="0">
                <a:solidFill>
                  <a:srgbClr val="0070C0"/>
                </a:solidFill>
                <a:latin typeface="Calibri"/>
                <a:cs typeface="Calibri"/>
              </a:rPr>
              <a:t>adverbs</a:t>
            </a:r>
            <a:r>
              <a:rPr lang="en-AU" sz="280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AU" sz="280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endParaRPr lang="en-AU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Evaluative language can be </a:t>
            </a:r>
            <a:r>
              <a:rPr lang="en-AU" b="1" dirty="0">
                <a:latin typeface="Calibri"/>
                <a:cs typeface="Calibri"/>
              </a:rPr>
              <a:t>positive</a:t>
            </a:r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or </a:t>
            </a:r>
            <a:r>
              <a:rPr lang="en-AU" b="1" dirty="0">
                <a:latin typeface="Calibri"/>
                <a:cs typeface="Calibri"/>
              </a:rPr>
              <a:t>negative</a:t>
            </a:r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31419F-8636-417B-9F67-67C483CC2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Let’s remember – adjectives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1"/>
            <a:ext cx="10515600" cy="3922847"/>
          </a:xfrm>
        </p:spPr>
        <p:txBody>
          <a:bodyPr>
            <a:normAutofit fontScale="77500" lnSpcReduction="20000"/>
          </a:bodyPr>
          <a:lstStyle/>
          <a:p>
            <a:r>
              <a:rPr lang="en-AU" sz="3600" dirty="0"/>
              <a:t>Words that describe a noun (person, place, thing).</a:t>
            </a:r>
          </a:p>
          <a:p>
            <a:endParaRPr lang="en-AU" sz="900" dirty="0"/>
          </a:p>
          <a:p>
            <a:r>
              <a:rPr lang="en-AU" sz="3600" dirty="0"/>
              <a:t>Adjectives can be evaluative words that express a judgement on what they are describing. </a:t>
            </a:r>
          </a:p>
          <a:p>
            <a:endParaRPr lang="en-AU" sz="900" dirty="0"/>
          </a:p>
          <a:p>
            <a:r>
              <a:rPr lang="en-AU" sz="3600" dirty="0"/>
              <a:t>They can have a </a:t>
            </a:r>
            <a:r>
              <a:rPr lang="en-AU" sz="3600" b="1" dirty="0"/>
              <a:t>positive</a:t>
            </a:r>
            <a:r>
              <a:rPr lang="en-AU" sz="3600" dirty="0"/>
              <a:t> or </a:t>
            </a:r>
            <a:r>
              <a:rPr lang="en-AU" sz="3600" b="1" dirty="0"/>
              <a:t>negative</a:t>
            </a:r>
            <a:r>
              <a:rPr lang="en-AU" sz="3600" dirty="0"/>
              <a:t> effect. 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FF0000"/>
                </a:solidFill>
              </a:rPr>
              <a:t>incredible</a:t>
            </a:r>
            <a:r>
              <a:rPr lang="en-AU" sz="36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FF0000"/>
                </a:solidFill>
              </a:rPr>
              <a:t>fantastic</a:t>
            </a:r>
            <a:r>
              <a:rPr lang="en-AU" sz="36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FF0000"/>
                </a:solidFill>
              </a:rPr>
              <a:t>terrible</a:t>
            </a:r>
            <a:endParaRPr lang="en-AU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FF0000"/>
                </a:solidFill>
              </a:rPr>
              <a:t>disgusting.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26701E-5A94-428D-AA39-307AD5BC4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5747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05CE-5A82-4245-AAD3-71223C37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Evaluative language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07CD8-50EC-4D56-92F2-CF17071C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13"/>
            <a:ext cx="10515600" cy="3561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You can choose evaluative language to be less or more forceful and persuasive, depending on:</a:t>
            </a:r>
            <a:endParaRPr lang="en-US" dirty="0"/>
          </a:p>
          <a:p>
            <a:pPr marL="457200" indent="-457200">
              <a:buChar char="•"/>
            </a:pPr>
            <a:r>
              <a:rPr lang="en-AU" dirty="0"/>
              <a:t>the purpose (</a:t>
            </a:r>
            <a:r>
              <a:rPr lang="en-AU" b="1" dirty="0"/>
              <a:t>why</a:t>
            </a:r>
            <a:r>
              <a:rPr lang="en-AU" dirty="0"/>
              <a:t> you are writing or saying it) </a:t>
            </a:r>
            <a:endParaRPr lang="en-AU" dirty="0">
              <a:cs typeface="Calibri" panose="020F0502020204030204"/>
            </a:endParaRPr>
          </a:p>
          <a:p>
            <a:pPr marL="457200" indent="-457200">
              <a:buChar char="•"/>
            </a:pPr>
            <a:r>
              <a:rPr lang="en-AU" dirty="0"/>
              <a:t>the audience (</a:t>
            </a:r>
            <a:r>
              <a:rPr lang="en-AU" b="1" dirty="0"/>
              <a:t>who</a:t>
            </a:r>
            <a:r>
              <a:rPr lang="en-AU" dirty="0"/>
              <a:t> you are writing or saying it for).</a:t>
            </a:r>
            <a:endParaRPr lang="en-AU" dirty="0">
              <a:cs typeface="Calibri"/>
            </a:endParaRP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AF2268-4254-49E1-B671-B04F13B8D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A3F6-189C-4E6A-90F9-EF62DA90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The Three Little Pigs</a:t>
            </a:r>
          </a:p>
        </p:txBody>
      </p:sp>
      <p:pic>
        <p:nvPicPr>
          <p:cNvPr id="5" name="Online Media 4" title="The Three Little Pigs - Read aloud in fullscreen with music and sound effects!">
            <a:hlinkClick r:id="" action="ppaction://media"/>
            <a:extLst>
              <a:ext uri="{FF2B5EF4-FFF2-40B4-BE49-F238E27FC236}">
                <a16:creationId xmlns:a16="http://schemas.microsoft.com/office/drawing/2014/main" id="{A288C9AA-7FE7-49D0-B1A9-E5F13ADA57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28541" y="1898641"/>
            <a:ext cx="6302375" cy="35607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5CE0CC-A30E-485F-9301-57AD46B50F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8B7D7-9D06-42AF-911F-C295A6C02F0C}"/>
              </a:ext>
            </a:extLst>
          </p:cNvPr>
          <p:cNvSpPr txBox="1"/>
          <p:nvPr/>
        </p:nvSpPr>
        <p:spPr>
          <a:xfrm>
            <a:off x="7853560" y="1874791"/>
            <a:ext cx="316703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cs typeface="Calibri"/>
              </a:rPr>
              <a:t>How strong and forceful is the </a:t>
            </a:r>
            <a:r>
              <a:rPr lang="en-GB" sz="2800" b="1" dirty="0">
                <a:cs typeface="Calibri"/>
              </a:rPr>
              <a:t>evaluative language</a:t>
            </a:r>
            <a:r>
              <a:rPr lang="en-GB" sz="2800" dirty="0">
                <a:cs typeface="Calibri"/>
              </a:rPr>
              <a:t> is in this story?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C57CA8B-AE63-49CE-8427-9834A1595F81}"/>
              </a:ext>
            </a:extLst>
          </p:cNvPr>
          <p:cNvSpPr txBox="1"/>
          <p:nvPr/>
        </p:nvSpPr>
        <p:spPr>
          <a:xfrm>
            <a:off x="932543" y="5459186"/>
            <a:ext cx="58274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Source: The Three Little Pigs – Read aloud on YouTube (Buddy Son Storytime, 2021)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For your safety, watch this video in the slideshow without accessing YouTube.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315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7BFE-9F87-481B-BB8C-5ED85AFE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Word 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0B7D-E9DE-4328-8628-04445F0CA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cline is like a ladder which shows the change in the strength of meaning of words.</a:t>
            </a:r>
          </a:p>
          <a:p>
            <a:endParaRPr lang="en-AU" sz="1100" dirty="0"/>
          </a:p>
          <a:p>
            <a:r>
              <a:rPr lang="en-AU" dirty="0"/>
              <a:t>Words about a similar topic or emotion are sequenced from least forceful to most forceful.</a:t>
            </a:r>
          </a:p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EFC62-4E0D-43F8-9A44-5A0DB9541388}"/>
              </a:ext>
            </a:extLst>
          </p:cNvPr>
          <p:cNvSpPr txBox="1"/>
          <p:nvPr/>
        </p:nvSpPr>
        <p:spPr>
          <a:xfrm>
            <a:off x="8109374" y="5602359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05B9210-959F-49CD-B8C0-B3E1FE8DD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4658C-CCBD-4B97-B52C-AD667C08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1" b="99320" l="8094" r="99217">
                        <a14:foregroundMark x1="15666" y1="5102" x2="8877" y2="90363"/>
                        <a14:foregroundMark x1="91384" y1="7710" x2="94778" y2="84694"/>
                        <a14:foregroundMark x1="94778" y1="84694" x2="88512" y2="91723"/>
                        <a14:foregroundMark x1="97650" y1="30385" x2="91384" y2="5442"/>
                        <a14:foregroundMark x1="91384" y1="10091" x2="82245" y2="3401"/>
                        <a14:foregroundMark x1="82245" y1="3401" x2="82245" y2="3401"/>
                        <a14:foregroundMark x1="82245" y1="3401" x2="84334" y2="3401"/>
                        <a14:foregroundMark x1="12272" y1="2721" x2="12272" y2="2721"/>
                        <a14:foregroundMark x1="91384" y1="2381" x2="91384" y2="2381"/>
                        <a14:foregroundMark x1="13577" y1="1361" x2="13577" y2="1361"/>
                        <a14:foregroundMark x1="13577" y1="88322" x2="16449" y2="99433"/>
                        <a14:foregroundMark x1="93473" y1="86961" x2="92689" y2="79932"/>
                        <a14:foregroundMark x1="96345" y1="85601" x2="96345" y2="85601"/>
                        <a14:foregroundMark x1="95561" y1="82540" x2="95561" y2="82540"/>
                        <a14:foregroundMark x1="93473" y1="79592" x2="93473" y2="79592"/>
                        <a14:foregroundMark x1="93473" y1="81519" x2="99217" y2="88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885" y="2088081"/>
            <a:ext cx="2451024" cy="35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5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917EAF-C323-4B18-B558-31F82BDF7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13D240-F61F-47E7-A19B-46B3D8D4A7A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aac12812-9f3c-4df2-849d-85f1199e22b9"/>
    <ds:schemaRef ds:uri="http://schemas.microsoft.com/office/2006/documentManagement/types"/>
    <ds:schemaRef ds:uri="http://schemas.microsoft.com/office/infopath/2007/PartnerControls"/>
    <ds:schemaRef ds:uri="28b115c3-459a-455f-9491-f822ae48e207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88958A5-E70E-4625-9765-10C23836EA9C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1017</Words>
  <Application>Microsoft Office PowerPoint</Application>
  <PresentationFormat>Widescreen</PresentationFormat>
  <Paragraphs>123</Paragraphs>
  <Slides>26</Slides>
  <Notes>4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Let’s remember – what is evaluative language?</vt:lpstr>
      <vt:lpstr>Let’s remember – adjectives</vt:lpstr>
      <vt:lpstr>Evaluative language </vt:lpstr>
      <vt:lpstr>The Three Little Pigs</vt:lpstr>
      <vt:lpstr>Word cline</vt:lpstr>
      <vt:lpstr>Here are some word clines</vt:lpstr>
      <vt:lpstr>PowerPoint Presentation</vt:lpstr>
      <vt:lpstr>PowerPoint Presentation</vt:lpstr>
      <vt:lpstr>Example 2</vt:lpstr>
      <vt:lpstr>Example 2</vt:lpstr>
      <vt:lpstr>Example 3</vt:lpstr>
      <vt:lpstr>Example 3</vt:lpstr>
      <vt:lpstr>Place these words on a word cline</vt:lpstr>
      <vt:lpstr>A possible word cline</vt:lpstr>
      <vt:lpstr>Create your own word cline</vt:lpstr>
      <vt:lpstr>Time to write – adding evaluative language</vt:lpstr>
      <vt:lpstr>An example – adding evaluative language</vt:lpstr>
      <vt:lpstr>Now it’s your turn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8 – using word clines </dc:title>
  <dc:creator>Department for Education</dc:creator>
  <cp:lastModifiedBy>Blackwell, Elyse (Curriculum and Learning Division)</cp:lastModifiedBy>
  <cp:revision>2</cp:revision>
  <dcterms:created xsi:type="dcterms:W3CDTF">2022-01-13T00:58:01Z</dcterms:created>
  <dcterms:modified xsi:type="dcterms:W3CDTF">2022-03-29T22:24:57Z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