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7" r:id="rId5"/>
  </p:sldMasterIdLst>
  <p:notesMasterIdLst>
    <p:notesMasterId r:id="rId32"/>
  </p:notesMasterIdLst>
  <p:sldIdLst>
    <p:sldId id="268" r:id="rId6"/>
    <p:sldId id="331" r:id="rId7"/>
    <p:sldId id="329" r:id="rId8"/>
    <p:sldId id="269" r:id="rId9"/>
    <p:sldId id="270" r:id="rId10"/>
    <p:sldId id="294" r:id="rId11"/>
    <p:sldId id="319" r:id="rId12"/>
    <p:sldId id="318" r:id="rId13"/>
    <p:sldId id="296" r:id="rId14"/>
    <p:sldId id="330" r:id="rId15"/>
    <p:sldId id="327" r:id="rId16"/>
    <p:sldId id="320" r:id="rId17"/>
    <p:sldId id="321" r:id="rId18"/>
    <p:sldId id="325" r:id="rId19"/>
    <p:sldId id="298" r:id="rId20"/>
    <p:sldId id="304" r:id="rId21"/>
    <p:sldId id="303" r:id="rId22"/>
    <p:sldId id="306" r:id="rId23"/>
    <p:sldId id="299" r:id="rId24"/>
    <p:sldId id="300" r:id="rId25"/>
    <p:sldId id="307" r:id="rId26"/>
    <p:sldId id="308" r:id="rId27"/>
    <p:sldId id="326" r:id="rId28"/>
    <p:sldId id="292" r:id="rId29"/>
    <p:sldId id="283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9B10D21-FDA8-0D59-4498-D12C1375CF78}" name="Jacqui Atyeo" initials="JA" userId="Jacqui Atyeo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wntree, Sarah (Literacy and Numeracy Programs)" initials="RS(aNP" lastIdx="2" clrIdx="0">
    <p:extLst>
      <p:ext uri="{19B8F6BF-5375-455C-9EA6-DF929625EA0E}">
        <p15:presenceInfo xmlns:p15="http://schemas.microsoft.com/office/powerpoint/2012/main" userId="S::Sarah.Rowntree805@schools.sa.edu.au::10f23035-01e7-46ad-97a5-d88e33a86a1f" providerId="AD"/>
      </p:ext>
    </p:extLst>
  </p:cmAuthor>
  <p:cmAuthor id="2" name="Osbourne, Lawrina (Curriculum Support)" initials="OL(S" lastIdx="2" clrIdx="1">
    <p:extLst>
      <p:ext uri="{19B8F6BF-5375-455C-9EA6-DF929625EA0E}">
        <p15:presenceInfo xmlns:p15="http://schemas.microsoft.com/office/powerpoint/2012/main" userId="Osbourne, Lawrina (Curriculum Support)" providerId="None"/>
      </p:ext>
    </p:extLst>
  </p:cmAuthor>
  <p:cmAuthor id="3" name="Randall, Michael (Curriculum Support)" initials="RM(S" lastIdx="2" clrIdx="2">
    <p:extLst>
      <p:ext uri="{19B8F6BF-5375-455C-9EA6-DF929625EA0E}">
        <p15:presenceInfo xmlns:p15="http://schemas.microsoft.com/office/powerpoint/2012/main" userId="Randall, Michael (Curriculum Support)" providerId="None"/>
      </p:ext>
    </p:extLst>
  </p:cmAuthor>
  <p:cmAuthor id="4" name="Schilling, Geoff (Curriculum Development)" initials="SG(D" lastIdx="1" clrIdx="3">
    <p:extLst>
      <p:ext uri="{19B8F6BF-5375-455C-9EA6-DF929625EA0E}">
        <p15:presenceInfo xmlns:p15="http://schemas.microsoft.com/office/powerpoint/2012/main" userId="S::geoff.schilling950@schools.sa.edu.au::9147261c-0027-4955-b2a6-c80652defa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359C9B"/>
    <a:srgbClr val="35777D"/>
    <a:srgbClr val="397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E5B542-D287-4167-875E-4BF8B2D4202B}" v="1" dt="2022-03-29T22:25:33.4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5"/>
    <p:restoredTop sz="94694"/>
  </p:normalViewPr>
  <p:slideViewPr>
    <p:cSldViewPr snapToGrid="0">
      <p:cViewPr varScale="1">
        <p:scale>
          <a:sx n="110" d="100"/>
          <a:sy n="110" d="100"/>
        </p:scale>
        <p:origin x="132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ndall, Michael (Curriculum Support)" userId="S::michael.randall581@schools.sa.edu.au::d909de85-d2f0-4a61-be52-d2dbe822cc23" providerId="AD" clId="Web-{077000BF-6DC7-411C-8611-4D542603F43E}"/>
    <pc:docChg chg="modSld">
      <pc:chgData name="Randall, Michael (Curriculum Support)" userId="S::michael.randall581@schools.sa.edu.au::d909de85-d2f0-4a61-be52-d2dbe822cc23" providerId="AD" clId="Web-{077000BF-6DC7-411C-8611-4D542603F43E}" dt="2022-02-22T05:45:45.190" v="1" actId="20577"/>
      <pc:docMkLst>
        <pc:docMk/>
      </pc:docMkLst>
      <pc:sldChg chg="modSp">
        <pc:chgData name="Randall, Michael (Curriculum Support)" userId="S::michael.randall581@schools.sa.edu.au::d909de85-d2f0-4a61-be52-d2dbe822cc23" providerId="AD" clId="Web-{077000BF-6DC7-411C-8611-4D542603F43E}" dt="2022-02-22T05:45:45.190" v="1" actId="20577"/>
        <pc:sldMkLst>
          <pc:docMk/>
          <pc:sldMk cId="1206063152" sldId="284"/>
        </pc:sldMkLst>
        <pc:spChg chg="mod">
          <ac:chgData name="Randall, Michael (Curriculum Support)" userId="S::michael.randall581@schools.sa.edu.au::d909de85-d2f0-4a61-be52-d2dbe822cc23" providerId="AD" clId="Web-{077000BF-6DC7-411C-8611-4D542603F43E}" dt="2022-02-22T05:45:45.190" v="1" actId="20577"/>
          <ac:spMkLst>
            <pc:docMk/>
            <pc:sldMk cId="1206063152" sldId="284"/>
            <ac:spMk id="12" creationId="{96E4DE38-B05B-4873-B5C3-6DFD57D01970}"/>
          </ac:spMkLst>
        </pc:spChg>
      </pc:sldChg>
    </pc:docChg>
  </pc:docChgLst>
  <pc:docChgLst>
    <pc:chgData name="Ballantyne, Meegan (Curriculum Policy and Standards)" userId="0b324ebd-65ba-428b-adc2-e3fc2a9aab37" providerId="ADAL" clId="{F9AD5A37-4382-4F86-9118-1CFF750B0971}"/>
    <pc:docChg chg="custSel modSld sldOrd">
      <pc:chgData name="Ballantyne, Meegan (Curriculum Policy and Standards)" userId="0b324ebd-65ba-428b-adc2-e3fc2a9aab37" providerId="ADAL" clId="{F9AD5A37-4382-4F86-9118-1CFF750B0971}" dt="2022-02-28T00:47:49.960" v="5" actId="1076"/>
      <pc:docMkLst>
        <pc:docMk/>
      </pc:docMkLst>
      <pc:sldChg chg="addSp modSp mod ord">
        <pc:chgData name="Ballantyne, Meegan (Curriculum Policy and Standards)" userId="0b324ebd-65ba-428b-adc2-e3fc2a9aab37" providerId="ADAL" clId="{F9AD5A37-4382-4F86-9118-1CFF750B0971}" dt="2022-02-28T00:47:49.960" v="5" actId="1076"/>
        <pc:sldMkLst>
          <pc:docMk/>
          <pc:sldMk cId="2972455238" sldId="327"/>
        </pc:sldMkLst>
        <pc:spChg chg="add mod">
          <ac:chgData name="Ballantyne, Meegan (Curriculum Policy and Standards)" userId="0b324ebd-65ba-428b-adc2-e3fc2a9aab37" providerId="ADAL" clId="{F9AD5A37-4382-4F86-9118-1CFF750B0971}" dt="2022-02-28T00:47:49.960" v="5" actId="1076"/>
          <ac:spMkLst>
            <pc:docMk/>
            <pc:sldMk cId="2972455238" sldId="327"/>
            <ac:spMk id="8" creationId="{985F2240-BBBD-4428-82D4-4DC70152C76B}"/>
          </ac:spMkLst>
        </pc:spChg>
      </pc:sldChg>
      <pc:sldChg chg="delCm modCm">
        <pc:chgData name="Ballantyne, Meegan (Curriculum Policy and Standards)" userId="0b324ebd-65ba-428b-adc2-e3fc2a9aab37" providerId="ADAL" clId="{F9AD5A37-4382-4F86-9118-1CFF750B0971}" dt="2022-02-28T00:47:43.954" v="1" actId="1592"/>
        <pc:sldMkLst>
          <pc:docMk/>
          <pc:sldMk cId="3593567167" sldId="330"/>
        </pc:sldMkLst>
      </pc:sldChg>
    </pc:docChg>
  </pc:docChgLst>
  <pc:docChgLst>
    <pc:chgData name="Osbourne, Lawrina (Curriculum Support)" userId="5b989294-1a4f-4ecd-b7ab-ed9ef82fb5c7" providerId="ADAL" clId="{8BB6F600-1C67-4937-B78A-B2F491363B95}"/>
    <pc:docChg chg="undo custSel addSld delSld modSld modMainMaster">
      <pc:chgData name="Osbourne, Lawrina (Curriculum Support)" userId="5b989294-1a4f-4ecd-b7ab-ed9ef82fb5c7" providerId="ADAL" clId="{8BB6F600-1C67-4937-B78A-B2F491363B95}" dt="2022-01-28T10:49:27.916" v="103" actId="2696"/>
      <pc:docMkLst>
        <pc:docMk/>
      </pc:docMkLst>
      <pc:sldChg chg="modTransition modAnim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3641841233" sldId="268"/>
        </pc:sldMkLst>
      </pc:sldChg>
      <pc:sldChg chg="modSp mod modTransition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1379353518" sldId="269"/>
        </pc:sldMkLst>
        <pc:spChg chg="mod">
          <ac:chgData name="Osbourne, Lawrina (Curriculum Support)" userId="5b989294-1a4f-4ecd-b7ab-ed9ef82fb5c7" providerId="ADAL" clId="{8BB6F600-1C67-4937-B78A-B2F491363B95}" dt="2022-01-28T09:37:33.361" v="7" actId="20577"/>
          <ac:spMkLst>
            <pc:docMk/>
            <pc:sldMk cId="1379353518" sldId="269"/>
            <ac:spMk id="2" creationId="{D04B11CB-A4AA-4BB3-AE5A-874E462C0F69}"/>
          </ac:spMkLst>
        </pc:spChg>
      </pc:sldChg>
      <pc:sldChg chg="modTransition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3445766138" sldId="270"/>
        </pc:sldMkLst>
      </pc:sldChg>
      <pc:sldChg chg="del modTransition">
        <pc:chgData name="Osbourne, Lawrina (Curriculum Support)" userId="5b989294-1a4f-4ecd-b7ab-ed9ef82fb5c7" providerId="ADAL" clId="{8BB6F600-1C67-4937-B78A-B2F491363B95}" dt="2022-01-28T10:07:37.179" v="25" actId="2696"/>
        <pc:sldMkLst>
          <pc:docMk/>
          <pc:sldMk cId="1447815874" sldId="271"/>
        </pc:sldMkLst>
      </pc:sldChg>
      <pc:sldChg chg="modTransition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2267462658" sldId="283"/>
        </pc:sldMkLst>
      </pc:sldChg>
      <pc:sldChg chg="modTransition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1206063152" sldId="284"/>
        </pc:sldMkLst>
      </pc:sldChg>
      <pc:sldChg chg="modSp mod modTransition modAnim">
        <pc:chgData name="Osbourne, Lawrina (Curriculum Support)" userId="5b989294-1a4f-4ecd-b7ab-ed9ef82fb5c7" providerId="ADAL" clId="{8BB6F600-1C67-4937-B78A-B2F491363B95}" dt="2022-01-28T10:00:09.279" v="18" actId="20577"/>
        <pc:sldMkLst>
          <pc:docMk/>
          <pc:sldMk cId="2122648596" sldId="292"/>
        </pc:sldMkLst>
        <pc:spChg chg="mod">
          <ac:chgData name="Osbourne, Lawrina (Curriculum Support)" userId="5b989294-1a4f-4ecd-b7ab-ed9ef82fb5c7" providerId="ADAL" clId="{8BB6F600-1C67-4937-B78A-B2F491363B95}" dt="2022-01-28T10:00:09.279" v="18" actId="20577"/>
          <ac:spMkLst>
            <pc:docMk/>
            <pc:sldMk cId="2122648596" sldId="292"/>
            <ac:spMk id="3" creationId="{74E37B85-1DCD-4B57-A3CF-B72A6555EB61}"/>
          </ac:spMkLst>
        </pc:spChg>
      </pc:sldChg>
      <pc:sldChg chg="delSp mod modTransition">
        <pc:chgData name="Osbourne, Lawrina (Curriculum Support)" userId="5b989294-1a4f-4ecd-b7ab-ed9ef82fb5c7" providerId="ADAL" clId="{8BB6F600-1C67-4937-B78A-B2F491363B95}" dt="2022-01-28T10:08:40.714" v="27" actId="478"/>
        <pc:sldMkLst>
          <pc:docMk/>
          <pc:sldMk cId="3997983570" sldId="294"/>
        </pc:sldMkLst>
        <pc:spChg chg="del">
          <ac:chgData name="Osbourne, Lawrina (Curriculum Support)" userId="5b989294-1a4f-4ecd-b7ab-ed9ef82fb5c7" providerId="ADAL" clId="{8BB6F600-1C67-4937-B78A-B2F491363B95}" dt="2022-01-28T10:08:40.714" v="27" actId="478"/>
          <ac:spMkLst>
            <pc:docMk/>
            <pc:sldMk cId="3997983570" sldId="294"/>
            <ac:spMk id="5" creationId="{05E627D5-40A7-49AF-A660-F61E8CEAB38F}"/>
          </ac:spMkLst>
        </pc:spChg>
      </pc:sldChg>
      <pc:sldChg chg="modTransition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1609955650" sldId="296"/>
        </pc:sldMkLst>
      </pc:sldChg>
      <pc:sldChg chg="delSp mod modTransition">
        <pc:chgData name="Osbourne, Lawrina (Curriculum Support)" userId="5b989294-1a4f-4ecd-b7ab-ed9ef82fb5c7" providerId="ADAL" clId="{8BB6F600-1C67-4937-B78A-B2F491363B95}" dt="2022-01-28T10:08:04.897" v="26" actId="478"/>
        <pc:sldMkLst>
          <pc:docMk/>
          <pc:sldMk cId="4603997" sldId="298"/>
        </pc:sldMkLst>
        <pc:spChg chg="del">
          <ac:chgData name="Osbourne, Lawrina (Curriculum Support)" userId="5b989294-1a4f-4ecd-b7ab-ed9ef82fb5c7" providerId="ADAL" clId="{8BB6F600-1C67-4937-B78A-B2F491363B95}" dt="2022-01-28T10:08:04.897" v="26" actId="478"/>
          <ac:spMkLst>
            <pc:docMk/>
            <pc:sldMk cId="4603997" sldId="298"/>
            <ac:spMk id="2" creationId="{DF735BD6-F2A4-4725-9E68-F3C673290789}"/>
          </ac:spMkLst>
        </pc:spChg>
      </pc:sldChg>
      <pc:sldChg chg="modTransition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1310641082" sldId="299"/>
        </pc:sldMkLst>
      </pc:sldChg>
      <pc:sldChg chg="modSp mod modTransition">
        <pc:chgData name="Osbourne, Lawrina (Curriculum Support)" userId="5b989294-1a4f-4ecd-b7ab-ed9ef82fb5c7" providerId="ADAL" clId="{8BB6F600-1C67-4937-B78A-B2F491363B95}" dt="2022-01-28T10:29:52.184" v="66" actId="20577"/>
        <pc:sldMkLst>
          <pc:docMk/>
          <pc:sldMk cId="826080386" sldId="300"/>
        </pc:sldMkLst>
        <pc:spChg chg="mod">
          <ac:chgData name="Osbourne, Lawrina (Curriculum Support)" userId="5b989294-1a4f-4ecd-b7ab-ed9ef82fb5c7" providerId="ADAL" clId="{8BB6F600-1C67-4937-B78A-B2F491363B95}" dt="2022-01-28T10:29:52.184" v="66" actId="20577"/>
          <ac:spMkLst>
            <pc:docMk/>
            <pc:sldMk cId="826080386" sldId="300"/>
            <ac:spMk id="2" creationId="{9F70C07B-D614-49BD-BA45-ED3872792B8A}"/>
          </ac:spMkLst>
        </pc:spChg>
      </pc:sldChg>
      <pc:sldChg chg="modTransition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1034672088" sldId="303"/>
        </pc:sldMkLst>
      </pc:sldChg>
      <pc:sldChg chg="modTransition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4198512260" sldId="304"/>
        </pc:sldMkLst>
      </pc:sldChg>
      <pc:sldChg chg="modTransition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624406881" sldId="306"/>
        </pc:sldMkLst>
      </pc:sldChg>
      <pc:sldChg chg="modSp mod modTransition">
        <pc:chgData name="Osbourne, Lawrina (Curriculum Support)" userId="5b989294-1a4f-4ecd-b7ab-ed9ef82fb5c7" providerId="ADAL" clId="{8BB6F600-1C67-4937-B78A-B2F491363B95}" dt="2022-01-28T10:34:00.328" v="102"/>
        <pc:sldMkLst>
          <pc:docMk/>
          <pc:sldMk cId="3014768330" sldId="307"/>
        </pc:sldMkLst>
        <pc:spChg chg="mod">
          <ac:chgData name="Osbourne, Lawrina (Curriculum Support)" userId="5b989294-1a4f-4ecd-b7ab-ed9ef82fb5c7" providerId="ADAL" clId="{8BB6F600-1C67-4937-B78A-B2F491363B95}" dt="2022-01-28T10:34:00.328" v="102"/>
          <ac:spMkLst>
            <pc:docMk/>
            <pc:sldMk cId="3014768330" sldId="307"/>
            <ac:spMk id="2" creationId="{9F70C07B-D614-49BD-BA45-ED3872792B8A}"/>
          </ac:spMkLst>
        </pc:spChg>
        <pc:spChg chg="mod">
          <ac:chgData name="Osbourne, Lawrina (Curriculum Support)" userId="5b989294-1a4f-4ecd-b7ab-ed9ef82fb5c7" providerId="ADAL" clId="{8BB6F600-1C67-4937-B78A-B2F491363B95}" dt="2022-01-28T10:20:29.203" v="50" actId="113"/>
          <ac:spMkLst>
            <pc:docMk/>
            <pc:sldMk cId="3014768330" sldId="307"/>
            <ac:spMk id="6" creationId="{4ABB4C08-C142-4CAE-8200-0D0BE45E4221}"/>
          </ac:spMkLst>
        </pc:spChg>
      </pc:sldChg>
      <pc:sldChg chg="modTransition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1819489987" sldId="308"/>
        </pc:sldMkLst>
      </pc:sldChg>
      <pc:sldChg chg="modTransition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2438234658" sldId="318"/>
        </pc:sldMkLst>
      </pc:sldChg>
      <pc:sldChg chg="modTransition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2393780034" sldId="319"/>
        </pc:sldMkLst>
      </pc:sldChg>
      <pc:sldChg chg="modTransition addCm modCm">
        <pc:chgData name="Osbourne, Lawrina (Curriculum Support)" userId="5b989294-1a4f-4ecd-b7ab-ed9ef82fb5c7" providerId="ADAL" clId="{8BB6F600-1C67-4937-B78A-B2F491363B95}" dt="2022-01-28T10:11:09.307" v="31"/>
        <pc:sldMkLst>
          <pc:docMk/>
          <pc:sldMk cId="1722357718" sldId="320"/>
        </pc:sldMkLst>
      </pc:sldChg>
      <pc:sldChg chg="modTransition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4276977678" sldId="321"/>
        </pc:sldMkLst>
      </pc:sldChg>
      <pc:sldChg chg="modSp mod modTransition modAnim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1234363047" sldId="325"/>
        </pc:sldMkLst>
        <pc:picChg chg="mod">
          <ac:chgData name="Osbourne, Lawrina (Curriculum Support)" userId="5b989294-1a4f-4ecd-b7ab-ed9ef82fb5c7" providerId="ADAL" clId="{8BB6F600-1C67-4937-B78A-B2F491363B95}" dt="2022-01-28T09:36:05.077" v="3" actId="1076"/>
          <ac:picMkLst>
            <pc:docMk/>
            <pc:sldMk cId="1234363047" sldId="325"/>
            <ac:picMk id="18" creationId="{436AC2F0-6FA0-4283-997E-4487F4DEC251}"/>
          </ac:picMkLst>
        </pc:picChg>
      </pc:sldChg>
      <pc:sldChg chg="modSp mod modTransition">
        <pc:chgData name="Osbourne, Lawrina (Curriculum Support)" userId="5b989294-1a4f-4ecd-b7ab-ed9ef82fb5c7" providerId="ADAL" clId="{8BB6F600-1C67-4937-B78A-B2F491363B95}" dt="2022-01-28T10:13:39.121" v="35" actId="113"/>
        <pc:sldMkLst>
          <pc:docMk/>
          <pc:sldMk cId="4157211358" sldId="326"/>
        </pc:sldMkLst>
        <pc:spChg chg="mod">
          <ac:chgData name="Osbourne, Lawrina (Curriculum Support)" userId="5b989294-1a4f-4ecd-b7ab-ed9ef82fb5c7" providerId="ADAL" clId="{8BB6F600-1C67-4937-B78A-B2F491363B95}" dt="2022-01-28T10:13:39.121" v="35" actId="113"/>
          <ac:spMkLst>
            <pc:docMk/>
            <pc:sldMk cId="4157211358" sldId="326"/>
            <ac:spMk id="3" creationId="{DB9268ED-50A8-4C70-A544-E692AD7E4D3C}"/>
          </ac:spMkLst>
        </pc:spChg>
      </pc:sldChg>
      <pc:sldChg chg="modTransition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2972455238" sldId="327"/>
        </pc:sldMkLst>
      </pc:sldChg>
      <pc:sldChg chg="modTransition modAnim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3784759132" sldId="328"/>
        </pc:sldMkLst>
      </pc:sldChg>
      <pc:sldChg chg="modTransition modAnim">
        <pc:chgData name="Osbourne, Lawrina (Curriculum Support)" userId="5b989294-1a4f-4ecd-b7ab-ed9ef82fb5c7" providerId="ADAL" clId="{8BB6F600-1C67-4937-B78A-B2F491363B95}" dt="2022-01-28T09:38:05.269" v="14"/>
        <pc:sldMkLst>
          <pc:docMk/>
          <pc:sldMk cId="3430489747" sldId="329"/>
        </pc:sldMkLst>
      </pc:sldChg>
      <pc:sldChg chg="addSp delSp modSp add mod delAnim modAnim addCm delCm">
        <pc:chgData name="Osbourne, Lawrina (Curriculum Support)" userId="5b989294-1a4f-4ecd-b7ab-ed9ef82fb5c7" providerId="ADAL" clId="{8BB6F600-1C67-4937-B78A-B2F491363B95}" dt="2022-01-28T10:13:08.646" v="33" actId="1592"/>
        <pc:sldMkLst>
          <pc:docMk/>
          <pc:sldMk cId="3593567167" sldId="330"/>
        </pc:sldMkLst>
        <pc:spChg chg="add del mod">
          <ac:chgData name="Osbourne, Lawrina (Curriculum Support)" userId="5b989294-1a4f-4ecd-b7ab-ed9ef82fb5c7" providerId="ADAL" clId="{8BB6F600-1C67-4937-B78A-B2F491363B95}" dt="2022-01-28T10:06:59.665" v="21"/>
          <ac:spMkLst>
            <pc:docMk/>
            <pc:sldMk cId="3593567167" sldId="330"/>
            <ac:spMk id="7" creationId="{F92CB86E-07A0-4CD0-BF18-B625434C196C}"/>
          </ac:spMkLst>
        </pc:spChg>
        <pc:picChg chg="del">
          <ac:chgData name="Osbourne, Lawrina (Curriculum Support)" userId="5b989294-1a4f-4ecd-b7ab-ed9ef82fb5c7" providerId="ADAL" clId="{8BB6F600-1C67-4937-B78A-B2F491363B95}" dt="2022-01-28T10:06:15.082" v="20" actId="478"/>
          <ac:picMkLst>
            <pc:docMk/>
            <pc:sldMk cId="3593567167" sldId="330"/>
            <ac:picMk id="4" creationId="{D55A8DEF-A90A-4C5D-8C27-C06420477CD0}"/>
          </ac:picMkLst>
        </pc:picChg>
        <pc:picChg chg="add mod">
          <ac:chgData name="Osbourne, Lawrina (Curriculum Support)" userId="5b989294-1a4f-4ecd-b7ab-ed9ef82fb5c7" providerId="ADAL" clId="{8BB6F600-1C67-4937-B78A-B2F491363B95}" dt="2022-01-28T10:09:24.417" v="29" actId="1076"/>
          <ac:picMkLst>
            <pc:docMk/>
            <pc:sldMk cId="3593567167" sldId="330"/>
            <ac:picMk id="8" creationId="{A8E70251-A859-47BA-AE20-B41ACDC94BB2}"/>
          </ac:picMkLst>
        </pc:picChg>
      </pc:sldChg>
      <pc:sldChg chg="add del mod modShow">
        <pc:chgData name="Osbourne, Lawrina (Curriculum Support)" userId="5b989294-1a4f-4ecd-b7ab-ed9ef82fb5c7" providerId="ADAL" clId="{8BB6F600-1C67-4937-B78A-B2F491363B95}" dt="2022-01-28T10:49:27.916" v="103" actId="2696"/>
        <pc:sldMkLst>
          <pc:docMk/>
          <pc:sldMk cId="845479274" sldId="331"/>
        </pc:sldMkLst>
      </pc:sldChg>
      <pc:sldMasterChg chg="modTransition modSldLayout">
        <pc:chgData name="Osbourne, Lawrina (Curriculum Support)" userId="5b989294-1a4f-4ecd-b7ab-ed9ef82fb5c7" providerId="ADAL" clId="{8BB6F600-1C67-4937-B78A-B2F491363B95}" dt="2022-01-28T09:38:05.269" v="14"/>
        <pc:sldMasterMkLst>
          <pc:docMk/>
          <pc:sldMasterMk cId="1123625482" sldId="2147483648"/>
        </pc:sldMasterMkLst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2251798174" sldId="2147483649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643305868" sldId="2147483650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3144419789" sldId="2147483655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567652649" sldId="2147483660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4259699569" sldId="2147483661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655602330" sldId="2147483662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2427789703" sldId="2147483664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2217309765" sldId="2147483665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2543916552" sldId="2147483666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2665396133" sldId="2147483667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4098372844" sldId="2147483668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3668791820" sldId="2147483669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2036674756" sldId="2147483670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2269508251" sldId="2147483672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1341072606" sldId="2147483673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2032022958" sldId="2147483674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3289647647" sldId="2147483675"/>
          </pc:sldLayoutMkLst>
        </pc:sldLayoutChg>
        <pc:sldLayoutChg chg="modTransition">
          <pc:chgData name="Osbourne, Lawrina (Curriculum Support)" userId="5b989294-1a4f-4ecd-b7ab-ed9ef82fb5c7" providerId="ADAL" clId="{8BB6F600-1C67-4937-B78A-B2F491363B95}" dt="2022-01-28T09:38:05.269" v="14"/>
          <pc:sldLayoutMkLst>
            <pc:docMk/>
            <pc:sldMasterMk cId="1123625482" sldId="2147483648"/>
            <pc:sldLayoutMk cId="3069147708" sldId="2147483676"/>
          </pc:sldLayoutMkLst>
        </pc:sldLayoutChg>
      </pc:sldMasterChg>
    </pc:docChg>
  </pc:docChgLst>
  <pc:docChgLst>
    <pc:chgData name="Power, Kathryn (Curriculum Policy and Standards)" userId="39542ede-2362-451c-bbe8-2c6860191fec" providerId="ADAL" clId="{2AA5CAC0-C3B7-4B1E-BE37-B7F1BAC5C659}"/>
    <pc:docChg chg="custSel modSld">
      <pc:chgData name="Power, Kathryn (Curriculum Policy and Standards)" userId="39542ede-2362-451c-bbe8-2c6860191fec" providerId="ADAL" clId="{2AA5CAC0-C3B7-4B1E-BE37-B7F1BAC5C659}" dt="2022-01-31T22:57:27.164" v="64" actId="20577"/>
      <pc:docMkLst>
        <pc:docMk/>
      </pc:docMkLst>
      <pc:sldChg chg="modSp mod">
        <pc:chgData name="Power, Kathryn (Curriculum Policy and Standards)" userId="39542ede-2362-451c-bbe8-2c6860191fec" providerId="ADAL" clId="{2AA5CAC0-C3B7-4B1E-BE37-B7F1BAC5C659}" dt="2022-01-31T22:57:27.164" v="64" actId="20577"/>
        <pc:sldMkLst>
          <pc:docMk/>
          <pc:sldMk cId="2122648596" sldId="292"/>
        </pc:sldMkLst>
        <pc:spChg chg="mod">
          <ac:chgData name="Power, Kathryn (Curriculum Policy and Standards)" userId="39542ede-2362-451c-bbe8-2c6860191fec" providerId="ADAL" clId="{2AA5CAC0-C3B7-4B1E-BE37-B7F1BAC5C659}" dt="2022-01-31T22:57:27.164" v="64" actId="20577"/>
          <ac:spMkLst>
            <pc:docMk/>
            <pc:sldMk cId="2122648596" sldId="292"/>
            <ac:spMk id="3" creationId="{74E37B85-1DCD-4B57-A3CF-B72A6555EB61}"/>
          </ac:spMkLst>
        </pc:spChg>
      </pc:sldChg>
      <pc:sldChg chg="modSp mod">
        <pc:chgData name="Power, Kathryn (Curriculum Policy and Standards)" userId="39542ede-2362-451c-bbe8-2c6860191fec" providerId="ADAL" clId="{2AA5CAC0-C3B7-4B1E-BE37-B7F1BAC5C659}" dt="2022-01-31T22:54:32.077" v="52" actId="20577"/>
        <pc:sldMkLst>
          <pc:docMk/>
          <pc:sldMk cId="3997983570" sldId="294"/>
        </pc:sldMkLst>
        <pc:spChg chg="mod">
          <ac:chgData name="Power, Kathryn (Curriculum Policy and Standards)" userId="39542ede-2362-451c-bbe8-2c6860191fec" providerId="ADAL" clId="{2AA5CAC0-C3B7-4B1E-BE37-B7F1BAC5C659}" dt="2022-01-31T22:54:32.077" v="52" actId="20577"/>
          <ac:spMkLst>
            <pc:docMk/>
            <pc:sldMk cId="3997983570" sldId="294"/>
            <ac:spMk id="4" creationId="{397D39F4-3E6A-4881-87D8-702FB3701EB5}"/>
          </ac:spMkLst>
        </pc:spChg>
      </pc:sldChg>
      <pc:sldChg chg="modSp mod">
        <pc:chgData name="Power, Kathryn (Curriculum Policy and Standards)" userId="39542ede-2362-451c-bbe8-2c6860191fec" providerId="ADAL" clId="{2AA5CAC0-C3B7-4B1E-BE37-B7F1BAC5C659}" dt="2022-01-31T22:56:49.479" v="59" actId="20577"/>
        <pc:sldMkLst>
          <pc:docMk/>
          <pc:sldMk cId="1310641082" sldId="299"/>
        </pc:sldMkLst>
        <pc:spChg chg="mod">
          <ac:chgData name="Power, Kathryn (Curriculum Policy and Standards)" userId="39542ede-2362-451c-bbe8-2c6860191fec" providerId="ADAL" clId="{2AA5CAC0-C3B7-4B1E-BE37-B7F1BAC5C659}" dt="2022-01-31T22:56:49.479" v="59" actId="20577"/>
          <ac:spMkLst>
            <pc:docMk/>
            <pc:sldMk cId="1310641082" sldId="299"/>
            <ac:spMk id="4" creationId="{D59E7270-E25F-4C79-8930-84E975FC2FD9}"/>
          </ac:spMkLst>
        </pc:spChg>
        <pc:spChg chg="mod">
          <ac:chgData name="Power, Kathryn (Curriculum Policy and Standards)" userId="39542ede-2362-451c-bbe8-2c6860191fec" providerId="ADAL" clId="{2AA5CAC0-C3B7-4B1E-BE37-B7F1BAC5C659}" dt="2022-01-31T22:56:46.468" v="58" actId="20577"/>
          <ac:spMkLst>
            <pc:docMk/>
            <pc:sldMk cId="1310641082" sldId="299"/>
            <ac:spMk id="5" creationId="{ECBBB890-B95D-45B9-B29F-E53E3FF1A438}"/>
          </ac:spMkLst>
        </pc:spChg>
      </pc:sldChg>
      <pc:sldChg chg="modSp mod">
        <pc:chgData name="Power, Kathryn (Curriculum Policy and Standards)" userId="39542ede-2362-451c-bbe8-2c6860191fec" providerId="ADAL" clId="{2AA5CAC0-C3B7-4B1E-BE37-B7F1BAC5C659}" dt="2022-01-31T22:56:17.618" v="57" actId="20577"/>
        <pc:sldMkLst>
          <pc:docMk/>
          <pc:sldMk cId="1034672088" sldId="303"/>
        </pc:sldMkLst>
        <pc:spChg chg="mod">
          <ac:chgData name="Power, Kathryn (Curriculum Policy and Standards)" userId="39542ede-2362-451c-bbe8-2c6860191fec" providerId="ADAL" clId="{2AA5CAC0-C3B7-4B1E-BE37-B7F1BAC5C659}" dt="2022-01-31T22:56:17.618" v="57" actId="20577"/>
          <ac:spMkLst>
            <pc:docMk/>
            <pc:sldMk cId="1034672088" sldId="303"/>
            <ac:spMk id="5" creationId="{ECBBB890-B95D-45B9-B29F-E53E3FF1A438}"/>
          </ac:spMkLst>
        </pc:spChg>
      </pc:sldChg>
      <pc:sldChg chg="modSp mod">
        <pc:chgData name="Power, Kathryn (Curriculum Policy and Standards)" userId="39542ede-2362-451c-bbe8-2c6860191fec" providerId="ADAL" clId="{2AA5CAC0-C3B7-4B1E-BE37-B7F1BAC5C659}" dt="2022-01-31T22:54:51.934" v="54" actId="5793"/>
        <pc:sldMkLst>
          <pc:docMk/>
          <pc:sldMk cId="2393780034" sldId="319"/>
        </pc:sldMkLst>
        <pc:spChg chg="mod">
          <ac:chgData name="Power, Kathryn (Curriculum Policy and Standards)" userId="39542ede-2362-451c-bbe8-2c6860191fec" providerId="ADAL" clId="{2AA5CAC0-C3B7-4B1E-BE37-B7F1BAC5C659}" dt="2022-01-31T22:54:51.934" v="54" actId="5793"/>
          <ac:spMkLst>
            <pc:docMk/>
            <pc:sldMk cId="2393780034" sldId="319"/>
            <ac:spMk id="2" creationId="{D04B11CB-A4AA-4BB3-AE5A-874E462C0F69}"/>
          </ac:spMkLst>
        </pc:spChg>
      </pc:sldChg>
      <pc:sldChg chg="modSp mod">
        <pc:chgData name="Power, Kathryn (Curriculum Policy and Standards)" userId="39542ede-2362-451c-bbe8-2c6860191fec" providerId="ADAL" clId="{2AA5CAC0-C3B7-4B1E-BE37-B7F1BAC5C659}" dt="2022-01-31T22:49:42.033" v="2" actId="207"/>
        <pc:sldMkLst>
          <pc:docMk/>
          <pc:sldMk cId="3430489747" sldId="329"/>
        </pc:sldMkLst>
        <pc:spChg chg="mod">
          <ac:chgData name="Power, Kathryn (Curriculum Policy and Standards)" userId="39542ede-2362-451c-bbe8-2c6860191fec" providerId="ADAL" clId="{2AA5CAC0-C3B7-4B1E-BE37-B7F1BAC5C659}" dt="2022-01-31T22:49:42.033" v="2" actId="207"/>
          <ac:spMkLst>
            <pc:docMk/>
            <pc:sldMk cId="3430489747" sldId="329"/>
            <ac:spMk id="10" creationId="{3FC53D29-4C50-4B9A-BDAA-CE2F777EAEF5}"/>
          </ac:spMkLst>
        </pc:spChg>
      </pc:sldChg>
    </pc:docChg>
  </pc:docChgLst>
  <pc:docChgLst>
    <pc:chgData name="Strong, Ebony (Curriculum Support)" userId="fc4f9260-2f14-4a69-9b3f-0e36ce06e08b" providerId="ADAL" clId="{8A9E174D-D82C-4292-A4C8-9090D02F9D85}"/>
    <pc:docChg chg="custSel delSld modSld modMainMaster">
      <pc:chgData name="Strong, Ebony (Curriculum Support)" userId="fc4f9260-2f14-4a69-9b3f-0e36ce06e08b" providerId="ADAL" clId="{8A9E174D-D82C-4292-A4C8-9090D02F9D85}" dt="2022-01-31T01:35:11.687" v="180"/>
      <pc:docMkLst>
        <pc:docMk/>
      </pc:docMkLst>
      <pc:sldChg chg="del modTransition">
        <pc:chgData name="Strong, Ebony (Curriculum Support)" userId="fc4f9260-2f14-4a69-9b3f-0e36ce06e08b" providerId="ADAL" clId="{8A9E174D-D82C-4292-A4C8-9090D02F9D85}" dt="2022-01-27T11:10:34.510" v="31" actId="2696"/>
        <pc:sldMkLst>
          <pc:docMk/>
          <pc:sldMk cId="2213450308" sldId="264"/>
        </pc:sldMkLst>
      </pc:sldChg>
      <pc:sldChg chg="addSp delSp modSp mod modTransition modAnim">
        <pc:chgData name="Strong, Ebony (Curriculum Support)" userId="fc4f9260-2f14-4a69-9b3f-0e36ce06e08b" providerId="ADAL" clId="{8A9E174D-D82C-4292-A4C8-9090D02F9D85}" dt="2022-01-28T01:47:42.465" v="170"/>
        <pc:sldMkLst>
          <pc:docMk/>
          <pc:sldMk cId="3641841233" sldId="268"/>
        </pc:sldMkLst>
        <pc:picChg chg="add del mod">
          <ac:chgData name="Strong, Ebony (Curriculum Support)" userId="fc4f9260-2f14-4a69-9b3f-0e36ce06e08b" providerId="ADAL" clId="{8A9E174D-D82C-4292-A4C8-9090D02F9D85}" dt="2022-01-27T11:11:44.835" v="32"/>
          <ac:picMkLst>
            <pc:docMk/>
            <pc:sldMk cId="3641841233" sldId="268"/>
            <ac:picMk id="5" creationId="{128F2CAF-0F8D-43ED-84C6-F12EC4740B05}"/>
          </ac:picMkLst>
        </pc:picChg>
        <pc:picChg chg="add del mod">
          <ac:chgData name="Strong, Ebony (Curriculum Support)" userId="fc4f9260-2f14-4a69-9b3f-0e36ce06e08b" providerId="ADAL" clId="{8A9E174D-D82C-4292-A4C8-9090D02F9D85}" dt="2022-01-27T11:11:47.096" v="33"/>
          <ac:picMkLst>
            <pc:docMk/>
            <pc:sldMk cId="3641841233" sldId="268"/>
            <ac:picMk id="6" creationId="{7E63B055-21BF-4F2C-89B0-81961CFCC6FD}"/>
          </ac:picMkLst>
        </pc:picChg>
        <pc:picChg chg="add mod">
          <ac:chgData name="Strong, Ebony (Curriculum Support)" userId="fc4f9260-2f14-4a69-9b3f-0e36ce06e08b" providerId="ADAL" clId="{8A9E174D-D82C-4292-A4C8-9090D02F9D85}" dt="2022-01-28T00:33:44.164" v="77" actId="1076"/>
          <ac:picMkLst>
            <pc:docMk/>
            <pc:sldMk cId="3641841233" sldId="268"/>
            <ac:picMk id="7" creationId="{F9FBE534-2E58-43D9-A9B0-66BD7906695A}"/>
          </ac:picMkLst>
        </pc:picChg>
      </pc:sldChg>
      <pc:sldChg chg="addSp delSp modSp mod modTransition delAnim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1379353518" sldId="269"/>
        </pc:sldMkLst>
        <pc:picChg chg="add mod">
          <ac:chgData name="Strong, Ebony (Curriculum Support)" userId="fc4f9260-2f14-4a69-9b3f-0e36ce06e08b" providerId="ADAL" clId="{8A9E174D-D82C-4292-A4C8-9090D02F9D85}" dt="2022-01-28T01:44:44.114" v="115" actId="1076"/>
          <ac:picMkLst>
            <pc:docMk/>
            <pc:sldMk cId="1379353518" sldId="269"/>
            <ac:picMk id="4" creationId="{41DAF8A9-A04E-4FED-9DBA-6A999EEA76F8}"/>
          </ac:picMkLst>
        </pc:picChg>
        <pc:picChg chg="add del mod">
          <ac:chgData name="Strong, Ebony (Curriculum Support)" userId="fc4f9260-2f14-4a69-9b3f-0e36ce06e08b" providerId="ADAL" clId="{8A9E174D-D82C-4292-A4C8-9090D02F9D85}" dt="2022-01-27T10:53:25.807" v="4"/>
          <ac:picMkLst>
            <pc:docMk/>
            <pc:sldMk cId="1379353518" sldId="269"/>
            <ac:picMk id="4" creationId="{DAE6D1AD-590C-4FAC-964C-3D467D52675A}"/>
          </ac:picMkLst>
        </pc:picChg>
        <pc:picChg chg="add del mod">
          <ac:chgData name="Strong, Ebony (Curriculum Support)" userId="fc4f9260-2f14-4a69-9b3f-0e36ce06e08b" providerId="ADAL" clId="{8A9E174D-D82C-4292-A4C8-9090D02F9D85}" dt="2022-01-27T11:12:31.399" v="35"/>
          <ac:picMkLst>
            <pc:docMk/>
            <pc:sldMk cId="1379353518" sldId="269"/>
            <ac:picMk id="5" creationId="{54647794-F63A-4E61-911D-5DA216405552}"/>
          </ac:picMkLst>
        </pc:picChg>
        <pc:picChg chg="add del mod">
          <ac:chgData name="Strong, Ebony (Curriculum Support)" userId="fc4f9260-2f14-4a69-9b3f-0e36ce06e08b" providerId="ADAL" clId="{8A9E174D-D82C-4292-A4C8-9090D02F9D85}" dt="2022-01-28T00:07:28.247" v="64" actId="478"/>
          <ac:picMkLst>
            <pc:docMk/>
            <pc:sldMk cId="1379353518" sldId="269"/>
            <ac:picMk id="6" creationId="{1E90A79D-3113-49E4-A6B6-6948532D799D}"/>
          </ac:picMkLst>
        </pc:picChg>
      </pc:sldChg>
      <pc:sldChg chg="addSp delSp modSp mod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3445766138" sldId="270"/>
        </pc:sldMkLst>
        <pc:picChg chg="add del mod">
          <ac:chgData name="Strong, Ebony (Curriculum Support)" userId="fc4f9260-2f14-4a69-9b3f-0e36ce06e08b" providerId="ADAL" clId="{8A9E174D-D82C-4292-A4C8-9090D02F9D85}" dt="2022-01-27T10:55:26.510" v="7"/>
          <ac:picMkLst>
            <pc:docMk/>
            <pc:sldMk cId="3445766138" sldId="270"/>
            <ac:picMk id="3" creationId="{5AB74F8E-8ED4-4806-AD32-75095A21DEAE}"/>
          </ac:picMkLst>
        </pc:picChg>
        <pc:picChg chg="add del mod">
          <ac:chgData name="Strong, Ebony (Curriculum Support)" userId="fc4f9260-2f14-4a69-9b3f-0e36ce06e08b" providerId="ADAL" clId="{8A9E174D-D82C-4292-A4C8-9090D02F9D85}" dt="2022-01-27T10:55:49.157" v="9"/>
          <ac:picMkLst>
            <pc:docMk/>
            <pc:sldMk cId="3445766138" sldId="270"/>
            <ac:picMk id="5" creationId="{13AA4782-342B-4067-923B-AE5E4147AB95}"/>
          </ac:picMkLst>
        </pc:picChg>
        <pc:picChg chg="add del mod">
          <ac:chgData name="Strong, Ebony (Curriculum Support)" userId="fc4f9260-2f14-4a69-9b3f-0e36ce06e08b" providerId="ADAL" clId="{8A9E174D-D82C-4292-A4C8-9090D02F9D85}" dt="2022-01-27T10:56:09.845" v="11"/>
          <ac:picMkLst>
            <pc:docMk/>
            <pc:sldMk cId="3445766138" sldId="270"/>
            <ac:picMk id="6" creationId="{9CB0C032-1926-4479-8F24-BC03D4F90C75}"/>
          </ac:picMkLst>
        </pc:picChg>
        <pc:picChg chg="add del mod">
          <ac:chgData name="Strong, Ebony (Curriculum Support)" userId="fc4f9260-2f14-4a69-9b3f-0e36ce06e08b" providerId="ADAL" clId="{8A9E174D-D82C-4292-A4C8-9090D02F9D85}" dt="2022-01-27T10:56:31.206" v="13"/>
          <ac:picMkLst>
            <pc:docMk/>
            <pc:sldMk cId="3445766138" sldId="270"/>
            <ac:picMk id="7" creationId="{73FBE60C-7231-458B-8A07-2CDE3F2B2DB2}"/>
          </ac:picMkLst>
        </pc:picChg>
        <pc:picChg chg="add del mod">
          <ac:chgData name="Strong, Ebony (Curriculum Support)" userId="fc4f9260-2f14-4a69-9b3f-0e36ce06e08b" providerId="ADAL" clId="{8A9E174D-D82C-4292-A4C8-9090D02F9D85}" dt="2022-01-27T10:59:10.350" v="15"/>
          <ac:picMkLst>
            <pc:docMk/>
            <pc:sldMk cId="3445766138" sldId="270"/>
            <ac:picMk id="8" creationId="{84F375E8-0F4C-4FFB-9C35-E993B09BBE5D}"/>
          </ac:picMkLst>
        </pc:picChg>
        <pc:picChg chg="add del mod">
          <ac:chgData name="Strong, Ebony (Curriculum Support)" userId="fc4f9260-2f14-4a69-9b3f-0e36ce06e08b" providerId="ADAL" clId="{8A9E174D-D82C-4292-A4C8-9090D02F9D85}" dt="2022-01-27T10:59:16.864" v="16"/>
          <ac:picMkLst>
            <pc:docMk/>
            <pc:sldMk cId="3445766138" sldId="270"/>
            <ac:picMk id="9" creationId="{71ACFF7A-0185-46C0-8B00-192526E322D3}"/>
          </ac:picMkLst>
        </pc:picChg>
        <pc:picChg chg="add mod">
          <ac:chgData name="Strong, Ebony (Curriculum Support)" userId="fc4f9260-2f14-4a69-9b3f-0e36ce06e08b" providerId="ADAL" clId="{8A9E174D-D82C-4292-A4C8-9090D02F9D85}" dt="2022-01-28T00:07:55.450" v="65" actId="1076"/>
          <ac:picMkLst>
            <pc:docMk/>
            <pc:sldMk cId="3445766138" sldId="270"/>
            <ac:picMk id="10" creationId="{BA7492FA-9F54-48D3-8CFA-F84FD4F4C7FE}"/>
          </ac:picMkLst>
        </pc:picChg>
      </pc:sldChg>
      <pc:sldChg chg="addSp delSp modSp mod modTransition modAnim">
        <pc:chgData name="Strong, Ebony (Curriculum Support)" userId="fc4f9260-2f14-4a69-9b3f-0e36ce06e08b" providerId="ADAL" clId="{8A9E174D-D82C-4292-A4C8-9090D02F9D85}" dt="2022-01-28T02:34:02.469" v="171" actId="20577"/>
        <pc:sldMkLst>
          <pc:docMk/>
          <pc:sldMk cId="1447815874" sldId="271"/>
        </pc:sldMkLst>
        <pc:spChg chg="mod">
          <ac:chgData name="Strong, Ebony (Curriculum Support)" userId="fc4f9260-2f14-4a69-9b3f-0e36ce06e08b" providerId="ADAL" clId="{8A9E174D-D82C-4292-A4C8-9090D02F9D85}" dt="2022-01-28T02:34:02.469" v="171" actId="20577"/>
          <ac:spMkLst>
            <pc:docMk/>
            <pc:sldMk cId="1447815874" sldId="271"/>
            <ac:spMk id="6" creationId="{FB32FE72-0EAD-4DC8-B75F-00842215C332}"/>
          </ac:spMkLst>
        </pc:spChg>
        <pc:picChg chg="add del mod">
          <ac:chgData name="Strong, Ebony (Curriculum Support)" userId="fc4f9260-2f14-4a69-9b3f-0e36ce06e08b" providerId="ADAL" clId="{8A9E174D-D82C-4292-A4C8-9090D02F9D85}" dt="2022-01-27T11:36:48.170" v="45"/>
          <ac:picMkLst>
            <pc:docMk/>
            <pc:sldMk cId="1447815874" sldId="271"/>
            <ac:picMk id="2" creationId="{C4D73D8A-5995-463B-BA6C-B1834AD380CC}"/>
          </ac:picMkLst>
        </pc:picChg>
        <pc:picChg chg="add mod">
          <ac:chgData name="Strong, Ebony (Curriculum Support)" userId="fc4f9260-2f14-4a69-9b3f-0e36ce06e08b" providerId="ADAL" clId="{8A9E174D-D82C-4292-A4C8-9090D02F9D85}" dt="2022-01-28T01:45:31.657" v="122" actId="1076"/>
          <ac:picMkLst>
            <pc:docMk/>
            <pc:sldMk cId="1447815874" sldId="271"/>
            <ac:picMk id="3" creationId="{8BDA7231-78EF-48DB-ACDA-4A0351105C85}"/>
          </ac:picMkLst>
        </pc:picChg>
      </pc:sldChg>
      <pc:sldChg chg="addSp modSp mod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2267462658" sldId="283"/>
        </pc:sldMkLst>
        <pc:picChg chg="add mod">
          <ac:chgData name="Strong, Ebony (Curriculum Support)" userId="fc4f9260-2f14-4a69-9b3f-0e36ce06e08b" providerId="ADAL" clId="{8A9E174D-D82C-4292-A4C8-9090D02F9D85}" dt="2022-01-28T01:47:25.543" v="163" actId="1076"/>
          <ac:picMkLst>
            <pc:docMk/>
            <pc:sldMk cId="2267462658" sldId="283"/>
            <ac:picMk id="2" creationId="{79F9D3CB-770C-47FC-BECD-A8B7341CE3ED}"/>
          </ac:picMkLst>
        </pc:picChg>
      </pc:sldChg>
      <pc:sldChg chg="modTransition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2122648596" sldId="292"/>
        </pc:sldMkLst>
      </pc:sldChg>
      <pc:sldChg chg="addSp delSp modSp mod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3997983570" sldId="294"/>
        </pc:sldMkLst>
        <pc:picChg chg="add del mod">
          <ac:chgData name="Strong, Ebony (Curriculum Support)" userId="fc4f9260-2f14-4a69-9b3f-0e36ce06e08b" providerId="ADAL" clId="{8A9E174D-D82C-4292-A4C8-9090D02F9D85}" dt="2022-01-27T11:00:48.877" v="19"/>
          <ac:picMkLst>
            <pc:docMk/>
            <pc:sldMk cId="3997983570" sldId="294"/>
            <ac:picMk id="3" creationId="{1590D370-1202-4001-8EB7-A7ED554E42EF}"/>
          </ac:picMkLst>
        </pc:picChg>
        <pc:picChg chg="add mod">
          <ac:chgData name="Strong, Ebony (Curriculum Support)" userId="fc4f9260-2f14-4a69-9b3f-0e36ce06e08b" providerId="ADAL" clId="{8A9E174D-D82C-4292-A4C8-9090D02F9D85}" dt="2022-01-28T00:09:36.648" v="69" actId="1076"/>
          <ac:picMkLst>
            <pc:docMk/>
            <pc:sldMk cId="3997983570" sldId="294"/>
            <ac:picMk id="6" creationId="{D32E10BD-ECF9-495D-9461-946E093ACB9B}"/>
          </ac:picMkLst>
        </pc:picChg>
      </pc:sldChg>
      <pc:sldChg chg="addSp modSp mod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1609955650" sldId="296"/>
        </pc:sldMkLst>
        <pc:picChg chg="add mod">
          <ac:chgData name="Strong, Ebony (Curriculum Support)" userId="fc4f9260-2f14-4a69-9b3f-0e36ce06e08b" providerId="ADAL" clId="{8A9E174D-D82C-4292-A4C8-9090D02F9D85}" dt="2022-01-28T00:30:33.317" v="74" actId="1076"/>
          <ac:picMkLst>
            <pc:docMk/>
            <pc:sldMk cId="1609955650" sldId="296"/>
            <ac:picMk id="3" creationId="{B086C950-E00F-4F90-A5FE-74A2C9CAFF0D}"/>
          </ac:picMkLst>
        </pc:picChg>
      </pc:sldChg>
      <pc:sldChg chg="addSp delSp modSp mod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4603997" sldId="298"/>
        </pc:sldMkLst>
        <pc:picChg chg="add del mod">
          <ac:chgData name="Strong, Ebony (Curriculum Support)" userId="fc4f9260-2f14-4a69-9b3f-0e36ce06e08b" providerId="ADAL" clId="{8A9E174D-D82C-4292-A4C8-9090D02F9D85}" dt="2022-01-28T01:25:50.730" v="93"/>
          <ac:picMkLst>
            <pc:docMk/>
            <pc:sldMk cId="4603997" sldId="298"/>
            <ac:picMk id="3" creationId="{1189D114-F5DF-4A15-B2FB-2BEDD43B0C70}"/>
          </ac:picMkLst>
        </pc:picChg>
        <pc:picChg chg="add mod">
          <ac:chgData name="Strong, Ebony (Curriculum Support)" userId="fc4f9260-2f14-4a69-9b3f-0e36ce06e08b" providerId="ADAL" clId="{8A9E174D-D82C-4292-A4C8-9090D02F9D85}" dt="2022-01-28T01:46:10.831" v="135" actId="1076"/>
          <ac:picMkLst>
            <pc:docMk/>
            <pc:sldMk cId="4603997" sldId="298"/>
            <ac:picMk id="6" creationId="{534263BC-C1BD-49D2-9C5D-7709AEB93170}"/>
          </ac:picMkLst>
        </pc:picChg>
      </pc:sldChg>
      <pc:sldChg chg="addSp delSp modSp mod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1310641082" sldId="299"/>
        </pc:sldMkLst>
        <pc:picChg chg="add del mod">
          <ac:chgData name="Strong, Ebony (Curriculum Support)" userId="fc4f9260-2f14-4a69-9b3f-0e36ce06e08b" providerId="ADAL" clId="{8A9E174D-D82C-4292-A4C8-9090D02F9D85}" dt="2022-01-28T01:36:38.470" v="101"/>
          <ac:picMkLst>
            <pc:docMk/>
            <pc:sldMk cId="1310641082" sldId="299"/>
            <ac:picMk id="2" creationId="{87A74204-8596-4C00-B727-2C88214A4C88}"/>
          </ac:picMkLst>
        </pc:picChg>
        <pc:picChg chg="add del mod">
          <ac:chgData name="Strong, Ebony (Curriculum Support)" userId="fc4f9260-2f14-4a69-9b3f-0e36ce06e08b" providerId="ADAL" clId="{8A9E174D-D82C-4292-A4C8-9090D02F9D85}" dt="2022-01-28T01:37:42.152" v="103"/>
          <ac:picMkLst>
            <pc:docMk/>
            <pc:sldMk cId="1310641082" sldId="299"/>
            <ac:picMk id="3" creationId="{732B2CE5-6D6E-4157-B229-8D761F2C89F6}"/>
          </ac:picMkLst>
        </pc:picChg>
        <pc:picChg chg="add mod">
          <ac:chgData name="Strong, Ebony (Curriculum Support)" userId="fc4f9260-2f14-4a69-9b3f-0e36ce06e08b" providerId="ADAL" clId="{8A9E174D-D82C-4292-A4C8-9090D02F9D85}" dt="2022-01-28T01:46:43.121" v="147" actId="1076"/>
          <ac:picMkLst>
            <pc:docMk/>
            <pc:sldMk cId="1310641082" sldId="299"/>
            <ac:picMk id="6" creationId="{D7B64697-E5D8-4732-BC1E-D1982E8F439D}"/>
          </ac:picMkLst>
        </pc:picChg>
      </pc:sldChg>
      <pc:sldChg chg="addSp modSp mod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826080386" sldId="300"/>
        </pc:sldMkLst>
        <pc:picChg chg="add mod">
          <ac:chgData name="Strong, Ebony (Curriculum Support)" userId="fc4f9260-2f14-4a69-9b3f-0e36ce06e08b" providerId="ADAL" clId="{8A9E174D-D82C-4292-A4C8-9090D02F9D85}" dt="2022-01-28T01:46:50.982" v="150" actId="1076"/>
          <ac:picMkLst>
            <pc:docMk/>
            <pc:sldMk cId="826080386" sldId="300"/>
            <ac:picMk id="3" creationId="{406FB0F4-B3CA-4559-8E0D-30CD3AE89E26}"/>
          </ac:picMkLst>
        </pc:picChg>
      </pc:sldChg>
      <pc:sldChg chg="addSp modSp mod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1034672088" sldId="303"/>
        </pc:sldMkLst>
        <pc:picChg chg="add mod">
          <ac:chgData name="Strong, Ebony (Curriculum Support)" userId="fc4f9260-2f14-4a69-9b3f-0e36ce06e08b" providerId="ADAL" clId="{8A9E174D-D82C-4292-A4C8-9090D02F9D85}" dt="2022-01-28T01:46:23.928" v="141" actId="1076"/>
          <ac:picMkLst>
            <pc:docMk/>
            <pc:sldMk cId="1034672088" sldId="303"/>
            <ac:picMk id="2" creationId="{EFBB90CE-CE2A-42E3-BA86-C8F0D15EBAA0}"/>
          </ac:picMkLst>
        </pc:picChg>
      </pc:sldChg>
      <pc:sldChg chg="addSp modSp mod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4198512260" sldId="304"/>
        </pc:sldMkLst>
        <pc:picChg chg="add mod">
          <ac:chgData name="Strong, Ebony (Curriculum Support)" userId="fc4f9260-2f14-4a69-9b3f-0e36ce06e08b" providerId="ADAL" clId="{8A9E174D-D82C-4292-A4C8-9090D02F9D85}" dt="2022-01-28T01:46:17.351" v="138" actId="1076"/>
          <ac:picMkLst>
            <pc:docMk/>
            <pc:sldMk cId="4198512260" sldId="304"/>
            <ac:picMk id="4" creationId="{4C716418-733D-4FDE-A5CA-69BA27C66E96}"/>
          </ac:picMkLst>
        </pc:picChg>
      </pc:sldChg>
      <pc:sldChg chg="addSp delSp modSp mod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624406881" sldId="306"/>
        </pc:sldMkLst>
        <pc:picChg chg="add del mod">
          <ac:chgData name="Strong, Ebony (Curriculum Support)" userId="fc4f9260-2f14-4a69-9b3f-0e36ce06e08b" providerId="ADAL" clId="{8A9E174D-D82C-4292-A4C8-9090D02F9D85}" dt="2022-01-28T01:35:27.971" v="98"/>
          <ac:picMkLst>
            <pc:docMk/>
            <pc:sldMk cId="624406881" sldId="306"/>
            <ac:picMk id="2" creationId="{9AB96262-E90E-455D-AE06-99BFE3DB073E}"/>
          </ac:picMkLst>
        </pc:picChg>
        <pc:picChg chg="add mod">
          <ac:chgData name="Strong, Ebony (Curriculum Support)" userId="fc4f9260-2f14-4a69-9b3f-0e36ce06e08b" providerId="ADAL" clId="{8A9E174D-D82C-4292-A4C8-9090D02F9D85}" dt="2022-01-28T01:46:33.864" v="144" actId="1076"/>
          <ac:picMkLst>
            <pc:docMk/>
            <pc:sldMk cId="624406881" sldId="306"/>
            <ac:picMk id="3" creationId="{6B9FEA6D-66BD-42BB-B37F-5AA2F88FB948}"/>
          </ac:picMkLst>
        </pc:picChg>
      </pc:sldChg>
      <pc:sldChg chg="addSp modSp mod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3014768330" sldId="307"/>
        </pc:sldMkLst>
        <pc:picChg chg="add mod">
          <ac:chgData name="Strong, Ebony (Curriculum Support)" userId="fc4f9260-2f14-4a69-9b3f-0e36ce06e08b" providerId="ADAL" clId="{8A9E174D-D82C-4292-A4C8-9090D02F9D85}" dt="2022-01-28T01:47:00.529" v="153" actId="1076"/>
          <ac:picMkLst>
            <pc:docMk/>
            <pc:sldMk cId="3014768330" sldId="307"/>
            <ac:picMk id="3" creationId="{A6DFF7C4-5596-428E-873F-443565CCDD20}"/>
          </ac:picMkLst>
        </pc:picChg>
      </pc:sldChg>
      <pc:sldChg chg="addSp delSp modSp mod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1819489987" sldId="308"/>
        </pc:sldMkLst>
        <pc:picChg chg="add del mod">
          <ac:chgData name="Strong, Ebony (Curriculum Support)" userId="fc4f9260-2f14-4a69-9b3f-0e36ce06e08b" providerId="ADAL" clId="{8A9E174D-D82C-4292-A4C8-9090D02F9D85}" dt="2022-01-28T01:42:23.692" v="108"/>
          <ac:picMkLst>
            <pc:docMk/>
            <pc:sldMk cId="1819489987" sldId="308"/>
            <ac:picMk id="3" creationId="{778DED11-98BB-4CF0-87E4-694AC3704EFE}"/>
          </ac:picMkLst>
        </pc:picChg>
        <pc:picChg chg="add mod">
          <ac:chgData name="Strong, Ebony (Curriculum Support)" userId="fc4f9260-2f14-4a69-9b3f-0e36ce06e08b" providerId="ADAL" clId="{8A9E174D-D82C-4292-A4C8-9090D02F9D85}" dt="2022-01-28T01:47:07.089" v="156" actId="1076"/>
          <ac:picMkLst>
            <pc:docMk/>
            <pc:sldMk cId="1819489987" sldId="308"/>
            <ac:picMk id="5" creationId="{AEB3F830-3F83-453F-9176-8FEFCECBEBAC}"/>
          </ac:picMkLst>
        </pc:picChg>
      </pc:sldChg>
      <pc:sldChg chg="addSp delSp modSp mod modTransition delAnim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2438234658" sldId="318"/>
        </pc:sldMkLst>
        <pc:picChg chg="add del mod">
          <ac:chgData name="Strong, Ebony (Curriculum Support)" userId="fc4f9260-2f14-4a69-9b3f-0e36ce06e08b" providerId="ADAL" clId="{8A9E174D-D82C-4292-A4C8-9090D02F9D85}" dt="2022-01-27T11:02:34.786" v="23"/>
          <ac:picMkLst>
            <pc:docMk/>
            <pc:sldMk cId="2438234658" sldId="318"/>
            <ac:picMk id="16" creationId="{7BB3847A-3055-413B-A4C3-C18A654F43E8}"/>
          </ac:picMkLst>
        </pc:picChg>
        <pc:picChg chg="add del mod">
          <ac:chgData name="Strong, Ebony (Curriculum Support)" userId="fc4f9260-2f14-4a69-9b3f-0e36ce06e08b" providerId="ADAL" clId="{8A9E174D-D82C-4292-A4C8-9090D02F9D85}" dt="2022-01-28T00:57:33.278" v="80"/>
          <ac:picMkLst>
            <pc:docMk/>
            <pc:sldMk cId="2438234658" sldId="318"/>
            <ac:picMk id="16" creationId="{F8E721DD-2A89-42F9-9B88-FA29BBF5D906}"/>
          </ac:picMkLst>
        </pc:picChg>
        <pc:picChg chg="add del mod">
          <ac:chgData name="Strong, Ebony (Curriculum Support)" userId="fc4f9260-2f14-4a69-9b3f-0e36ce06e08b" providerId="ADAL" clId="{8A9E174D-D82C-4292-A4C8-9090D02F9D85}" dt="2022-01-27T11:04:07.263" v="25"/>
          <ac:picMkLst>
            <pc:docMk/>
            <pc:sldMk cId="2438234658" sldId="318"/>
            <ac:picMk id="17" creationId="{9C218913-A7A1-4380-A558-B4A756379674}"/>
          </ac:picMkLst>
        </pc:picChg>
        <pc:picChg chg="add del mod">
          <ac:chgData name="Strong, Ebony (Curriculum Support)" userId="fc4f9260-2f14-4a69-9b3f-0e36ce06e08b" providerId="ADAL" clId="{8A9E174D-D82C-4292-A4C8-9090D02F9D85}" dt="2022-01-28T00:58:38.198" v="82"/>
          <ac:picMkLst>
            <pc:docMk/>
            <pc:sldMk cId="2438234658" sldId="318"/>
            <ac:picMk id="17" creationId="{C79254FC-3B92-432E-919E-111CF6F52430}"/>
          </ac:picMkLst>
        </pc:picChg>
        <pc:picChg chg="add mod">
          <ac:chgData name="Strong, Ebony (Curriculum Support)" userId="fc4f9260-2f14-4a69-9b3f-0e36ce06e08b" providerId="ADAL" clId="{8A9E174D-D82C-4292-A4C8-9090D02F9D85}" dt="2022-01-28T01:45:12.192" v="119" actId="1076"/>
          <ac:picMkLst>
            <pc:docMk/>
            <pc:sldMk cId="2438234658" sldId="318"/>
            <ac:picMk id="18" creationId="{CD9A859D-7CB0-44B4-B1C1-0AB3B66A2560}"/>
          </ac:picMkLst>
        </pc:picChg>
        <pc:picChg chg="add del mod">
          <ac:chgData name="Strong, Ebony (Curriculum Support)" userId="fc4f9260-2f14-4a69-9b3f-0e36ce06e08b" providerId="ADAL" clId="{8A9E174D-D82C-4292-A4C8-9090D02F9D85}" dt="2022-01-27T11:07:39.279" v="27"/>
          <ac:picMkLst>
            <pc:docMk/>
            <pc:sldMk cId="2438234658" sldId="318"/>
            <ac:picMk id="18" creationId="{E3939E0D-B6FE-4E14-A668-1DCC49B32763}"/>
          </ac:picMkLst>
        </pc:picChg>
        <pc:picChg chg="add del mod">
          <ac:chgData name="Strong, Ebony (Curriculum Support)" userId="fc4f9260-2f14-4a69-9b3f-0e36ce06e08b" providerId="ADAL" clId="{8A9E174D-D82C-4292-A4C8-9090D02F9D85}" dt="2022-01-27T11:08:14.035" v="29"/>
          <ac:picMkLst>
            <pc:docMk/>
            <pc:sldMk cId="2438234658" sldId="318"/>
            <ac:picMk id="19" creationId="{D0EB544D-477B-4333-9C29-C30DC411D554}"/>
          </ac:picMkLst>
        </pc:picChg>
        <pc:picChg chg="add del mod">
          <ac:chgData name="Strong, Ebony (Curriculum Support)" userId="fc4f9260-2f14-4a69-9b3f-0e36ce06e08b" providerId="ADAL" clId="{8A9E174D-D82C-4292-A4C8-9090D02F9D85}" dt="2022-01-27T11:15:22.516" v="37"/>
          <ac:picMkLst>
            <pc:docMk/>
            <pc:sldMk cId="2438234658" sldId="318"/>
            <ac:picMk id="20" creationId="{4F29FE16-17B0-4B77-A56B-A85496487AC9}"/>
          </ac:picMkLst>
        </pc:picChg>
        <pc:picChg chg="add del mod">
          <ac:chgData name="Strong, Ebony (Curriculum Support)" userId="fc4f9260-2f14-4a69-9b3f-0e36ce06e08b" providerId="ADAL" clId="{8A9E174D-D82C-4292-A4C8-9090D02F9D85}" dt="2022-01-27T11:23:36.310" v="39"/>
          <ac:picMkLst>
            <pc:docMk/>
            <pc:sldMk cId="2438234658" sldId="318"/>
            <ac:picMk id="21" creationId="{A85B18E3-2C63-4538-9F0C-2933FB09BD27}"/>
          </ac:picMkLst>
        </pc:picChg>
        <pc:picChg chg="add del mod">
          <ac:chgData name="Strong, Ebony (Curriculum Support)" userId="fc4f9260-2f14-4a69-9b3f-0e36ce06e08b" providerId="ADAL" clId="{8A9E174D-D82C-4292-A4C8-9090D02F9D85}" dt="2022-01-27T11:24:02.472" v="41"/>
          <ac:picMkLst>
            <pc:docMk/>
            <pc:sldMk cId="2438234658" sldId="318"/>
            <ac:picMk id="22" creationId="{2E2359D1-B0A4-4EF3-BD65-611BA58FD2E2}"/>
          </ac:picMkLst>
        </pc:picChg>
        <pc:picChg chg="add del mod">
          <ac:chgData name="Strong, Ebony (Curriculum Support)" userId="fc4f9260-2f14-4a69-9b3f-0e36ce06e08b" providerId="ADAL" clId="{8A9E174D-D82C-4292-A4C8-9090D02F9D85}" dt="2022-01-28T00:19:42.681" v="73" actId="478"/>
          <ac:picMkLst>
            <pc:docMk/>
            <pc:sldMk cId="2438234658" sldId="318"/>
            <ac:picMk id="23" creationId="{D9ECFB77-5E91-42E7-9467-31E846438ADD}"/>
          </ac:picMkLst>
        </pc:picChg>
      </pc:sldChg>
      <pc:sldChg chg="addSp modSp mod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2393780034" sldId="319"/>
        </pc:sldMkLst>
        <pc:picChg chg="add mod">
          <ac:chgData name="Strong, Ebony (Curriculum Support)" userId="fc4f9260-2f14-4a69-9b3f-0e36ce06e08b" providerId="ADAL" clId="{8A9E174D-D82C-4292-A4C8-9090D02F9D85}" dt="2022-01-28T00:18:53.168" v="70" actId="1076"/>
          <ac:picMkLst>
            <pc:docMk/>
            <pc:sldMk cId="2393780034" sldId="319"/>
            <ac:picMk id="4" creationId="{5A6B15D2-D187-4974-A883-DE8DFFDF58AA}"/>
          </ac:picMkLst>
        </pc:picChg>
      </pc:sldChg>
      <pc:sldChg chg="addSp delSp modSp mod modTransition modAnim delCm">
        <pc:chgData name="Strong, Ebony (Curriculum Support)" userId="fc4f9260-2f14-4a69-9b3f-0e36ce06e08b" providerId="ADAL" clId="{8A9E174D-D82C-4292-A4C8-9090D02F9D85}" dt="2022-01-31T01:35:11.687" v="180"/>
        <pc:sldMkLst>
          <pc:docMk/>
          <pc:sldMk cId="1722357718" sldId="320"/>
        </pc:sldMkLst>
        <pc:spChg chg="mod">
          <ac:chgData name="Strong, Ebony (Curriculum Support)" userId="fc4f9260-2f14-4a69-9b3f-0e36ce06e08b" providerId="ADAL" clId="{8A9E174D-D82C-4292-A4C8-9090D02F9D85}" dt="2022-01-31T01:34:25.608" v="175" actId="207"/>
          <ac:spMkLst>
            <pc:docMk/>
            <pc:sldMk cId="1722357718" sldId="320"/>
            <ac:spMk id="3" creationId="{DBCB917E-B9BA-43A5-BFCB-E2B7133A4102}"/>
          </ac:spMkLst>
        </pc:spChg>
        <pc:picChg chg="add del mod">
          <ac:chgData name="Strong, Ebony (Curriculum Support)" userId="fc4f9260-2f14-4a69-9b3f-0e36ce06e08b" providerId="ADAL" clId="{8A9E174D-D82C-4292-A4C8-9090D02F9D85}" dt="2022-01-28T01:01:45.855" v="84"/>
          <ac:picMkLst>
            <pc:docMk/>
            <pc:sldMk cId="1722357718" sldId="320"/>
            <ac:picMk id="2" creationId="{CA91BEEB-2ACD-4E93-A8F4-59AE44110CA0}"/>
          </ac:picMkLst>
        </pc:picChg>
        <pc:picChg chg="add mod">
          <ac:chgData name="Strong, Ebony (Curriculum Support)" userId="fc4f9260-2f14-4a69-9b3f-0e36ce06e08b" providerId="ADAL" clId="{8A9E174D-D82C-4292-A4C8-9090D02F9D85}" dt="2022-01-31T01:34:35.798" v="177" actId="1076"/>
          <ac:picMkLst>
            <pc:docMk/>
            <pc:sldMk cId="1722357718" sldId="320"/>
            <ac:picMk id="2" creationId="{CCCBDD6E-DBC8-48B2-AE47-01B11D19F60E}"/>
          </ac:picMkLst>
        </pc:picChg>
        <pc:picChg chg="add del mod">
          <ac:chgData name="Strong, Ebony (Curriculum Support)" userId="fc4f9260-2f14-4a69-9b3f-0e36ce06e08b" providerId="ADAL" clId="{8A9E174D-D82C-4292-A4C8-9090D02F9D85}" dt="2022-01-31T01:32:34.786" v="172"/>
          <ac:picMkLst>
            <pc:docMk/>
            <pc:sldMk cId="1722357718" sldId="320"/>
            <ac:picMk id="16" creationId="{676658FB-9EE8-4FDA-9257-8B3B5EF006E3}"/>
          </ac:picMkLst>
        </pc:picChg>
      </pc:sldChg>
      <pc:sldChg chg="addSp modSp mod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4276977678" sldId="321"/>
        </pc:sldMkLst>
        <pc:picChg chg="add mod">
          <ac:chgData name="Strong, Ebony (Curriculum Support)" userId="fc4f9260-2f14-4a69-9b3f-0e36ce06e08b" providerId="ADAL" clId="{8A9E174D-D82C-4292-A4C8-9090D02F9D85}" dt="2022-01-28T01:46:01.480" v="132" actId="1076"/>
          <ac:picMkLst>
            <pc:docMk/>
            <pc:sldMk cId="4276977678" sldId="321"/>
            <ac:picMk id="3" creationId="{A20CA2BC-85DF-4277-B1CF-A6BEC75F52FB}"/>
          </ac:picMkLst>
        </pc:picChg>
      </pc:sldChg>
      <pc:sldChg chg="addSp delSp modSp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1234363047" sldId="325"/>
        </pc:sldMkLst>
        <pc:picChg chg="add del mod">
          <ac:chgData name="Strong, Ebony (Curriculum Support)" userId="fc4f9260-2f14-4a69-9b3f-0e36ce06e08b" providerId="ADAL" clId="{8A9E174D-D82C-4292-A4C8-9090D02F9D85}" dt="2022-01-28T01:08:14.684" v="88"/>
          <ac:picMkLst>
            <pc:docMk/>
            <pc:sldMk cId="1234363047" sldId="325"/>
            <ac:picMk id="3" creationId="{6DCF6E56-1903-4F9E-A66D-6D720E8FB88B}"/>
          </ac:picMkLst>
        </pc:picChg>
        <pc:picChg chg="add del mod">
          <ac:chgData name="Strong, Ebony (Curriculum Support)" userId="fc4f9260-2f14-4a69-9b3f-0e36ce06e08b" providerId="ADAL" clId="{8A9E174D-D82C-4292-A4C8-9090D02F9D85}" dt="2022-01-28T01:22:41.998" v="90"/>
          <ac:picMkLst>
            <pc:docMk/>
            <pc:sldMk cId="1234363047" sldId="325"/>
            <ac:picMk id="17" creationId="{89486802-F343-4E1E-908E-C3A097B0E204}"/>
          </ac:picMkLst>
        </pc:picChg>
        <pc:picChg chg="add mod">
          <ac:chgData name="Strong, Ebony (Curriculum Support)" userId="fc4f9260-2f14-4a69-9b3f-0e36ce06e08b" providerId="ADAL" clId="{8A9E174D-D82C-4292-A4C8-9090D02F9D85}" dt="2022-01-28T01:23:18.081" v="91"/>
          <ac:picMkLst>
            <pc:docMk/>
            <pc:sldMk cId="1234363047" sldId="325"/>
            <ac:picMk id="18" creationId="{436AC2F0-6FA0-4283-997E-4487F4DEC251}"/>
          </ac:picMkLst>
        </pc:picChg>
      </pc:sldChg>
      <pc:sldChg chg="addSp delSp modSp mod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4157211358" sldId="326"/>
        </pc:sldMkLst>
        <pc:spChg chg="del">
          <ac:chgData name="Strong, Ebony (Curriculum Support)" userId="fc4f9260-2f14-4a69-9b3f-0e36ce06e08b" providerId="ADAL" clId="{8A9E174D-D82C-4292-A4C8-9090D02F9D85}" dt="2022-01-28T01:47:18.628" v="162" actId="478"/>
          <ac:spMkLst>
            <pc:docMk/>
            <pc:sldMk cId="4157211358" sldId="326"/>
            <ac:spMk id="4" creationId="{DAE0E929-028E-4F01-A5C4-B665EE5A0449}"/>
          </ac:spMkLst>
        </pc:spChg>
        <pc:picChg chg="add del mod">
          <ac:chgData name="Strong, Ebony (Curriculum Support)" userId="fc4f9260-2f14-4a69-9b3f-0e36ce06e08b" providerId="ADAL" clId="{8A9E174D-D82C-4292-A4C8-9090D02F9D85}" dt="2022-01-28T01:43:22.961" v="111"/>
          <ac:picMkLst>
            <pc:docMk/>
            <pc:sldMk cId="4157211358" sldId="326"/>
            <ac:picMk id="5" creationId="{A864ED98-E755-4A29-A0AF-684229783392}"/>
          </ac:picMkLst>
        </pc:picChg>
        <pc:picChg chg="add mod">
          <ac:chgData name="Strong, Ebony (Curriculum Support)" userId="fc4f9260-2f14-4a69-9b3f-0e36ce06e08b" providerId="ADAL" clId="{8A9E174D-D82C-4292-A4C8-9090D02F9D85}" dt="2022-01-28T01:47:13.776" v="159" actId="1076"/>
          <ac:picMkLst>
            <pc:docMk/>
            <pc:sldMk cId="4157211358" sldId="326"/>
            <ac:picMk id="6" creationId="{0C4BD320-B702-453E-BDDE-A6CA0C1162AA}"/>
          </ac:picMkLst>
        </pc:picChg>
      </pc:sldChg>
      <pc:sldChg chg="addSp delSp modSp mod modTransition modAnim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2972455238" sldId="327"/>
        </pc:sldMkLst>
        <pc:picChg chg="add del mod">
          <ac:chgData name="Strong, Ebony (Curriculum Support)" userId="fc4f9260-2f14-4a69-9b3f-0e36ce06e08b" providerId="ADAL" clId="{8A9E174D-D82C-4292-A4C8-9090D02F9D85}" dt="2022-01-27T11:38:55.034" v="48"/>
          <ac:picMkLst>
            <pc:docMk/>
            <pc:sldMk cId="2972455238" sldId="327"/>
            <ac:picMk id="2" creationId="{E00C03FE-3064-4273-9644-6DED3667E4EA}"/>
          </ac:picMkLst>
        </pc:picChg>
        <pc:picChg chg="add del mod">
          <ac:chgData name="Strong, Ebony (Curriculum Support)" userId="fc4f9260-2f14-4a69-9b3f-0e36ce06e08b" providerId="ADAL" clId="{8A9E174D-D82C-4292-A4C8-9090D02F9D85}" dt="2022-01-27T11:39:52.670" v="50"/>
          <ac:picMkLst>
            <pc:docMk/>
            <pc:sldMk cId="2972455238" sldId="327"/>
            <ac:picMk id="3" creationId="{7D47F7A2-610C-4BCD-B7FF-D80ADF3E503C}"/>
          </ac:picMkLst>
        </pc:picChg>
        <pc:picChg chg="add del mod">
          <ac:chgData name="Strong, Ebony (Curriculum Support)" userId="fc4f9260-2f14-4a69-9b3f-0e36ce06e08b" providerId="ADAL" clId="{8A9E174D-D82C-4292-A4C8-9090D02F9D85}" dt="2022-01-27T11:40:49.503" v="52"/>
          <ac:picMkLst>
            <pc:docMk/>
            <pc:sldMk cId="2972455238" sldId="327"/>
            <ac:picMk id="6" creationId="{E9DC4756-5EFC-470F-B983-06796D20B10E}"/>
          </ac:picMkLst>
        </pc:picChg>
        <pc:picChg chg="add mod">
          <ac:chgData name="Strong, Ebony (Curriculum Support)" userId="fc4f9260-2f14-4a69-9b3f-0e36ce06e08b" providerId="ADAL" clId="{8A9E174D-D82C-4292-A4C8-9090D02F9D85}" dt="2022-01-28T01:45:40.249" v="125" actId="1076"/>
          <ac:picMkLst>
            <pc:docMk/>
            <pc:sldMk cId="2972455238" sldId="327"/>
            <ac:picMk id="7" creationId="{EF690120-D10D-4713-9984-44B13D0FF152}"/>
          </ac:picMkLst>
        </pc:picChg>
      </pc:sldChg>
      <pc:sldChg chg="modTransition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3784759132" sldId="328"/>
        </pc:sldMkLst>
      </pc:sldChg>
      <pc:sldChg chg="modTransition">
        <pc:chgData name="Strong, Ebony (Curriculum Support)" userId="fc4f9260-2f14-4a69-9b3f-0e36ce06e08b" providerId="ADAL" clId="{8A9E174D-D82C-4292-A4C8-9090D02F9D85}" dt="2022-01-28T01:47:33.628" v="167"/>
        <pc:sldMkLst>
          <pc:docMk/>
          <pc:sldMk cId="3430489747" sldId="329"/>
        </pc:sldMkLst>
      </pc:sldChg>
      <pc:sldMasterChg chg="modTransition modSldLayout">
        <pc:chgData name="Strong, Ebony (Curriculum Support)" userId="fc4f9260-2f14-4a69-9b3f-0e36ce06e08b" providerId="ADAL" clId="{8A9E174D-D82C-4292-A4C8-9090D02F9D85}" dt="2022-01-28T01:47:33.628" v="167"/>
        <pc:sldMasterMkLst>
          <pc:docMk/>
          <pc:sldMasterMk cId="1123625482" sldId="2147483648"/>
        </pc:sldMasterMkLst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2251798174" sldId="2147483649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643305868" sldId="2147483650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3144419789" sldId="2147483655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567652649" sldId="2147483660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4259699569" sldId="2147483661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655602330" sldId="2147483662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2427789703" sldId="2147483664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2217309765" sldId="2147483665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2543916552" sldId="2147483666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2665396133" sldId="2147483667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4098372844" sldId="2147483668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3668791820" sldId="2147483669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2036674756" sldId="2147483670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2269508251" sldId="2147483672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1341072606" sldId="2147483673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2032022958" sldId="2147483674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3289647647" sldId="2147483675"/>
          </pc:sldLayoutMkLst>
        </pc:sldLayoutChg>
        <pc:sldLayoutChg chg="modTransition">
          <pc:chgData name="Strong, Ebony (Curriculum Support)" userId="fc4f9260-2f14-4a69-9b3f-0e36ce06e08b" providerId="ADAL" clId="{8A9E174D-D82C-4292-A4C8-9090D02F9D85}" dt="2022-01-28T01:47:33.628" v="167"/>
          <pc:sldLayoutMkLst>
            <pc:docMk/>
            <pc:sldMasterMk cId="1123625482" sldId="2147483648"/>
            <pc:sldLayoutMk cId="3069147708" sldId="2147483676"/>
          </pc:sldLayoutMkLst>
        </pc:sldLayoutChg>
      </pc:sldMasterChg>
    </pc:docChg>
  </pc:docChgLst>
  <pc:docChgLst>
    <pc:chgData name="Schilling, Geoff (Curriculum Development)" userId="9147261c-0027-4955-b2a6-c80652defa48" providerId="ADAL" clId="{B1C1E24B-D57E-9347-A5E9-62A1F7BD5DDD}"/>
    <pc:docChg chg="custSel modSld">
      <pc:chgData name="Schilling, Geoff (Curriculum Development)" userId="9147261c-0027-4955-b2a6-c80652defa48" providerId="ADAL" clId="{B1C1E24B-D57E-9347-A5E9-62A1F7BD5DDD}" dt="2022-03-01T23:03:11.753" v="18" actId="207"/>
      <pc:docMkLst>
        <pc:docMk/>
      </pc:docMkLst>
      <pc:sldChg chg="delSp modSp mod addCm modCm">
        <pc:chgData name="Schilling, Geoff (Curriculum Development)" userId="9147261c-0027-4955-b2a6-c80652defa48" providerId="ADAL" clId="{B1C1E24B-D57E-9347-A5E9-62A1F7BD5DDD}" dt="2022-03-01T23:02:33.065" v="17" actId="207"/>
        <pc:sldMkLst>
          <pc:docMk/>
          <pc:sldMk cId="2972455238" sldId="327"/>
        </pc:sldMkLst>
        <pc:spChg chg="del">
          <ac:chgData name="Schilling, Geoff (Curriculum Development)" userId="9147261c-0027-4955-b2a6-c80652defa48" providerId="ADAL" clId="{B1C1E24B-D57E-9347-A5E9-62A1F7BD5DDD}" dt="2022-02-28T06:07:41.911" v="0" actId="478"/>
          <ac:spMkLst>
            <pc:docMk/>
            <pc:sldMk cId="2972455238" sldId="327"/>
            <ac:spMk id="8" creationId="{985F2240-BBBD-4428-82D4-4DC70152C76B}"/>
          </ac:spMkLst>
        </pc:spChg>
        <pc:spChg chg="mod">
          <ac:chgData name="Schilling, Geoff (Curriculum Development)" userId="9147261c-0027-4955-b2a6-c80652defa48" providerId="ADAL" clId="{B1C1E24B-D57E-9347-A5E9-62A1F7BD5DDD}" dt="2022-03-01T23:02:33.065" v="17" actId="207"/>
          <ac:spMkLst>
            <pc:docMk/>
            <pc:sldMk cId="2972455238" sldId="327"/>
            <ac:spMk id="12" creationId="{9436C2DC-672B-4B04-A57E-4C4815934878}"/>
          </ac:spMkLst>
        </pc:spChg>
      </pc:sldChg>
      <pc:sldChg chg="modSp mod">
        <pc:chgData name="Schilling, Geoff (Curriculum Development)" userId="9147261c-0027-4955-b2a6-c80652defa48" providerId="ADAL" clId="{B1C1E24B-D57E-9347-A5E9-62A1F7BD5DDD}" dt="2022-03-01T23:03:11.753" v="18" actId="207"/>
        <pc:sldMkLst>
          <pc:docMk/>
          <pc:sldMk cId="3593567167" sldId="330"/>
        </pc:sldMkLst>
        <pc:spChg chg="mod">
          <ac:chgData name="Schilling, Geoff (Curriculum Development)" userId="9147261c-0027-4955-b2a6-c80652defa48" providerId="ADAL" clId="{B1C1E24B-D57E-9347-A5E9-62A1F7BD5DDD}" dt="2022-03-01T23:03:11.753" v="18" actId="207"/>
          <ac:spMkLst>
            <pc:docMk/>
            <pc:sldMk cId="3593567167" sldId="330"/>
            <ac:spMk id="9" creationId="{6C57CA8B-AE63-49CE-8427-9834A1595F81}"/>
          </ac:spMkLst>
        </pc:spChg>
      </pc:sldChg>
    </pc:docChg>
  </pc:docChgLst>
  <pc:docChgLst>
    <pc:chgData name="Eadsforth, Kate (Curriculum Support)" userId="d045bf09-5a30-4360-820d-5c06f23fa1ea" providerId="ADAL" clId="{39DF4A3A-01B5-4577-B2F0-B12B74737AF3}"/>
    <pc:docChg chg="modSld">
      <pc:chgData name="Eadsforth, Kate (Curriculum Support)" userId="d045bf09-5a30-4360-820d-5c06f23fa1ea" providerId="ADAL" clId="{39DF4A3A-01B5-4577-B2F0-B12B74737AF3}" dt="2022-02-22T05:02:27.140" v="7" actId="207"/>
      <pc:docMkLst>
        <pc:docMk/>
      </pc:docMkLst>
      <pc:sldChg chg="modSp mod">
        <pc:chgData name="Eadsforth, Kate (Curriculum Support)" userId="d045bf09-5a30-4360-820d-5c06f23fa1ea" providerId="ADAL" clId="{39DF4A3A-01B5-4577-B2F0-B12B74737AF3}" dt="2022-02-22T05:02:20.874" v="5" actId="113"/>
        <pc:sldMkLst>
          <pc:docMk/>
          <pc:sldMk cId="4603997" sldId="298"/>
        </pc:sldMkLst>
        <pc:spChg chg="mod">
          <ac:chgData name="Eadsforth, Kate (Curriculum Support)" userId="d045bf09-5a30-4360-820d-5c06f23fa1ea" providerId="ADAL" clId="{39DF4A3A-01B5-4577-B2F0-B12B74737AF3}" dt="2022-02-22T05:02:20.874" v="5" actId="113"/>
          <ac:spMkLst>
            <pc:docMk/>
            <pc:sldMk cId="4603997" sldId="298"/>
            <ac:spMk id="4" creationId="{D59E7270-E25F-4C79-8930-84E975FC2FD9}"/>
          </ac:spMkLst>
        </pc:spChg>
      </pc:sldChg>
      <pc:sldChg chg="modSp mod">
        <pc:chgData name="Eadsforth, Kate (Curriculum Support)" userId="d045bf09-5a30-4360-820d-5c06f23fa1ea" providerId="ADAL" clId="{39DF4A3A-01B5-4577-B2F0-B12B74737AF3}" dt="2022-02-22T05:02:27.140" v="7" actId="207"/>
        <pc:sldMkLst>
          <pc:docMk/>
          <pc:sldMk cId="4198512260" sldId="304"/>
        </pc:sldMkLst>
        <pc:spChg chg="mod">
          <ac:chgData name="Eadsforth, Kate (Curriculum Support)" userId="d045bf09-5a30-4360-820d-5c06f23fa1ea" providerId="ADAL" clId="{39DF4A3A-01B5-4577-B2F0-B12B74737AF3}" dt="2022-02-22T05:02:27.140" v="7" actId="207"/>
          <ac:spMkLst>
            <pc:docMk/>
            <pc:sldMk cId="4198512260" sldId="304"/>
            <ac:spMk id="2" creationId="{C86394E6-1538-4B09-ABD5-1D8E07E5FCB3}"/>
          </ac:spMkLst>
        </pc:spChg>
      </pc:sldChg>
      <pc:sldChg chg="modSp mod">
        <pc:chgData name="Eadsforth, Kate (Curriculum Support)" userId="d045bf09-5a30-4360-820d-5c06f23fa1ea" providerId="ADAL" clId="{39DF4A3A-01B5-4577-B2F0-B12B74737AF3}" dt="2022-02-22T05:01:58.095" v="3" actId="113"/>
        <pc:sldMkLst>
          <pc:docMk/>
          <pc:sldMk cId="2438234658" sldId="318"/>
        </pc:sldMkLst>
        <pc:spChg chg="mod">
          <ac:chgData name="Eadsforth, Kate (Curriculum Support)" userId="d045bf09-5a30-4360-820d-5c06f23fa1ea" providerId="ADAL" clId="{39DF4A3A-01B5-4577-B2F0-B12B74737AF3}" dt="2022-02-22T05:01:58.095" v="3" actId="113"/>
          <ac:spMkLst>
            <pc:docMk/>
            <pc:sldMk cId="2438234658" sldId="318"/>
            <ac:spMk id="2" creationId="{5F6D3CA6-3B31-4DC5-8F9F-B229B0818407}"/>
          </ac:spMkLst>
        </pc:spChg>
      </pc:sldChg>
      <pc:sldChg chg="modSp mod">
        <pc:chgData name="Eadsforth, Kate (Curriculum Support)" userId="d045bf09-5a30-4360-820d-5c06f23fa1ea" providerId="ADAL" clId="{39DF4A3A-01B5-4577-B2F0-B12B74737AF3}" dt="2022-02-22T05:01:50.200" v="1" actId="113"/>
        <pc:sldMkLst>
          <pc:docMk/>
          <pc:sldMk cId="2393780034" sldId="319"/>
        </pc:sldMkLst>
        <pc:spChg chg="mod">
          <ac:chgData name="Eadsforth, Kate (Curriculum Support)" userId="d045bf09-5a30-4360-820d-5c06f23fa1ea" providerId="ADAL" clId="{39DF4A3A-01B5-4577-B2F0-B12B74737AF3}" dt="2022-02-22T05:01:50.200" v="1" actId="113"/>
          <ac:spMkLst>
            <pc:docMk/>
            <pc:sldMk cId="2393780034" sldId="319"/>
            <ac:spMk id="2" creationId="{D04B11CB-A4AA-4BB3-AE5A-874E462C0F69}"/>
          </ac:spMkLst>
        </pc:spChg>
      </pc:sldChg>
    </pc:docChg>
  </pc:docChgLst>
  <pc:docChgLst>
    <pc:chgData name="Fiona" userId="a2456b1b-a103-4fdc-b8a0-dcd50b93ffb1" providerId="ADAL" clId="{6341F6B0-F407-4279-A6EE-7F82BD8B1EB2}"/>
    <pc:docChg chg="custSel addSld delSld modSld">
      <pc:chgData name="Fiona" userId="a2456b1b-a103-4fdc-b8a0-dcd50b93ffb1" providerId="ADAL" clId="{6341F6B0-F407-4279-A6EE-7F82BD8B1EB2}" dt="2022-02-23T00:05:51.875" v="2" actId="680"/>
      <pc:docMkLst>
        <pc:docMk/>
      </pc:docMkLst>
      <pc:sldChg chg="delSp del mod delAnim">
        <pc:chgData name="Fiona" userId="a2456b1b-a103-4fdc-b8a0-dcd50b93ffb1" providerId="ADAL" clId="{6341F6B0-F407-4279-A6EE-7F82BD8B1EB2}" dt="2022-02-23T00:05:47.820" v="1" actId="47"/>
        <pc:sldMkLst>
          <pc:docMk/>
          <pc:sldMk cId="3784759132" sldId="328"/>
        </pc:sldMkLst>
        <pc:picChg chg="del">
          <ac:chgData name="Fiona" userId="a2456b1b-a103-4fdc-b8a0-dcd50b93ffb1" providerId="ADAL" clId="{6341F6B0-F407-4279-A6EE-7F82BD8B1EB2}" dt="2022-02-21T04:30:14.884" v="0" actId="478"/>
          <ac:picMkLst>
            <pc:docMk/>
            <pc:sldMk cId="3784759132" sldId="328"/>
            <ac:picMk id="17" creationId="{76D69356-5E43-4BE9-BF75-47766FA89F11}"/>
          </ac:picMkLst>
        </pc:picChg>
      </pc:sldChg>
      <pc:sldChg chg="new">
        <pc:chgData name="Fiona" userId="a2456b1b-a103-4fdc-b8a0-dcd50b93ffb1" providerId="ADAL" clId="{6341F6B0-F407-4279-A6EE-7F82BD8B1EB2}" dt="2022-02-23T00:05:51.875" v="2" actId="680"/>
        <pc:sldMkLst>
          <pc:docMk/>
          <pc:sldMk cId="1801203176" sldId="331"/>
        </pc:sldMkLst>
      </pc:sldChg>
    </pc:docChg>
  </pc:docChgLst>
  <pc:docChgLst>
    <pc:chgData name="Blackwell, Elyse (Curriculum and Learning Division)" userId="f36cee0c-4795-4a4e-a200-ec64c6c861e9" providerId="ADAL" clId="{4CE5B542-D287-4167-875E-4BF8B2D4202B}"/>
    <pc:docChg chg="custSel modSld">
      <pc:chgData name="Blackwell, Elyse (Curriculum and Learning Division)" userId="f36cee0c-4795-4a4e-a200-ec64c6c861e9" providerId="ADAL" clId="{4CE5B542-D287-4167-875E-4BF8B2D4202B}" dt="2022-03-29T22:25:34.657" v="19" actId="368"/>
      <pc:docMkLst>
        <pc:docMk/>
      </pc:docMkLst>
      <pc:sldChg chg="modNotes">
        <pc:chgData name="Blackwell, Elyse (Curriculum and Learning Division)" userId="f36cee0c-4795-4a4e-a200-ec64c6c861e9" providerId="ADAL" clId="{4CE5B542-D287-4167-875E-4BF8B2D4202B}" dt="2022-03-29T22:25:34.573" v="1" actId="368"/>
        <pc:sldMkLst>
          <pc:docMk/>
          <pc:sldMk cId="3997983570" sldId="294"/>
        </pc:sldMkLst>
      </pc:sldChg>
      <pc:sldChg chg="modNotes">
        <pc:chgData name="Blackwell, Elyse (Curriculum and Learning Division)" userId="f36cee0c-4795-4a4e-a200-ec64c6c861e9" providerId="ADAL" clId="{4CE5B542-D287-4167-875E-4BF8B2D4202B}" dt="2022-03-29T22:25:34.581" v="3" actId="368"/>
        <pc:sldMkLst>
          <pc:docMk/>
          <pc:sldMk cId="1609955650" sldId="296"/>
        </pc:sldMkLst>
      </pc:sldChg>
      <pc:sldChg chg="modNotes">
        <pc:chgData name="Blackwell, Elyse (Curriculum and Learning Division)" userId="f36cee0c-4795-4a4e-a200-ec64c6c861e9" providerId="ADAL" clId="{4CE5B542-D287-4167-875E-4BF8B2D4202B}" dt="2022-03-29T22:25:34.611" v="9" actId="368"/>
        <pc:sldMkLst>
          <pc:docMk/>
          <pc:sldMk cId="4603997" sldId="298"/>
        </pc:sldMkLst>
      </pc:sldChg>
      <pc:sldChg chg="modNotes">
        <pc:chgData name="Blackwell, Elyse (Curriculum and Learning Division)" userId="f36cee0c-4795-4a4e-a200-ec64c6c861e9" providerId="ADAL" clId="{4CE5B542-D287-4167-875E-4BF8B2D4202B}" dt="2022-03-29T22:25:34.634" v="13" actId="368"/>
        <pc:sldMkLst>
          <pc:docMk/>
          <pc:sldMk cId="1310641082" sldId="299"/>
        </pc:sldMkLst>
      </pc:sldChg>
      <pc:sldChg chg="modNotes">
        <pc:chgData name="Blackwell, Elyse (Curriculum and Learning Division)" userId="f36cee0c-4795-4a4e-a200-ec64c6c861e9" providerId="ADAL" clId="{4CE5B542-D287-4167-875E-4BF8B2D4202B}" dt="2022-03-29T22:25:34.642" v="15" actId="368"/>
        <pc:sldMkLst>
          <pc:docMk/>
          <pc:sldMk cId="826080386" sldId="300"/>
        </pc:sldMkLst>
      </pc:sldChg>
      <pc:sldChg chg="modNotes">
        <pc:chgData name="Blackwell, Elyse (Curriculum and Learning Division)" userId="f36cee0c-4795-4a4e-a200-ec64c6c861e9" providerId="ADAL" clId="{4CE5B542-D287-4167-875E-4BF8B2D4202B}" dt="2022-03-29T22:25:34.618" v="11" actId="368"/>
        <pc:sldMkLst>
          <pc:docMk/>
          <pc:sldMk cId="4198512260" sldId="304"/>
        </pc:sldMkLst>
      </pc:sldChg>
      <pc:sldChg chg="modNotes">
        <pc:chgData name="Blackwell, Elyse (Curriculum and Learning Division)" userId="f36cee0c-4795-4a4e-a200-ec64c6c861e9" providerId="ADAL" clId="{4CE5B542-D287-4167-875E-4BF8B2D4202B}" dt="2022-03-29T22:25:34.649" v="17" actId="368"/>
        <pc:sldMkLst>
          <pc:docMk/>
          <pc:sldMk cId="3014768330" sldId="307"/>
        </pc:sldMkLst>
      </pc:sldChg>
      <pc:sldChg chg="modNotes">
        <pc:chgData name="Blackwell, Elyse (Curriculum and Learning Division)" userId="f36cee0c-4795-4a4e-a200-ec64c6c861e9" providerId="ADAL" clId="{4CE5B542-D287-4167-875E-4BF8B2D4202B}" dt="2022-03-29T22:25:34.657" v="19" actId="368"/>
        <pc:sldMkLst>
          <pc:docMk/>
          <pc:sldMk cId="1819489987" sldId="308"/>
        </pc:sldMkLst>
      </pc:sldChg>
      <pc:sldChg chg="modNotes">
        <pc:chgData name="Blackwell, Elyse (Curriculum and Learning Division)" userId="f36cee0c-4795-4a4e-a200-ec64c6c861e9" providerId="ADAL" clId="{4CE5B542-D287-4167-875E-4BF8B2D4202B}" dt="2022-03-29T22:25:34.600" v="7" actId="368"/>
        <pc:sldMkLst>
          <pc:docMk/>
          <pc:sldMk cId="4276977678" sldId="321"/>
        </pc:sldMkLst>
      </pc:sldChg>
      <pc:sldChg chg="modNotes">
        <pc:chgData name="Blackwell, Elyse (Curriculum and Learning Division)" userId="f36cee0c-4795-4a4e-a200-ec64c6c861e9" providerId="ADAL" clId="{4CE5B542-D287-4167-875E-4BF8B2D4202B}" dt="2022-03-29T22:25:34.587" v="5" actId="368"/>
        <pc:sldMkLst>
          <pc:docMk/>
          <pc:sldMk cId="3593567167" sldId="330"/>
        </pc:sldMkLst>
      </pc:sldChg>
    </pc:docChg>
  </pc:docChgLst>
  <pc:docChgLst>
    <pc:chgData name="McNab, Abbey (Curriculum Support)" userId="S::abbey.mcnab538@schools.sa.edu.au::51320d6c-2420-4665-8a03-71aa2205093f" providerId="AD" clId="Web-{24C38FD4-A2ED-D8A0-87BE-D435115DF20F}"/>
    <pc:docChg chg="modSld">
      <pc:chgData name="McNab, Abbey (Curriculum Support)" userId="S::abbey.mcnab538@schools.sa.edu.au::51320d6c-2420-4665-8a03-71aa2205093f" providerId="AD" clId="Web-{24C38FD4-A2ED-D8A0-87BE-D435115DF20F}" dt="2022-02-22T23:32:46.819" v="28" actId="20577"/>
      <pc:docMkLst>
        <pc:docMk/>
      </pc:docMkLst>
      <pc:sldChg chg="addSp delSp modSp">
        <pc:chgData name="McNab, Abbey (Curriculum Support)" userId="S::abbey.mcnab538@schools.sa.edu.au::51320d6c-2420-4665-8a03-71aa2205093f" providerId="AD" clId="Web-{24C38FD4-A2ED-D8A0-87BE-D435115DF20F}" dt="2022-02-22T23:32:46.819" v="28" actId="20577"/>
        <pc:sldMkLst>
          <pc:docMk/>
          <pc:sldMk cId="3593567167" sldId="330"/>
        </pc:sldMkLst>
        <pc:spChg chg="del">
          <ac:chgData name="McNab, Abbey (Curriculum Support)" userId="S::abbey.mcnab538@schools.sa.edu.au::51320d6c-2420-4665-8a03-71aa2205093f" providerId="AD" clId="Web-{24C38FD4-A2ED-D8A0-87BE-D435115DF20F}" dt="2022-02-22T23:31:56.552" v="0"/>
          <ac:spMkLst>
            <pc:docMk/>
            <pc:sldMk cId="3593567167" sldId="330"/>
            <ac:spMk id="5" creationId="{C0D84216-5B5B-4EAF-94DB-D3EF8B44FBDF}"/>
          </ac:spMkLst>
        </pc:spChg>
        <pc:spChg chg="add mod">
          <ac:chgData name="McNab, Abbey (Curriculum Support)" userId="S::abbey.mcnab538@schools.sa.edu.au::51320d6c-2420-4665-8a03-71aa2205093f" providerId="AD" clId="Web-{24C38FD4-A2ED-D8A0-87BE-D435115DF20F}" dt="2022-02-22T23:32:46.819" v="28" actId="20577"/>
          <ac:spMkLst>
            <pc:docMk/>
            <pc:sldMk cId="3593567167" sldId="330"/>
            <ac:spMk id="9" creationId="{6C57CA8B-AE63-49CE-8427-9834A1595F81}"/>
          </ac:spMkLst>
        </pc:spChg>
      </pc:sldChg>
    </pc:docChg>
  </pc:docChgLst>
  <pc:docChgLst>
    <pc:chgData name="Rosemary" userId="8347c0b4-f3c8-4dd3-bab3-6cfb87c4f4f9" providerId="ADAL" clId="{A2ED35AB-6D92-4913-96D9-35C3E135C3E9}"/>
    <pc:docChg chg="custSel modSld">
      <pc:chgData name="Rosemary" userId="8347c0b4-f3c8-4dd3-bab3-6cfb87c4f4f9" providerId="ADAL" clId="{A2ED35AB-6D92-4913-96D9-35C3E135C3E9}" dt="2022-02-22T05:14:52.599" v="8" actId="478"/>
      <pc:docMkLst>
        <pc:docMk/>
      </pc:docMkLst>
      <pc:sldChg chg="addSp delSp modSp mod modClrScheme chgLayout">
        <pc:chgData name="Rosemary" userId="8347c0b4-f3c8-4dd3-bab3-6cfb87c4f4f9" providerId="ADAL" clId="{A2ED35AB-6D92-4913-96D9-35C3E135C3E9}" dt="2022-02-22T05:14:52.599" v="8" actId="478"/>
        <pc:sldMkLst>
          <pc:docMk/>
          <pc:sldMk cId="3430489747" sldId="329"/>
        </pc:sldMkLst>
        <pc:spChg chg="mod ord">
          <ac:chgData name="Rosemary" userId="8347c0b4-f3c8-4dd3-bab3-6cfb87c4f4f9" providerId="ADAL" clId="{A2ED35AB-6D92-4913-96D9-35C3E135C3E9}" dt="2022-02-22T05:14:42.570" v="5" actId="700"/>
          <ac:spMkLst>
            <pc:docMk/>
            <pc:sldMk cId="3430489747" sldId="329"/>
            <ac:spMk id="2" creationId="{9C8D727A-6CAF-456E-B3A9-979F490CC112}"/>
          </ac:spMkLst>
        </pc:spChg>
        <pc:spChg chg="add mod ord">
          <ac:chgData name="Rosemary" userId="8347c0b4-f3c8-4dd3-bab3-6cfb87c4f4f9" providerId="ADAL" clId="{A2ED35AB-6D92-4913-96D9-35C3E135C3E9}" dt="2022-02-22T05:14:49.739" v="7" actId="12"/>
          <ac:spMkLst>
            <pc:docMk/>
            <pc:sldMk cId="3430489747" sldId="329"/>
            <ac:spMk id="3" creationId="{AFDE36D5-8968-47D5-8BCA-72D76252BBE3}"/>
          </ac:spMkLst>
        </pc:spChg>
        <pc:spChg chg="add del mod ord">
          <ac:chgData name="Rosemary" userId="8347c0b4-f3c8-4dd3-bab3-6cfb87c4f4f9" providerId="ADAL" clId="{A2ED35AB-6D92-4913-96D9-35C3E135C3E9}" dt="2022-02-22T05:14:52.599" v="8" actId="478"/>
          <ac:spMkLst>
            <pc:docMk/>
            <pc:sldMk cId="3430489747" sldId="329"/>
            <ac:spMk id="5" creationId="{DC2C378F-2F0C-4CC1-B75C-4DE69FFFB8E6}"/>
          </ac:spMkLst>
        </pc:spChg>
        <pc:spChg chg="del">
          <ac:chgData name="Rosemary" userId="8347c0b4-f3c8-4dd3-bab3-6cfb87c4f4f9" providerId="ADAL" clId="{A2ED35AB-6D92-4913-96D9-35C3E135C3E9}" dt="2022-02-22T05:14:39.222" v="4" actId="478"/>
          <ac:spMkLst>
            <pc:docMk/>
            <pc:sldMk cId="3430489747" sldId="329"/>
            <ac:spMk id="6" creationId="{92F21D87-6AD0-492C-8899-C7196A4BD224}"/>
          </ac:spMkLst>
        </pc:spChg>
        <pc:spChg chg="del mod">
          <ac:chgData name="Rosemary" userId="8347c0b4-f3c8-4dd3-bab3-6cfb87c4f4f9" providerId="ADAL" clId="{A2ED35AB-6D92-4913-96D9-35C3E135C3E9}" dt="2022-02-22T05:14:37.015" v="3" actId="478"/>
          <ac:spMkLst>
            <pc:docMk/>
            <pc:sldMk cId="3430489747" sldId="329"/>
            <ac:spMk id="10" creationId="{3FC53D29-4C50-4B9A-BDAA-CE2F777EAEF5}"/>
          </ac:spMkLst>
        </pc:spChg>
        <pc:picChg chg="del">
          <ac:chgData name="Rosemary" userId="8347c0b4-f3c8-4dd3-bab3-6cfb87c4f4f9" providerId="ADAL" clId="{A2ED35AB-6D92-4913-96D9-35C3E135C3E9}" dt="2022-02-22T05:14:33.727" v="0" actId="478"/>
          <ac:picMkLst>
            <pc:docMk/>
            <pc:sldMk cId="3430489747" sldId="329"/>
            <ac:picMk id="8" creationId="{A11DE7BB-0737-46BE-9FA1-B0401DF71A88}"/>
          </ac:picMkLst>
        </pc:picChg>
        <pc:picChg chg="del">
          <ac:chgData name="Rosemary" userId="8347c0b4-f3c8-4dd3-bab3-6cfb87c4f4f9" providerId="ADAL" clId="{A2ED35AB-6D92-4913-96D9-35C3E135C3E9}" dt="2022-02-22T05:14:34.649" v="1" actId="478"/>
          <ac:picMkLst>
            <pc:docMk/>
            <pc:sldMk cId="3430489747" sldId="329"/>
            <ac:picMk id="1028" creationId="{645A582E-077B-4428-AE86-8D696F199829}"/>
          </ac:picMkLst>
        </pc:picChg>
      </pc:sldChg>
    </pc:docChg>
  </pc:docChgLst>
  <pc:docChgLst>
    <pc:chgData name="Rowntree, Sarah (Literacy and Numeracy Programs)" userId="S::sarah.rowntree805@schools.sa.edu.au::10f23035-01e7-46ad-97a5-d88e33a86a1f" providerId="AD" clId="Web-{6C189D38-CC49-4B91-967B-4DA371D25DBA}"/>
    <pc:docChg chg="modSld">
      <pc:chgData name="Rowntree, Sarah (Literacy and Numeracy Programs)" userId="S::sarah.rowntree805@schools.sa.edu.au::10f23035-01e7-46ad-97a5-d88e33a86a1f" providerId="AD" clId="Web-{6C189D38-CC49-4B91-967B-4DA371D25DBA}" dt="2022-01-27T23:52:19.532" v="17"/>
      <pc:docMkLst>
        <pc:docMk/>
      </pc:docMkLst>
      <pc:sldChg chg="modSp">
        <pc:chgData name="Rowntree, Sarah (Literacy and Numeracy Programs)" userId="S::sarah.rowntree805@schools.sa.edu.au::10f23035-01e7-46ad-97a5-d88e33a86a1f" providerId="AD" clId="Web-{6C189D38-CC49-4B91-967B-4DA371D25DBA}" dt="2022-01-27T23:52:19.532" v="17"/>
        <pc:sldMkLst>
          <pc:docMk/>
          <pc:sldMk cId="1234363047" sldId="325"/>
        </pc:sldMkLst>
        <pc:graphicFrameChg chg="mod modGraphic">
          <ac:chgData name="Rowntree, Sarah (Literacy and Numeracy Programs)" userId="S::sarah.rowntree805@schools.sa.edu.au::10f23035-01e7-46ad-97a5-d88e33a86a1f" providerId="AD" clId="Web-{6C189D38-CC49-4B91-967B-4DA371D25DBA}" dt="2022-01-27T23:52:19.532" v="17"/>
          <ac:graphicFrameMkLst>
            <pc:docMk/>
            <pc:sldMk cId="1234363047" sldId="325"/>
            <ac:graphicFrameMk id="4" creationId="{10191C73-ACFE-418A-9195-005915DC0CC0}"/>
          </ac:graphicFrameMkLst>
        </pc:graphicFrameChg>
      </pc:sldChg>
    </pc:docChg>
  </pc:docChgLst>
  <pc:docChgLst>
    <pc:chgData name="Randall, Michael (Curriculum Support)" userId="d909de85-d2f0-4a61-be52-d2dbe822cc23" providerId="ADAL" clId="{13C10B37-10C5-40BF-B175-A01E62953DE2}"/>
    <pc:docChg chg="custSel delSld modSld">
      <pc:chgData name="Randall, Michael (Curriculum Support)" userId="d909de85-d2f0-4a61-be52-d2dbe822cc23" providerId="ADAL" clId="{13C10B37-10C5-40BF-B175-A01E62953DE2}" dt="2022-02-22T05:46:47.650" v="5" actId="2696"/>
      <pc:docMkLst>
        <pc:docMk/>
      </pc:docMkLst>
      <pc:sldChg chg="modSp del mod">
        <pc:chgData name="Randall, Michael (Curriculum Support)" userId="d909de85-d2f0-4a61-be52-d2dbe822cc23" providerId="ADAL" clId="{13C10B37-10C5-40BF-B175-A01E62953DE2}" dt="2022-02-22T05:46:47.650" v="5" actId="2696"/>
        <pc:sldMkLst>
          <pc:docMk/>
          <pc:sldMk cId="1206063152" sldId="284"/>
        </pc:sldMkLst>
        <pc:spChg chg="mod">
          <ac:chgData name="Randall, Michael (Curriculum Support)" userId="d909de85-d2f0-4a61-be52-d2dbe822cc23" providerId="ADAL" clId="{13C10B37-10C5-40BF-B175-A01E62953DE2}" dt="2022-02-22T05:46:26.400" v="2" actId="21"/>
          <ac:spMkLst>
            <pc:docMk/>
            <pc:sldMk cId="1206063152" sldId="284"/>
            <ac:spMk id="12" creationId="{96E4DE38-B05B-4873-B5C3-6DFD57D01970}"/>
          </ac:spMkLst>
        </pc:spChg>
      </pc:sldChg>
      <pc:sldChg chg="addCm modCm">
        <pc:chgData name="Randall, Michael (Curriculum Support)" userId="d909de85-d2f0-4a61-be52-d2dbe822cc23" providerId="ADAL" clId="{13C10B37-10C5-40BF-B175-A01E62953DE2}" dt="2022-02-22T05:46:34.398" v="4"/>
        <pc:sldMkLst>
          <pc:docMk/>
          <pc:sldMk cId="3593567167" sldId="330"/>
        </pc:sldMkLst>
      </pc:sldChg>
    </pc:docChg>
  </pc:docChgLst>
  <pc:docChgLst>
    <pc:chgData name="Power, Kathryn (Curriculum Policy and Standards)" userId="39542ede-2362-451c-bbe8-2c6860191fec" providerId="ADAL" clId="{D37ADE55-25B0-4D55-B687-F9961EF82FD9}"/>
    <pc:docChg chg="undo custSel modSld">
      <pc:chgData name="Power, Kathryn (Curriculum Policy and Standards)" userId="39542ede-2362-451c-bbe8-2c6860191fec" providerId="ADAL" clId="{D37ADE55-25B0-4D55-B687-F9961EF82FD9}" dt="2022-03-24T06:10:03.078" v="36" actId="313"/>
      <pc:docMkLst>
        <pc:docMk/>
      </pc:docMkLst>
      <pc:sldChg chg="modSp mod">
        <pc:chgData name="Power, Kathryn (Curriculum Policy and Standards)" userId="39542ede-2362-451c-bbe8-2c6860191fec" providerId="ADAL" clId="{D37ADE55-25B0-4D55-B687-F9961EF82FD9}" dt="2022-03-24T06:05:41.926" v="2" actId="113"/>
        <pc:sldMkLst>
          <pc:docMk/>
          <pc:sldMk cId="3445766138" sldId="270"/>
        </pc:sldMkLst>
        <pc:spChg chg="mod">
          <ac:chgData name="Power, Kathryn (Curriculum Policy and Standards)" userId="39542ede-2362-451c-bbe8-2c6860191fec" providerId="ADAL" clId="{D37ADE55-25B0-4D55-B687-F9961EF82FD9}" dt="2022-03-24T06:05:41.926" v="2" actId="113"/>
          <ac:spMkLst>
            <pc:docMk/>
            <pc:sldMk cId="3445766138" sldId="270"/>
            <ac:spMk id="4" creationId="{397D39F4-3E6A-4881-87D8-702FB3701EB5}"/>
          </ac:spMkLst>
        </pc:spChg>
      </pc:sldChg>
      <pc:sldChg chg="modSp mod">
        <pc:chgData name="Power, Kathryn (Curriculum Policy and Standards)" userId="39542ede-2362-451c-bbe8-2c6860191fec" providerId="ADAL" clId="{D37ADE55-25B0-4D55-B687-F9961EF82FD9}" dt="2022-03-24T06:05:49.573" v="3" actId="113"/>
        <pc:sldMkLst>
          <pc:docMk/>
          <pc:sldMk cId="3997983570" sldId="294"/>
        </pc:sldMkLst>
        <pc:spChg chg="mod">
          <ac:chgData name="Power, Kathryn (Curriculum Policy and Standards)" userId="39542ede-2362-451c-bbe8-2c6860191fec" providerId="ADAL" clId="{D37ADE55-25B0-4D55-B687-F9961EF82FD9}" dt="2022-03-24T06:05:49.573" v="3" actId="113"/>
          <ac:spMkLst>
            <pc:docMk/>
            <pc:sldMk cId="3997983570" sldId="294"/>
            <ac:spMk id="4" creationId="{397D39F4-3E6A-4881-87D8-702FB3701EB5}"/>
          </ac:spMkLst>
        </pc:spChg>
      </pc:sldChg>
      <pc:sldChg chg="modSp mod">
        <pc:chgData name="Power, Kathryn (Curriculum Policy and Standards)" userId="39542ede-2362-451c-bbe8-2c6860191fec" providerId="ADAL" clId="{D37ADE55-25B0-4D55-B687-F9961EF82FD9}" dt="2022-03-24T06:06:14.913" v="7" actId="113"/>
        <pc:sldMkLst>
          <pc:docMk/>
          <pc:sldMk cId="1609955650" sldId="296"/>
        </pc:sldMkLst>
        <pc:spChg chg="mod">
          <ac:chgData name="Power, Kathryn (Curriculum Policy and Standards)" userId="39542ede-2362-451c-bbe8-2c6860191fec" providerId="ADAL" clId="{D37ADE55-25B0-4D55-B687-F9961EF82FD9}" dt="2022-03-24T06:06:14.913" v="7" actId="113"/>
          <ac:spMkLst>
            <pc:docMk/>
            <pc:sldMk cId="1609955650" sldId="296"/>
            <ac:spMk id="4" creationId="{397D39F4-3E6A-4881-87D8-702FB3701EB5}"/>
          </ac:spMkLst>
        </pc:spChg>
      </pc:sldChg>
      <pc:sldChg chg="modSp mod">
        <pc:chgData name="Power, Kathryn (Curriculum Policy and Standards)" userId="39542ede-2362-451c-bbe8-2c6860191fec" providerId="ADAL" clId="{D37ADE55-25B0-4D55-B687-F9961EF82FD9}" dt="2022-03-24T06:07:10.351" v="17" actId="207"/>
        <pc:sldMkLst>
          <pc:docMk/>
          <pc:sldMk cId="4603997" sldId="298"/>
        </pc:sldMkLst>
        <pc:spChg chg="mod">
          <ac:chgData name="Power, Kathryn (Curriculum Policy and Standards)" userId="39542ede-2362-451c-bbe8-2c6860191fec" providerId="ADAL" clId="{D37ADE55-25B0-4D55-B687-F9961EF82FD9}" dt="2022-03-24T06:07:10.351" v="17" actId="207"/>
          <ac:spMkLst>
            <pc:docMk/>
            <pc:sldMk cId="4603997" sldId="298"/>
            <ac:spMk id="5" creationId="{ECBBB890-B95D-45B9-B29F-E53E3FF1A438}"/>
          </ac:spMkLst>
        </pc:spChg>
      </pc:sldChg>
      <pc:sldChg chg="modSp mod">
        <pc:chgData name="Power, Kathryn (Curriculum Policy and Standards)" userId="39542ede-2362-451c-bbe8-2c6860191fec" providerId="ADAL" clId="{D37ADE55-25B0-4D55-B687-F9961EF82FD9}" dt="2022-03-24T06:07:55.118" v="23" actId="113"/>
        <pc:sldMkLst>
          <pc:docMk/>
          <pc:sldMk cId="1310641082" sldId="299"/>
        </pc:sldMkLst>
        <pc:spChg chg="mod">
          <ac:chgData name="Power, Kathryn (Curriculum Policy and Standards)" userId="39542ede-2362-451c-bbe8-2c6860191fec" providerId="ADAL" clId="{D37ADE55-25B0-4D55-B687-F9961EF82FD9}" dt="2022-03-24T06:07:55.118" v="23" actId="113"/>
          <ac:spMkLst>
            <pc:docMk/>
            <pc:sldMk cId="1310641082" sldId="299"/>
            <ac:spMk id="5" creationId="{ECBBB890-B95D-45B9-B29F-E53E3FF1A438}"/>
          </ac:spMkLst>
        </pc:spChg>
      </pc:sldChg>
      <pc:sldChg chg="modSp mod">
        <pc:chgData name="Power, Kathryn (Curriculum Policy and Standards)" userId="39542ede-2362-451c-bbe8-2c6860191fec" providerId="ADAL" clId="{D37ADE55-25B0-4D55-B687-F9961EF82FD9}" dt="2022-03-24T06:07:40" v="21" actId="113"/>
        <pc:sldMkLst>
          <pc:docMk/>
          <pc:sldMk cId="1034672088" sldId="303"/>
        </pc:sldMkLst>
        <pc:spChg chg="mod">
          <ac:chgData name="Power, Kathryn (Curriculum Policy and Standards)" userId="39542ede-2362-451c-bbe8-2c6860191fec" providerId="ADAL" clId="{D37ADE55-25B0-4D55-B687-F9961EF82FD9}" dt="2022-03-24T06:07:40" v="21" actId="113"/>
          <ac:spMkLst>
            <pc:docMk/>
            <pc:sldMk cId="1034672088" sldId="303"/>
            <ac:spMk id="5" creationId="{ECBBB890-B95D-45B9-B29F-E53E3FF1A438}"/>
          </ac:spMkLst>
        </pc:spChg>
      </pc:sldChg>
      <pc:sldChg chg="modSp mod">
        <pc:chgData name="Power, Kathryn (Curriculum Policy and Standards)" userId="39542ede-2362-451c-bbe8-2c6860191fec" providerId="ADAL" clId="{D37ADE55-25B0-4D55-B687-F9961EF82FD9}" dt="2022-03-24T06:07:24.833" v="20" actId="207"/>
        <pc:sldMkLst>
          <pc:docMk/>
          <pc:sldMk cId="4198512260" sldId="304"/>
        </pc:sldMkLst>
        <pc:spChg chg="mod">
          <ac:chgData name="Power, Kathryn (Curriculum Policy and Standards)" userId="39542ede-2362-451c-bbe8-2c6860191fec" providerId="ADAL" clId="{D37ADE55-25B0-4D55-B687-F9961EF82FD9}" dt="2022-03-24T06:07:24.833" v="20" actId="207"/>
          <ac:spMkLst>
            <pc:docMk/>
            <pc:sldMk cId="4198512260" sldId="304"/>
            <ac:spMk id="3" creationId="{0607D17A-774F-483B-8AB2-C238626EB14D}"/>
          </ac:spMkLst>
        </pc:spChg>
      </pc:sldChg>
      <pc:sldChg chg="modSp mod">
        <pc:chgData name="Power, Kathryn (Curriculum Policy and Standards)" userId="39542ede-2362-451c-bbe8-2c6860191fec" providerId="ADAL" clId="{D37ADE55-25B0-4D55-B687-F9961EF82FD9}" dt="2022-03-24T06:07:47.302" v="22" actId="113"/>
        <pc:sldMkLst>
          <pc:docMk/>
          <pc:sldMk cId="624406881" sldId="306"/>
        </pc:sldMkLst>
        <pc:spChg chg="mod">
          <ac:chgData name="Power, Kathryn (Curriculum Policy and Standards)" userId="39542ede-2362-451c-bbe8-2c6860191fec" providerId="ADAL" clId="{D37ADE55-25B0-4D55-B687-F9961EF82FD9}" dt="2022-03-24T06:07:47.302" v="22" actId="113"/>
          <ac:spMkLst>
            <pc:docMk/>
            <pc:sldMk cId="624406881" sldId="306"/>
            <ac:spMk id="5" creationId="{ECBBB890-B95D-45B9-B29F-E53E3FF1A438}"/>
          </ac:spMkLst>
        </pc:spChg>
      </pc:sldChg>
      <pc:sldChg chg="modSp mod">
        <pc:chgData name="Power, Kathryn (Curriculum Policy and Standards)" userId="39542ede-2362-451c-bbe8-2c6860191fec" providerId="ADAL" clId="{D37ADE55-25B0-4D55-B687-F9961EF82FD9}" dt="2022-03-24T06:06:07.653" v="6" actId="113"/>
        <pc:sldMkLst>
          <pc:docMk/>
          <pc:sldMk cId="2438234658" sldId="318"/>
        </pc:sldMkLst>
        <pc:spChg chg="mod">
          <ac:chgData name="Power, Kathryn (Curriculum Policy and Standards)" userId="39542ede-2362-451c-bbe8-2c6860191fec" providerId="ADAL" clId="{D37ADE55-25B0-4D55-B687-F9961EF82FD9}" dt="2022-03-24T06:06:07.653" v="6" actId="113"/>
          <ac:spMkLst>
            <pc:docMk/>
            <pc:sldMk cId="2438234658" sldId="318"/>
            <ac:spMk id="3" creationId="{DBCB917E-B9BA-43A5-BFCB-E2B7133A4102}"/>
          </ac:spMkLst>
        </pc:spChg>
      </pc:sldChg>
      <pc:sldChg chg="modSp mod">
        <pc:chgData name="Power, Kathryn (Curriculum Policy and Standards)" userId="39542ede-2362-451c-bbe8-2c6860191fec" providerId="ADAL" clId="{D37ADE55-25B0-4D55-B687-F9961EF82FD9}" dt="2022-03-24T06:05:58.367" v="4" actId="113"/>
        <pc:sldMkLst>
          <pc:docMk/>
          <pc:sldMk cId="2393780034" sldId="319"/>
        </pc:sldMkLst>
        <pc:spChg chg="mod">
          <ac:chgData name="Power, Kathryn (Curriculum Policy and Standards)" userId="39542ede-2362-451c-bbe8-2c6860191fec" providerId="ADAL" clId="{D37ADE55-25B0-4D55-B687-F9961EF82FD9}" dt="2022-03-24T06:05:58.367" v="4" actId="113"/>
          <ac:spMkLst>
            <pc:docMk/>
            <pc:sldMk cId="2393780034" sldId="319"/>
            <ac:spMk id="3" creationId="{AB9BDBB3-B0CB-4293-95C9-DF9D3FA6EE67}"/>
          </ac:spMkLst>
        </pc:spChg>
      </pc:sldChg>
      <pc:sldChg chg="modSp mod">
        <pc:chgData name="Power, Kathryn (Curriculum Policy and Standards)" userId="39542ede-2362-451c-bbe8-2c6860191fec" providerId="ADAL" clId="{D37ADE55-25B0-4D55-B687-F9961EF82FD9}" dt="2022-03-24T06:10:03.078" v="36" actId="313"/>
        <pc:sldMkLst>
          <pc:docMk/>
          <pc:sldMk cId="1722357718" sldId="320"/>
        </pc:sldMkLst>
        <pc:spChg chg="mod">
          <ac:chgData name="Power, Kathryn (Curriculum Policy and Standards)" userId="39542ede-2362-451c-bbe8-2c6860191fec" providerId="ADAL" clId="{D37ADE55-25B0-4D55-B687-F9961EF82FD9}" dt="2022-03-24T06:10:03.078" v="36" actId="313"/>
          <ac:spMkLst>
            <pc:docMk/>
            <pc:sldMk cId="1722357718" sldId="320"/>
            <ac:spMk id="3" creationId="{DBCB917E-B9BA-43A5-BFCB-E2B7133A4102}"/>
          </ac:spMkLst>
        </pc:spChg>
      </pc:sldChg>
      <pc:sldChg chg="modSp mod">
        <pc:chgData name="Power, Kathryn (Curriculum Policy and Standards)" userId="39542ede-2362-451c-bbe8-2c6860191fec" providerId="ADAL" clId="{D37ADE55-25B0-4D55-B687-F9961EF82FD9}" dt="2022-03-24T06:08:08.527" v="24" actId="113"/>
        <pc:sldMkLst>
          <pc:docMk/>
          <pc:sldMk cId="4157211358" sldId="326"/>
        </pc:sldMkLst>
        <pc:spChg chg="mod">
          <ac:chgData name="Power, Kathryn (Curriculum Policy and Standards)" userId="39542ede-2362-451c-bbe8-2c6860191fec" providerId="ADAL" clId="{D37ADE55-25B0-4D55-B687-F9961EF82FD9}" dt="2022-03-24T06:08:08.527" v="24" actId="113"/>
          <ac:spMkLst>
            <pc:docMk/>
            <pc:sldMk cId="4157211358" sldId="326"/>
            <ac:spMk id="5" creationId="{6095A758-D7EA-4460-9866-F809CDBDCFFB}"/>
          </ac:spMkLst>
        </pc:spChg>
      </pc:sldChg>
      <pc:sldChg chg="modSp mod">
        <pc:chgData name="Power, Kathryn (Curriculum Policy and Standards)" userId="39542ede-2362-451c-bbe8-2c6860191fec" providerId="ADAL" clId="{D37ADE55-25B0-4D55-B687-F9961EF82FD9}" dt="2022-03-24T06:06:26.880" v="10" actId="207"/>
        <pc:sldMkLst>
          <pc:docMk/>
          <pc:sldMk cId="3593567167" sldId="330"/>
        </pc:sldMkLst>
        <pc:spChg chg="mod">
          <ac:chgData name="Power, Kathryn (Curriculum Policy and Standards)" userId="39542ede-2362-451c-bbe8-2c6860191fec" providerId="ADAL" clId="{D37ADE55-25B0-4D55-B687-F9961EF82FD9}" dt="2022-03-24T06:06:26.880" v="10" actId="207"/>
          <ac:spMkLst>
            <pc:docMk/>
            <pc:sldMk cId="3593567167" sldId="330"/>
            <ac:spMk id="7" creationId="{26E5EDB7-2114-4BE1-A670-E4CD026A77C5}"/>
          </ac:spMkLst>
        </pc:spChg>
      </pc:sldChg>
    </pc:docChg>
  </pc:docChgLst>
  <pc:docChgLst>
    <pc:chgData name="Rowntree, Sarah (Literacy and Numeracy Programs)" userId="10f23035-01e7-46ad-97a5-d88e33a86a1f" providerId="ADAL" clId="{DB663B87-07C4-4243-8C85-E171FF6E9339}"/>
    <pc:docChg chg="undo custSel modSld sldOrd">
      <pc:chgData name="Rowntree, Sarah (Literacy and Numeracy Programs)" userId="10f23035-01e7-46ad-97a5-d88e33a86a1f" providerId="ADAL" clId="{DB663B87-07C4-4243-8C85-E171FF6E9339}" dt="2022-01-30T22:32:53.115" v="378"/>
      <pc:docMkLst>
        <pc:docMk/>
      </pc:docMkLst>
      <pc:sldChg chg="modTransition">
        <pc:chgData name="Rowntree, Sarah (Literacy and Numeracy Programs)" userId="10f23035-01e7-46ad-97a5-d88e33a86a1f" providerId="ADAL" clId="{DB663B87-07C4-4243-8C85-E171FF6E9339}" dt="2022-01-29T03:33:14.239" v="14"/>
        <pc:sldMkLst>
          <pc:docMk/>
          <pc:sldMk cId="3641841233" sldId="268"/>
        </pc:sldMkLst>
      </pc:sldChg>
      <pc:sldChg chg="modSp mod">
        <pc:chgData name="Rowntree, Sarah (Literacy and Numeracy Programs)" userId="10f23035-01e7-46ad-97a5-d88e33a86a1f" providerId="ADAL" clId="{DB663B87-07C4-4243-8C85-E171FF6E9339}" dt="2022-01-29T03:49:38.837" v="260" actId="114"/>
        <pc:sldMkLst>
          <pc:docMk/>
          <pc:sldMk cId="3997983570" sldId="294"/>
        </pc:sldMkLst>
        <pc:spChg chg="mod">
          <ac:chgData name="Rowntree, Sarah (Literacy and Numeracy Programs)" userId="10f23035-01e7-46ad-97a5-d88e33a86a1f" providerId="ADAL" clId="{DB663B87-07C4-4243-8C85-E171FF6E9339}" dt="2022-01-29T03:49:38.837" v="260" actId="114"/>
          <ac:spMkLst>
            <pc:docMk/>
            <pc:sldMk cId="3997983570" sldId="294"/>
            <ac:spMk id="4" creationId="{397D39F4-3E6A-4881-87D8-702FB3701EB5}"/>
          </ac:spMkLst>
        </pc:spChg>
      </pc:sldChg>
      <pc:sldChg chg="modSp mod">
        <pc:chgData name="Rowntree, Sarah (Literacy and Numeracy Programs)" userId="10f23035-01e7-46ad-97a5-d88e33a86a1f" providerId="ADAL" clId="{DB663B87-07C4-4243-8C85-E171FF6E9339}" dt="2022-01-29T03:49:22.345" v="257" actId="114"/>
        <pc:sldMkLst>
          <pc:docMk/>
          <pc:sldMk cId="1609955650" sldId="296"/>
        </pc:sldMkLst>
        <pc:spChg chg="mod">
          <ac:chgData name="Rowntree, Sarah (Literacy and Numeracy Programs)" userId="10f23035-01e7-46ad-97a5-d88e33a86a1f" providerId="ADAL" clId="{DB663B87-07C4-4243-8C85-E171FF6E9339}" dt="2022-01-29T03:49:22.345" v="257" actId="114"/>
          <ac:spMkLst>
            <pc:docMk/>
            <pc:sldMk cId="1609955650" sldId="296"/>
            <ac:spMk id="4" creationId="{397D39F4-3E6A-4881-87D8-702FB3701EB5}"/>
          </ac:spMkLst>
        </pc:spChg>
      </pc:sldChg>
      <pc:sldChg chg="modSp mod">
        <pc:chgData name="Rowntree, Sarah (Literacy and Numeracy Programs)" userId="10f23035-01e7-46ad-97a5-d88e33a86a1f" providerId="ADAL" clId="{DB663B87-07C4-4243-8C85-E171FF6E9339}" dt="2022-01-30T22:31:16.385" v="330" actId="6549"/>
        <pc:sldMkLst>
          <pc:docMk/>
          <pc:sldMk cId="4603997" sldId="298"/>
        </pc:sldMkLst>
        <pc:spChg chg="mod">
          <ac:chgData name="Rowntree, Sarah (Literacy and Numeracy Programs)" userId="10f23035-01e7-46ad-97a5-d88e33a86a1f" providerId="ADAL" clId="{DB663B87-07C4-4243-8C85-E171FF6E9339}" dt="2022-01-30T22:31:16.385" v="330" actId="6549"/>
          <ac:spMkLst>
            <pc:docMk/>
            <pc:sldMk cId="4603997" sldId="298"/>
            <ac:spMk id="5" creationId="{ECBBB890-B95D-45B9-B29F-E53E3FF1A438}"/>
          </ac:spMkLst>
        </pc:spChg>
      </pc:sldChg>
      <pc:sldChg chg="modSp mod">
        <pc:chgData name="Rowntree, Sarah (Literacy and Numeracy Programs)" userId="10f23035-01e7-46ad-97a5-d88e33a86a1f" providerId="ADAL" clId="{DB663B87-07C4-4243-8C85-E171FF6E9339}" dt="2022-01-29T04:31:22.689" v="320" actId="20577"/>
        <pc:sldMkLst>
          <pc:docMk/>
          <pc:sldMk cId="1310641082" sldId="299"/>
        </pc:sldMkLst>
        <pc:spChg chg="mod">
          <ac:chgData name="Rowntree, Sarah (Literacy and Numeracy Programs)" userId="10f23035-01e7-46ad-97a5-d88e33a86a1f" providerId="ADAL" clId="{DB663B87-07C4-4243-8C85-E171FF6E9339}" dt="2022-01-29T04:31:22.689" v="320" actId="20577"/>
          <ac:spMkLst>
            <pc:docMk/>
            <pc:sldMk cId="1310641082" sldId="299"/>
            <ac:spMk id="5" creationId="{ECBBB890-B95D-45B9-B29F-E53E3FF1A438}"/>
          </ac:spMkLst>
        </pc:spChg>
      </pc:sldChg>
      <pc:sldChg chg="modSp mod">
        <pc:chgData name="Rowntree, Sarah (Literacy and Numeracy Programs)" userId="10f23035-01e7-46ad-97a5-d88e33a86a1f" providerId="ADAL" clId="{DB663B87-07C4-4243-8C85-E171FF6E9339}" dt="2022-01-30T22:32:04.379" v="345" actId="1036"/>
        <pc:sldMkLst>
          <pc:docMk/>
          <pc:sldMk cId="826080386" sldId="300"/>
        </pc:sldMkLst>
        <pc:spChg chg="mod">
          <ac:chgData name="Rowntree, Sarah (Literacy and Numeracy Programs)" userId="10f23035-01e7-46ad-97a5-d88e33a86a1f" providerId="ADAL" clId="{DB663B87-07C4-4243-8C85-E171FF6E9339}" dt="2022-01-29T03:54:46.331" v="293" actId="14100"/>
          <ac:spMkLst>
            <pc:docMk/>
            <pc:sldMk cId="826080386" sldId="300"/>
            <ac:spMk id="4" creationId="{D8580BA6-34AF-445A-8C3E-E47B49BEB692}"/>
          </ac:spMkLst>
        </pc:spChg>
        <pc:spChg chg="mod">
          <ac:chgData name="Rowntree, Sarah (Literacy and Numeracy Programs)" userId="10f23035-01e7-46ad-97a5-d88e33a86a1f" providerId="ADAL" clId="{DB663B87-07C4-4243-8C85-E171FF6E9339}" dt="2022-01-30T22:32:04.379" v="345" actId="1036"/>
          <ac:spMkLst>
            <pc:docMk/>
            <pc:sldMk cId="826080386" sldId="300"/>
            <ac:spMk id="6" creationId="{4ABB4C08-C142-4CAE-8200-0D0BE45E4221}"/>
          </ac:spMkLst>
        </pc:spChg>
      </pc:sldChg>
      <pc:sldChg chg="modSp mod">
        <pc:chgData name="Rowntree, Sarah (Literacy and Numeracy Programs)" userId="10f23035-01e7-46ad-97a5-d88e33a86a1f" providerId="ADAL" clId="{DB663B87-07C4-4243-8C85-E171FF6E9339}" dt="2022-01-29T03:48:57.556" v="254" actId="114"/>
        <pc:sldMkLst>
          <pc:docMk/>
          <pc:sldMk cId="1034672088" sldId="303"/>
        </pc:sldMkLst>
        <pc:spChg chg="mod">
          <ac:chgData name="Rowntree, Sarah (Literacy and Numeracy Programs)" userId="10f23035-01e7-46ad-97a5-d88e33a86a1f" providerId="ADAL" clId="{DB663B87-07C4-4243-8C85-E171FF6E9339}" dt="2022-01-29T03:48:57.556" v="254" actId="114"/>
          <ac:spMkLst>
            <pc:docMk/>
            <pc:sldMk cId="1034672088" sldId="303"/>
            <ac:spMk id="5" creationId="{ECBBB890-B95D-45B9-B29F-E53E3FF1A438}"/>
          </ac:spMkLst>
        </pc:spChg>
      </pc:sldChg>
      <pc:sldChg chg="modSp mod">
        <pc:chgData name="Rowntree, Sarah (Literacy and Numeracy Programs)" userId="10f23035-01e7-46ad-97a5-d88e33a86a1f" providerId="ADAL" clId="{DB663B87-07C4-4243-8C85-E171FF6E9339}" dt="2022-01-29T03:49:03.589" v="255" actId="114"/>
        <pc:sldMkLst>
          <pc:docMk/>
          <pc:sldMk cId="4198512260" sldId="304"/>
        </pc:sldMkLst>
        <pc:spChg chg="mod">
          <ac:chgData name="Rowntree, Sarah (Literacy and Numeracy Programs)" userId="10f23035-01e7-46ad-97a5-d88e33a86a1f" providerId="ADAL" clId="{DB663B87-07C4-4243-8C85-E171FF6E9339}" dt="2022-01-29T03:49:03.589" v="255" actId="114"/>
          <ac:spMkLst>
            <pc:docMk/>
            <pc:sldMk cId="4198512260" sldId="304"/>
            <ac:spMk id="3" creationId="{0607D17A-774F-483B-8AB2-C238626EB14D}"/>
          </ac:spMkLst>
        </pc:spChg>
      </pc:sldChg>
      <pc:sldChg chg="modSp mod ord">
        <pc:chgData name="Rowntree, Sarah (Literacy and Numeracy Programs)" userId="10f23035-01e7-46ad-97a5-d88e33a86a1f" providerId="ADAL" clId="{DB663B87-07C4-4243-8C85-E171FF6E9339}" dt="2022-01-29T03:51:20.537" v="270"/>
        <pc:sldMkLst>
          <pc:docMk/>
          <pc:sldMk cId="624406881" sldId="306"/>
        </pc:sldMkLst>
        <pc:spChg chg="mod">
          <ac:chgData name="Rowntree, Sarah (Literacy and Numeracy Programs)" userId="10f23035-01e7-46ad-97a5-d88e33a86a1f" providerId="ADAL" clId="{DB663B87-07C4-4243-8C85-E171FF6E9339}" dt="2022-01-29T03:48:51.954" v="253" actId="114"/>
          <ac:spMkLst>
            <pc:docMk/>
            <pc:sldMk cId="624406881" sldId="306"/>
            <ac:spMk id="5" creationId="{ECBBB890-B95D-45B9-B29F-E53E3FF1A438}"/>
          </ac:spMkLst>
        </pc:spChg>
      </pc:sldChg>
      <pc:sldChg chg="modSp mod">
        <pc:chgData name="Rowntree, Sarah (Literacy and Numeracy Programs)" userId="10f23035-01e7-46ad-97a5-d88e33a86a1f" providerId="ADAL" clId="{DB663B87-07C4-4243-8C85-E171FF6E9339}" dt="2022-01-30T22:32:12.754" v="360" actId="1036"/>
        <pc:sldMkLst>
          <pc:docMk/>
          <pc:sldMk cId="3014768330" sldId="307"/>
        </pc:sldMkLst>
        <pc:spChg chg="mod">
          <ac:chgData name="Rowntree, Sarah (Literacy and Numeracy Programs)" userId="10f23035-01e7-46ad-97a5-d88e33a86a1f" providerId="ADAL" clId="{DB663B87-07C4-4243-8C85-E171FF6E9339}" dt="2022-01-29T03:54:40.607" v="292" actId="14100"/>
          <ac:spMkLst>
            <pc:docMk/>
            <pc:sldMk cId="3014768330" sldId="307"/>
            <ac:spMk id="4" creationId="{D8580BA6-34AF-445A-8C3E-E47B49BEB692}"/>
          </ac:spMkLst>
        </pc:spChg>
        <pc:spChg chg="mod">
          <ac:chgData name="Rowntree, Sarah (Literacy and Numeracy Programs)" userId="10f23035-01e7-46ad-97a5-d88e33a86a1f" providerId="ADAL" clId="{DB663B87-07C4-4243-8C85-E171FF6E9339}" dt="2022-01-30T22:32:12.754" v="360" actId="1036"/>
          <ac:spMkLst>
            <pc:docMk/>
            <pc:sldMk cId="3014768330" sldId="307"/>
            <ac:spMk id="6" creationId="{4ABB4C08-C142-4CAE-8200-0D0BE45E4221}"/>
          </ac:spMkLst>
        </pc:spChg>
      </pc:sldChg>
      <pc:sldChg chg="addSp delSp modSp mod">
        <pc:chgData name="Rowntree, Sarah (Literacy and Numeracy Programs)" userId="10f23035-01e7-46ad-97a5-d88e33a86a1f" providerId="ADAL" clId="{DB663B87-07C4-4243-8C85-E171FF6E9339}" dt="2022-01-30T22:32:20.897" v="375" actId="1036"/>
        <pc:sldMkLst>
          <pc:docMk/>
          <pc:sldMk cId="1819489987" sldId="308"/>
        </pc:sldMkLst>
        <pc:spChg chg="mod">
          <ac:chgData name="Rowntree, Sarah (Literacy and Numeracy Programs)" userId="10f23035-01e7-46ad-97a5-d88e33a86a1f" providerId="ADAL" clId="{DB663B87-07C4-4243-8C85-E171FF6E9339}" dt="2022-01-29T03:55:27.182" v="303" actId="404"/>
          <ac:spMkLst>
            <pc:docMk/>
            <pc:sldMk cId="1819489987" sldId="308"/>
            <ac:spMk id="4" creationId="{D8580BA6-34AF-445A-8C3E-E47B49BEB692}"/>
          </ac:spMkLst>
        </pc:spChg>
        <pc:spChg chg="del">
          <ac:chgData name="Rowntree, Sarah (Literacy and Numeracy Programs)" userId="10f23035-01e7-46ad-97a5-d88e33a86a1f" providerId="ADAL" clId="{DB663B87-07C4-4243-8C85-E171FF6E9339}" dt="2022-01-29T03:55:05.312" v="294" actId="478"/>
          <ac:spMkLst>
            <pc:docMk/>
            <pc:sldMk cId="1819489987" sldId="308"/>
            <ac:spMk id="6" creationId="{4ABB4C08-C142-4CAE-8200-0D0BE45E4221}"/>
          </ac:spMkLst>
        </pc:spChg>
        <pc:spChg chg="add del mod">
          <ac:chgData name="Rowntree, Sarah (Literacy and Numeracy Programs)" userId="10f23035-01e7-46ad-97a5-d88e33a86a1f" providerId="ADAL" clId="{DB663B87-07C4-4243-8C85-E171FF6E9339}" dt="2022-01-29T03:55:14.043" v="297" actId="478"/>
          <ac:spMkLst>
            <pc:docMk/>
            <pc:sldMk cId="1819489987" sldId="308"/>
            <ac:spMk id="7" creationId="{B705C5B9-9EDC-48C7-B593-A780C6F63BF2}"/>
          </ac:spMkLst>
        </pc:spChg>
        <pc:spChg chg="add del mod">
          <ac:chgData name="Rowntree, Sarah (Literacy and Numeracy Programs)" userId="10f23035-01e7-46ad-97a5-d88e33a86a1f" providerId="ADAL" clId="{DB663B87-07C4-4243-8C85-E171FF6E9339}" dt="2022-01-29T03:55:11.757" v="296"/>
          <ac:spMkLst>
            <pc:docMk/>
            <pc:sldMk cId="1819489987" sldId="308"/>
            <ac:spMk id="8" creationId="{970F1BDF-E2AC-4A3D-AF39-30355F2AF2A9}"/>
          </ac:spMkLst>
        </pc:spChg>
        <pc:spChg chg="add mod">
          <ac:chgData name="Rowntree, Sarah (Literacy and Numeracy Programs)" userId="10f23035-01e7-46ad-97a5-d88e33a86a1f" providerId="ADAL" clId="{DB663B87-07C4-4243-8C85-E171FF6E9339}" dt="2022-01-30T22:32:20.897" v="375" actId="1036"/>
          <ac:spMkLst>
            <pc:docMk/>
            <pc:sldMk cId="1819489987" sldId="308"/>
            <ac:spMk id="9" creationId="{19471A55-9504-405F-A657-3A5E5E562C03}"/>
          </ac:spMkLst>
        </pc:spChg>
      </pc:sldChg>
      <pc:sldChg chg="modSp mod">
        <pc:chgData name="Rowntree, Sarah (Literacy and Numeracy Programs)" userId="10f23035-01e7-46ad-97a5-d88e33a86a1f" providerId="ADAL" clId="{DB663B87-07C4-4243-8C85-E171FF6E9339}" dt="2022-01-29T03:49:31.375" v="259" actId="14100"/>
        <pc:sldMkLst>
          <pc:docMk/>
          <pc:sldMk cId="2438234658" sldId="318"/>
        </pc:sldMkLst>
        <pc:spChg chg="mod">
          <ac:chgData name="Rowntree, Sarah (Literacy and Numeracy Programs)" userId="10f23035-01e7-46ad-97a5-d88e33a86a1f" providerId="ADAL" clId="{DB663B87-07C4-4243-8C85-E171FF6E9339}" dt="2022-01-29T03:49:31.375" v="259" actId="14100"/>
          <ac:spMkLst>
            <pc:docMk/>
            <pc:sldMk cId="2438234658" sldId="318"/>
            <ac:spMk id="3" creationId="{DBCB917E-B9BA-43A5-BFCB-E2B7133A4102}"/>
          </ac:spMkLst>
        </pc:spChg>
        <pc:grpChg chg="mod">
          <ac:chgData name="Rowntree, Sarah (Literacy and Numeracy Programs)" userId="10f23035-01e7-46ad-97a5-d88e33a86a1f" providerId="ADAL" clId="{DB663B87-07C4-4243-8C85-E171FF6E9339}" dt="2022-01-29T03:36:10.924" v="47" actId="1038"/>
          <ac:grpSpMkLst>
            <pc:docMk/>
            <pc:sldMk cId="2438234658" sldId="318"/>
            <ac:grpSpMk id="4" creationId="{1AE1FDF1-2B6F-409C-BC28-D268349F0FA7}"/>
          </ac:grpSpMkLst>
        </pc:grpChg>
        <pc:grpChg chg="mod">
          <ac:chgData name="Rowntree, Sarah (Literacy and Numeracy Programs)" userId="10f23035-01e7-46ad-97a5-d88e33a86a1f" providerId="ADAL" clId="{DB663B87-07C4-4243-8C85-E171FF6E9339}" dt="2022-01-29T03:36:10.924" v="47" actId="1038"/>
          <ac:grpSpMkLst>
            <pc:docMk/>
            <pc:sldMk cId="2438234658" sldId="318"/>
            <ac:grpSpMk id="7" creationId="{C0CFE859-A69A-452B-BE03-73E52C50AA30}"/>
          </ac:grpSpMkLst>
        </pc:grpChg>
        <pc:grpChg chg="mod">
          <ac:chgData name="Rowntree, Sarah (Literacy and Numeracy Programs)" userId="10f23035-01e7-46ad-97a5-d88e33a86a1f" providerId="ADAL" clId="{DB663B87-07C4-4243-8C85-E171FF6E9339}" dt="2022-01-29T03:36:10.924" v="47" actId="1038"/>
          <ac:grpSpMkLst>
            <pc:docMk/>
            <pc:sldMk cId="2438234658" sldId="318"/>
            <ac:grpSpMk id="10" creationId="{3D827B9F-067D-49B3-8E91-B155184AB6F2}"/>
          </ac:grpSpMkLst>
        </pc:grpChg>
        <pc:grpChg chg="mod">
          <ac:chgData name="Rowntree, Sarah (Literacy and Numeracy Programs)" userId="10f23035-01e7-46ad-97a5-d88e33a86a1f" providerId="ADAL" clId="{DB663B87-07C4-4243-8C85-E171FF6E9339}" dt="2022-01-29T03:36:10.924" v="47" actId="1038"/>
          <ac:grpSpMkLst>
            <pc:docMk/>
            <pc:sldMk cId="2438234658" sldId="318"/>
            <ac:grpSpMk id="13" creationId="{2BAE73A5-0CF3-4635-ADBE-E52DB1D4705B}"/>
          </ac:grpSpMkLst>
        </pc:grpChg>
      </pc:sldChg>
      <pc:sldChg chg="addSp delSp modSp mod addCm modCm">
        <pc:chgData name="Rowntree, Sarah (Literacy and Numeracy Programs)" userId="10f23035-01e7-46ad-97a5-d88e33a86a1f" providerId="ADAL" clId="{DB663B87-07C4-4243-8C85-E171FF6E9339}" dt="2022-01-30T22:28:14.950" v="329" actId="400"/>
        <pc:sldMkLst>
          <pc:docMk/>
          <pc:sldMk cId="1722357718" sldId="320"/>
        </pc:sldMkLst>
        <pc:spChg chg="mod">
          <ac:chgData name="Rowntree, Sarah (Literacy and Numeracy Programs)" userId="10f23035-01e7-46ad-97a5-d88e33a86a1f" providerId="ADAL" clId="{DB663B87-07C4-4243-8C85-E171FF6E9339}" dt="2022-01-30T22:28:14.950" v="329" actId="400"/>
          <ac:spMkLst>
            <pc:docMk/>
            <pc:sldMk cId="1722357718" sldId="320"/>
            <ac:spMk id="3" creationId="{DBCB917E-B9BA-43A5-BFCB-E2B7133A4102}"/>
          </ac:spMkLst>
        </pc:spChg>
        <pc:spChg chg="mod">
          <ac:chgData name="Rowntree, Sarah (Literacy and Numeracy Programs)" userId="10f23035-01e7-46ad-97a5-d88e33a86a1f" providerId="ADAL" clId="{DB663B87-07C4-4243-8C85-E171FF6E9339}" dt="2022-01-29T03:36:27.514" v="50" actId="6549"/>
          <ac:spMkLst>
            <pc:docMk/>
            <pc:sldMk cId="1722357718" sldId="320"/>
            <ac:spMk id="15" creationId="{089AB541-7338-4B6F-8C66-E0D1AFB945B5}"/>
          </ac:spMkLst>
        </pc:spChg>
        <pc:spChg chg="mod">
          <ac:chgData name="Rowntree, Sarah (Literacy and Numeracy Programs)" userId="10f23035-01e7-46ad-97a5-d88e33a86a1f" providerId="ADAL" clId="{DB663B87-07C4-4243-8C85-E171FF6E9339}" dt="2022-01-29T03:36:33.844" v="53"/>
          <ac:spMkLst>
            <pc:docMk/>
            <pc:sldMk cId="1722357718" sldId="320"/>
            <ac:spMk id="19" creationId="{4AC77B3F-68B6-48BB-A6E2-C3D3C6D68AE1}"/>
          </ac:spMkLst>
        </pc:spChg>
        <pc:spChg chg="mod">
          <ac:chgData name="Rowntree, Sarah (Literacy and Numeracy Programs)" userId="10f23035-01e7-46ad-97a5-d88e33a86a1f" providerId="ADAL" clId="{DB663B87-07C4-4243-8C85-E171FF6E9339}" dt="2022-01-29T03:36:33.844" v="53"/>
          <ac:spMkLst>
            <pc:docMk/>
            <pc:sldMk cId="1722357718" sldId="320"/>
            <ac:spMk id="20" creationId="{4DAD5523-A661-4F8D-B3D2-CA24BB8C3256}"/>
          </ac:spMkLst>
        </pc:spChg>
        <pc:spChg chg="mod">
          <ac:chgData name="Rowntree, Sarah (Literacy and Numeracy Programs)" userId="10f23035-01e7-46ad-97a5-d88e33a86a1f" providerId="ADAL" clId="{DB663B87-07C4-4243-8C85-E171FF6E9339}" dt="2022-01-29T03:36:33.844" v="53"/>
          <ac:spMkLst>
            <pc:docMk/>
            <pc:sldMk cId="1722357718" sldId="320"/>
            <ac:spMk id="22" creationId="{D725B082-8942-4CFC-B273-E4072E5A2667}"/>
          </ac:spMkLst>
        </pc:spChg>
        <pc:spChg chg="mod">
          <ac:chgData name="Rowntree, Sarah (Literacy and Numeracy Programs)" userId="10f23035-01e7-46ad-97a5-d88e33a86a1f" providerId="ADAL" clId="{DB663B87-07C4-4243-8C85-E171FF6E9339}" dt="2022-01-29T03:36:33.844" v="53"/>
          <ac:spMkLst>
            <pc:docMk/>
            <pc:sldMk cId="1722357718" sldId="320"/>
            <ac:spMk id="23" creationId="{AC653B85-23A4-481B-9474-DF4CEC9278D5}"/>
          </ac:spMkLst>
        </pc:spChg>
        <pc:spChg chg="mod">
          <ac:chgData name="Rowntree, Sarah (Literacy and Numeracy Programs)" userId="10f23035-01e7-46ad-97a5-d88e33a86a1f" providerId="ADAL" clId="{DB663B87-07C4-4243-8C85-E171FF6E9339}" dt="2022-01-29T03:36:33.844" v="53"/>
          <ac:spMkLst>
            <pc:docMk/>
            <pc:sldMk cId="1722357718" sldId="320"/>
            <ac:spMk id="25" creationId="{57C568A7-7E84-4767-8C01-1B86E8B6BE8D}"/>
          </ac:spMkLst>
        </pc:spChg>
        <pc:spChg chg="mod">
          <ac:chgData name="Rowntree, Sarah (Literacy and Numeracy Programs)" userId="10f23035-01e7-46ad-97a5-d88e33a86a1f" providerId="ADAL" clId="{DB663B87-07C4-4243-8C85-E171FF6E9339}" dt="2022-01-29T03:36:33.844" v="53"/>
          <ac:spMkLst>
            <pc:docMk/>
            <pc:sldMk cId="1722357718" sldId="320"/>
            <ac:spMk id="26" creationId="{61BBDE3B-9EF6-4592-AF23-1855573FCEC7}"/>
          </ac:spMkLst>
        </pc:spChg>
        <pc:spChg chg="mod">
          <ac:chgData name="Rowntree, Sarah (Literacy and Numeracy Programs)" userId="10f23035-01e7-46ad-97a5-d88e33a86a1f" providerId="ADAL" clId="{DB663B87-07C4-4243-8C85-E171FF6E9339}" dt="2022-01-29T03:36:33.844" v="53"/>
          <ac:spMkLst>
            <pc:docMk/>
            <pc:sldMk cId="1722357718" sldId="320"/>
            <ac:spMk id="28" creationId="{19582E18-14AE-4EAF-8BA7-01F1681749B9}"/>
          </ac:spMkLst>
        </pc:spChg>
        <pc:spChg chg="mod">
          <ac:chgData name="Rowntree, Sarah (Literacy and Numeracy Programs)" userId="10f23035-01e7-46ad-97a5-d88e33a86a1f" providerId="ADAL" clId="{DB663B87-07C4-4243-8C85-E171FF6E9339}" dt="2022-01-29T03:36:33.844" v="53"/>
          <ac:spMkLst>
            <pc:docMk/>
            <pc:sldMk cId="1722357718" sldId="320"/>
            <ac:spMk id="29" creationId="{4CBD7445-9965-43A3-95E2-6526816797E2}"/>
          </ac:spMkLst>
        </pc:spChg>
        <pc:grpChg chg="del">
          <ac:chgData name="Rowntree, Sarah (Literacy and Numeracy Programs)" userId="10f23035-01e7-46ad-97a5-d88e33a86a1f" providerId="ADAL" clId="{DB663B87-07C4-4243-8C85-E171FF6E9339}" dt="2022-01-29T03:36:23.960" v="48" actId="478"/>
          <ac:grpSpMkLst>
            <pc:docMk/>
            <pc:sldMk cId="1722357718" sldId="320"/>
            <ac:grpSpMk id="4" creationId="{1AE1FDF1-2B6F-409C-BC28-D268349F0FA7}"/>
          </ac:grpSpMkLst>
        </pc:grpChg>
        <pc:grpChg chg="del">
          <ac:chgData name="Rowntree, Sarah (Literacy and Numeracy Programs)" userId="10f23035-01e7-46ad-97a5-d88e33a86a1f" providerId="ADAL" clId="{DB663B87-07C4-4243-8C85-E171FF6E9339}" dt="2022-01-29T03:36:25.763" v="49" actId="478"/>
          <ac:grpSpMkLst>
            <pc:docMk/>
            <pc:sldMk cId="1722357718" sldId="320"/>
            <ac:grpSpMk id="7" creationId="{C0CFE859-A69A-452B-BE03-73E52C50AA30}"/>
          </ac:grpSpMkLst>
        </pc:grpChg>
        <pc:grpChg chg="del">
          <ac:chgData name="Rowntree, Sarah (Literacy and Numeracy Programs)" userId="10f23035-01e7-46ad-97a5-d88e33a86a1f" providerId="ADAL" clId="{DB663B87-07C4-4243-8C85-E171FF6E9339}" dt="2022-01-29T03:36:32.815" v="52" actId="478"/>
          <ac:grpSpMkLst>
            <pc:docMk/>
            <pc:sldMk cId="1722357718" sldId="320"/>
            <ac:grpSpMk id="10" creationId="{3D827B9F-067D-49B3-8E91-B155184AB6F2}"/>
          </ac:grpSpMkLst>
        </pc:grpChg>
        <pc:grpChg chg="del">
          <ac:chgData name="Rowntree, Sarah (Literacy and Numeracy Programs)" userId="10f23035-01e7-46ad-97a5-d88e33a86a1f" providerId="ADAL" clId="{DB663B87-07C4-4243-8C85-E171FF6E9339}" dt="2022-01-29T03:36:30.495" v="51" actId="478"/>
          <ac:grpSpMkLst>
            <pc:docMk/>
            <pc:sldMk cId="1722357718" sldId="320"/>
            <ac:grpSpMk id="13" creationId="{2BAE73A5-0CF3-4635-ADBE-E52DB1D4705B}"/>
          </ac:grpSpMkLst>
        </pc:grpChg>
        <pc:grpChg chg="add mod">
          <ac:chgData name="Rowntree, Sarah (Literacy and Numeracy Programs)" userId="10f23035-01e7-46ad-97a5-d88e33a86a1f" providerId="ADAL" clId="{DB663B87-07C4-4243-8C85-E171FF6E9339}" dt="2022-01-29T03:36:51.582" v="68" actId="1035"/>
          <ac:grpSpMkLst>
            <pc:docMk/>
            <pc:sldMk cId="1722357718" sldId="320"/>
            <ac:grpSpMk id="17" creationId="{FFC1F93A-F1C8-42CF-B748-D07760D4A2BA}"/>
          </ac:grpSpMkLst>
        </pc:grpChg>
        <pc:grpChg chg="add mod">
          <ac:chgData name="Rowntree, Sarah (Literacy and Numeracy Programs)" userId="10f23035-01e7-46ad-97a5-d88e33a86a1f" providerId="ADAL" clId="{DB663B87-07C4-4243-8C85-E171FF6E9339}" dt="2022-01-29T03:37:19.371" v="122" actId="1038"/>
          <ac:grpSpMkLst>
            <pc:docMk/>
            <pc:sldMk cId="1722357718" sldId="320"/>
            <ac:grpSpMk id="21" creationId="{19343176-CC7E-4568-A31C-5F759E2979CB}"/>
          </ac:grpSpMkLst>
        </pc:grpChg>
        <pc:grpChg chg="add mod">
          <ac:chgData name="Rowntree, Sarah (Literacy and Numeracy Programs)" userId="10f23035-01e7-46ad-97a5-d88e33a86a1f" providerId="ADAL" clId="{DB663B87-07C4-4243-8C85-E171FF6E9339}" dt="2022-01-29T03:37:31.322" v="124" actId="1036"/>
          <ac:grpSpMkLst>
            <pc:docMk/>
            <pc:sldMk cId="1722357718" sldId="320"/>
            <ac:grpSpMk id="24" creationId="{F4A8DC78-A7F2-419C-BB6D-08DCC3D76759}"/>
          </ac:grpSpMkLst>
        </pc:grpChg>
        <pc:grpChg chg="add mod">
          <ac:chgData name="Rowntree, Sarah (Literacy and Numeracy Programs)" userId="10f23035-01e7-46ad-97a5-d88e33a86a1f" providerId="ADAL" clId="{DB663B87-07C4-4243-8C85-E171FF6E9339}" dt="2022-01-29T03:43:46.530" v="203" actId="1038"/>
          <ac:grpSpMkLst>
            <pc:docMk/>
            <pc:sldMk cId="1722357718" sldId="320"/>
            <ac:grpSpMk id="27" creationId="{AB27EEBD-0D93-40E5-A48F-4FD308E1C247}"/>
          </ac:grpSpMkLst>
        </pc:grpChg>
      </pc:sldChg>
      <pc:sldChg chg="modSp mod">
        <pc:chgData name="Rowntree, Sarah (Literacy and Numeracy Programs)" userId="10f23035-01e7-46ad-97a5-d88e33a86a1f" providerId="ADAL" clId="{DB663B87-07C4-4243-8C85-E171FF6E9339}" dt="2022-01-29T03:44:57.361" v="218" actId="20577"/>
        <pc:sldMkLst>
          <pc:docMk/>
          <pc:sldMk cId="4276977678" sldId="321"/>
        </pc:sldMkLst>
        <pc:spChg chg="mod">
          <ac:chgData name="Rowntree, Sarah (Literacy and Numeracy Programs)" userId="10f23035-01e7-46ad-97a5-d88e33a86a1f" providerId="ADAL" clId="{DB663B87-07C4-4243-8C85-E171FF6E9339}" dt="2022-01-29T03:44:57.361" v="218" actId="20577"/>
          <ac:spMkLst>
            <pc:docMk/>
            <pc:sldMk cId="4276977678" sldId="321"/>
            <ac:spMk id="2" creationId="{5F6D3CA6-3B31-4DC5-8F9F-B229B0818407}"/>
          </ac:spMkLst>
        </pc:spChg>
      </pc:sldChg>
      <pc:sldChg chg="modNotesTx">
        <pc:chgData name="Rowntree, Sarah (Literacy and Numeracy Programs)" userId="10f23035-01e7-46ad-97a5-d88e33a86a1f" providerId="ADAL" clId="{DB663B87-07C4-4243-8C85-E171FF6E9339}" dt="2022-01-29T03:45:42.132" v="247" actId="20577"/>
        <pc:sldMkLst>
          <pc:docMk/>
          <pc:sldMk cId="1234363047" sldId="325"/>
        </pc:sldMkLst>
      </pc:sldChg>
      <pc:sldChg chg="addSp delSp modSp mod">
        <pc:chgData name="Rowntree, Sarah (Literacy and Numeracy Programs)" userId="10f23035-01e7-46ad-97a5-d88e33a86a1f" providerId="ADAL" clId="{DB663B87-07C4-4243-8C85-E171FF6E9339}" dt="2022-01-30T22:32:53.115" v="378"/>
        <pc:sldMkLst>
          <pc:docMk/>
          <pc:sldMk cId="4157211358" sldId="326"/>
        </pc:sldMkLst>
        <pc:spChg chg="del mod">
          <ac:chgData name="Rowntree, Sarah (Literacy and Numeracy Programs)" userId="10f23035-01e7-46ad-97a5-d88e33a86a1f" providerId="ADAL" clId="{DB663B87-07C4-4243-8C85-E171FF6E9339}" dt="2022-01-30T22:32:51.163" v="377" actId="478"/>
          <ac:spMkLst>
            <pc:docMk/>
            <pc:sldMk cId="4157211358" sldId="326"/>
            <ac:spMk id="3" creationId="{DB9268ED-50A8-4C70-A544-E692AD7E4D3C}"/>
          </ac:spMkLst>
        </pc:spChg>
        <pc:spChg chg="add mod">
          <ac:chgData name="Rowntree, Sarah (Literacy and Numeracy Programs)" userId="10f23035-01e7-46ad-97a5-d88e33a86a1f" providerId="ADAL" clId="{DB663B87-07C4-4243-8C85-E171FF6E9339}" dt="2022-01-30T22:32:53.115" v="378"/>
          <ac:spMkLst>
            <pc:docMk/>
            <pc:sldMk cId="4157211358" sldId="326"/>
            <ac:spMk id="5" creationId="{6095A758-D7EA-4460-9866-F809CDBDCFFB}"/>
          </ac:spMkLst>
        </pc:spChg>
      </pc:sldChg>
      <pc:sldChg chg="modSp mod">
        <pc:chgData name="Rowntree, Sarah (Literacy and Numeracy Programs)" userId="10f23035-01e7-46ad-97a5-d88e33a86a1f" providerId="ADAL" clId="{DB663B87-07C4-4243-8C85-E171FF6E9339}" dt="2022-01-29T03:43:35.333" v="193" actId="14861"/>
        <pc:sldMkLst>
          <pc:docMk/>
          <pc:sldMk cId="2972455238" sldId="327"/>
        </pc:sldMkLst>
        <pc:spChg chg="mod">
          <ac:chgData name="Rowntree, Sarah (Literacy and Numeracy Programs)" userId="10f23035-01e7-46ad-97a5-d88e33a86a1f" providerId="ADAL" clId="{DB663B87-07C4-4243-8C85-E171FF6E9339}" dt="2022-01-29T03:43:25.613" v="192" actId="404"/>
          <ac:spMkLst>
            <pc:docMk/>
            <pc:sldMk cId="2972455238" sldId="327"/>
            <ac:spMk id="12" creationId="{9436C2DC-672B-4B04-A57E-4C4815934878}"/>
          </ac:spMkLst>
        </pc:spChg>
        <pc:picChg chg="mod">
          <ac:chgData name="Rowntree, Sarah (Literacy and Numeracy Programs)" userId="10f23035-01e7-46ad-97a5-d88e33a86a1f" providerId="ADAL" clId="{DB663B87-07C4-4243-8C85-E171FF6E9339}" dt="2022-01-29T03:43:35.333" v="193" actId="14861"/>
          <ac:picMkLst>
            <pc:docMk/>
            <pc:sldMk cId="2972455238" sldId="327"/>
            <ac:picMk id="11" creationId="{4B1523E2-9133-4875-918C-3A39D495BCE4}"/>
          </ac:picMkLst>
        </pc:picChg>
      </pc:sldChg>
      <pc:sldChg chg="addSp delSp modSp mod">
        <pc:chgData name="Rowntree, Sarah (Literacy and Numeracy Programs)" userId="10f23035-01e7-46ad-97a5-d88e33a86a1f" providerId="ADAL" clId="{DB663B87-07C4-4243-8C85-E171FF6E9339}" dt="2022-01-29T03:33:59.013" v="16" actId="478"/>
        <pc:sldMkLst>
          <pc:docMk/>
          <pc:sldMk cId="3430489747" sldId="329"/>
        </pc:sldMkLst>
        <pc:spChg chg="add mod">
          <ac:chgData name="Rowntree, Sarah (Literacy and Numeracy Programs)" userId="10f23035-01e7-46ad-97a5-d88e33a86a1f" providerId="ADAL" clId="{DB663B87-07C4-4243-8C85-E171FF6E9339}" dt="2022-01-29T03:33:53.561" v="15"/>
          <ac:spMkLst>
            <pc:docMk/>
            <pc:sldMk cId="3430489747" sldId="329"/>
            <ac:spMk id="10" creationId="{3FC53D29-4C50-4B9A-BDAA-CE2F777EAEF5}"/>
          </ac:spMkLst>
        </pc:spChg>
        <pc:spChg chg="del">
          <ac:chgData name="Rowntree, Sarah (Literacy and Numeracy Programs)" userId="10f23035-01e7-46ad-97a5-d88e33a86a1f" providerId="ADAL" clId="{DB663B87-07C4-4243-8C85-E171FF6E9339}" dt="2022-01-29T03:33:59.013" v="16" actId="478"/>
          <ac:spMkLst>
            <pc:docMk/>
            <pc:sldMk cId="3430489747" sldId="329"/>
            <ac:spMk id="11" creationId="{00CFC737-765D-4FAA-91DD-B25164323323}"/>
          </ac:spMkLst>
        </pc:spChg>
      </pc:sldChg>
      <pc:sldChg chg="addSp modSp mod">
        <pc:chgData name="Rowntree, Sarah (Literacy and Numeracy Programs)" userId="10f23035-01e7-46ad-97a5-d88e33a86a1f" providerId="ADAL" clId="{DB663B87-07C4-4243-8C85-E171FF6E9339}" dt="2022-01-29T03:42:22.485" v="181" actId="14100"/>
        <pc:sldMkLst>
          <pc:docMk/>
          <pc:sldMk cId="3593567167" sldId="330"/>
        </pc:sldMkLst>
        <pc:spChg chg="mod">
          <ac:chgData name="Rowntree, Sarah (Literacy and Numeracy Programs)" userId="10f23035-01e7-46ad-97a5-d88e33a86a1f" providerId="ADAL" clId="{DB663B87-07C4-4243-8C85-E171FF6E9339}" dt="2022-01-29T03:39:59.937" v="131" actId="404"/>
          <ac:spMkLst>
            <pc:docMk/>
            <pc:sldMk cId="3593567167" sldId="330"/>
            <ac:spMk id="5" creationId="{C0D84216-5B5B-4EAF-94DB-D3EF8B44FBDF}"/>
          </ac:spMkLst>
        </pc:spChg>
        <pc:spChg chg="add mod">
          <ac:chgData name="Rowntree, Sarah (Literacy and Numeracy Programs)" userId="10f23035-01e7-46ad-97a5-d88e33a86a1f" providerId="ADAL" clId="{DB663B87-07C4-4243-8C85-E171FF6E9339}" dt="2022-01-29T03:42:22.485" v="181" actId="14100"/>
          <ac:spMkLst>
            <pc:docMk/>
            <pc:sldMk cId="3593567167" sldId="330"/>
            <ac:spMk id="7" creationId="{26E5EDB7-2114-4BE1-A670-E4CD026A77C5}"/>
          </ac:spMkLst>
        </pc:spChg>
        <pc:picChg chg="mod">
          <ac:chgData name="Rowntree, Sarah (Literacy and Numeracy Programs)" userId="10f23035-01e7-46ad-97a5-d88e33a86a1f" providerId="ADAL" clId="{DB663B87-07C4-4243-8C85-E171FF6E9339}" dt="2022-01-29T03:42:08.784" v="179" actId="14100"/>
          <ac:picMkLst>
            <pc:docMk/>
            <pc:sldMk cId="3593567167" sldId="330"/>
            <ac:picMk id="8" creationId="{A8E70251-A859-47BA-AE20-B41ACDC94BB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C2846-A4C1-4928-AF35-BCA5306411F4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64915-59F2-4FFD-A338-FB4A3925C6F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896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4915-59F2-4FFD-A338-FB4A3925C6FF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4738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4915-59F2-4FFD-A338-FB4A3925C6FF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1278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4915-59F2-4FFD-A338-FB4A3925C6FF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4899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4915-59F2-4FFD-A338-FB4A3925C6FF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3074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4915-59F2-4FFD-A338-FB4A3925C6FF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9355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4915-59F2-4FFD-A338-FB4A3925C6FF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4658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4915-59F2-4FFD-A338-FB4A3925C6FF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0053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0F85C-6D40-43D9-8EEE-C6A746B5225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52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4915-59F2-4FFD-A338-FB4A3925C6FF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324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4915-59F2-4FFD-A338-FB4A3925C6FF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9146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4915-59F2-4FFD-A338-FB4A3925C6FF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189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4915-59F2-4FFD-A338-FB4A3925C6FF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2041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4915-59F2-4FFD-A338-FB4A3925C6FF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3637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19EBC-CB63-4B8B-97C7-A61F48B8C10A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957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4915-59F2-4FFD-A338-FB4A3925C6FF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1349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4915-59F2-4FFD-A338-FB4A3925C6FF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645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.customers@sa.gov.au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9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text content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5125D-1690-4057-A80F-E538A0D974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57864"/>
            <a:ext cx="10721975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202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427789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8791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 2 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9349596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24024"/>
            <a:ext cx="6343650" cy="3119286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424025"/>
            <a:ext cx="3971925" cy="311952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91312" y="882709"/>
            <a:ext cx="1062487" cy="13255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1072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655602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543916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217309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Reference list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7A7227-D7B3-4D00-B2A5-0B3724C86E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2188" y="1870075"/>
            <a:ext cx="10567987" cy="3503613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add references – Use Harvard referencing conventions </a:t>
            </a:r>
            <a:r>
              <a:rPr lang="en-AU" b="0" i="0">
                <a:effectLst/>
                <a:latin typeface="Segoe UI" panose="020B0502040204020203" pitchFamily="34" charset="0"/>
              </a:rPr>
              <a:t>[Channel Name] YYYY, [Video Title], Platform, DD MMMM, viewed DD MMMM YYYY, &lt; URL 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47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19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F134BA14-4016-484B-A9B7-6B24BB87D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3" y="2863969"/>
            <a:ext cx="9436532" cy="80657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[INSERT YEAR LEVEL – </a:t>
            </a:r>
            <a:r>
              <a:rPr lang="en-US" err="1"/>
              <a:t>ie</a:t>
            </a:r>
            <a:r>
              <a:rPr lang="en-US"/>
              <a:t> Year 4]</a:t>
            </a:r>
            <a:endParaRPr lang="en-AU"/>
          </a:p>
        </p:txBody>
      </p:sp>
      <p:pic>
        <p:nvPicPr>
          <p:cNvPr id="10" name="Picture 9" descr="A picture containing text, tableware, plate, clipart&#10;&#10;Description automatically generated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847" y="1299213"/>
            <a:ext cx="4450464" cy="120427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–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7" y="3592905"/>
            <a:ext cx="10237997" cy="690563"/>
          </a:xfrm>
        </p:spPr>
        <p:txBody>
          <a:bodyPr>
            <a:noAutofit/>
          </a:bodyPr>
          <a:lstStyle>
            <a:lvl1pPr marL="0" indent="0">
              <a:buNone/>
              <a:defRPr sz="5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SUBJECT– </a:t>
            </a:r>
            <a:r>
              <a:rPr lang="en-US" err="1"/>
              <a:t>ie</a:t>
            </a:r>
            <a:r>
              <a:rPr lang="en-US"/>
              <a:t> Mathematics]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71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be interactive. Click the button for extra elements.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99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78909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Use the arrows in the top right corner to go to the next 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Some slides may be interactive. Click the button for extra elements.</a:t>
            </a:r>
          </a:p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23449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41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3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840836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4094980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2392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right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9306464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248" y="882711"/>
            <a:ext cx="1095552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0505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udio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65" y="2011511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1A4F55B-2933-4915-8DF5-46CCF219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263" y="3829953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7342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4172141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text content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5125D-1690-4057-A80F-E538A0D974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57864"/>
            <a:ext cx="10721975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4917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6343650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360613"/>
            <a:ext cx="3971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530218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05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69972"/>
            <a:ext cx="6343650" cy="2573337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970213"/>
            <a:ext cx="3971925" cy="2573337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287768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8033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 2 Text and image with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9349596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24024"/>
            <a:ext cx="6343650" cy="3119286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2424025"/>
            <a:ext cx="3971925" cy="3119526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CEF98D6-F59C-4F9C-B5B3-EB655602E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91312" y="882709"/>
            <a:ext cx="1062487" cy="132556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5159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10515600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6526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sz="95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</a:pP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et Information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03C058-EA07-4D9B-A1EE-240F2906A2AF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52F74D-9B6F-4AA9-9DD7-C1E45173E2EE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590245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5114925" cy="315436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75" y="2360613"/>
            <a:ext cx="5114925" cy="3154362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15" name="Action Button: Get Information 1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6907BB-7AF1-4D4F-8816-E332EE04EF74}"/>
              </a:ext>
            </a:extLst>
          </p:cNvPr>
          <p:cNvSpPr/>
          <p:nvPr userDrawn="1"/>
        </p:nvSpPr>
        <p:spPr>
          <a:xfrm>
            <a:off x="838200" y="5550484"/>
            <a:ext cx="740938" cy="740938"/>
          </a:xfrm>
          <a:prstGeom prst="actionButtonInform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FC7B1-F2FD-48FD-85E7-27B7E419A03A}"/>
              </a:ext>
            </a:extLst>
          </p:cNvPr>
          <p:cNvSpPr txBox="1"/>
          <p:nvPr userDrawn="1"/>
        </p:nvSpPr>
        <p:spPr>
          <a:xfrm>
            <a:off x="1579138" y="5736287"/>
            <a:ext cx="361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rgbClr val="397A80"/>
                </a:solidFill>
              </a:rPr>
              <a:t>Click here for answer</a:t>
            </a:r>
          </a:p>
        </p:txBody>
      </p:sp>
    </p:spTree>
    <p:extLst>
      <p:ext uri="{BB962C8B-B14F-4D97-AF65-F5344CB8AC3E}">
        <p14:creationId xmlns:p14="http://schemas.microsoft.com/office/powerpoint/2010/main" val="2000527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60372"/>
            <a:ext cx="7629525" cy="311740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2360373"/>
            <a:ext cx="2676525" cy="311740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073455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Reference list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7A7227-D7B3-4D00-B2A5-0B3724C86E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2188" y="1870075"/>
            <a:ext cx="10567987" cy="3503613"/>
          </a:xfrm>
        </p:spPr>
        <p:txBody>
          <a:bodyPr/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add references – Use Harvard referencing conventions </a:t>
            </a:r>
            <a:r>
              <a:rPr lang="en-AU" b="0" i="0">
                <a:effectLst/>
                <a:latin typeface="Segoe UI" panose="020B0502040204020203" pitchFamily="34" charset="0"/>
              </a:rPr>
              <a:t>[Channel Name] YYYY, [Video Title], Platform, DD MMMM, viewed DD MMMM YYYY, &lt; URL 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34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B3498-21F4-42F0-BF67-C41094D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31C6B-6371-4829-9F74-DE8BF49E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5B9D-D857-4B06-83C8-51533B70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021A1C-406F-4A9D-B032-D4B25FFA3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64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right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 dirty="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Copyright statement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CD593-D986-4AB4-989A-D1EDAD34BA34}"/>
              </a:ext>
            </a:extLst>
          </p:cNvPr>
          <p:cNvSpPr txBox="1"/>
          <p:nvPr userDrawn="1"/>
        </p:nvSpPr>
        <p:spPr>
          <a:xfrm>
            <a:off x="838200" y="1949570"/>
            <a:ext cx="9858555" cy="3476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The Department for Education, South Australia, has created teaching and curriculum resources to support students during the staged return to school in 2022. </a:t>
            </a:r>
          </a:p>
          <a:p>
            <a:pPr lvl="0"/>
            <a:endParaRPr lang="en-A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The resources are available for students, parents and teachers in South Australia, where students are undertaking remote learning.  </a:t>
            </a:r>
          </a:p>
          <a:p>
            <a:pPr lvl="0"/>
            <a:endParaRPr lang="en-A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The material has been produced and communicated on behalf of the State and, to the extent necessary, in reliance on section 113P and/or Part VII of the </a:t>
            </a:r>
            <a:r>
              <a:rPr lang="en-AU" i="1" dirty="0">
                <a:latin typeface="Segoe UI" panose="020B0502040204020203" pitchFamily="34" charset="0"/>
                <a:cs typeface="Segoe UI" panose="020B0502040204020203" pitchFamily="34" charset="0"/>
              </a:rPr>
              <a:t>Copyright Act 1968 </a:t>
            </a:r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AU" dirty="0" err="1">
                <a:latin typeface="Segoe UI" panose="020B0502040204020203" pitchFamily="34" charset="0"/>
                <a:cs typeface="Segoe UI" panose="020B0502040204020203" pitchFamily="34" charset="0"/>
              </a:rPr>
              <a:t>Cth</a:t>
            </a:r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lvl="0"/>
            <a:endParaRPr lang="en-A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</a:rPr>
              <a:t>If you believe you own or otherwise have an interest in the copyright in any aspect of these materials and object to its use, please notify </a:t>
            </a:r>
            <a:r>
              <a:rPr lang="en-AU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education.customers@sa.gov.au </a:t>
            </a:r>
            <a:endParaRPr lang="en-AU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9123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2314575"/>
            <a:ext cx="10515600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66539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80814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2390775"/>
            <a:ext cx="10515600" cy="29146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409837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881223"/>
            <a:ext cx="10515600" cy="25965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011512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765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o right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9306464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248" y="882711"/>
            <a:ext cx="1095552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964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audio with a lot of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101653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513"/>
            <a:ext cx="10515600" cy="35611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 content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65" y="2011511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1A4F55B-2933-4915-8DF5-46CCF219C1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263" y="3829953"/>
            <a:ext cx="751936" cy="10165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pPr lvl="0"/>
            <a:r>
              <a:rPr lang="en-US"/>
              <a:t>Place audio recording here and delete text box.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9508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AB5A0A-23FD-4E3A-93E6-4B571BF21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EA932A86-A37F-42D9-BD92-7328B99DC1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907" y="6459748"/>
            <a:ext cx="468431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80D8335-EBEA-4476-9B29-E2C2C046D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767720"/>
            <a:ext cx="4104736" cy="5778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Place audio recording here and delete text box.</a:t>
            </a:r>
            <a:br>
              <a:rPr lang="en-US"/>
            </a:br>
            <a:r>
              <a:rPr lang="en-US"/>
              <a:t>To record click insert &gt; audio &gt; record audio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440610"/>
            <a:ext cx="10515600" cy="4054415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740A-B142-42FC-BB74-D9E63F1C51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554663"/>
            <a:ext cx="6692900" cy="38100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5pPr>
              <a:defRPr/>
            </a:lvl5pPr>
          </a:lstStyle>
          <a:p>
            <a:pPr lvl="0"/>
            <a:r>
              <a:rPr lang="en-AU"/>
              <a:t>Optional text for image reference</a:t>
            </a:r>
          </a:p>
        </p:txBody>
      </p:sp>
    </p:spTree>
    <p:extLst>
      <p:ext uri="{BB962C8B-B14F-4D97-AF65-F5344CB8AC3E}">
        <p14:creationId xmlns:p14="http://schemas.microsoft.com/office/powerpoint/2010/main" val="2036674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6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7" r:id="rId4"/>
    <p:sldLayoutId id="2147483668" r:id="rId5"/>
    <p:sldLayoutId id="2147483660" r:id="rId6"/>
    <p:sldLayoutId id="2147483675" r:id="rId7"/>
    <p:sldLayoutId id="2147483672" r:id="rId8"/>
    <p:sldLayoutId id="2147483670" r:id="rId9"/>
    <p:sldLayoutId id="2147483674" r:id="rId10"/>
    <p:sldLayoutId id="2147483664" r:id="rId11"/>
    <p:sldLayoutId id="2147483669" r:id="rId12"/>
    <p:sldLayoutId id="2147483673" r:id="rId13"/>
    <p:sldLayoutId id="2147483662" r:id="rId14"/>
    <p:sldLayoutId id="2147483666" r:id="rId15"/>
    <p:sldLayoutId id="2147483665" r:id="rId16"/>
    <p:sldLayoutId id="2147483676" r:id="rId17"/>
    <p:sldLayoutId id="214748365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46028-DDEE-47A9-8A55-1FEC03650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D0874-BDAC-44FE-ADE4-8E491468D91D}" type="datetimeFigureOut">
              <a:rPr lang="en-AU" smtClean="0"/>
              <a:t>30/03/2022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E1C6-4D5B-44AE-B601-02832560C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495C2-037D-4D5C-BBBA-FE1B46933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6B5F7-B2A7-46F3-89A4-4CD4F447CD9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876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YZJEH6iKHiA?feature=oembed" TargetMode="External"/><Relationship Id="rId7" Type="http://schemas.openxmlformats.org/officeDocument/2006/relationships/image" Target="../media/image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19A7-28C1-4456-AA1B-10100DF6C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Year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1DB66-0417-403D-8A90-5058DCCE5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Lesson 9 – evaluative language in narratives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97118-CD2B-4676-8ECA-E66DE8A5A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English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FBE534-2E58-43D9-A9B0-66BD79066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8686" y="1552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32FE72-0EAD-4DC8-B75F-00842215C332}"/>
              </a:ext>
            </a:extLst>
          </p:cNvPr>
          <p:cNvSpPr txBox="1"/>
          <p:nvPr/>
        </p:nvSpPr>
        <p:spPr>
          <a:xfrm>
            <a:off x="2877207" y="126124"/>
            <a:ext cx="6432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000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DA7231-78EF-48DB-ACDA-4A0351105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0315" y="526234"/>
            <a:ext cx="406400" cy="406400"/>
          </a:xfrm>
          <a:prstGeom prst="rect">
            <a:avLst/>
          </a:prstGeom>
        </p:spPr>
      </p:pic>
      <p:pic>
        <p:nvPicPr>
          <p:cNvPr id="8" name="Online Media 7" title="The three little wolves and the big bad pig - Picture book read aloud | Look before buying kids book">
            <a:hlinkClick r:id="" action="ppaction://media"/>
            <a:extLst>
              <a:ext uri="{FF2B5EF4-FFF2-40B4-BE49-F238E27FC236}">
                <a16:creationId xmlns:a16="http://schemas.microsoft.com/office/drawing/2014/main" id="{A8E70251-A859-47BA-AE20-B41ACDC94BB2}"/>
              </a:ext>
            </a:extLst>
          </p:cNvPr>
          <p:cNvPicPr>
            <a:picLocks noGrp="1" noRot="1" noChangeAspect="1"/>
          </p:cNvPicPr>
          <p:nvPr>
            <p:ph type="media" sz="quarter" idx="10"/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758575" y="1243173"/>
            <a:ext cx="7838521" cy="4428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E5EDB7-2114-4BE1-A670-E4CD026A77C5}"/>
              </a:ext>
            </a:extLst>
          </p:cNvPr>
          <p:cNvSpPr txBox="1"/>
          <p:nvPr/>
        </p:nvSpPr>
        <p:spPr>
          <a:xfrm>
            <a:off x="8835774" y="1850571"/>
            <a:ext cx="315416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latin typeface="Calibri"/>
                <a:cs typeface="Calibri Light"/>
              </a:rPr>
              <a:t>Listen for </a:t>
            </a:r>
            <a:r>
              <a:rPr lang="en-GB" sz="2800" b="1" dirty="0">
                <a:latin typeface="Calibri"/>
                <a:cs typeface="Calibri Light"/>
              </a:rPr>
              <a:t>evaluative language </a:t>
            </a:r>
            <a:r>
              <a:rPr lang="en-GB" sz="2800" dirty="0">
                <a:latin typeface="Calibri"/>
                <a:cs typeface="Calibri Light"/>
              </a:rPr>
              <a:t>in the story. 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C57CA8B-AE63-49CE-8427-9834A1595F81}"/>
              </a:ext>
            </a:extLst>
          </p:cNvPr>
          <p:cNvSpPr txBox="1"/>
          <p:nvPr/>
        </p:nvSpPr>
        <p:spPr>
          <a:xfrm>
            <a:off x="687614" y="5667829"/>
            <a:ext cx="5827485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" dirty="0">
                <a:solidFill>
                  <a:srgbClr val="A5A5A5"/>
                </a:solidFill>
                <a:cs typeface="Segoe UI"/>
              </a:rPr>
              <a:t>Source: The three little wolves and the big bad pig – picture book read aloud on YouTube (Storytime with Shayne, 2022)</a:t>
            </a:r>
            <a:r>
              <a:rPr lang="en-AU" sz="800" dirty="0">
                <a:solidFill>
                  <a:srgbClr val="A5A5A5"/>
                </a:solidFill>
                <a:cs typeface="Segoe UI"/>
              </a:rPr>
              <a:t> </a:t>
            </a:r>
            <a:r>
              <a:rPr lang="en-GB" sz="800" dirty="0">
                <a:solidFill>
                  <a:srgbClr val="A5A5A5"/>
                </a:solidFill>
                <a:cs typeface="Calibri"/>
              </a:rPr>
              <a:t> </a:t>
            </a:r>
          </a:p>
          <a:p>
            <a:r>
              <a:rPr lang="en-GB" sz="800" dirty="0">
                <a:solidFill>
                  <a:srgbClr val="A5A5A5"/>
                </a:solidFill>
                <a:cs typeface="Segoe UI"/>
              </a:rPr>
              <a:t>For your safety, watch this video in the slideshow without accessing YouTube.</a:t>
            </a:r>
            <a:r>
              <a:rPr lang="en-AU" sz="800" dirty="0">
                <a:solidFill>
                  <a:srgbClr val="A5A5A5"/>
                </a:solidFill>
                <a:cs typeface="Segoe UI"/>
              </a:rPr>
              <a:t> </a:t>
            </a:r>
            <a:r>
              <a:rPr lang="en-GB" sz="800" dirty="0">
                <a:solidFill>
                  <a:srgbClr val="A5A5A5"/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935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28AA02-6C9D-4293-8F53-1B72BDB1F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message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867B0C-9D47-428C-B0ED-1AE9B5B56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This story persuades us to agree that it is better to be kind and friendly than mean and nasty. </a:t>
            </a:r>
          </a:p>
          <a:p>
            <a:r>
              <a:rPr lang="en-AU" dirty="0"/>
              <a:t>It also persuades us to believe that people can change for the better when they see things differently. </a:t>
            </a:r>
          </a:p>
        </p:txBody>
      </p:sp>
      <p:pic>
        <p:nvPicPr>
          <p:cNvPr id="11" name="Content Placeholder 4" descr="A picture containing text, spectacles&#10;&#10;Description automatically generated">
            <a:extLst>
              <a:ext uri="{FF2B5EF4-FFF2-40B4-BE49-F238E27FC236}">
                <a16:creationId xmlns:a16="http://schemas.microsoft.com/office/drawing/2014/main" id="{4B1523E2-9133-4875-918C-3A39D495B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4" y="2360372"/>
            <a:ext cx="3971926" cy="2965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36C2DC-672B-4B04-A57E-4C4815934878}"/>
              </a:ext>
            </a:extLst>
          </p:cNvPr>
          <p:cNvSpPr txBox="1"/>
          <p:nvPr/>
        </p:nvSpPr>
        <p:spPr>
          <a:xfrm>
            <a:off x="7381874" y="5496478"/>
            <a:ext cx="8418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" dirty="0">
                <a:solidFill>
                  <a:srgbClr val="A5A5A5"/>
                </a:solidFill>
              </a:rPr>
              <a:t>Source: </a:t>
            </a:r>
            <a:r>
              <a:rPr lang="en-AU" sz="800" dirty="0" err="1">
                <a:solidFill>
                  <a:srgbClr val="A5A5A5"/>
                </a:solidFill>
              </a:rPr>
              <a:t>Pixabay</a:t>
            </a:r>
            <a:endParaRPr lang="en-AU" sz="800" dirty="0">
              <a:solidFill>
                <a:srgbClr val="A5A5A5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F690120-D10D-4713-9984-44B13D0FF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5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B917E-B9BA-43A5-BFCB-E2B7133A4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703" y="1774543"/>
            <a:ext cx="8601774" cy="4389457"/>
          </a:xfrm>
        </p:spPr>
        <p:txBody>
          <a:bodyPr>
            <a:normAutofit lnSpcReduction="10000"/>
          </a:bodyPr>
          <a:lstStyle/>
          <a:p>
            <a:r>
              <a:rPr lang="en-AU" dirty="0"/>
              <a:t>I’ll </a:t>
            </a:r>
            <a:r>
              <a:rPr lang="en-AU" dirty="0">
                <a:solidFill>
                  <a:srgbClr val="00B050"/>
                </a:solidFill>
              </a:rPr>
              <a:t>blow</a:t>
            </a:r>
            <a:r>
              <a:rPr lang="en-AU" dirty="0"/>
              <a:t> your house down.             </a:t>
            </a:r>
          </a:p>
          <a:p>
            <a:endParaRPr lang="en-AU" dirty="0"/>
          </a:p>
          <a:p>
            <a:r>
              <a:rPr lang="en-AU" dirty="0"/>
              <a:t>“Please will you give us some bricks?” </a:t>
            </a:r>
            <a:r>
              <a:rPr lang="en-AU" dirty="0">
                <a:solidFill>
                  <a:srgbClr val="00B050"/>
                </a:solidFill>
              </a:rPr>
              <a:t>asked</a:t>
            </a:r>
            <a:r>
              <a:rPr lang="en-AU" dirty="0"/>
              <a:t> the wolves.</a:t>
            </a:r>
          </a:p>
          <a:p>
            <a:r>
              <a:rPr lang="en-AU"/>
              <a:t>“Certainly,” </a:t>
            </a:r>
            <a:r>
              <a:rPr lang="en-AU" dirty="0">
                <a:solidFill>
                  <a:srgbClr val="00B050"/>
                </a:solidFill>
              </a:rPr>
              <a:t>said</a:t>
            </a:r>
            <a:r>
              <a:rPr lang="en-AU" dirty="0"/>
              <a:t> the kangaroo.</a:t>
            </a:r>
          </a:p>
          <a:p>
            <a:endParaRPr lang="en-AU" dirty="0"/>
          </a:p>
          <a:p>
            <a:r>
              <a:rPr lang="en-AU" dirty="0"/>
              <a:t>They </a:t>
            </a:r>
            <a:r>
              <a:rPr lang="en-AU" dirty="0">
                <a:solidFill>
                  <a:srgbClr val="00B050"/>
                </a:solidFill>
              </a:rPr>
              <a:t>saw</a:t>
            </a:r>
            <a:r>
              <a:rPr lang="en-AU" dirty="0"/>
              <a:t> the big bad pig.</a:t>
            </a:r>
          </a:p>
          <a:p>
            <a:r>
              <a:rPr lang="en-AU" dirty="0"/>
              <a:t>He </a:t>
            </a:r>
            <a:r>
              <a:rPr lang="en-AU" dirty="0">
                <a:solidFill>
                  <a:srgbClr val="00B050"/>
                </a:solidFill>
              </a:rPr>
              <a:t>realised</a:t>
            </a:r>
            <a:r>
              <a:rPr lang="en-AU" dirty="0"/>
              <a:t> how horrible he had been. </a:t>
            </a:r>
          </a:p>
          <a:p>
            <a:endParaRPr lang="en-AU" dirty="0"/>
          </a:p>
          <a:p>
            <a:r>
              <a:rPr lang="en-AU" dirty="0"/>
              <a:t>There </a:t>
            </a:r>
            <a:r>
              <a:rPr lang="en-AU" dirty="0">
                <a:solidFill>
                  <a:srgbClr val="00B050"/>
                </a:solidFill>
              </a:rPr>
              <a:t>were</a:t>
            </a:r>
            <a:r>
              <a:rPr lang="en-AU" dirty="0"/>
              <a:t> three little wolves. The first </a:t>
            </a:r>
            <a:r>
              <a:rPr lang="en-AU" dirty="0">
                <a:solidFill>
                  <a:srgbClr val="00B050"/>
                </a:solidFill>
              </a:rPr>
              <a:t>was</a:t>
            </a:r>
            <a:r>
              <a:rPr lang="en-AU" dirty="0"/>
              <a:t> black.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A1B0C7-EC75-4729-BA50-D0473E38E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772" y="587663"/>
            <a:ext cx="10515600" cy="1101726"/>
          </a:xfrm>
        </p:spPr>
        <p:txBody>
          <a:bodyPr/>
          <a:lstStyle/>
          <a:p>
            <a:r>
              <a:rPr lang="en-AU" dirty="0">
                <a:cs typeface="Calibri"/>
              </a:rPr>
              <a:t>Verb types – examples from the story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C1F93A-F1C8-42CF-B748-D07760D4A2BA}"/>
              </a:ext>
            </a:extLst>
          </p:cNvPr>
          <p:cNvGrpSpPr/>
          <p:nvPr/>
        </p:nvGrpSpPr>
        <p:grpSpPr>
          <a:xfrm>
            <a:off x="455880" y="1596946"/>
            <a:ext cx="1215774" cy="950447"/>
            <a:chOff x="704275" y="1762408"/>
            <a:chExt cx="1215774" cy="950447"/>
          </a:xfrm>
        </p:grpSpPr>
        <p:sp>
          <p:nvSpPr>
            <p:cNvPr id="19" name="Explosion: 8 Points 18">
              <a:extLst>
                <a:ext uri="{FF2B5EF4-FFF2-40B4-BE49-F238E27FC236}">
                  <a16:creationId xmlns:a16="http://schemas.microsoft.com/office/drawing/2014/main" id="{4AC77B3F-68B6-48BB-A6E2-C3D3C6D68AE1}"/>
                </a:ext>
              </a:extLst>
            </p:cNvPr>
            <p:cNvSpPr/>
            <p:nvPr/>
          </p:nvSpPr>
          <p:spPr>
            <a:xfrm>
              <a:off x="704275" y="1762408"/>
              <a:ext cx="1215774" cy="950447"/>
            </a:xfrm>
            <a:prstGeom prst="irregularSeal1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AD5523-A661-4F8D-B3D2-CA24BB8C3256}"/>
                </a:ext>
              </a:extLst>
            </p:cNvPr>
            <p:cNvSpPr txBox="1"/>
            <p:nvPr/>
          </p:nvSpPr>
          <p:spPr>
            <a:xfrm>
              <a:off x="940766" y="2025556"/>
              <a:ext cx="74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343176-CC7E-4568-A31C-5F759E2979CB}"/>
              </a:ext>
            </a:extLst>
          </p:cNvPr>
          <p:cNvGrpSpPr/>
          <p:nvPr/>
        </p:nvGrpSpPr>
        <p:grpSpPr>
          <a:xfrm>
            <a:off x="568166" y="2900680"/>
            <a:ext cx="916112" cy="616449"/>
            <a:chOff x="983013" y="3220471"/>
            <a:chExt cx="916112" cy="616449"/>
          </a:xfrm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D725B082-8942-4CFC-B273-E4072E5A2667}"/>
                </a:ext>
              </a:extLst>
            </p:cNvPr>
            <p:cNvSpPr/>
            <p:nvPr/>
          </p:nvSpPr>
          <p:spPr>
            <a:xfrm>
              <a:off x="983013" y="3220471"/>
              <a:ext cx="916112" cy="616449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C653B85-23A4-481B-9474-DF4CEC9278D5}"/>
                </a:ext>
              </a:extLst>
            </p:cNvPr>
            <p:cNvSpPr txBox="1"/>
            <p:nvPr/>
          </p:nvSpPr>
          <p:spPr>
            <a:xfrm>
              <a:off x="1115241" y="3352154"/>
              <a:ext cx="742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saying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4A8DC78-A7F2-419C-BB6D-08DCC3D76759}"/>
              </a:ext>
            </a:extLst>
          </p:cNvPr>
          <p:cNvGrpSpPr/>
          <p:nvPr/>
        </p:nvGrpSpPr>
        <p:grpSpPr>
          <a:xfrm>
            <a:off x="416314" y="5401463"/>
            <a:ext cx="1215775" cy="616449"/>
            <a:chOff x="533038" y="5462535"/>
            <a:chExt cx="1215775" cy="488022"/>
          </a:xfrm>
        </p:grpSpPr>
        <p:sp>
          <p:nvSpPr>
            <p:cNvPr id="25" name="Arrow: Left-Right 24">
              <a:extLst>
                <a:ext uri="{FF2B5EF4-FFF2-40B4-BE49-F238E27FC236}">
                  <a16:creationId xmlns:a16="http://schemas.microsoft.com/office/drawing/2014/main" id="{57C568A7-7E84-4767-8C01-1B86E8B6BE8D}"/>
                </a:ext>
              </a:extLst>
            </p:cNvPr>
            <p:cNvSpPr/>
            <p:nvPr/>
          </p:nvSpPr>
          <p:spPr>
            <a:xfrm>
              <a:off x="533038" y="5462535"/>
              <a:ext cx="1215775" cy="488022"/>
            </a:xfrm>
            <a:prstGeom prst="leftRightArrow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1BBDE3B-9EF6-4592-AF23-1855573FCEC7}"/>
                </a:ext>
              </a:extLst>
            </p:cNvPr>
            <p:cNvSpPr txBox="1"/>
            <p:nvPr/>
          </p:nvSpPr>
          <p:spPr>
            <a:xfrm>
              <a:off x="721506" y="5561670"/>
              <a:ext cx="916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relating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27EEBD-0D93-40E5-A48F-4FD308E1C247}"/>
              </a:ext>
            </a:extLst>
          </p:cNvPr>
          <p:cNvGrpSpPr/>
          <p:nvPr/>
        </p:nvGrpSpPr>
        <p:grpSpPr>
          <a:xfrm>
            <a:off x="568203" y="4104840"/>
            <a:ext cx="1117476" cy="616449"/>
            <a:chOff x="838200" y="4341503"/>
            <a:chExt cx="965900" cy="616449"/>
          </a:xfrm>
        </p:grpSpPr>
        <p:sp>
          <p:nvSpPr>
            <p:cNvPr id="28" name="Thought Bubble: Cloud 27">
              <a:extLst>
                <a:ext uri="{FF2B5EF4-FFF2-40B4-BE49-F238E27FC236}">
                  <a16:creationId xmlns:a16="http://schemas.microsoft.com/office/drawing/2014/main" id="{19582E18-14AE-4EAF-8BA7-01F1681749B9}"/>
                </a:ext>
              </a:extLst>
            </p:cNvPr>
            <p:cNvSpPr/>
            <p:nvPr/>
          </p:nvSpPr>
          <p:spPr>
            <a:xfrm>
              <a:off x="838200" y="4341503"/>
              <a:ext cx="916112" cy="616449"/>
            </a:xfrm>
            <a:prstGeom prst="cloud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CBD7445-9965-43A3-95E2-6526816797E2}"/>
                </a:ext>
              </a:extLst>
            </p:cNvPr>
            <p:cNvSpPr txBox="1"/>
            <p:nvPr/>
          </p:nvSpPr>
          <p:spPr>
            <a:xfrm>
              <a:off x="887988" y="4462626"/>
              <a:ext cx="916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thinking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CBDD6E-DBC8-48B2-AE47-01B11D19F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8944" y="5876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5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5918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3CA6-3B31-4DC5-8F9F-B229B0818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8931"/>
            <a:ext cx="10515600" cy="1325563"/>
          </a:xfrm>
        </p:spPr>
        <p:txBody>
          <a:bodyPr/>
          <a:lstStyle/>
          <a:p>
            <a:r>
              <a:rPr lang="en-AU" dirty="0"/>
              <a:t>Activity – sort the verbs from the story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0191C73-ACFE-418A-9195-005915DC0CC0}"/>
              </a:ext>
            </a:extLst>
          </p:cNvPr>
          <p:cNvGraphicFramePr>
            <a:graphicFrameLocks noGrp="1"/>
          </p:cNvGraphicFramePr>
          <p:nvPr/>
        </p:nvGraphicFramePr>
        <p:xfrm>
          <a:off x="479350" y="2508371"/>
          <a:ext cx="48600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728883717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3617041911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358639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grunted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decided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fetched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837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saw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said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asked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545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shouted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had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smelled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418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was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realised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were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198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be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smashed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knocked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328085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061F83FF-F838-428E-8347-8B627551A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956410"/>
              </p:ext>
            </p:extLst>
          </p:nvPr>
        </p:nvGraphicFramePr>
        <p:xfrm>
          <a:off x="5620351" y="2364740"/>
          <a:ext cx="6178952" cy="2878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4738">
                  <a:extLst>
                    <a:ext uri="{9D8B030D-6E8A-4147-A177-3AD203B41FA5}">
                      <a16:colId xmlns:a16="http://schemas.microsoft.com/office/drawing/2014/main" val="728883717"/>
                    </a:ext>
                  </a:extLst>
                </a:gridCol>
                <a:gridCol w="1544738">
                  <a:extLst>
                    <a:ext uri="{9D8B030D-6E8A-4147-A177-3AD203B41FA5}">
                      <a16:colId xmlns:a16="http://schemas.microsoft.com/office/drawing/2014/main" val="2672531250"/>
                    </a:ext>
                  </a:extLst>
                </a:gridCol>
                <a:gridCol w="1544738">
                  <a:extLst>
                    <a:ext uri="{9D8B030D-6E8A-4147-A177-3AD203B41FA5}">
                      <a16:colId xmlns:a16="http://schemas.microsoft.com/office/drawing/2014/main" val="3617041911"/>
                    </a:ext>
                  </a:extLst>
                </a:gridCol>
                <a:gridCol w="1544738">
                  <a:extLst>
                    <a:ext uri="{9D8B030D-6E8A-4147-A177-3AD203B41FA5}">
                      <a16:colId xmlns:a16="http://schemas.microsoft.com/office/drawing/2014/main" val="2358639625"/>
                    </a:ext>
                  </a:extLst>
                </a:gridCol>
              </a:tblGrid>
              <a:tr h="773952">
                <a:tc>
                  <a:txBody>
                    <a:bodyPr/>
                    <a:lstStyle/>
                    <a:p>
                      <a:pPr algn="ctr"/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545489"/>
                  </a:ext>
                </a:extLst>
              </a:tr>
              <a:tr h="1506461">
                <a:tc>
                  <a:txBody>
                    <a:bodyPr/>
                    <a:lstStyle/>
                    <a:p>
                      <a:pPr algn="ctr"/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418829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81D1B54C-EA95-4E48-B671-9FDD9754FD06}"/>
              </a:ext>
            </a:extLst>
          </p:cNvPr>
          <p:cNvGrpSpPr/>
          <p:nvPr/>
        </p:nvGrpSpPr>
        <p:grpSpPr>
          <a:xfrm>
            <a:off x="5772751" y="2497724"/>
            <a:ext cx="1215774" cy="950447"/>
            <a:chOff x="704275" y="1762408"/>
            <a:chExt cx="1215774" cy="950447"/>
          </a:xfrm>
        </p:grpSpPr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939A098-B52F-45DD-9CC6-E324E90914E5}"/>
                </a:ext>
              </a:extLst>
            </p:cNvPr>
            <p:cNvSpPr/>
            <p:nvPr/>
          </p:nvSpPr>
          <p:spPr>
            <a:xfrm>
              <a:off x="704275" y="1762408"/>
              <a:ext cx="1215774" cy="950447"/>
            </a:xfrm>
            <a:prstGeom prst="irregularSeal1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782021-4806-4FE0-8B32-E47186BFAE63}"/>
                </a:ext>
              </a:extLst>
            </p:cNvPr>
            <p:cNvSpPr txBox="1"/>
            <p:nvPr/>
          </p:nvSpPr>
          <p:spPr>
            <a:xfrm>
              <a:off x="940766" y="2025556"/>
              <a:ext cx="74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dirty="0">
                  <a:solidFill>
                    <a:srgbClr val="00B050"/>
                  </a:solidFill>
                </a:rPr>
                <a:t>action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040358-62F0-4889-ACE9-D329E127A1D7}"/>
              </a:ext>
            </a:extLst>
          </p:cNvPr>
          <p:cNvGrpSpPr/>
          <p:nvPr/>
        </p:nvGrpSpPr>
        <p:grpSpPr>
          <a:xfrm>
            <a:off x="7448307" y="2621924"/>
            <a:ext cx="916112" cy="616449"/>
            <a:chOff x="983013" y="3220471"/>
            <a:chExt cx="916112" cy="616449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0A1883DE-5045-4AE2-8385-6B3539912BDA}"/>
                </a:ext>
              </a:extLst>
            </p:cNvPr>
            <p:cNvSpPr/>
            <p:nvPr/>
          </p:nvSpPr>
          <p:spPr>
            <a:xfrm>
              <a:off x="983013" y="3220471"/>
              <a:ext cx="916112" cy="616449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DC48B5-47E2-4534-9FA4-C64723EA95A7}"/>
                </a:ext>
              </a:extLst>
            </p:cNvPr>
            <p:cNvSpPr txBox="1"/>
            <p:nvPr/>
          </p:nvSpPr>
          <p:spPr>
            <a:xfrm>
              <a:off x="1115241" y="3352154"/>
              <a:ext cx="742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saying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0DECD0-5F2F-4FDA-BEC3-DDE93665796B}"/>
              </a:ext>
            </a:extLst>
          </p:cNvPr>
          <p:cNvGrpSpPr/>
          <p:nvPr/>
        </p:nvGrpSpPr>
        <p:grpSpPr>
          <a:xfrm>
            <a:off x="9054006" y="2621924"/>
            <a:ext cx="1117476" cy="616449"/>
            <a:chOff x="838200" y="4341503"/>
            <a:chExt cx="965900" cy="616449"/>
          </a:xfrm>
        </p:grpSpPr>
        <p:sp>
          <p:nvSpPr>
            <p:cNvPr id="16" name="Thought Bubble: Cloud 15">
              <a:extLst>
                <a:ext uri="{FF2B5EF4-FFF2-40B4-BE49-F238E27FC236}">
                  <a16:creationId xmlns:a16="http://schemas.microsoft.com/office/drawing/2014/main" id="{9A03EE4C-29BB-48BA-B577-64B8FD7DB188}"/>
                </a:ext>
              </a:extLst>
            </p:cNvPr>
            <p:cNvSpPr/>
            <p:nvPr/>
          </p:nvSpPr>
          <p:spPr>
            <a:xfrm>
              <a:off x="838200" y="4341503"/>
              <a:ext cx="916112" cy="616449"/>
            </a:xfrm>
            <a:prstGeom prst="cloud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0A5D0E-D492-4E55-A65A-F29E6AC723DD}"/>
                </a:ext>
              </a:extLst>
            </p:cNvPr>
            <p:cNvSpPr txBox="1"/>
            <p:nvPr/>
          </p:nvSpPr>
          <p:spPr>
            <a:xfrm>
              <a:off x="887988" y="4462626"/>
              <a:ext cx="916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dirty="0">
                  <a:solidFill>
                    <a:srgbClr val="00B050"/>
                  </a:solidFill>
                </a:rPr>
                <a:t>thinking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CC7277-F6BB-4C66-8A40-8D2083508AF0}"/>
              </a:ext>
            </a:extLst>
          </p:cNvPr>
          <p:cNvGrpSpPr/>
          <p:nvPr/>
        </p:nvGrpSpPr>
        <p:grpSpPr>
          <a:xfrm>
            <a:off x="10400170" y="2614659"/>
            <a:ext cx="1215775" cy="616449"/>
            <a:chOff x="533038" y="5462535"/>
            <a:chExt cx="1215775" cy="488022"/>
          </a:xfrm>
        </p:grpSpPr>
        <p:sp>
          <p:nvSpPr>
            <p:cNvPr id="19" name="Arrow: Left-Right 18">
              <a:extLst>
                <a:ext uri="{FF2B5EF4-FFF2-40B4-BE49-F238E27FC236}">
                  <a16:creationId xmlns:a16="http://schemas.microsoft.com/office/drawing/2014/main" id="{0AC0EBD4-22BF-4813-9955-7E3F0E4B142F}"/>
                </a:ext>
              </a:extLst>
            </p:cNvPr>
            <p:cNvSpPr/>
            <p:nvPr/>
          </p:nvSpPr>
          <p:spPr>
            <a:xfrm>
              <a:off x="533038" y="5462535"/>
              <a:ext cx="1215775" cy="488022"/>
            </a:xfrm>
            <a:prstGeom prst="leftRightArrow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B629A9-D715-4632-AEAE-231480AF0F04}"/>
                </a:ext>
              </a:extLst>
            </p:cNvPr>
            <p:cNvSpPr txBox="1"/>
            <p:nvPr/>
          </p:nvSpPr>
          <p:spPr>
            <a:xfrm>
              <a:off x="721506" y="5561670"/>
              <a:ext cx="916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dirty="0">
                  <a:solidFill>
                    <a:srgbClr val="00B050"/>
                  </a:solidFill>
                </a:rPr>
                <a:t>relating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0CA2BC-85DF-4277-B1CF-A6BEC75F5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598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7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3CA6-3B31-4DC5-8F9F-B229B0818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Answers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0191C73-ACFE-418A-9195-005915DC0C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571645"/>
              </p:ext>
            </p:extLst>
          </p:nvPr>
        </p:nvGraphicFramePr>
        <p:xfrm>
          <a:off x="1128000" y="2350094"/>
          <a:ext cx="9936000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4000">
                  <a:extLst>
                    <a:ext uri="{9D8B030D-6E8A-4147-A177-3AD203B41FA5}">
                      <a16:colId xmlns:a16="http://schemas.microsoft.com/office/drawing/2014/main" val="728883717"/>
                    </a:ext>
                  </a:extLst>
                </a:gridCol>
                <a:gridCol w="2484000">
                  <a:extLst>
                    <a:ext uri="{9D8B030D-6E8A-4147-A177-3AD203B41FA5}">
                      <a16:colId xmlns:a16="http://schemas.microsoft.com/office/drawing/2014/main" val="2672531250"/>
                    </a:ext>
                  </a:extLst>
                </a:gridCol>
                <a:gridCol w="2484000">
                  <a:extLst>
                    <a:ext uri="{9D8B030D-6E8A-4147-A177-3AD203B41FA5}">
                      <a16:colId xmlns:a16="http://schemas.microsoft.com/office/drawing/2014/main" val="3617041911"/>
                    </a:ext>
                  </a:extLst>
                </a:gridCol>
                <a:gridCol w="2484000">
                  <a:extLst>
                    <a:ext uri="{9D8B030D-6E8A-4147-A177-3AD203B41FA5}">
                      <a16:colId xmlns:a16="http://schemas.microsoft.com/office/drawing/2014/main" val="23586396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545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2800" b="0">
                          <a:solidFill>
                            <a:schemeClr val="tx1"/>
                          </a:solidFill>
                        </a:rPr>
                        <a:t>fetched</a:t>
                      </a:r>
                      <a:endParaRPr lang="en-US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>
                          <a:solidFill>
                            <a:schemeClr val="tx1"/>
                          </a:solidFill>
                        </a:rPr>
                        <a:t>smashed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>
                          <a:solidFill>
                            <a:schemeClr val="tx1"/>
                          </a:solidFill>
                        </a:rPr>
                        <a:t>knocked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shouted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said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asked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grunted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decided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realised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smelled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saw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was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be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had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dirty="0">
                          <a:solidFill>
                            <a:schemeClr val="tx1"/>
                          </a:solidFill>
                        </a:rPr>
                        <a:t>were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41882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5FF3850-1842-4697-A366-0470E32715A8}"/>
              </a:ext>
            </a:extLst>
          </p:cNvPr>
          <p:cNvGrpSpPr/>
          <p:nvPr/>
        </p:nvGrpSpPr>
        <p:grpSpPr>
          <a:xfrm>
            <a:off x="1797213" y="2598686"/>
            <a:ext cx="1215774" cy="950447"/>
            <a:chOff x="704275" y="1762408"/>
            <a:chExt cx="1215774" cy="950447"/>
          </a:xfrm>
        </p:grpSpPr>
        <p:sp>
          <p:nvSpPr>
            <p:cNvPr id="6" name="Explosion: 8 Points 5">
              <a:extLst>
                <a:ext uri="{FF2B5EF4-FFF2-40B4-BE49-F238E27FC236}">
                  <a16:creationId xmlns:a16="http://schemas.microsoft.com/office/drawing/2014/main" id="{FBBACB21-52D3-4D52-AC78-3C27A7A0BC9A}"/>
                </a:ext>
              </a:extLst>
            </p:cNvPr>
            <p:cNvSpPr/>
            <p:nvPr/>
          </p:nvSpPr>
          <p:spPr>
            <a:xfrm>
              <a:off x="704275" y="1762408"/>
              <a:ext cx="1215774" cy="950447"/>
            </a:xfrm>
            <a:prstGeom prst="irregularSeal1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FC498C-20E3-4822-A53E-22D69295FC8B}"/>
                </a:ext>
              </a:extLst>
            </p:cNvPr>
            <p:cNvSpPr txBox="1"/>
            <p:nvPr/>
          </p:nvSpPr>
          <p:spPr>
            <a:xfrm>
              <a:off x="940766" y="2025556"/>
              <a:ext cx="74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action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DA68020-A559-495E-8389-B56F66E0667C}"/>
              </a:ext>
            </a:extLst>
          </p:cNvPr>
          <p:cNvGrpSpPr/>
          <p:nvPr/>
        </p:nvGrpSpPr>
        <p:grpSpPr>
          <a:xfrm>
            <a:off x="4445031" y="2695560"/>
            <a:ext cx="916112" cy="616449"/>
            <a:chOff x="983013" y="3220471"/>
            <a:chExt cx="916112" cy="616449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C9C1541D-5A90-4DDB-9A5E-7F2285DD7DCC}"/>
                </a:ext>
              </a:extLst>
            </p:cNvPr>
            <p:cNvSpPr/>
            <p:nvPr/>
          </p:nvSpPr>
          <p:spPr>
            <a:xfrm>
              <a:off x="983013" y="3220471"/>
              <a:ext cx="916112" cy="616449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B6B27A-C45C-4E5B-B12C-49065CC3EB81}"/>
                </a:ext>
              </a:extLst>
            </p:cNvPr>
            <p:cNvSpPr txBox="1"/>
            <p:nvPr/>
          </p:nvSpPr>
          <p:spPr>
            <a:xfrm>
              <a:off x="1115241" y="3352154"/>
              <a:ext cx="742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>
                  <a:solidFill>
                    <a:srgbClr val="00B050"/>
                  </a:solidFill>
                </a:rPr>
                <a:t>saying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C33919-FCC9-4A59-948F-A1B6AA6A679D}"/>
              </a:ext>
            </a:extLst>
          </p:cNvPr>
          <p:cNvGrpSpPr/>
          <p:nvPr/>
        </p:nvGrpSpPr>
        <p:grpSpPr>
          <a:xfrm>
            <a:off x="9195158" y="2757204"/>
            <a:ext cx="1215775" cy="616449"/>
            <a:chOff x="533038" y="5462535"/>
            <a:chExt cx="1215775" cy="488022"/>
          </a:xfrm>
        </p:grpSpPr>
        <p:sp>
          <p:nvSpPr>
            <p:cNvPr id="12" name="Arrow: Left-Right 11">
              <a:extLst>
                <a:ext uri="{FF2B5EF4-FFF2-40B4-BE49-F238E27FC236}">
                  <a16:creationId xmlns:a16="http://schemas.microsoft.com/office/drawing/2014/main" id="{33389306-27F7-48E3-879A-AEFD0CC09480}"/>
                </a:ext>
              </a:extLst>
            </p:cNvPr>
            <p:cNvSpPr/>
            <p:nvPr/>
          </p:nvSpPr>
          <p:spPr>
            <a:xfrm>
              <a:off x="533038" y="5462535"/>
              <a:ext cx="1215775" cy="488022"/>
            </a:xfrm>
            <a:prstGeom prst="leftRightArrow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2E09A6-1517-458D-BC65-6F919FA456F6}"/>
                </a:ext>
              </a:extLst>
            </p:cNvPr>
            <p:cNvSpPr txBox="1"/>
            <p:nvPr/>
          </p:nvSpPr>
          <p:spPr>
            <a:xfrm>
              <a:off x="721506" y="5561670"/>
              <a:ext cx="916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dirty="0">
                  <a:solidFill>
                    <a:srgbClr val="00B050"/>
                  </a:solidFill>
                </a:rPr>
                <a:t>relating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6A4D04-064C-4A8A-9CCC-27DCF6FC1446}"/>
              </a:ext>
            </a:extLst>
          </p:cNvPr>
          <p:cNvGrpSpPr/>
          <p:nvPr/>
        </p:nvGrpSpPr>
        <p:grpSpPr>
          <a:xfrm>
            <a:off x="6793187" y="2705834"/>
            <a:ext cx="1117476" cy="616449"/>
            <a:chOff x="838200" y="4341503"/>
            <a:chExt cx="965900" cy="616449"/>
          </a:xfrm>
        </p:grpSpPr>
        <p:sp>
          <p:nvSpPr>
            <p:cNvPr id="15" name="Thought Bubble: Cloud 14">
              <a:extLst>
                <a:ext uri="{FF2B5EF4-FFF2-40B4-BE49-F238E27FC236}">
                  <a16:creationId xmlns:a16="http://schemas.microsoft.com/office/drawing/2014/main" id="{C45025A1-AD50-49D1-A9EE-A043E7B0AD47}"/>
                </a:ext>
              </a:extLst>
            </p:cNvPr>
            <p:cNvSpPr/>
            <p:nvPr/>
          </p:nvSpPr>
          <p:spPr>
            <a:xfrm>
              <a:off x="838200" y="4341503"/>
              <a:ext cx="916112" cy="616449"/>
            </a:xfrm>
            <a:prstGeom prst="cloud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AAB8CA-5AC9-489C-A472-A0D9C314BF34}"/>
                </a:ext>
              </a:extLst>
            </p:cNvPr>
            <p:cNvSpPr txBox="1"/>
            <p:nvPr/>
          </p:nvSpPr>
          <p:spPr>
            <a:xfrm>
              <a:off x="887988" y="4462626"/>
              <a:ext cx="916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dirty="0">
                  <a:solidFill>
                    <a:srgbClr val="00B050"/>
                  </a:solidFill>
                </a:rPr>
                <a:t>thinking</a:t>
              </a:r>
            </a:p>
          </p:txBody>
        </p:sp>
      </p:grp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36AC2F0-6FA0-4283-997E-4487F4DEC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6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9E7270-E25F-4C79-8930-84E975FC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Modal </a:t>
            </a:r>
            <a:r>
              <a:rPr lang="en-AU" dirty="0"/>
              <a:t>verbs</a:t>
            </a:r>
            <a:r>
              <a:rPr lang="en-AU" b="1" dirty="0">
                <a:solidFill>
                  <a:srgbClr val="00B050"/>
                </a:solidFill>
              </a:rPr>
              <a:t> </a:t>
            </a:r>
            <a:r>
              <a:rPr lang="en-AU" dirty="0"/>
              <a:t>– examples from the story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BBB890-B95D-45B9-B29F-E53E3FF1A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372"/>
            <a:ext cx="10515600" cy="3725118"/>
          </a:xfrm>
        </p:spPr>
        <p:txBody>
          <a:bodyPr>
            <a:normAutofit/>
          </a:bodyPr>
          <a:lstStyle/>
          <a:p>
            <a:r>
              <a:rPr lang="en-AU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"Don't worry, Mother we </a:t>
            </a:r>
            <a:r>
              <a:rPr lang="en-AU" u="none" strike="noStrike" baseline="0" dirty="0">
                <a:solidFill>
                  <a:srgbClr val="00B050"/>
                </a:solidFill>
                <a:latin typeface="Calibri" panose="020F0502020204030204" pitchFamily="34" charset="0"/>
              </a:rPr>
              <a:t>will </a:t>
            </a:r>
            <a:r>
              <a:rPr lang="en-AU" b="1" u="none" strike="noStrike" baseline="0" dirty="0">
                <a:latin typeface="Calibri" panose="020F0502020204030204" pitchFamily="34" charset="0"/>
              </a:rPr>
              <a:t>watch</a:t>
            </a:r>
            <a:r>
              <a:rPr lang="en-AU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AU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out for him." </a:t>
            </a:r>
          </a:p>
          <a:p>
            <a:r>
              <a:rPr lang="en-AU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"By the hair on our chinny-chin-chins, we </a:t>
            </a:r>
            <a:r>
              <a:rPr lang="en-AU" u="none" strike="noStrike" baseline="0" dirty="0">
                <a:solidFill>
                  <a:srgbClr val="00B050"/>
                </a:solidFill>
                <a:latin typeface="Calibri" panose="020F0502020204030204" pitchFamily="34" charset="0"/>
              </a:rPr>
              <a:t>will not </a:t>
            </a:r>
            <a:r>
              <a:rPr lang="en-AU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let </a:t>
            </a:r>
            <a:r>
              <a:rPr lang="en-AU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you in.”</a:t>
            </a:r>
            <a:endParaRPr lang="en-AU" b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AU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"</a:t>
            </a:r>
            <a:r>
              <a:rPr lang="en-AU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We</a:t>
            </a:r>
            <a:r>
              <a:rPr lang="en-AU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AU" u="none" strike="noStrike" baseline="0" dirty="0">
                <a:solidFill>
                  <a:srgbClr val="00B050"/>
                </a:solidFill>
                <a:latin typeface="Calibri" panose="020F0502020204030204" pitchFamily="34" charset="0"/>
              </a:rPr>
              <a:t>shall</a:t>
            </a:r>
            <a:r>
              <a:rPr lang="en-AU" b="1" u="none" strike="noStrike" baseline="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AU" b="1" u="none" strike="noStrike" baseline="0" dirty="0">
                <a:latin typeface="Calibri" panose="020F0502020204030204" pitchFamily="34" charset="0"/>
              </a:rPr>
              <a:t>have </a:t>
            </a:r>
            <a:r>
              <a:rPr lang="en-AU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to build </a:t>
            </a:r>
            <a:r>
              <a:rPr lang="en-AU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stronger house.”</a:t>
            </a:r>
          </a:p>
          <a:p>
            <a:endParaRPr lang="en-A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AU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 these sentences, the modal </a:t>
            </a:r>
            <a:r>
              <a:rPr lang="en-AU" i="0" u="none" strike="noStrike" baseline="0" dirty="0">
                <a:solidFill>
                  <a:srgbClr val="00B050"/>
                </a:solidFill>
                <a:latin typeface="Calibri" panose="020F0502020204030204" pitchFamily="34" charset="0"/>
              </a:rPr>
              <a:t>verbs</a:t>
            </a:r>
            <a:r>
              <a:rPr lang="en-AU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express </a:t>
            </a:r>
            <a:r>
              <a:rPr lang="en-AU" b="1" i="0" u="none" strike="noStrike" baseline="0" dirty="0">
                <a:latin typeface="Calibri" panose="020F0502020204030204" pitchFamily="34" charset="0"/>
              </a:rPr>
              <a:t>high modality</a:t>
            </a:r>
            <a:r>
              <a:rPr lang="en-AU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4263BC-C1BD-49D2-9C5D-7709AEB93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7306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94E6-1538-4B09-ABD5-1D8E07E5F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Modal </a:t>
            </a:r>
            <a:r>
              <a:rPr lang="en-AU" dirty="0"/>
              <a:t>adverbs</a:t>
            </a:r>
            <a:r>
              <a:rPr lang="en-AU" b="1" dirty="0">
                <a:solidFill>
                  <a:srgbClr val="0070C0"/>
                </a:solidFill>
              </a:rPr>
              <a:t> </a:t>
            </a:r>
            <a:r>
              <a:rPr lang="en-AU" dirty="0"/>
              <a:t>– examples from the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7D17A-774F-483B-8AB2-C238626EB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60372"/>
            <a:ext cx="11123141" cy="3117402"/>
          </a:xfrm>
        </p:spPr>
        <p:txBody>
          <a:bodyPr>
            <a:noAutofit/>
          </a:bodyPr>
          <a:lstStyle/>
          <a:p>
            <a:r>
              <a:rPr lang="en-AU" b="0" u="none" strike="noStrike" baseline="0" dirty="0">
                <a:solidFill>
                  <a:srgbClr val="000000"/>
                </a:solidFill>
              </a:rPr>
              <a:t>It was the strongest, securest </a:t>
            </a:r>
            <a:r>
              <a:rPr lang="en-AU" u="none" strike="noStrike" baseline="0" dirty="0">
                <a:solidFill>
                  <a:srgbClr val="000000"/>
                </a:solidFill>
              </a:rPr>
              <a:t>house one could </a:t>
            </a:r>
            <a:r>
              <a:rPr lang="en-AU" u="none" strike="noStrike" baseline="0" dirty="0">
                <a:solidFill>
                  <a:srgbClr val="0070C0"/>
                </a:solidFill>
              </a:rPr>
              <a:t>possibly</a:t>
            </a:r>
            <a:r>
              <a:rPr lang="en-AU" u="none" strike="noStrike" baseline="0" dirty="0">
                <a:solidFill>
                  <a:srgbClr val="000000"/>
                </a:solidFill>
              </a:rPr>
              <a:t> imagine</a:t>
            </a:r>
            <a:r>
              <a:rPr lang="en-AU" dirty="0">
                <a:solidFill>
                  <a:srgbClr val="000000"/>
                </a:solidFill>
              </a:rPr>
              <a:t>.</a:t>
            </a:r>
            <a:endParaRPr lang="en-AU" u="none" strike="noStrike" baseline="0" dirty="0">
              <a:solidFill>
                <a:srgbClr val="000000"/>
              </a:solidFill>
            </a:endParaRPr>
          </a:p>
          <a:p>
            <a:r>
              <a:rPr lang="en-AU" u="none" strike="noStrike" baseline="0" dirty="0">
                <a:solidFill>
                  <a:srgbClr val="000000"/>
                </a:solidFill>
              </a:rPr>
              <a:t>They felt very relaxed and </a:t>
            </a:r>
            <a:r>
              <a:rPr lang="en-AU" dirty="0">
                <a:solidFill>
                  <a:srgbClr val="0070C0"/>
                </a:solidFill>
              </a:rPr>
              <a:t>absolutely</a:t>
            </a:r>
            <a:r>
              <a:rPr lang="en-AU" u="none" strike="noStrike" baseline="0" dirty="0">
                <a:solidFill>
                  <a:srgbClr val="000000"/>
                </a:solidFill>
              </a:rPr>
              <a:t> safe</a:t>
            </a:r>
            <a:r>
              <a:rPr lang="en-AU" dirty="0">
                <a:solidFill>
                  <a:srgbClr val="000000"/>
                </a:solidFill>
              </a:rPr>
              <a:t>.</a:t>
            </a:r>
            <a:endParaRPr lang="en-AU" u="none" strike="noStrike" baseline="0" dirty="0">
              <a:solidFill>
                <a:srgbClr val="000000"/>
              </a:solidFill>
            </a:endParaRPr>
          </a:p>
          <a:p>
            <a:r>
              <a:rPr lang="en-AU" u="none" strike="noStrike" baseline="0" dirty="0">
                <a:solidFill>
                  <a:srgbClr val="000000"/>
                </a:solidFill>
              </a:rPr>
              <a:t>But soon they realised that the pig had </a:t>
            </a:r>
            <a:r>
              <a:rPr lang="en-AU" dirty="0">
                <a:solidFill>
                  <a:srgbClr val="0070C0"/>
                </a:solidFill>
              </a:rPr>
              <a:t>truly</a:t>
            </a:r>
            <a:r>
              <a:rPr lang="en-AU" u="none" strike="noStrike" baseline="0" dirty="0">
                <a:solidFill>
                  <a:srgbClr val="000000"/>
                </a:solidFill>
              </a:rPr>
              <a:t> changed</a:t>
            </a:r>
            <a:r>
              <a:rPr lang="en-AU" dirty="0">
                <a:solidFill>
                  <a:srgbClr val="000000"/>
                </a:solidFill>
              </a:rPr>
              <a:t>.</a:t>
            </a:r>
            <a:endParaRPr lang="en-AU" u="none" strike="noStrike" baseline="0" dirty="0">
              <a:solidFill>
                <a:srgbClr val="000000"/>
              </a:solidFill>
            </a:endParaRPr>
          </a:p>
          <a:p>
            <a:endParaRPr lang="en-AU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AU" i="0" u="none" strike="noStrike" baseline="0" dirty="0">
                <a:solidFill>
                  <a:srgbClr val="000000"/>
                </a:solidFill>
              </a:rPr>
              <a:t>In these sentences the modal </a:t>
            </a:r>
            <a:r>
              <a:rPr lang="en-AU" i="0" u="none" strike="noStrike" baseline="0" dirty="0">
                <a:solidFill>
                  <a:srgbClr val="0070C0"/>
                </a:solidFill>
              </a:rPr>
              <a:t>adverbs</a:t>
            </a:r>
            <a:r>
              <a:rPr lang="en-AU" i="0" u="none" strike="noStrike" baseline="0" dirty="0">
                <a:solidFill>
                  <a:srgbClr val="000000"/>
                </a:solidFill>
              </a:rPr>
              <a:t> express </a:t>
            </a:r>
            <a:r>
              <a:rPr lang="en-AU" b="1" i="0" u="none" strike="noStrike" baseline="0" dirty="0"/>
              <a:t>high modality</a:t>
            </a:r>
            <a:r>
              <a:rPr lang="en-AU" b="0" i="0" u="none" strike="noStrike" baseline="0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716418-733D-4FDE-A5CA-69BA27C66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1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9E7270-E25F-4C79-8930-84E975FC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Activity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BBB890-B95D-45B9-B29F-E53E3FF1A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 b="0" i="0" u="none" strike="noStrike" baseline="0" dirty="0">
                <a:solidFill>
                  <a:srgbClr val="000000"/>
                </a:solidFill>
              </a:rPr>
              <a:t>Imagine if the three little wolves were not convinced that the big bad </a:t>
            </a:r>
            <a:r>
              <a:rPr lang="en-AU" dirty="0">
                <a:solidFill>
                  <a:srgbClr val="000000"/>
                </a:solidFill>
              </a:rPr>
              <a:t>pig had truly changed.</a:t>
            </a:r>
          </a:p>
          <a:p>
            <a:r>
              <a:rPr lang="en-AU" dirty="0">
                <a:solidFill>
                  <a:srgbClr val="000000"/>
                </a:solidFill>
              </a:rPr>
              <a:t>To show this, c</a:t>
            </a:r>
            <a:r>
              <a:rPr lang="en-AU" b="0" i="0" u="none" strike="noStrike" baseline="0" dirty="0">
                <a:solidFill>
                  <a:srgbClr val="000000"/>
                </a:solidFill>
              </a:rPr>
              <a:t>hoose a low modality </a:t>
            </a:r>
            <a:r>
              <a:rPr lang="en-AU" i="0" u="none" strike="noStrike" baseline="0" dirty="0">
                <a:solidFill>
                  <a:srgbClr val="0070C0"/>
                </a:solidFill>
              </a:rPr>
              <a:t>adverb</a:t>
            </a:r>
            <a:r>
              <a:rPr lang="en-AU" i="0" u="none" strike="noStrike" baseline="0" dirty="0">
                <a:solidFill>
                  <a:srgbClr val="000000"/>
                </a:solidFill>
              </a:rPr>
              <a:t> to replace ‘</a:t>
            </a:r>
            <a:r>
              <a:rPr lang="en-AU" i="0" u="none" strike="noStrike" baseline="0" dirty="0">
                <a:solidFill>
                  <a:srgbClr val="0070C0"/>
                </a:solidFill>
              </a:rPr>
              <a:t>truly</a:t>
            </a:r>
            <a:r>
              <a:rPr lang="en-AU" i="0" u="none" strike="noStrike" baseline="0" dirty="0">
                <a:solidFill>
                  <a:srgbClr val="000000"/>
                </a:solidFill>
              </a:rPr>
              <a:t>’ in this sentence</a:t>
            </a:r>
            <a:r>
              <a:rPr lang="en-AU" dirty="0">
                <a:solidFill>
                  <a:srgbClr val="000000"/>
                </a:solidFill>
              </a:rPr>
              <a:t>:</a:t>
            </a:r>
            <a:endParaRPr lang="en-AU" i="0" u="none" strike="noStrike" baseline="0" dirty="0">
              <a:solidFill>
                <a:srgbClr val="000000"/>
              </a:solidFill>
            </a:endParaRPr>
          </a:p>
          <a:p>
            <a:endParaRPr lang="en-AU" i="0" u="none" strike="noStrike" baseline="0" dirty="0">
              <a:solidFill>
                <a:srgbClr val="000000"/>
              </a:solidFill>
            </a:endParaRPr>
          </a:p>
          <a:p>
            <a:r>
              <a:rPr lang="en-AU" i="1" dirty="0">
                <a:solidFill>
                  <a:srgbClr val="000000"/>
                </a:solidFill>
              </a:rPr>
              <a:t>	</a:t>
            </a:r>
            <a:r>
              <a:rPr lang="en-AU" u="none" strike="noStrike" baseline="0" dirty="0">
                <a:solidFill>
                  <a:srgbClr val="000000"/>
                </a:solidFill>
              </a:rPr>
              <a:t>But soon they realised that the pig had </a:t>
            </a:r>
            <a:r>
              <a:rPr lang="en-AU" dirty="0">
                <a:solidFill>
                  <a:srgbClr val="0070C0"/>
                </a:solidFill>
              </a:rPr>
              <a:t>truly</a:t>
            </a:r>
            <a:r>
              <a:rPr lang="en-AU" u="none" strike="noStrike" baseline="0" dirty="0">
                <a:solidFill>
                  <a:srgbClr val="000000"/>
                </a:solidFill>
              </a:rPr>
              <a:t> </a:t>
            </a:r>
            <a:r>
              <a:rPr lang="en-AU" b="0" u="none" strike="noStrike" baseline="0" dirty="0">
                <a:solidFill>
                  <a:srgbClr val="000000"/>
                </a:solidFill>
              </a:rPr>
              <a:t>changed’.</a:t>
            </a:r>
          </a:p>
          <a:p>
            <a:endParaRPr lang="en-AU" dirty="0">
              <a:solidFill>
                <a:srgbClr val="000000"/>
              </a:solidFill>
            </a:endParaRPr>
          </a:p>
          <a:p>
            <a:endParaRPr lang="en-AU" b="0" i="0" u="none" strike="noStrike" baseline="0" dirty="0">
              <a:latin typeface="Courier New" panose="02070309020205020404" pitchFamily="49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BB90CE-CE2A-42E3-BA86-C8F0D15EB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03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7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9E7270-E25F-4C79-8930-84E975FC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Possible answers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BBB890-B95D-45B9-B29F-E53E3FF1A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 b="0" u="none" strike="noStrike" baseline="0" dirty="0">
                <a:solidFill>
                  <a:srgbClr val="000000"/>
                </a:solidFill>
              </a:rPr>
              <a:t>But soon they realised that the pig had </a:t>
            </a:r>
            <a:r>
              <a:rPr lang="en-AU" dirty="0">
                <a:solidFill>
                  <a:srgbClr val="0070C0"/>
                </a:solidFill>
              </a:rPr>
              <a:t>somewhat</a:t>
            </a:r>
            <a:r>
              <a:rPr lang="en-AU" u="none" strike="noStrike" baseline="0" dirty="0">
                <a:solidFill>
                  <a:srgbClr val="000000"/>
                </a:solidFill>
              </a:rPr>
              <a:t> changed</a:t>
            </a:r>
            <a:r>
              <a:rPr lang="en-AU" dirty="0">
                <a:solidFill>
                  <a:srgbClr val="000000"/>
                </a:solidFill>
              </a:rPr>
              <a:t>.</a:t>
            </a:r>
            <a:endParaRPr lang="en-AU" u="none" strike="noStrike" baseline="0" dirty="0"/>
          </a:p>
          <a:p>
            <a:endParaRPr lang="en-AU" dirty="0"/>
          </a:p>
          <a:p>
            <a:r>
              <a:rPr lang="en-AU" u="none" strike="noStrike" baseline="0" dirty="0">
                <a:solidFill>
                  <a:srgbClr val="000000"/>
                </a:solidFill>
              </a:rPr>
              <a:t>But soon they realised that the pig had </a:t>
            </a:r>
            <a:r>
              <a:rPr lang="en-AU" u="none" strike="noStrike" baseline="0" dirty="0">
                <a:solidFill>
                  <a:srgbClr val="0070C0"/>
                </a:solidFill>
              </a:rPr>
              <a:t>possibly</a:t>
            </a:r>
            <a:r>
              <a:rPr lang="en-AU" u="none" strike="noStrike" baseline="0" dirty="0">
                <a:solidFill>
                  <a:srgbClr val="000000"/>
                </a:solidFill>
              </a:rPr>
              <a:t> changed</a:t>
            </a:r>
            <a:r>
              <a:rPr lang="en-AU" dirty="0">
                <a:solidFill>
                  <a:srgbClr val="000000"/>
                </a:solidFill>
              </a:rPr>
              <a:t>.</a:t>
            </a:r>
            <a:endParaRPr lang="en-AU" u="none" strike="noStrike" baseline="0" dirty="0">
              <a:solidFill>
                <a:srgbClr val="000000"/>
              </a:solidFill>
            </a:endParaRPr>
          </a:p>
          <a:p>
            <a:endParaRPr lang="en-AU" dirty="0">
              <a:solidFill>
                <a:srgbClr val="000000"/>
              </a:solidFill>
            </a:endParaRPr>
          </a:p>
          <a:p>
            <a:r>
              <a:rPr lang="en-AU" u="none" strike="noStrike" baseline="0" dirty="0">
                <a:solidFill>
                  <a:srgbClr val="000000"/>
                </a:solidFill>
              </a:rPr>
              <a:t>But soon they realised that the pig had </a:t>
            </a:r>
            <a:r>
              <a:rPr lang="en-AU" u="none" strike="noStrike" baseline="0" dirty="0">
                <a:solidFill>
                  <a:srgbClr val="0070C0"/>
                </a:solidFill>
              </a:rPr>
              <a:t>slightly </a:t>
            </a:r>
            <a:r>
              <a:rPr lang="en-AU" b="0" u="none" strike="noStrike" baseline="0" dirty="0">
                <a:solidFill>
                  <a:srgbClr val="000000"/>
                </a:solidFill>
              </a:rPr>
              <a:t>changed.</a:t>
            </a:r>
            <a:endParaRPr lang="en-AU" b="0" u="none" strike="noStrike" baseline="0" dirty="0"/>
          </a:p>
          <a:p>
            <a:endParaRPr lang="en-AU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9FEA6D-66BD-42BB-B37F-5AA2F88FB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03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0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9E7270-E25F-4C79-8930-84E975FC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Adjectives – examples from the story: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BBB890-B95D-45B9-B29F-E53E3FF1A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en-AU" sz="1800" b="0" i="0" u="none" strike="noStrike" baseline="0" dirty="0">
              <a:latin typeface="Calibri" panose="020F050202020403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11200" dirty="0">
                <a:solidFill>
                  <a:srgbClr val="FF0000"/>
                </a:solidFill>
              </a:rPr>
              <a:t>big bad </a:t>
            </a:r>
            <a:r>
              <a:rPr lang="en-AU" sz="11200" dirty="0"/>
              <a:t>pig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11200" dirty="0"/>
              <a:t>three </a:t>
            </a:r>
            <a:r>
              <a:rPr lang="en-AU" sz="11200" dirty="0">
                <a:solidFill>
                  <a:srgbClr val="FF0000"/>
                </a:solidFill>
              </a:rPr>
              <a:t>cuddly little </a:t>
            </a:r>
            <a:r>
              <a:rPr lang="en-AU" sz="11200" dirty="0"/>
              <a:t>wolves 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11200" dirty="0">
                <a:solidFill>
                  <a:srgbClr val="FF0000"/>
                </a:solidFill>
              </a:rPr>
              <a:t>little frightened </a:t>
            </a:r>
            <a:r>
              <a:rPr lang="en-AU" sz="11200" dirty="0"/>
              <a:t>wolves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11200" dirty="0"/>
              <a:t>a </a:t>
            </a:r>
            <a:r>
              <a:rPr lang="en-AU" sz="11200" dirty="0">
                <a:solidFill>
                  <a:srgbClr val="FF0000"/>
                </a:solidFill>
              </a:rPr>
              <a:t>stronger</a:t>
            </a:r>
            <a:r>
              <a:rPr lang="en-AU" sz="11200" dirty="0"/>
              <a:t> house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11200" dirty="0">
                <a:solidFill>
                  <a:srgbClr val="FF0000"/>
                </a:solidFill>
              </a:rPr>
              <a:t>heavy metal </a:t>
            </a:r>
            <a:r>
              <a:rPr lang="en-AU" sz="11200" dirty="0"/>
              <a:t>padlocks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11200" dirty="0">
                <a:solidFill>
                  <a:srgbClr val="FF0000"/>
                </a:solidFill>
              </a:rPr>
              <a:t>generous kind-hearted </a:t>
            </a:r>
            <a:r>
              <a:rPr lang="en-AU" sz="11200" dirty="0"/>
              <a:t>rhinoceros. </a:t>
            </a:r>
          </a:p>
          <a:p>
            <a:r>
              <a:rPr lang="en-AU" sz="9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endParaRPr lang="en-AU" sz="1800" b="0" i="0" u="none" strike="noStrike" baseline="0" dirty="0">
              <a:latin typeface="Courier New" panose="02070309020205020404" pitchFamily="49" charset="0"/>
            </a:endParaRPr>
          </a:p>
          <a:p>
            <a:r>
              <a:rPr lang="en-AU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</a:p>
          <a:p>
            <a:endParaRPr lang="en-AU" sz="1800" b="0" i="0" u="none" strike="noStrike" baseline="0" dirty="0">
              <a:latin typeface="Courier New" panose="02070309020205020404" pitchFamily="49" charset="0"/>
            </a:endParaRPr>
          </a:p>
          <a:p>
            <a:r>
              <a:rPr lang="en-AU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</a:p>
          <a:p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B64697-E5D8-4732-BC1E-D1982E8F4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2508" y="7306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4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203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0C07B-D614-49BD-BA45-ED387279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747"/>
            <a:ext cx="10515600" cy="1325563"/>
          </a:xfrm>
        </p:spPr>
        <p:txBody>
          <a:bodyPr/>
          <a:lstStyle/>
          <a:p>
            <a:r>
              <a:rPr lang="en-AU" dirty="0"/>
              <a:t>Time to write</a:t>
            </a:r>
            <a:r>
              <a:rPr lang="en-AU"/>
              <a:t> – choose your own adjectives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BB4C08-C142-4CAE-8200-0D0BE45E4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7475"/>
            <a:ext cx="10515600" cy="384253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200000"/>
              </a:lnSpc>
            </a:pPr>
            <a:r>
              <a:rPr lang="en-AU" sz="5100" b="0" i="0" u="none" strike="noStrike" baseline="0">
                <a:solidFill>
                  <a:srgbClr val="000000"/>
                </a:solidFill>
              </a:rPr>
              <a:t>The </a:t>
            </a:r>
            <a:r>
              <a:rPr lang="en-AU" sz="5100" b="0" i="0" u="none" strike="noStrike" baseline="0">
                <a:solidFill>
                  <a:srgbClr val="FF0000"/>
                </a:solidFill>
              </a:rPr>
              <a:t>________</a:t>
            </a:r>
            <a:r>
              <a:rPr lang="en-AU" sz="5100">
                <a:solidFill>
                  <a:srgbClr val="000000"/>
                </a:solidFill>
              </a:rPr>
              <a:t> </a:t>
            </a:r>
            <a:r>
              <a:rPr lang="en-AU" sz="5100" b="0" i="0" u="none" strike="noStrike" baseline="0">
                <a:solidFill>
                  <a:srgbClr val="000000"/>
                </a:solidFill>
              </a:rPr>
              <a:t>smell of the flowers made him realise that he had been a </a:t>
            </a:r>
            <a:r>
              <a:rPr lang="en-AU" sz="5100" b="0" i="0" u="none" strike="noStrike" baseline="0" dirty="0">
                <a:solidFill>
                  <a:srgbClr val="FF0000"/>
                </a:solidFill>
              </a:rPr>
              <a:t>________ </a:t>
            </a:r>
            <a:r>
              <a:rPr lang="en-AU" sz="5100" b="0" i="0" u="none" strike="noStrike" baseline="0"/>
              <a:t>,</a:t>
            </a:r>
            <a:r>
              <a:rPr lang="en-AU" sz="5100" b="0" i="0" u="none" strike="noStrike" baseline="0">
                <a:solidFill>
                  <a:srgbClr val="FF0000"/>
                </a:solidFill>
              </a:rPr>
              <a:t> ________</a:t>
            </a:r>
            <a:r>
              <a:rPr lang="en-AU" sz="5100" b="0" i="1" u="none" strike="noStrike" baseline="0">
                <a:solidFill>
                  <a:srgbClr val="FF0000"/>
                </a:solidFill>
              </a:rPr>
              <a:t> </a:t>
            </a:r>
            <a:r>
              <a:rPr lang="en-AU" sz="5100" b="0" i="0" u="none" strike="noStrike" baseline="0">
                <a:solidFill>
                  <a:srgbClr val="000000"/>
                </a:solidFill>
              </a:rPr>
              <a:t>pig for most of his life. Somehow, the smell of the </a:t>
            </a:r>
            <a:r>
              <a:rPr lang="en-AU" sz="5100" b="0" i="0" u="none" strike="noStrike" baseline="0" dirty="0">
                <a:solidFill>
                  <a:srgbClr val="FF0000"/>
                </a:solidFill>
              </a:rPr>
              <a:t>________ </a:t>
            </a:r>
            <a:r>
              <a:rPr lang="en-AU" sz="5100" b="0" i="0" u="none" strike="noStrike" baseline="0">
                <a:solidFill>
                  <a:srgbClr val="000000"/>
                </a:solidFill>
              </a:rPr>
              <a:t>flowers made him realise that he was missing out on having </a:t>
            </a:r>
            <a:r>
              <a:rPr lang="en-AU" sz="5100" b="0" i="0" u="none" strike="noStrike" baseline="0" dirty="0">
                <a:solidFill>
                  <a:srgbClr val="FF0000"/>
                </a:solidFill>
              </a:rPr>
              <a:t>________ </a:t>
            </a:r>
            <a:r>
              <a:rPr lang="en-AU" sz="5100" b="0" i="0" u="none" strike="noStrike" baseline="0">
                <a:solidFill>
                  <a:srgbClr val="000000"/>
                </a:solidFill>
              </a:rPr>
              <a:t>times with his new friends, the </a:t>
            </a:r>
            <a:r>
              <a:rPr lang="en-AU" sz="5100" b="0" i="0" u="none" strike="noStrike" baseline="0" dirty="0">
                <a:solidFill>
                  <a:srgbClr val="FF0000"/>
                </a:solidFill>
              </a:rPr>
              <a:t>________ </a:t>
            </a:r>
            <a:r>
              <a:rPr lang="en-AU" sz="5100" b="0" i="0" u="none" strike="noStrike" baseline="0"/>
              <a:t>,</a:t>
            </a:r>
            <a:r>
              <a:rPr lang="en-AU" sz="5100" b="0" i="0" u="none" strike="noStrike" baseline="0">
                <a:solidFill>
                  <a:srgbClr val="FF0000"/>
                </a:solidFill>
              </a:rPr>
              <a:t> </a:t>
            </a:r>
            <a:r>
              <a:rPr lang="en-AU" sz="5100" b="0" i="0" u="none" strike="noStrike" baseline="0" dirty="0">
                <a:solidFill>
                  <a:srgbClr val="FF0000"/>
                </a:solidFill>
              </a:rPr>
              <a:t>________ </a:t>
            </a:r>
            <a:r>
              <a:rPr lang="en-AU" sz="5100" b="0" i="0" u="none" strike="noStrike" baseline="0">
                <a:solidFill>
                  <a:srgbClr val="000000"/>
                </a:solidFill>
              </a:rPr>
              <a:t>wolves.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580BA6-34AF-445A-8C3E-E47B49BEB692}"/>
              </a:ext>
            </a:extLst>
          </p:cNvPr>
          <p:cNvSpPr txBox="1"/>
          <p:nvPr/>
        </p:nvSpPr>
        <p:spPr>
          <a:xfrm>
            <a:off x="838200" y="5604641"/>
            <a:ext cx="58194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This text is an adaption from </a:t>
            </a:r>
            <a:r>
              <a:rPr lang="en-AU" sz="10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The Three Little Wolves and the Big Bad Pig </a:t>
            </a:r>
            <a:r>
              <a:rPr lang="en-AU" sz="1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n-AU" sz="1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Trivizas</a:t>
            </a:r>
            <a:r>
              <a:rPr lang="en-AU" sz="1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, 1997). </a:t>
            </a:r>
            <a:endParaRPr lang="en-AU" sz="1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6FB0F4-B3CA-4559-8E0D-30CD3AE89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5827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8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0C07B-D614-49BD-BA45-ED387279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747"/>
            <a:ext cx="10515600" cy="1325563"/>
          </a:xfrm>
        </p:spPr>
        <p:txBody>
          <a:bodyPr/>
          <a:lstStyle/>
          <a:p>
            <a:r>
              <a:rPr lang="en-AU"/>
              <a:t>An example</a:t>
            </a:r>
            <a:r>
              <a:rPr lang="en-AU" dirty="0"/>
              <a:t> – choose your own adjectives</a:t>
            </a:r>
            <a:endParaRPr lang="en-A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BB4C08-C142-4CAE-8200-0D0BE45E4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7475"/>
            <a:ext cx="10515600" cy="384253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200000"/>
              </a:lnSpc>
            </a:pPr>
            <a:r>
              <a:rPr lang="en-AU" sz="5100" i="0" u="none" strike="noStrike" baseline="0" dirty="0">
                <a:solidFill>
                  <a:srgbClr val="000000"/>
                </a:solidFill>
              </a:rPr>
              <a:t>The </a:t>
            </a:r>
            <a:r>
              <a:rPr lang="en-AU" sz="5100" i="0" u="sng" strike="noStrike" baseline="0" dirty="0">
                <a:solidFill>
                  <a:srgbClr val="FF0000"/>
                </a:solidFill>
              </a:rPr>
              <a:t>_</a:t>
            </a:r>
            <a:r>
              <a:rPr lang="en-AU" sz="5100" u="sng" dirty="0">
                <a:solidFill>
                  <a:srgbClr val="FF0000"/>
                </a:solidFill>
              </a:rPr>
              <a:t>lovely</a:t>
            </a:r>
            <a:r>
              <a:rPr lang="en-AU" sz="5100" u="sng">
                <a:solidFill>
                  <a:srgbClr val="FF0000"/>
                </a:solidFill>
              </a:rPr>
              <a:t>_</a:t>
            </a:r>
            <a:r>
              <a:rPr lang="en-AU" sz="5100">
                <a:solidFill>
                  <a:srgbClr val="FF0000"/>
                </a:solidFill>
              </a:rPr>
              <a:t> </a:t>
            </a:r>
            <a:r>
              <a:rPr lang="en-AU" sz="5100" b="0" i="0" u="none" strike="noStrike" baseline="0">
                <a:solidFill>
                  <a:srgbClr val="000000"/>
                </a:solidFill>
              </a:rPr>
              <a:t>smell of the flowers made him realise that he had been a </a:t>
            </a:r>
            <a:r>
              <a:rPr lang="en-AU" sz="5100" u="sng">
                <a:solidFill>
                  <a:srgbClr val="FF0000"/>
                </a:solidFill>
              </a:rPr>
              <a:t> </a:t>
            </a:r>
            <a:r>
              <a:rPr lang="en-AU" sz="5100">
                <a:solidFill>
                  <a:srgbClr val="FF0000"/>
                </a:solidFill>
              </a:rPr>
              <a:t>_</a:t>
            </a:r>
            <a:r>
              <a:rPr lang="en-AU" sz="5100" u="sng" dirty="0">
                <a:solidFill>
                  <a:srgbClr val="FF0000"/>
                </a:solidFill>
              </a:rPr>
              <a:t>frightful</a:t>
            </a:r>
            <a:r>
              <a:rPr lang="en-AU" sz="5100" u="sng">
                <a:solidFill>
                  <a:srgbClr val="FF0000"/>
                </a:solidFill>
              </a:rPr>
              <a:t>_</a:t>
            </a:r>
            <a:r>
              <a:rPr lang="en-AU" sz="5100">
                <a:solidFill>
                  <a:srgbClr val="FF0000"/>
                </a:solidFill>
              </a:rPr>
              <a:t> </a:t>
            </a:r>
            <a:r>
              <a:rPr lang="en-AU" sz="5100"/>
              <a:t>, </a:t>
            </a:r>
            <a:r>
              <a:rPr lang="en-AU" sz="5100">
                <a:solidFill>
                  <a:srgbClr val="FF0000"/>
                </a:solidFill>
              </a:rPr>
              <a:t>_</a:t>
            </a:r>
            <a:r>
              <a:rPr lang="en-AU" sz="5100" u="sng" dirty="0">
                <a:solidFill>
                  <a:srgbClr val="FF0000"/>
                </a:solidFill>
              </a:rPr>
              <a:t>nasty</a:t>
            </a:r>
            <a:r>
              <a:rPr lang="en-AU" sz="5100" u="sng">
                <a:solidFill>
                  <a:srgbClr val="FF0000"/>
                </a:solidFill>
              </a:rPr>
              <a:t>_</a:t>
            </a:r>
            <a:r>
              <a:rPr lang="en-AU" sz="5100">
                <a:solidFill>
                  <a:srgbClr val="FF0000"/>
                </a:solidFill>
              </a:rPr>
              <a:t>  </a:t>
            </a:r>
            <a:r>
              <a:rPr lang="en-AU" sz="5100" b="0" strike="noStrike" baseline="0">
                <a:solidFill>
                  <a:srgbClr val="000000"/>
                </a:solidFill>
              </a:rPr>
              <a:t>pig</a:t>
            </a:r>
            <a:r>
              <a:rPr lang="en-AU" sz="5100" b="0" i="0" u="none" strike="noStrike" baseline="0">
                <a:solidFill>
                  <a:srgbClr val="000000"/>
                </a:solidFill>
              </a:rPr>
              <a:t> for most of his life. Somehow, the smell of the </a:t>
            </a:r>
            <a:r>
              <a:rPr lang="en-AU" sz="5100" u="sng">
                <a:solidFill>
                  <a:srgbClr val="FF0000"/>
                </a:solidFill>
              </a:rPr>
              <a:t>_</a:t>
            </a:r>
            <a:r>
              <a:rPr lang="en-AU" sz="5100" i="0" u="sng" strike="noStrike" baseline="0" dirty="0">
                <a:solidFill>
                  <a:srgbClr val="FF0000"/>
                </a:solidFill>
              </a:rPr>
              <a:t>delicate</a:t>
            </a:r>
            <a:r>
              <a:rPr lang="en-AU" sz="5100" i="0" u="none" strike="noStrike" baseline="0" dirty="0">
                <a:solidFill>
                  <a:srgbClr val="FF0000"/>
                </a:solidFill>
              </a:rPr>
              <a:t>_ </a:t>
            </a:r>
            <a:r>
              <a:rPr lang="en-AU" sz="5100" b="0" i="0" u="none" strike="noStrike" baseline="0" dirty="0">
                <a:solidFill>
                  <a:srgbClr val="000000"/>
                </a:solidFill>
              </a:rPr>
              <a:t>flowers</a:t>
            </a:r>
            <a:r>
              <a:rPr lang="en-AU" sz="5100" b="0" i="0" u="none" strike="noStrike" baseline="0">
                <a:solidFill>
                  <a:srgbClr val="000000"/>
                </a:solidFill>
              </a:rPr>
              <a:t> made him realise that he was missing out on having </a:t>
            </a:r>
            <a:r>
              <a:rPr lang="en-AU" sz="5100">
                <a:solidFill>
                  <a:srgbClr val="FF0000"/>
                </a:solidFill>
              </a:rPr>
              <a:t>__</a:t>
            </a:r>
            <a:r>
              <a:rPr lang="en-AU" sz="5100" i="0" u="sng" strike="noStrike" baseline="0" dirty="0">
                <a:solidFill>
                  <a:srgbClr val="FF0000"/>
                </a:solidFill>
              </a:rPr>
              <a:t>fun</a:t>
            </a:r>
            <a:r>
              <a:rPr lang="en-AU" sz="5100" i="0" u="none" strike="noStrike" baseline="0" dirty="0">
                <a:solidFill>
                  <a:srgbClr val="FF0000"/>
                </a:solidFill>
              </a:rPr>
              <a:t>_</a:t>
            </a:r>
            <a:r>
              <a:rPr lang="en-AU" sz="5100">
                <a:solidFill>
                  <a:srgbClr val="FF0000"/>
                </a:solidFill>
              </a:rPr>
              <a:t> </a:t>
            </a:r>
            <a:r>
              <a:rPr lang="en-AU" sz="5100" b="0" i="0" u="none" strike="noStrike" baseline="0">
                <a:solidFill>
                  <a:srgbClr val="000000"/>
                </a:solidFill>
              </a:rPr>
              <a:t>times with his new friends, the </a:t>
            </a:r>
            <a:r>
              <a:rPr lang="en-AU" sz="5100" u="sng">
                <a:solidFill>
                  <a:srgbClr val="FF0000"/>
                </a:solidFill>
              </a:rPr>
              <a:t>_</a:t>
            </a:r>
            <a:r>
              <a:rPr lang="en-AU" sz="5100" u="sng" dirty="0">
                <a:solidFill>
                  <a:srgbClr val="FF0000"/>
                </a:solidFill>
              </a:rPr>
              <a:t>kind</a:t>
            </a:r>
            <a:r>
              <a:rPr lang="en-AU" sz="5100" u="sng">
                <a:solidFill>
                  <a:srgbClr val="FF0000"/>
                </a:solidFill>
              </a:rPr>
              <a:t>_</a:t>
            </a:r>
            <a:r>
              <a:rPr lang="en-AU" sz="5100">
                <a:solidFill>
                  <a:srgbClr val="FF0000"/>
                </a:solidFill>
              </a:rPr>
              <a:t> </a:t>
            </a:r>
            <a:r>
              <a:rPr lang="en-AU" sz="5100"/>
              <a:t>,</a:t>
            </a:r>
            <a:r>
              <a:rPr lang="en-AU" sz="5100">
                <a:solidFill>
                  <a:srgbClr val="FF0000"/>
                </a:solidFill>
              </a:rPr>
              <a:t> _</a:t>
            </a:r>
            <a:r>
              <a:rPr lang="en-AU" sz="5100" u="sng" dirty="0">
                <a:solidFill>
                  <a:srgbClr val="FF0000"/>
                </a:solidFill>
              </a:rPr>
              <a:t>gentle</a:t>
            </a:r>
            <a:r>
              <a:rPr lang="en-AU" sz="5100" u="sng">
                <a:solidFill>
                  <a:srgbClr val="FF0000"/>
                </a:solidFill>
              </a:rPr>
              <a:t>_</a:t>
            </a:r>
            <a:r>
              <a:rPr lang="en-AU" sz="5100">
                <a:solidFill>
                  <a:srgbClr val="FF0000"/>
                </a:solidFill>
              </a:rPr>
              <a:t> </a:t>
            </a:r>
            <a:r>
              <a:rPr lang="en-AU" sz="5100" b="0" i="0" u="none" strike="noStrike" baseline="0">
                <a:solidFill>
                  <a:srgbClr val="000000"/>
                </a:solidFill>
              </a:rPr>
              <a:t>wolves.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580BA6-34AF-445A-8C3E-E47B49BEB692}"/>
              </a:ext>
            </a:extLst>
          </p:cNvPr>
          <p:cNvSpPr txBox="1"/>
          <p:nvPr/>
        </p:nvSpPr>
        <p:spPr>
          <a:xfrm>
            <a:off x="838200" y="5604640"/>
            <a:ext cx="5788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This text is an adaption from </a:t>
            </a:r>
            <a:r>
              <a:rPr lang="en-AU" sz="10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The Three Little Wolves and the Big Bad Pig </a:t>
            </a:r>
            <a:r>
              <a:rPr lang="en-AU" sz="1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n-AU" sz="1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Trivizas</a:t>
            </a:r>
            <a:r>
              <a:rPr lang="en-AU" sz="1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, 1997). </a:t>
            </a:r>
            <a:endParaRPr lang="en-AU" sz="1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DFF7C4-5596-428E-873F-443565CCD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60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0C07B-D614-49BD-BA45-ED387279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747"/>
            <a:ext cx="10515600" cy="1325563"/>
          </a:xfrm>
        </p:spPr>
        <p:txBody>
          <a:bodyPr/>
          <a:lstStyle/>
          <a:p>
            <a:r>
              <a:rPr lang="en-AU"/>
              <a:t>Now it’s your turn.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580BA6-34AF-445A-8C3E-E47B49BEB692}"/>
              </a:ext>
            </a:extLst>
          </p:cNvPr>
          <p:cNvSpPr txBox="1"/>
          <p:nvPr/>
        </p:nvSpPr>
        <p:spPr>
          <a:xfrm>
            <a:off x="838200" y="5604641"/>
            <a:ext cx="60763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This text is an adaption from </a:t>
            </a:r>
            <a:r>
              <a:rPr lang="en-AU" sz="10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The Three Little Wolves and the Big Bad Pig </a:t>
            </a:r>
            <a:r>
              <a:rPr lang="en-AU" sz="1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n-AU" sz="10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Trivizas</a:t>
            </a:r>
            <a:r>
              <a:rPr lang="en-AU" sz="1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, 1997). </a:t>
            </a:r>
            <a:endParaRPr lang="en-AU" sz="1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B3F830-3F83-453F-9176-8FEFCECBE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76084"/>
            <a:ext cx="406400" cy="406400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9471A55-9504-405F-A657-3A5E5E562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7475"/>
            <a:ext cx="10515600" cy="384253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200000"/>
              </a:lnSpc>
            </a:pPr>
            <a:r>
              <a:rPr lang="en-AU" sz="5100" b="0" i="0" u="none" strike="noStrike" baseline="0" dirty="0">
                <a:solidFill>
                  <a:srgbClr val="000000"/>
                </a:solidFill>
              </a:rPr>
              <a:t>The </a:t>
            </a:r>
            <a:r>
              <a:rPr lang="en-AU" sz="5100" b="0" i="0" u="none" strike="noStrike" baseline="0" dirty="0">
                <a:solidFill>
                  <a:srgbClr val="FF0000"/>
                </a:solidFill>
              </a:rPr>
              <a:t>________</a:t>
            </a:r>
            <a:r>
              <a:rPr lang="en-AU" sz="5100" dirty="0">
                <a:solidFill>
                  <a:srgbClr val="000000"/>
                </a:solidFill>
              </a:rPr>
              <a:t> </a:t>
            </a:r>
            <a:r>
              <a:rPr lang="en-AU" sz="5100" b="0" i="0" u="none" strike="noStrike" baseline="0" dirty="0">
                <a:solidFill>
                  <a:srgbClr val="000000"/>
                </a:solidFill>
              </a:rPr>
              <a:t>smell of the flowers made him realise that he had been a </a:t>
            </a:r>
            <a:r>
              <a:rPr lang="en-AU" sz="5100" b="0" i="0" u="none" strike="noStrike" baseline="0" dirty="0">
                <a:solidFill>
                  <a:srgbClr val="FF0000"/>
                </a:solidFill>
              </a:rPr>
              <a:t>________ </a:t>
            </a:r>
            <a:r>
              <a:rPr lang="en-AU" sz="5100" b="0" i="0" u="none" strike="noStrike" baseline="0" dirty="0"/>
              <a:t>,</a:t>
            </a:r>
            <a:r>
              <a:rPr lang="en-AU" sz="5100" b="0" i="0" u="none" strike="noStrike" baseline="0" dirty="0">
                <a:solidFill>
                  <a:srgbClr val="FF0000"/>
                </a:solidFill>
              </a:rPr>
              <a:t> ________</a:t>
            </a:r>
            <a:r>
              <a:rPr lang="en-AU" sz="5100" b="0" i="1" u="none" strike="noStrike" baseline="0" dirty="0">
                <a:solidFill>
                  <a:srgbClr val="FF0000"/>
                </a:solidFill>
              </a:rPr>
              <a:t> </a:t>
            </a:r>
            <a:r>
              <a:rPr lang="en-AU" sz="5100" b="0" i="0" u="none" strike="noStrike" baseline="0" dirty="0">
                <a:solidFill>
                  <a:srgbClr val="000000"/>
                </a:solidFill>
              </a:rPr>
              <a:t>pig for most of his life. Somehow, the smell of the </a:t>
            </a:r>
            <a:r>
              <a:rPr lang="en-AU" sz="5100" b="0" i="0" u="none" strike="noStrike" baseline="0" dirty="0">
                <a:solidFill>
                  <a:srgbClr val="FF0000"/>
                </a:solidFill>
              </a:rPr>
              <a:t>________ </a:t>
            </a:r>
            <a:r>
              <a:rPr lang="en-AU" sz="5100" b="0" i="0" u="none" strike="noStrike" baseline="0" dirty="0">
                <a:solidFill>
                  <a:srgbClr val="000000"/>
                </a:solidFill>
              </a:rPr>
              <a:t>flowers made him realise that he was missing out on having </a:t>
            </a:r>
            <a:r>
              <a:rPr lang="en-AU" sz="5100" b="0" i="0" u="none" strike="noStrike" baseline="0" dirty="0">
                <a:solidFill>
                  <a:srgbClr val="FF0000"/>
                </a:solidFill>
              </a:rPr>
              <a:t>________ </a:t>
            </a:r>
            <a:r>
              <a:rPr lang="en-AU" sz="5100" b="0" i="0" u="none" strike="noStrike" baseline="0" dirty="0">
                <a:solidFill>
                  <a:srgbClr val="000000"/>
                </a:solidFill>
              </a:rPr>
              <a:t>times with his new friends, the </a:t>
            </a:r>
            <a:r>
              <a:rPr lang="en-AU" sz="5100" b="0" i="0" u="none" strike="noStrike" baseline="0" dirty="0">
                <a:solidFill>
                  <a:srgbClr val="FF0000"/>
                </a:solidFill>
              </a:rPr>
              <a:t>________ </a:t>
            </a:r>
            <a:r>
              <a:rPr lang="en-AU" sz="5100" b="0" i="0" u="none" strike="noStrike" baseline="0" dirty="0"/>
              <a:t>,</a:t>
            </a:r>
            <a:r>
              <a:rPr lang="en-AU" sz="5100" b="0" i="0" u="none" strike="noStrike" baseline="0" dirty="0">
                <a:solidFill>
                  <a:srgbClr val="FF0000"/>
                </a:solidFill>
              </a:rPr>
              <a:t> ________ </a:t>
            </a:r>
            <a:r>
              <a:rPr lang="en-AU" sz="5100" b="0" i="0" u="none" strike="noStrike" baseline="0" dirty="0">
                <a:solidFill>
                  <a:srgbClr val="000000"/>
                </a:solidFill>
              </a:rPr>
              <a:t>wolves. </a:t>
            </a:r>
          </a:p>
        </p:txBody>
      </p:sp>
    </p:spTree>
    <p:extLst>
      <p:ext uri="{BB962C8B-B14F-4D97-AF65-F5344CB8AC3E}">
        <p14:creationId xmlns:p14="http://schemas.microsoft.com/office/powerpoint/2010/main" val="181948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A8EB0-6C39-4B11-8529-F0E34616E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Reflection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4BD320-B702-453E-BDDE-A6CA0C116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0984" y="679511"/>
            <a:ext cx="406400" cy="4064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95A758-D7EA-4460-9866-F809CDBDC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Evaluative language can be used to persuade readers to make judgements about characters and actions in narratives. </a:t>
            </a:r>
          </a:p>
          <a:p>
            <a:endParaRPr lang="en-AU" dirty="0"/>
          </a:p>
          <a:p>
            <a:r>
              <a:rPr lang="en-AU" dirty="0">
                <a:solidFill>
                  <a:srgbClr val="FF0000"/>
                </a:solidFill>
              </a:rPr>
              <a:t>Adjectives</a:t>
            </a:r>
            <a:r>
              <a:rPr lang="en-AU" dirty="0"/>
              <a:t>, </a:t>
            </a:r>
            <a:r>
              <a:rPr lang="en-AU" dirty="0">
                <a:solidFill>
                  <a:srgbClr val="00B050"/>
                </a:solidFill>
              </a:rPr>
              <a:t>modal verbs</a:t>
            </a:r>
            <a:r>
              <a:rPr lang="en-AU" dirty="0"/>
              <a:t> and </a:t>
            </a:r>
            <a:r>
              <a:rPr lang="en-AU" dirty="0">
                <a:solidFill>
                  <a:srgbClr val="0070C0"/>
                </a:solidFill>
              </a:rPr>
              <a:t>modal</a:t>
            </a:r>
            <a:r>
              <a:rPr lang="en-AU" dirty="0"/>
              <a:t> </a:t>
            </a:r>
            <a:r>
              <a:rPr lang="en-AU" dirty="0">
                <a:solidFill>
                  <a:srgbClr val="0070C0"/>
                </a:solidFill>
              </a:rPr>
              <a:t>adverbs</a:t>
            </a:r>
            <a:r>
              <a:rPr lang="en-AU" dirty="0"/>
              <a:t> can be carefully chosen to persuade.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721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09A-40F8-4F6D-9D29-D004F874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Daily reading routine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7B85-1DCD-4B57-A3CF-B72A6555E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AU" dirty="0"/>
              <a:t>Choose something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Find a quiet, comfortable space to read.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Read </a:t>
            </a:r>
            <a:r>
              <a:rPr lang="en-AU"/>
              <a:t>for 15 to 20 </a:t>
            </a:r>
            <a:r>
              <a:rPr lang="en-AU" dirty="0"/>
              <a:t>minutes.</a:t>
            </a:r>
          </a:p>
          <a:p>
            <a:pPr marL="514350" indent="-514350">
              <a:buFont typeface="+mj-lt"/>
              <a:buAutoNum type="arabicPeriod"/>
            </a:pPr>
            <a:r>
              <a:rPr lang="en-AU" dirty="0"/>
              <a:t>Have a chat about what you read with someone else.</a:t>
            </a:r>
          </a:p>
        </p:txBody>
      </p:sp>
      <p:pic>
        <p:nvPicPr>
          <p:cNvPr id="4" name="Audio 4">
            <a:hlinkClick r:id="" action="ppaction://media"/>
            <a:extLst>
              <a:ext uri="{FF2B5EF4-FFF2-40B4-BE49-F238E27FC236}">
                <a16:creationId xmlns:a16="http://schemas.microsoft.com/office/drawing/2014/main" id="{C55E994C-F820-4611-8767-B88BB05A1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875" y="606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F9D3CB-770C-47FC-BECD-A8B7341CE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7717" y="1655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6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690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D727A-6CAF-456E-B3A9-979F490C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You will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E36D5-8968-47D5-8BCA-72D76252B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pencil</a:t>
            </a:r>
            <a:r>
              <a:rPr lang="en-AU" sz="2800" dirty="0">
                <a:solidFill>
                  <a:prstClr val="black"/>
                </a:solidFill>
                <a:latin typeface="Calibri" panose="020F0502020204030204"/>
              </a:rPr>
              <a:t> and paper.</a:t>
            </a:r>
            <a:endParaRPr lang="en-AU" dirty="0"/>
          </a:p>
          <a:p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59B3C5-3B80-4601-AED8-3F0CDFCF9D9F}"/>
              </a:ext>
            </a:extLst>
          </p:cNvPr>
          <p:cNvSpPr txBox="1">
            <a:spLocks/>
          </p:cNvSpPr>
          <p:nvPr/>
        </p:nvSpPr>
        <p:spPr>
          <a:xfrm>
            <a:off x="838199" y="2360372"/>
            <a:ext cx="11058525" cy="31174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4C5A4DB4-8DFD-46FB-A98F-C4C7000088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DA18B61-93DE-4350-BD63-D5283410C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7847" y="6240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Learning </a:t>
            </a:r>
            <a:r>
              <a:rPr lang="en-AU" dirty="0"/>
              <a:t>intention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/>
              <a:t>To understand how evaluative language can be used to persuade readers to make judgements in narratives.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DAF8A9-A04E-4FED-9DBA-6A999EEA7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79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5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BB93-1410-4813-80B6-01243FE9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Let’s remember – evaluative language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D39F4-3E6A-4881-87D8-702FB3701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Evaluative language can express a </a:t>
            </a:r>
            <a:r>
              <a:rPr lang="en-AU" b="1" dirty="0"/>
              <a:t>judgement</a:t>
            </a:r>
            <a:r>
              <a:rPr lang="en-AU" dirty="0"/>
              <a:t>, </a:t>
            </a:r>
            <a:r>
              <a:rPr lang="en-AU" b="1" dirty="0"/>
              <a:t>opinion</a:t>
            </a:r>
            <a:r>
              <a:rPr lang="en-AU" dirty="0"/>
              <a:t> or </a:t>
            </a:r>
            <a:r>
              <a:rPr lang="en-AU" dirty="0">
                <a:solidFill>
                  <a:srgbClr val="359C9B"/>
                </a:solidFill>
              </a:rPr>
              <a:t>point of view </a:t>
            </a:r>
            <a:r>
              <a:rPr lang="en-AU" dirty="0"/>
              <a:t>about a person, character, place or thing. </a:t>
            </a:r>
          </a:p>
          <a:p>
            <a:endParaRPr lang="en-AU" b="1" dirty="0">
              <a:solidFill>
                <a:srgbClr val="FF0000"/>
              </a:solidFill>
            </a:endParaRPr>
          </a:p>
          <a:p>
            <a:r>
              <a:rPr lang="en-AU" dirty="0">
                <a:solidFill>
                  <a:srgbClr val="FF0000"/>
                </a:solidFill>
              </a:rPr>
              <a:t>Adjectives</a:t>
            </a:r>
            <a:r>
              <a:rPr lang="en-AU" dirty="0"/>
              <a:t>, </a:t>
            </a:r>
            <a:r>
              <a:rPr lang="en-AU" dirty="0">
                <a:solidFill>
                  <a:srgbClr val="00B050"/>
                </a:solidFill>
              </a:rPr>
              <a:t>modal verbs</a:t>
            </a:r>
            <a:r>
              <a:rPr lang="en-AU" dirty="0"/>
              <a:t> and </a:t>
            </a:r>
            <a:r>
              <a:rPr lang="en-AU" dirty="0">
                <a:solidFill>
                  <a:srgbClr val="0070C0"/>
                </a:solidFill>
              </a:rPr>
              <a:t>modal</a:t>
            </a:r>
            <a:r>
              <a:rPr lang="en-AU" dirty="0"/>
              <a:t> </a:t>
            </a:r>
            <a:r>
              <a:rPr lang="en-AU" dirty="0">
                <a:solidFill>
                  <a:srgbClr val="0070C0"/>
                </a:solidFill>
              </a:rPr>
              <a:t>adverbs</a:t>
            </a:r>
            <a:r>
              <a:rPr lang="en-AU" dirty="0"/>
              <a:t> can be carefully chosen to persuade.</a:t>
            </a:r>
          </a:p>
          <a:p>
            <a:endParaRPr lang="en-AU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A7492FA-9F54-48D3-8CFA-F84FD4F4C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03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6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BB93-1410-4813-80B6-01243FE9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Let’s remember – </a:t>
            </a:r>
            <a:r>
              <a:rPr lang="en-AU" dirty="0"/>
              <a:t>adjectives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D39F4-3E6A-4881-87D8-702FB3701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372"/>
            <a:ext cx="11221995" cy="3117402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Adjectives</a:t>
            </a:r>
            <a:r>
              <a:rPr lang="en-AU" dirty="0"/>
              <a:t> are words that describe a noun (person, place or thing). </a:t>
            </a:r>
          </a:p>
          <a:p>
            <a:endParaRPr lang="en-AU" dirty="0"/>
          </a:p>
          <a:p>
            <a:r>
              <a:rPr lang="en-AU" dirty="0"/>
              <a:t>Some examples: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</a:rPr>
              <a:t>big bad </a:t>
            </a:r>
            <a:r>
              <a:rPr lang="en-AU" dirty="0"/>
              <a:t>wolf	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</a:rPr>
              <a:t>scared little </a:t>
            </a:r>
            <a:r>
              <a:rPr lang="en-AU" dirty="0"/>
              <a:t>pig	 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FF0000"/>
                </a:solidFill>
              </a:rPr>
              <a:t>strong</a:t>
            </a:r>
            <a:r>
              <a:rPr lang="en-AU" dirty="0"/>
              <a:t> house.</a:t>
            </a:r>
            <a:endParaRPr lang="en-AU" dirty="0">
              <a:solidFill>
                <a:srgbClr val="00B050"/>
              </a:solidFill>
            </a:endParaRPr>
          </a:p>
          <a:p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2E10BD-ECF9-495D-9461-946E093AC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2782" y="603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8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Let’s remember – verbs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 </a:t>
            </a:r>
            <a:r>
              <a:rPr lang="en-AU" i="0" u="none" strike="noStrike" dirty="0"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verb</a:t>
            </a:r>
            <a:r>
              <a:rPr lang="en-AU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is a word that can tell us what is happening or what something is or has.   </a:t>
            </a:r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6B15D2-D187-4974-A883-DE8DFFDF5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603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8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3CA6-3B31-4DC5-8F9F-B229B0818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86" y="635070"/>
            <a:ext cx="10515600" cy="1325563"/>
          </a:xfrm>
        </p:spPr>
        <p:txBody>
          <a:bodyPr/>
          <a:lstStyle/>
          <a:p>
            <a:r>
              <a:rPr lang="en-AU" dirty="0"/>
              <a:t>Let’s remember – 4 types of verbs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B917E-B9BA-43A5-BFCB-E2B7133A4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0178" y="2319375"/>
            <a:ext cx="5342829" cy="4002192"/>
          </a:xfrm>
        </p:spPr>
        <p:txBody>
          <a:bodyPr>
            <a:normAutofit/>
          </a:bodyPr>
          <a:lstStyle/>
          <a:p>
            <a:r>
              <a:rPr lang="en-AU" dirty="0"/>
              <a:t>The wolf </a:t>
            </a:r>
            <a:r>
              <a:rPr lang="en-AU" dirty="0">
                <a:solidFill>
                  <a:srgbClr val="00B050"/>
                </a:solidFill>
              </a:rPr>
              <a:t>huffed</a:t>
            </a:r>
            <a:r>
              <a:rPr lang="en-AU" dirty="0"/>
              <a:t> and </a:t>
            </a:r>
            <a:r>
              <a:rPr lang="en-AU" dirty="0">
                <a:solidFill>
                  <a:srgbClr val="00B050"/>
                </a:solidFill>
              </a:rPr>
              <a:t>puffed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dirty="0"/>
              <a:t>“Let me in!” </a:t>
            </a:r>
            <a:r>
              <a:rPr lang="en-AU" dirty="0">
                <a:solidFill>
                  <a:srgbClr val="00B050"/>
                </a:solidFill>
              </a:rPr>
              <a:t>shouted</a:t>
            </a:r>
            <a:r>
              <a:rPr lang="en-AU" dirty="0"/>
              <a:t> the wolf. </a:t>
            </a:r>
          </a:p>
          <a:p>
            <a:endParaRPr lang="en-AU" dirty="0"/>
          </a:p>
          <a:p>
            <a:r>
              <a:rPr lang="en-AU" dirty="0"/>
              <a:t>He </a:t>
            </a:r>
            <a:r>
              <a:rPr lang="en-AU" dirty="0">
                <a:solidFill>
                  <a:srgbClr val="00B050"/>
                </a:solidFill>
              </a:rPr>
              <a:t>decided</a:t>
            </a:r>
            <a:r>
              <a:rPr lang="en-AU" dirty="0"/>
              <a:t> to build a brick house.</a:t>
            </a:r>
          </a:p>
          <a:p>
            <a:endParaRPr lang="en-AU" dirty="0"/>
          </a:p>
          <a:p>
            <a:r>
              <a:rPr lang="en-AU" dirty="0"/>
              <a:t>The wolf </a:t>
            </a:r>
            <a:r>
              <a:rPr lang="en-AU" dirty="0">
                <a:solidFill>
                  <a:srgbClr val="00B050"/>
                </a:solidFill>
              </a:rPr>
              <a:t>was</a:t>
            </a:r>
            <a:r>
              <a:rPr lang="en-AU" dirty="0"/>
              <a:t> hungry.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E1FDF1-2B6F-409C-BC28-D268349F0FA7}"/>
              </a:ext>
            </a:extLst>
          </p:cNvPr>
          <p:cNvGrpSpPr/>
          <p:nvPr/>
        </p:nvGrpSpPr>
        <p:grpSpPr>
          <a:xfrm>
            <a:off x="455880" y="2018185"/>
            <a:ext cx="1215774" cy="950447"/>
            <a:chOff x="704275" y="1762408"/>
            <a:chExt cx="1215774" cy="950447"/>
          </a:xfrm>
        </p:grpSpPr>
        <p:sp>
          <p:nvSpPr>
            <p:cNvPr id="5" name="Explosion: 8 Points 4">
              <a:extLst>
                <a:ext uri="{FF2B5EF4-FFF2-40B4-BE49-F238E27FC236}">
                  <a16:creationId xmlns:a16="http://schemas.microsoft.com/office/drawing/2014/main" id="{2DD69851-FB5B-4797-8DCD-C1C5EB650B3D}"/>
                </a:ext>
              </a:extLst>
            </p:cNvPr>
            <p:cNvSpPr/>
            <p:nvPr/>
          </p:nvSpPr>
          <p:spPr>
            <a:xfrm>
              <a:off x="704275" y="1762408"/>
              <a:ext cx="1215774" cy="950447"/>
            </a:xfrm>
            <a:prstGeom prst="irregularSeal1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9E4DC3-A406-4411-894C-9C8AF90113D8}"/>
                </a:ext>
              </a:extLst>
            </p:cNvPr>
            <p:cNvSpPr txBox="1"/>
            <p:nvPr/>
          </p:nvSpPr>
          <p:spPr>
            <a:xfrm>
              <a:off x="940766" y="2025556"/>
              <a:ext cx="744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0CFE859-A69A-452B-BE03-73E52C50AA30}"/>
              </a:ext>
            </a:extLst>
          </p:cNvPr>
          <p:cNvGrpSpPr/>
          <p:nvPr/>
        </p:nvGrpSpPr>
        <p:grpSpPr>
          <a:xfrm>
            <a:off x="537344" y="3239725"/>
            <a:ext cx="916112" cy="616449"/>
            <a:chOff x="983013" y="3220471"/>
            <a:chExt cx="916112" cy="616449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B362466D-DBC9-4816-863A-D138EA3ABB26}"/>
                </a:ext>
              </a:extLst>
            </p:cNvPr>
            <p:cNvSpPr/>
            <p:nvPr/>
          </p:nvSpPr>
          <p:spPr>
            <a:xfrm>
              <a:off x="983013" y="3220471"/>
              <a:ext cx="916112" cy="616449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57794A-5A24-4E78-855F-E1BE2EA7FA94}"/>
                </a:ext>
              </a:extLst>
            </p:cNvPr>
            <p:cNvSpPr txBox="1"/>
            <p:nvPr/>
          </p:nvSpPr>
          <p:spPr>
            <a:xfrm>
              <a:off x="1115241" y="3352154"/>
              <a:ext cx="742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saying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827B9F-067D-49B3-8E91-B155184AB6F2}"/>
              </a:ext>
            </a:extLst>
          </p:cNvPr>
          <p:cNvGrpSpPr/>
          <p:nvPr/>
        </p:nvGrpSpPr>
        <p:grpSpPr>
          <a:xfrm>
            <a:off x="416314" y="5278175"/>
            <a:ext cx="1215775" cy="616449"/>
            <a:chOff x="533038" y="5462535"/>
            <a:chExt cx="1215775" cy="488022"/>
          </a:xfrm>
        </p:grpSpPr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582E9731-8FB9-4497-9D04-DEDB9386539D}"/>
                </a:ext>
              </a:extLst>
            </p:cNvPr>
            <p:cNvSpPr/>
            <p:nvPr/>
          </p:nvSpPr>
          <p:spPr>
            <a:xfrm>
              <a:off x="533038" y="5462535"/>
              <a:ext cx="1215775" cy="488022"/>
            </a:xfrm>
            <a:prstGeom prst="leftRightArrow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895600-8357-4050-82B4-10981BD09734}"/>
                </a:ext>
              </a:extLst>
            </p:cNvPr>
            <p:cNvSpPr txBox="1"/>
            <p:nvPr/>
          </p:nvSpPr>
          <p:spPr>
            <a:xfrm>
              <a:off x="721506" y="5561670"/>
              <a:ext cx="916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relating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BAE73A5-0CF3-4635-ADBE-E52DB1D4705B}"/>
              </a:ext>
            </a:extLst>
          </p:cNvPr>
          <p:cNvGrpSpPr/>
          <p:nvPr/>
        </p:nvGrpSpPr>
        <p:grpSpPr>
          <a:xfrm>
            <a:off x="465463" y="4258950"/>
            <a:ext cx="1117476" cy="616449"/>
            <a:chOff x="838200" y="4341503"/>
            <a:chExt cx="965900" cy="616449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C9767338-E2A8-47E8-863E-425C18689E1A}"/>
                </a:ext>
              </a:extLst>
            </p:cNvPr>
            <p:cNvSpPr/>
            <p:nvPr/>
          </p:nvSpPr>
          <p:spPr>
            <a:xfrm>
              <a:off x="838200" y="4341503"/>
              <a:ext cx="916112" cy="616449"/>
            </a:xfrm>
            <a:prstGeom prst="cloudCallou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9AB541-7338-4B6F-8C66-E0D1AFB945B5}"/>
                </a:ext>
              </a:extLst>
            </p:cNvPr>
            <p:cNvSpPr txBox="1"/>
            <p:nvPr/>
          </p:nvSpPr>
          <p:spPr>
            <a:xfrm>
              <a:off x="887988" y="4462626"/>
              <a:ext cx="916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thinking</a:t>
              </a:r>
            </a:p>
          </p:txBody>
        </p:sp>
      </p:grp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D9A859D-7CB0-44B4-B1C1-0AB3B66A2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9492" y="6350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3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ABB93-1410-4813-80B6-01243FE9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Let’s remember – modal adverbs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D39F4-3E6A-4881-87D8-702FB3701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372"/>
            <a:ext cx="10515600" cy="3187812"/>
          </a:xfrm>
        </p:spPr>
        <p:txBody>
          <a:bodyPr>
            <a:noAutofit/>
          </a:bodyPr>
          <a:lstStyle/>
          <a:p>
            <a:r>
              <a:rPr lang="en-AU" dirty="0">
                <a:solidFill>
                  <a:srgbClr val="0070C0"/>
                </a:solidFill>
              </a:rPr>
              <a:t>Modal adverbs</a:t>
            </a:r>
            <a:r>
              <a:rPr lang="en-AU" dirty="0">
                <a:solidFill>
                  <a:srgbClr val="00B050"/>
                </a:solidFill>
              </a:rPr>
              <a:t> </a:t>
            </a:r>
            <a:r>
              <a:rPr lang="en-AU" dirty="0"/>
              <a:t>can be added to </a:t>
            </a:r>
            <a:r>
              <a:rPr lang="en-AU" dirty="0">
                <a:solidFill>
                  <a:srgbClr val="00B050"/>
                </a:solidFill>
              </a:rPr>
              <a:t>verbs </a:t>
            </a:r>
            <a:r>
              <a:rPr lang="en-AU" dirty="0"/>
              <a:t>to express low, medium or high modality.</a:t>
            </a:r>
          </a:p>
          <a:p>
            <a:endParaRPr lang="en-AU" dirty="0"/>
          </a:p>
          <a:p>
            <a:r>
              <a:rPr lang="en-AU" dirty="0"/>
              <a:t>All the pigs </a:t>
            </a:r>
            <a:r>
              <a:rPr lang="en-AU" dirty="0">
                <a:solidFill>
                  <a:srgbClr val="00B050"/>
                </a:solidFill>
              </a:rPr>
              <a:t>should build </a:t>
            </a:r>
            <a:r>
              <a:rPr lang="en-AU" dirty="0"/>
              <a:t>brick houses. </a:t>
            </a:r>
          </a:p>
          <a:p>
            <a:endParaRPr lang="en-AU" dirty="0"/>
          </a:p>
          <a:p>
            <a:r>
              <a:rPr lang="en-AU" dirty="0"/>
              <a:t>All the pigs </a:t>
            </a:r>
            <a:r>
              <a:rPr lang="en-AU" dirty="0">
                <a:solidFill>
                  <a:srgbClr val="0070C0"/>
                </a:solidFill>
              </a:rPr>
              <a:t>definitely</a:t>
            </a:r>
            <a:r>
              <a:rPr lang="en-AU" dirty="0"/>
              <a:t> </a:t>
            </a:r>
            <a:r>
              <a:rPr lang="en-AU" dirty="0">
                <a:solidFill>
                  <a:srgbClr val="00B050"/>
                </a:solidFill>
              </a:rPr>
              <a:t>should build </a:t>
            </a:r>
            <a:r>
              <a:rPr lang="en-AU" dirty="0"/>
              <a:t>brick houses. </a:t>
            </a:r>
          </a:p>
          <a:p>
            <a:endParaRPr lang="en-AU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DE7419A2-E812-45BC-8DF3-C10618BFFE13}"/>
              </a:ext>
            </a:extLst>
          </p:cNvPr>
          <p:cNvSpPr/>
          <p:nvPr/>
        </p:nvSpPr>
        <p:spPr>
          <a:xfrm>
            <a:off x="2780270" y="4226010"/>
            <a:ext cx="518984" cy="556053"/>
          </a:xfrm>
          <a:prstGeom prst="downArrow">
            <a:avLst/>
          </a:prstGeom>
          <a:solidFill>
            <a:schemeClr val="accent2"/>
          </a:solidFill>
          <a:ln>
            <a:solidFill>
              <a:srgbClr val="357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86C950-E00F-4F90-A5FE-74A2C9CAF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0600" y="603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5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A5E3F90A8F04FBFC584BD82790259" ma:contentTypeVersion="12" ma:contentTypeDescription="Create a new document." ma:contentTypeScope="" ma:versionID="e432ce722b148dcacb76ab1068064dde">
  <xsd:schema xmlns:xsd="http://www.w3.org/2001/XMLSchema" xmlns:xs="http://www.w3.org/2001/XMLSchema" xmlns:p="http://schemas.microsoft.com/office/2006/metadata/properties" xmlns:ns2="28b115c3-459a-455f-9491-f822ae48e207" xmlns:ns3="aac12812-9f3c-4df2-849d-85f1199e22b9" targetNamespace="http://schemas.microsoft.com/office/2006/metadata/properties" ma:root="true" ma:fieldsID="f914030981ce931cc44e1f17a8a1256d" ns2:_="" ns3:_="">
    <xsd:import namespace="28b115c3-459a-455f-9491-f822ae48e207"/>
    <xsd:import namespace="aac12812-9f3c-4df2-849d-85f1199e22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115c3-459a-455f-9491-f822ae48e2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12812-9f3c-4df2-849d-85f1199e2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917EAF-C323-4B18-B558-31F82BDF77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8958A5-E70E-4625-9765-10C23836EA9C}">
  <ds:schemaRefs>
    <ds:schemaRef ds:uri="28b115c3-459a-455f-9491-f822ae48e207"/>
    <ds:schemaRef ds:uri="aac12812-9f3c-4df2-849d-85f1199e22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713D240-F61F-47E7-A19B-46B3D8D4A7A9}">
  <ds:schemaRefs>
    <ds:schemaRef ds:uri="http://purl.org/dc/terms/"/>
    <ds:schemaRef ds:uri="http://schemas.openxmlformats.org/package/2006/metadata/core-properties"/>
    <ds:schemaRef ds:uri="aac12812-9f3c-4df2-849d-85f1199e22b9"/>
    <ds:schemaRef ds:uri="http://schemas.microsoft.com/office/2006/documentManagement/types"/>
    <ds:schemaRef ds:uri="28b115c3-459a-455f-9491-f822ae48e207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976</Words>
  <Application>Microsoft Office PowerPoint</Application>
  <PresentationFormat>Widescreen</PresentationFormat>
  <Paragraphs>171</Paragraphs>
  <Slides>26</Slides>
  <Notes>16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Courier New</vt:lpstr>
      <vt:lpstr>Segoe UI</vt:lpstr>
      <vt:lpstr>Office Theme</vt:lpstr>
      <vt:lpstr>1_Office Theme</vt:lpstr>
      <vt:lpstr>Year 3</vt:lpstr>
      <vt:lpstr>PowerPoint Presentation</vt:lpstr>
      <vt:lpstr>You will need</vt:lpstr>
      <vt:lpstr>Learning intention</vt:lpstr>
      <vt:lpstr>Let’s remember – evaluative language</vt:lpstr>
      <vt:lpstr>Let’s remember – adjectives</vt:lpstr>
      <vt:lpstr>Let’s remember – verbs </vt:lpstr>
      <vt:lpstr>Let’s remember – 4 types of verbs</vt:lpstr>
      <vt:lpstr>Let’s remember – modal adverbs</vt:lpstr>
      <vt:lpstr>PowerPoint Presentation</vt:lpstr>
      <vt:lpstr>A message</vt:lpstr>
      <vt:lpstr>Verb types – examples from the story</vt:lpstr>
      <vt:lpstr>Activity – sort the verbs from the story</vt:lpstr>
      <vt:lpstr>Answers</vt:lpstr>
      <vt:lpstr>Modal verbs – examples from the story</vt:lpstr>
      <vt:lpstr>Modal adverbs – examples from the story</vt:lpstr>
      <vt:lpstr>Activity</vt:lpstr>
      <vt:lpstr>Possible answers</vt:lpstr>
      <vt:lpstr>Adjectives – examples from the story:</vt:lpstr>
      <vt:lpstr>Time to write – choose your own adjectives</vt:lpstr>
      <vt:lpstr>An example – choose your own adjectives</vt:lpstr>
      <vt:lpstr>Now it’s your turn. </vt:lpstr>
      <vt:lpstr>Reflection</vt:lpstr>
      <vt:lpstr>Daily reading routine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3 English lesson 9 – evaluative language in narratives</dc:title>
  <dc:creator>Department for Education</dc:creator>
  <cp:lastModifiedBy>Blackwell, Elyse (Curriculum and Learning Division)</cp:lastModifiedBy>
  <cp:revision>1</cp:revision>
  <dcterms:created xsi:type="dcterms:W3CDTF">2022-01-13T00:58:01Z</dcterms:created>
  <dcterms:modified xsi:type="dcterms:W3CDTF">2022-03-29T22:25:42Z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0x010100F0AA5E3F90A8F04FBFC584BD82790259</vt:lpwstr>
  </property>
</Properties>
</file>