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9"/>
  </p:notesMasterIdLst>
  <p:handoutMasterIdLst>
    <p:handoutMasterId r:id="rId30"/>
  </p:handoutMasterIdLst>
  <p:sldIdLst>
    <p:sldId id="268" r:id="rId5"/>
    <p:sldId id="264" r:id="rId6"/>
    <p:sldId id="269" r:id="rId7"/>
    <p:sldId id="286" r:id="rId8"/>
    <p:sldId id="294" r:id="rId9"/>
    <p:sldId id="277" r:id="rId10"/>
    <p:sldId id="297" r:id="rId11"/>
    <p:sldId id="314" r:id="rId12"/>
    <p:sldId id="301" r:id="rId13"/>
    <p:sldId id="300" r:id="rId14"/>
    <p:sldId id="293" r:id="rId15"/>
    <p:sldId id="298" r:id="rId16"/>
    <p:sldId id="315" r:id="rId17"/>
    <p:sldId id="302" r:id="rId18"/>
    <p:sldId id="303" r:id="rId19"/>
    <p:sldId id="287" r:id="rId20"/>
    <p:sldId id="270" r:id="rId21"/>
    <p:sldId id="271" r:id="rId22"/>
    <p:sldId id="282" r:id="rId23"/>
    <p:sldId id="291" r:id="rId24"/>
    <p:sldId id="299" r:id="rId25"/>
    <p:sldId id="313" r:id="rId26"/>
    <p:sldId id="283" r:id="rId27"/>
    <p:sldId id="285"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015" userDrawn="1">
          <p15:clr>
            <a:srgbClr val="A4A3A4"/>
          </p15:clr>
        </p15:guide>
        <p15:guide id="4" orient="horz" pos="346" userDrawn="1">
          <p15:clr>
            <a:srgbClr val="A4A3A4"/>
          </p15:clr>
        </p15:guide>
        <p15:guide id="5" pos="7333" userDrawn="1">
          <p15:clr>
            <a:srgbClr val="A4A3A4"/>
          </p15:clr>
        </p15:guide>
        <p15:guide id="6" orient="horz" pos="6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aynes, Christine (Curriculum Policy and Standards)" initials="HC(PaS" lastIdx="2" clrIdx="0">
    <p:extLst>
      <p:ext uri="{19B8F6BF-5375-455C-9EA6-DF929625EA0E}">
        <p15:presenceInfo xmlns:p15="http://schemas.microsoft.com/office/powerpoint/2012/main" userId="S::Christine.Haynes489@schools.sa.edu.au::2dd8b7cc-5a2d-458d-ba77-577fb585e483" providerId="AD"/>
      </p:ext>
    </p:extLst>
  </p:cmAuthor>
  <p:cmAuthor id="2" name="Feetham, Fiona (Curriculum Support)" initials="FF(S" lastIdx="32" clrIdx="1">
    <p:extLst>
      <p:ext uri="{19B8F6BF-5375-455C-9EA6-DF929625EA0E}">
        <p15:presenceInfo xmlns:p15="http://schemas.microsoft.com/office/powerpoint/2012/main" userId="Feetham, Fiona (Curriculum Support)" providerId="None"/>
      </p:ext>
    </p:extLst>
  </p:cmAuthor>
  <p:cmAuthor id="3" name="Bishop, Rachel (Curriculum Support)" initials="BR(S" lastIdx="18" clrIdx="2">
    <p:extLst>
      <p:ext uri="{19B8F6BF-5375-455C-9EA6-DF929625EA0E}">
        <p15:presenceInfo xmlns:p15="http://schemas.microsoft.com/office/powerpoint/2012/main" userId="S::Rachel.Bishop917@schools.sa.edu.au::a7958a57-16b8-4925-8de3-ff10a07b2920" providerId="AD"/>
      </p:ext>
    </p:extLst>
  </p:cmAuthor>
  <p:cmAuthor id="4" name="Atsikbasis, Vicki (Curriculum Development)" initials="AV(D" lastIdx="1" clrIdx="3">
    <p:extLst>
      <p:ext uri="{19B8F6BF-5375-455C-9EA6-DF929625EA0E}">
        <p15:presenceInfo xmlns:p15="http://schemas.microsoft.com/office/powerpoint/2012/main" userId="Atsikbasis, Vicki (Curriculum Development)" providerId="None"/>
      </p:ext>
    </p:extLst>
  </p:cmAuthor>
  <p:cmAuthor id="5" name="Feetham, Fiona (Curriculum Support - Secondary)" initials="FS" lastIdx="2" clrIdx="4">
    <p:extLst>
      <p:ext uri="{19B8F6BF-5375-455C-9EA6-DF929625EA0E}">
        <p15:presenceInfo xmlns:p15="http://schemas.microsoft.com/office/powerpoint/2012/main" userId="S::fiona.feetham574@schools.sa.edu.au::a2456b1b-a103-4fdc-b8a0-dcd50b93ffb1" providerId="AD"/>
      </p:ext>
    </p:extLst>
  </p:cmAuthor>
  <p:cmAuthor id="6" name="Morgan, Jackie (Curriculum Support)" initials="MJ(S" lastIdx="2" clrIdx="5">
    <p:extLst>
      <p:ext uri="{19B8F6BF-5375-455C-9EA6-DF929625EA0E}">
        <p15:presenceInfo xmlns:p15="http://schemas.microsoft.com/office/powerpoint/2012/main" userId="S::Jackie.Morgan861@schools.sa.edu.au::4b996ee1-0d97-4fc2-985f-f6389a2e146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CDCD"/>
    <a:srgbClr val="397A80"/>
    <a:srgbClr val="35777D"/>
    <a:srgbClr val="B9B9BB"/>
    <a:srgbClr val="359C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B92F6-6648-4BE4-B3FA-9D576A96F878}" v="2" dt="2022-04-27T23:44:49.784"/>
    <p1510:client id="{B5B1734F-3325-441E-8101-8BD596A8C1E4}" v="2" dt="2022-04-27T02:20:51.962"/>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717" autoAdjust="0"/>
  </p:normalViewPr>
  <p:slideViewPr>
    <p:cSldViewPr snapToGrid="0">
      <p:cViewPr varScale="1">
        <p:scale>
          <a:sx n="118" d="100"/>
          <a:sy n="118" d="100"/>
        </p:scale>
        <p:origin x="276" y="102"/>
      </p:cViewPr>
      <p:guideLst>
        <p:guide orient="horz" pos="2160"/>
        <p:guide pos="3840"/>
        <p:guide pos="7015"/>
        <p:guide orient="horz" pos="346"/>
        <p:guide pos="7333"/>
        <p:guide orient="horz" pos="663"/>
      </p:guideLst>
    </p:cSldViewPr>
  </p:slideViewPr>
  <p:notesTextViewPr>
    <p:cViewPr>
      <p:scale>
        <a:sx n="1" d="1"/>
        <a:sy n="1" d="1"/>
      </p:scale>
      <p:origin x="0" y="0"/>
    </p:cViewPr>
  </p:notesTextViewPr>
  <p:notesViewPr>
    <p:cSldViewPr snapToGrid="0">
      <p:cViewPr varScale="1">
        <p:scale>
          <a:sx n="51" d="100"/>
          <a:sy n="51" d="100"/>
        </p:scale>
        <p:origin x="2692" y="2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sic, Adriana (Curriculum Support - Secondary)" userId="S::adriana.basic481@schools.sa.edu.au::ffdbb911-2bc8-42d4-8e6b-e570f363887a" providerId="AD" clId="Web-{022AAEAD-F034-46F2-AC00-144028B19BCD}"/>
    <pc:docChg chg="modSld">
      <pc:chgData name="Basic, Adriana (Curriculum Support - Secondary)" userId="S::adriana.basic481@schools.sa.edu.au::ffdbb911-2bc8-42d4-8e6b-e570f363887a" providerId="AD" clId="Web-{022AAEAD-F034-46F2-AC00-144028B19BCD}" dt="2022-04-11T03:14:26.689" v="3"/>
      <pc:docMkLst>
        <pc:docMk/>
      </pc:docMkLst>
      <pc:sldChg chg="addSp delSp addAnim delAnim">
        <pc:chgData name="Basic, Adriana (Curriculum Support - Secondary)" userId="S::adriana.basic481@schools.sa.edu.au::ffdbb911-2bc8-42d4-8e6b-e570f363887a" providerId="AD" clId="Web-{022AAEAD-F034-46F2-AC00-144028B19BCD}" dt="2022-04-11T03:14:26.689" v="3"/>
        <pc:sldMkLst>
          <pc:docMk/>
          <pc:sldMk cId="2519498003" sldId="294"/>
        </pc:sldMkLst>
        <pc:picChg chg="add del">
          <ac:chgData name="Basic, Adriana (Curriculum Support - Secondary)" userId="S::adriana.basic481@schools.sa.edu.au::ffdbb911-2bc8-42d4-8e6b-e570f363887a" providerId="AD" clId="Web-{022AAEAD-F034-46F2-AC00-144028B19BCD}" dt="2022-04-11T03:14:26.689" v="3"/>
          <ac:picMkLst>
            <pc:docMk/>
            <pc:sldMk cId="2519498003" sldId="294"/>
            <ac:picMk id="4" creationId="{9825A10F-13E1-40F5-977E-A30CFABF6C96}"/>
          </ac:picMkLst>
        </pc:picChg>
        <pc:picChg chg="add del">
          <ac:chgData name="Basic, Adriana (Curriculum Support - Secondary)" userId="S::adriana.basic481@schools.sa.edu.au::ffdbb911-2bc8-42d4-8e6b-e570f363887a" providerId="AD" clId="Web-{022AAEAD-F034-46F2-AC00-144028B19BCD}" dt="2022-04-11T03:14:23.892" v="2"/>
          <ac:picMkLst>
            <pc:docMk/>
            <pc:sldMk cId="2519498003" sldId="294"/>
            <ac:picMk id="7" creationId="{ABB6C969-9EEF-9C77-8463-FE37BC952238}"/>
          </ac:picMkLst>
        </pc:picChg>
      </pc:sldChg>
    </pc:docChg>
  </pc:docChgLst>
  <pc:docChgLst>
    <pc:chgData name="Eadsforth, Kate (Curriculum Support - Secondary)" userId="d045bf09-5a30-4360-820d-5c06f23fa1ea" providerId="ADAL" clId="{18DD53E2-8810-43F9-BFD2-F5658272E6C3}"/>
    <pc:docChg chg="undo custSel modSld">
      <pc:chgData name="Eadsforth, Kate (Curriculum Support - Secondary)" userId="d045bf09-5a30-4360-820d-5c06f23fa1ea" providerId="ADAL" clId="{18DD53E2-8810-43F9-BFD2-F5658272E6C3}" dt="2022-04-12T00:20:25.934" v="135"/>
      <pc:docMkLst>
        <pc:docMk/>
      </pc:docMkLst>
      <pc:sldChg chg="modSp mod">
        <pc:chgData name="Eadsforth, Kate (Curriculum Support - Secondary)" userId="d045bf09-5a30-4360-820d-5c06f23fa1ea" providerId="ADAL" clId="{18DD53E2-8810-43F9-BFD2-F5658272E6C3}" dt="2022-04-10T23:11:18.503" v="1" actId="1076"/>
        <pc:sldMkLst>
          <pc:docMk/>
          <pc:sldMk cId="3641841233" sldId="268"/>
        </pc:sldMkLst>
        <pc:picChg chg="mod">
          <ac:chgData name="Eadsforth, Kate (Curriculum Support - Secondary)" userId="d045bf09-5a30-4360-820d-5c06f23fa1ea" providerId="ADAL" clId="{18DD53E2-8810-43F9-BFD2-F5658272E6C3}" dt="2022-04-10T23:11:18.503" v="1" actId="1076"/>
          <ac:picMkLst>
            <pc:docMk/>
            <pc:sldMk cId="3641841233" sldId="268"/>
            <ac:picMk id="6" creationId="{8F9A09B8-4A35-457F-BEE8-1E9241074D62}"/>
          </ac:picMkLst>
        </pc:picChg>
      </pc:sldChg>
      <pc:sldChg chg="modSp mod">
        <pc:chgData name="Eadsforth, Kate (Curriculum Support - Secondary)" userId="d045bf09-5a30-4360-820d-5c06f23fa1ea" providerId="ADAL" clId="{18DD53E2-8810-43F9-BFD2-F5658272E6C3}" dt="2022-04-11T06:00:13.005" v="22" actId="1036"/>
        <pc:sldMkLst>
          <pc:docMk/>
          <pc:sldMk cId="1379353518" sldId="269"/>
        </pc:sldMkLst>
        <pc:picChg chg="mod">
          <ac:chgData name="Eadsforth, Kate (Curriculum Support - Secondary)" userId="d045bf09-5a30-4360-820d-5c06f23fa1ea" providerId="ADAL" clId="{18DD53E2-8810-43F9-BFD2-F5658272E6C3}" dt="2022-04-11T06:00:13.005" v="22" actId="1036"/>
          <ac:picMkLst>
            <pc:docMk/>
            <pc:sldMk cId="1379353518" sldId="269"/>
            <ac:picMk id="4" creationId="{28984D4D-D0F7-497B-8E14-9A4FF913E12F}"/>
          </ac:picMkLst>
        </pc:picChg>
        <pc:picChg chg="mod">
          <ac:chgData name="Eadsforth, Kate (Curriculum Support - Secondary)" userId="d045bf09-5a30-4360-820d-5c06f23fa1ea" providerId="ADAL" clId="{18DD53E2-8810-43F9-BFD2-F5658272E6C3}" dt="2022-04-10T23:11:08.647" v="0" actId="1076"/>
          <ac:picMkLst>
            <pc:docMk/>
            <pc:sldMk cId="1379353518" sldId="269"/>
            <ac:picMk id="6" creationId="{CD38CFB7-C8DB-49AB-A32F-EE82F7269422}"/>
          </ac:picMkLst>
        </pc:picChg>
      </pc:sldChg>
      <pc:sldChg chg="modSp mod">
        <pc:chgData name="Eadsforth, Kate (Curriculum Support - Secondary)" userId="d045bf09-5a30-4360-820d-5c06f23fa1ea" providerId="ADAL" clId="{18DD53E2-8810-43F9-BFD2-F5658272E6C3}" dt="2022-04-11T22:04:59.990" v="131" actId="255"/>
        <pc:sldMkLst>
          <pc:docMk/>
          <pc:sldMk cId="3445766138" sldId="270"/>
        </pc:sldMkLst>
        <pc:graphicFrameChg chg="mod modGraphic">
          <ac:chgData name="Eadsforth, Kate (Curriculum Support - Secondary)" userId="d045bf09-5a30-4360-820d-5c06f23fa1ea" providerId="ADAL" clId="{18DD53E2-8810-43F9-BFD2-F5658272E6C3}" dt="2022-04-11T22:04:59.990" v="131" actId="255"/>
          <ac:graphicFrameMkLst>
            <pc:docMk/>
            <pc:sldMk cId="3445766138" sldId="270"/>
            <ac:graphicFrameMk id="7" creationId="{50FAEA3F-FDB3-45F5-9F55-63870AF51B92}"/>
          </ac:graphicFrameMkLst>
        </pc:graphicFrameChg>
        <pc:picChg chg="mod">
          <ac:chgData name="Eadsforth, Kate (Curriculum Support - Secondary)" userId="d045bf09-5a30-4360-820d-5c06f23fa1ea" providerId="ADAL" clId="{18DD53E2-8810-43F9-BFD2-F5658272E6C3}" dt="2022-04-10T23:13:21.118" v="12" actId="1076"/>
          <ac:picMkLst>
            <pc:docMk/>
            <pc:sldMk cId="3445766138" sldId="270"/>
            <ac:picMk id="3" creationId="{A903B917-FCD8-4D5B-8CAD-6B1FAF2106A7}"/>
          </ac:picMkLst>
        </pc:picChg>
        <pc:picChg chg="mod">
          <ac:chgData name="Eadsforth, Kate (Curriculum Support - Secondary)" userId="d045bf09-5a30-4360-820d-5c06f23fa1ea" providerId="ADAL" clId="{18DD53E2-8810-43F9-BFD2-F5658272E6C3}" dt="2022-04-11T06:01:53.099" v="69" actId="1035"/>
          <ac:picMkLst>
            <pc:docMk/>
            <pc:sldMk cId="3445766138" sldId="270"/>
            <ac:picMk id="8" creationId="{9781FBF3-B22B-4D47-8C16-021B43024379}"/>
          </ac:picMkLst>
        </pc:picChg>
      </pc:sldChg>
      <pc:sldChg chg="modSp mod">
        <pc:chgData name="Eadsforth, Kate (Curriculum Support - Secondary)" userId="d045bf09-5a30-4360-820d-5c06f23fa1ea" providerId="ADAL" clId="{18DD53E2-8810-43F9-BFD2-F5658272E6C3}" dt="2022-04-10T23:13:26.016" v="13" actId="1076"/>
        <pc:sldMkLst>
          <pc:docMk/>
          <pc:sldMk cId="1447815874" sldId="271"/>
        </pc:sldMkLst>
        <pc:picChg chg="mod">
          <ac:chgData name="Eadsforth, Kate (Curriculum Support - Secondary)" userId="d045bf09-5a30-4360-820d-5c06f23fa1ea" providerId="ADAL" clId="{18DD53E2-8810-43F9-BFD2-F5658272E6C3}" dt="2022-04-10T23:13:26.016" v="13" actId="1076"/>
          <ac:picMkLst>
            <pc:docMk/>
            <pc:sldMk cId="1447815874" sldId="271"/>
            <ac:picMk id="3" creationId="{92077BC7-8C69-4829-A6D9-FDDE0548D4D0}"/>
          </ac:picMkLst>
        </pc:picChg>
      </pc:sldChg>
      <pc:sldChg chg="modSp mod">
        <pc:chgData name="Eadsforth, Kate (Curriculum Support - Secondary)" userId="d045bf09-5a30-4360-820d-5c06f23fa1ea" providerId="ADAL" clId="{18DD53E2-8810-43F9-BFD2-F5658272E6C3}" dt="2022-04-11T06:00:43.309" v="26" actId="1076"/>
        <pc:sldMkLst>
          <pc:docMk/>
          <pc:sldMk cId="3372526462" sldId="277"/>
        </pc:sldMkLst>
        <pc:spChg chg="mod">
          <ac:chgData name="Eadsforth, Kate (Curriculum Support - Secondary)" userId="d045bf09-5a30-4360-820d-5c06f23fa1ea" providerId="ADAL" clId="{18DD53E2-8810-43F9-BFD2-F5658272E6C3}" dt="2022-04-11T06:00:38.689" v="25" actId="1076"/>
          <ac:spMkLst>
            <pc:docMk/>
            <pc:sldMk cId="3372526462" sldId="277"/>
            <ac:spMk id="5" creationId="{C7034836-7C55-4615-8011-8ACE2CA1D713}"/>
          </ac:spMkLst>
        </pc:spChg>
        <pc:picChg chg="mod">
          <ac:chgData name="Eadsforth, Kate (Curriculum Support - Secondary)" userId="d045bf09-5a30-4360-820d-5c06f23fa1ea" providerId="ADAL" clId="{18DD53E2-8810-43F9-BFD2-F5658272E6C3}" dt="2022-04-11T06:00:43.309" v="26" actId="1076"/>
          <ac:picMkLst>
            <pc:docMk/>
            <pc:sldMk cId="3372526462" sldId="277"/>
            <ac:picMk id="3" creationId="{1B9B2DF1-E003-4021-8238-6F3B038BFA76}"/>
          </ac:picMkLst>
        </pc:picChg>
        <pc:picChg chg="mod">
          <ac:chgData name="Eadsforth, Kate (Curriculum Support - Secondary)" userId="d045bf09-5a30-4360-820d-5c06f23fa1ea" providerId="ADAL" clId="{18DD53E2-8810-43F9-BFD2-F5658272E6C3}" dt="2022-04-10T23:11:47.456" v="3" actId="1076"/>
          <ac:picMkLst>
            <pc:docMk/>
            <pc:sldMk cId="3372526462" sldId="277"/>
            <ac:picMk id="8" creationId="{F03AD8CB-2539-4219-9324-5F5F75BE6B25}"/>
          </ac:picMkLst>
        </pc:picChg>
      </pc:sldChg>
      <pc:sldChg chg="modSp mod">
        <pc:chgData name="Eadsforth, Kate (Curriculum Support - Secondary)" userId="d045bf09-5a30-4360-820d-5c06f23fa1ea" providerId="ADAL" clId="{18DD53E2-8810-43F9-BFD2-F5658272E6C3}" dt="2022-04-11T06:03:23.702" v="122" actId="1037"/>
        <pc:sldMkLst>
          <pc:docMk/>
          <pc:sldMk cId="949889065" sldId="282"/>
        </pc:sldMkLst>
        <pc:picChg chg="mod">
          <ac:chgData name="Eadsforth, Kate (Curriculum Support - Secondary)" userId="d045bf09-5a30-4360-820d-5c06f23fa1ea" providerId="ADAL" clId="{18DD53E2-8810-43F9-BFD2-F5658272E6C3}" dt="2022-04-11T06:03:23.702" v="122" actId="1037"/>
          <ac:picMkLst>
            <pc:docMk/>
            <pc:sldMk cId="949889065" sldId="282"/>
            <ac:picMk id="2" creationId="{EC5A7253-E4BE-423A-B7D9-E0D3396184B8}"/>
          </ac:picMkLst>
        </pc:picChg>
      </pc:sldChg>
      <pc:sldChg chg="modSp mod">
        <pc:chgData name="Eadsforth, Kate (Curriculum Support - Secondary)" userId="d045bf09-5a30-4360-820d-5c06f23fa1ea" providerId="ADAL" clId="{18DD53E2-8810-43F9-BFD2-F5658272E6C3}" dt="2022-04-10T23:14:02.168" v="19" actId="1076"/>
        <pc:sldMkLst>
          <pc:docMk/>
          <pc:sldMk cId="2267462658" sldId="283"/>
        </pc:sldMkLst>
        <pc:picChg chg="mod">
          <ac:chgData name="Eadsforth, Kate (Curriculum Support - Secondary)" userId="d045bf09-5a30-4360-820d-5c06f23fa1ea" providerId="ADAL" clId="{18DD53E2-8810-43F9-BFD2-F5658272E6C3}" dt="2022-04-10T23:14:02.168" v="19" actId="1076"/>
          <ac:picMkLst>
            <pc:docMk/>
            <pc:sldMk cId="2267462658" sldId="283"/>
            <ac:picMk id="2" creationId="{99CDC148-0C04-442B-A8D1-8DADFC2A8F61}"/>
          </ac:picMkLst>
        </pc:picChg>
      </pc:sldChg>
      <pc:sldChg chg="modSp mod">
        <pc:chgData name="Eadsforth, Kate (Curriculum Support - Secondary)" userId="d045bf09-5a30-4360-820d-5c06f23fa1ea" providerId="ADAL" clId="{18DD53E2-8810-43F9-BFD2-F5658272E6C3}" dt="2022-04-10T23:11:29.329" v="2" actId="1076"/>
        <pc:sldMkLst>
          <pc:docMk/>
          <pc:sldMk cId="4260628335" sldId="286"/>
        </pc:sldMkLst>
        <pc:picChg chg="mod">
          <ac:chgData name="Eadsforth, Kate (Curriculum Support - Secondary)" userId="d045bf09-5a30-4360-820d-5c06f23fa1ea" providerId="ADAL" clId="{18DD53E2-8810-43F9-BFD2-F5658272E6C3}" dt="2022-04-10T23:11:29.329" v="2" actId="1076"/>
          <ac:picMkLst>
            <pc:docMk/>
            <pc:sldMk cId="4260628335" sldId="286"/>
            <ac:picMk id="6" creationId="{30B1634C-63AA-4D21-9DAE-F588A4FFF07D}"/>
          </ac:picMkLst>
        </pc:picChg>
      </pc:sldChg>
      <pc:sldChg chg="modSp mod">
        <pc:chgData name="Eadsforth, Kate (Curriculum Support - Secondary)" userId="d045bf09-5a30-4360-820d-5c06f23fa1ea" providerId="ADAL" clId="{18DD53E2-8810-43F9-BFD2-F5658272E6C3}" dt="2022-04-11T06:01:47.306" v="64" actId="1035"/>
        <pc:sldMkLst>
          <pc:docMk/>
          <pc:sldMk cId="2208171692" sldId="287"/>
        </pc:sldMkLst>
        <pc:picChg chg="mod">
          <ac:chgData name="Eadsforth, Kate (Curriculum Support - Secondary)" userId="d045bf09-5a30-4360-820d-5c06f23fa1ea" providerId="ADAL" clId="{18DD53E2-8810-43F9-BFD2-F5658272E6C3}" dt="2022-04-11T06:01:47.306" v="64" actId="1035"/>
          <ac:picMkLst>
            <pc:docMk/>
            <pc:sldMk cId="2208171692" sldId="287"/>
            <ac:picMk id="4" creationId="{04E7F38F-8702-424E-A216-B9CBA1AB81FC}"/>
          </ac:picMkLst>
        </pc:picChg>
        <pc:picChg chg="mod">
          <ac:chgData name="Eadsforth, Kate (Curriculum Support - Secondary)" userId="d045bf09-5a30-4360-820d-5c06f23fa1ea" providerId="ADAL" clId="{18DD53E2-8810-43F9-BFD2-F5658272E6C3}" dt="2022-04-10T23:13:12.230" v="11" actId="1076"/>
          <ac:picMkLst>
            <pc:docMk/>
            <pc:sldMk cId="2208171692" sldId="287"/>
            <ac:picMk id="7" creationId="{391D49F8-1DE6-403F-87A8-30B899C5C3B8}"/>
          </ac:picMkLst>
        </pc:picChg>
      </pc:sldChg>
      <pc:sldChg chg="modSp mod">
        <pc:chgData name="Eadsforth, Kate (Curriculum Support - Secondary)" userId="d045bf09-5a30-4360-820d-5c06f23fa1ea" providerId="ADAL" clId="{18DD53E2-8810-43F9-BFD2-F5658272E6C3}" dt="2022-04-10T23:13:44.136" v="16" actId="1076"/>
        <pc:sldMkLst>
          <pc:docMk/>
          <pc:sldMk cId="2218482195" sldId="291"/>
        </pc:sldMkLst>
        <pc:spChg chg="mod">
          <ac:chgData name="Eadsforth, Kate (Curriculum Support - Secondary)" userId="d045bf09-5a30-4360-820d-5c06f23fa1ea" providerId="ADAL" clId="{18DD53E2-8810-43F9-BFD2-F5658272E6C3}" dt="2022-04-10T23:13:36.131" v="15" actId="1076"/>
          <ac:spMkLst>
            <pc:docMk/>
            <pc:sldMk cId="2218482195" sldId="291"/>
            <ac:spMk id="2" creationId="{D04B11CB-A4AA-4BB3-AE5A-874E462C0F69}"/>
          </ac:spMkLst>
        </pc:spChg>
        <pc:picChg chg="mod">
          <ac:chgData name="Eadsforth, Kate (Curriculum Support - Secondary)" userId="d045bf09-5a30-4360-820d-5c06f23fa1ea" providerId="ADAL" clId="{18DD53E2-8810-43F9-BFD2-F5658272E6C3}" dt="2022-04-10T23:13:44.136" v="16" actId="1076"/>
          <ac:picMkLst>
            <pc:docMk/>
            <pc:sldMk cId="2218482195" sldId="291"/>
            <ac:picMk id="17" creationId="{52773D8E-8774-4543-8236-E3EBDCEE9618}"/>
          </ac:picMkLst>
        </pc:picChg>
      </pc:sldChg>
      <pc:sldChg chg="modSp mod">
        <pc:chgData name="Eadsforth, Kate (Curriculum Support - Secondary)" userId="d045bf09-5a30-4360-820d-5c06f23fa1ea" providerId="ADAL" clId="{18DD53E2-8810-43F9-BFD2-F5658272E6C3}" dt="2022-04-11T06:02:38.176" v="113" actId="1035"/>
        <pc:sldMkLst>
          <pc:docMk/>
          <pc:sldMk cId="2519498003" sldId="294"/>
        </pc:sldMkLst>
        <pc:picChg chg="mod">
          <ac:chgData name="Eadsforth, Kate (Curriculum Support - Secondary)" userId="d045bf09-5a30-4360-820d-5c06f23fa1ea" providerId="ADAL" clId="{18DD53E2-8810-43F9-BFD2-F5658272E6C3}" dt="2022-04-11T06:02:38.176" v="113" actId="1035"/>
          <ac:picMkLst>
            <pc:docMk/>
            <pc:sldMk cId="2519498003" sldId="294"/>
            <ac:picMk id="7" creationId="{0407338C-E271-411A-8504-73BC9C69B984}"/>
          </ac:picMkLst>
        </pc:picChg>
      </pc:sldChg>
      <pc:sldChg chg="modSp mod">
        <pc:chgData name="Eadsforth, Kate (Curriculum Support - Secondary)" userId="d045bf09-5a30-4360-820d-5c06f23fa1ea" providerId="ADAL" clId="{18DD53E2-8810-43F9-BFD2-F5658272E6C3}" dt="2022-04-12T00:19:40.793" v="133" actId="2711"/>
        <pc:sldMkLst>
          <pc:docMk/>
          <pc:sldMk cId="4097253672" sldId="297"/>
        </pc:sldMkLst>
        <pc:spChg chg="mod">
          <ac:chgData name="Eadsforth, Kate (Curriculum Support - Secondary)" userId="d045bf09-5a30-4360-820d-5c06f23fa1ea" providerId="ADAL" clId="{18DD53E2-8810-43F9-BFD2-F5658272E6C3}" dt="2022-04-12T00:19:30.833" v="132" actId="207"/>
          <ac:spMkLst>
            <pc:docMk/>
            <pc:sldMk cId="4097253672" sldId="297"/>
            <ac:spMk id="13" creationId="{236DF242-4E0E-407D-A03B-4FD76CBB170E}"/>
          </ac:spMkLst>
        </pc:spChg>
        <pc:spChg chg="mod">
          <ac:chgData name="Eadsforth, Kate (Curriculum Support - Secondary)" userId="d045bf09-5a30-4360-820d-5c06f23fa1ea" providerId="ADAL" clId="{18DD53E2-8810-43F9-BFD2-F5658272E6C3}" dt="2022-04-12T00:19:40.793" v="133" actId="2711"/>
          <ac:spMkLst>
            <pc:docMk/>
            <pc:sldMk cId="4097253672" sldId="297"/>
            <ac:spMk id="14" creationId="{E6576618-A9C2-4F26-9EE7-00E4ECC391FD}"/>
          </ac:spMkLst>
        </pc:spChg>
        <pc:picChg chg="mod">
          <ac:chgData name="Eadsforth, Kate (Curriculum Support - Secondary)" userId="d045bf09-5a30-4360-820d-5c06f23fa1ea" providerId="ADAL" clId="{18DD53E2-8810-43F9-BFD2-F5658272E6C3}" dt="2022-04-11T06:00:53.732" v="27" actId="1076"/>
          <ac:picMkLst>
            <pc:docMk/>
            <pc:sldMk cId="4097253672" sldId="297"/>
            <ac:picMk id="4" creationId="{C2B6A642-8777-4CA2-AF3B-623C89C36D08}"/>
          </ac:picMkLst>
        </pc:picChg>
        <pc:picChg chg="mod">
          <ac:chgData name="Eadsforth, Kate (Curriculum Support - Secondary)" userId="d045bf09-5a30-4360-820d-5c06f23fa1ea" providerId="ADAL" clId="{18DD53E2-8810-43F9-BFD2-F5658272E6C3}" dt="2022-04-10T23:12:00.071" v="4" actId="1076"/>
          <ac:picMkLst>
            <pc:docMk/>
            <pc:sldMk cId="4097253672" sldId="297"/>
            <ac:picMk id="6" creationId="{74D8938E-0823-4F5A-9EDA-18B4FB4D64E5}"/>
          </ac:picMkLst>
        </pc:picChg>
      </pc:sldChg>
      <pc:sldChg chg="modSp mod">
        <pc:chgData name="Eadsforth, Kate (Curriculum Support - Secondary)" userId="d045bf09-5a30-4360-820d-5c06f23fa1ea" providerId="ADAL" clId="{18DD53E2-8810-43F9-BFD2-F5658272E6C3}" dt="2022-04-11T06:03:05.384" v="119" actId="1037"/>
        <pc:sldMkLst>
          <pc:docMk/>
          <pc:sldMk cId="4025808152" sldId="298"/>
        </pc:sldMkLst>
        <pc:picChg chg="mod">
          <ac:chgData name="Eadsforth, Kate (Curriculum Support - Secondary)" userId="d045bf09-5a30-4360-820d-5c06f23fa1ea" providerId="ADAL" clId="{18DD53E2-8810-43F9-BFD2-F5658272E6C3}" dt="2022-04-10T23:12:32.013" v="7" actId="1076"/>
          <ac:picMkLst>
            <pc:docMk/>
            <pc:sldMk cId="4025808152" sldId="298"/>
            <ac:picMk id="3" creationId="{6250DFB5-7120-49D9-BB3A-CFFC99E8EF8D}"/>
          </ac:picMkLst>
        </pc:picChg>
        <pc:picChg chg="mod">
          <ac:chgData name="Eadsforth, Kate (Curriculum Support - Secondary)" userId="d045bf09-5a30-4360-820d-5c06f23fa1ea" providerId="ADAL" clId="{18DD53E2-8810-43F9-BFD2-F5658272E6C3}" dt="2022-04-11T06:03:05.384" v="119" actId="1037"/>
          <ac:picMkLst>
            <pc:docMk/>
            <pc:sldMk cId="4025808152" sldId="298"/>
            <ac:picMk id="4" creationId="{A21C4799-FAFD-4216-A7BF-CA4532BDE1C0}"/>
          </ac:picMkLst>
        </pc:picChg>
      </pc:sldChg>
      <pc:sldChg chg="modSp mod">
        <pc:chgData name="Eadsforth, Kate (Curriculum Support - Secondary)" userId="d045bf09-5a30-4360-820d-5c06f23fa1ea" providerId="ADAL" clId="{18DD53E2-8810-43F9-BFD2-F5658272E6C3}" dt="2022-04-11T06:02:16.027" v="111" actId="1035"/>
        <pc:sldMkLst>
          <pc:docMk/>
          <pc:sldMk cId="3556716730" sldId="299"/>
        </pc:sldMkLst>
        <pc:picChg chg="mod">
          <ac:chgData name="Eadsforth, Kate (Curriculum Support - Secondary)" userId="d045bf09-5a30-4360-820d-5c06f23fa1ea" providerId="ADAL" clId="{18DD53E2-8810-43F9-BFD2-F5658272E6C3}" dt="2022-04-10T23:13:50.042" v="17" actId="1076"/>
          <ac:picMkLst>
            <pc:docMk/>
            <pc:sldMk cId="3556716730" sldId="299"/>
            <ac:picMk id="3" creationId="{920E3A53-305D-4A14-88A5-EE2117D062C9}"/>
          </ac:picMkLst>
        </pc:picChg>
        <pc:picChg chg="mod">
          <ac:chgData name="Eadsforth, Kate (Curriculum Support - Secondary)" userId="d045bf09-5a30-4360-820d-5c06f23fa1ea" providerId="ADAL" clId="{18DD53E2-8810-43F9-BFD2-F5658272E6C3}" dt="2022-04-11T06:02:16.027" v="111" actId="1035"/>
          <ac:picMkLst>
            <pc:docMk/>
            <pc:sldMk cId="3556716730" sldId="299"/>
            <ac:picMk id="14" creationId="{C74560B2-5AF6-4664-AAD9-9B31C5410579}"/>
          </ac:picMkLst>
        </pc:picChg>
      </pc:sldChg>
      <pc:sldChg chg="modSp mod">
        <pc:chgData name="Eadsforth, Kate (Curriculum Support - Secondary)" userId="d045bf09-5a30-4360-820d-5c06f23fa1ea" providerId="ADAL" clId="{18DD53E2-8810-43F9-BFD2-F5658272E6C3}" dt="2022-04-11T06:02:58.838" v="115" actId="1076"/>
        <pc:sldMkLst>
          <pc:docMk/>
          <pc:sldMk cId="287233540" sldId="300"/>
        </pc:sldMkLst>
        <pc:picChg chg="mod">
          <ac:chgData name="Eadsforth, Kate (Curriculum Support - Secondary)" userId="d045bf09-5a30-4360-820d-5c06f23fa1ea" providerId="ADAL" clId="{18DD53E2-8810-43F9-BFD2-F5658272E6C3}" dt="2022-04-10T23:12:23.479" v="6" actId="1076"/>
          <ac:picMkLst>
            <pc:docMk/>
            <pc:sldMk cId="287233540" sldId="300"/>
            <ac:picMk id="3" creationId="{70948A27-77D9-46A3-9E76-2CD58819AE1B}"/>
          </ac:picMkLst>
        </pc:picChg>
        <pc:picChg chg="mod">
          <ac:chgData name="Eadsforth, Kate (Curriculum Support - Secondary)" userId="d045bf09-5a30-4360-820d-5c06f23fa1ea" providerId="ADAL" clId="{18DD53E2-8810-43F9-BFD2-F5658272E6C3}" dt="2022-04-11T06:02:58.838" v="115" actId="1076"/>
          <ac:picMkLst>
            <pc:docMk/>
            <pc:sldMk cId="287233540" sldId="300"/>
            <ac:picMk id="16" creationId="{E1542C2B-D839-4C51-A872-F421EDA4BBB9}"/>
          </ac:picMkLst>
        </pc:picChg>
      </pc:sldChg>
      <pc:sldChg chg="modSp mod">
        <pc:chgData name="Eadsforth, Kate (Curriculum Support - Secondary)" userId="d045bf09-5a30-4360-820d-5c06f23fa1ea" providerId="ADAL" clId="{18DD53E2-8810-43F9-BFD2-F5658272E6C3}" dt="2022-04-11T06:02:49.496" v="114" actId="1076"/>
        <pc:sldMkLst>
          <pc:docMk/>
          <pc:sldMk cId="105918772" sldId="301"/>
        </pc:sldMkLst>
        <pc:picChg chg="mod">
          <ac:chgData name="Eadsforth, Kate (Curriculum Support - Secondary)" userId="d045bf09-5a30-4360-820d-5c06f23fa1ea" providerId="ADAL" clId="{18DD53E2-8810-43F9-BFD2-F5658272E6C3}" dt="2022-04-11T06:02:49.496" v="114" actId="1076"/>
          <ac:picMkLst>
            <pc:docMk/>
            <pc:sldMk cId="105918772" sldId="301"/>
            <ac:picMk id="18" creationId="{FFF593AB-6428-4E21-B91E-1CEFB29B12E2}"/>
          </ac:picMkLst>
        </pc:picChg>
      </pc:sldChg>
      <pc:sldChg chg="modSp mod">
        <pc:chgData name="Eadsforth, Kate (Curriculum Support - Secondary)" userId="d045bf09-5a30-4360-820d-5c06f23fa1ea" providerId="ADAL" clId="{18DD53E2-8810-43F9-BFD2-F5658272E6C3}" dt="2022-04-11T06:01:35.430" v="49" actId="1037"/>
        <pc:sldMkLst>
          <pc:docMk/>
          <pc:sldMk cId="2692775499" sldId="302"/>
        </pc:sldMkLst>
        <pc:picChg chg="mod">
          <ac:chgData name="Eadsforth, Kate (Curriculum Support - Secondary)" userId="d045bf09-5a30-4360-820d-5c06f23fa1ea" providerId="ADAL" clId="{18DD53E2-8810-43F9-BFD2-F5658272E6C3}" dt="2022-04-10T23:12:57.726" v="9" actId="1076"/>
          <ac:picMkLst>
            <pc:docMk/>
            <pc:sldMk cId="2692775499" sldId="302"/>
            <ac:picMk id="2" creationId="{B81D2414-5A26-4363-A113-727324FDBB19}"/>
          </ac:picMkLst>
        </pc:picChg>
        <pc:picChg chg="mod">
          <ac:chgData name="Eadsforth, Kate (Curriculum Support - Secondary)" userId="d045bf09-5a30-4360-820d-5c06f23fa1ea" providerId="ADAL" clId="{18DD53E2-8810-43F9-BFD2-F5658272E6C3}" dt="2022-04-11T06:01:35.430" v="49" actId="1037"/>
          <ac:picMkLst>
            <pc:docMk/>
            <pc:sldMk cId="2692775499" sldId="302"/>
            <ac:picMk id="9" creationId="{B7AEF461-DB3C-4716-A823-3B7027D46B24}"/>
          </ac:picMkLst>
        </pc:picChg>
      </pc:sldChg>
      <pc:sldChg chg="modSp mod">
        <pc:chgData name="Eadsforth, Kate (Curriculum Support - Secondary)" userId="d045bf09-5a30-4360-820d-5c06f23fa1ea" providerId="ADAL" clId="{18DD53E2-8810-43F9-BFD2-F5658272E6C3}" dt="2022-04-11T06:01:41.662" v="58" actId="1035"/>
        <pc:sldMkLst>
          <pc:docMk/>
          <pc:sldMk cId="4124984593" sldId="303"/>
        </pc:sldMkLst>
        <pc:picChg chg="mod">
          <ac:chgData name="Eadsforth, Kate (Curriculum Support - Secondary)" userId="d045bf09-5a30-4360-820d-5c06f23fa1ea" providerId="ADAL" clId="{18DD53E2-8810-43F9-BFD2-F5658272E6C3}" dt="2022-04-10T23:13:04.527" v="10" actId="1076"/>
          <ac:picMkLst>
            <pc:docMk/>
            <pc:sldMk cId="4124984593" sldId="303"/>
            <ac:picMk id="3" creationId="{23CDDF3C-5778-4E66-AA9F-BFCC3436C388}"/>
          </ac:picMkLst>
        </pc:picChg>
        <pc:picChg chg="mod">
          <ac:chgData name="Eadsforth, Kate (Curriculum Support - Secondary)" userId="d045bf09-5a30-4360-820d-5c06f23fa1ea" providerId="ADAL" clId="{18DD53E2-8810-43F9-BFD2-F5658272E6C3}" dt="2022-04-11T06:01:41.662" v="58" actId="1035"/>
          <ac:picMkLst>
            <pc:docMk/>
            <pc:sldMk cId="4124984593" sldId="303"/>
            <ac:picMk id="8" creationId="{E59A4961-E9B9-4958-863C-3853FEC9AA6C}"/>
          </ac:picMkLst>
        </pc:picChg>
      </pc:sldChg>
      <pc:sldChg chg="modSp mod">
        <pc:chgData name="Eadsforth, Kate (Curriculum Support - Secondary)" userId="d045bf09-5a30-4360-820d-5c06f23fa1ea" providerId="ADAL" clId="{18DD53E2-8810-43F9-BFD2-F5658272E6C3}" dt="2022-04-10T23:13:56.982" v="18" actId="1076"/>
        <pc:sldMkLst>
          <pc:docMk/>
          <pc:sldMk cId="3663624598" sldId="313"/>
        </pc:sldMkLst>
        <pc:picChg chg="mod">
          <ac:chgData name="Eadsforth, Kate (Curriculum Support - Secondary)" userId="d045bf09-5a30-4360-820d-5c06f23fa1ea" providerId="ADAL" clId="{18DD53E2-8810-43F9-BFD2-F5658272E6C3}" dt="2022-04-10T23:13:56.982" v="18" actId="1076"/>
          <ac:picMkLst>
            <pc:docMk/>
            <pc:sldMk cId="3663624598" sldId="313"/>
            <ac:picMk id="4" creationId="{33F608BF-0E04-4598-8E1E-2C38BA326139}"/>
          </ac:picMkLst>
        </pc:picChg>
      </pc:sldChg>
      <pc:sldChg chg="modSp mod">
        <pc:chgData name="Eadsforth, Kate (Curriculum Support - Secondary)" userId="d045bf09-5a30-4360-820d-5c06f23fa1ea" providerId="ADAL" clId="{18DD53E2-8810-43F9-BFD2-F5658272E6C3}" dt="2022-04-12T00:19:52.670" v="134" actId="2711"/>
        <pc:sldMkLst>
          <pc:docMk/>
          <pc:sldMk cId="988625796" sldId="314"/>
        </pc:sldMkLst>
        <pc:spChg chg="mod">
          <ac:chgData name="Eadsforth, Kate (Curriculum Support - Secondary)" userId="d045bf09-5a30-4360-820d-5c06f23fa1ea" providerId="ADAL" clId="{18DD53E2-8810-43F9-BFD2-F5658272E6C3}" dt="2022-04-12T00:19:52.670" v="134" actId="2711"/>
          <ac:spMkLst>
            <pc:docMk/>
            <pc:sldMk cId="988625796" sldId="314"/>
            <ac:spMk id="7" creationId="{7A926928-50F6-4118-A794-C1F9E8E6E801}"/>
          </ac:spMkLst>
        </pc:spChg>
        <pc:picChg chg="mod">
          <ac:chgData name="Eadsforth, Kate (Curriculum Support - Secondary)" userId="d045bf09-5a30-4360-820d-5c06f23fa1ea" providerId="ADAL" clId="{18DD53E2-8810-43F9-BFD2-F5658272E6C3}" dt="2022-04-11T06:01:08.157" v="32" actId="1038"/>
          <ac:picMkLst>
            <pc:docMk/>
            <pc:sldMk cId="988625796" sldId="314"/>
            <ac:picMk id="4" creationId="{2393C8D9-D759-4E1F-8EB5-8689BB32BC9C}"/>
          </ac:picMkLst>
        </pc:picChg>
      </pc:sldChg>
      <pc:sldChg chg="addSp modSp mod">
        <pc:chgData name="Eadsforth, Kate (Curriculum Support - Secondary)" userId="d045bf09-5a30-4360-820d-5c06f23fa1ea" providerId="ADAL" clId="{18DD53E2-8810-43F9-BFD2-F5658272E6C3}" dt="2022-04-12T00:20:25.934" v="135"/>
        <pc:sldMkLst>
          <pc:docMk/>
          <pc:sldMk cId="1154076294" sldId="315"/>
        </pc:sldMkLst>
        <pc:spChg chg="add mod">
          <ac:chgData name="Eadsforth, Kate (Curriculum Support - Secondary)" userId="d045bf09-5a30-4360-820d-5c06f23fa1ea" providerId="ADAL" clId="{18DD53E2-8810-43F9-BFD2-F5658272E6C3}" dt="2022-04-12T00:20:25.934" v="135"/>
          <ac:spMkLst>
            <pc:docMk/>
            <pc:sldMk cId="1154076294" sldId="315"/>
            <ac:spMk id="8" creationId="{36C0834E-075C-4B30-9BA5-DB5E2FDAA3D9}"/>
          </ac:spMkLst>
        </pc:spChg>
        <pc:picChg chg="mod">
          <ac:chgData name="Eadsforth, Kate (Curriculum Support - Secondary)" userId="d045bf09-5a30-4360-820d-5c06f23fa1ea" providerId="ADAL" clId="{18DD53E2-8810-43F9-BFD2-F5658272E6C3}" dt="2022-04-10T23:12:38.311" v="8" actId="1076"/>
          <ac:picMkLst>
            <pc:docMk/>
            <pc:sldMk cId="1154076294" sldId="315"/>
            <ac:picMk id="7" creationId="{DD94C7ED-0951-4AB5-88C0-7D7CC304977E}"/>
          </ac:picMkLst>
        </pc:picChg>
      </pc:sldChg>
    </pc:docChg>
  </pc:docChgLst>
  <pc:docChgLst>
    <pc:chgData name="Maxwell-Smith, Jo (Education Centre)" userId="9960eadb-1f26-4ea5-af02-9d7968daaff8" providerId="ADAL" clId="{B5B1734F-3325-441E-8101-8BD596A8C1E4}"/>
    <pc:docChg chg="modSld">
      <pc:chgData name="Maxwell-Smith, Jo (Education Centre)" userId="9960eadb-1f26-4ea5-af02-9d7968daaff8" providerId="ADAL" clId="{B5B1734F-3325-441E-8101-8BD596A8C1E4}" dt="2022-04-27T02:20:40.528" v="46"/>
      <pc:docMkLst>
        <pc:docMk/>
      </pc:docMkLst>
      <pc:sldChg chg="modSp mod">
        <pc:chgData name="Maxwell-Smith, Jo (Education Centre)" userId="9960eadb-1f26-4ea5-af02-9d7968daaff8" providerId="ADAL" clId="{B5B1734F-3325-441E-8101-8BD596A8C1E4}" dt="2022-04-27T02:20:40.528" v="46"/>
        <pc:sldMkLst>
          <pc:docMk/>
          <pc:sldMk cId="3641841233" sldId="268"/>
        </pc:sldMkLst>
        <pc:spChg chg="mod">
          <ac:chgData name="Maxwell-Smith, Jo (Education Centre)" userId="9960eadb-1f26-4ea5-af02-9d7968daaff8" providerId="ADAL" clId="{B5B1734F-3325-441E-8101-8BD596A8C1E4}" dt="2022-04-27T02:20:40.528" v="46"/>
          <ac:spMkLst>
            <pc:docMk/>
            <pc:sldMk cId="3641841233" sldId="268"/>
            <ac:spMk id="3" creationId="{4CD1DB66-0417-403D-8A90-5058DCCE5EB7}"/>
          </ac:spMkLst>
        </pc:spChg>
        <pc:picChg chg="mod">
          <ac:chgData name="Maxwell-Smith, Jo (Education Centre)" userId="9960eadb-1f26-4ea5-af02-9d7968daaff8" providerId="ADAL" clId="{B5B1734F-3325-441E-8101-8BD596A8C1E4}" dt="2022-04-22T02:45:38.878" v="2" actId="1076"/>
          <ac:picMkLst>
            <pc:docMk/>
            <pc:sldMk cId="3641841233" sldId="268"/>
            <ac:picMk id="6" creationId="{8F9A09B8-4A35-457F-BEE8-1E9241074D62}"/>
          </ac:picMkLst>
        </pc:picChg>
      </pc:sldChg>
      <pc:sldChg chg="modSp mod">
        <pc:chgData name="Maxwell-Smith, Jo (Education Centre)" userId="9960eadb-1f26-4ea5-af02-9d7968daaff8" providerId="ADAL" clId="{B5B1734F-3325-441E-8101-8BD596A8C1E4}" dt="2022-04-22T02:45:53.631" v="4" actId="1076"/>
        <pc:sldMkLst>
          <pc:docMk/>
          <pc:sldMk cId="1379353518" sldId="269"/>
        </pc:sldMkLst>
        <pc:picChg chg="mod">
          <ac:chgData name="Maxwell-Smith, Jo (Education Centre)" userId="9960eadb-1f26-4ea5-af02-9d7968daaff8" providerId="ADAL" clId="{B5B1734F-3325-441E-8101-8BD596A8C1E4}" dt="2022-04-22T02:45:53.631" v="4" actId="1076"/>
          <ac:picMkLst>
            <pc:docMk/>
            <pc:sldMk cId="1379353518" sldId="269"/>
            <ac:picMk id="4" creationId="{28984D4D-D0F7-497B-8E14-9A4FF913E12F}"/>
          </ac:picMkLst>
        </pc:picChg>
      </pc:sldChg>
      <pc:sldChg chg="modSp mod">
        <pc:chgData name="Maxwell-Smith, Jo (Education Centre)" userId="9960eadb-1f26-4ea5-af02-9d7968daaff8" providerId="ADAL" clId="{B5B1734F-3325-441E-8101-8BD596A8C1E4}" dt="2022-04-22T02:49:34.822" v="34" actId="1076"/>
        <pc:sldMkLst>
          <pc:docMk/>
          <pc:sldMk cId="3445766138" sldId="270"/>
        </pc:sldMkLst>
        <pc:picChg chg="mod">
          <ac:chgData name="Maxwell-Smith, Jo (Education Centre)" userId="9960eadb-1f26-4ea5-af02-9d7968daaff8" providerId="ADAL" clId="{B5B1734F-3325-441E-8101-8BD596A8C1E4}" dt="2022-04-22T02:49:34.822" v="34" actId="1076"/>
          <ac:picMkLst>
            <pc:docMk/>
            <pc:sldMk cId="3445766138" sldId="270"/>
            <ac:picMk id="8" creationId="{9781FBF3-B22B-4D47-8C16-021B43024379}"/>
          </ac:picMkLst>
        </pc:picChg>
      </pc:sldChg>
      <pc:sldChg chg="modSp mod">
        <pc:chgData name="Maxwell-Smith, Jo (Education Centre)" userId="9960eadb-1f26-4ea5-af02-9d7968daaff8" providerId="ADAL" clId="{B5B1734F-3325-441E-8101-8BD596A8C1E4}" dt="2022-04-22T02:49:50.933" v="36" actId="1076"/>
        <pc:sldMkLst>
          <pc:docMk/>
          <pc:sldMk cId="1447815874" sldId="271"/>
        </pc:sldMkLst>
        <pc:picChg chg="mod">
          <ac:chgData name="Maxwell-Smith, Jo (Education Centre)" userId="9960eadb-1f26-4ea5-af02-9d7968daaff8" providerId="ADAL" clId="{B5B1734F-3325-441E-8101-8BD596A8C1E4}" dt="2022-04-22T02:49:50.933" v="36" actId="1076"/>
          <ac:picMkLst>
            <pc:docMk/>
            <pc:sldMk cId="1447815874" sldId="271"/>
            <ac:picMk id="4" creationId="{5B2190DA-E185-4B02-A592-AE9A03A24006}"/>
          </ac:picMkLst>
        </pc:picChg>
      </pc:sldChg>
      <pc:sldChg chg="modSp mod">
        <pc:chgData name="Maxwell-Smith, Jo (Education Centre)" userId="9960eadb-1f26-4ea5-af02-9d7968daaff8" providerId="ADAL" clId="{B5B1734F-3325-441E-8101-8BD596A8C1E4}" dt="2022-04-22T02:46:42.161" v="10" actId="1076"/>
        <pc:sldMkLst>
          <pc:docMk/>
          <pc:sldMk cId="3372526462" sldId="277"/>
        </pc:sldMkLst>
        <pc:picChg chg="mod">
          <ac:chgData name="Maxwell-Smith, Jo (Education Centre)" userId="9960eadb-1f26-4ea5-af02-9d7968daaff8" providerId="ADAL" clId="{B5B1734F-3325-441E-8101-8BD596A8C1E4}" dt="2022-04-22T02:46:42.161" v="10" actId="1076"/>
          <ac:picMkLst>
            <pc:docMk/>
            <pc:sldMk cId="3372526462" sldId="277"/>
            <ac:picMk id="3" creationId="{1B9B2DF1-E003-4021-8238-6F3B038BFA76}"/>
          </ac:picMkLst>
        </pc:picChg>
      </pc:sldChg>
      <pc:sldChg chg="modSp mod">
        <pc:chgData name="Maxwell-Smith, Jo (Education Centre)" userId="9960eadb-1f26-4ea5-af02-9d7968daaff8" providerId="ADAL" clId="{B5B1734F-3325-441E-8101-8BD596A8C1E4}" dt="2022-04-22T02:50:17.669" v="38" actId="1076"/>
        <pc:sldMkLst>
          <pc:docMk/>
          <pc:sldMk cId="949889065" sldId="282"/>
        </pc:sldMkLst>
        <pc:picChg chg="mod">
          <ac:chgData name="Maxwell-Smith, Jo (Education Centre)" userId="9960eadb-1f26-4ea5-af02-9d7968daaff8" providerId="ADAL" clId="{B5B1734F-3325-441E-8101-8BD596A8C1E4}" dt="2022-04-22T02:50:17.669" v="38" actId="1076"/>
          <ac:picMkLst>
            <pc:docMk/>
            <pc:sldMk cId="949889065" sldId="282"/>
            <ac:picMk id="2" creationId="{EC5A7253-E4BE-423A-B7D9-E0D3396184B8}"/>
          </ac:picMkLst>
        </pc:picChg>
      </pc:sldChg>
      <pc:sldChg chg="modSp mod">
        <pc:chgData name="Maxwell-Smith, Jo (Education Centre)" userId="9960eadb-1f26-4ea5-af02-9d7968daaff8" providerId="ADAL" clId="{B5B1734F-3325-441E-8101-8BD596A8C1E4}" dt="2022-04-22T02:51:28.181" v="45" actId="1076"/>
        <pc:sldMkLst>
          <pc:docMk/>
          <pc:sldMk cId="2267462658" sldId="283"/>
        </pc:sldMkLst>
        <pc:picChg chg="mod">
          <ac:chgData name="Maxwell-Smith, Jo (Education Centre)" userId="9960eadb-1f26-4ea5-af02-9d7968daaff8" providerId="ADAL" clId="{B5B1734F-3325-441E-8101-8BD596A8C1E4}" dt="2022-04-22T02:51:28.181" v="45" actId="1076"/>
          <ac:picMkLst>
            <pc:docMk/>
            <pc:sldMk cId="2267462658" sldId="283"/>
            <ac:picMk id="2" creationId="{99CDC148-0C04-442B-A8D1-8DADFC2A8F61}"/>
          </ac:picMkLst>
        </pc:picChg>
      </pc:sldChg>
      <pc:sldChg chg="modSp mod">
        <pc:chgData name="Maxwell-Smith, Jo (Education Centre)" userId="9960eadb-1f26-4ea5-af02-9d7968daaff8" providerId="ADAL" clId="{B5B1734F-3325-441E-8101-8BD596A8C1E4}" dt="2022-04-22T02:46:06.270" v="6" actId="1076"/>
        <pc:sldMkLst>
          <pc:docMk/>
          <pc:sldMk cId="4260628335" sldId="286"/>
        </pc:sldMkLst>
        <pc:picChg chg="mod">
          <ac:chgData name="Maxwell-Smith, Jo (Education Centre)" userId="9960eadb-1f26-4ea5-af02-9d7968daaff8" providerId="ADAL" clId="{B5B1734F-3325-441E-8101-8BD596A8C1E4}" dt="2022-04-22T02:46:06.270" v="6" actId="1076"/>
          <ac:picMkLst>
            <pc:docMk/>
            <pc:sldMk cId="4260628335" sldId="286"/>
            <ac:picMk id="6" creationId="{30B1634C-63AA-4D21-9DAE-F588A4FFF07D}"/>
          </ac:picMkLst>
        </pc:picChg>
      </pc:sldChg>
      <pc:sldChg chg="modSp mod">
        <pc:chgData name="Maxwell-Smith, Jo (Education Centre)" userId="9960eadb-1f26-4ea5-af02-9d7968daaff8" providerId="ADAL" clId="{B5B1734F-3325-441E-8101-8BD596A8C1E4}" dt="2022-04-22T02:49:08.838" v="32" actId="1076"/>
        <pc:sldMkLst>
          <pc:docMk/>
          <pc:sldMk cId="2208171692" sldId="287"/>
        </pc:sldMkLst>
        <pc:picChg chg="mod">
          <ac:chgData name="Maxwell-Smith, Jo (Education Centre)" userId="9960eadb-1f26-4ea5-af02-9d7968daaff8" providerId="ADAL" clId="{B5B1734F-3325-441E-8101-8BD596A8C1E4}" dt="2022-04-22T02:49:08.838" v="32" actId="1076"/>
          <ac:picMkLst>
            <pc:docMk/>
            <pc:sldMk cId="2208171692" sldId="287"/>
            <ac:picMk id="4" creationId="{04E7F38F-8702-424E-A216-B9CBA1AB81FC}"/>
          </ac:picMkLst>
        </pc:picChg>
      </pc:sldChg>
      <pc:sldChg chg="modSp mod">
        <pc:chgData name="Maxwell-Smith, Jo (Education Centre)" userId="9960eadb-1f26-4ea5-af02-9d7968daaff8" providerId="ADAL" clId="{B5B1734F-3325-441E-8101-8BD596A8C1E4}" dt="2022-04-22T02:50:31.701" v="40" actId="1076"/>
        <pc:sldMkLst>
          <pc:docMk/>
          <pc:sldMk cId="2218482195" sldId="291"/>
        </pc:sldMkLst>
        <pc:picChg chg="mod">
          <ac:chgData name="Maxwell-Smith, Jo (Education Centre)" userId="9960eadb-1f26-4ea5-af02-9d7968daaff8" providerId="ADAL" clId="{B5B1734F-3325-441E-8101-8BD596A8C1E4}" dt="2022-04-22T02:50:31.701" v="40" actId="1076"/>
          <ac:picMkLst>
            <pc:docMk/>
            <pc:sldMk cId="2218482195" sldId="291"/>
            <ac:picMk id="17" creationId="{52773D8E-8774-4543-8236-E3EBDCEE9618}"/>
          </ac:picMkLst>
        </pc:picChg>
      </pc:sldChg>
      <pc:sldChg chg="modSp mod">
        <pc:chgData name="Maxwell-Smith, Jo (Education Centre)" userId="9960eadb-1f26-4ea5-af02-9d7968daaff8" providerId="ADAL" clId="{B5B1734F-3325-441E-8101-8BD596A8C1E4}" dt="2022-04-22T02:47:52.855" v="20" actId="1076"/>
        <pc:sldMkLst>
          <pc:docMk/>
          <pc:sldMk cId="2833900052" sldId="293"/>
        </pc:sldMkLst>
        <pc:picChg chg="mod">
          <ac:chgData name="Maxwell-Smith, Jo (Education Centre)" userId="9960eadb-1f26-4ea5-af02-9d7968daaff8" providerId="ADAL" clId="{B5B1734F-3325-441E-8101-8BD596A8C1E4}" dt="2022-04-22T02:47:52.855" v="20" actId="1076"/>
          <ac:picMkLst>
            <pc:docMk/>
            <pc:sldMk cId="2833900052" sldId="293"/>
            <ac:picMk id="3" creationId="{D680DB53-2745-4426-855E-2D2E5F9EECD6}"/>
          </ac:picMkLst>
        </pc:picChg>
      </pc:sldChg>
      <pc:sldChg chg="modSp mod">
        <pc:chgData name="Maxwell-Smith, Jo (Education Centre)" userId="9960eadb-1f26-4ea5-af02-9d7968daaff8" providerId="ADAL" clId="{B5B1734F-3325-441E-8101-8BD596A8C1E4}" dt="2022-04-22T02:46:19.191" v="8" actId="1076"/>
        <pc:sldMkLst>
          <pc:docMk/>
          <pc:sldMk cId="2519498003" sldId="294"/>
        </pc:sldMkLst>
        <pc:picChg chg="mod">
          <ac:chgData name="Maxwell-Smith, Jo (Education Centre)" userId="9960eadb-1f26-4ea5-af02-9d7968daaff8" providerId="ADAL" clId="{B5B1734F-3325-441E-8101-8BD596A8C1E4}" dt="2022-04-22T02:46:19.191" v="8" actId="1076"/>
          <ac:picMkLst>
            <pc:docMk/>
            <pc:sldMk cId="2519498003" sldId="294"/>
            <ac:picMk id="7" creationId="{0407338C-E271-411A-8504-73BC9C69B984}"/>
          </ac:picMkLst>
        </pc:picChg>
      </pc:sldChg>
      <pc:sldChg chg="modSp mod">
        <pc:chgData name="Maxwell-Smith, Jo (Education Centre)" userId="9960eadb-1f26-4ea5-af02-9d7968daaff8" providerId="ADAL" clId="{B5B1734F-3325-441E-8101-8BD596A8C1E4}" dt="2022-04-22T02:46:56.503" v="12" actId="1076"/>
        <pc:sldMkLst>
          <pc:docMk/>
          <pc:sldMk cId="4097253672" sldId="297"/>
        </pc:sldMkLst>
        <pc:picChg chg="mod">
          <ac:chgData name="Maxwell-Smith, Jo (Education Centre)" userId="9960eadb-1f26-4ea5-af02-9d7968daaff8" providerId="ADAL" clId="{B5B1734F-3325-441E-8101-8BD596A8C1E4}" dt="2022-04-22T02:46:56.503" v="12" actId="1076"/>
          <ac:picMkLst>
            <pc:docMk/>
            <pc:sldMk cId="4097253672" sldId="297"/>
            <ac:picMk id="4" creationId="{C2B6A642-8777-4CA2-AF3B-623C89C36D08}"/>
          </ac:picMkLst>
        </pc:picChg>
      </pc:sldChg>
      <pc:sldChg chg="modSp mod">
        <pc:chgData name="Maxwell-Smith, Jo (Education Centre)" userId="9960eadb-1f26-4ea5-af02-9d7968daaff8" providerId="ADAL" clId="{B5B1734F-3325-441E-8101-8BD596A8C1E4}" dt="2022-04-22T02:48:05.484" v="22" actId="1076"/>
        <pc:sldMkLst>
          <pc:docMk/>
          <pc:sldMk cId="4025808152" sldId="298"/>
        </pc:sldMkLst>
        <pc:picChg chg="mod">
          <ac:chgData name="Maxwell-Smith, Jo (Education Centre)" userId="9960eadb-1f26-4ea5-af02-9d7968daaff8" providerId="ADAL" clId="{B5B1734F-3325-441E-8101-8BD596A8C1E4}" dt="2022-04-22T02:48:05.484" v="22" actId="1076"/>
          <ac:picMkLst>
            <pc:docMk/>
            <pc:sldMk cId="4025808152" sldId="298"/>
            <ac:picMk id="4" creationId="{A21C4799-FAFD-4216-A7BF-CA4532BDE1C0}"/>
          </ac:picMkLst>
        </pc:picChg>
      </pc:sldChg>
      <pc:sldChg chg="modSp mod">
        <pc:chgData name="Maxwell-Smith, Jo (Education Centre)" userId="9960eadb-1f26-4ea5-af02-9d7968daaff8" providerId="ADAL" clId="{B5B1734F-3325-441E-8101-8BD596A8C1E4}" dt="2022-04-22T02:51:06.133" v="42" actId="1076"/>
        <pc:sldMkLst>
          <pc:docMk/>
          <pc:sldMk cId="3556716730" sldId="299"/>
        </pc:sldMkLst>
        <pc:picChg chg="mod">
          <ac:chgData name="Maxwell-Smith, Jo (Education Centre)" userId="9960eadb-1f26-4ea5-af02-9d7968daaff8" providerId="ADAL" clId="{B5B1734F-3325-441E-8101-8BD596A8C1E4}" dt="2022-04-22T02:51:06.133" v="42" actId="1076"/>
          <ac:picMkLst>
            <pc:docMk/>
            <pc:sldMk cId="3556716730" sldId="299"/>
            <ac:picMk id="14" creationId="{C74560B2-5AF6-4664-AAD9-9B31C5410579}"/>
          </ac:picMkLst>
        </pc:picChg>
      </pc:sldChg>
      <pc:sldChg chg="modSp mod">
        <pc:chgData name="Maxwell-Smith, Jo (Education Centre)" userId="9960eadb-1f26-4ea5-af02-9d7968daaff8" providerId="ADAL" clId="{B5B1734F-3325-441E-8101-8BD596A8C1E4}" dt="2022-04-22T02:47:36.471" v="18" actId="1076"/>
        <pc:sldMkLst>
          <pc:docMk/>
          <pc:sldMk cId="287233540" sldId="300"/>
        </pc:sldMkLst>
        <pc:picChg chg="mod">
          <ac:chgData name="Maxwell-Smith, Jo (Education Centre)" userId="9960eadb-1f26-4ea5-af02-9d7968daaff8" providerId="ADAL" clId="{B5B1734F-3325-441E-8101-8BD596A8C1E4}" dt="2022-04-22T02:47:36.471" v="18" actId="1076"/>
          <ac:picMkLst>
            <pc:docMk/>
            <pc:sldMk cId="287233540" sldId="300"/>
            <ac:picMk id="16" creationId="{E1542C2B-D839-4C51-A872-F421EDA4BBB9}"/>
          </ac:picMkLst>
        </pc:picChg>
      </pc:sldChg>
      <pc:sldChg chg="modSp mod">
        <pc:chgData name="Maxwell-Smith, Jo (Education Centre)" userId="9960eadb-1f26-4ea5-af02-9d7968daaff8" providerId="ADAL" clId="{B5B1734F-3325-441E-8101-8BD596A8C1E4}" dt="2022-04-22T02:47:21.182" v="16" actId="1076"/>
        <pc:sldMkLst>
          <pc:docMk/>
          <pc:sldMk cId="105918772" sldId="301"/>
        </pc:sldMkLst>
        <pc:picChg chg="mod">
          <ac:chgData name="Maxwell-Smith, Jo (Education Centre)" userId="9960eadb-1f26-4ea5-af02-9d7968daaff8" providerId="ADAL" clId="{B5B1734F-3325-441E-8101-8BD596A8C1E4}" dt="2022-04-22T02:47:21.182" v="16" actId="1076"/>
          <ac:picMkLst>
            <pc:docMk/>
            <pc:sldMk cId="105918772" sldId="301"/>
            <ac:picMk id="8" creationId="{EDD1BEA9-DE0D-4F3D-AF17-73A31BADF3A7}"/>
          </ac:picMkLst>
        </pc:picChg>
      </pc:sldChg>
      <pc:sldChg chg="modSp mod">
        <pc:chgData name="Maxwell-Smith, Jo (Education Centre)" userId="9960eadb-1f26-4ea5-af02-9d7968daaff8" providerId="ADAL" clId="{B5B1734F-3325-441E-8101-8BD596A8C1E4}" dt="2022-04-22T02:48:31.429" v="26" actId="1076"/>
        <pc:sldMkLst>
          <pc:docMk/>
          <pc:sldMk cId="2692775499" sldId="302"/>
        </pc:sldMkLst>
        <pc:picChg chg="mod">
          <ac:chgData name="Maxwell-Smith, Jo (Education Centre)" userId="9960eadb-1f26-4ea5-af02-9d7968daaff8" providerId="ADAL" clId="{B5B1734F-3325-441E-8101-8BD596A8C1E4}" dt="2022-04-22T02:48:31.429" v="26" actId="1076"/>
          <ac:picMkLst>
            <pc:docMk/>
            <pc:sldMk cId="2692775499" sldId="302"/>
            <ac:picMk id="9" creationId="{B7AEF461-DB3C-4716-A823-3B7027D46B24}"/>
          </ac:picMkLst>
        </pc:picChg>
      </pc:sldChg>
      <pc:sldChg chg="modSp mod">
        <pc:chgData name="Maxwell-Smith, Jo (Education Centre)" userId="9960eadb-1f26-4ea5-af02-9d7968daaff8" providerId="ADAL" clId="{B5B1734F-3325-441E-8101-8BD596A8C1E4}" dt="2022-04-22T02:48:44.430" v="28" actId="1076"/>
        <pc:sldMkLst>
          <pc:docMk/>
          <pc:sldMk cId="4124984593" sldId="303"/>
        </pc:sldMkLst>
        <pc:picChg chg="mod">
          <ac:chgData name="Maxwell-Smith, Jo (Education Centre)" userId="9960eadb-1f26-4ea5-af02-9d7968daaff8" providerId="ADAL" clId="{B5B1734F-3325-441E-8101-8BD596A8C1E4}" dt="2022-04-22T02:48:44.430" v="28" actId="1076"/>
          <ac:picMkLst>
            <pc:docMk/>
            <pc:sldMk cId="4124984593" sldId="303"/>
            <ac:picMk id="8" creationId="{E59A4961-E9B9-4958-863C-3853FEC9AA6C}"/>
          </ac:picMkLst>
        </pc:picChg>
      </pc:sldChg>
      <pc:sldChg chg="modSp mod">
        <pc:chgData name="Maxwell-Smith, Jo (Education Centre)" userId="9960eadb-1f26-4ea5-af02-9d7968daaff8" providerId="ADAL" clId="{B5B1734F-3325-441E-8101-8BD596A8C1E4}" dt="2022-04-22T02:51:15.061" v="43" actId="1076"/>
        <pc:sldMkLst>
          <pc:docMk/>
          <pc:sldMk cId="3663624598" sldId="313"/>
        </pc:sldMkLst>
        <pc:picChg chg="mod">
          <ac:chgData name="Maxwell-Smith, Jo (Education Centre)" userId="9960eadb-1f26-4ea5-af02-9d7968daaff8" providerId="ADAL" clId="{B5B1734F-3325-441E-8101-8BD596A8C1E4}" dt="2022-04-22T02:51:15.061" v="43" actId="1076"/>
          <ac:picMkLst>
            <pc:docMk/>
            <pc:sldMk cId="3663624598" sldId="313"/>
            <ac:picMk id="4" creationId="{33F608BF-0E04-4598-8E1E-2C38BA326139}"/>
          </ac:picMkLst>
        </pc:picChg>
      </pc:sldChg>
      <pc:sldChg chg="modSp mod">
        <pc:chgData name="Maxwell-Smith, Jo (Education Centre)" userId="9960eadb-1f26-4ea5-af02-9d7968daaff8" providerId="ADAL" clId="{B5B1734F-3325-441E-8101-8BD596A8C1E4}" dt="2022-04-22T02:47:07.975" v="14" actId="1076"/>
        <pc:sldMkLst>
          <pc:docMk/>
          <pc:sldMk cId="988625796" sldId="314"/>
        </pc:sldMkLst>
        <pc:picChg chg="mod">
          <ac:chgData name="Maxwell-Smith, Jo (Education Centre)" userId="9960eadb-1f26-4ea5-af02-9d7968daaff8" providerId="ADAL" clId="{B5B1734F-3325-441E-8101-8BD596A8C1E4}" dt="2022-04-22T02:47:07.975" v="14" actId="1076"/>
          <ac:picMkLst>
            <pc:docMk/>
            <pc:sldMk cId="988625796" sldId="314"/>
            <ac:picMk id="4" creationId="{2393C8D9-D759-4E1F-8EB5-8689BB32BC9C}"/>
          </ac:picMkLst>
        </pc:picChg>
      </pc:sldChg>
      <pc:sldChg chg="modSp mod">
        <pc:chgData name="Maxwell-Smith, Jo (Education Centre)" userId="9960eadb-1f26-4ea5-af02-9d7968daaff8" providerId="ADAL" clId="{B5B1734F-3325-441E-8101-8BD596A8C1E4}" dt="2022-04-22T02:48:17.063" v="24" actId="1076"/>
        <pc:sldMkLst>
          <pc:docMk/>
          <pc:sldMk cId="1154076294" sldId="315"/>
        </pc:sldMkLst>
        <pc:picChg chg="mod">
          <ac:chgData name="Maxwell-Smith, Jo (Education Centre)" userId="9960eadb-1f26-4ea5-af02-9d7968daaff8" providerId="ADAL" clId="{B5B1734F-3325-441E-8101-8BD596A8C1E4}" dt="2022-04-22T02:48:17.063" v="24" actId="1076"/>
          <ac:picMkLst>
            <pc:docMk/>
            <pc:sldMk cId="1154076294" sldId="315"/>
            <ac:picMk id="7" creationId="{DD94C7ED-0951-4AB5-88C0-7D7CC304977E}"/>
          </ac:picMkLst>
        </pc:picChg>
      </pc:sldChg>
    </pc:docChg>
  </pc:docChgLst>
  <pc:docChgLst>
    <pc:chgData name="Feetham, Fiona (Curriculum Support - Secondary)" userId="S::fiona.feetham574@schools.sa.edu.au::a2456b1b-a103-4fdc-b8a0-dcd50b93ffb1" providerId="AD" clId="Web-{CB2050B9-7183-4079-8FF1-50014A061FE2}"/>
    <pc:docChg chg="modSld">
      <pc:chgData name="Feetham, Fiona (Curriculum Support - Secondary)" userId="S::fiona.feetham574@schools.sa.edu.au::a2456b1b-a103-4fdc-b8a0-dcd50b93ffb1" providerId="AD" clId="Web-{CB2050B9-7183-4079-8FF1-50014A061FE2}" dt="2022-04-11T00:21:07.919" v="12" actId="14100"/>
      <pc:docMkLst>
        <pc:docMk/>
      </pc:docMkLst>
      <pc:sldChg chg="addSp modSp">
        <pc:chgData name="Feetham, Fiona (Curriculum Support - Secondary)" userId="S::fiona.feetham574@schools.sa.edu.au::a2456b1b-a103-4fdc-b8a0-dcd50b93ffb1" providerId="AD" clId="Web-{CB2050B9-7183-4079-8FF1-50014A061FE2}" dt="2022-04-11T00:20:39.887" v="2" actId="20577"/>
        <pc:sldMkLst>
          <pc:docMk/>
          <pc:sldMk cId="988625796" sldId="314"/>
        </pc:sldMkLst>
        <pc:spChg chg="add mod">
          <ac:chgData name="Feetham, Fiona (Curriculum Support - Secondary)" userId="S::fiona.feetham574@schools.sa.edu.au::a2456b1b-a103-4fdc-b8a0-dcd50b93ffb1" providerId="AD" clId="Web-{CB2050B9-7183-4079-8FF1-50014A061FE2}" dt="2022-04-11T00:20:39.887" v="2" actId="20577"/>
          <ac:spMkLst>
            <pc:docMk/>
            <pc:sldMk cId="988625796" sldId="314"/>
            <ac:spMk id="2" creationId="{A8D1DEAB-05E6-C9BA-C74B-C6F9645680D8}"/>
          </ac:spMkLst>
        </pc:spChg>
      </pc:sldChg>
      <pc:sldChg chg="addSp modSp">
        <pc:chgData name="Feetham, Fiona (Curriculum Support - Secondary)" userId="S::fiona.feetham574@schools.sa.edu.au::a2456b1b-a103-4fdc-b8a0-dcd50b93ffb1" providerId="AD" clId="Web-{CB2050B9-7183-4079-8FF1-50014A061FE2}" dt="2022-04-11T00:21:07.919" v="12" actId="14100"/>
        <pc:sldMkLst>
          <pc:docMk/>
          <pc:sldMk cId="1154076294" sldId="315"/>
        </pc:sldMkLst>
        <pc:spChg chg="add mod">
          <ac:chgData name="Feetham, Fiona (Curriculum Support - Secondary)" userId="S::fiona.feetham574@schools.sa.edu.au::a2456b1b-a103-4fdc-b8a0-dcd50b93ffb1" providerId="AD" clId="Web-{CB2050B9-7183-4079-8FF1-50014A061FE2}" dt="2022-04-11T00:21:07.919" v="12" actId="14100"/>
          <ac:spMkLst>
            <pc:docMk/>
            <pc:sldMk cId="1154076294" sldId="315"/>
            <ac:spMk id="2" creationId="{DAE7B7EF-65C5-C250-9D5B-31DE10784A92}"/>
          </ac:spMkLst>
        </pc:spChg>
      </pc:sldChg>
    </pc:docChg>
  </pc:docChgLst>
  <pc:docChgLst>
    <pc:chgData name="Bishop, Rachel (Curriculum Support)" userId="a7958a57-16b8-4925-8de3-ff10a07b2920" providerId="ADAL" clId="{95783E10-A4D2-4443-9B31-0CB12A4C5C0D}"/>
    <pc:docChg chg="undo custSel addSld delSld modSld">
      <pc:chgData name="Bishop, Rachel (Curriculum Support)" userId="a7958a57-16b8-4925-8de3-ff10a07b2920" providerId="ADAL" clId="{95783E10-A4D2-4443-9B31-0CB12A4C5C0D}" dt="2022-04-07T05:57:52.827" v="52"/>
      <pc:docMkLst>
        <pc:docMk/>
      </pc:docMkLst>
      <pc:sldChg chg="modSp mod addCm modCm">
        <pc:chgData name="Bishop, Rachel (Curriculum Support)" userId="a7958a57-16b8-4925-8de3-ff10a07b2920" providerId="ADAL" clId="{95783E10-A4D2-4443-9B31-0CB12A4C5C0D}" dt="2022-04-07T05:53:42.474" v="38"/>
        <pc:sldMkLst>
          <pc:docMk/>
          <pc:sldMk cId="3445766138" sldId="270"/>
        </pc:sldMkLst>
        <pc:graphicFrameChg chg="modGraphic">
          <ac:chgData name="Bishop, Rachel (Curriculum Support)" userId="a7958a57-16b8-4925-8de3-ff10a07b2920" providerId="ADAL" clId="{95783E10-A4D2-4443-9B31-0CB12A4C5C0D}" dt="2022-04-07T05:53:25.390" v="36" actId="20577"/>
          <ac:graphicFrameMkLst>
            <pc:docMk/>
            <pc:sldMk cId="3445766138" sldId="270"/>
            <ac:graphicFrameMk id="7" creationId="{50FAEA3F-FDB3-45F5-9F55-63870AF51B92}"/>
          </ac:graphicFrameMkLst>
        </pc:graphicFrameChg>
      </pc:sldChg>
      <pc:sldChg chg="addCm modCm">
        <pc:chgData name="Bishop, Rachel (Curriculum Support)" userId="a7958a57-16b8-4925-8de3-ff10a07b2920" providerId="ADAL" clId="{95783E10-A4D2-4443-9B31-0CB12A4C5C0D}" dt="2022-04-07T05:53:57.474" v="40"/>
        <pc:sldMkLst>
          <pc:docMk/>
          <pc:sldMk cId="1447815874" sldId="271"/>
        </pc:sldMkLst>
      </pc:sldChg>
      <pc:sldChg chg="modSp mod addCm modCm">
        <pc:chgData name="Bishop, Rachel (Curriculum Support)" userId="a7958a57-16b8-4925-8de3-ff10a07b2920" providerId="ADAL" clId="{95783E10-A4D2-4443-9B31-0CB12A4C5C0D}" dt="2022-04-07T05:47:48.474" v="20"/>
        <pc:sldMkLst>
          <pc:docMk/>
          <pc:sldMk cId="3372526462" sldId="277"/>
        </pc:sldMkLst>
        <pc:spChg chg="mod">
          <ac:chgData name="Bishop, Rachel (Curriculum Support)" userId="a7958a57-16b8-4925-8de3-ff10a07b2920" providerId="ADAL" clId="{95783E10-A4D2-4443-9B31-0CB12A4C5C0D}" dt="2022-04-07T05:00:18.298" v="5" actId="20577"/>
          <ac:spMkLst>
            <pc:docMk/>
            <pc:sldMk cId="3372526462" sldId="277"/>
            <ac:spMk id="11" creationId="{B5C6BAB5-C058-43A9-8AEB-69F60D31C8ED}"/>
          </ac:spMkLst>
        </pc:spChg>
      </pc:sldChg>
      <pc:sldChg chg="addCm modCm">
        <pc:chgData name="Bishop, Rachel (Curriculum Support)" userId="a7958a57-16b8-4925-8de3-ff10a07b2920" providerId="ADAL" clId="{95783E10-A4D2-4443-9B31-0CB12A4C5C0D}" dt="2022-04-07T05:55:26.281" v="42"/>
        <pc:sldMkLst>
          <pc:docMk/>
          <pc:sldMk cId="949889065" sldId="282"/>
        </pc:sldMkLst>
      </pc:sldChg>
      <pc:sldChg chg="addCm modCm">
        <pc:chgData name="Bishop, Rachel (Curriculum Support)" userId="a7958a57-16b8-4925-8de3-ff10a07b2920" providerId="ADAL" clId="{95783E10-A4D2-4443-9B31-0CB12A4C5C0D}" dt="2022-04-07T05:52:52.724" v="31"/>
        <pc:sldMkLst>
          <pc:docMk/>
          <pc:sldMk cId="2208171692" sldId="287"/>
        </pc:sldMkLst>
      </pc:sldChg>
      <pc:sldChg chg="addCm modCm">
        <pc:chgData name="Bishop, Rachel (Curriculum Support)" userId="a7958a57-16b8-4925-8de3-ff10a07b2920" providerId="ADAL" clId="{95783E10-A4D2-4443-9B31-0CB12A4C5C0D}" dt="2022-04-07T05:55:44.085" v="44"/>
        <pc:sldMkLst>
          <pc:docMk/>
          <pc:sldMk cId="2218482195" sldId="291"/>
        </pc:sldMkLst>
      </pc:sldChg>
      <pc:sldChg chg="del">
        <pc:chgData name="Bishop, Rachel (Curriculum Support)" userId="a7958a57-16b8-4925-8de3-ff10a07b2920" providerId="ADAL" clId="{95783E10-A4D2-4443-9B31-0CB12A4C5C0D}" dt="2022-04-07T05:57:04.824" v="50" actId="2696"/>
        <pc:sldMkLst>
          <pc:docMk/>
          <pc:sldMk cId="2904459304" sldId="292"/>
        </pc:sldMkLst>
      </pc:sldChg>
      <pc:sldChg chg="modSp mod addCm modCm">
        <pc:chgData name="Bishop, Rachel (Curriculum Support)" userId="a7958a57-16b8-4925-8de3-ff10a07b2920" providerId="ADAL" clId="{95783E10-A4D2-4443-9B31-0CB12A4C5C0D}" dt="2022-04-07T05:48:56.691" v="23"/>
        <pc:sldMkLst>
          <pc:docMk/>
          <pc:sldMk cId="2833900052" sldId="293"/>
        </pc:sldMkLst>
        <pc:spChg chg="mod">
          <ac:chgData name="Bishop, Rachel (Curriculum Support)" userId="a7958a57-16b8-4925-8de3-ff10a07b2920" providerId="ADAL" clId="{95783E10-A4D2-4443-9B31-0CB12A4C5C0D}" dt="2022-04-07T05:46:08.158" v="15" actId="20577"/>
          <ac:spMkLst>
            <pc:docMk/>
            <pc:sldMk cId="2833900052" sldId="293"/>
            <ac:spMk id="8" creationId="{ECB4D730-E124-4B26-96D1-583B3E931CC8}"/>
          </ac:spMkLst>
        </pc:spChg>
      </pc:sldChg>
      <pc:sldChg chg="addCm modCm">
        <pc:chgData name="Bishop, Rachel (Curriculum Support)" userId="a7958a57-16b8-4925-8de3-ff10a07b2920" providerId="ADAL" clId="{95783E10-A4D2-4443-9B31-0CB12A4C5C0D}" dt="2022-04-07T04:59:08.266" v="1"/>
        <pc:sldMkLst>
          <pc:docMk/>
          <pc:sldMk cId="2519498003" sldId="294"/>
        </pc:sldMkLst>
      </pc:sldChg>
      <pc:sldChg chg="addCm modCm">
        <pc:chgData name="Bishop, Rachel (Curriculum Support)" userId="a7958a57-16b8-4925-8de3-ff10a07b2920" providerId="ADAL" clId="{95783E10-A4D2-4443-9B31-0CB12A4C5C0D}" dt="2022-04-07T05:46:59.908" v="18"/>
        <pc:sldMkLst>
          <pc:docMk/>
          <pc:sldMk cId="4097253672" sldId="297"/>
        </pc:sldMkLst>
      </pc:sldChg>
      <pc:sldChg chg="addCm modCm">
        <pc:chgData name="Bishop, Rachel (Curriculum Support)" userId="a7958a57-16b8-4925-8de3-ff10a07b2920" providerId="ADAL" clId="{95783E10-A4D2-4443-9B31-0CB12A4C5C0D}" dt="2022-04-07T05:50:25.157" v="25"/>
        <pc:sldMkLst>
          <pc:docMk/>
          <pc:sldMk cId="4025808152" sldId="298"/>
        </pc:sldMkLst>
      </pc:sldChg>
      <pc:sldChg chg="addSp delSp mod addCm modCm">
        <pc:chgData name="Bishop, Rachel (Curriculum Support)" userId="a7958a57-16b8-4925-8de3-ff10a07b2920" providerId="ADAL" clId="{95783E10-A4D2-4443-9B31-0CB12A4C5C0D}" dt="2022-04-07T05:56:13.541" v="48" actId="22"/>
        <pc:sldMkLst>
          <pc:docMk/>
          <pc:sldMk cId="3556716730" sldId="299"/>
        </pc:sldMkLst>
        <pc:spChg chg="add del">
          <ac:chgData name="Bishop, Rachel (Curriculum Support)" userId="a7958a57-16b8-4925-8de3-ff10a07b2920" providerId="ADAL" clId="{95783E10-A4D2-4443-9B31-0CB12A4C5C0D}" dt="2022-04-07T05:56:13.541" v="48" actId="22"/>
          <ac:spMkLst>
            <pc:docMk/>
            <pc:sldMk cId="3556716730" sldId="299"/>
            <ac:spMk id="13" creationId="{876EB6AA-C378-42C1-B6BF-DA0224020256}"/>
          </ac:spMkLst>
        </pc:spChg>
      </pc:sldChg>
      <pc:sldChg chg="addCm modCm">
        <pc:chgData name="Bishop, Rachel (Curriculum Support)" userId="a7958a57-16b8-4925-8de3-ff10a07b2920" providerId="ADAL" clId="{95783E10-A4D2-4443-9B31-0CB12A4C5C0D}" dt="2022-04-07T05:51:48.008" v="29"/>
        <pc:sldMkLst>
          <pc:docMk/>
          <pc:sldMk cId="287233540" sldId="300"/>
        </pc:sldMkLst>
      </pc:sldChg>
      <pc:sldChg chg="addCm modCm">
        <pc:chgData name="Bishop, Rachel (Curriculum Support)" userId="a7958a57-16b8-4925-8de3-ff10a07b2920" providerId="ADAL" clId="{95783E10-A4D2-4443-9B31-0CB12A4C5C0D}" dt="2022-04-07T05:51:22.066" v="27"/>
        <pc:sldMkLst>
          <pc:docMk/>
          <pc:sldMk cId="4124984593" sldId="303"/>
        </pc:sldMkLst>
      </pc:sldChg>
      <pc:sldChg chg="add addCm modCm">
        <pc:chgData name="Bishop, Rachel (Curriculum Support)" userId="a7958a57-16b8-4925-8de3-ff10a07b2920" providerId="ADAL" clId="{95783E10-A4D2-4443-9B31-0CB12A4C5C0D}" dt="2022-04-07T05:57:52.827" v="52"/>
        <pc:sldMkLst>
          <pc:docMk/>
          <pc:sldMk cId="3663624598" sldId="313"/>
        </pc:sldMkLst>
      </pc:sldChg>
    </pc:docChg>
  </pc:docChgLst>
  <pc:docChgLst>
    <pc:chgData name="Eadsforth, Kate (Curriculum Support)" userId="d045bf09-5a30-4360-820d-5c06f23fa1ea" providerId="ADAL" clId="{18DD53E2-8810-43F9-BFD2-F5658272E6C3}"/>
    <pc:docChg chg="undo custSel addSld delSld modSld sldOrd">
      <pc:chgData name="Eadsforth, Kate (Curriculum Support)" userId="d045bf09-5a30-4360-820d-5c06f23fa1ea" providerId="ADAL" clId="{18DD53E2-8810-43F9-BFD2-F5658272E6C3}" dt="2022-04-08T04:06:19.539" v="2058" actId="1076"/>
      <pc:docMkLst>
        <pc:docMk/>
      </pc:docMkLst>
      <pc:sldChg chg="addSp modSp">
        <pc:chgData name="Eadsforth, Kate (Curriculum Support)" userId="d045bf09-5a30-4360-820d-5c06f23fa1ea" providerId="ADAL" clId="{18DD53E2-8810-43F9-BFD2-F5658272E6C3}" dt="2022-04-06T00:33:46.958" v="1"/>
        <pc:sldMkLst>
          <pc:docMk/>
          <pc:sldMk cId="1379353518" sldId="269"/>
        </pc:sldMkLst>
        <pc:spChg chg="add mod">
          <ac:chgData name="Eadsforth, Kate (Curriculum Support)" userId="d045bf09-5a30-4360-820d-5c06f23fa1ea" providerId="ADAL" clId="{18DD53E2-8810-43F9-BFD2-F5658272E6C3}" dt="2022-04-06T00:33:46.958" v="1"/>
          <ac:spMkLst>
            <pc:docMk/>
            <pc:sldMk cId="1379353518" sldId="269"/>
            <ac:spMk id="5" creationId="{FCB5DE49-7BAE-44FC-82FC-56DFC9DCFE60}"/>
          </ac:spMkLst>
        </pc:spChg>
      </pc:sldChg>
      <pc:sldChg chg="addSp delSp modSp mod">
        <pc:chgData name="Eadsforth, Kate (Curriculum Support)" userId="d045bf09-5a30-4360-820d-5c06f23fa1ea" providerId="ADAL" clId="{18DD53E2-8810-43F9-BFD2-F5658272E6C3}" dt="2022-04-07T02:05:27.214" v="2017" actId="14100"/>
        <pc:sldMkLst>
          <pc:docMk/>
          <pc:sldMk cId="3445766138" sldId="270"/>
        </pc:sldMkLst>
        <pc:spChg chg="mod">
          <ac:chgData name="Eadsforth, Kate (Curriculum Support)" userId="d045bf09-5a30-4360-820d-5c06f23fa1ea" providerId="ADAL" clId="{18DD53E2-8810-43F9-BFD2-F5658272E6C3}" dt="2022-04-06T00:59:25.915" v="670" actId="1076"/>
          <ac:spMkLst>
            <pc:docMk/>
            <pc:sldMk cId="3445766138" sldId="270"/>
            <ac:spMk id="2" creationId="{A5EABB93-1410-4813-80B6-01243FE95EC2}"/>
          </ac:spMkLst>
        </pc:spChg>
        <pc:spChg chg="add mod">
          <ac:chgData name="Eadsforth, Kate (Curriculum Support)" userId="d045bf09-5a30-4360-820d-5c06f23fa1ea" providerId="ADAL" clId="{18DD53E2-8810-43F9-BFD2-F5658272E6C3}" dt="2022-04-06T00:34:46.439" v="13"/>
          <ac:spMkLst>
            <pc:docMk/>
            <pc:sldMk cId="3445766138" sldId="270"/>
            <ac:spMk id="6" creationId="{09CA0901-3CC6-4245-9C79-5914024834D8}"/>
          </ac:spMkLst>
        </pc:spChg>
        <pc:graphicFrameChg chg="add mod modGraphic">
          <ac:chgData name="Eadsforth, Kate (Curriculum Support)" userId="d045bf09-5a30-4360-820d-5c06f23fa1ea" providerId="ADAL" clId="{18DD53E2-8810-43F9-BFD2-F5658272E6C3}" dt="2022-04-07T02:05:27.214" v="2017" actId="14100"/>
          <ac:graphicFrameMkLst>
            <pc:docMk/>
            <pc:sldMk cId="3445766138" sldId="270"/>
            <ac:graphicFrameMk id="7" creationId="{50FAEA3F-FDB3-45F5-9F55-63870AF51B92}"/>
          </ac:graphicFrameMkLst>
        </pc:graphicFrameChg>
        <pc:graphicFrameChg chg="del modGraphic">
          <ac:chgData name="Eadsforth, Kate (Curriculum Support)" userId="d045bf09-5a30-4360-820d-5c06f23fa1ea" providerId="ADAL" clId="{18DD53E2-8810-43F9-BFD2-F5658272E6C3}" dt="2022-04-07T02:02:02.804" v="1486" actId="478"/>
          <ac:graphicFrameMkLst>
            <pc:docMk/>
            <pc:sldMk cId="3445766138" sldId="270"/>
            <ac:graphicFrameMk id="11" creationId="{6A252632-061A-44EC-9F3D-26BD65C4980B}"/>
          </ac:graphicFrameMkLst>
        </pc:graphicFrameChg>
      </pc:sldChg>
      <pc:sldChg chg="addSp delSp modSp mod">
        <pc:chgData name="Eadsforth, Kate (Curriculum Support)" userId="d045bf09-5a30-4360-820d-5c06f23fa1ea" providerId="ADAL" clId="{18DD53E2-8810-43F9-BFD2-F5658272E6C3}" dt="2022-04-07T02:05:18.695" v="2016" actId="14100"/>
        <pc:sldMkLst>
          <pc:docMk/>
          <pc:sldMk cId="1447815874" sldId="271"/>
        </pc:sldMkLst>
        <pc:spChg chg="mod">
          <ac:chgData name="Eadsforth, Kate (Curriculum Support)" userId="d045bf09-5a30-4360-820d-5c06f23fa1ea" providerId="ADAL" clId="{18DD53E2-8810-43F9-BFD2-F5658272E6C3}" dt="2022-04-06T00:59:48.019" v="672" actId="255"/>
          <ac:spMkLst>
            <pc:docMk/>
            <pc:sldMk cId="1447815874" sldId="271"/>
            <ac:spMk id="2" creationId="{EBB6B7EA-02EE-43EA-848D-2AC27237B47C}"/>
          </ac:spMkLst>
        </pc:spChg>
        <pc:spChg chg="add mod">
          <ac:chgData name="Eadsforth, Kate (Curriculum Support)" userId="d045bf09-5a30-4360-820d-5c06f23fa1ea" providerId="ADAL" clId="{18DD53E2-8810-43F9-BFD2-F5658272E6C3}" dt="2022-04-06T00:34:50.265" v="14"/>
          <ac:spMkLst>
            <pc:docMk/>
            <pc:sldMk cId="1447815874" sldId="271"/>
            <ac:spMk id="6" creationId="{38C94C10-2B2F-4003-BACB-A96789BA0A26}"/>
          </ac:spMkLst>
        </pc:spChg>
        <pc:graphicFrameChg chg="add mod modGraphic">
          <ac:chgData name="Eadsforth, Kate (Curriculum Support)" userId="d045bf09-5a30-4360-820d-5c06f23fa1ea" providerId="ADAL" clId="{18DD53E2-8810-43F9-BFD2-F5658272E6C3}" dt="2022-04-07T02:05:18.695" v="2016" actId="14100"/>
          <ac:graphicFrameMkLst>
            <pc:docMk/>
            <pc:sldMk cId="1447815874" sldId="271"/>
            <ac:graphicFrameMk id="7" creationId="{C6FD3B78-38BF-4731-8C21-7FE8CC4E4304}"/>
          </ac:graphicFrameMkLst>
        </pc:graphicFrameChg>
        <pc:graphicFrameChg chg="del modGraphic">
          <ac:chgData name="Eadsforth, Kate (Curriculum Support)" userId="d045bf09-5a30-4360-820d-5c06f23fa1ea" providerId="ADAL" clId="{18DD53E2-8810-43F9-BFD2-F5658272E6C3}" dt="2022-04-07T02:05:02.877" v="2011" actId="478"/>
          <ac:graphicFrameMkLst>
            <pc:docMk/>
            <pc:sldMk cId="1447815874" sldId="271"/>
            <ac:graphicFrameMk id="9" creationId="{F16A61C8-8007-4C94-8A37-AFF8202F83AF}"/>
          </ac:graphicFrameMkLst>
        </pc:graphicFrameChg>
      </pc:sldChg>
      <pc:sldChg chg="addSp modSp mod">
        <pc:chgData name="Eadsforth, Kate (Curriculum Support)" userId="d045bf09-5a30-4360-820d-5c06f23fa1ea" providerId="ADAL" clId="{18DD53E2-8810-43F9-BFD2-F5658272E6C3}" dt="2022-04-08T03:45:22.517" v="2019" actId="1076"/>
        <pc:sldMkLst>
          <pc:docMk/>
          <pc:sldMk cId="3372526462" sldId="277"/>
        </pc:sldMkLst>
        <pc:spChg chg="add mod">
          <ac:chgData name="Eadsforth, Kate (Curriculum Support)" userId="d045bf09-5a30-4360-820d-5c06f23fa1ea" providerId="ADAL" clId="{18DD53E2-8810-43F9-BFD2-F5658272E6C3}" dt="2022-04-08T03:45:22.517" v="2019" actId="1076"/>
          <ac:spMkLst>
            <pc:docMk/>
            <pc:sldMk cId="3372526462" sldId="277"/>
            <ac:spMk id="6" creationId="{1DD50A1C-F1AE-465C-884D-E9B1C29D0890}"/>
          </ac:spMkLst>
        </pc:spChg>
        <pc:spChg chg="mod">
          <ac:chgData name="Eadsforth, Kate (Curriculum Support)" userId="d045bf09-5a30-4360-820d-5c06f23fa1ea" providerId="ADAL" clId="{18DD53E2-8810-43F9-BFD2-F5658272E6C3}" dt="2022-04-07T01:44:20.580" v="762" actId="14100"/>
          <ac:spMkLst>
            <pc:docMk/>
            <pc:sldMk cId="3372526462" sldId="277"/>
            <ac:spMk id="11" creationId="{B5C6BAB5-C058-43A9-8AEB-69F60D31C8ED}"/>
          </ac:spMkLst>
        </pc:spChg>
      </pc:sldChg>
      <pc:sldChg chg="addSp modSp mod">
        <pc:chgData name="Eadsforth, Kate (Curriculum Support)" userId="d045bf09-5a30-4360-820d-5c06f23fa1ea" providerId="ADAL" clId="{18DD53E2-8810-43F9-BFD2-F5658272E6C3}" dt="2022-04-06T05:40:18.283" v="722" actId="20577"/>
        <pc:sldMkLst>
          <pc:docMk/>
          <pc:sldMk cId="949889065" sldId="282"/>
        </pc:sldMkLst>
        <pc:spChg chg="mod">
          <ac:chgData name="Eadsforth, Kate (Curriculum Support)" userId="d045bf09-5a30-4360-820d-5c06f23fa1ea" providerId="ADAL" clId="{18DD53E2-8810-43F9-BFD2-F5658272E6C3}" dt="2022-04-06T05:40:18.283" v="722" actId="20577"/>
          <ac:spMkLst>
            <pc:docMk/>
            <pc:sldMk cId="949889065" sldId="282"/>
            <ac:spMk id="7" creationId="{48323341-BC21-41C8-A362-AD99B1EB4B40}"/>
          </ac:spMkLst>
        </pc:spChg>
        <pc:spChg chg="mod">
          <ac:chgData name="Eadsforth, Kate (Curriculum Support)" userId="d045bf09-5a30-4360-820d-5c06f23fa1ea" providerId="ADAL" clId="{18DD53E2-8810-43F9-BFD2-F5658272E6C3}" dt="2022-04-06T01:12:47.358" v="680" actId="20577"/>
          <ac:spMkLst>
            <pc:docMk/>
            <pc:sldMk cId="949889065" sldId="282"/>
            <ac:spMk id="8" creationId="{53512CD1-166F-4ED5-975C-E5908282E6F0}"/>
          </ac:spMkLst>
        </pc:spChg>
        <pc:spChg chg="add mod">
          <ac:chgData name="Eadsforth, Kate (Curriculum Support)" userId="d045bf09-5a30-4360-820d-5c06f23fa1ea" providerId="ADAL" clId="{18DD53E2-8810-43F9-BFD2-F5658272E6C3}" dt="2022-04-06T00:34:53.169" v="15"/>
          <ac:spMkLst>
            <pc:docMk/>
            <pc:sldMk cId="949889065" sldId="282"/>
            <ac:spMk id="10" creationId="{8D05DC4F-B64B-469F-B607-45B278765A8E}"/>
          </ac:spMkLst>
        </pc:spChg>
        <pc:spChg chg="mod">
          <ac:chgData name="Eadsforth, Kate (Curriculum Support)" userId="d045bf09-5a30-4360-820d-5c06f23fa1ea" providerId="ADAL" clId="{18DD53E2-8810-43F9-BFD2-F5658272E6C3}" dt="2022-04-06T00:39:42.795" v="70"/>
          <ac:spMkLst>
            <pc:docMk/>
            <pc:sldMk cId="949889065" sldId="282"/>
            <ac:spMk id="12" creationId="{EB4C45A6-106B-4417-BDA9-9090B1F4B873}"/>
          </ac:spMkLst>
        </pc:spChg>
        <pc:spChg chg="mod">
          <ac:chgData name="Eadsforth, Kate (Curriculum Support)" userId="d045bf09-5a30-4360-820d-5c06f23fa1ea" providerId="ADAL" clId="{18DD53E2-8810-43F9-BFD2-F5658272E6C3}" dt="2022-04-06T00:39:42.795" v="70"/>
          <ac:spMkLst>
            <pc:docMk/>
            <pc:sldMk cId="949889065" sldId="282"/>
            <ac:spMk id="13" creationId="{D4BB4E05-82EB-459E-8EB7-70C7D93B094D}"/>
          </ac:spMkLst>
        </pc:spChg>
        <pc:grpChg chg="add mod">
          <ac:chgData name="Eadsforth, Kate (Curriculum Support)" userId="d045bf09-5a30-4360-820d-5c06f23fa1ea" providerId="ADAL" clId="{18DD53E2-8810-43F9-BFD2-F5658272E6C3}" dt="2022-04-06T00:39:51.307" v="73" actId="14100"/>
          <ac:grpSpMkLst>
            <pc:docMk/>
            <pc:sldMk cId="949889065" sldId="282"/>
            <ac:grpSpMk id="11" creationId="{0E5ED63A-7C53-40EE-87F0-8A3258D2C648}"/>
          </ac:grpSpMkLst>
        </pc:grpChg>
      </pc:sldChg>
      <pc:sldChg chg="addSp delSp modSp">
        <pc:chgData name="Eadsforth, Kate (Curriculum Support)" userId="d045bf09-5a30-4360-820d-5c06f23fa1ea" providerId="ADAL" clId="{18DD53E2-8810-43F9-BFD2-F5658272E6C3}" dt="2022-04-06T01:19:10.604" v="699"/>
        <pc:sldMkLst>
          <pc:docMk/>
          <pc:sldMk cId="2267462658" sldId="283"/>
        </pc:sldMkLst>
        <pc:spChg chg="add del mod">
          <ac:chgData name="Eadsforth, Kate (Curriculum Support)" userId="d045bf09-5a30-4360-820d-5c06f23fa1ea" providerId="ADAL" clId="{18DD53E2-8810-43F9-BFD2-F5658272E6C3}" dt="2022-04-06T01:19:10.604" v="699"/>
          <ac:spMkLst>
            <pc:docMk/>
            <pc:sldMk cId="2267462658" sldId="283"/>
            <ac:spMk id="4" creationId="{CF8F0242-C654-4F4D-BB0F-BBDCBE3BC9C5}"/>
          </ac:spMkLst>
        </pc:spChg>
      </pc:sldChg>
      <pc:sldChg chg="addSp delSp modSp mod delAnim">
        <pc:chgData name="Eadsforth, Kate (Curriculum Support)" userId="d045bf09-5a30-4360-820d-5c06f23fa1ea" providerId="ADAL" clId="{18DD53E2-8810-43F9-BFD2-F5658272E6C3}" dt="2022-04-07T01:50:35.258" v="801" actId="478"/>
        <pc:sldMkLst>
          <pc:docMk/>
          <pc:sldMk cId="1422690129" sldId="285"/>
        </pc:sldMkLst>
        <pc:spChg chg="add mod">
          <ac:chgData name="Eadsforth, Kate (Curriculum Support)" userId="d045bf09-5a30-4360-820d-5c06f23fa1ea" providerId="ADAL" clId="{18DD53E2-8810-43F9-BFD2-F5658272E6C3}" dt="2022-04-06T01:18:37.341" v="697"/>
          <ac:spMkLst>
            <pc:docMk/>
            <pc:sldMk cId="1422690129" sldId="285"/>
            <ac:spMk id="2" creationId="{B28346F3-FA3B-4A47-995C-0C1FF404AD38}"/>
          </ac:spMkLst>
        </pc:spChg>
        <pc:picChg chg="del">
          <ac:chgData name="Eadsforth, Kate (Curriculum Support)" userId="d045bf09-5a30-4360-820d-5c06f23fa1ea" providerId="ADAL" clId="{18DD53E2-8810-43F9-BFD2-F5658272E6C3}" dt="2022-04-07T01:50:35.258" v="801" actId="478"/>
          <ac:picMkLst>
            <pc:docMk/>
            <pc:sldMk cId="1422690129" sldId="285"/>
            <ac:picMk id="3" creationId="{5447067A-21C0-4970-B45C-3296296C0E83}"/>
          </ac:picMkLst>
        </pc:picChg>
      </pc:sldChg>
      <pc:sldChg chg="addSp modSp">
        <pc:chgData name="Eadsforth, Kate (Curriculum Support)" userId="d045bf09-5a30-4360-820d-5c06f23fa1ea" providerId="ADAL" clId="{18DD53E2-8810-43F9-BFD2-F5658272E6C3}" dt="2022-04-06T00:33:42.668" v="0"/>
        <pc:sldMkLst>
          <pc:docMk/>
          <pc:sldMk cId="4260628335" sldId="286"/>
        </pc:sldMkLst>
        <pc:spChg chg="add mod">
          <ac:chgData name="Eadsforth, Kate (Curriculum Support)" userId="d045bf09-5a30-4360-820d-5c06f23fa1ea" providerId="ADAL" clId="{18DD53E2-8810-43F9-BFD2-F5658272E6C3}" dt="2022-04-06T00:33:42.668" v="0"/>
          <ac:spMkLst>
            <pc:docMk/>
            <pc:sldMk cId="4260628335" sldId="286"/>
            <ac:spMk id="5" creationId="{C68244C8-B103-4A3A-97F7-7C892B249171}"/>
          </ac:spMkLst>
        </pc:spChg>
      </pc:sldChg>
      <pc:sldChg chg="addSp delSp modSp mod">
        <pc:chgData name="Eadsforth, Kate (Curriculum Support)" userId="d045bf09-5a30-4360-820d-5c06f23fa1ea" providerId="ADAL" clId="{18DD53E2-8810-43F9-BFD2-F5658272E6C3}" dt="2022-04-08T04:03:45.881" v="2053" actId="1076"/>
        <pc:sldMkLst>
          <pc:docMk/>
          <pc:sldMk cId="2208171692" sldId="287"/>
        </pc:sldMkLst>
        <pc:spChg chg="mod">
          <ac:chgData name="Eadsforth, Kate (Curriculum Support)" userId="d045bf09-5a30-4360-820d-5c06f23fa1ea" providerId="ADAL" clId="{18DD53E2-8810-43F9-BFD2-F5658272E6C3}" dt="2022-04-08T04:03:30.980" v="2052" actId="20577"/>
          <ac:spMkLst>
            <pc:docMk/>
            <pc:sldMk cId="2208171692" sldId="287"/>
            <ac:spMk id="2" creationId="{D04B11CB-A4AA-4BB3-AE5A-874E462C0F69}"/>
          </ac:spMkLst>
        </pc:spChg>
        <pc:spChg chg="add mod">
          <ac:chgData name="Eadsforth, Kate (Curriculum Support)" userId="d045bf09-5a30-4360-820d-5c06f23fa1ea" providerId="ADAL" clId="{18DD53E2-8810-43F9-BFD2-F5658272E6C3}" dt="2022-04-06T00:34:43.527" v="12"/>
          <ac:spMkLst>
            <pc:docMk/>
            <pc:sldMk cId="2208171692" sldId="287"/>
            <ac:spMk id="5" creationId="{0CA9AB4D-B03C-49EA-B043-BF074C6450F0}"/>
          </ac:spMkLst>
        </pc:spChg>
        <pc:graphicFrameChg chg="del mod modGraphic">
          <ac:chgData name="Eadsforth, Kate (Curriculum Support)" userId="d045bf09-5a30-4360-820d-5c06f23fa1ea" providerId="ADAL" clId="{18DD53E2-8810-43F9-BFD2-F5658272E6C3}" dt="2022-04-07T01:58:32.168" v="1034" actId="478"/>
          <ac:graphicFrameMkLst>
            <pc:docMk/>
            <pc:sldMk cId="2208171692" sldId="287"/>
            <ac:graphicFrameMk id="4" creationId="{A6881C0A-3F9A-4A81-BAE5-AB7800763C1B}"/>
          </ac:graphicFrameMkLst>
        </pc:graphicFrameChg>
        <pc:graphicFrameChg chg="add mod modGraphic">
          <ac:chgData name="Eadsforth, Kate (Curriculum Support)" userId="d045bf09-5a30-4360-820d-5c06f23fa1ea" providerId="ADAL" clId="{18DD53E2-8810-43F9-BFD2-F5658272E6C3}" dt="2022-04-08T04:03:45.881" v="2053" actId="1076"/>
          <ac:graphicFrameMkLst>
            <pc:docMk/>
            <pc:sldMk cId="2208171692" sldId="287"/>
            <ac:graphicFrameMk id="6" creationId="{63318FCD-EC38-43AC-8E6F-7CA8E3A9B44E}"/>
          </ac:graphicFrameMkLst>
        </pc:graphicFrameChg>
      </pc:sldChg>
      <pc:sldChg chg="addSp modSp mod">
        <pc:chgData name="Eadsforth, Kate (Curriculum Support)" userId="d045bf09-5a30-4360-820d-5c06f23fa1ea" providerId="ADAL" clId="{18DD53E2-8810-43F9-BFD2-F5658272E6C3}" dt="2022-04-08T04:04:29.542" v="2054" actId="1076"/>
        <pc:sldMkLst>
          <pc:docMk/>
          <pc:sldMk cId="2218482195" sldId="291"/>
        </pc:sldMkLst>
        <pc:spChg chg="mod">
          <ac:chgData name="Eadsforth, Kate (Curriculum Support)" userId="d045bf09-5a30-4360-820d-5c06f23fa1ea" providerId="ADAL" clId="{18DD53E2-8810-43F9-BFD2-F5658272E6C3}" dt="2022-04-08T04:04:29.542" v="2054" actId="1076"/>
          <ac:spMkLst>
            <pc:docMk/>
            <pc:sldMk cId="2218482195" sldId="291"/>
            <ac:spMk id="2" creationId="{D04B11CB-A4AA-4BB3-AE5A-874E462C0F69}"/>
          </ac:spMkLst>
        </pc:spChg>
        <pc:spChg chg="mod">
          <ac:chgData name="Eadsforth, Kate (Curriculum Support)" userId="d045bf09-5a30-4360-820d-5c06f23fa1ea" providerId="ADAL" clId="{18DD53E2-8810-43F9-BFD2-F5658272E6C3}" dt="2022-04-06T01:14:31.495" v="691" actId="20577"/>
          <ac:spMkLst>
            <pc:docMk/>
            <pc:sldMk cId="2218482195" sldId="291"/>
            <ac:spMk id="3" creationId="{A456F2DC-ED39-423C-8489-28D7D8B7574B}"/>
          </ac:spMkLst>
        </pc:spChg>
        <pc:spChg chg="add mod">
          <ac:chgData name="Eadsforth, Kate (Curriculum Support)" userId="d045bf09-5a30-4360-820d-5c06f23fa1ea" providerId="ADAL" clId="{18DD53E2-8810-43F9-BFD2-F5658272E6C3}" dt="2022-04-06T00:43:14.162" v="140" actId="1076"/>
          <ac:spMkLst>
            <pc:docMk/>
            <pc:sldMk cId="2218482195" sldId="291"/>
            <ac:spMk id="4" creationId="{372951FC-7592-4C05-B28E-DEE5378A36E3}"/>
          </ac:spMkLst>
        </pc:spChg>
        <pc:spChg chg="add mod">
          <ac:chgData name="Eadsforth, Kate (Curriculum Support)" userId="d045bf09-5a30-4360-820d-5c06f23fa1ea" providerId="ADAL" clId="{18DD53E2-8810-43F9-BFD2-F5658272E6C3}" dt="2022-04-06T00:35:09.730" v="16"/>
          <ac:spMkLst>
            <pc:docMk/>
            <pc:sldMk cId="2218482195" sldId="291"/>
            <ac:spMk id="5" creationId="{67A09F49-0E16-40A7-9BBB-DE79D38B7049}"/>
          </ac:spMkLst>
        </pc:spChg>
        <pc:spChg chg="mod">
          <ac:chgData name="Eadsforth, Kate (Curriculum Support)" userId="d045bf09-5a30-4360-820d-5c06f23fa1ea" providerId="ADAL" clId="{18DD53E2-8810-43F9-BFD2-F5658272E6C3}" dt="2022-04-06T00:40:34.247" v="76"/>
          <ac:spMkLst>
            <pc:docMk/>
            <pc:sldMk cId="2218482195" sldId="291"/>
            <ac:spMk id="7" creationId="{F50F8977-B58B-4B5B-AD67-64CD43DBAB01}"/>
          </ac:spMkLst>
        </pc:spChg>
        <pc:spChg chg="mod">
          <ac:chgData name="Eadsforth, Kate (Curriculum Support)" userId="d045bf09-5a30-4360-820d-5c06f23fa1ea" providerId="ADAL" clId="{18DD53E2-8810-43F9-BFD2-F5658272E6C3}" dt="2022-04-06T00:40:34.247" v="76"/>
          <ac:spMkLst>
            <pc:docMk/>
            <pc:sldMk cId="2218482195" sldId="291"/>
            <ac:spMk id="8" creationId="{A5CCE5A6-1EFB-4F89-93B0-CA6B5013C2A2}"/>
          </ac:spMkLst>
        </pc:spChg>
        <pc:spChg chg="add mod">
          <ac:chgData name="Eadsforth, Kate (Curriculum Support)" userId="d045bf09-5a30-4360-820d-5c06f23fa1ea" providerId="ADAL" clId="{18DD53E2-8810-43F9-BFD2-F5658272E6C3}" dt="2022-04-06T00:43:07.900" v="139" actId="1076"/>
          <ac:spMkLst>
            <pc:docMk/>
            <pc:sldMk cId="2218482195" sldId="291"/>
            <ac:spMk id="9" creationId="{5EBEADC7-DC4C-47F6-9D39-89DE9727B15B}"/>
          </ac:spMkLst>
        </pc:spChg>
        <pc:spChg chg="add mod">
          <ac:chgData name="Eadsforth, Kate (Curriculum Support)" userId="d045bf09-5a30-4360-820d-5c06f23fa1ea" providerId="ADAL" clId="{18DD53E2-8810-43F9-BFD2-F5658272E6C3}" dt="2022-04-06T00:43:00.617" v="138" actId="403"/>
          <ac:spMkLst>
            <pc:docMk/>
            <pc:sldMk cId="2218482195" sldId="291"/>
            <ac:spMk id="10" creationId="{40AC6EBF-B4F9-47A0-8D7A-8C4AD17CD98E}"/>
          </ac:spMkLst>
        </pc:spChg>
        <pc:grpChg chg="add mod">
          <ac:chgData name="Eadsforth, Kate (Curriculum Support)" userId="d045bf09-5a30-4360-820d-5c06f23fa1ea" providerId="ADAL" clId="{18DD53E2-8810-43F9-BFD2-F5658272E6C3}" dt="2022-04-06T00:42:46.260" v="135" actId="14100"/>
          <ac:grpSpMkLst>
            <pc:docMk/>
            <pc:sldMk cId="2218482195" sldId="291"/>
            <ac:grpSpMk id="6" creationId="{675AF449-DC0C-4A89-97CF-424BBFC22DA5}"/>
          </ac:grpSpMkLst>
        </pc:grpChg>
      </pc:sldChg>
      <pc:sldChg chg="addSp delSp modSp mod">
        <pc:chgData name="Eadsforth, Kate (Curriculum Support)" userId="d045bf09-5a30-4360-820d-5c06f23fa1ea" providerId="ADAL" clId="{18DD53E2-8810-43F9-BFD2-F5658272E6C3}" dt="2022-04-06T01:16:13.346" v="696"/>
        <pc:sldMkLst>
          <pc:docMk/>
          <pc:sldMk cId="2904459304" sldId="292"/>
        </pc:sldMkLst>
        <pc:spChg chg="add del mod">
          <ac:chgData name="Eadsforth, Kate (Curriculum Support)" userId="d045bf09-5a30-4360-820d-5c06f23fa1ea" providerId="ADAL" clId="{18DD53E2-8810-43F9-BFD2-F5658272E6C3}" dt="2022-04-06T01:15:55.434" v="695" actId="22"/>
          <ac:spMkLst>
            <pc:docMk/>
            <pc:sldMk cId="2904459304" sldId="292"/>
            <ac:spMk id="7" creationId="{EAE968A0-87FA-4FC1-8A27-392805E17CF0}"/>
          </ac:spMkLst>
        </pc:spChg>
        <pc:spChg chg="add mod">
          <ac:chgData name="Eadsforth, Kate (Curriculum Support)" userId="d045bf09-5a30-4360-820d-5c06f23fa1ea" providerId="ADAL" clId="{18DD53E2-8810-43F9-BFD2-F5658272E6C3}" dt="2022-04-06T01:16:13.346" v="696"/>
          <ac:spMkLst>
            <pc:docMk/>
            <pc:sldMk cId="2904459304" sldId="292"/>
            <ac:spMk id="8" creationId="{221CAC6E-F1EC-4E5C-8EB0-DD147A6A4B62}"/>
          </ac:spMkLst>
        </pc:spChg>
      </pc:sldChg>
      <pc:sldChg chg="addSp modSp">
        <pc:chgData name="Eadsforth, Kate (Curriculum Support)" userId="d045bf09-5a30-4360-820d-5c06f23fa1ea" providerId="ADAL" clId="{18DD53E2-8810-43F9-BFD2-F5658272E6C3}" dt="2022-04-06T00:34:31.803" v="8"/>
        <pc:sldMkLst>
          <pc:docMk/>
          <pc:sldMk cId="2833900052" sldId="293"/>
        </pc:sldMkLst>
        <pc:spChg chg="add mod">
          <ac:chgData name="Eadsforth, Kate (Curriculum Support)" userId="d045bf09-5a30-4360-820d-5c06f23fa1ea" providerId="ADAL" clId="{18DD53E2-8810-43F9-BFD2-F5658272E6C3}" dt="2022-04-06T00:34:31.803" v="8"/>
          <ac:spMkLst>
            <pc:docMk/>
            <pc:sldMk cId="2833900052" sldId="293"/>
            <ac:spMk id="4" creationId="{0C1F4483-1F39-4ABB-8BF9-D990C6E9E903}"/>
          </ac:spMkLst>
        </pc:spChg>
      </pc:sldChg>
      <pc:sldChg chg="addSp delSp modSp mod">
        <pc:chgData name="Eadsforth, Kate (Curriculum Support)" userId="d045bf09-5a30-4360-820d-5c06f23fa1ea" providerId="ADAL" clId="{18DD53E2-8810-43F9-BFD2-F5658272E6C3}" dt="2022-04-08T03:44:33.412" v="2018" actId="1076"/>
        <pc:sldMkLst>
          <pc:docMk/>
          <pc:sldMk cId="2519498003" sldId="294"/>
        </pc:sldMkLst>
        <pc:spChg chg="add mod">
          <ac:chgData name="Eadsforth, Kate (Curriculum Support)" userId="d045bf09-5a30-4360-820d-5c06f23fa1ea" providerId="ADAL" clId="{18DD53E2-8810-43F9-BFD2-F5658272E6C3}" dt="2022-04-06T00:33:53.786" v="3"/>
          <ac:spMkLst>
            <pc:docMk/>
            <pc:sldMk cId="2519498003" sldId="294"/>
            <ac:spMk id="6" creationId="{720F81E5-3AB8-4962-85AD-F1DB77CFD26A}"/>
          </ac:spMkLst>
        </pc:spChg>
        <pc:spChg chg="mod">
          <ac:chgData name="Eadsforth, Kate (Curriculum Support)" userId="d045bf09-5a30-4360-820d-5c06f23fa1ea" providerId="ADAL" clId="{18DD53E2-8810-43F9-BFD2-F5658272E6C3}" dt="2022-04-06T00:49:43.179" v="151"/>
          <ac:spMkLst>
            <pc:docMk/>
            <pc:sldMk cId="2519498003" sldId="294"/>
            <ac:spMk id="8" creationId="{0AD6ECB1-290C-4498-8DB5-61E8CE740FF1}"/>
          </ac:spMkLst>
        </pc:spChg>
        <pc:spChg chg="mod">
          <ac:chgData name="Eadsforth, Kate (Curriculum Support)" userId="d045bf09-5a30-4360-820d-5c06f23fa1ea" providerId="ADAL" clId="{18DD53E2-8810-43F9-BFD2-F5658272E6C3}" dt="2022-04-06T00:49:43.179" v="151"/>
          <ac:spMkLst>
            <pc:docMk/>
            <pc:sldMk cId="2519498003" sldId="294"/>
            <ac:spMk id="9" creationId="{95B8E279-3D49-43B8-8B60-BC48E7951885}"/>
          </ac:spMkLst>
        </pc:spChg>
        <pc:grpChg chg="add del mod">
          <ac:chgData name="Eadsforth, Kate (Curriculum Support)" userId="d045bf09-5a30-4360-820d-5c06f23fa1ea" providerId="ADAL" clId="{18DD53E2-8810-43F9-BFD2-F5658272E6C3}" dt="2022-04-06T00:49:44.823" v="152"/>
          <ac:grpSpMkLst>
            <pc:docMk/>
            <pc:sldMk cId="2519498003" sldId="294"/>
            <ac:grpSpMk id="7" creationId="{1DF4EAE9-4EBD-4205-BB26-D4707C7C06EA}"/>
          </ac:grpSpMkLst>
        </pc:grpChg>
        <pc:graphicFrameChg chg="del mod modGraphic">
          <ac:chgData name="Eadsforth, Kate (Curriculum Support)" userId="d045bf09-5a30-4360-820d-5c06f23fa1ea" providerId="ADAL" clId="{18DD53E2-8810-43F9-BFD2-F5658272E6C3}" dt="2022-04-06T00:54:33.052" v="649" actId="478"/>
          <ac:graphicFrameMkLst>
            <pc:docMk/>
            <pc:sldMk cId="2519498003" sldId="294"/>
            <ac:graphicFrameMk id="4" creationId="{1685AC40-4031-4476-9E74-03754FD174D7}"/>
          </ac:graphicFrameMkLst>
        </pc:graphicFrameChg>
        <pc:graphicFrameChg chg="add mod modGraphic">
          <ac:chgData name="Eadsforth, Kate (Curriculum Support)" userId="d045bf09-5a30-4360-820d-5c06f23fa1ea" providerId="ADAL" clId="{18DD53E2-8810-43F9-BFD2-F5658272E6C3}" dt="2022-04-08T03:44:33.412" v="2018" actId="1076"/>
          <ac:graphicFrameMkLst>
            <pc:docMk/>
            <pc:sldMk cId="2519498003" sldId="294"/>
            <ac:graphicFrameMk id="10" creationId="{19C85DBE-EFED-4369-B201-95B7BCB33379}"/>
          </ac:graphicFrameMkLst>
        </pc:graphicFrameChg>
      </pc:sldChg>
      <pc:sldChg chg="addSp modSp">
        <pc:chgData name="Eadsforth, Kate (Curriculum Support)" userId="d045bf09-5a30-4360-820d-5c06f23fa1ea" providerId="ADAL" clId="{18DD53E2-8810-43F9-BFD2-F5658272E6C3}" dt="2022-04-06T00:33:50.472" v="2"/>
        <pc:sldMkLst>
          <pc:docMk/>
          <pc:sldMk cId="3968555019" sldId="295"/>
        </pc:sldMkLst>
        <pc:spChg chg="add mod">
          <ac:chgData name="Eadsforth, Kate (Curriculum Support)" userId="d045bf09-5a30-4360-820d-5c06f23fa1ea" providerId="ADAL" clId="{18DD53E2-8810-43F9-BFD2-F5658272E6C3}" dt="2022-04-06T00:33:50.472" v="2"/>
          <ac:spMkLst>
            <pc:docMk/>
            <pc:sldMk cId="3968555019" sldId="295"/>
            <ac:spMk id="4" creationId="{35D56332-76C6-4CCB-8EE0-E7D82DF400B9}"/>
          </ac:spMkLst>
        </pc:spChg>
      </pc:sldChg>
      <pc:sldChg chg="addSp modSp">
        <pc:chgData name="Eadsforth, Kate (Curriculum Support)" userId="d045bf09-5a30-4360-820d-5c06f23fa1ea" providerId="ADAL" clId="{18DD53E2-8810-43F9-BFD2-F5658272E6C3}" dt="2022-04-07T01:45:22.767" v="764" actId="208"/>
        <pc:sldMkLst>
          <pc:docMk/>
          <pc:sldMk cId="4097253672" sldId="297"/>
        </pc:sldMkLst>
        <pc:spChg chg="add mod">
          <ac:chgData name="Eadsforth, Kate (Curriculum Support)" userId="d045bf09-5a30-4360-820d-5c06f23fa1ea" providerId="ADAL" clId="{18DD53E2-8810-43F9-BFD2-F5658272E6C3}" dt="2022-04-06T00:34:03.729" v="5"/>
          <ac:spMkLst>
            <pc:docMk/>
            <pc:sldMk cId="4097253672" sldId="297"/>
            <ac:spMk id="12" creationId="{44A088D8-86E1-47C8-8F5D-397D7609AE1B}"/>
          </ac:spMkLst>
        </pc:spChg>
        <pc:picChg chg="mod">
          <ac:chgData name="Eadsforth, Kate (Curriculum Support)" userId="d045bf09-5a30-4360-820d-5c06f23fa1ea" providerId="ADAL" clId="{18DD53E2-8810-43F9-BFD2-F5658272E6C3}" dt="2022-04-07T01:45:14.474" v="763" actId="208"/>
          <ac:picMkLst>
            <pc:docMk/>
            <pc:sldMk cId="4097253672" sldId="297"/>
            <ac:picMk id="2050" creationId="{6E692359-50F2-40BB-8FCC-3E5134B3627C}"/>
          </ac:picMkLst>
        </pc:picChg>
        <pc:picChg chg="mod">
          <ac:chgData name="Eadsforth, Kate (Curriculum Support)" userId="d045bf09-5a30-4360-820d-5c06f23fa1ea" providerId="ADAL" clId="{18DD53E2-8810-43F9-BFD2-F5658272E6C3}" dt="2022-04-07T01:45:22.767" v="764" actId="208"/>
          <ac:picMkLst>
            <pc:docMk/>
            <pc:sldMk cId="4097253672" sldId="297"/>
            <ac:picMk id="2052" creationId="{DCA9B2A9-A3C7-45A2-93EA-68A0DFF5DE10}"/>
          </ac:picMkLst>
        </pc:picChg>
      </pc:sldChg>
      <pc:sldChg chg="addSp modSp mod">
        <pc:chgData name="Eadsforth, Kate (Curriculum Support)" userId="d045bf09-5a30-4360-820d-5c06f23fa1ea" providerId="ADAL" clId="{18DD53E2-8810-43F9-BFD2-F5658272E6C3}" dt="2022-04-08T03:57:47.637" v="2030" actId="1076"/>
        <pc:sldMkLst>
          <pc:docMk/>
          <pc:sldMk cId="4025808152" sldId="298"/>
        </pc:sldMkLst>
        <pc:spChg chg="add mod">
          <ac:chgData name="Eadsforth, Kate (Curriculum Support)" userId="d045bf09-5a30-4360-820d-5c06f23fa1ea" providerId="ADAL" clId="{18DD53E2-8810-43F9-BFD2-F5658272E6C3}" dt="2022-04-06T00:34:34.719" v="9"/>
          <ac:spMkLst>
            <pc:docMk/>
            <pc:sldMk cId="4025808152" sldId="298"/>
            <ac:spMk id="6" creationId="{A206CF11-19B6-43E1-A3FC-1B016AC20A8B}"/>
          </ac:spMkLst>
        </pc:spChg>
        <pc:spChg chg="mod">
          <ac:chgData name="Eadsforth, Kate (Curriculum Support)" userId="d045bf09-5a30-4360-820d-5c06f23fa1ea" providerId="ADAL" clId="{18DD53E2-8810-43F9-BFD2-F5658272E6C3}" dt="2022-04-08T03:57:47.637" v="2030" actId="1076"/>
          <ac:spMkLst>
            <pc:docMk/>
            <pc:sldMk cId="4025808152" sldId="298"/>
            <ac:spMk id="11" creationId="{C267AF9F-7846-4FC1-A30C-B0094376268D}"/>
          </ac:spMkLst>
        </pc:spChg>
      </pc:sldChg>
      <pc:sldChg chg="addSp delSp modSp mod">
        <pc:chgData name="Eadsforth, Kate (Curriculum Support)" userId="d045bf09-5a30-4360-820d-5c06f23fa1ea" providerId="ADAL" clId="{18DD53E2-8810-43F9-BFD2-F5658272E6C3}" dt="2022-04-08T04:06:19.539" v="2058" actId="1076"/>
        <pc:sldMkLst>
          <pc:docMk/>
          <pc:sldMk cId="3556716730" sldId="299"/>
        </pc:sldMkLst>
        <pc:spChg chg="mod">
          <ac:chgData name="Eadsforth, Kate (Curriculum Support)" userId="d045bf09-5a30-4360-820d-5c06f23fa1ea" providerId="ADAL" clId="{18DD53E2-8810-43F9-BFD2-F5658272E6C3}" dt="2022-04-08T04:06:03.891" v="2056" actId="1076"/>
          <ac:spMkLst>
            <pc:docMk/>
            <pc:sldMk cId="3556716730" sldId="299"/>
            <ac:spMk id="2" creationId="{D04B11CB-A4AA-4BB3-AE5A-874E462C0F69}"/>
          </ac:spMkLst>
        </pc:spChg>
        <pc:spChg chg="del mod">
          <ac:chgData name="Eadsforth, Kate (Curriculum Support)" userId="d045bf09-5a30-4360-820d-5c06f23fa1ea" providerId="ADAL" clId="{18DD53E2-8810-43F9-BFD2-F5658272E6C3}" dt="2022-04-06T00:37:18.635" v="21" actId="478"/>
          <ac:spMkLst>
            <pc:docMk/>
            <pc:sldMk cId="3556716730" sldId="299"/>
            <ac:spMk id="3" creationId="{AB9BDBB3-B0CB-4293-95C9-DF9D3FA6EE67}"/>
          </ac:spMkLst>
        </pc:spChg>
        <pc:spChg chg="add mod">
          <ac:chgData name="Eadsforth, Kate (Curriculum Support)" userId="d045bf09-5a30-4360-820d-5c06f23fa1ea" providerId="ADAL" clId="{18DD53E2-8810-43F9-BFD2-F5658272E6C3}" dt="2022-04-06T00:38:39.635" v="40" actId="14100"/>
          <ac:spMkLst>
            <pc:docMk/>
            <pc:sldMk cId="3556716730" sldId="299"/>
            <ac:spMk id="4" creationId="{C0984227-6928-4918-ABA2-A117B9B0E168}"/>
          </ac:spMkLst>
        </pc:spChg>
        <pc:spChg chg="add mod">
          <ac:chgData name="Eadsforth, Kate (Curriculum Support)" userId="d045bf09-5a30-4360-820d-5c06f23fa1ea" providerId="ADAL" clId="{18DD53E2-8810-43F9-BFD2-F5658272E6C3}" dt="2022-04-06T00:35:13.524" v="17"/>
          <ac:spMkLst>
            <pc:docMk/>
            <pc:sldMk cId="3556716730" sldId="299"/>
            <ac:spMk id="5" creationId="{5B5E9503-3FAB-4E2B-AFEE-9A3DE1915328}"/>
          </ac:spMkLst>
        </pc:spChg>
        <pc:spChg chg="mod">
          <ac:chgData name="Eadsforth, Kate (Curriculum Support)" userId="d045bf09-5a30-4360-820d-5c06f23fa1ea" providerId="ADAL" clId="{18DD53E2-8810-43F9-BFD2-F5658272E6C3}" dt="2022-04-06T00:37:01.961" v="19"/>
          <ac:spMkLst>
            <pc:docMk/>
            <pc:sldMk cId="3556716730" sldId="299"/>
            <ac:spMk id="7" creationId="{E67BD432-47D9-4F76-BCCD-1B4C1EC88E46}"/>
          </ac:spMkLst>
        </pc:spChg>
        <pc:spChg chg="mod">
          <ac:chgData name="Eadsforth, Kate (Curriculum Support)" userId="d045bf09-5a30-4360-820d-5c06f23fa1ea" providerId="ADAL" clId="{18DD53E2-8810-43F9-BFD2-F5658272E6C3}" dt="2022-04-06T00:37:01.961" v="19"/>
          <ac:spMkLst>
            <pc:docMk/>
            <pc:sldMk cId="3556716730" sldId="299"/>
            <ac:spMk id="8" creationId="{BE965F3A-A17E-4DBA-BA51-0A87A48F0232}"/>
          </ac:spMkLst>
        </pc:spChg>
        <pc:spChg chg="add mod">
          <ac:chgData name="Eadsforth, Kate (Curriculum Support)" userId="d045bf09-5a30-4360-820d-5c06f23fa1ea" providerId="ADAL" clId="{18DD53E2-8810-43F9-BFD2-F5658272E6C3}" dt="2022-04-06T00:43:55.644" v="143" actId="1076"/>
          <ac:spMkLst>
            <pc:docMk/>
            <pc:sldMk cId="3556716730" sldId="299"/>
            <ac:spMk id="9" creationId="{B7336CA1-53CF-4FE0-8D45-78DF268B0E6B}"/>
          </ac:spMkLst>
        </pc:spChg>
        <pc:spChg chg="add mod">
          <ac:chgData name="Eadsforth, Kate (Curriculum Support)" userId="d045bf09-5a30-4360-820d-5c06f23fa1ea" providerId="ADAL" clId="{18DD53E2-8810-43F9-BFD2-F5658272E6C3}" dt="2022-04-06T00:43:39.428" v="141" actId="1076"/>
          <ac:spMkLst>
            <pc:docMk/>
            <pc:sldMk cId="3556716730" sldId="299"/>
            <ac:spMk id="10" creationId="{E210E2C2-09F7-43CB-8B5D-0442C9597A3B}"/>
          </ac:spMkLst>
        </pc:spChg>
        <pc:grpChg chg="add mod">
          <ac:chgData name="Eadsforth, Kate (Curriculum Support)" userId="d045bf09-5a30-4360-820d-5c06f23fa1ea" providerId="ADAL" clId="{18DD53E2-8810-43F9-BFD2-F5658272E6C3}" dt="2022-04-08T04:06:19.539" v="2058" actId="1076"/>
          <ac:grpSpMkLst>
            <pc:docMk/>
            <pc:sldMk cId="3556716730" sldId="299"/>
            <ac:grpSpMk id="6" creationId="{1958A92F-52DF-4101-9663-A70BD5514F38}"/>
          </ac:grpSpMkLst>
        </pc:grpChg>
      </pc:sldChg>
      <pc:sldChg chg="addSp modSp mod">
        <pc:chgData name="Eadsforth, Kate (Curriculum Support)" userId="d045bf09-5a30-4360-820d-5c06f23fa1ea" providerId="ADAL" clId="{18DD53E2-8810-43F9-BFD2-F5658272E6C3}" dt="2022-04-08T03:56:33.370" v="2028" actId="1076"/>
        <pc:sldMkLst>
          <pc:docMk/>
          <pc:sldMk cId="287233540" sldId="300"/>
        </pc:sldMkLst>
        <pc:spChg chg="mod">
          <ac:chgData name="Eadsforth, Kate (Curriculum Support)" userId="d045bf09-5a30-4360-820d-5c06f23fa1ea" providerId="ADAL" clId="{18DD53E2-8810-43F9-BFD2-F5658272E6C3}" dt="2022-04-08T03:56:33.370" v="2028" actId="1076"/>
          <ac:spMkLst>
            <pc:docMk/>
            <pc:sldMk cId="287233540" sldId="300"/>
            <ac:spMk id="5" creationId="{FCD38D29-7EF9-4A0F-8EBD-82BA36200FA7}"/>
          </ac:spMkLst>
        </pc:spChg>
        <pc:spChg chg="mod">
          <ac:chgData name="Eadsforth, Kate (Curriculum Support)" userId="d045bf09-5a30-4360-820d-5c06f23fa1ea" providerId="ADAL" clId="{18DD53E2-8810-43F9-BFD2-F5658272E6C3}" dt="2022-04-08T03:55:24.003" v="2021" actId="1076"/>
          <ac:spMkLst>
            <pc:docMk/>
            <pc:sldMk cId="287233540" sldId="300"/>
            <ac:spMk id="10" creationId="{D2A36B53-6D31-492E-8723-2370B8E1EE2E}"/>
          </ac:spMkLst>
        </pc:spChg>
        <pc:spChg chg="mod">
          <ac:chgData name="Eadsforth, Kate (Curriculum Support)" userId="d045bf09-5a30-4360-820d-5c06f23fa1ea" providerId="ADAL" clId="{18DD53E2-8810-43F9-BFD2-F5658272E6C3}" dt="2022-04-08T03:56:09.116" v="2025" actId="1076"/>
          <ac:spMkLst>
            <pc:docMk/>
            <pc:sldMk cId="287233540" sldId="300"/>
            <ac:spMk id="11" creationId="{E16F8AF1-39ED-4DAC-950E-653AD1AA1A4F}"/>
          </ac:spMkLst>
        </pc:spChg>
        <pc:spChg chg="mod">
          <ac:chgData name="Eadsforth, Kate (Curriculum Support)" userId="d045bf09-5a30-4360-820d-5c06f23fa1ea" providerId="ADAL" clId="{18DD53E2-8810-43F9-BFD2-F5658272E6C3}" dt="2022-04-08T03:55:37.708" v="2023" actId="1076"/>
          <ac:spMkLst>
            <pc:docMk/>
            <pc:sldMk cId="287233540" sldId="300"/>
            <ac:spMk id="12" creationId="{42828DDD-CBC6-4D3A-A4FC-6FBE57F25A70}"/>
          </ac:spMkLst>
        </pc:spChg>
        <pc:spChg chg="add mod">
          <ac:chgData name="Eadsforth, Kate (Curriculum Support)" userId="d045bf09-5a30-4360-820d-5c06f23fa1ea" providerId="ADAL" clId="{18DD53E2-8810-43F9-BFD2-F5658272E6C3}" dt="2022-04-06T00:34:28.338" v="7"/>
          <ac:spMkLst>
            <pc:docMk/>
            <pc:sldMk cId="287233540" sldId="300"/>
            <ac:spMk id="13" creationId="{F0FB5C90-C5F6-44E9-87CC-AE05E06DC201}"/>
          </ac:spMkLst>
        </pc:spChg>
        <pc:spChg chg="mod">
          <ac:chgData name="Eadsforth, Kate (Curriculum Support)" userId="d045bf09-5a30-4360-820d-5c06f23fa1ea" providerId="ADAL" clId="{18DD53E2-8810-43F9-BFD2-F5658272E6C3}" dt="2022-04-08T03:55:42.029" v="2024" actId="1076"/>
          <ac:spMkLst>
            <pc:docMk/>
            <pc:sldMk cId="287233540" sldId="300"/>
            <ac:spMk id="14" creationId="{F1F98CDD-3905-4F0C-BA4E-E6D0E7B4EFDC}"/>
          </ac:spMkLst>
        </pc:spChg>
      </pc:sldChg>
      <pc:sldChg chg="addSp delSp modSp mod">
        <pc:chgData name="Eadsforth, Kate (Curriculum Support)" userId="d045bf09-5a30-4360-820d-5c06f23fa1ea" providerId="ADAL" clId="{18DD53E2-8810-43F9-BFD2-F5658272E6C3}" dt="2022-04-07T01:47:17.794" v="781" actId="1076"/>
        <pc:sldMkLst>
          <pc:docMk/>
          <pc:sldMk cId="105918772" sldId="301"/>
        </pc:sldMkLst>
        <pc:spChg chg="mod">
          <ac:chgData name="Eadsforth, Kate (Curriculum Support)" userId="d045bf09-5a30-4360-820d-5c06f23fa1ea" providerId="ADAL" clId="{18DD53E2-8810-43F9-BFD2-F5658272E6C3}" dt="2022-04-07T01:47:04.520" v="779" actId="20577"/>
          <ac:spMkLst>
            <pc:docMk/>
            <pc:sldMk cId="105918772" sldId="301"/>
            <ac:spMk id="2" creationId="{6EB6C431-0DE8-42D8-922B-BDE0FE07E1F0}"/>
          </ac:spMkLst>
        </pc:spChg>
        <pc:spChg chg="add mod">
          <ac:chgData name="Eadsforth, Kate (Curriculum Support)" userId="d045bf09-5a30-4360-820d-5c06f23fa1ea" providerId="ADAL" clId="{18DD53E2-8810-43F9-BFD2-F5658272E6C3}" dt="2022-04-06T00:34:10.110" v="6"/>
          <ac:spMkLst>
            <pc:docMk/>
            <pc:sldMk cId="105918772" sldId="301"/>
            <ac:spMk id="5" creationId="{6A5B37A1-8E1C-4CEF-9AED-ADEBFCBD6E3A}"/>
          </ac:spMkLst>
        </pc:spChg>
        <pc:spChg chg="mod">
          <ac:chgData name="Eadsforth, Kate (Curriculum Support)" userId="d045bf09-5a30-4360-820d-5c06f23fa1ea" providerId="ADAL" clId="{18DD53E2-8810-43F9-BFD2-F5658272E6C3}" dt="2022-04-07T01:47:13.245" v="780" actId="1076"/>
          <ac:spMkLst>
            <pc:docMk/>
            <pc:sldMk cId="105918772" sldId="301"/>
            <ac:spMk id="6" creationId="{8B683C36-94DC-4C70-9524-F14E6D844340}"/>
          </ac:spMkLst>
        </pc:spChg>
        <pc:spChg chg="del mod">
          <ac:chgData name="Eadsforth, Kate (Curriculum Support)" userId="d045bf09-5a30-4360-820d-5c06f23fa1ea" providerId="ADAL" clId="{18DD53E2-8810-43F9-BFD2-F5658272E6C3}" dt="2022-04-07T01:46:35.272" v="771" actId="478"/>
          <ac:spMkLst>
            <pc:docMk/>
            <pc:sldMk cId="105918772" sldId="301"/>
            <ac:spMk id="7" creationId="{B12C9ACE-2376-4CA4-BA41-BEA5B6F9CC79}"/>
          </ac:spMkLst>
        </pc:spChg>
        <pc:spChg chg="mod">
          <ac:chgData name="Eadsforth, Kate (Curriculum Support)" userId="d045bf09-5a30-4360-820d-5c06f23fa1ea" providerId="ADAL" clId="{18DD53E2-8810-43F9-BFD2-F5658272E6C3}" dt="2022-04-07T01:47:17.794" v="781" actId="1076"/>
          <ac:spMkLst>
            <pc:docMk/>
            <pc:sldMk cId="105918772" sldId="301"/>
            <ac:spMk id="8" creationId="{86DE1DA7-B0A6-4421-8EEB-2FDDBD2DAA3A}"/>
          </ac:spMkLst>
        </pc:spChg>
      </pc:sldChg>
      <pc:sldChg chg="addSp modSp mod">
        <pc:chgData name="Eadsforth, Kate (Curriculum Support)" userId="d045bf09-5a30-4360-820d-5c06f23fa1ea" providerId="ADAL" clId="{18DD53E2-8810-43F9-BFD2-F5658272E6C3}" dt="2022-04-07T01:48:29.917" v="798" actId="255"/>
        <pc:sldMkLst>
          <pc:docMk/>
          <pc:sldMk cId="2692775499" sldId="302"/>
        </pc:sldMkLst>
        <pc:spChg chg="add mod">
          <ac:chgData name="Eadsforth, Kate (Curriculum Support)" userId="d045bf09-5a30-4360-820d-5c06f23fa1ea" providerId="ADAL" clId="{18DD53E2-8810-43F9-BFD2-F5658272E6C3}" dt="2022-04-06T00:34:38.432" v="10"/>
          <ac:spMkLst>
            <pc:docMk/>
            <pc:sldMk cId="2692775499" sldId="302"/>
            <ac:spMk id="6" creationId="{5BC94FC4-E40C-47B3-A2B2-A2774973319F}"/>
          </ac:spMkLst>
        </pc:spChg>
        <pc:spChg chg="mod">
          <ac:chgData name="Eadsforth, Kate (Curriculum Support)" userId="d045bf09-5a30-4360-820d-5c06f23fa1ea" providerId="ADAL" clId="{18DD53E2-8810-43F9-BFD2-F5658272E6C3}" dt="2022-04-07T01:48:29.917" v="798" actId="255"/>
          <ac:spMkLst>
            <pc:docMk/>
            <pc:sldMk cId="2692775499" sldId="302"/>
            <ac:spMk id="10" creationId="{E8CD5A68-C6E2-46E5-B90A-5814CA5C4384}"/>
          </ac:spMkLst>
        </pc:spChg>
      </pc:sldChg>
      <pc:sldChg chg="addSp modSp">
        <pc:chgData name="Eadsforth, Kate (Curriculum Support)" userId="d045bf09-5a30-4360-820d-5c06f23fa1ea" providerId="ADAL" clId="{18DD53E2-8810-43F9-BFD2-F5658272E6C3}" dt="2022-04-06T00:34:41.140" v="11"/>
        <pc:sldMkLst>
          <pc:docMk/>
          <pc:sldMk cId="4124984593" sldId="303"/>
        </pc:sldMkLst>
        <pc:spChg chg="add mod">
          <ac:chgData name="Eadsforth, Kate (Curriculum Support)" userId="d045bf09-5a30-4360-820d-5c06f23fa1ea" providerId="ADAL" clId="{18DD53E2-8810-43F9-BFD2-F5658272E6C3}" dt="2022-04-06T00:34:41.140" v="11"/>
          <ac:spMkLst>
            <pc:docMk/>
            <pc:sldMk cId="4124984593" sldId="303"/>
            <ac:spMk id="13" creationId="{639FAC55-31FB-44A1-A2AB-D5016EFFAB0B}"/>
          </ac:spMkLst>
        </pc:spChg>
      </pc:sldChg>
      <pc:sldChg chg="modSp mod">
        <pc:chgData name="Eadsforth, Kate (Curriculum Support)" userId="d045bf09-5a30-4360-820d-5c06f23fa1ea" providerId="ADAL" clId="{18DD53E2-8810-43F9-BFD2-F5658272E6C3}" dt="2022-04-07T01:47:54.221" v="795" actId="1076"/>
        <pc:sldMkLst>
          <pc:docMk/>
          <pc:sldMk cId="202726385" sldId="304"/>
        </pc:sldMkLst>
        <pc:spChg chg="mod">
          <ac:chgData name="Eadsforth, Kate (Curriculum Support)" userId="d045bf09-5a30-4360-820d-5c06f23fa1ea" providerId="ADAL" clId="{18DD53E2-8810-43F9-BFD2-F5658272E6C3}" dt="2022-04-07T01:47:44.705" v="793" actId="20577"/>
          <ac:spMkLst>
            <pc:docMk/>
            <pc:sldMk cId="202726385" sldId="304"/>
            <ac:spMk id="2" creationId="{633EDA26-AE5D-42E4-99F7-E33203E40426}"/>
          </ac:spMkLst>
        </pc:spChg>
        <pc:spChg chg="mod">
          <ac:chgData name="Eadsforth, Kate (Curriculum Support)" userId="d045bf09-5a30-4360-820d-5c06f23fa1ea" providerId="ADAL" clId="{18DD53E2-8810-43F9-BFD2-F5658272E6C3}" dt="2022-04-07T01:47:48.438" v="794" actId="1076"/>
          <ac:spMkLst>
            <pc:docMk/>
            <pc:sldMk cId="202726385" sldId="304"/>
            <ac:spMk id="4" creationId="{436B2D8A-B846-447C-AA51-6B769DD1E143}"/>
          </ac:spMkLst>
        </pc:spChg>
        <pc:spChg chg="mod">
          <ac:chgData name="Eadsforth, Kate (Curriculum Support)" userId="d045bf09-5a30-4360-820d-5c06f23fa1ea" providerId="ADAL" clId="{18DD53E2-8810-43F9-BFD2-F5658272E6C3}" dt="2022-04-07T01:47:54.221" v="795" actId="1076"/>
          <ac:spMkLst>
            <pc:docMk/>
            <pc:sldMk cId="202726385" sldId="304"/>
            <ac:spMk id="5" creationId="{35B53BCA-8BBB-441B-A992-4F24003F4C85}"/>
          </ac:spMkLst>
        </pc:spChg>
      </pc:sldChg>
      <pc:sldChg chg="addSp modSp del">
        <pc:chgData name="Eadsforth, Kate (Curriculum Support)" userId="d045bf09-5a30-4360-820d-5c06f23fa1ea" providerId="ADAL" clId="{18DD53E2-8810-43F9-BFD2-F5658272E6C3}" dt="2022-04-06T05:41:24.043" v="760" actId="47"/>
        <pc:sldMkLst>
          <pc:docMk/>
          <pc:sldMk cId="1062866636" sldId="304"/>
        </pc:sldMkLst>
        <pc:spChg chg="add mod">
          <ac:chgData name="Eadsforth, Kate (Curriculum Support)" userId="d045bf09-5a30-4360-820d-5c06f23fa1ea" providerId="ADAL" clId="{18DD53E2-8810-43F9-BFD2-F5658272E6C3}" dt="2022-04-06T00:35:20.390" v="18"/>
          <ac:spMkLst>
            <pc:docMk/>
            <pc:sldMk cId="1062866636" sldId="304"/>
            <ac:spMk id="5" creationId="{D248D7E4-FFF2-4B79-B0E9-A260241DAC3F}"/>
          </ac:spMkLst>
        </pc:spChg>
      </pc:sldChg>
      <pc:sldChg chg="addSp modSp mod">
        <pc:chgData name="Eadsforth, Kate (Curriculum Support)" userId="d045bf09-5a30-4360-820d-5c06f23fa1ea" providerId="ADAL" clId="{18DD53E2-8810-43F9-BFD2-F5658272E6C3}" dt="2022-04-08T04:00:55.527" v="2031"/>
        <pc:sldMkLst>
          <pc:docMk/>
          <pc:sldMk cId="810540731" sldId="305"/>
        </pc:sldMkLst>
        <pc:spChg chg="add mod">
          <ac:chgData name="Eadsforth, Kate (Curriculum Support)" userId="d045bf09-5a30-4360-820d-5c06f23fa1ea" providerId="ADAL" clId="{18DD53E2-8810-43F9-BFD2-F5658272E6C3}" dt="2022-04-08T04:00:55.527" v="2031"/>
          <ac:spMkLst>
            <pc:docMk/>
            <pc:sldMk cId="810540731" sldId="305"/>
            <ac:spMk id="5" creationId="{DE51FF24-EAF6-4FCD-838E-BF765BBE8DE3}"/>
          </ac:spMkLst>
        </pc:spChg>
        <pc:spChg chg="mod">
          <ac:chgData name="Eadsforth, Kate (Curriculum Support)" userId="d045bf09-5a30-4360-820d-5c06f23fa1ea" providerId="ADAL" clId="{18DD53E2-8810-43F9-BFD2-F5658272E6C3}" dt="2022-04-07T01:48:43.390" v="799" actId="255"/>
          <ac:spMkLst>
            <pc:docMk/>
            <pc:sldMk cId="810540731" sldId="305"/>
            <ac:spMk id="6" creationId="{15D59E30-CE4E-498E-8D62-49A500793DBA}"/>
          </ac:spMkLst>
        </pc:spChg>
      </pc:sldChg>
      <pc:sldChg chg="addSp delSp add del mod ord">
        <pc:chgData name="Eadsforth, Kate (Curriculum Support)" userId="d045bf09-5a30-4360-820d-5c06f23fa1ea" providerId="ADAL" clId="{18DD53E2-8810-43F9-BFD2-F5658272E6C3}" dt="2022-04-07T01:56:46.017" v="1008" actId="47"/>
        <pc:sldMkLst>
          <pc:docMk/>
          <pc:sldMk cId="994970659" sldId="306"/>
        </pc:sldMkLst>
        <pc:graphicFrameChg chg="add del">
          <ac:chgData name="Eadsforth, Kate (Curriculum Support)" userId="d045bf09-5a30-4360-820d-5c06f23fa1ea" providerId="ADAL" clId="{18DD53E2-8810-43F9-BFD2-F5658272E6C3}" dt="2022-04-07T01:55:32.084" v="807" actId="21"/>
          <ac:graphicFrameMkLst>
            <pc:docMk/>
            <pc:sldMk cId="994970659" sldId="306"/>
            <ac:graphicFrameMk id="3" creationId="{79728173-AB10-4303-BDD7-EF75FB2835F0}"/>
          </ac:graphicFrameMkLst>
        </pc:graphicFrameChg>
      </pc:sldChg>
      <pc:sldChg chg="addSp modSp">
        <pc:chgData name="Eadsforth, Kate (Curriculum Support)" userId="d045bf09-5a30-4360-820d-5c06f23fa1ea" providerId="ADAL" clId="{18DD53E2-8810-43F9-BFD2-F5658272E6C3}" dt="2022-04-08T03:49:15.288" v="2020"/>
        <pc:sldMkLst>
          <pc:docMk/>
          <pc:sldMk cId="988625796" sldId="314"/>
        </pc:sldMkLst>
        <pc:spChg chg="add mod">
          <ac:chgData name="Eadsforth, Kate (Curriculum Support)" userId="d045bf09-5a30-4360-820d-5c06f23fa1ea" providerId="ADAL" clId="{18DD53E2-8810-43F9-BFD2-F5658272E6C3}" dt="2022-04-08T03:49:15.288" v="2020"/>
          <ac:spMkLst>
            <pc:docMk/>
            <pc:sldMk cId="988625796" sldId="314"/>
            <ac:spMk id="6" creationId="{99291AB9-702D-447A-A19A-A383EA0304F3}"/>
          </ac:spMkLst>
        </pc:spChg>
      </pc:sldChg>
      <pc:sldMasterChg chg="addSldLayout">
        <pc:chgData name="Eadsforth, Kate (Curriculum Support)" userId="d045bf09-5a30-4360-820d-5c06f23fa1ea" providerId="ADAL" clId="{18DD53E2-8810-43F9-BFD2-F5658272E6C3}" dt="2022-04-07T01:52:42.839" v="802" actId="27028"/>
        <pc:sldMasterMkLst>
          <pc:docMk/>
          <pc:sldMasterMk cId="1123625482" sldId="2147483648"/>
        </pc:sldMasterMkLst>
        <pc:sldLayoutChg chg="add">
          <pc:chgData name="Eadsforth, Kate (Curriculum Support)" userId="d045bf09-5a30-4360-820d-5c06f23fa1ea" providerId="ADAL" clId="{18DD53E2-8810-43F9-BFD2-F5658272E6C3}" dt="2022-04-07T01:52:42.839" v="802" actId="27028"/>
          <pc:sldLayoutMkLst>
            <pc:docMk/>
            <pc:sldMasterMk cId="1123625482" sldId="2147483648"/>
            <pc:sldLayoutMk cId="643305868" sldId="2147483678"/>
          </pc:sldLayoutMkLst>
        </pc:sldLayoutChg>
      </pc:sldMasterChg>
    </pc:docChg>
  </pc:docChgLst>
  <pc:docChgLst>
    <pc:chgData name="Paterson, Carmen (Curriculum Policy and Standards)" userId="9157f839-922e-4901-8dbf-ce9b3049d195" providerId="ADAL" clId="{8967CC9F-DBC2-43B1-90EF-2F098798460E}"/>
    <pc:docChg chg="undo custSel modSld">
      <pc:chgData name="Paterson, Carmen (Curriculum Policy and Standards)" userId="9157f839-922e-4901-8dbf-ce9b3049d195" providerId="ADAL" clId="{8967CC9F-DBC2-43B1-90EF-2F098798460E}" dt="2022-04-12T05:22:32.323" v="134" actId="113"/>
      <pc:docMkLst>
        <pc:docMk/>
      </pc:docMkLst>
      <pc:sldChg chg="modSp mod">
        <pc:chgData name="Paterson, Carmen (Curriculum Policy and Standards)" userId="9157f839-922e-4901-8dbf-ce9b3049d195" providerId="ADAL" clId="{8967CC9F-DBC2-43B1-90EF-2F098798460E}" dt="2022-04-12T05:11:57.736" v="14" actId="20577"/>
        <pc:sldMkLst>
          <pc:docMk/>
          <pc:sldMk cId="1379353518" sldId="269"/>
        </pc:sldMkLst>
        <pc:spChg chg="mod">
          <ac:chgData name="Paterson, Carmen (Curriculum Policy and Standards)" userId="9157f839-922e-4901-8dbf-ce9b3049d195" providerId="ADAL" clId="{8967CC9F-DBC2-43B1-90EF-2F098798460E}" dt="2022-04-12T05:11:57.736" v="14" actId="20577"/>
          <ac:spMkLst>
            <pc:docMk/>
            <pc:sldMk cId="1379353518" sldId="269"/>
            <ac:spMk id="3" creationId="{AB9BDBB3-B0CB-4293-95C9-DF9D3FA6EE67}"/>
          </ac:spMkLst>
        </pc:spChg>
      </pc:sldChg>
      <pc:sldChg chg="modSp mod">
        <pc:chgData name="Paterson, Carmen (Curriculum Policy and Standards)" userId="9157f839-922e-4901-8dbf-ce9b3049d195" providerId="ADAL" clId="{8967CC9F-DBC2-43B1-90EF-2F098798460E}" dt="2022-04-12T05:20:42.920" v="79" actId="6549"/>
        <pc:sldMkLst>
          <pc:docMk/>
          <pc:sldMk cId="3445766138" sldId="270"/>
        </pc:sldMkLst>
        <pc:spChg chg="mod">
          <ac:chgData name="Paterson, Carmen (Curriculum Policy and Standards)" userId="9157f839-922e-4901-8dbf-ce9b3049d195" providerId="ADAL" clId="{8967CC9F-DBC2-43B1-90EF-2F098798460E}" dt="2022-04-12T05:19:31.624" v="43" actId="20577"/>
          <ac:spMkLst>
            <pc:docMk/>
            <pc:sldMk cId="3445766138" sldId="270"/>
            <ac:spMk id="3" creationId="{A5AD3F8B-D081-4927-BCED-99A5CDB938DE}"/>
          </ac:spMkLst>
        </pc:spChg>
        <pc:graphicFrameChg chg="modGraphic">
          <ac:chgData name="Paterson, Carmen (Curriculum Policy and Standards)" userId="9157f839-922e-4901-8dbf-ce9b3049d195" providerId="ADAL" clId="{8967CC9F-DBC2-43B1-90EF-2F098798460E}" dt="2022-04-12T05:20:42.920" v="79" actId="6549"/>
          <ac:graphicFrameMkLst>
            <pc:docMk/>
            <pc:sldMk cId="3445766138" sldId="270"/>
            <ac:graphicFrameMk id="7" creationId="{50FAEA3F-FDB3-45F5-9F55-63870AF51B92}"/>
          </ac:graphicFrameMkLst>
        </pc:graphicFrameChg>
      </pc:sldChg>
      <pc:sldChg chg="modSp mod">
        <pc:chgData name="Paterson, Carmen (Curriculum Policy and Standards)" userId="9157f839-922e-4901-8dbf-ce9b3049d195" providerId="ADAL" clId="{8967CC9F-DBC2-43B1-90EF-2F098798460E}" dt="2022-04-12T05:21:16.697" v="88" actId="20577"/>
        <pc:sldMkLst>
          <pc:docMk/>
          <pc:sldMk cId="1447815874" sldId="271"/>
        </pc:sldMkLst>
        <pc:graphicFrameChg chg="modGraphic">
          <ac:chgData name="Paterson, Carmen (Curriculum Policy and Standards)" userId="9157f839-922e-4901-8dbf-ce9b3049d195" providerId="ADAL" clId="{8967CC9F-DBC2-43B1-90EF-2F098798460E}" dt="2022-04-12T05:21:16.697" v="88" actId="20577"/>
          <ac:graphicFrameMkLst>
            <pc:docMk/>
            <pc:sldMk cId="1447815874" sldId="271"/>
            <ac:graphicFrameMk id="7" creationId="{C6FD3B78-38BF-4731-8C21-7FE8CC4E4304}"/>
          </ac:graphicFrameMkLst>
        </pc:graphicFrameChg>
      </pc:sldChg>
      <pc:sldChg chg="modSp mod">
        <pc:chgData name="Paterson, Carmen (Curriculum Policy and Standards)" userId="9157f839-922e-4901-8dbf-ce9b3049d195" providerId="ADAL" clId="{8967CC9F-DBC2-43B1-90EF-2F098798460E}" dt="2022-04-12T05:12:24.209" v="16" actId="1076"/>
        <pc:sldMkLst>
          <pc:docMk/>
          <pc:sldMk cId="3372526462" sldId="277"/>
        </pc:sldMkLst>
        <pc:spChg chg="mod">
          <ac:chgData name="Paterson, Carmen (Curriculum Policy and Standards)" userId="9157f839-922e-4901-8dbf-ce9b3049d195" providerId="ADAL" clId="{8967CC9F-DBC2-43B1-90EF-2F098798460E}" dt="2022-04-12T05:12:24.209" v="16" actId="1076"/>
          <ac:spMkLst>
            <pc:docMk/>
            <pc:sldMk cId="3372526462" sldId="277"/>
            <ac:spMk id="2" creationId="{029F7BFE-9F87-481B-BB8C-5ED85AFE7B98}"/>
          </ac:spMkLst>
        </pc:spChg>
      </pc:sldChg>
      <pc:sldChg chg="modSp mod">
        <pc:chgData name="Paterson, Carmen (Curriculum Policy and Standards)" userId="9157f839-922e-4901-8dbf-ce9b3049d195" providerId="ADAL" clId="{8967CC9F-DBC2-43B1-90EF-2F098798460E}" dt="2022-04-12T05:22:30.287" v="133" actId="113"/>
        <pc:sldMkLst>
          <pc:docMk/>
          <pc:sldMk cId="949889065" sldId="282"/>
        </pc:sldMkLst>
        <pc:spChg chg="mod">
          <ac:chgData name="Paterson, Carmen (Curriculum Policy and Standards)" userId="9157f839-922e-4901-8dbf-ce9b3049d195" providerId="ADAL" clId="{8967CC9F-DBC2-43B1-90EF-2F098798460E}" dt="2022-04-12T05:22:30.287" v="133" actId="113"/>
          <ac:spMkLst>
            <pc:docMk/>
            <pc:sldMk cId="949889065" sldId="282"/>
            <ac:spMk id="8" creationId="{53512CD1-166F-4ED5-975C-E5908282E6F0}"/>
          </ac:spMkLst>
        </pc:spChg>
        <pc:spChg chg="mod">
          <ac:chgData name="Paterson, Carmen (Curriculum Policy and Standards)" userId="9157f839-922e-4901-8dbf-ce9b3049d195" providerId="ADAL" clId="{8967CC9F-DBC2-43B1-90EF-2F098798460E}" dt="2022-04-12T05:21:35.086" v="96" actId="20577"/>
          <ac:spMkLst>
            <pc:docMk/>
            <pc:sldMk cId="949889065" sldId="282"/>
            <ac:spMk id="9" creationId="{C17F0D3F-02BA-4E85-8ECD-CAE72901C1CC}"/>
          </ac:spMkLst>
        </pc:spChg>
      </pc:sldChg>
      <pc:sldChg chg="modSp mod">
        <pc:chgData name="Paterson, Carmen (Curriculum Policy and Standards)" userId="9157f839-922e-4901-8dbf-ce9b3049d195" providerId="ADAL" clId="{8967CC9F-DBC2-43B1-90EF-2F098798460E}" dt="2022-04-12T05:20:02.218" v="59" actId="20577"/>
        <pc:sldMkLst>
          <pc:docMk/>
          <pc:sldMk cId="2208171692" sldId="287"/>
        </pc:sldMkLst>
        <pc:spChg chg="mod">
          <ac:chgData name="Paterson, Carmen (Curriculum Policy and Standards)" userId="9157f839-922e-4901-8dbf-ce9b3049d195" providerId="ADAL" clId="{8967CC9F-DBC2-43B1-90EF-2F098798460E}" dt="2022-04-12T05:19:41.053" v="49" actId="20577"/>
          <ac:spMkLst>
            <pc:docMk/>
            <pc:sldMk cId="2208171692" sldId="287"/>
            <ac:spMk id="7" creationId="{8EDCA980-2E8B-45C0-8D9E-D7FE0F262395}"/>
          </ac:spMkLst>
        </pc:spChg>
        <pc:graphicFrameChg chg="modGraphic">
          <ac:chgData name="Paterson, Carmen (Curriculum Policy and Standards)" userId="9157f839-922e-4901-8dbf-ce9b3049d195" providerId="ADAL" clId="{8967CC9F-DBC2-43B1-90EF-2F098798460E}" dt="2022-04-12T05:20:02.218" v="59" actId="20577"/>
          <ac:graphicFrameMkLst>
            <pc:docMk/>
            <pc:sldMk cId="2208171692" sldId="287"/>
            <ac:graphicFrameMk id="6" creationId="{63318FCD-EC38-43AC-8E6F-7CA8E3A9B44E}"/>
          </ac:graphicFrameMkLst>
        </pc:graphicFrameChg>
      </pc:sldChg>
      <pc:sldChg chg="modSp mod">
        <pc:chgData name="Paterson, Carmen (Curriculum Policy and Standards)" userId="9157f839-922e-4901-8dbf-ce9b3049d195" providerId="ADAL" clId="{8967CC9F-DBC2-43B1-90EF-2F098798460E}" dt="2022-04-12T05:22:32.323" v="134" actId="113"/>
        <pc:sldMkLst>
          <pc:docMk/>
          <pc:sldMk cId="2218482195" sldId="291"/>
        </pc:sldMkLst>
        <pc:spChg chg="mod">
          <ac:chgData name="Paterson, Carmen (Curriculum Policy and Standards)" userId="9157f839-922e-4901-8dbf-ce9b3049d195" providerId="ADAL" clId="{8967CC9F-DBC2-43B1-90EF-2F098798460E}" dt="2022-04-12T05:22:32.323" v="134" actId="113"/>
          <ac:spMkLst>
            <pc:docMk/>
            <pc:sldMk cId="2218482195" sldId="291"/>
            <ac:spMk id="3" creationId="{A456F2DC-ED39-423C-8489-28D7D8B7574B}"/>
          </ac:spMkLst>
        </pc:spChg>
        <pc:spChg chg="mod">
          <ac:chgData name="Paterson, Carmen (Curriculum Policy and Standards)" userId="9157f839-922e-4901-8dbf-ce9b3049d195" providerId="ADAL" clId="{8967CC9F-DBC2-43B1-90EF-2F098798460E}" dt="2022-04-12T05:22:19.008" v="128" actId="20577"/>
          <ac:spMkLst>
            <pc:docMk/>
            <pc:sldMk cId="2218482195" sldId="291"/>
            <ac:spMk id="14" creationId="{51AD82B4-1967-46DA-AFFA-4A5184815429}"/>
          </ac:spMkLst>
        </pc:spChg>
        <pc:spChg chg="mod">
          <ac:chgData name="Paterson, Carmen (Curriculum Policy and Standards)" userId="9157f839-922e-4901-8dbf-ce9b3049d195" providerId="ADAL" clId="{8967CC9F-DBC2-43B1-90EF-2F098798460E}" dt="2022-04-12T05:22:24.171" v="132" actId="20577"/>
          <ac:spMkLst>
            <pc:docMk/>
            <pc:sldMk cId="2218482195" sldId="291"/>
            <ac:spMk id="15" creationId="{5540F01F-62DE-4F7F-9206-1DEA0C8BEF50}"/>
          </ac:spMkLst>
        </pc:spChg>
        <pc:spChg chg="mod">
          <ac:chgData name="Paterson, Carmen (Curriculum Policy and Standards)" userId="9157f839-922e-4901-8dbf-ce9b3049d195" providerId="ADAL" clId="{8967CC9F-DBC2-43B1-90EF-2F098798460E}" dt="2022-04-12T05:22:22.520" v="131" actId="20577"/>
          <ac:spMkLst>
            <pc:docMk/>
            <pc:sldMk cId="2218482195" sldId="291"/>
            <ac:spMk id="16" creationId="{110B7768-FB01-4335-B821-DD483A90E317}"/>
          </ac:spMkLst>
        </pc:spChg>
      </pc:sldChg>
      <pc:sldChg chg="modSp mod">
        <pc:chgData name="Paterson, Carmen (Curriculum Policy and Standards)" userId="9157f839-922e-4901-8dbf-ce9b3049d195" providerId="ADAL" clId="{8967CC9F-DBC2-43B1-90EF-2F098798460E}" dt="2022-04-12T05:17:41.153" v="26" actId="20577"/>
        <pc:sldMkLst>
          <pc:docMk/>
          <pc:sldMk cId="2833900052" sldId="293"/>
        </pc:sldMkLst>
        <pc:spChg chg="mod">
          <ac:chgData name="Paterson, Carmen (Curriculum Policy and Standards)" userId="9157f839-922e-4901-8dbf-ce9b3049d195" providerId="ADAL" clId="{8967CC9F-DBC2-43B1-90EF-2F098798460E}" dt="2022-04-12T05:17:41.153" v="26" actId="20577"/>
          <ac:spMkLst>
            <pc:docMk/>
            <pc:sldMk cId="2833900052" sldId="293"/>
            <ac:spMk id="8" creationId="{ECB4D730-E124-4B26-96D1-583B3E931CC8}"/>
          </ac:spMkLst>
        </pc:spChg>
      </pc:sldChg>
      <pc:sldChg chg="modSp mod">
        <pc:chgData name="Paterson, Carmen (Curriculum Policy and Standards)" userId="9157f839-922e-4901-8dbf-ce9b3049d195" providerId="ADAL" clId="{8967CC9F-DBC2-43B1-90EF-2F098798460E}" dt="2022-04-12T05:12:10.188" v="15" actId="20577"/>
        <pc:sldMkLst>
          <pc:docMk/>
          <pc:sldMk cId="2519498003" sldId="294"/>
        </pc:sldMkLst>
        <pc:graphicFrameChg chg="modGraphic">
          <ac:chgData name="Paterson, Carmen (Curriculum Policy and Standards)" userId="9157f839-922e-4901-8dbf-ce9b3049d195" providerId="ADAL" clId="{8967CC9F-DBC2-43B1-90EF-2F098798460E}" dt="2022-04-12T05:12:10.188" v="15" actId="20577"/>
          <ac:graphicFrameMkLst>
            <pc:docMk/>
            <pc:sldMk cId="2519498003" sldId="294"/>
            <ac:graphicFrameMk id="10" creationId="{19C85DBE-EFED-4369-B201-95B7BCB33379}"/>
          </ac:graphicFrameMkLst>
        </pc:graphicFrameChg>
      </pc:sldChg>
      <pc:sldChg chg="delSp modSp mod modCm">
        <pc:chgData name="Paterson, Carmen (Curriculum Policy and Standards)" userId="9157f839-922e-4901-8dbf-ce9b3049d195" providerId="ADAL" clId="{8967CC9F-DBC2-43B1-90EF-2F098798460E}" dt="2022-04-12T05:16:24.338" v="23" actId="207"/>
        <pc:sldMkLst>
          <pc:docMk/>
          <pc:sldMk cId="4097253672" sldId="297"/>
        </pc:sldMkLst>
        <pc:spChg chg="mod">
          <ac:chgData name="Paterson, Carmen (Curriculum Policy and Standards)" userId="9157f839-922e-4901-8dbf-ce9b3049d195" providerId="ADAL" clId="{8967CC9F-DBC2-43B1-90EF-2F098798460E}" dt="2022-04-12T05:12:54.232" v="20" actId="1076"/>
          <ac:spMkLst>
            <pc:docMk/>
            <pc:sldMk cId="4097253672" sldId="297"/>
            <ac:spMk id="2" creationId="{029F7BFE-9F87-481B-BB8C-5ED85AFE7B98}"/>
          </ac:spMkLst>
        </pc:spChg>
        <pc:spChg chg="mod">
          <ac:chgData name="Paterson, Carmen (Curriculum Policy and Standards)" userId="9157f839-922e-4901-8dbf-ce9b3049d195" providerId="ADAL" clId="{8967CC9F-DBC2-43B1-90EF-2F098798460E}" dt="2022-04-12T05:12:50.957" v="19" actId="1076"/>
          <ac:spMkLst>
            <pc:docMk/>
            <pc:sldMk cId="4097253672" sldId="297"/>
            <ac:spMk id="11" creationId="{3EAFA4EB-F9C3-4685-9140-8F47835BADC9}"/>
          </ac:spMkLst>
        </pc:spChg>
        <pc:spChg chg="mod">
          <ac:chgData name="Paterson, Carmen (Curriculum Policy and Standards)" userId="9157f839-922e-4901-8dbf-ce9b3049d195" providerId="ADAL" clId="{8967CC9F-DBC2-43B1-90EF-2F098798460E}" dt="2022-04-12T05:16:24.338" v="23" actId="207"/>
          <ac:spMkLst>
            <pc:docMk/>
            <pc:sldMk cId="4097253672" sldId="297"/>
            <ac:spMk id="13" creationId="{236DF242-4E0E-407D-A03B-4FD76CBB170E}"/>
          </ac:spMkLst>
        </pc:spChg>
        <pc:spChg chg="del">
          <ac:chgData name="Paterson, Carmen (Curriculum Policy and Standards)" userId="9157f839-922e-4901-8dbf-ce9b3049d195" providerId="ADAL" clId="{8967CC9F-DBC2-43B1-90EF-2F098798460E}" dt="2022-04-12T05:16:10.775" v="21" actId="478"/>
          <ac:spMkLst>
            <pc:docMk/>
            <pc:sldMk cId="4097253672" sldId="297"/>
            <ac:spMk id="14" creationId="{E6576618-A9C2-4F26-9EE7-00E4ECC391FD}"/>
          </ac:spMkLst>
        </pc:spChg>
        <pc:picChg chg="mod">
          <ac:chgData name="Paterson, Carmen (Curriculum Policy and Standards)" userId="9157f839-922e-4901-8dbf-ce9b3049d195" providerId="ADAL" clId="{8967CC9F-DBC2-43B1-90EF-2F098798460E}" dt="2022-04-12T05:16:15.550" v="22" actId="14100"/>
          <ac:picMkLst>
            <pc:docMk/>
            <pc:sldMk cId="4097253672" sldId="297"/>
            <ac:picMk id="2050" creationId="{6E692359-50F2-40BB-8FCC-3E5134B3627C}"/>
          </ac:picMkLst>
        </pc:picChg>
      </pc:sldChg>
      <pc:sldChg chg="modSp mod">
        <pc:chgData name="Paterson, Carmen (Curriculum Policy and Standards)" userId="9157f839-922e-4901-8dbf-ce9b3049d195" providerId="ADAL" clId="{8967CC9F-DBC2-43B1-90EF-2F098798460E}" dt="2022-04-12T05:17:54.622" v="27" actId="207"/>
        <pc:sldMkLst>
          <pc:docMk/>
          <pc:sldMk cId="4025808152" sldId="298"/>
        </pc:sldMkLst>
        <pc:spChg chg="mod">
          <ac:chgData name="Paterson, Carmen (Curriculum Policy and Standards)" userId="9157f839-922e-4901-8dbf-ce9b3049d195" providerId="ADAL" clId="{8967CC9F-DBC2-43B1-90EF-2F098798460E}" dt="2022-04-12T05:17:54.622" v="27" actId="207"/>
          <ac:spMkLst>
            <pc:docMk/>
            <pc:sldMk cId="4025808152" sldId="298"/>
            <ac:spMk id="7" creationId="{3F90F08B-6007-4E85-940F-31679351E1BE}"/>
          </ac:spMkLst>
        </pc:spChg>
      </pc:sldChg>
      <pc:sldChg chg="modSp mod">
        <pc:chgData name="Paterson, Carmen (Curriculum Policy and Standards)" userId="9157f839-922e-4901-8dbf-ce9b3049d195" providerId="ADAL" clId="{8967CC9F-DBC2-43B1-90EF-2F098798460E}" dt="2022-04-12T05:16:54.130" v="25" actId="1076"/>
        <pc:sldMkLst>
          <pc:docMk/>
          <pc:sldMk cId="105918772" sldId="301"/>
        </pc:sldMkLst>
        <pc:spChg chg="mod">
          <ac:chgData name="Paterson, Carmen (Curriculum Policy and Standards)" userId="9157f839-922e-4901-8dbf-ce9b3049d195" providerId="ADAL" clId="{8967CC9F-DBC2-43B1-90EF-2F098798460E}" dt="2022-04-12T05:16:54.130" v="25" actId="1076"/>
          <ac:spMkLst>
            <pc:docMk/>
            <pc:sldMk cId="105918772" sldId="301"/>
            <ac:spMk id="2" creationId="{6EB6C431-0DE8-42D8-922B-BDE0FE07E1F0}"/>
          </ac:spMkLst>
        </pc:spChg>
      </pc:sldChg>
      <pc:sldChg chg="modSp mod">
        <pc:chgData name="Paterson, Carmen (Curriculum Policy and Standards)" userId="9157f839-922e-4901-8dbf-ce9b3049d195" providerId="ADAL" clId="{8967CC9F-DBC2-43B1-90EF-2F098798460E}" dt="2022-04-12T05:18:21.463" v="29" actId="1076"/>
        <pc:sldMkLst>
          <pc:docMk/>
          <pc:sldMk cId="2692775499" sldId="302"/>
        </pc:sldMkLst>
        <pc:spChg chg="mod">
          <ac:chgData name="Paterson, Carmen (Curriculum Policy and Standards)" userId="9157f839-922e-4901-8dbf-ce9b3049d195" providerId="ADAL" clId="{8967CC9F-DBC2-43B1-90EF-2F098798460E}" dt="2022-04-12T05:18:21.463" v="29" actId="1076"/>
          <ac:spMkLst>
            <pc:docMk/>
            <pc:sldMk cId="2692775499" sldId="302"/>
            <ac:spMk id="10" creationId="{E8CD5A68-C6E2-46E5-B90A-5814CA5C4384}"/>
          </ac:spMkLst>
        </pc:spChg>
      </pc:sldChg>
      <pc:sldChg chg="modSp mod">
        <pc:chgData name="Paterson, Carmen (Curriculum Policy and Standards)" userId="9157f839-922e-4901-8dbf-ce9b3049d195" providerId="ADAL" clId="{8967CC9F-DBC2-43B1-90EF-2F098798460E}" dt="2022-04-12T05:18:39.089" v="30" actId="207"/>
        <pc:sldMkLst>
          <pc:docMk/>
          <pc:sldMk cId="4124984593" sldId="303"/>
        </pc:sldMkLst>
        <pc:spChg chg="mod">
          <ac:chgData name="Paterson, Carmen (Curriculum Policy and Standards)" userId="9157f839-922e-4901-8dbf-ce9b3049d195" providerId="ADAL" clId="{8967CC9F-DBC2-43B1-90EF-2F098798460E}" dt="2022-04-12T05:18:39.089" v="30" actId="207"/>
          <ac:spMkLst>
            <pc:docMk/>
            <pc:sldMk cId="4124984593" sldId="303"/>
            <ac:spMk id="14" creationId="{D60D721B-0844-40FA-9CAD-B85FA690145B}"/>
          </ac:spMkLst>
        </pc:spChg>
      </pc:sldChg>
      <pc:sldChg chg="modSp mod">
        <pc:chgData name="Paterson, Carmen (Curriculum Policy and Standards)" userId="9157f839-922e-4901-8dbf-ce9b3049d195" providerId="ADAL" clId="{8967CC9F-DBC2-43B1-90EF-2F098798460E}" dt="2022-04-12T05:16:35.864" v="24" actId="1076"/>
        <pc:sldMkLst>
          <pc:docMk/>
          <pc:sldMk cId="988625796" sldId="314"/>
        </pc:sldMkLst>
        <pc:spChg chg="mod">
          <ac:chgData name="Paterson, Carmen (Curriculum Policy and Standards)" userId="9157f839-922e-4901-8dbf-ce9b3049d195" providerId="ADAL" clId="{8967CC9F-DBC2-43B1-90EF-2F098798460E}" dt="2022-04-12T05:16:35.864" v="24" actId="1076"/>
          <ac:spMkLst>
            <pc:docMk/>
            <pc:sldMk cId="988625796" sldId="314"/>
            <ac:spMk id="2" creationId="{A8D1DEAB-05E6-C9BA-C74B-C6F9645680D8}"/>
          </ac:spMkLst>
        </pc:spChg>
      </pc:sldChg>
      <pc:sldChg chg="modSp mod">
        <pc:chgData name="Paterson, Carmen (Curriculum Policy and Standards)" userId="9157f839-922e-4901-8dbf-ce9b3049d195" providerId="ADAL" clId="{8967CC9F-DBC2-43B1-90EF-2F098798460E}" dt="2022-04-12T05:18:14.635" v="28" actId="207"/>
        <pc:sldMkLst>
          <pc:docMk/>
          <pc:sldMk cId="1154076294" sldId="315"/>
        </pc:sldMkLst>
        <pc:spChg chg="mod">
          <ac:chgData name="Paterson, Carmen (Curriculum Policy and Standards)" userId="9157f839-922e-4901-8dbf-ce9b3049d195" providerId="ADAL" clId="{8967CC9F-DBC2-43B1-90EF-2F098798460E}" dt="2022-04-12T05:18:14.635" v="28" actId="207"/>
          <ac:spMkLst>
            <pc:docMk/>
            <pc:sldMk cId="1154076294" sldId="315"/>
            <ac:spMk id="6" creationId="{18EAA297-6290-4D4E-B57C-B46F5AC5D7FB}"/>
          </ac:spMkLst>
        </pc:spChg>
      </pc:sldChg>
    </pc:docChg>
  </pc:docChgLst>
  <pc:docChgLst>
    <pc:chgData name="Feetham, Fiona (Curriculum Support - Secondary)" userId="S::fiona.feetham574@schools.sa.edu.au::a2456b1b-a103-4fdc-b8a0-dcd50b93ffb1" providerId="AD" clId="Web-{C4A53833-4E8B-4D30-9324-8ED188C8014D}"/>
    <pc:docChg chg="delSld modSld">
      <pc:chgData name="Feetham, Fiona (Curriculum Support - Secondary)" userId="S::fiona.feetham574@schools.sa.edu.au::a2456b1b-a103-4fdc-b8a0-dcd50b93ffb1" providerId="AD" clId="Web-{C4A53833-4E8B-4D30-9324-8ED188C8014D}" dt="2022-04-06T00:48:37.898" v="5"/>
      <pc:docMkLst>
        <pc:docMk/>
      </pc:docMkLst>
      <pc:sldChg chg="modNotes">
        <pc:chgData name="Feetham, Fiona (Curriculum Support - Secondary)" userId="S::fiona.feetham574@schools.sa.edu.au::a2456b1b-a103-4fdc-b8a0-dcd50b93ffb1" providerId="AD" clId="Web-{C4A53833-4E8B-4D30-9324-8ED188C8014D}" dt="2022-04-06T00:48:32.148" v="4"/>
        <pc:sldMkLst>
          <pc:docMk/>
          <pc:sldMk cId="4260628335" sldId="286"/>
        </pc:sldMkLst>
      </pc:sldChg>
      <pc:sldChg chg="del">
        <pc:chgData name="Feetham, Fiona (Curriculum Support - Secondary)" userId="S::fiona.feetham574@schools.sa.edu.au::a2456b1b-a103-4fdc-b8a0-dcd50b93ffb1" providerId="AD" clId="Web-{C4A53833-4E8B-4D30-9324-8ED188C8014D}" dt="2022-04-06T00:48:37.898" v="5"/>
        <pc:sldMkLst>
          <pc:docMk/>
          <pc:sldMk cId="3968555019" sldId="295"/>
        </pc:sldMkLst>
      </pc:sldChg>
    </pc:docChg>
  </pc:docChgLst>
  <pc:docChgLst>
    <pc:chgData name="Feetham, Fiona (Curriculum Support - Secondary)" userId="S::fiona.feetham574@schools.sa.edu.au::a2456b1b-a103-4fdc-b8a0-dcd50b93ffb1" providerId="AD" clId="Web-{28A8269B-F556-4C60-B9E7-E6AB41765184}"/>
    <pc:docChg chg="">
      <pc:chgData name="Feetham, Fiona (Curriculum Support - Secondary)" userId="S::fiona.feetham574@schools.sa.edu.au::a2456b1b-a103-4fdc-b8a0-dcd50b93ffb1" providerId="AD" clId="Web-{28A8269B-F556-4C60-B9E7-E6AB41765184}" dt="2022-04-07T08:13:12.577" v="0"/>
      <pc:docMkLst>
        <pc:docMk/>
      </pc:docMkLst>
      <pc:sldChg chg="addCm">
        <pc:chgData name="Feetham, Fiona (Curriculum Support - Secondary)" userId="S::fiona.feetham574@schools.sa.edu.au::a2456b1b-a103-4fdc-b8a0-dcd50b93ffb1" providerId="AD" clId="Web-{28A8269B-F556-4C60-B9E7-E6AB41765184}" dt="2022-04-07T08:13:12.577" v="0"/>
        <pc:sldMkLst>
          <pc:docMk/>
          <pc:sldMk cId="2519498003" sldId="294"/>
        </pc:sldMkLst>
      </pc:sldChg>
    </pc:docChg>
  </pc:docChgLst>
  <pc:docChgLst>
    <pc:chgData name="Morgan, Jackie (Curriculum Support)" userId="4b996ee1-0d97-4fc2-985f-f6389a2e1467" providerId="ADAL" clId="{532AB290-FC03-4670-86F1-F4E937DB4D45}"/>
    <pc:docChg chg="undo custSel modSld modMainMaster">
      <pc:chgData name="Morgan, Jackie (Curriculum Support)" userId="4b996ee1-0d97-4fc2-985f-f6389a2e1467" providerId="ADAL" clId="{532AB290-FC03-4670-86F1-F4E937DB4D45}" dt="2022-04-12T02:05:11.836" v="252"/>
      <pc:docMkLst>
        <pc:docMk/>
      </pc:docMkLst>
      <pc:sldChg chg="modTransition">
        <pc:chgData name="Morgan, Jackie (Curriculum Support)" userId="4b996ee1-0d97-4fc2-985f-f6389a2e1467" providerId="ADAL" clId="{532AB290-FC03-4670-86F1-F4E937DB4D45}" dt="2022-04-10T05:49:19.762" v="4"/>
        <pc:sldMkLst>
          <pc:docMk/>
          <pc:sldMk cId="2213450308" sldId="264"/>
        </pc:sldMkLst>
      </pc:sldChg>
      <pc:sldChg chg="modSp mod modTransition">
        <pc:chgData name="Morgan, Jackie (Curriculum Support)" userId="4b996ee1-0d97-4fc2-985f-f6389a2e1467" providerId="ADAL" clId="{532AB290-FC03-4670-86F1-F4E937DB4D45}" dt="2022-04-10T22:28:05.077" v="82" actId="1076"/>
        <pc:sldMkLst>
          <pc:docMk/>
          <pc:sldMk cId="3641841233" sldId="268"/>
        </pc:sldMkLst>
        <pc:picChg chg="mod">
          <ac:chgData name="Morgan, Jackie (Curriculum Support)" userId="4b996ee1-0d97-4fc2-985f-f6389a2e1467" providerId="ADAL" clId="{532AB290-FC03-4670-86F1-F4E937DB4D45}" dt="2022-04-10T22:28:05.077" v="82" actId="1076"/>
          <ac:picMkLst>
            <pc:docMk/>
            <pc:sldMk cId="3641841233" sldId="268"/>
            <ac:picMk id="6" creationId="{8F9A09B8-4A35-457F-BEE8-1E9241074D62}"/>
          </ac:picMkLst>
        </pc:picChg>
      </pc:sldChg>
      <pc:sldChg chg="modSp mod modTransition">
        <pc:chgData name="Morgan, Jackie (Curriculum Support)" userId="4b996ee1-0d97-4fc2-985f-f6389a2e1467" providerId="ADAL" clId="{532AB290-FC03-4670-86F1-F4E937DB4D45}" dt="2022-04-10T22:32:50.988" v="90" actId="20577"/>
        <pc:sldMkLst>
          <pc:docMk/>
          <pc:sldMk cId="1379353518" sldId="269"/>
        </pc:sldMkLst>
        <pc:spChg chg="mod">
          <ac:chgData name="Morgan, Jackie (Curriculum Support)" userId="4b996ee1-0d97-4fc2-985f-f6389a2e1467" providerId="ADAL" clId="{532AB290-FC03-4670-86F1-F4E937DB4D45}" dt="2022-04-10T22:32:50.988" v="90" actId="20577"/>
          <ac:spMkLst>
            <pc:docMk/>
            <pc:sldMk cId="1379353518" sldId="269"/>
            <ac:spMk id="3" creationId="{AB9BDBB3-B0CB-4293-95C9-DF9D3FA6EE67}"/>
          </ac:spMkLst>
        </pc:spChg>
        <pc:picChg chg="mod">
          <ac:chgData name="Morgan, Jackie (Curriculum Support)" userId="4b996ee1-0d97-4fc2-985f-f6389a2e1467" providerId="ADAL" clId="{532AB290-FC03-4670-86F1-F4E937DB4D45}" dt="2022-04-10T22:28:14.524" v="83" actId="1076"/>
          <ac:picMkLst>
            <pc:docMk/>
            <pc:sldMk cId="1379353518" sldId="269"/>
            <ac:picMk id="6" creationId="{CD38CFB7-C8DB-49AB-A32F-EE82F7269422}"/>
          </ac:picMkLst>
        </pc:picChg>
      </pc:sldChg>
      <pc:sldChg chg="addSp modSp mod modTransition">
        <pc:chgData name="Morgan, Jackie (Curriculum Support)" userId="4b996ee1-0d97-4fc2-985f-f6389a2e1467" providerId="ADAL" clId="{532AB290-FC03-4670-86F1-F4E937DB4D45}" dt="2022-04-12T02:01:25.524" v="248" actId="1076"/>
        <pc:sldMkLst>
          <pc:docMk/>
          <pc:sldMk cId="3445766138" sldId="270"/>
        </pc:sldMkLst>
        <pc:spChg chg="mod">
          <ac:chgData name="Morgan, Jackie (Curriculum Support)" userId="4b996ee1-0d97-4fc2-985f-f6389a2e1467" providerId="ADAL" clId="{532AB290-FC03-4670-86F1-F4E937DB4D45}" dt="2022-04-12T01:52:45.625" v="167" actId="6549"/>
          <ac:spMkLst>
            <pc:docMk/>
            <pc:sldMk cId="3445766138" sldId="270"/>
            <ac:spMk id="2" creationId="{A5EABB93-1410-4813-80B6-01243FE95EC2}"/>
          </ac:spMkLst>
        </pc:spChg>
        <pc:spChg chg="add mod">
          <ac:chgData name="Morgan, Jackie (Curriculum Support)" userId="4b996ee1-0d97-4fc2-985f-f6389a2e1467" providerId="ADAL" clId="{532AB290-FC03-4670-86F1-F4E937DB4D45}" dt="2022-04-12T01:53:52.371" v="188" actId="1076"/>
          <ac:spMkLst>
            <pc:docMk/>
            <pc:sldMk cId="3445766138" sldId="270"/>
            <ac:spMk id="3" creationId="{A5AD3F8B-D081-4927-BCED-99A5CDB938DE}"/>
          </ac:spMkLst>
        </pc:spChg>
        <pc:graphicFrameChg chg="mod modGraphic">
          <ac:chgData name="Morgan, Jackie (Curriculum Support)" userId="4b996ee1-0d97-4fc2-985f-f6389a2e1467" providerId="ADAL" clId="{532AB290-FC03-4670-86F1-F4E937DB4D45}" dt="2022-04-12T02:01:25.524" v="248" actId="1076"/>
          <ac:graphicFrameMkLst>
            <pc:docMk/>
            <pc:sldMk cId="3445766138" sldId="270"/>
            <ac:graphicFrameMk id="7" creationId="{50FAEA3F-FDB3-45F5-9F55-63870AF51B92}"/>
          </ac:graphicFrameMkLst>
        </pc:graphicFrameChg>
      </pc:sldChg>
      <pc:sldChg chg="addSp modSp mod modTransition">
        <pc:chgData name="Morgan, Jackie (Curriculum Support)" userId="4b996ee1-0d97-4fc2-985f-f6389a2e1467" providerId="ADAL" clId="{532AB290-FC03-4670-86F1-F4E937DB4D45}" dt="2022-04-12T02:01:13.004" v="247" actId="1076"/>
        <pc:sldMkLst>
          <pc:docMk/>
          <pc:sldMk cId="1447815874" sldId="271"/>
        </pc:sldMkLst>
        <pc:spChg chg="mod">
          <ac:chgData name="Morgan, Jackie (Curriculum Support)" userId="4b996ee1-0d97-4fc2-985f-f6389a2e1467" providerId="ADAL" clId="{532AB290-FC03-4670-86F1-F4E937DB4D45}" dt="2022-04-12T01:57:21.211" v="215"/>
          <ac:spMkLst>
            <pc:docMk/>
            <pc:sldMk cId="1447815874" sldId="271"/>
            <ac:spMk id="2" creationId="{EBB6B7EA-02EE-43EA-848D-2AC27237B47C}"/>
          </ac:spMkLst>
        </pc:spChg>
        <pc:spChg chg="add mod">
          <ac:chgData name="Morgan, Jackie (Curriculum Support)" userId="4b996ee1-0d97-4fc2-985f-f6389a2e1467" providerId="ADAL" clId="{532AB290-FC03-4670-86F1-F4E937DB4D45}" dt="2022-04-12T01:59:14.156" v="246" actId="1076"/>
          <ac:spMkLst>
            <pc:docMk/>
            <pc:sldMk cId="1447815874" sldId="271"/>
            <ac:spMk id="3" creationId="{A797C44D-E6A7-4D8E-9BEF-3C8995A46BBC}"/>
          </ac:spMkLst>
        </pc:spChg>
        <pc:graphicFrameChg chg="mod modGraphic">
          <ac:chgData name="Morgan, Jackie (Curriculum Support)" userId="4b996ee1-0d97-4fc2-985f-f6389a2e1467" providerId="ADAL" clId="{532AB290-FC03-4670-86F1-F4E937DB4D45}" dt="2022-04-12T02:01:13.004" v="247" actId="1076"/>
          <ac:graphicFrameMkLst>
            <pc:docMk/>
            <pc:sldMk cId="1447815874" sldId="271"/>
            <ac:graphicFrameMk id="7" creationId="{C6FD3B78-38BF-4731-8C21-7FE8CC4E4304}"/>
          </ac:graphicFrameMkLst>
        </pc:graphicFrameChg>
      </pc:sldChg>
      <pc:sldChg chg="modSp mod modTransition">
        <pc:chgData name="Morgan, Jackie (Curriculum Support)" userId="4b996ee1-0d97-4fc2-985f-f6389a2e1467" providerId="ADAL" clId="{532AB290-FC03-4670-86F1-F4E937DB4D45}" dt="2022-04-12T01:32:35.458" v="96" actId="1076"/>
        <pc:sldMkLst>
          <pc:docMk/>
          <pc:sldMk cId="3372526462" sldId="277"/>
        </pc:sldMkLst>
        <pc:spChg chg="mod">
          <ac:chgData name="Morgan, Jackie (Curriculum Support)" userId="4b996ee1-0d97-4fc2-985f-f6389a2e1467" providerId="ADAL" clId="{532AB290-FC03-4670-86F1-F4E937DB4D45}" dt="2022-04-10T22:36:07.017" v="91" actId="1076"/>
          <ac:spMkLst>
            <pc:docMk/>
            <pc:sldMk cId="3372526462" sldId="277"/>
            <ac:spMk id="2" creationId="{029F7BFE-9F87-481B-BB8C-5ED85AFE7B98}"/>
          </ac:spMkLst>
        </pc:spChg>
        <pc:spChg chg="mod">
          <ac:chgData name="Morgan, Jackie (Curriculum Support)" userId="4b996ee1-0d97-4fc2-985f-f6389a2e1467" providerId="ADAL" clId="{532AB290-FC03-4670-86F1-F4E937DB4D45}" dt="2022-04-12T01:32:35.458" v="96" actId="1076"/>
          <ac:spMkLst>
            <pc:docMk/>
            <pc:sldMk cId="3372526462" sldId="277"/>
            <ac:spMk id="11" creationId="{B5C6BAB5-C058-43A9-8AEB-69F60D31C8ED}"/>
          </ac:spMkLst>
        </pc:spChg>
      </pc:sldChg>
      <pc:sldChg chg="modTransition addCm modCm">
        <pc:chgData name="Morgan, Jackie (Curriculum Support)" userId="4b996ee1-0d97-4fc2-985f-f6389a2e1467" providerId="ADAL" clId="{532AB290-FC03-4670-86F1-F4E937DB4D45}" dt="2022-04-12T02:05:11.836" v="252"/>
        <pc:sldMkLst>
          <pc:docMk/>
          <pc:sldMk cId="949889065" sldId="282"/>
        </pc:sldMkLst>
      </pc:sldChg>
      <pc:sldChg chg="modTransition">
        <pc:chgData name="Morgan, Jackie (Curriculum Support)" userId="4b996ee1-0d97-4fc2-985f-f6389a2e1467" providerId="ADAL" clId="{532AB290-FC03-4670-86F1-F4E937DB4D45}" dt="2022-04-10T05:49:19.762" v="4"/>
        <pc:sldMkLst>
          <pc:docMk/>
          <pc:sldMk cId="2267462658" sldId="283"/>
        </pc:sldMkLst>
      </pc:sldChg>
      <pc:sldChg chg="modTransition">
        <pc:chgData name="Morgan, Jackie (Curriculum Support)" userId="4b996ee1-0d97-4fc2-985f-f6389a2e1467" providerId="ADAL" clId="{532AB290-FC03-4670-86F1-F4E937DB4D45}" dt="2022-04-10T05:49:19.762" v="4"/>
        <pc:sldMkLst>
          <pc:docMk/>
          <pc:sldMk cId="1422690129" sldId="285"/>
        </pc:sldMkLst>
      </pc:sldChg>
      <pc:sldChg chg="modSp mod modTransition">
        <pc:chgData name="Morgan, Jackie (Curriculum Support)" userId="4b996ee1-0d97-4fc2-985f-f6389a2e1467" providerId="ADAL" clId="{532AB290-FC03-4670-86F1-F4E937DB4D45}" dt="2022-04-10T22:28:23.292" v="84" actId="1076"/>
        <pc:sldMkLst>
          <pc:docMk/>
          <pc:sldMk cId="4260628335" sldId="286"/>
        </pc:sldMkLst>
        <pc:picChg chg="mod">
          <ac:chgData name="Morgan, Jackie (Curriculum Support)" userId="4b996ee1-0d97-4fc2-985f-f6389a2e1467" providerId="ADAL" clId="{532AB290-FC03-4670-86F1-F4E937DB4D45}" dt="2022-04-10T22:28:23.292" v="84" actId="1076"/>
          <ac:picMkLst>
            <pc:docMk/>
            <pc:sldMk cId="4260628335" sldId="286"/>
            <ac:picMk id="6" creationId="{30B1634C-63AA-4D21-9DAE-F588A4FFF07D}"/>
          </ac:picMkLst>
        </pc:picChg>
      </pc:sldChg>
      <pc:sldChg chg="addSp delSp modSp mod modTransition">
        <pc:chgData name="Morgan, Jackie (Curriculum Support)" userId="4b996ee1-0d97-4fc2-985f-f6389a2e1467" providerId="ADAL" clId="{532AB290-FC03-4670-86F1-F4E937DB4D45}" dt="2022-04-12T01:55:21.403" v="209" actId="1076"/>
        <pc:sldMkLst>
          <pc:docMk/>
          <pc:sldMk cId="2208171692" sldId="287"/>
        </pc:sldMkLst>
        <pc:spChg chg="mod">
          <ac:chgData name="Morgan, Jackie (Curriculum Support)" userId="4b996ee1-0d97-4fc2-985f-f6389a2e1467" providerId="ADAL" clId="{532AB290-FC03-4670-86F1-F4E937DB4D45}" dt="2022-04-12T01:54:29.023" v="192" actId="20577"/>
          <ac:spMkLst>
            <pc:docMk/>
            <pc:sldMk cId="2208171692" sldId="287"/>
            <ac:spMk id="2" creationId="{D04B11CB-A4AA-4BB3-AE5A-874E462C0F69}"/>
          </ac:spMkLst>
        </pc:spChg>
        <pc:spChg chg="add del mod">
          <ac:chgData name="Morgan, Jackie (Curriculum Support)" userId="4b996ee1-0d97-4fc2-985f-f6389a2e1467" providerId="ADAL" clId="{532AB290-FC03-4670-86F1-F4E937DB4D45}" dt="2022-04-12T01:55:04.458" v="207"/>
          <ac:spMkLst>
            <pc:docMk/>
            <pc:sldMk cId="2208171692" sldId="287"/>
            <ac:spMk id="3" creationId="{A9B57BBF-97B9-456B-9E84-5944C1134848}"/>
          </ac:spMkLst>
        </pc:spChg>
        <pc:spChg chg="add mod">
          <ac:chgData name="Morgan, Jackie (Curriculum Support)" userId="4b996ee1-0d97-4fc2-985f-f6389a2e1467" providerId="ADAL" clId="{532AB290-FC03-4670-86F1-F4E937DB4D45}" dt="2022-04-12T01:55:21.403" v="209" actId="1076"/>
          <ac:spMkLst>
            <pc:docMk/>
            <pc:sldMk cId="2208171692" sldId="287"/>
            <ac:spMk id="7" creationId="{8EDCA980-2E8B-45C0-8D9E-D7FE0F262395}"/>
          </ac:spMkLst>
        </pc:spChg>
        <pc:graphicFrameChg chg="mod">
          <ac:chgData name="Morgan, Jackie (Curriculum Support)" userId="4b996ee1-0d97-4fc2-985f-f6389a2e1467" providerId="ADAL" clId="{532AB290-FC03-4670-86F1-F4E937DB4D45}" dt="2022-04-12T01:55:17.140" v="208" actId="1076"/>
          <ac:graphicFrameMkLst>
            <pc:docMk/>
            <pc:sldMk cId="2208171692" sldId="287"/>
            <ac:graphicFrameMk id="6" creationId="{63318FCD-EC38-43AC-8E6F-7CA8E3A9B44E}"/>
          </ac:graphicFrameMkLst>
        </pc:graphicFrameChg>
        <pc:picChg chg="mod">
          <ac:chgData name="Morgan, Jackie (Curriculum Support)" userId="4b996ee1-0d97-4fc2-985f-f6389a2e1467" providerId="ADAL" clId="{532AB290-FC03-4670-86F1-F4E937DB4D45}" dt="2022-04-10T22:48:19.066" v="92" actId="1076"/>
          <ac:picMkLst>
            <pc:docMk/>
            <pc:sldMk cId="2208171692" sldId="287"/>
            <ac:picMk id="7" creationId="{391D49F8-1DE6-403F-87A8-30B899C5C3B8}"/>
          </ac:picMkLst>
        </pc:picChg>
      </pc:sldChg>
      <pc:sldChg chg="modSp mod modTransition">
        <pc:chgData name="Morgan, Jackie (Curriculum Support)" userId="4b996ee1-0d97-4fc2-985f-f6389a2e1467" providerId="ADAL" clId="{532AB290-FC03-4670-86F1-F4E937DB4D45}" dt="2022-04-12T02:03:19.405" v="250" actId="1076"/>
        <pc:sldMkLst>
          <pc:docMk/>
          <pc:sldMk cId="2218482195" sldId="291"/>
        </pc:sldMkLst>
        <pc:spChg chg="mod">
          <ac:chgData name="Morgan, Jackie (Curriculum Support)" userId="4b996ee1-0d97-4fc2-985f-f6389a2e1467" providerId="ADAL" clId="{532AB290-FC03-4670-86F1-F4E937DB4D45}" dt="2022-04-12T02:03:19.405" v="250" actId="1076"/>
          <ac:spMkLst>
            <pc:docMk/>
            <pc:sldMk cId="2218482195" sldId="291"/>
            <ac:spMk id="10" creationId="{40AC6EBF-B4F9-47A0-8D7A-8C4AD17CD98E}"/>
          </ac:spMkLst>
        </pc:spChg>
        <pc:spChg chg="mod">
          <ac:chgData name="Morgan, Jackie (Curriculum Support)" userId="4b996ee1-0d97-4fc2-985f-f6389a2e1467" providerId="ADAL" clId="{532AB290-FC03-4670-86F1-F4E937DB4D45}" dt="2022-04-12T02:03:08.724" v="249" actId="1076"/>
          <ac:spMkLst>
            <pc:docMk/>
            <pc:sldMk cId="2218482195" sldId="291"/>
            <ac:spMk id="16" creationId="{110B7768-FB01-4335-B821-DD483A90E317}"/>
          </ac:spMkLst>
        </pc:spChg>
      </pc:sldChg>
      <pc:sldChg chg="modTransition">
        <pc:chgData name="Morgan, Jackie (Curriculum Support)" userId="4b996ee1-0d97-4fc2-985f-f6389a2e1467" providerId="ADAL" clId="{532AB290-FC03-4670-86F1-F4E937DB4D45}" dt="2022-04-10T05:49:19.762" v="4"/>
        <pc:sldMkLst>
          <pc:docMk/>
          <pc:sldMk cId="2833900052" sldId="293"/>
        </pc:sldMkLst>
      </pc:sldChg>
      <pc:sldChg chg="modTransition">
        <pc:chgData name="Morgan, Jackie (Curriculum Support)" userId="4b996ee1-0d97-4fc2-985f-f6389a2e1467" providerId="ADAL" clId="{532AB290-FC03-4670-86F1-F4E937DB4D45}" dt="2022-04-10T05:49:19.762" v="4"/>
        <pc:sldMkLst>
          <pc:docMk/>
          <pc:sldMk cId="2519498003" sldId="294"/>
        </pc:sldMkLst>
      </pc:sldChg>
      <pc:sldChg chg="modSp mod modTransition">
        <pc:chgData name="Morgan, Jackie (Curriculum Support)" userId="4b996ee1-0d97-4fc2-985f-f6389a2e1467" providerId="ADAL" clId="{532AB290-FC03-4670-86F1-F4E937DB4D45}" dt="2022-04-12T01:34:03.482" v="100" actId="1076"/>
        <pc:sldMkLst>
          <pc:docMk/>
          <pc:sldMk cId="4097253672" sldId="297"/>
        </pc:sldMkLst>
        <pc:spChg chg="mod">
          <ac:chgData name="Morgan, Jackie (Curriculum Support)" userId="4b996ee1-0d97-4fc2-985f-f6389a2e1467" providerId="ADAL" clId="{532AB290-FC03-4670-86F1-F4E937DB4D45}" dt="2022-04-12T01:34:03.482" v="100" actId="1076"/>
          <ac:spMkLst>
            <pc:docMk/>
            <pc:sldMk cId="4097253672" sldId="297"/>
            <ac:spMk id="11" creationId="{3EAFA4EB-F9C3-4685-9140-8F47835BADC9}"/>
          </ac:spMkLst>
        </pc:spChg>
      </pc:sldChg>
      <pc:sldChg chg="delSp modSp mod modTransition addCm">
        <pc:chgData name="Morgan, Jackie (Curriculum Support)" userId="4b996ee1-0d97-4fc2-985f-f6389a2e1467" providerId="ADAL" clId="{532AB290-FC03-4670-86F1-F4E937DB4D45}" dt="2022-04-12T01:42:32.426" v="105" actId="1589"/>
        <pc:sldMkLst>
          <pc:docMk/>
          <pc:sldMk cId="4025808152" sldId="298"/>
        </pc:sldMkLst>
        <pc:spChg chg="del mod">
          <ac:chgData name="Morgan, Jackie (Curriculum Support)" userId="4b996ee1-0d97-4fc2-985f-f6389a2e1467" providerId="ADAL" clId="{532AB290-FC03-4670-86F1-F4E937DB4D45}" dt="2022-04-12T01:41:01.333" v="104" actId="478"/>
          <ac:spMkLst>
            <pc:docMk/>
            <pc:sldMk cId="4025808152" sldId="298"/>
            <ac:spMk id="11" creationId="{C267AF9F-7846-4FC1-A30C-B0094376268D}"/>
          </ac:spMkLst>
        </pc:spChg>
        <pc:picChg chg="del">
          <ac:chgData name="Morgan, Jackie (Curriculum Support)" userId="4b996ee1-0d97-4fc2-985f-f6389a2e1467" providerId="ADAL" clId="{532AB290-FC03-4670-86F1-F4E937DB4D45}" dt="2022-04-12T01:40:52.321" v="102" actId="478"/>
          <ac:picMkLst>
            <pc:docMk/>
            <pc:sldMk cId="4025808152" sldId="298"/>
            <ac:picMk id="9" creationId="{1C2D2E7D-31F2-4D64-A45B-5A28C137C943}"/>
          </ac:picMkLst>
        </pc:picChg>
      </pc:sldChg>
      <pc:sldChg chg="modSp mod modTransition">
        <pc:chgData name="Morgan, Jackie (Curriculum Support)" userId="4b996ee1-0d97-4fc2-985f-f6389a2e1467" providerId="ADAL" clId="{532AB290-FC03-4670-86F1-F4E937DB4D45}" dt="2022-04-10T06:07:03.822" v="81" actId="20577"/>
        <pc:sldMkLst>
          <pc:docMk/>
          <pc:sldMk cId="3556716730" sldId="299"/>
        </pc:sldMkLst>
        <pc:spChg chg="mod">
          <ac:chgData name="Morgan, Jackie (Curriculum Support)" userId="4b996ee1-0d97-4fc2-985f-f6389a2e1467" providerId="ADAL" clId="{532AB290-FC03-4670-86F1-F4E937DB4D45}" dt="2022-04-10T06:07:03.822" v="81" actId="20577"/>
          <ac:spMkLst>
            <pc:docMk/>
            <pc:sldMk cId="3556716730" sldId="299"/>
            <ac:spMk id="2" creationId="{D04B11CB-A4AA-4BB3-AE5A-874E462C0F69}"/>
          </ac:spMkLst>
        </pc:spChg>
      </pc:sldChg>
      <pc:sldChg chg="modSp mod modTransition">
        <pc:chgData name="Morgan, Jackie (Curriculum Support)" userId="4b996ee1-0d97-4fc2-985f-f6389a2e1467" providerId="ADAL" clId="{532AB290-FC03-4670-86F1-F4E937DB4D45}" dt="2022-04-12T01:46:44.768" v="108" actId="6549"/>
        <pc:sldMkLst>
          <pc:docMk/>
          <pc:sldMk cId="287233540" sldId="300"/>
        </pc:sldMkLst>
        <pc:spChg chg="mod">
          <ac:chgData name="Morgan, Jackie (Curriculum Support)" userId="4b996ee1-0d97-4fc2-985f-f6389a2e1467" providerId="ADAL" clId="{532AB290-FC03-4670-86F1-F4E937DB4D45}" dt="2022-04-12T01:46:44.768" v="108" actId="6549"/>
          <ac:spMkLst>
            <pc:docMk/>
            <pc:sldMk cId="287233540" sldId="300"/>
            <ac:spMk id="2" creationId="{0FC35C73-29C5-47AB-BCD3-F6AEDEB2474A}"/>
          </ac:spMkLst>
        </pc:spChg>
      </pc:sldChg>
      <pc:sldChg chg="modSp modTransition">
        <pc:chgData name="Morgan, Jackie (Curriculum Support)" userId="4b996ee1-0d97-4fc2-985f-f6389a2e1467" providerId="ADAL" clId="{532AB290-FC03-4670-86F1-F4E937DB4D45}" dt="2022-04-10T05:55:31.299" v="35" actId="20577"/>
        <pc:sldMkLst>
          <pc:docMk/>
          <pc:sldMk cId="105918772" sldId="301"/>
        </pc:sldMkLst>
        <pc:spChg chg="mod">
          <ac:chgData name="Morgan, Jackie (Curriculum Support)" userId="4b996ee1-0d97-4fc2-985f-f6389a2e1467" providerId="ADAL" clId="{532AB290-FC03-4670-86F1-F4E937DB4D45}" dt="2022-04-10T05:55:31.299" v="35" actId="20577"/>
          <ac:spMkLst>
            <pc:docMk/>
            <pc:sldMk cId="105918772" sldId="301"/>
            <ac:spMk id="2" creationId="{6EB6C431-0DE8-42D8-922B-BDE0FE07E1F0}"/>
          </ac:spMkLst>
        </pc:spChg>
      </pc:sldChg>
      <pc:sldChg chg="modTransition">
        <pc:chgData name="Morgan, Jackie (Curriculum Support)" userId="4b996ee1-0d97-4fc2-985f-f6389a2e1467" providerId="ADAL" clId="{532AB290-FC03-4670-86F1-F4E937DB4D45}" dt="2022-04-10T05:49:19.762" v="4"/>
        <pc:sldMkLst>
          <pc:docMk/>
          <pc:sldMk cId="2692775499" sldId="302"/>
        </pc:sldMkLst>
      </pc:sldChg>
      <pc:sldChg chg="modSp mod modTransition">
        <pc:chgData name="Morgan, Jackie (Curriculum Support)" userId="4b996ee1-0d97-4fc2-985f-f6389a2e1467" providerId="ADAL" clId="{532AB290-FC03-4670-86F1-F4E937DB4D45}" dt="2022-04-12T01:47:02.191" v="109" actId="6549"/>
        <pc:sldMkLst>
          <pc:docMk/>
          <pc:sldMk cId="4124984593" sldId="303"/>
        </pc:sldMkLst>
        <pc:spChg chg="mod">
          <ac:chgData name="Morgan, Jackie (Curriculum Support)" userId="4b996ee1-0d97-4fc2-985f-f6389a2e1467" providerId="ADAL" clId="{532AB290-FC03-4670-86F1-F4E937DB4D45}" dt="2022-04-12T01:47:02.191" v="109" actId="6549"/>
          <ac:spMkLst>
            <pc:docMk/>
            <pc:sldMk cId="4124984593" sldId="303"/>
            <ac:spMk id="5" creationId="{3DAEE92D-8E04-4C9D-A9A1-9BE5F2E6D5F9}"/>
          </ac:spMkLst>
        </pc:spChg>
      </pc:sldChg>
      <pc:sldChg chg="modTransition">
        <pc:chgData name="Morgan, Jackie (Curriculum Support)" userId="4b996ee1-0d97-4fc2-985f-f6389a2e1467" providerId="ADAL" clId="{532AB290-FC03-4670-86F1-F4E937DB4D45}" dt="2022-04-10T05:49:19.762" v="4"/>
        <pc:sldMkLst>
          <pc:docMk/>
          <pc:sldMk cId="202726385" sldId="304"/>
        </pc:sldMkLst>
      </pc:sldChg>
      <pc:sldChg chg="modTransition">
        <pc:chgData name="Morgan, Jackie (Curriculum Support)" userId="4b996ee1-0d97-4fc2-985f-f6389a2e1467" providerId="ADAL" clId="{532AB290-FC03-4670-86F1-F4E937DB4D45}" dt="2022-04-10T05:49:19.762" v="4"/>
        <pc:sldMkLst>
          <pc:docMk/>
          <pc:sldMk cId="810540731" sldId="305"/>
        </pc:sldMkLst>
      </pc:sldChg>
      <pc:sldChg chg="modTransition">
        <pc:chgData name="Morgan, Jackie (Curriculum Support)" userId="4b996ee1-0d97-4fc2-985f-f6389a2e1467" providerId="ADAL" clId="{532AB290-FC03-4670-86F1-F4E937DB4D45}" dt="2022-04-10T05:49:19.762" v="4"/>
        <pc:sldMkLst>
          <pc:docMk/>
          <pc:sldMk cId="3663624598" sldId="313"/>
        </pc:sldMkLst>
      </pc:sldChg>
      <pc:sldChg chg="modSp mod modTransition">
        <pc:chgData name="Morgan, Jackie (Curriculum Support)" userId="4b996ee1-0d97-4fc2-985f-f6389a2e1467" providerId="ADAL" clId="{532AB290-FC03-4670-86F1-F4E937DB4D45}" dt="2022-04-12T01:34:19.287" v="101" actId="255"/>
        <pc:sldMkLst>
          <pc:docMk/>
          <pc:sldMk cId="988625796" sldId="314"/>
        </pc:sldMkLst>
        <pc:spChg chg="mod">
          <ac:chgData name="Morgan, Jackie (Curriculum Support)" userId="4b996ee1-0d97-4fc2-985f-f6389a2e1467" providerId="ADAL" clId="{532AB290-FC03-4670-86F1-F4E937DB4D45}" dt="2022-04-12T01:34:19.287" v="101" actId="255"/>
          <ac:spMkLst>
            <pc:docMk/>
            <pc:sldMk cId="988625796" sldId="314"/>
            <ac:spMk id="5" creationId="{84AC236E-EA3A-4B7D-82FF-7D7EF2469874}"/>
          </ac:spMkLst>
        </pc:spChg>
      </pc:sldChg>
      <pc:sldChg chg="modTransition">
        <pc:chgData name="Morgan, Jackie (Curriculum Support)" userId="4b996ee1-0d97-4fc2-985f-f6389a2e1467" providerId="ADAL" clId="{532AB290-FC03-4670-86F1-F4E937DB4D45}" dt="2022-04-10T05:49:19.762" v="4"/>
        <pc:sldMkLst>
          <pc:docMk/>
          <pc:sldMk cId="1154076294" sldId="315"/>
        </pc:sldMkLst>
      </pc:sldChg>
      <pc:sldMasterChg chg="modTransition modSldLayout">
        <pc:chgData name="Morgan, Jackie (Curriculum Support)" userId="4b996ee1-0d97-4fc2-985f-f6389a2e1467" providerId="ADAL" clId="{532AB290-FC03-4670-86F1-F4E937DB4D45}" dt="2022-04-10T05:49:19.762" v="4"/>
        <pc:sldMasterMkLst>
          <pc:docMk/>
          <pc:sldMasterMk cId="1123625482" sldId="2147483648"/>
        </pc:sldMasterMkLst>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2251798174" sldId="2147483649"/>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643305868" sldId="2147483650"/>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3144419789" sldId="2147483655"/>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4259699569" sldId="2147483661"/>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2427789703" sldId="2147483664"/>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2217309765" sldId="2147483665"/>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2665396133" sldId="2147483667"/>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4098372844" sldId="2147483668"/>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2036674756" sldId="2147483670"/>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1811111765" sldId="2147483677"/>
          </pc:sldLayoutMkLst>
        </pc:sldLayoutChg>
        <pc:sldLayoutChg chg="modTransition">
          <pc:chgData name="Morgan, Jackie (Curriculum Support)" userId="4b996ee1-0d97-4fc2-985f-f6389a2e1467" providerId="ADAL" clId="{532AB290-FC03-4670-86F1-F4E937DB4D45}" dt="2022-04-10T05:49:19.762" v="4"/>
          <pc:sldLayoutMkLst>
            <pc:docMk/>
            <pc:sldMasterMk cId="1123625482" sldId="2147483648"/>
            <pc:sldLayoutMk cId="643305868" sldId="2147483678"/>
          </pc:sldLayoutMkLst>
        </pc:sldLayoutChg>
      </pc:sldMasterChg>
    </pc:docChg>
  </pc:docChgLst>
  <pc:docChgLst>
    <pc:chgData name="Feetham, Fiona (Curriculum Support - Secondary)" userId="S::fiona.feetham574@schools.sa.edu.au::a2456b1b-a103-4fdc-b8a0-dcd50b93ffb1" providerId="AD" clId="Web-{246576E3-3985-4736-BC66-DEA17A59D6A1}"/>
    <pc:docChg chg="modSld">
      <pc:chgData name="Feetham, Fiona (Curriculum Support - Secondary)" userId="S::fiona.feetham574@schools.sa.edu.au::a2456b1b-a103-4fdc-b8a0-dcd50b93ffb1" providerId="AD" clId="Web-{246576E3-3985-4736-BC66-DEA17A59D6A1}" dt="2022-04-04T23:16:33.503" v="51"/>
      <pc:docMkLst>
        <pc:docMk/>
      </pc:docMkLst>
      <pc:sldChg chg="modSp">
        <pc:chgData name="Feetham, Fiona (Curriculum Support - Secondary)" userId="S::fiona.feetham574@schools.sa.edu.au::a2456b1b-a103-4fdc-b8a0-dcd50b93ffb1" providerId="AD" clId="Web-{246576E3-3985-4736-BC66-DEA17A59D6A1}" dt="2022-04-04T23:16:33.503" v="51"/>
        <pc:sldMkLst>
          <pc:docMk/>
          <pc:sldMk cId="2519498003" sldId="294"/>
        </pc:sldMkLst>
        <pc:graphicFrameChg chg="mod modGraphic">
          <ac:chgData name="Feetham, Fiona (Curriculum Support - Secondary)" userId="S::fiona.feetham574@schools.sa.edu.au::a2456b1b-a103-4fdc-b8a0-dcd50b93ffb1" providerId="AD" clId="Web-{246576E3-3985-4736-BC66-DEA17A59D6A1}" dt="2022-04-04T23:16:33.503" v="51"/>
          <ac:graphicFrameMkLst>
            <pc:docMk/>
            <pc:sldMk cId="2519498003" sldId="294"/>
            <ac:graphicFrameMk id="4" creationId="{1685AC40-4031-4476-9E74-03754FD174D7}"/>
          </ac:graphicFrameMkLst>
        </pc:graphicFrameChg>
      </pc:sldChg>
    </pc:docChg>
  </pc:docChgLst>
  <pc:docChgLst>
    <pc:chgData name="Haynes, Christine (Curriculum Policy and Standards)" userId="2dd8b7cc-5a2d-458d-ba77-577fb585e483" providerId="ADAL" clId="{92147C75-962A-4031-819F-91FCD7CF481B}"/>
    <pc:docChg chg="undo custSel modSld modMainMaster">
      <pc:chgData name="Haynes, Christine (Curriculum Policy and Standards)" userId="2dd8b7cc-5a2d-458d-ba77-577fb585e483" providerId="ADAL" clId="{92147C75-962A-4031-819F-91FCD7CF481B}" dt="2022-04-02T03:22:30.954" v="1405" actId="12"/>
      <pc:docMkLst>
        <pc:docMk/>
      </pc:docMkLst>
      <pc:sldChg chg="modNotesTx">
        <pc:chgData name="Haynes, Christine (Curriculum Policy and Standards)" userId="2dd8b7cc-5a2d-458d-ba77-577fb585e483" providerId="ADAL" clId="{92147C75-962A-4031-819F-91FCD7CF481B}" dt="2022-04-02T02:51:47.544" v="195" actId="20577"/>
        <pc:sldMkLst>
          <pc:docMk/>
          <pc:sldMk cId="2213450308" sldId="264"/>
        </pc:sldMkLst>
      </pc:sldChg>
      <pc:sldChg chg="modSp mod modNotesTx">
        <pc:chgData name="Haynes, Christine (Curriculum Policy and Standards)" userId="2dd8b7cc-5a2d-458d-ba77-577fb585e483" providerId="ADAL" clId="{92147C75-962A-4031-819F-91FCD7CF481B}" dt="2022-04-02T03:10:58.605" v="1013" actId="20577"/>
        <pc:sldMkLst>
          <pc:docMk/>
          <pc:sldMk cId="1379353518" sldId="269"/>
        </pc:sldMkLst>
        <pc:spChg chg="mod">
          <ac:chgData name="Haynes, Christine (Curriculum Policy and Standards)" userId="2dd8b7cc-5a2d-458d-ba77-577fb585e483" providerId="ADAL" clId="{92147C75-962A-4031-819F-91FCD7CF481B}" dt="2022-04-02T02:45:41.276" v="10" actId="20577"/>
          <ac:spMkLst>
            <pc:docMk/>
            <pc:sldMk cId="1379353518" sldId="269"/>
            <ac:spMk id="2" creationId="{D04B11CB-A4AA-4BB3-AE5A-874E462C0F69}"/>
          </ac:spMkLst>
        </pc:spChg>
      </pc:sldChg>
      <pc:sldChg chg="modNotesTx">
        <pc:chgData name="Haynes, Christine (Curriculum Policy and Standards)" userId="2dd8b7cc-5a2d-458d-ba77-577fb585e483" providerId="ADAL" clId="{92147C75-962A-4031-819F-91FCD7CF481B}" dt="2022-04-02T03:12:08.921" v="1028" actId="113"/>
        <pc:sldMkLst>
          <pc:docMk/>
          <pc:sldMk cId="3445766138" sldId="270"/>
        </pc:sldMkLst>
      </pc:sldChg>
      <pc:sldChg chg="modNotesTx">
        <pc:chgData name="Haynes, Christine (Curriculum Policy and Standards)" userId="2dd8b7cc-5a2d-458d-ba77-577fb585e483" providerId="ADAL" clId="{92147C75-962A-4031-819F-91FCD7CF481B}" dt="2022-04-02T03:12:12.616" v="1029" actId="113"/>
        <pc:sldMkLst>
          <pc:docMk/>
          <pc:sldMk cId="1447815874" sldId="271"/>
        </pc:sldMkLst>
      </pc:sldChg>
      <pc:sldChg chg="modNotesTx">
        <pc:chgData name="Haynes, Christine (Curriculum Policy and Standards)" userId="2dd8b7cc-5a2d-458d-ba77-577fb585e483" providerId="ADAL" clId="{92147C75-962A-4031-819F-91FCD7CF481B}" dt="2022-04-02T03:12:16.373" v="1030" actId="113"/>
        <pc:sldMkLst>
          <pc:docMk/>
          <pc:sldMk cId="3372526462" sldId="277"/>
        </pc:sldMkLst>
      </pc:sldChg>
      <pc:sldChg chg="modNotesTx">
        <pc:chgData name="Haynes, Christine (Curriculum Policy and Standards)" userId="2dd8b7cc-5a2d-458d-ba77-577fb585e483" providerId="ADAL" clId="{92147C75-962A-4031-819F-91FCD7CF481B}" dt="2022-04-02T03:12:19.556" v="1031" actId="113"/>
        <pc:sldMkLst>
          <pc:docMk/>
          <pc:sldMk cId="949889065" sldId="282"/>
        </pc:sldMkLst>
      </pc:sldChg>
      <pc:sldChg chg="modNotesTx">
        <pc:chgData name="Haynes, Christine (Curriculum Policy and Standards)" userId="2dd8b7cc-5a2d-458d-ba77-577fb585e483" providerId="ADAL" clId="{92147C75-962A-4031-819F-91FCD7CF481B}" dt="2022-04-02T03:15:46.022" v="1304" actId="20577"/>
        <pc:sldMkLst>
          <pc:docMk/>
          <pc:sldMk cId="2267462658" sldId="283"/>
        </pc:sldMkLst>
      </pc:sldChg>
      <pc:sldChg chg="modNotesTx">
        <pc:chgData name="Haynes, Christine (Curriculum Policy and Standards)" userId="2dd8b7cc-5a2d-458d-ba77-577fb585e483" providerId="ADAL" clId="{92147C75-962A-4031-819F-91FCD7CF481B}" dt="2022-04-02T03:16:47.761" v="1390" actId="20577"/>
        <pc:sldMkLst>
          <pc:docMk/>
          <pc:sldMk cId="1422690129" sldId="285"/>
        </pc:sldMkLst>
      </pc:sldChg>
      <pc:sldChg chg="modNotesTx">
        <pc:chgData name="Haynes, Christine (Curriculum Policy and Standards)" userId="2dd8b7cc-5a2d-458d-ba77-577fb585e483" providerId="ADAL" clId="{92147C75-962A-4031-819F-91FCD7CF481B}" dt="2022-04-02T03:11:48.298" v="1026" actId="20577"/>
        <pc:sldMkLst>
          <pc:docMk/>
          <pc:sldMk cId="4260628335" sldId="286"/>
        </pc:sldMkLst>
      </pc:sldChg>
      <pc:sldChg chg="modNotesTx">
        <pc:chgData name="Haynes, Christine (Curriculum Policy and Standards)" userId="2dd8b7cc-5a2d-458d-ba77-577fb585e483" providerId="ADAL" clId="{92147C75-962A-4031-819F-91FCD7CF481B}" dt="2022-04-02T03:12:03.384" v="1027" actId="113"/>
        <pc:sldMkLst>
          <pc:docMk/>
          <pc:sldMk cId="2208171692" sldId="287"/>
        </pc:sldMkLst>
      </pc:sldChg>
      <pc:sldChg chg="modNotesTx">
        <pc:chgData name="Haynes, Christine (Curriculum Policy and Standards)" userId="2dd8b7cc-5a2d-458d-ba77-577fb585e483" providerId="ADAL" clId="{92147C75-962A-4031-819F-91FCD7CF481B}" dt="2022-04-02T03:08:43.539" v="879" actId="5793"/>
        <pc:sldMkLst>
          <pc:docMk/>
          <pc:sldMk cId="4099865084" sldId="288"/>
        </pc:sldMkLst>
      </pc:sldChg>
      <pc:sldChg chg="modNotesTx">
        <pc:chgData name="Haynes, Christine (Curriculum Policy and Standards)" userId="2dd8b7cc-5a2d-458d-ba77-577fb585e483" providerId="ADAL" clId="{92147C75-962A-4031-819F-91FCD7CF481B}" dt="2022-04-02T03:11:42.835" v="1025" actId="20577"/>
        <pc:sldMkLst>
          <pc:docMk/>
          <pc:sldMk cId="994970659" sldId="289"/>
        </pc:sldMkLst>
      </pc:sldChg>
      <pc:sldChg chg="modNotesTx">
        <pc:chgData name="Haynes, Christine (Curriculum Policy and Standards)" userId="2dd8b7cc-5a2d-458d-ba77-577fb585e483" providerId="ADAL" clId="{92147C75-962A-4031-819F-91FCD7CF481B}" dt="2022-04-02T03:13:08.983" v="1060" actId="20577"/>
        <pc:sldMkLst>
          <pc:docMk/>
          <pc:sldMk cId="3899296163" sldId="290"/>
        </pc:sldMkLst>
      </pc:sldChg>
      <pc:sldChg chg="modNotesTx">
        <pc:chgData name="Haynes, Christine (Curriculum Policy and Standards)" userId="2dd8b7cc-5a2d-458d-ba77-577fb585e483" providerId="ADAL" clId="{92147C75-962A-4031-819F-91FCD7CF481B}" dt="2022-04-02T03:13:04.676" v="1058" actId="113"/>
        <pc:sldMkLst>
          <pc:docMk/>
          <pc:sldMk cId="2218482195" sldId="291"/>
        </pc:sldMkLst>
      </pc:sldChg>
      <pc:sldChg chg="addCm modCm modNotesTx">
        <pc:chgData name="Haynes, Christine (Curriculum Policy and Standards)" userId="2dd8b7cc-5a2d-458d-ba77-577fb585e483" providerId="ADAL" clId="{92147C75-962A-4031-819F-91FCD7CF481B}" dt="2022-04-02T03:13:20.238" v="1064" actId="20577"/>
        <pc:sldMkLst>
          <pc:docMk/>
          <pc:sldMk cId="2904459304" sldId="292"/>
        </pc:sldMkLst>
      </pc:sldChg>
      <pc:sldChg chg="modSp mod addCm modCm modNotesTx">
        <pc:chgData name="Haynes, Christine (Curriculum Policy and Standards)" userId="2dd8b7cc-5a2d-458d-ba77-577fb585e483" providerId="ADAL" clId="{92147C75-962A-4031-819F-91FCD7CF481B}" dt="2022-04-02T03:21:52.219" v="1394" actId="12"/>
        <pc:sldMkLst>
          <pc:docMk/>
          <pc:sldMk cId="1121514500" sldId="293"/>
        </pc:sldMkLst>
        <pc:spChg chg="mod">
          <ac:chgData name="Haynes, Christine (Curriculum Policy and Standards)" userId="2dd8b7cc-5a2d-458d-ba77-577fb585e483" providerId="ADAL" clId="{92147C75-962A-4031-819F-91FCD7CF481B}" dt="2022-04-02T03:21:52.219" v="1394" actId="12"/>
          <ac:spMkLst>
            <pc:docMk/>
            <pc:sldMk cId="1121514500" sldId="293"/>
            <ac:spMk id="3" creationId="{AB9BDBB3-B0CB-4293-95C9-DF9D3FA6EE67}"/>
          </ac:spMkLst>
        </pc:spChg>
      </pc:sldChg>
      <pc:sldChg chg="modSp mod modNotesTx">
        <pc:chgData name="Haynes, Christine (Curriculum Policy and Standards)" userId="2dd8b7cc-5a2d-458d-ba77-577fb585e483" providerId="ADAL" clId="{92147C75-962A-4031-819F-91FCD7CF481B}" dt="2022-04-02T03:22:30.954" v="1405" actId="12"/>
        <pc:sldMkLst>
          <pc:docMk/>
          <pc:sldMk cId="3249534116" sldId="295"/>
        </pc:sldMkLst>
        <pc:spChg chg="mod">
          <ac:chgData name="Haynes, Christine (Curriculum Policy and Standards)" userId="2dd8b7cc-5a2d-458d-ba77-577fb585e483" providerId="ADAL" clId="{92147C75-962A-4031-819F-91FCD7CF481B}" dt="2022-04-02T03:22:30.954" v="1405" actId="12"/>
          <ac:spMkLst>
            <pc:docMk/>
            <pc:sldMk cId="3249534116" sldId="295"/>
            <ac:spMk id="3" creationId="{AB9BDBB3-B0CB-4293-95C9-DF9D3FA6EE67}"/>
          </ac:spMkLst>
        </pc:spChg>
      </pc:sldChg>
      <pc:sldMasterChg chg="modSp">
        <pc:chgData name="Haynes, Christine (Curriculum Policy and Standards)" userId="2dd8b7cc-5a2d-458d-ba77-577fb585e483" providerId="ADAL" clId="{92147C75-962A-4031-819F-91FCD7CF481B}" dt="2022-04-02T03:19:58.007" v="1391" actId="12"/>
        <pc:sldMasterMkLst>
          <pc:docMk/>
          <pc:sldMasterMk cId="1123625482" sldId="2147483648"/>
        </pc:sldMasterMkLst>
        <pc:spChg chg="mod">
          <ac:chgData name="Haynes, Christine (Curriculum Policy and Standards)" userId="2dd8b7cc-5a2d-458d-ba77-577fb585e483" providerId="ADAL" clId="{92147C75-962A-4031-819F-91FCD7CF481B}" dt="2022-04-02T03:19:58.007" v="1391" actId="12"/>
          <ac:spMkLst>
            <pc:docMk/>
            <pc:sldMasterMk cId="1123625482" sldId="2147483648"/>
            <ac:spMk id="3" creationId="{3E0A7304-36C3-4C44-BB0E-B096674DB15C}"/>
          </ac:spMkLst>
        </pc:spChg>
      </pc:sldMasterChg>
    </pc:docChg>
  </pc:docChgLst>
  <pc:docChgLst>
    <pc:chgData name="Feetham, Fiona (Curriculum Support - Secondary)" userId="S::fiona.feetham574@schools.sa.edu.au::a2456b1b-a103-4fdc-b8a0-dcd50b93ffb1" providerId="AD" clId="Web-{D575C6B1-DCA8-4426-8088-8371F8CB2E3C}"/>
    <pc:docChg chg="modSld">
      <pc:chgData name="Feetham, Fiona (Curriculum Support - Secondary)" userId="S::fiona.feetham574@schools.sa.edu.au::a2456b1b-a103-4fdc-b8a0-dcd50b93ffb1" providerId="AD" clId="Web-{D575C6B1-DCA8-4426-8088-8371F8CB2E3C}" dt="2022-04-10T22:51:04.748" v="147" actId="14100"/>
      <pc:docMkLst>
        <pc:docMk/>
      </pc:docMkLst>
      <pc:sldChg chg="modSp">
        <pc:chgData name="Feetham, Fiona (Curriculum Support - Secondary)" userId="S::fiona.feetham574@schools.sa.edu.au::a2456b1b-a103-4fdc-b8a0-dcd50b93ffb1" providerId="AD" clId="Web-{D575C6B1-DCA8-4426-8088-8371F8CB2E3C}" dt="2022-04-10T22:36:22.143" v="36" actId="20577"/>
        <pc:sldMkLst>
          <pc:docMk/>
          <pc:sldMk cId="3372526462" sldId="277"/>
        </pc:sldMkLst>
        <pc:spChg chg="mod">
          <ac:chgData name="Feetham, Fiona (Curriculum Support - Secondary)" userId="S::fiona.feetham574@schools.sa.edu.au::a2456b1b-a103-4fdc-b8a0-dcd50b93ffb1" providerId="AD" clId="Web-{D575C6B1-DCA8-4426-8088-8371F8CB2E3C}" dt="2022-04-10T22:36:22.143" v="36" actId="20577"/>
          <ac:spMkLst>
            <pc:docMk/>
            <pc:sldMk cId="3372526462" sldId="277"/>
            <ac:spMk id="2" creationId="{029F7BFE-9F87-481B-BB8C-5ED85AFE7B98}"/>
          </ac:spMkLst>
        </pc:spChg>
        <pc:spChg chg="mod">
          <ac:chgData name="Feetham, Fiona (Curriculum Support - Secondary)" userId="S::fiona.feetham574@schools.sa.edu.au::a2456b1b-a103-4fdc-b8a0-dcd50b93ffb1" providerId="AD" clId="Web-{D575C6B1-DCA8-4426-8088-8371F8CB2E3C}" dt="2022-04-10T22:20:37.339" v="0" actId="20577"/>
          <ac:spMkLst>
            <pc:docMk/>
            <pc:sldMk cId="3372526462" sldId="277"/>
            <ac:spMk id="11" creationId="{B5C6BAB5-C058-43A9-8AEB-69F60D31C8ED}"/>
          </ac:spMkLst>
        </pc:spChg>
      </pc:sldChg>
      <pc:sldChg chg="modSp">
        <pc:chgData name="Feetham, Fiona (Curriculum Support - Secondary)" userId="S::fiona.feetham574@schools.sa.edu.au::a2456b1b-a103-4fdc-b8a0-dcd50b93ffb1" providerId="AD" clId="Web-{D575C6B1-DCA8-4426-8088-8371F8CB2E3C}" dt="2022-04-10T22:51:04.748" v="147" actId="14100"/>
        <pc:sldMkLst>
          <pc:docMk/>
          <pc:sldMk cId="949889065" sldId="282"/>
        </pc:sldMkLst>
        <pc:spChg chg="mod">
          <ac:chgData name="Feetham, Fiona (Curriculum Support - Secondary)" userId="S::fiona.feetham574@schools.sa.edu.au::a2456b1b-a103-4fdc-b8a0-dcd50b93ffb1" providerId="AD" clId="Web-{D575C6B1-DCA8-4426-8088-8371F8CB2E3C}" dt="2022-04-10T22:50:28.138" v="140" actId="20577"/>
          <ac:spMkLst>
            <pc:docMk/>
            <pc:sldMk cId="949889065" sldId="282"/>
            <ac:spMk id="14" creationId="{7C9B7DC7-3C41-4AD5-929A-494450831BBD}"/>
          </ac:spMkLst>
        </pc:spChg>
        <pc:spChg chg="mod">
          <ac:chgData name="Feetham, Fiona (Curriculum Support - Secondary)" userId="S::fiona.feetham574@schools.sa.edu.au::a2456b1b-a103-4fdc-b8a0-dcd50b93ffb1" providerId="AD" clId="Web-{D575C6B1-DCA8-4426-8088-8371F8CB2E3C}" dt="2022-04-10T22:51:04.748" v="147" actId="14100"/>
          <ac:spMkLst>
            <pc:docMk/>
            <pc:sldMk cId="949889065" sldId="282"/>
            <ac:spMk id="15" creationId="{DCA99568-8C9E-4A8C-AEB7-CE99926A123A}"/>
          </ac:spMkLst>
        </pc:spChg>
        <pc:spChg chg="mod">
          <ac:chgData name="Feetham, Fiona (Curriculum Support - Secondary)" userId="S::fiona.feetham574@schools.sa.edu.au::a2456b1b-a103-4fdc-b8a0-dcd50b93ffb1" providerId="AD" clId="Web-{D575C6B1-DCA8-4426-8088-8371F8CB2E3C}" dt="2022-04-10T22:50:32.654" v="141" actId="20577"/>
          <ac:spMkLst>
            <pc:docMk/>
            <pc:sldMk cId="949889065" sldId="282"/>
            <ac:spMk id="16" creationId="{97B28CF8-6AB7-4E68-B31D-1384050101DF}"/>
          </ac:spMkLst>
        </pc:spChg>
      </pc:sldChg>
      <pc:sldChg chg="modSp">
        <pc:chgData name="Feetham, Fiona (Curriculum Support - Secondary)" userId="S::fiona.feetham574@schools.sa.edu.au::a2456b1b-a103-4fdc-b8a0-dcd50b93ffb1" providerId="AD" clId="Web-{D575C6B1-DCA8-4426-8088-8371F8CB2E3C}" dt="2022-04-10T22:49:21.653" v="136" actId="20577"/>
        <pc:sldMkLst>
          <pc:docMk/>
          <pc:sldMk cId="2208171692" sldId="287"/>
        </pc:sldMkLst>
        <pc:spChg chg="mod">
          <ac:chgData name="Feetham, Fiona (Curriculum Support - Secondary)" userId="S::fiona.feetham574@schools.sa.edu.au::a2456b1b-a103-4fdc-b8a0-dcd50b93ffb1" providerId="AD" clId="Web-{D575C6B1-DCA8-4426-8088-8371F8CB2E3C}" dt="2022-04-10T22:49:21.653" v="136" actId="20577"/>
          <ac:spMkLst>
            <pc:docMk/>
            <pc:sldMk cId="2208171692" sldId="287"/>
            <ac:spMk id="2" creationId="{D04B11CB-A4AA-4BB3-AE5A-874E462C0F69}"/>
          </ac:spMkLst>
        </pc:spChg>
        <pc:graphicFrameChg chg="mod modGraphic">
          <ac:chgData name="Feetham, Fiona (Curriculum Support - Secondary)" userId="S::fiona.feetham574@schools.sa.edu.au::a2456b1b-a103-4fdc-b8a0-dcd50b93ffb1" providerId="AD" clId="Web-{D575C6B1-DCA8-4426-8088-8371F8CB2E3C}" dt="2022-04-10T22:48:04.370" v="133" actId="1076"/>
          <ac:graphicFrameMkLst>
            <pc:docMk/>
            <pc:sldMk cId="2208171692" sldId="287"/>
            <ac:graphicFrameMk id="6" creationId="{63318FCD-EC38-43AC-8E6F-7CA8E3A9B44E}"/>
          </ac:graphicFrameMkLst>
        </pc:graphicFrameChg>
      </pc:sldChg>
      <pc:sldChg chg="modSp">
        <pc:chgData name="Feetham, Fiona (Curriculum Support - Secondary)" userId="S::fiona.feetham574@schools.sa.edu.au::a2456b1b-a103-4fdc-b8a0-dcd50b93ffb1" providerId="AD" clId="Web-{D575C6B1-DCA8-4426-8088-8371F8CB2E3C}" dt="2022-04-10T22:50:19.372" v="139" actId="20577"/>
        <pc:sldMkLst>
          <pc:docMk/>
          <pc:sldMk cId="2218482195" sldId="291"/>
        </pc:sldMkLst>
        <pc:spChg chg="mod">
          <ac:chgData name="Feetham, Fiona (Curriculum Support - Secondary)" userId="S::fiona.feetham574@schools.sa.edu.au::a2456b1b-a103-4fdc-b8a0-dcd50b93ffb1" providerId="AD" clId="Web-{D575C6B1-DCA8-4426-8088-8371F8CB2E3C}" dt="2022-04-10T22:50:09.825" v="137" actId="20577"/>
          <ac:spMkLst>
            <pc:docMk/>
            <pc:sldMk cId="2218482195" sldId="291"/>
            <ac:spMk id="4" creationId="{372951FC-7592-4C05-B28E-DEE5378A36E3}"/>
          </ac:spMkLst>
        </pc:spChg>
        <pc:spChg chg="mod">
          <ac:chgData name="Feetham, Fiona (Curriculum Support - Secondary)" userId="S::fiona.feetham574@schools.sa.edu.au::a2456b1b-a103-4fdc-b8a0-dcd50b93ffb1" providerId="AD" clId="Web-{D575C6B1-DCA8-4426-8088-8371F8CB2E3C}" dt="2022-04-10T22:50:14.201" v="138" actId="20577"/>
          <ac:spMkLst>
            <pc:docMk/>
            <pc:sldMk cId="2218482195" sldId="291"/>
            <ac:spMk id="9" creationId="{5EBEADC7-DC4C-47F6-9D39-89DE9727B15B}"/>
          </ac:spMkLst>
        </pc:spChg>
        <pc:spChg chg="mod">
          <ac:chgData name="Feetham, Fiona (Curriculum Support - Secondary)" userId="S::fiona.feetham574@schools.sa.edu.au::a2456b1b-a103-4fdc-b8a0-dcd50b93ffb1" providerId="AD" clId="Web-{D575C6B1-DCA8-4426-8088-8371F8CB2E3C}" dt="2022-04-10T22:50:19.372" v="139" actId="20577"/>
          <ac:spMkLst>
            <pc:docMk/>
            <pc:sldMk cId="2218482195" sldId="291"/>
            <ac:spMk id="10" creationId="{40AC6EBF-B4F9-47A0-8D7A-8C4AD17CD98E}"/>
          </ac:spMkLst>
        </pc:spChg>
      </pc:sldChg>
      <pc:sldChg chg="modSp">
        <pc:chgData name="Feetham, Fiona (Curriculum Support - Secondary)" userId="S::fiona.feetham574@schools.sa.edu.au::a2456b1b-a103-4fdc-b8a0-dcd50b93ffb1" providerId="AD" clId="Web-{D575C6B1-DCA8-4426-8088-8371F8CB2E3C}" dt="2022-04-10T22:42:31.935" v="74" actId="20577"/>
        <pc:sldMkLst>
          <pc:docMk/>
          <pc:sldMk cId="2833900052" sldId="293"/>
        </pc:sldMkLst>
        <pc:spChg chg="mod">
          <ac:chgData name="Feetham, Fiona (Curriculum Support - Secondary)" userId="S::fiona.feetham574@schools.sa.edu.au::a2456b1b-a103-4fdc-b8a0-dcd50b93ffb1" providerId="AD" clId="Web-{D575C6B1-DCA8-4426-8088-8371F8CB2E3C}" dt="2022-04-10T22:42:31.935" v="74" actId="20577"/>
          <ac:spMkLst>
            <pc:docMk/>
            <pc:sldMk cId="2833900052" sldId="293"/>
            <ac:spMk id="2" creationId="{D9689279-2DF0-4FA3-84A1-1D31F7B0254D}"/>
          </ac:spMkLst>
        </pc:spChg>
      </pc:sldChg>
      <pc:sldChg chg="modSp">
        <pc:chgData name="Feetham, Fiona (Curriculum Support - Secondary)" userId="S::fiona.feetham574@schools.sa.edu.au::a2456b1b-a103-4fdc-b8a0-dcd50b93ffb1" providerId="AD" clId="Web-{D575C6B1-DCA8-4426-8088-8371F8CB2E3C}" dt="2022-04-10T22:44:36.303" v="98" actId="20577"/>
        <pc:sldMkLst>
          <pc:docMk/>
          <pc:sldMk cId="4025808152" sldId="298"/>
        </pc:sldMkLst>
        <pc:spChg chg="mod">
          <ac:chgData name="Feetham, Fiona (Curriculum Support - Secondary)" userId="S::fiona.feetham574@schools.sa.edu.au::a2456b1b-a103-4fdc-b8a0-dcd50b93ffb1" providerId="AD" clId="Web-{D575C6B1-DCA8-4426-8088-8371F8CB2E3C}" dt="2022-04-10T22:44:36.303" v="98" actId="20577"/>
          <ac:spMkLst>
            <pc:docMk/>
            <pc:sldMk cId="4025808152" sldId="298"/>
            <ac:spMk id="2" creationId="{D9689279-2DF0-4FA3-84A1-1D31F7B0254D}"/>
          </ac:spMkLst>
        </pc:spChg>
      </pc:sldChg>
      <pc:sldChg chg="modSp">
        <pc:chgData name="Feetham, Fiona (Curriculum Support - Secondary)" userId="S::fiona.feetham574@schools.sa.edu.au::a2456b1b-a103-4fdc-b8a0-dcd50b93ffb1" providerId="AD" clId="Web-{D575C6B1-DCA8-4426-8088-8371F8CB2E3C}" dt="2022-04-10T22:50:48.873" v="146" actId="20577"/>
        <pc:sldMkLst>
          <pc:docMk/>
          <pc:sldMk cId="3556716730" sldId="299"/>
        </pc:sldMkLst>
        <pc:spChg chg="mod">
          <ac:chgData name="Feetham, Fiona (Curriculum Support - Secondary)" userId="S::fiona.feetham574@schools.sa.edu.au::a2456b1b-a103-4fdc-b8a0-dcd50b93ffb1" providerId="AD" clId="Web-{D575C6B1-DCA8-4426-8088-8371F8CB2E3C}" dt="2022-04-10T22:50:45.389" v="145" actId="20577"/>
          <ac:spMkLst>
            <pc:docMk/>
            <pc:sldMk cId="3556716730" sldId="299"/>
            <ac:spMk id="4" creationId="{C0984227-6928-4918-ABA2-A117B9B0E168}"/>
          </ac:spMkLst>
        </pc:spChg>
        <pc:spChg chg="mod">
          <ac:chgData name="Feetham, Fiona (Curriculum Support - Secondary)" userId="S::fiona.feetham574@schools.sa.edu.au::a2456b1b-a103-4fdc-b8a0-dcd50b93ffb1" providerId="AD" clId="Web-{D575C6B1-DCA8-4426-8088-8371F8CB2E3C}" dt="2022-04-10T22:50:42.342" v="144" actId="20577"/>
          <ac:spMkLst>
            <pc:docMk/>
            <pc:sldMk cId="3556716730" sldId="299"/>
            <ac:spMk id="9" creationId="{B7336CA1-53CF-4FE0-8D45-78DF268B0E6B}"/>
          </ac:spMkLst>
        </pc:spChg>
        <pc:spChg chg="mod">
          <ac:chgData name="Feetham, Fiona (Curriculum Support - Secondary)" userId="S::fiona.feetham574@schools.sa.edu.au::a2456b1b-a103-4fdc-b8a0-dcd50b93ffb1" providerId="AD" clId="Web-{D575C6B1-DCA8-4426-8088-8371F8CB2E3C}" dt="2022-04-10T22:50:48.873" v="146" actId="20577"/>
          <ac:spMkLst>
            <pc:docMk/>
            <pc:sldMk cId="3556716730" sldId="299"/>
            <ac:spMk id="10" creationId="{E210E2C2-09F7-43CB-8B5D-0442C9597A3B}"/>
          </ac:spMkLst>
        </pc:spChg>
      </pc:sldChg>
      <pc:sldChg chg="modCm">
        <pc:chgData name="Feetham, Fiona (Curriculum Support - Secondary)" userId="S::fiona.feetham574@schools.sa.edu.au::a2456b1b-a103-4fdc-b8a0-dcd50b93ffb1" providerId="AD" clId="Web-{D575C6B1-DCA8-4426-8088-8371F8CB2E3C}" dt="2022-04-10T22:22:19.435" v="1"/>
        <pc:sldMkLst>
          <pc:docMk/>
          <pc:sldMk cId="287233540" sldId="300"/>
        </pc:sldMkLst>
      </pc:sldChg>
      <pc:sldChg chg="modSp">
        <pc:chgData name="Feetham, Fiona (Curriculum Support - Secondary)" userId="S::fiona.feetham574@schools.sa.edu.au::a2456b1b-a103-4fdc-b8a0-dcd50b93ffb1" providerId="AD" clId="Web-{D575C6B1-DCA8-4426-8088-8371F8CB2E3C}" dt="2022-04-10T22:45:56.414" v="122" actId="20577"/>
        <pc:sldMkLst>
          <pc:docMk/>
          <pc:sldMk cId="2692775499" sldId="302"/>
        </pc:sldMkLst>
        <pc:spChg chg="mod">
          <ac:chgData name="Feetham, Fiona (Curriculum Support - Secondary)" userId="S::fiona.feetham574@schools.sa.edu.au::a2456b1b-a103-4fdc-b8a0-dcd50b93ffb1" providerId="AD" clId="Web-{D575C6B1-DCA8-4426-8088-8371F8CB2E3C}" dt="2022-04-10T22:45:56.414" v="122" actId="20577"/>
          <ac:spMkLst>
            <pc:docMk/>
            <pc:sldMk cId="2692775499" sldId="302"/>
            <ac:spMk id="10" creationId="{E8CD5A68-C6E2-46E5-B90A-5814CA5C4384}"/>
          </ac:spMkLst>
        </pc:spChg>
      </pc:sldChg>
      <pc:sldChg chg="modSp">
        <pc:chgData name="Feetham, Fiona (Curriculum Support - Secondary)" userId="S::fiona.feetham574@schools.sa.edu.au::a2456b1b-a103-4fdc-b8a0-dcd50b93ffb1" providerId="AD" clId="Web-{D575C6B1-DCA8-4426-8088-8371F8CB2E3C}" dt="2022-04-10T22:46:48.196" v="126" actId="1076"/>
        <pc:sldMkLst>
          <pc:docMk/>
          <pc:sldMk cId="4124984593" sldId="303"/>
        </pc:sldMkLst>
        <pc:spChg chg="mod">
          <ac:chgData name="Feetham, Fiona (Curriculum Support - Secondary)" userId="S::fiona.feetham574@schools.sa.edu.au::a2456b1b-a103-4fdc-b8a0-dcd50b93ffb1" providerId="AD" clId="Web-{D575C6B1-DCA8-4426-8088-8371F8CB2E3C}" dt="2022-04-10T22:46:22.649" v="123" actId="14100"/>
          <ac:spMkLst>
            <pc:docMk/>
            <pc:sldMk cId="4124984593" sldId="303"/>
            <ac:spMk id="7" creationId="{5E8945C8-4F22-4816-BFB8-DB5ABFF33F86}"/>
          </ac:spMkLst>
        </pc:spChg>
        <pc:spChg chg="mod">
          <ac:chgData name="Feetham, Fiona (Curriculum Support - Secondary)" userId="S::fiona.feetham574@schools.sa.edu.au::a2456b1b-a103-4fdc-b8a0-dcd50b93ffb1" providerId="AD" clId="Web-{D575C6B1-DCA8-4426-8088-8371F8CB2E3C}" dt="2022-04-10T22:46:48.196" v="126" actId="1076"/>
          <ac:spMkLst>
            <pc:docMk/>
            <pc:sldMk cId="4124984593" sldId="303"/>
            <ac:spMk id="11" creationId="{21D40A1C-C596-4B12-8120-5F8EA5C7D474}"/>
          </ac:spMkLst>
        </pc:spChg>
        <pc:spChg chg="mod">
          <ac:chgData name="Feetham, Fiona (Curriculum Support - Secondary)" userId="S::fiona.feetham574@schools.sa.edu.au::a2456b1b-a103-4fdc-b8a0-dcd50b93ffb1" providerId="AD" clId="Web-{D575C6B1-DCA8-4426-8088-8371F8CB2E3C}" dt="2022-04-10T22:46:41.540" v="125" actId="14100"/>
          <ac:spMkLst>
            <pc:docMk/>
            <pc:sldMk cId="4124984593" sldId="303"/>
            <ac:spMk id="12" creationId="{F018BF53-DEED-422C-B1E1-C899F77968D8}"/>
          </ac:spMkLst>
        </pc:spChg>
      </pc:sldChg>
      <pc:sldChg chg="delSp modSp">
        <pc:chgData name="Feetham, Fiona (Curriculum Support - Secondary)" userId="S::fiona.feetham574@schools.sa.edu.au::a2456b1b-a103-4fdc-b8a0-dcd50b93ffb1" providerId="AD" clId="Web-{D575C6B1-DCA8-4426-8088-8371F8CB2E3C}" dt="2022-04-10T22:39:22.756" v="47"/>
        <pc:sldMkLst>
          <pc:docMk/>
          <pc:sldMk cId="988625796" sldId="314"/>
        </pc:sldMkLst>
        <pc:spChg chg="del mod">
          <ac:chgData name="Feetham, Fiona (Curriculum Support - Secondary)" userId="S::fiona.feetham574@schools.sa.edu.au::a2456b1b-a103-4fdc-b8a0-dcd50b93ffb1" providerId="AD" clId="Web-{D575C6B1-DCA8-4426-8088-8371F8CB2E3C}" dt="2022-04-10T22:39:22.756" v="47"/>
          <ac:spMkLst>
            <pc:docMk/>
            <pc:sldMk cId="988625796" sldId="314"/>
            <ac:spMk id="2" creationId="{5F828DAE-77F7-45B9-BA4B-E7FDB6577A03}"/>
          </ac:spMkLst>
        </pc:spChg>
      </pc:sldChg>
      <pc:sldChg chg="delSp modSp">
        <pc:chgData name="Feetham, Fiona (Curriculum Support - Secondary)" userId="S::fiona.feetham574@schools.sa.edu.au::a2456b1b-a103-4fdc-b8a0-dcd50b93ffb1" providerId="AD" clId="Web-{D575C6B1-DCA8-4426-8088-8371F8CB2E3C}" dt="2022-04-10T22:44:44.209" v="100"/>
        <pc:sldMkLst>
          <pc:docMk/>
          <pc:sldMk cId="1154076294" sldId="315"/>
        </pc:sldMkLst>
        <pc:spChg chg="del mod">
          <ac:chgData name="Feetham, Fiona (Curriculum Support - Secondary)" userId="S::fiona.feetham574@schools.sa.edu.au::a2456b1b-a103-4fdc-b8a0-dcd50b93ffb1" providerId="AD" clId="Web-{D575C6B1-DCA8-4426-8088-8371F8CB2E3C}" dt="2022-04-10T22:44:44.209" v="100"/>
          <ac:spMkLst>
            <pc:docMk/>
            <pc:sldMk cId="1154076294" sldId="315"/>
            <ac:spMk id="2" creationId="{CA702766-E37C-4143-8C68-6CF48BA90F8C}"/>
          </ac:spMkLst>
        </pc:spChg>
      </pc:sldChg>
    </pc:docChg>
  </pc:docChgLst>
  <pc:docChgLst>
    <pc:chgData name="Blackwell, Elyse (Curriculum and Learning Division)" userId="f36cee0c-4795-4a4e-a200-ec64c6c861e9" providerId="ADAL" clId="{214B92F6-6648-4BE4-B3FA-9D576A96F878}"/>
    <pc:docChg chg="custSel modSld">
      <pc:chgData name="Blackwell, Elyse (Curriculum and Learning Division)" userId="f36cee0c-4795-4a4e-a200-ec64c6c861e9" providerId="ADAL" clId="{214B92F6-6648-4BE4-B3FA-9D576A96F878}" dt="2022-04-27T23:44:46.818" v="43" actId="368"/>
      <pc:docMkLst>
        <pc:docMk/>
      </pc:docMkLst>
      <pc:sldChg chg="modNotes">
        <pc:chgData name="Blackwell, Elyse (Curriculum and Learning Division)" userId="f36cee0c-4795-4a4e-a200-ec64c6c861e9" providerId="ADAL" clId="{214B92F6-6648-4BE4-B3FA-9D576A96F878}" dt="2022-04-27T23:44:46.635" v="3" actId="368"/>
        <pc:sldMkLst>
          <pc:docMk/>
          <pc:sldMk cId="2213450308" sldId="264"/>
        </pc:sldMkLst>
      </pc:sldChg>
      <pc:sldChg chg="modNotes">
        <pc:chgData name="Blackwell, Elyse (Curriculum and Learning Division)" userId="f36cee0c-4795-4a4e-a200-ec64c6c861e9" providerId="ADAL" clId="{214B92F6-6648-4BE4-B3FA-9D576A96F878}" dt="2022-04-27T23:44:46.621" v="1" actId="368"/>
        <pc:sldMkLst>
          <pc:docMk/>
          <pc:sldMk cId="3641841233" sldId="268"/>
        </pc:sldMkLst>
      </pc:sldChg>
      <pc:sldChg chg="modNotes">
        <pc:chgData name="Blackwell, Elyse (Curriculum and Learning Division)" userId="f36cee0c-4795-4a4e-a200-ec64c6c861e9" providerId="ADAL" clId="{214B92F6-6648-4BE4-B3FA-9D576A96F878}" dt="2022-04-27T23:44:46.644" v="5" actId="368"/>
        <pc:sldMkLst>
          <pc:docMk/>
          <pc:sldMk cId="1379353518" sldId="269"/>
        </pc:sldMkLst>
      </pc:sldChg>
      <pc:sldChg chg="modNotes">
        <pc:chgData name="Blackwell, Elyse (Curriculum and Learning Division)" userId="f36cee0c-4795-4a4e-a200-ec64c6c861e9" providerId="ADAL" clId="{214B92F6-6648-4BE4-B3FA-9D576A96F878}" dt="2022-04-27T23:44:46.753" v="29" actId="368"/>
        <pc:sldMkLst>
          <pc:docMk/>
          <pc:sldMk cId="3445766138" sldId="270"/>
        </pc:sldMkLst>
      </pc:sldChg>
      <pc:sldChg chg="modNotes">
        <pc:chgData name="Blackwell, Elyse (Curriculum and Learning Division)" userId="f36cee0c-4795-4a4e-a200-ec64c6c861e9" providerId="ADAL" clId="{214B92F6-6648-4BE4-B3FA-9D576A96F878}" dt="2022-04-27T23:44:46.763" v="31" actId="368"/>
        <pc:sldMkLst>
          <pc:docMk/>
          <pc:sldMk cId="1447815874" sldId="271"/>
        </pc:sldMkLst>
      </pc:sldChg>
      <pc:sldChg chg="modNotes">
        <pc:chgData name="Blackwell, Elyse (Curriculum and Learning Division)" userId="f36cee0c-4795-4a4e-a200-ec64c6c861e9" providerId="ADAL" clId="{214B92F6-6648-4BE4-B3FA-9D576A96F878}" dt="2022-04-27T23:44:46.670" v="11" actId="368"/>
        <pc:sldMkLst>
          <pc:docMk/>
          <pc:sldMk cId="3372526462" sldId="277"/>
        </pc:sldMkLst>
      </pc:sldChg>
      <pc:sldChg chg="modNotes">
        <pc:chgData name="Blackwell, Elyse (Curriculum and Learning Division)" userId="f36cee0c-4795-4a4e-a200-ec64c6c861e9" providerId="ADAL" clId="{214B92F6-6648-4BE4-B3FA-9D576A96F878}" dt="2022-04-27T23:44:46.772" v="33" actId="368"/>
        <pc:sldMkLst>
          <pc:docMk/>
          <pc:sldMk cId="949889065" sldId="282"/>
        </pc:sldMkLst>
      </pc:sldChg>
      <pc:sldChg chg="modNotes">
        <pc:chgData name="Blackwell, Elyse (Curriculum and Learning Division)" userId="f36cee0c-4795-4a4e-a200-ec64c6c861e9" providerId="ADAL" clId="{214B92F6-6648-4BE4-B3FA-9D576A96F878}" dt="2022-04-27T23:44:46.810" v="41" actId="368"/>
        <pc:sldMkLst>
          <pc:docMk/>
          <pc:sldMk cId="2267462658" sldId="283"/>
        </pc:sldMkLst>
      </pc:sldChg>
      <pc:sldChg chg="modNotes">
        <pc:chgData name="Blackwell, Elyse (Curriculum and Learning Division)" userId="f36cee0c-4795-4a4e-a200-ec64c6c861e9" providerId="ADAL" clId="{214B92F6-6648-4BE4-B3FA-9D576A96F878}" dt="2022-04-27T23:44:46.818" v="43" actId="368"/>
        <pc:sldMkLst>
          <pc:docMk/>
          <pc:sldMk cId="1422690129" sldId="285"/>
        </pc:sldMkLst>
      </pc:sldChg>
      <pc:sldChg chg="modNotes">
        <pc:chgData name="Blackwell, Elyse (Curriculum and Learning Division)" userId="f36cee0c-4795-4a4e-a200-ec64c6c861e9" providerId="ADAL" clId="{214B92F6-6648-4BE4-B3FA-9D576A96F878}" dt="2022-04-27T23:44:46.652" v="7" actId="368"/>
        <pc:sldMkLst>
          <pc:docMk/>
          <pc:sldMk cId="4260628335" sldId="286"/>
        </pc:sldMkLst>
      </pc:sldChg>
      <pc:sldChg chg="modNotes">
        <pc:chgData name="Blackwell, Elyse (Curriculum and Learning Division)" userId="f36cee0c-4795-4a4e-a200-ec64c6c861e9" providerId="ADAL" clId="{214B92F6-6648-4BE4-B3FA-9D576A96F878}" dt="2022-04-27T23:44:46.744" v="27" actId="368"/>
        <pc:sldMkLst>
          <pc:docMk/>
          <pc:sldMk cId="2208171692" sldId="287"/>
        </pc:sldMkLst>
      </pc:sldChg>
      <pc:sldChg chg="modNotes">
        <pc:chgData name="Blackwell, Elyse (Curriculum and Learning Division)" userId="f36cee0c-4795-4a4e-a200-ec64c6c861e9" providerId="ADAL" clId="{214B92F6-6648-4BE4-B3FA-9D576A96F878}" dt="2022-04-27T23:44:46.782" v="35" actId="368"/>
        <pc:sldMkLst>
          <pc:docMk/>
          <pc:sldMk cId="2218482195" sldId="291"/>
        </pc:sldMkLst>
      </pc:sldChg>
      <pc:sldChg chg="modNotes">
        <pc:chgData name="Blackwell, Elyse (Curriculum and Learning Division)" userId="f36cee0c-4795-4a4e-a200-ec64c6c861e9" providerId="ADAL" clId="{214B92F6-6648-4BE4-B3FA-9D576A96F878}" dt="2022-04-27T23:44:46.708" v="19" actId="368"/>
        <pc:sldMkLst>
          <pc:docMk/>
          <pc:sldMk cId="2833900052" sldId="293"/>
        </pc:sldMkLst>
      </pc:sldChg>
      <pc:sldChg chg="modNotes">
        <pc:chgData name="Blackwell, Elyse (Curriculum and Learning Division)" userId="f36cee0c-4795-4a4e-a200-ec64c6c861e9" providerId="ADAL" clId="{214B92F6-6648-4BE4-B3FA-9D576A96F878}" dt="2022-04-27T23:44:46.660" v="9" actId="368"/>
        <pc:sldMkLst>
          <pc:docMk/>
          <pc:sldMk cId="2519498003" sldId="294"/>
        </pc:sldMkLst>
      </pc:sldChg>
      <pc:sldChg chg="modNotes">
        <pc:chgData name="Blackwell, Elyse (Curriculum and Learning Division)" userId="f36cee0c-4795-4a4e-a200-ec64c6c861e9" providerId="ADAL" clId="{214B92F6-6648-4BE4-B3FA-9D576A96F878}" dt="2022-04-27T23:44:46.681" v="13" actId="368"/>
        <pc:sldMkLst>
          <pc:docMk/>
          <pc:sldMk cId="4097253672" sldId="297"/>
        </pc:sldMkLst>
      </pc:sldChg>
      <pc:sldChg chg="modNotes">
        <pc:chgData name="Blackwell, Elyse (Curriculum and Learning Division)" userId="f36cee0c-4795-4a4e-a200-ec64c6c861e9" providerId="ADAL" clId="{214B92F6-6648-4BE4-B3FA-9D576A96F878}" dt="2022-04-27T23:44:46.718" v="21" actId="368"/>
        <pc:sldMkLst>
          <pc:docMk/>
          <pc:sldMk cId="4025808152" sldId="298"/>
        </pc:sldMkLst>
      </pc:sldChg>
      <pc:sldChg chg="modNotes">
        <pc:chgData name="Blackwell, Elyse (Curriculum and Learning Division)" userId="f36cee0c-4795-4a4e-a200-ec64c6c861e9" providerId="ADAL" clId="{214B92F6-6648-4BE4-B3FA-9D576A96F878}" dt="2022-04-27T23:44:46.792" v="37" actId="368"/>
        <pc:sldMkLst>
          <pc:docMk/>
          <pc:sldMk cId="3556716730" sldId="299"/>
        </pc:sldMkLst>
      </pc:sldChg>
      <pc:sldChg chg="modNotes">
        <pc:chgData name="Blackwell, Elyse (Curriculum and Learning Division)" userId="f36cee0c-4795-4a4e-a200-ec64c6c861e9" providerId="ADAL" clId="{214B92F6-6648-4BE4-B3FA-9D576A96F878}" dt="2022-04-27T23:44:46.701" v="17" actId="368"/>
        <pc:sldMkLst>
          <pc:docMk/>
          <pc:sldMk cId="287233540" sldId="300"/>
        </pc:sldMkLst>
      </pc:sldChg>
      <pc:sldChg chg="modNotes">
        <pc:chgData name="Blackwell, Elyse (Curriculum and Learning Division)" userId="f36cee0c-4795-4a4e-a200-ec64c6c861e9" providerId="ADAL" clId="{214B92F6-6648-4BE4-B3FA-9D576A96F878}" dt="2022-04-27T23:44:46.692" v="15" actId="368"/>
        <pc:sldMkLst>
          <pc:docMk/>
          <pc:sldMk cId="105918772" sldId="301"/>
        </pc:sldMkLst>
      </pc:sldChg>
      <pc:sldChg chg="modNotes">
        <pc:chgData name="Blackwell, Elyse (Curriculum and Learning Division)" userId="f36cee0c-4795-4a4e-a200-ec64c6c861e9" providerId="ADAL" clId="{214B92F6-6648-4BE4-B3FA-9D576A96F878}" dt="2022-04-27T23:44:46.726" v="23" actId="368"/>
        <pc:sldMkLst>
          <pc:docMk/>
          <pc:sldMk cId="2692775499" sldId="302"/>
        </pc:sldMkLst>
      </pc:sldChg>
      <pc:sldChg chg="modNotes">
        <pc:chgData name="Blackwell, Elyse (Curriculum and Learning Division)" userId="f36cee0c-4795-4a4e-a200-ec64c6c861e9" providerId="ADAL" clId="{214B92F6-6648-4BE4-B3FA-9D576A96F878}" dt="2022-04-27T23:44:46.735" v="25" actId="368"/>
        <pc:sldMkLst>
          <pc:docMk/>
          <pc:sldMk cId="4124984593" sldId="303"/>
        </pc:sldMkLst>
      </pc:sldChg>
      <pc:sldChg chg="modNotes">
        <pc:chgData name="Blackwell, Elyse (Curriculum and Learning Division)" userId="f36cee0c-4795-4a4e-a200-ec64c6c861e9" providerId="ADAL" clId="{214B92F6-6648-4BE4-B3FA-9D576A96F878}" dt="2022-04-27T23:44:46.801" v="39" actId="368"/>
        <pc:sldMkLst>
          <pc:docMk/>
          <pc:sldMk cId="3663624598" sldId="313"/>
        </pc:sldMkLst>
      </pc:sldChg>
    </pc:docChg>
  </pc:docChgLst>
  <pc:docChgLst>
    <pc:chgData name="Feetham, Fiona (Curriculum Support - Secondary)" userId="S::fiona.feetham574@schools.sa.edu.au::a2456b1b-a103-4fdc-b8a0-dcd50b93ffb1" providerId="AD" clId="Web-{7DBD3321-752B-4439-AE77-4B5942184B3F}"/>
    <pc:docChg chg="modSld">
      <pc:chgData name="Feetham, Fiona (Curriculum Support - Secondary)" userId="S::fiona.feetham574@schools.sa.edu.au::a2456b1b-a103-4fdc-b8a0-dcd50b93ffb1" providerId="AD" clId="Web-{7DBD3321-752B-4439-AE77-4B5942184B3F}" dt="2022-04-12T02:12:56.359" v="0"/>
      <pc:docMkLst>
        <pc:docMk/>
      </pc:docMkLst>
      <pc:sldChg chg="delSp delAnim">
        <pc:chgData name="Feetham, Fiona (Curriculum Support - Secondary)" userId="S::fiona.feetham574@schools.sa.edu.au::a2456b1b-a103-4fdc-b8a0-dcd50b93ffb1" providerId="AD" clId="Web-{7DBD3321-752B-4439-AE77-4B5942184B3F}" dt="2022-04-12T02:12:56.359" v="0"/>
        <pc:sldMkLst>
          <pc:docMk/>
          <pc:sldMk cId="105918772" sldId="301"/>
        </pc:sldMkLst>
        <pc:picChg chg="del">
          <ac:chgData name="Feetham, Fiona (Curriculum Support - Secondary)" userId="S::fiona.feetham574@schools.sa.edu.au::a2456b1b-a103-4fdc-b8a0-dcd50b93ffb1" providerId="AD" clId="Web-{7DBD3321-752B-4439-AE77-4B5942184B3F}" dt="2022-04-12T02:12:56.359" v="0"/>
          <ac:picMkLst>
            <pc:docMk/>
            <pc:sldMk cId="105918772" sldId="301"/>
            <ac:picMk id="18" creationId="{FFF593AB-6428-4E21-B91E-1CEFB29B12E2}"/>
          </ac:picMkLst>
        </pc:picChg>
      </pc:sldChg>
    </pc:docChg>
  </pc:docChgLst>
  <pc:docChgLst>
    <pc:chgData name="Feetham, Fiona (Curriculum Support - Secondary)" userId="a2456b1b-a103-4fdc-b8a0-dcd50b93ffb1" providerId="ADAL" clId="{BBDD3DB5-ABC2-46BA-93BB-8304573256EB}"/>
    <pc:docChg chg="custSel delSld modSld">
      <pc:chgData name="Feetham, Fiona (Curriculum Support - Secondary)" userId="a2456b1b-a103-4fdc-b8a0-dcd50b93ffb1" providerId="ADAL" clId="{BBDD3DB5-ABC2-46BA-93BB-8304573256EB}" dt="2022-04-12T02:20:49.852" v="1052" actId="1076"/>
      <pc:docMkLst>
        <pc:docMk/>
      </pc:docMkLst>
      <pc:sldChg chg="delSp modSp mod delAnim modAnim">
        <pc:chgData name="Feetham, Fiona (Curriculum Support - Secondary)" userId="a2456b1b-a103-4fdc-b8a0-dcd50b93ffb1" providerId="ADAL" clId="{BBDD3DB5-ABC2-46BA-93BB-8304573256EB}" dt="2022-04-11T03:34:06.508" v="182"/>
        <pc:sldMkLst>
          <pc:docMk/>
          <pc:sldMk cId="1379353518" sldId="269"/>
        </pc:sldMkLst>
        <pc:picChg chg="mod">
          <ac:chgData name="Feetham, Fiona (Curriculum Support - Secondary)" userId="a2456b1b-a103-4fdc-b8a0-dcd50b93ffb1" providerId="ADAL" clId="{BBDD3DB5-ABC2-46BA-93BB-8304573256EB}" dt="2022-04-11T03:33:55.212" v="181" actId="1076"/>
          <ac:picMkLst>
            <pc:docMk/>
            <pc:sldMk cId="1379353518" sldId="269"/>
            <ac:picMk id="4" creationId="{28984D4D-D0F7-497B-8E14-9A4FF913E12F}"/>
          </ac:picMkLst>
        </pc:picChg>
        <pc:picChg chg="del">
          <ac:chgData name="Feetham, Fiona (Curriculum Support - Secondary)" userId="a2456b1b-a103-4fdc-b8a0-dcd50b93ffb1" providerId="ADAL" clId="{BBDD3DB5-ABC2-46BA-93BB-8304573256EB}" dt="2022-04-11T03:33:28.709" v="180" actId="478"/>
          <ac:picMkLst>
            <pc:docMk/>
            <pc:sldMk cId="1379353518" sldId="269"/>
            <ac:picMk id="6" creationId="{CD38CFB7-C8DB-49AB-A32F-EE82F7269422}"/>
          </ac:picMkLst>
        </pc:picChg>
      </pc:sldChg>
      <pc:sldChg chg="delSp modSp mod delAnim modAnim">
        <pc:chgData name="Feetham, Fiona (Curriculum Support - Secondary)" userId="a2456b1b-a103-4fdc-b8a0-dcd50b93ffb1" providerId="ADAL" clId="{BBDD3DB5-ABC2-46BA-93BB-8304573256EB}" dt="2022-04-11T05:27:44.367" v="948" actId="1076"/>
        <pc:sldMkLst>
          <pc:docMk/>
          <pc:sldMk cId="3445766138" sldId="270"/>
        </pc:sldMkLst>
        <pc:graphicFrameChg chg="modGraphic">
          <ac:chgData name="Feetham, Fiona (Curriculum Support - Secondary)" userId="a2456b1b-a103-4fdc-b8a0-dcd50b93ffb1" providerId="ADAL" clId="{BBDD3DB5-ABC2-46BA-93BB-8304573256EB}" dt="2022-04-11T05:26:27.659" v="945" actId="20577"/>
          <ac:graphicFrameMkLst>
            <pc:docMk/>
            <pc:sldMk cId="3445766138" sldId="270"/>
            <ac:graphicFrameMk id="7" creationId="{50FAEA3F-FDB3-45F5-9F55-63870AF51B92}"/>
          </ac:graphicFrameMkLst>
        </pc:graphicFrameChg>
        <pc:picChg chg="del">
          <ac:chgData name="Feetham, Fiona (Curriculum Support - Secondary)" userId="a2456b1b-a103-4fdc-b8a0-dcd50b93ffb1" providerId="ADAL" clId="{BBDD3DB5-ABC2-46BA-93BB-8304573256EB}" dt="2022-04-11T05:20:12.829" v="695" actId="478"/>
          <ac:picMkLst>
            <pc:docMk/>
            <pc:sldMk cId="3445766138" sldId="270"/>
            <ac:picMk id="3" creationId="{A903B917-FCD8-4D5B-8CAD-6B1FAF2106A7}"/>
          </ac:picMkLst>
        </pc:picChg>
        <pc:picChg chg="del mod">
          <ac:chgData name="Feetham, Fiona (Curriculum Support - Secondary)" userId="a2456b1b-a103-4fdc-b8a0-dcd50b93ffb1" providerId="ADAL" clId="{BBDD3DB5-ABC2-46BA-93BB-8304573256EB}" dt="2022-04-11T05:27:41.021" v="947" actId="478"/>
          <ac:picMkLst>
            <pc:docMk/>
            <pc:sldMk cId="3445766138" sldId="270"/>
            <ac:picMk id="4" creationId="{21EE789A-0705-403C-82F1-D4A0BF8EAF8E}"/>
          </ac:picMkLst>
        </pc:picChg>
        <pc:picChg chg="mod">
          <ac:chgData name="Feetham, Fiona (Curriculum Support - Secondary)" userId="a2456b1b-a103-4fdc-b8a0-dcd50b93ffb1" providerId="ADAL" clId="{BBDD3DB5-ABC2-46BA-93BB-8304573256EB}" dt="2022-04-11T05:27:44.367" v="948" actId="1076"/>
          <ac:picMkLst>
            <pc:docMk/>
            <pc:sldMk cId="3445766138" sldId="270"/>
            <ac:picMk id="8" creationId="{9781FBF3-B22B-4D47-8C16-021B43024379}"/>
          </ac:picMkLst>
        </pc:picChg>
      </pc:sldChg>
      <pc:sldChg chg="delSp modSp mod delAnim modAnim">
        <pc:chgData name="Feetham, Fiona (Curriculum Support - Secondary)" userId="a2456b1b-a103-4fdc-b8a0-dcd50b93ffb1" providerId="ADAL" clId="{BBDD3DB5-ABC2-46BA-93BB-8304573256EB}" dt="2022-04-11T23:26:37.702" v="1041" actId="1076"/>
        <pc:sldMkLst>
          <pc:docMk/>
          <pc:sldMk cId="1447815874" sldId="271"/>
        </pc:sldMkLst>
        <pc:picChg chg="del mod">
          <ac:chgData name="Feetham, Fiona (Curriculum Support - Secondary)" userId="a2456b1b-a103-4fdc-b8a0-dcd50b93ffb1" providerId="ADAL" clId="{BBDD3DB5-ABC2-46BA-93BB-8304573256EB}" dt="2022-04-11T23:23:01.411" v="1037" actId="478"/>
          <ac:picMkLst>
            <pc:docMk/>
            <pc:sldMk cId="1447815874" sldId="271"/>
            <ac:picMk id="3" creationId="{7B10B0F2-028B-488F-A6DA-5E322C2DFE6F}"/>
          </ac:picMkLst>
        </pc:picChg>
        <pc:picChg chg="del">
          <ac:chgData name="Feetham, Fiona (Curriculum Support - Secondary)" userId="a2456b1b-a103-4fdc-b8a0-dcd50b93ffb1" providerId="ADAL" clId="{BBDD3DB5-ABC2-46BA-93BB-8304573256EB}" dt="2022-04-11T05:22:55.608" v="768" actId="478"/>
          <ac:picMkLst>
            <pc:docMk/>
            <pc:sldMk cId="1447815874" sldId="271"/>
            <ac:picMk id="3" creationId="{92077BC7-8C69-4829-A6D9-FDDE0548D4D0}"/>
          </ac:picMkLst>
        </pc:picChg>
        <pc:picChg chg="mod">
          <ac:chgData name="Feetham, Fiona (Curriculum Support - Secondary)" userId="a2456b1b-a103-4fdc-b8a0-dcd50b93ffb1" providerId="ADAL" clId="{BBDD3DB5-ABC2-46BA-93BB-8304573256EB}" dt="2022-04-11T23:26:37.702" v="1041" actId="1076"/>
          <ac:picMkLst>
            <pc:docMk/>
            <pc:sldMk cId="1447815874" sldId="271"/>
            <ac:picMk id="4" creationId="{5B2190DA-E185-4B02-A592-AE9A03A24006}"/>
          </ac:picMkLst>
        </pc:picChg>
      </pc:sldChg>
      <pc:sldChg chg="delSp modSp mod delAnim modAnim">
        <pc:chgData name="Feetham, Fiona (Curriculum Support - Secondary)" userId="a2456b1b-a103-4fdc-b8a0-dcd50b93ffb1" providerId="ADAL" clId="{BBDD3DB5-ABC2-46BA-93BB-8304573256EB}" dt="2022-04-11T03:38:07.295" v="186"/>
        <pc:sldMkLst>
          <pc:docMk/>
          <pc:sldMk cId="3372526462" sldId="277"/>
        </pc:sldMkLst>
        <pc:picChg chg="mod">
          <ac:chgData name="Feetham, Fiona (Curriculum Support - Secondary)" userId="a2456b1b-a103-4fdc-b8a0-dcd50b93ffb1" providerId="ADAL" clId="{BBDD3DB5-ABC2-46BA-93BB-8304573256EB}" dt="2022-04-11T03:37:31.918" v="185" actId="1076"/>
          <ac:picMkLst>
            <pc:docMk/>
            <pc:sldMk cId="3372526462" sldId="277"/>
            <ac:picMk id="3" creationId="{1B9B2DF1-E003-4021-8238-6F3B038BFA76}"/>
          </ac:picMkLst>
        </pc:picChg>
        <pc:picChg chg="del">
          <ac:chgData name="Feetham, Fiona (Curriculum Support - Secondary)" userId="a2456b1b-a103-4fdc-b8a0-dcd50b93ffb1" providerId="ADAL" clId="{BBDD3DB5-ABC2-46BA-93BB-8304573256EB}" dt="2022-04-11T03:36:32.751" v="183" actId="478"/>
          <ac:picMkLst>
            <pc:docMk/>
            <pc:sldMk cId="3372526462" sldId="277"/>
            <ac:picMk id="8" creationId="{F03AD8CB-2539-4219-9324-5F5F75BE6B25}"/>
          </ac:picMkLst>
        </pc:picChg>
      </pc:sldChg>
      <pc:sldChg chg="delSp modSp mod delAnim modAnim">
        <pc:chgData name="Feetham, Fiona (Curriculum Support - Secondary)" userId="a2456b1b-a103-4fdc-b8a0-dcd50b93ffb1" providerId="ADAL" clId="{BBDD3DB5-ABC2-46BA-93BB-8304573256EB}" dt="2022-04-11T05:30:00.685" v="951"/>
        <pc:sldMkLst>
          <pc:docMk/>
          <pc:sldMk cId="949889065" sldId="282"/>
        </pc:sldMkLst>
        <pc:picChg chg="mod">
          <ac:chgData name="Feetham, Fiona (Curriculum Support - Secondary)" userId="a2456b1b-a103-4fdc-b8a0-dcd50b93ffb1" providerId="ADAL" clId="{BBDD3DB5-ABC2-46BA-93BB-8304573256EB}" dt="2022-04-11T05:29:57.240" v="950" actId="1076"/>
          <ac:picMkLst>
            <pc:docMk/>
            <pc:sldMk cId="949889065" sldId="282"/>
            <ac:picMk id="2" creationId="{EC5A7253-E4BE-423A-B7D9-E0D3396184B8}"/>
          </ac:picMkLst>
        </pc:picChg>
        <pc:picChg chg="del">
          <ac:chgData name="Feetham, Fiona (Curriculum Support - Secondary)" userId="a2456b1b-a103-4fdc-b8a0-dcd50b93ffb1" providerId="ADAL" clId="{BBDD3DB5-ABC2-46BA-93BB-8304573256EB}" dt="2022-04-11T05:29:25.876" v="949" actId="478"/>
          <ac:picMkLst>
            <pc:docMk/>
            <pc:sldMk cId="949889065" sldId="282"/>
            <ac:picMk id="4" creationId="{B1FA57F7-0B13-4B38-B2F7-434D1340C1B3}"/>
          </ac:picMkLst>
        </pc:picChg>
      </pc:sldChg>
      <pc:sldChg chg="delSp modSp mod delAnim modAnim modNotesTx">
        <pc:chgData name="Feetham, Fiona (Curriculum Support - Secondary)" userId="a2456b1b-a103-4fdc-b8a0-dcd50b93ffb1" providerId="ADAL" clId="{BBDD3DB5-ABC2-46BA-93BB-8304573256EB}" dt="2022-04-11T05:18:15.892" v="694" actId="1076"/>
        <pc:sldMkLst>
          <pc:docMk/>
          <pc:sldMk cId="2208171692" sldId="287"/>
        </pc:sldMkLst>
        <pc:spChg chg="mod">
          <ac:chgData name="Feetham, Fiona (Curriculum Support - Secondary)" userId="a2456b1b-a103-4fdc-b8a0-dcd50b93ffb1" providerId="ADAL" clId="{BBDD3DB5-ABC2-46BA-93BB-8304573256EB}" dt="2022-04-11T01:13:32.628" v="157" actId="20577"/>
          <ac:spMkLst>
            <pc:docMk/>
            <pc:sldMk cId="2208171692" sldId="287"/>
            <ac:spMk id="2" creationId="{D04B11CB-A4AA-4BB3-AE5A-874E462C0F69}"/>
          </ac:spMkLst>
        </pc:spChg>
        <pc:picChg chg="del mod">
          <ac:chgData name="Feetham, Fiona (Curriculum Support - Secondary)" userId="a2456b1b-a103-4fdc-b8a0-dcd50b93ffb1" providerId="ADAL" clId="{BBDD3DB5-ABC2-46BA-93BB-8304573256EB}" dt="2022-04-11T05:14:34.313" v="504" actId="478"/>
          <ac:picMkLst>
            <pc:docMk/>
            <pc:sldMk cId="2208171692" sldId="287"/>
            <ac:picMk id="3" creationId="{CB8AF84D-1A1B-4CC9-8C77-E44873A152A0}"/>
          </ac:picMkLst>
        </pc:picChg>
        <pc:picChg chg="mod">
          <ac:chgData name="Feetham, Fiona (Curriculum Support - Secondary)" userId="a2456b1b-a103-4fdc-b8a0-dcd50b93ffb1" providerId="ADAL" clId="{BBDD3DB5-ABC2-46BA-93BB-8304573256EB}" dt="2022-04-11T05:18:15.892" v="694" actId="1076"/>
          <ac:picMkLst>
            <pc:docMk/>
            <pc:sldMk cId="2208171692" sldId="287"/>
            <ac:picMk id="4" creationId="{04E7F38F-8702-424E-A216-B9CBA1AB81FC}"/>
          </ac:picMkLst>
        </pc:picChg>
        <pc:picChg chg="del">
          <ac:chgData name="Feetham, Fiona (Curriculum Support - Secondary)" userId="a2456b1b-a103-4fdc-b8a0-dcd50b93ffb1" providerId="ADAL" clId="{BBDD3DB5-ABC2-46BA-93BB-8304573256EB}" dt="2022-04-11T05:10:47.544" v="478" actId="478"/>
          <ac:picMkLst>
            <pc:docMk/>
            <pc:sldMk cId="2208171692" sldId="287"/>
            <ac:picMk id="7" creationId="{391D49F8-1DE6-403F-87A8-30B899C5C3B8}"/>
          </ac:picMkLst>
        </pc:picChg>
      </pc:sldChg>
      <pc:sldChg chg="modSp mod">
        <pc:chgData name="Feetham, Fiona (Curriculum Support - Secondary)" userId="a2456b1b-a103-4fdc-b8a0-dcd50b93ffb1" providerId="ADAL" clId="{BBDD3DB5-ABC2-46BA-93BB-8304573256EB}" dt="2022-04-11T05:32:38.113" v="965" actId="1076"/>
        <pc:sldMkLst>
          <pc:docMk/>
          <pc:sldMk cId="2218482195" sldId="291"/>
        </pc:sldMkLst>
        <pc:spChg chg="mod">
          <ac:chgData name="Feetham, Fiona (Curriculum Support - Secondary)" userId="a2456b1b-a103-4fdc-b8a0-dcd50b93ffb1" providerId="ADAL" clId="{BBDD3DB5-ABC2-46BA-93BB-8304573256EB}" dt="2022-04-11T05:32:24.709" v="962" actId="1076"/>
          <ac:spMkLst>
            <pc:docMk/>
            <pc:sldMk cId="2218482195" sldId="291"/>
            <ac:spMk id="10" creationId="{40AC6EBF-B4F9-47A0-8D7A-8C4AD17CD98E}"/>
          </ac:spMkLst>
        </pc:spChg>
        <pc:spChg chg="mod">
          <ac:chgData name="Feetham, Fiona (Curriculum Support - Secondary)" userId="a2456b1b-a103-4fdc-b8a0-dcd50b93ffb1" providerId="ADAL" clId="{BBDD3DB5-ABC2-46BA-93BB-8304573256EB}" dt="2022-04-11T05:31:35.610" v="954" actId="20577"/>
          <ac:spMkLst>
            <pc:docMk/>
            <pc:sldMk cId="2218482195" sldId="291"/>
            <ac:spMk id="14" creationId="{51AD82B4-1967-46DA-AFFA-4A5184815429}"/>
          </ac:spMkLst>
        </pc:spChg>
        <pc:spChg chg="mod">
          <ac:chgData name="Feetham, Fiona (Curriculum Support - Secondary)" userId="a2456b1b-a103-4fdc-b8a0-dcd50b93ffb1" providerId="ADAL" clId="{BBDD3DB5-ABC2-46BA-93BB-8304573256EB}" dt="2022-04-11T05:31:52.874" v="960" actId="20577"/>
          <ac:spMkLst>
            <pc:docMk/>
            <pc:sldMk cId="2218482195" sldId="291"/>
            <ac:spMk id="15" creationId="{5540F01F-62DE-4F7F-9206-1DEA0C8BEF50}"/>
          </ac:spMkLst>
        </pc:spChg>
        <pc:spChg chg="mod">
          <ac:chgData name="Feetham, Fiona (Curriculum Support - Secondary)" userId="a2456b1b-a103-4fdc-b8a0-dcd50b93ffb1" providerId="ADAL" clId="{BBDD3DB5-ABC2-46BA-93BB-8304573256EB}" dt="2022-04-11T05:32:38.113" v="965" actId="1076"/>
          <ac:spMkLst>
            <pc:docMk/>
            <pc:sldMk cId="2218482195" sldId="291"/>
            <ac:spMk id="16" creationId="{110B7768-FB01-4335-B821-DD483A90E317}"/>
          </ac:spMkLst>
        </pc:spChg>
      </pc:sldChg>
      <pc:sldChg chg="delSp modSp mod delAnim modAnim">
        <pc:chgData name="Feetham, Fiona (Curriculum Support - Secondary)" userId="a2456b1b-a103-4fdc-b8a0-dcd50b93ffb1" providerId="ADAL" clId="{BBDD3DB5-ABC2-46BA-93BB-8304573256EB}" dt="2022-04-11T04:27:34.883" v="417"/>
        <pc:sldMkLst>
          <pc:docMk/>
          <pc:sldMk cId="2833900052" sldId="293"/>
        </pc:sldMkLst>
        <pc:picChg chg="mod">
          <ac:chgData name="Feetham, Fiona (Curriculum Support - Secondary)" userId="a2456b1b-a103-4fdc-b8a0-dcd50b93ffb1" providerId="ADAL" clId="{BBDD3DB5-ABC2-46BA-93BB-8304573256EB}" dt="2022-04-11T04:27:32.301" v="416" actId="1076"/>
          <ac:picMkLst>
            <pc:docMk/>
            <pc:sldMk cId="2833900052" sldId="293"/>
            <ac:picMk id="3" creationId="{D680DB53-2745-4426-855E-2D2E5F9EECD6}"/>
          </ac:picMkLst>
        </pc:picChg>
        <pc:picChg chg="del">
          <ac:chgData name="Feetham, Fiona (Curriculum Support - Secondary)" userId="a2456b1b-a103-4fdc-b8a0-dcd50b93ffb1" providerId="ADAL" clId="{BBDD3DB5-ABC2-46BA-93BB-8304573256EB}" dt="2022-04-11T04:25:58.884" v="415" actId="478"/>
          <ac:picMkLst>
            <pc:docMk/>
            <pc:sldMk cId="2833900052" sldId="293"/>
            <ac:picMk id="9" creationId="{0D359E96-355E-4EBB-A553-8C362BF48FD5}"/>
          </ac:picMkLst>
        </pc:picChg>
      </pc:sldChg>
      <pc:sldChg chg="delSp modSp mod delAnim modAnim">
        <pc:chgData name="Feetham, Fiona (Curriculum Support - Secondary)" userId="a2456b1b-a103-4fdc-b8a0-dcd50b93ffb1" providerId="ADAL" clId="{BBDD3DB5-ABC2-46BA-93BB-8304573256EB}" dt="2022-04-11T05:42:14.871" v="1034"/>
        <pc:sldMkLst>
          <pc:docMk/>
          <pc:sldMk cId="2519498003" sldId="294"/>
        </pc:sldMkLst>
        <pc:graphicFrameChg chg="modGraphic">
          <ac:chgData name="Feetham, Fiona (Curriculum Support - Secondary)" userId="a2456b1b-a103-4fdc-b8a0-dcd50b93ffb1" providerId="ADAL" clId="{BBDD3DB5-ABC2-46BA-93BB-8304573256EB}" dt="2022-04-11T05:40:40.487" v="1030" actId="20577"/>
          <ac:graphicFrameMkLst>
            <pc:docMk/>
            <pc:sldMk cId="2519498003" sldId="294"/>
            <ac:graphicFrameMk id="10" creationId="{19C85DBE-EFED-4369-B201-95B7BCB33379}"/>
          </ac:graphicFrameMkLst>
        </pc:graphicFrameChg>
        <pc:picChg chg="del mod">
          <ac:chgData name="Feetham, Fiona (Curriculum Support - Secondary)" userId="a2456b1b-a103-4fdc-b8a0-dcd50b93ffb1" providerId="ADAL" clId="{BBDD3DB5-ABC2-46BA-93BB-8304573256EB}" dt="2022-04-11T05:41:16.620" v="1032" actId="478"/>
          <ac:picMkLst>
            <pc:docMk/>
            <pc:sldMk cId="2519498003" sldId="294"/>
            <ac:picMk id="3" creationId="{8BB1ECF3-91A1-446A-ADB1-6A39B2C56999}"/>
          </ac:picMkLst>
        </pc:picChg>
        <pc:picChg chg="del">
          <ac:chgData name="Feetham, Fiona (Curriculum Support - Secondary)" userId="a2456b1b-a103-4fdc-b8a0-dcd50b93ffb1" providerId="ADAL" clId="{BBDD3DB5-ABC2-46BA-93BB-8304573256EB}" dt="2022-04-11T05:39:24.576" v="1025" actId="478"/>
          <ac:picMkLst>
            <pc:docMk/>
            <pc:sldMk cId="2519498003" sldId="294"/>
            <ac:picMk id="4" creationId="{9825A10F-13E1-40F5-977E-A30CFABF6C96}"/>
          </ac:picMkLst>
        </pc:picChg>
        <pc:picChg chg="mod">
          <ac:chgData name="Feetham, Fiona (Curriculum Support - Secondary)" userId="a2456b1b-a103-4fdc-b8a0-dcd50b93ffb1" providerId="ADAL" clId="{BBDD3DB5-ABC2-46BA-93BB-8304573256EB}" dt="2022-04-11T05:42:12.665" v="1033" actId="1076"/>
          <ac:picMkLst>
            <pc:docMk/>
            <pc:sldMk cId="2519498003" sldId="294"/>
            <ac:picMk id="7" creationId="{0407338C-E271-411A-8504-73BC9C69B984}"/>
          </ac:picMkLst>
        </pc:picChg>
      </pc:sldChg>
      <pc:sldChg chg="delSp modSp mod delAnim modAnim">
        <pc:chgData name="Feetham, Fiona (Curriculum Support - Secondary)" userId="a2456b1b-a103-4fdc-b8a0-dcd50b93ffb1" providerId="ADAL" clId="{BBDD3DB5-ABC2-46BA-93BB-8304573256EB}" dt="2022-04-11T04:35:21.763" v="423"/>
        <pc:sldMkLst>
          <pc:docMk/>
          <pc:sldMk cId="4097253672" sldId="297"/>
        </pc:sldMkLst>
        <pc:spChg chg="mod">
          <ac:chgData name="Feetham, Fiona (Curriculum Support - Secondary)" userId="a2456b1b-a103-4fdc-b8a0-dcd50b93ffb1" providerId="ADAL" clId="{BBDD3DB5-ABC2-46BA-93BB-8304573256EB}" dt="2022-04-11T00:54:49.659" v="55" actId="1076"/>
          <ac:spMkLst>
            <pc:docMk/>
            <pc:sldMk cId="4097253672" sldId="297"/>
            <ac:spMk id="11" creationId="{3EAFA4EB-F9C3-4685-9140-8F47835BADC9}"/>
          </ac:spMkLst>
        </pc:spChg>
        <pc:spChg chg="mod">
          <ac:chgData name="Feetham, Fiona (Curriculum Support - Secondary)" userId="a2456b1b-a103-4fdc-b8a0-dcd50b93ffb1" providerId="ADAL" clId="{BBDD3DB5-ABC2-46BA-93BB-8304573256EB}" dt="2022-04-11T00:56:45.426" v="68" actId="1076"/>
          <ac:spMkLst>
            <pc:docMk/>
            <pc:sldMk cId="4097253672" sldId="297"/>
            <ac:spMk id="13" creationId="{236DF242-4E0E-407D-A03B-4FD76CBB170E}"/>
          </ac:spMkLst>
        </pc:spChg>
        <pc:picChg chg="del mod">
          <ac:chgData name="Feetham, Fiona (Curriculum Support - Secondary)" userId="a2456b1b-a103-4fdc-b8a0-dcd50b93ffb1" providerId="ADAL" clId="{BBDD3DB5-ABC2-46BA-93BB-8304573256EB}" dt="2022-04-11T04:34:22.397" v="421" actId="478"/>
          <ac:picMkLst>
            <pc:docMk/>
            <pc:sldMk cId="4097253672" sldId="297"/>
            <ac:picMk id="3" creationId="{14571272-47DD-43F5-AE49-571D6BB74AB6}"/>
          </ac:picMkLst>
        </pc:picChg>
        <pc:picChg chg="mod">
          <ac:chgData name="Feetham, Fiona (Curriculum Support - Secondary)" userId="a2456b1b-a103-4fdc-b8a0-dcd50b93ffb1" providerId="ADAL" clId="{BBDD3DB5-ABC2-46BA-93BB-8304573256EB}" dt="2022-04-11T04:35:18.520" v="422" actId="1076"/>
          <ac:picMkLst>
            <pc:docMk/>
            <pc:sldMk cId="4097253672" sldId="297"/>
            <ac:picMk id="4" creationId="{C2B6A642-8777-4CA2-AF3B-623C89C36D08}"/>
          </ac:picMkLst>
        </pc:picChg>
        <pc:picChg chg="del">
          <ac:chgData name="Feetham, Fiona (Curriculum Support - Secondary)" userId="a2456b1b-a103-4fdc-b8a0-dcd50b93ffb1" providerId="ADAL" clId="{BBDD3DB5-ABC2-46BA-93BB-8304573256EB}" dt="2022-04-11T04:31:51.578" v="419" actId="478"/>
          <ac:picMkLst>
            <pc:docMk/>
            <pc:sldMk cId="4097253672" sldId="297"/>
            <ac:picMk id="6" creationId="{74D8938E-0823-4F5A-9EDA-18B4FB4D64E5}"/>
          </ac:picMkLst>
        </pc:picChg>
        <pc:picChg chg="mod">
          <ac:chgData name="Feetham, Fiona (Curriculum Support - Secondary)" userId="a2456b1b-a103-4fdc-b8a0-dcd50b93ffb1" providerId="ADAL" clId="{BBDD3DB5-ABC2-46BA-93BB-8304573256EB}" dt="2022-04-11T00:56:36.050" v="67" actId="1076"/>
          <ac:picMkLst>
            <pc:docMk/>
            <pc:sldMk cId="4097253672" sldId="297"/>
            <ac:picMk id="2050" creationId="{6E692359-50F2-40BB-8FCC-3E5134B3627C}"/>
          </ac:picMkLst>
        </pc:picChg>
      </pc:sldChg>
      <pc:sldChg chg="delSp modSp mod delAnim modAnim">
        <pc:chgData name="Feetham, Fiona (Curriculum Support - Secondary)" userId="a2456b1b-a103-4fdc-b8a0-dcd50b93ffb1" providerId="ADAL" clId="{BBDD3DB5-ABC2-46BA-93BB-8304573256EB}" dt="2022-04-11T04:52:33.629" v="435"/>
        <pc:sldMkLst>
          <pc:docMk/>
          <pc:sldMk cId="4025808152" sldId="298"/>
        </pc:sldMkLst>
        <pc:picChg chg="del">
          <ac:chgData name="Feetham, Fiona (Curriculum Support - Secondary)" userId="a2456b1b-a103-4fdc-b8a0-dcd50b93ffb1" providerId="ADAL" clId="{BBDD3DB5-ABC2-46BA-93BB-8304573256EB}" dt="2022-04-11T04:29:25.520" v="418" actId="478"/>
          <ac:picMkLst>
            <pc:docMk/>
            <pc:sldMk cId="4025808152" sldId="298"/>
            <ac:picMk id="3" creationId="{6250DFB5-7120-49D9-BB3A-CFFC99E8EF8D}"/>
          </ac:picMkLst>
        </pc:picChg>
        <pc:picChg chg="mod">
          <ac:chgData name="Feetham, Fiona (Curriculum Support - Secondary)" userId="a2456b1b-a103-4fdc-b8a0-dcd50b93ffb1" providerId="ADAL" clId="{BBDD3DB5-ABC2-46BA-93BB-8304573256EB}" dt="2022-04-11T04:51:16.169" v="433" actId="1076"/>
          <ac:picMkLst>
            <pc:docMk/>
            <pc:sldMk cId="4025808152" sldId="298"/>
            <ac:picMk id="4" creationId="{A21C4799-FAFD-4216-A7BF-CA4532BDE1C0}"/>
          </ac:picMkLst>
        </pc:picChg>
      </pc:sldChg>
      <pc:sldChg chg="delSp modSp mod delAnim modAnim modNotesTx">
        <pc:chgData name="Feetham, Fiona (Curriculum Support - Secondary)" userId="a2456b1b-a103-4fdc-b8a0-dcd50b93ffb1" providerId="ADAL" clId="{BBDD3DB5-ABC2-46BA-93BB-8304573256EB}" dt="2022-04-11T05:38:10.488" v="1024"/>
        <pc:sldMkLst>
          <pc:docMk/>
          <pc:sldMk cId="3556716730" sldId="299"/>
        </pc:sldMkLst>
        <pc:picChg chg="del">
          <ac:chgData name="Feetham, Fiona (Curriculum Support - Secondary)" userId="a2456b1b-a103-4fdc-b8a0-dcd50b93ffb1" providerId="ADAL" clId="{BBDD3DB5-ABC2-46BA-93BB-8304573256EB}" dt="2022-04-11T05:34:58.758" v="1017" actId="478"/>
          <ac:picMkLst>
            <pc:docMk/>
            <pc:sldMk cId="3556716730" sldId="299"/>
            <ac:picMk id="3" creationId="{920E3A53-305D-4A14-88A5-EE2117D062C9}"/>
          </ac:picMkLst>
        </pc:picChg>
        <pc:picChg chg="del mod">
          <ac:chgData name="Feetham, Fiona (Curriculum Support - Secondary)" userId="a2456b1b-a103-4fdc-b8a0-dcd50b93ffb1" providerId="ADAL" clId="{BBDD3DB5-ABC2-46BA-93BB-8304573256EB}" dt="2022-04-11T05:35:59.206" v="1020" actId="478"/>
          <ac:picMkLst>
            <pc:docMk/>
            <pc:sldMk cId="3556716730" sldId="299"/>
            <ac:picMk id="11" creationId="{0332F5BF-9984-49E4-98DB-2906A3CD14A3}"/>
          </ac:picMkLst>
        </pc:picChg>
        <pc:picChg chg="del mod">
          <ac:chgData name="Feetham, Fiona (Curriculum Support - Secondary)" userId="a2456b1b-a103-4fdc-b8a0-dcd50b93ffb1" providerId="ADAL" clId="{BBDD3DB5-ABC2-46BA-93BB-8304573256EB}" dt="2022-04-11T05:37:26.861" v="1022" actId="478"/>
          <ac:picMkLst>
            <pc:docMk/>
            <pc:sldMk cId="3556716730" sldId="299"/>
            <ac:picMk id="13" creationId="{EBC2D1FB-60FD-4187-A75C-83F5C5DCFA0E}"/>
          </ac:picMkLst>
        </pc:picChg>
        <pc:picChg chg="mod">
          <ac:chgData name="Feetham, Fiona (Curriculum Support - Secondary)" userId="a2456b1b-a103-4fdc-b8a0-dcd50b93ffb1" providerId="ADAL" clId="{BBDD3DB5-ABC2-46BA-93BB-8304573256EB}" dt="2022-04-11T05:38:07.909" v="1023" actId="1076"/>
          <ac:picMkLst>
            <pc:docMk/>
            <pc:sldMk cId="3556716730" sldId="299"/>
            <ac:picMk id="14" creationId="{C74560B2-5AF6-4664-AAD9-9B31C5410579}"/>
          </ac:picMkLst>
        </pc:picChg>
      </pc:sldChg>
      <pc:sldChg chg="delSp modSp mod delAnim modAnim">
        <pc:chgData name="Feetham, Fiona (Curriculum Support - Secondary)" userId="a2456b1b-a103-4fdc-b8a0-dcd50b93ffb1" providerId="ADAL" clId="{BBDD3DB5-ABC2-46BA-93BB-8304573256EB}" dt="2022-04-11T05:03:17.735" v="449" actId="1076"/>
        <pc:sldMkLst>
          <pc:docMk/>
          <pc:sldMk cId="287233540" sldId="300"/>
        </pc:sldMkLst>
        <pc:spChg chg="mod">
          <ac:chgData name="Feetham, Fiona (Curriculum Support - Secondary)" userId="a2456b1b-a103-4fdc-b8a0-dcd50b93ffb1" providerId="ADAL" clId="{BBDD3DB5-ABC2-46BA-93BB-8304573256EB}" dt="2022-04-11T04:46:04.764" v="430" actId="13926"/>
          <ac:spMkLst>
            <pc:docMk/>
            <pc:sldMk cId="287233540" sldId="300"/>
            <ac:spMk id="5" creationId="{FCD38D29-7EF9-4A0F-8EBD-82BA36200FA7}"/>
          </ac:spMkLst>
        </pc:spChg>
        <pc:spChg chg="mod">
          <ac:chgData name="Feetham, Fiona (Curriculum Support - Secondary)" userId="a2456b1b-a103-4fdc-b8a0-dcd50b93ffb1" providerId="ADAL" clId="{BBDD3DB5-ABC2-46BA-93BB-8304573256EB}" dt="2022-04-11T04:07:55.562" v="401" actId="1076"/>
          <ac:spMkLst>
            <pc:docMk/>
            <pc:sldMk cId="287233540" sldId="300"/>
            <ac:spMk id="7" creationId="{F61E0F81-5420-445F-9621-46AD22B1CBC2}"/>
          </ac:spMkLst>
        </pc:spChg>
        <pc:spChg chg="mod">
          <ac:chgData name="Feetham, Fiona (Curriculum Support - Secondary)" userId="a2456b1b-a103-4fdc-b8a0-dcd50b93ffb1" providerId="ADAL" clId="{BBDD3DB5-ABC2-46BA-93BB-8304573256EB}" dt="2022-04-11T01:12:35.533" v="152" actId="14100"/>
          <ac:spMkLst>
            <pc:docMk/>
            <pc:sldMk cId="287233540" sldId="300"/>
            <ac:spMk id="8" creationId="{67C735E4-724F-4CD3-A8BD-B20A1909C182}"/>
          </ac:spMkLst>
        </pc:spChg>
        <pc:spChg chg="mod">
          <ac:chgData name="Feetham, Fiona (Curriculum Support - Secondary)" userId="a2456b1b-a103-4fdc-b8a0-dcd50b93ffb1" providerId="ADAL" clId="{BBDD3DB5-ABC2-46BA-93BB-8304573256EB}" dt="2022-04-11T01:12:48.508" v="154" actId="14100"/>
          <ac:spMkLst>
            <pc:docMk/>
            <pc:sldMk cId="287233540" sldId="300"/>
            <ac:spMk id="9" creationId="{82954894-86C7-4AE7-AB9B-8E97F28C3E0A}"/>
          </ac:spMkLst>
        </pc:spChg>
        <pc:spChg chg="mod">
          <ac:chgData name="Feetham, Fiona (Curriculum Support - Secondary)" userId="a2456b1b-a103-4fdc-b8a0-dcd50b93ffb1" providerId="ADAL" clId="{BBDD3DB5-ABC2-46BA-93BB-8304573256EB}" dt="2022-04-11T05:03:17.735" v="449" actId="1076"/>
          <ac:spMkLst>
            <pc:docMk/>
            <pc:sldMk cId="287233540" sldId="300"/>
            <ac:spMk id="10" creationId="{D2A36B53-6D31-492E-8723-2370B8E1EE2E}"/>
          </ac:spMkLst>
        </pc:spChg>
        <pc:spChg chg="mod">
          <ac:chgData name="Feetham, Fiona (Curriculum Support - Secondary)" userId="a2456b1b-a103-4fdc-b8a0-dcd50b93ffb1" providerId="ADAL" clId="{BBDD3DB5-ABC2-46BA-93BB-8304573256EB}" dt="2022-04-11T04:08:05.176" v="402" actId="1076"/>
          <ac:spMkLst>
            <pc:docMk/>
            <pc:sldMk cId="287233540" sldId="300"/>
            <ac:spMk id="11" creationId="{E16F8AF1-39ED-4DAC-950E-653AD1AA1A4F}"/>
          </ac:spMkLst>
        </pc:spChg>
        <pc:spChg chg="mod">
          <ac:chgData name="Feetham, Fiona (Curriculum Support - Secondary)" userId="a2456b1b-a103-4fdc-b8a0-dcd50b93ffb1" providerId="ADAL" clId="{BBDD3DB5-ABC2-46BA-93BB-8304573256EB}" dt="2022-04-11T04:07:37.478" v="398" actId="1076"/>
          <ac:spMkLst>
            <pc:docMk/>
            <pc:sldMk cId="287233540" sldId="300"/>
            <ac:spMk id="12" creationId="{42828DDD-CBC6-4D3A-A4FC-6FBE57F25A70}"/>
          </ac:spMkLst>
        </pc:spChg>
        <pc:spChg chg="mod">
          <ac:chgData name="Feetham, Fiona (Curriculum Support - Secondary)" userId="a2456b1b-a103-4fdc-b8a0-dcd50b93ffb1" providerId="ADAL" clId="{BBDD3DB5-ABC2-46BA-93BB-8304573256EB}" dt="2022-04-11T04:07:50.588" v="400" actId="1076"/>
          <ac:spMkLst>
            <pc:docMk/>
            <pc:sldMk cId="287233540" sldId="300"/>
            <ac:spMk id="14" creationId="{F1F98CDD-3905-4F0C-BA4E-E6D0E7B4EFDC}"/>
          </ac:spMkLst>
        </pc:spChg>
        <pc:picChg chg="del">
          <ac:chgData name="Feetham, Fiona (Curriculum Support - Secondary)" userId="a2456b1b-a103-4fdc-b8a0-dcd50b93ffb1" providerId="ADAL" clId="{BBDD3DB5-ABC2-46BA-93BB-8304573256EB}" dt="2022-04-11T03:48:52.368" v="339" actId="478"/>
          <ac:picMkLst>
            <pc:docMk/>
            <pc:sldMk cId="287233540" sldId="300"/>
            <ac:picMk id="3" creationId="{70948A27-77D9-46A3-9E76-2CD58819AE1B}"/>
          </ac:picMkLst>
        </pc:picChg>
        <pc:picChg chg="del mod">
          <ac:chgData name="Feetham, Fiona (Curriculum Support - Secondary)" userId="a2456b1b-a103-4fdc-b8a0-dcd50b93ffb1" providerId="ADAL" clId="{BBDD3DB5-ABC2-46BA-93BB-8304573256EB}" dt="2022-04-11T04:17:21.327" v="412" actId="478"/>
          <ac:picMkLst>
            <pc:docMk/>
            <pc:sldMk cId="287233540" sldId="300"/>
            <ac:picMk id="4" creationId="{7651CCB4-5B06-4684-9FDA-543B9F59EC33}"/>
          </ac:picMkLst>
        </pc:picChg>
        <pc:picChg chg="del mod">
          <ac:chgData name="Feetham, Fiona (Curriculum Support - Secondary)" userId="a2456b1b-a103-4fdc-b8a0-dcd50b93ffb1" providerId="ADAL" clId="{BBDD3DB5-ABC2-46BA-93BB-8304573256EB}" dt="2022-04-11T04:38:27.181" v="425" actId="478"/>
          <ac:picMkLst>
            <pc:docMk/>
            <pc:sldMk cId="287233540" sldId="300"/>
            <ac:picMk id="6" creationId="{F3402722-A3E4-4843-84BE-B811064A16C1}"/>
          </ac:picMkLst>
        </pc:picChg>
        <pc:picChg chg="del mod">
          <ac:chgData name="Feetham, Fiona (Curriculum Support - Secondary)" userId="a2456b1b-a103-4fdc-b8a0-dcd50b93ffb1" providerId="ADAL" clId="{BBDD3DB5-ABC2-46BA-93BB-8304573256EB}" dt="2022-04-11T04:45:57.126" v="429" actId="478"/>
          <ac:picMkLst>
            <pc:docMk/>
            <pc:sldMk cId="287233540" sldId="300"/>
            <ac:picMk id="15" creationId="{11FC1288-14E5-4CF9-9B47-3A3E89849533}"/>
          </ac:picMkLst>
        </pc:picChg>
        <pc:picChg chg="mod">
          <ac:chgData name="Feetham, Fiona (Curriculum Support - Secondary)" userId="a2456b1b-a103-4fdc-b8a0-dcd50b93ffb1" providerId="ADAL" clId="{BBDD3DB5-ABC2-46BA-93BB-8304573256EB}" dt="2022-04-11T04:48:09.553" v="431" actId="1076"/>
          <ac:picMkLst>
            <pc:docMk/>
            <pc:sldMk cId="287233540" sldId="300"/>
            <ac:picMk id="16" creationId="{E1542C2B-D839-4C51-A872-F421EDA4BBB9}"/>
          </ac:picMkLst>
        </pc:picChg>
      </pc:sldChg>
      <pc:sldChg chg="addSp delSp modSp mod delAnim modAnim">
        <pc:chgData name="Feetham, Fiona (Curriculum Support - Secondary)" userId="a2456b1b-a103-4fdc-b8a0-dcd50b93ffb1" providerId="ADAL" clId="{BBDD3DB5-ABC2-46BA-93BB-8304573256EB}" dt="2022-04-12T02:20:49.852" v="1052" actId="1076"/>
        <pc:sldMkLst>
          <pc:docMk/>
          <pc:sldMk cId="105918772" sldId="301"/>
        </pc:sldMkLst>
        <pc:spChg chg="mod">
          <ac:chgData name="Feetham, Fiona (Curriculum Support - Secondary)" userId="a2456b1b-a103-4fdc-b8a0-dcd50b93ffb1" providerId="ADAL" clId="{BBDD3DB5-ABC2-46BA-93BB-8304573256EB}" dt="2022-04-11T04:10:54.275" v="408" actId="20577"/>
          <ac:spMkLst>
            <pc:docMk/>
            <pc:sldMk cId="105918772" sldId="301"/>
            <ac:spMk id="2" creationId="{6EB6C431-0DE8-42D8-922B-BDE0FE07E1F0}"/>
          </ac:spMkLst>
        </pc:spChg>
        <pc:spChg chg="add mod">
          <ac:chgData name="Feetham, Fiona (Curriculum Support - Secondary)" userId="a2456b1b-a103-4fdc-b8a0-dcd50b93ffb1" providerId="ADAL" clId="{BBDD3DB5-ABC2-46BA-93BB-8304573256EB}" dt="2022-04-11T03:46:53.373" v="314" actId="20577"/>
          <ac:spMkLst>
            <pc:docMk/>
            <pc:sldMk cId="105918772" sldId="301"/>
            <ac:spMk id="3" creationId="{77E4C601-7EC2-44A5-888C-69F557F2D516}"/>
          </ac:spMkLst>
        </pc:spChg>
        <pc:spChg chg="del">
          <ac:chgData name="Feetham, Fiona (Curriculum Support - Secondary)" userId="a2456b1b-a103-4fdc-b8a0-dcd50b93ffb1" providerId="ADAL" clId="{BBDD3DB5-ABC2-46BA-93BB-8304573256EB}" dt="2022-04-11T00:31:18.783" v="0" actId="478"/>
          <ac:spMkLst>
            <pc:docMk/>
            <pc:sldMk cId="105918772" sldId="301"/>
            <ac:spMk id="6" creationId="{8B683C36-94DC-4C70-9524-F14E6D844340}"/>
          </ac:spMkLst>
        </pc:spChg>
        <pc:spChg chg="add mod">
          <ac:chgData name="Feetham, Fiona (Curriculum Support - Secondary)" userId="a2456b1b-a103-4fdc-b8a0-dcd50b93ffb1" providerId="ADAL" clId="{BBDD3DB5-ABC2-46BA-93BB-8304573256EB}" dt="2022-04-11T00:31:24.479" v="2" actId="1076"/>
          <ac:spMkLst>
            <pc:docMk/>
            <pc:sldMk cId="105918772" sldId="301"/>
            <ac:spMk id="7" creationId="{3E11112E-BFC4-4A15-83FC-AA6DEB276619}"/>
          </ac:spMkLst>
        </pc:spChg>
        <pc:spChg chg="del">
          <ac:chgData name="Feetham, Fiona (Curriculum Support - Secondary)" userId="a2456b1b-a103-4fdc-b8a0-dcd50b93ffb1" providerId="ADAL" clId="{BBDD3DB5-ABC2-46BA-93BB-8304573256EB}" dt="2022-04-11T00:32:11.673" v="8" actId="478"/>
          <ac:spMkLst>
            <pc:docMk/>
            <pc:sldMk cId="105918772" sldId="301"/>
            <ac:spMk id="8" creationId="{86DE1DA7-B0A6-4421-8EEB-2FDDBD2DAA3A}"/>
          </ac:spMkLst>
        </pc:spChg>
        <pc:spChg chg="add mod">
          <ac:chgData name="Feetham, Fiona (Curriculum Support - Secondary)" userId="a2456b1b-a103-4fdc-b8a0-dcd50b93ffb1" providerId="ADAL" clId="{BBDD3DB5-ABC2-46BA-93BB-8304573256EB}" dt="2022-04-11T00:33:04.341" v="15" actId="20577"/>
          <ac:spMkLst>
            <pc:docMk/>
            <pc:sldMk cId="105918772" sldId="301"/>
            <ac:spMk id="9" creationId="{E131A7E8-C196-4642-928B-4E44C8B47694}"/>
          </ac:spMkLst>
        </pc:spChg>
        <pc:spChg chg="add del mod">
          <ac:chgData name="Feetham, Fiona (Curriculum Support - Secondary)" userId="a2456b1b-a103-4fdc-b8a0-dcd50b93ffb1" providerId="ADAL" clId="{BBDD3DB5-ABC2-46BA-93BB-8304573256EB}" dt="2022-04-11T00:32:46.363" v="13"/>
          <ac:spMkLst>
            <pc:docMk/>
            <pc:sldMk cId="105918772" sldId="301"/>
            <ac:spMk id="10" creationId="{B66C7814-1845-455A-B858-A307701A308B}"/>
          </ac:spMkLst>
        </pc:spChg>
        <pc:spChg chg="add del mod">
          <ac:chgData name="Feetham, Fiona (Curriculum Support - Secondary)" userId="a2456b1b-a103-4fdc-b8a0-dcd50b93ffb1" providerId="ADAL" clId="{BBDD3DB5-ABC2-46BA-93BB-8304573256EB}" dt="2022-04-11T00:33:14.594" v="18"/>
          <ac:spMkLst>
            <pc:docMk/>
            <pc:sldMk cId="105918772" sldId="301"/>
            <ac:spMk id="11" creationId="{333AD82A-63F1-4EF2-AA54-90BDC9163056}"/>
          </ac:spMkLst>
        </pc:spChg>
        <pc:spChg chg="add mod">
          <ac:chgData name="Feetham, Fiona (Curriculum Support - Secondary)" userId="a2456b1b-a103-4fdc-b8a0-dcd50b93ffb1" providerId="ADAL" clId="{BBDD3DB5-ABC2-46BA-93BB-8304573256EB}" dt="2022-04-11T00:33:58.786" v="23" actId="20577"/>
          <ac:spMkLst>
            <pc:docMk/>
            <pc:sldMk cId="105918772" sldId="301"/>
            <ac:spMk id="13" creationId="{077ACC0D-9324-43E9-B20D-DECF5D852BCF}"/>
          </ac:spMkLst>
        </pc:spChg>
        <pc:picChg chg="del mod">
          <ac:chgData name="Feetham, Fiona (Curriculum Support - Secondary)" userId="a2456b1b-a103-4fdc-b8a0-dcd50b93ffb1" providerId="ADAL" clId="{BBDD3DB5-ABC2-46BA-93BB-8304573256EB}" dt="2022-04-12T02:16:23.190" v="1045" actId="478"/>
          <ac:picMkLst>
            <pc:docMk/>
            <pc:sldMk cId="105918772" sldId="301"/>
            <ac:picMk id="4" creationId="{8C94D88F-A125-4242-8A98-E62DCEA852DE}"/>
          </ac:picMkLst>
        </pc:picChg>
        <pc:picChg chg="del">
          <ac:chgData name="Feetham, Fiona (Curriculum Support - Secondary)" userId="a2456b1b-a103-4fdc-b8a0-dcd50b93ffb1" providerId="ADAL" clId="{BBDD3DB5-ABC2-46BA-93BB-8304573256EB}" dt="2022-04-11T03:39:29.433" v="187" actId="478"/>
          <ac:picMkLst>
            <pc:docMk/>
            <pc:sldMk cId="105918772" sldId="301"/>
            <ac:picMk id="4" creationId="{97BFE022-59CC-455D-8D6E-84B692608F96}"/>
          </ac:picMkLst>
        </pc:picChg>
        <pc:picChg chg="del">
          <ac:chgData name="Feetham, Fiona (Curriculum Support - Secondary)" userId="a2456b1b-a103-4fdc-b8a0-dcd50b93ffb1" providerId="ADAL" clId="{BBDD3DB5-ABC2-46BA-93BB-8304573256EB}" dt="2022-04-12T02:18:18.037" v="1046" actId="478"/>
          <ac:picMkLst>
            <pc:docMk/>
            <pc:sldMk cId="105918772" sldId="301"/>
            <ac:picMk id="6" creationId="{1CEB25C1-EA23-4532-8E88-A7E40EBEBC02}"/>
          </ac:picMkLst>
        </pc:picChg>
        <pc:picChg chg="mod">
          <ac:chgData name="Feetham, Fiona (Curriculum Support - Secondary)" userId="a2456b1b-a103-4fdc-b8a0-dcd50b93ffb1" providerId="ADAL" clId="{BBDD3DB5-ABC2-46BA-93BB-8304573256EB}" dt="2022-04-12T02:20:49.852" v="1052" actId="1076"/>
          <ac:picMkLst>
            <pc:docMk/>
            <pc:sldMk cId="105918772" sldId="301"/>
            <ac:picMk id="8" creationId="{EDD1BEA9-DE0D-4F3D-AF17-73A31BADF3A7}"/>
          </ac:picMkLst>
        </pc:picChg>
        <pc:picChg chg="del mod">
          <ac:chgData name="Feetham, Fiona (Curriculum Support - Secondary)" userId="a2456b1b-a103-4fdc-b8a0-dcd50b93ffb1" providerId="ADAL" clId="{BBDD3DB5-ABC2-46BA-93BB-8304573256EB}" dt="2022-04-11T03:40:35.337" v="190" actId="478"/>
          <ac:picMkLst>
            <pc:docMk/>
            <pc:sldMk cId="105918772" sldId="301"/>
            <ac:picMk id="14" creationId="{4542A933-B04E-4989-AF16-0ACA5AD9C6B8}"/>
          </ac:picMkLst>
        </pc:picChg>
        <pc:picChg chg="del mod">
          <ac:chgData name="Feetham, Fiona (Curriculum Support - Secondary)" userId="a2456b1b-a103-4fdc-b8a0-dcd50b93ffb1" providerId="ADAL" clId="{BBDD3DB5-ABC2-46BA-93BB-8304573256EB}" dt="2022-04-11T03:44:17.223" v="309" actId="478"/>
          <ac:picMkLst>
            <pc:docMk/>
            <pc:sldMk cId="105918772" sldId="301"/>
            <ac:picMk id="15" creationId="{1780C273-A90B-444D-8989-B0FF41EFDAF3}"/>
          </ac:picMkLst>
        </pc:picChg>
        <pc:picChg chg="del mod">
          <ac:chgData name="Feetham, Fiona (Curriculum Support - Secondary)" userId="a2456b1b-a103-4fdc-b8a0-dcd50b93ffb1" providerId="ADAL" clId="{BBDD3DB5-ABC2-46BA-93BB-8304573256EB}" dt="2022-04-11T03:45:28.080" v="311" actId="478"/>
          <ac:picMkLst>
            <pc:docMk/>
            <pc:sldMk cId="105918772" sldId="301"/>
            <ac:picMk id="16" creationId="{9DE8B98F-181A-4540-8289-A7CA2EEA71B5}"/>
          </ac:picMkLst>
        </pc:picChg>
        <pc:picChg chg="del mod">
          <ac:chgData name="Feetham, Fiona (Curriculum Support - Secondary)" userId="a2456b1b-a103-4fdc-b8a0-dcd50b93ffb1" providerId="ADAL" clId="{BBDD3DB5-ABC2-46BA-93BB-8304573256EB}" dt="2022-04-11T04:10:59.006" v="409" actId="478"/>
          <ac:picMkLst>
            <pc:docMk/>
            <pc:sldMk cId="105918772" sldId="301"/>
            <ac:picMk id="17" creationId="{F0CAE194-2901-413D-957D-C9597318A1EC}"/>
          </ac:picMkLst>
        </pc:picChg>
        <pc:picChg chg="mod">
          <ac:chgData name="Feetham, Fiona (Curriculum Support - Secondary)" userId="a2456b1b-a103-4fdc-b8a0-dcd50b93ffb1" providerId="ADAL" clId="{BBDD3DB5-ABC2-46BA-93BB-8304573256EB}" dt="2022-04-11T04:12:06.619" v="410" actId="1076"/>
          <ac:picMkLst>
            <pc:docMk/>
            <pc:sldMk cId="105918772" sldId="301"/>
            <ac:picMk id="18" creationId="{FFF593AB-6428-4E21-B91E-1CEFB29B12E2}"/>
          </ac:picMkLst>
        </pc:picChg>
      </pc:sldChg>
      <pc:sldChg chg="addSp delSp modSp mod delAnim modAnim">
        <pc:chgData name="Feetham, Fiona (Curriculum Support - Secondary)" userId="a2456b1b-a103-4fdc-b8a0-dcd50b93ffb1" providerId="ADAL" clId="{BBDD3DB5-ABC2-46BA-93BB-8304573256EB}" dt="2022-04-11T04:54:10.707" v="443"/>
        <pc:sldMkLst>
          <pc:docMk/>
          <pc:sldMk cId="2692775499" sldId="302"/>
        </pc:sldMkLst>
        <pc:spChg chg="add mod">
          <ac:chgData name="Feetham, Fiona (Curriculum Support - Secondary)" userId="a2456b1b-a103-4fdc-b8a0-dcd50b93ffb1" providerId="ADAL" clId="{BBDD3DB5-ABC2-46BA-93BB-8304573256EB}" dt="2022-04-11T00:51:39.552" v="45" actId="1076"/>
          <ac:spMkLst>
            <pc:docMk/>
            <pc:sldMk cId="2692775499" sldId="302"/>
            <ac:spMk id="3" creationId="{74739329-4426-4748-B2E2-B5C736A0B0C4}"/>
          </ac:spMkLst>
        </pc:spChg>
        <pc:spChg chg="add mod">
          <ac:chgData name="Feetham, Fiona (Curriculum Support - Secondary)" userId="a2456b1b-a103-4fdc-b8a0-dcd50b93ffb1" providerId="ADAL" clId="{BBDD3DB5-ABC2-46BA-93BB-8304573256EB}" dt="2022-04-11T00:52:09.753" v="49" actId="1076"/>
          <ac:spMkLst>
            <pc:docMk/>
            <pc:sldMk cId="2692775499" sldId="302"/>
            <ac:spMk id="4" creationId="{6CD802E3-2668-4EE0-A64C-A59A83005F3F}"/>
          </ac:spMkLst>
        </pc:spChg>
        <pc:spChg chg="add mod">
          <ac:chgData name="Feetham, Fiona (Curriculum Support - Secondary)" userId="a2456b1b-a103-4fdc-b8a0-dcd50b93ffb1" providerId="ADAL" clId="{BBDD3DB5-ABC2-46BA-93BB-8304573256EB}" dt="2022-04-11T00:51:29.978" v="43" actId="1076"/>
          <ac:spMkLst>
            <pc:docMk/>
            <pc:sldMk cId="2692775499" sldId="302"/>
            <ac:spMk id="7" creationId="{579A253F-3C71-4B0F-8B10-0668DB2E0A0B}"/>
          </ac:spMkLst>
        </pc:spChg>
        <pc:spChg chg="add mod">
          <ac:chgData name="Feetham, Fiona (Curriculum Support - Secondary)" userId="a2456b1b-a103-4fdc-b8a0-dcd50b93ffb1" providerId="ADAL" clId="{BBDD3DB5-ABC2-46BA-93BB-8304573256EB}" dt="2022-04-11T00:51:35.510" v="44" actId="1076"/>
          <ac:spMkLst>
            <pc:docMk/>
            <pc:sldMk cId="2692775499" sldId="302"/>
            <ac:spMk id="8" creationId="{44B3B136-1C04-4991-BFEA-CD00252A2D4D}"/>
          </ac:spMkLst>
        </pc:spChg>
        <pc:spChg chg="mod">
          <ac:chgData name="Feetham, Fiona (Curriculum Support - Secondary)" userId="a2456b1b-a103-4fdc-b8a0-dcd50b93ffb1" providerId="ADAL" clId="{BBDD3DB5-ABC2-46BA-93BB-8304573256EB}" dt="2022-04-11T04:52:47.606" v="436" actId="20577"/>
          <ac:spMkLst>
            <pc:docMk/>
            <pc:sldMk cId="2692775499" sldId="302"/>
            <ac:spMk id="10" creationId="{E8CD5A68-C6E2-46E5-B90A-5814CA5C4384}"/>
          </ac:spMkLst>
        </pc:spChg>
        <pc:spChg chg="del">
          <ac:chgData name="Feetham, Fiona (Curriculum Support - Secondary)" userId="a2456b1b-a103-4fdc-b8a0-dcd50b93ffb1" providerId="ADAL" clId="{BBDD3DB5-ABC2-46BA-93BB-8304573256EB}" dt="2022-04-11T00:50:18.997" v="32" actId="478"/>
          <ac:spMkLst>
            <pc:docMk/>
            <pc:sldMk cId="2692775499" sldId="302"/>
            <ac:spMk id="11" creationId="{1587D812-8473-4441-B117-F344B98B0652}"/>
          </ac:spMkLst>
        </pc:spChg>
        <pc:spChg chg="del mod">
          <ac:chgData name="Feetham, Fiona (Curriculum Support - Secondary)" userId="a2456b1b-a103-4fdc-b8a0-dcd50b93ffb1" providerId="ADAL" clId="{BBDD3DB5-ABC2-46BA-93BB-8304573256EB}" dt="2022-04-11T00:51:16.507" v="42" actId="478"/>
          <ac:spMkLst>
            <pc:docMk/>
            <pc:sldMk cId="2692775499" sldId="302"/>
            <ac:spMk id="12" creationId="{96A09D58-6D6F-40D2-9B51-F002383E241E}"/>
          </ac:spMkLst>
        </pc:spChg>
        <pc:spChg chg="add mod">
          <ac:chgData name="Feetham, Fiona (Curriculum Support - Secondary)" userId="a2456b1b-a103-4fdc-b8a0-dcd50b93ffb1" providerId="ADAL" clId="{BBDD3DB5-ABC2-46BA-93BB-8304573256EB}" dt="2022-04-11T04:53:08.542" v="440" actId="255"/>
          <ac:spMkLst>
            <pc:docMk/>
            <pc:sldMk cId="2692775499" sldId="302"/>
            <ac:spMk id="13" creationId="{33004A59-D58C-4EEB-9A5D-7A246DC13BF5}"/>
          </ac:spMkLst>
        </pc:spChg>
        <pc:picChg chg="del">
          <ac:chgData name="Feetham, Fiona (Curriculum Support - Secondary)" userId="a2456b1b-a103-4fdc-b8a0-dcd50b93ffb1" providerId="ADAL" clId="{BBDD3DB5-ABC2-46BA-93BB-8304573256EB}" dt="2022-04-11T04:53:19.083" v="441" actId="478"/>
          <ac:picMkLst>
            <pc:docMk/>
            <pc:sldMk cId="2692775499" sldId="302"/>
            <ac:picMk id="2" creationId="{B81D2414-5A26-4363-A113-727324FDBB19}"/>
          </ac:picMkLst>
        </pc:picChg>
        <pc:picChg chg="mod">
          <ac:chgData name="Feetham, Fiona (Curriculum Support - Secondary)" userId="a2456b1b-a103-4fdc-b8a0-dcd50b93ffb1" providerId="ADAL" clId="{BBDD3DB5-ABC2-46BA-93BB-8304573256EB}" dt="2022-04-11T04:54:07.829" v="442" actId="1076"/>
          <ac:picMkLst>
            <pc:docMk/>
            <pc:sldMk cId="2692775499" sldId="302"/>
            <ac:picMk id="9" creationId="{B7AEF461-DB3C-4716-A823-3B7027D46B24}"/>
          </ac:picMkLst>
        </pc:picChg>
      </pc:sldChg>
      <pc:sldChg chg="delSp modSp mod delAnim modAnim">
        <pc:chgData name="Feetham, Fiona (Curriculum Support - Secondary)" userId="a2456b1b-a103-4fdc-b8a0-dcd50b93ffb1" providerId="ADAL" clId="{BBDD3DB5-ABC2-46BA-93BB-8304573256EB}" dt="2022-04-11T05:09:26.938" v="477"/>
        <pc:sldMkLst>
          <pc:docMk/>
          <pc:sldMk cId="4124984593" sldId="303"/>
        </pc:sldMkLst>
        <pc:spChg chg="mod">
          <ac:chgData name="Feetham, Fiona (Curriculum Support - Secondary)" userId="a2456b1b-a103-4fdc-b8a0-dcd50b93ffb1" providerId="ADAL" clId="{BBDD3DB5-ABC2-46BA-93BB-8304573256EB}" dt="2022-04-11T05:05:59.965" v="450" actId="13926"/>
          <ac:spMkLst>
            <pc:docMk/>
            <pc:sldMk cId="4124984593" sldId="303"/>
            <ac:spMk id="4" creationId="{A354694D-E735-42E9-94AF-B2E2C57534CC}"/>
          </ac:spMkLst>
        </pc:spChg>
        <pc:spChg chg="mod">
          <ac:chgData name="Feetham, Fiona (Curriculum Support - Secondary)" userId="a2456b1b-a103-4fdc-b8a0-dcd50b93ffb1" providerId="ADAL" clId="{BBDD3DB5-ABC2-46BA-93BB-8304573256EB}" dt="2022-04-11T05:08:13.003" v="463" actId="20577"/>
          <ac:spMkLst>
            <pc:docMk/>
            <pc:sldMk cId="4124984593" sldId="303"/>
            <ac:spMk id="6" creationId="{A503EF16-BE2E-4A29-BCD0-B72E2839E39F}"/>
          </ac:spMkLst>
        </pc:spChg>
        <pc:spChg chg="mod">
          <ac:chgData name="Feetham, Fiona (Curriculum Support - Secondary)" userId="a2456b1b-a103-4fdc-b8a0-dcd50b93ffb1" providerId="ADAL" clId="{BBDD3DB5-ABC2-46BA-93BB-8304573256EB}" dt="2022-04-11T01:13:12.329" v="156" actId="14100"/>
          <ac:spMkLst>
            <pc:docMk/>
            <pc:sldMk cId="4124984593" sldId="303"/>
            <ac:spMk id="7" creationId="{5E8945C8-4F22-4816-BFB8-DB5ABFF33F86}"/>
          </ac:spMkLst>
        </pc:spChg>
        <pc:spChg chg="mod">
          <ac:chgData name="Feetham, Fiona (Curriculum Support - Secondary)" userId="a2456b1b-a103-4fdc-b8a0-dcd50b93ffb1" providerId="ADAL" clId="{BBDD3DB5-ABC2-46BA-93BB-8304573256EB}" dt="2022-04-11T05:08:23.017" v="474" actId="20577"/>
          <ac:spMkLst>
            <pc:docMk/>
            <pc:sldMk cId="4124984593" sldId="303"/>
            <ac:spMk id="11" creationId="{21D40A1C-C596-4B12-8120-5F8EA5C7D474}"/>
          </ac:spMkLst>
        </pc:spChg>
        <pc:picChg chg="del mod">
          <ac:chgData name="Feetham, Fiona (Curriculum Support - Secondary)" userId="a2456b1b-a103-4fdc-b8a0-dcd50b93ffb1" providerId="ADAL" clId="{BBDD3DB5-ABC2-46BA-93BB-8304573256EB}" dt="2022-04-11T05:08:26.292" v="475" actId="478"/>
          <ac:picMkLst>
            <pc:docMk/>
            <pc:sldMk cId="4124984593" sldId="303"/>
            <ac:picMk id="2" creationId="{AEB47283-0346-49EB-9E1D-E9A5138BC405}"/>
          </ac:picMkLst>
        </pc:picChg>
        <pc:picChg chg="del">
          <ac:chgData name="Feetham, Fiona (Curriculum Support - Secondary)" userId="a2456b1b-a103-4fdc-b8a0-dcd50b93ffb1" providerId="ADAL" clId="{BBDD3DB5-ABC2-46BA-93BB-8304573256EB}" dt="2022-04-11T04:55:41.706" v="444" actId="478"/>
          <ac:picMkLst>
            <pc:docMk/>
            <pc:sldMk cId="4124984593" sldId="303"/>
            <ac:picMk id="3" creationId="{23CDDF3C-5778-4E66-AA9F-BFCC3436C388}"/>
          </ac:picMkLst>
        </pc:picChg>
        <pc:picChg chg="mod">
          <ac:chgData name="Feetham, Fiona (Curriculum Support - Secondary)" userId="a2456b1b-a103-4fdc-b8a0-dcd50b93ffb1" providerId="ADAL" clId="{BBDD3DB5-ABC2-46BA-93BB-8304573256EB}" dt="2022-04-11T05:09:24.671" v="476" actId="1076"/>
          <ac:picMkLst>
            <pc:docMk/>
            <pc:sldMk cId="4124984593" sldId="303"/>
            <ac:picMk id="8" creationId="{E59A4961-E9B9-4958-863C-3853FEC9AA6C}"/>
          </ac:picMkLst>
        </pc:picChg>
      </pc:sldChg>
      <pc:sldChg chg="del">
        <pc:chgData name="Feetham, Fiona (Curriculum Support - Secondary)" userId="a2456b1b-a103-4fdc-b8a0-dcd50b93ffb1" providerId="ADAL" clId="{BBDD3DB5-ABC2-46BA-93BB-8304573256EB}" dt="2022-04-11T00:34:18.624" v="24" actId="47"/>
        <pc:sldMkLst>
          <pc:docMk/>
          <pc:sldMk cId="202726385" sldId="304"/>
        </pc:sldMkLst>
      </pc:sldChg>
      <pc:sldChg chg="delSp del mod delAnim">
        <pc:chgData name="Feetham, Fiona (Curriculum Support - Secondary)" userId="a2456b1b-a103-4fdc-b8a0-dcd50b93ffb1" providerId="ADAL" clId="{BBDD3DB5-ABC2-46BA-93BB-8304573256EB}" dt="2022-04-11T00:53:32.760" v="52" actId="47"/>
        <pc:sldMkLst>
          <pc:docMk/>
          <pc:sldMk cId="810540731" sldId="305"/>
        </pc:sldMkLst>
        <pc:spChg chg="del">
          <ac:chgData name="Feetham, Fiona (Curriculum Support - Secondary)" userId="a2456b1b-a103-4fdc-b8a0-dcd50b93ffb1" providerId="ADAL" clId="{BBDD3DB5-ABC2-46BA-93BB-8304573256EB}" dt="2022-04-11T00:53:27.103" v="51" actId="478"/>
          <ac:spMkLst>
            <pc:docMk/>
            <pc:sldMk cId="810540731" sldId="305"/>
            <ac:spMk id="7" creationId="{112768CD-44CF-4256-A7A1-E34CAD49301E}"/>
          </ac:spMkLst>
        </pc:spChg>
        <pc:spChg chg="del">
          <ac:chgData name="Feetham, Fiona (Curriculum Support - Secondary)" userId="a2456b1b-a103-4fdc-b8a0-dcd50b93ffb1" providerId="ADAL" clId="{BBDD3DB5-ABC2-46BA-93BB-8304573256EB}" dt="2022-04-11T00:53:26.176" v="50" actId="478"/>
          <ac:spMkLst>
            <pc:docMk/>
            <pc:sldMk cId="810540731" sldId="305"/>
            <ac:spMk id="8" creationId="{EE89F9BC-A74D-46A8-9395-301A4B6A777E}"/>
          </ac:spMkLst>
        </pc:spChg>
      </pc:sldChg>
    </pc:docChg>
  </pc:docChgLst>
  <pc:docChgLst>
    <pc:chgData name="Feetham, Fiona (Curriculum Support - Secondary)" userId="S::fiona.feetham574@schools.sa.edu.au::a2456b1b-a103-4fdc-b8a0-dcd50b93ffb1" providerId="AD" clId="Web-{F272239B-2D8A-EE55-853D-D140740C2B98}"/>
    <pc:docChg chg="">
      <pc:chgData name="Feetham, Fiona (Curriculum Support - Secondary)" userId="S::fiona.feetham574@schools.sa.edu.au::a2456b1b-a103-4fdc-b8a0-dcd50b93ffb1" providerId="AD" clId="Web-{F272239B-2D8A-EE55-853D-D140740C2B98}" dt="2022-04-12T01:47:57.781" v="0"/>
      <pc:docMkLst>
        <pc:docMk/>
      </pc:docMkLst>
      <pc:sldChg chg="addCm">
        <pc:chgData name="Feetham, Fiona (Curriculum Support - Secondary)" userId="S::fiona.feetham574@schools.sa.edu.au::a2456b1b-a103-4fdc-b8a0-dcd50b93ffb1" providerId="AD" clId="Web-{F272239B-2D8A-EE55-853D-D140740C2B98}" dt="2022-04-12T01:47:57.781" v="0"/>
        <pc:sldMkLst>
          <pc:docMk/>
          <pc:sldMk cId="4025808152" sldId="298"/>
        </pc:sldMkLst>
      </pc:sldChg>
    </pc:docChg>
  </pc:docChgLst>
  <pc:docChgLst>
    <pc:chgData name="Eadsforth, Kate (Curriculum Support - Secondary)" userId="S::kate.eadsforth105@schools.sa.edu.au::d045bf09-5a30-4360-820d-5c06f23fa1ea" providerId="AD" clId="Web-{55546789-A865-4E29-943B-90837B97D03F}"/>
    <pc:docChg chg="modSld">
      <pc:chgData name="Eadsforth, Kate (Curriculum Support - Secondary)" userId="S::kate.eadsforth105@schools.sa.edu.au::d045bf09-5a30-4360-820d-5c06f23fa1ea" providerId="AD" clId="Web-{55546789-A865-4E29-943B-90837B97D03F}" dt="2022-04-11T22:03:01.665" v="0" actId="1076"/>
      <pc:docMkLst>
        <pc:docMk/>
      </pc:docMkLst>
      <pc:sldChg chg="modSp">
        <pc:chgData name="Eadsforth, Kate (Curriculum Support - Secondary)" userId="S::kate.eadsforth105@schools.sa.edu.au::d045bf09-5a30-4360-820d-5c06f23fa1ea" providerId="AD" clId="Web-{55546789-A865-4E29-943B-90837B97D03F}" dt="2022-04-11T22:03:01.665" v="0" actId="1076"/>
        <pc:sldMkLst>
          <pc:docMk/>
          <pc:sldMk cId="4097253672" sldId="297"/>
        </pc:sldMkLst>
        <pc:spChg chg="mod">
          <ac:chgData name="Eadsforth, Kate (Curriculum Support - Secondary)" userId="S::kate.eadsforth105@schools.sa.edu.au::d045bf09-5a30-4360-820d-5c06f23fa1ea" providerId="AD" clId="Web-{55546789-A865-4E29-943B-90837B97D03F}" dt="2022-04-11T22:03:01.665" v="0" actId="1076"/>
          <ac:spMkLst>
            <pc:docMk/>
            <pc:sldMk cId="4097253672" sldId="297"/>
            <ac:spMk id="13" creationId="{236DF242-4E0E-407D-A03B-4FD76CBB170E}"/>
          </ac:spMkLst>
        </pc:spChg>
      </pc:sldChg>
    </pc:docChg>
  </pc:docChgLst>
  <pc:docChgLst>
    <pc:chgData name="Feetham, Fiona (Curriculum Support)" userId="a2456b1b-a103-4fdc-b8a0-dcd50b93ffb1" providerId="ADAL" clId="{BBDD3DB5-ABC2-46BA-93BB-8304573256EB}"/>
    <pc:docChg chg="undo redo custSel addSld delSld modSld sldOrd modNotesMaster modShowInfo">
      <pc:chgData name="Feetham, Fiona (Curriculum Support)" userId="a2456b1b-a103-4fdc-b8a0-dcd50b93ffb1" providerId="ADAL" clId="{BBDD3DB5-ABC2-46BA-93BB-8304573256EB}" dt="2022-04-08T09:35:58.318" v="17079"/>
      <pc:docMkLst>
        <pc:docMk/>
      </pc:docMkLst>
      <pc:sldChg chg="delSp modSp mod delAnim modAnim modNotesTx">
        <pc:chgData name="Feetham, Fiona (Curriculum Support)" userId="a2456b1b-a103-4fdc-b8a0-dcd50b93ffb1" providerId="ADAL" clId="{BBDD3DB5-ABC2-46BA-93BB-8304573256EB}" dt="2022-04-08T08:24:12.155" v="16886"/>
        <pc:sldMkLst>
          <pc:docMk/>
          <pc:sldMk cId="3641841233" sldId="268"/>
        </pc:sldMkLst>
        <pc:picChg chg="del mod">
          <ac:chgData name="Feetham, Fiona (Curriculum Support)" userId="a2456b1b-a103-4fdc-b8a0-dcd50b93ffb1" providerId="ADAL" clId="{BBDD3DB5-ABC2-46BA-93BB-8304573256EB}" dt="2022-04-08T05:59:47.874" v="16461" actId="478"/>
          <ac:picMkLst>
            <pc:docMk/>
            <pc:sldMk cId="3641841233" sldId="268"/>
            <ac:picMk id="5" creationId="{72645D53-8F6A-4108-9AE7-A62C37BBEA6C}"/>
          </ac:picMkLst>
        </pc:picChg>
        <pc:picChg chg="del mod">
          <ac:chgData name="Feetham, Fiona (Curriculum Support)" userId="a2456b1b-a103-4fdc-b8a0-dcd50b93ffb1" providerId="ADAL" clId="{BBDD3DB5-ABC2-46BA-93BB-8304573256EB}" dt="2022-04-08T08:23:17.801" v="16884" actId="478"/>
          <ac:picMkLst>
            <pc:docMk/>
            <pc:sldMk cId="3641841233" sldId="268"/>
            <ac:picMk id="5" creationId="{9E4B3BCF-835B-4620-8BB0-3DBC1423B4C0}"/>
          </ac:picMkLst>
        </pc:picChg>
        <pc:picChg chg="mod">
          <ac:chgData name="Feetham, Fiona (Curriculum Support)" userId="a2456b1b-a103-4fdc-b8a0-dcd50b93ffb1" providerId="ADAL" clId="{BBDD3DB5-ABC2-46BA-93BB-8304573256EB}" dt="2022-04-08T08:24:09.064" v="16885" actId="1076"/>
          <ac:picMkLst>
            <pc:docMk/>
            <pc:sldMk cId="3641841233" sldId="268"/>
            <ac:picMk id="6" creationId="{8F9A09B8-4A35-457F-BEE8-1E9241074D62}"/>
          </ac:picMkLst>
        </pc:picChg>
        <pc:picChg chg="del mod">
          <ac:chgData name="Feetham, Fiona (Curriculum Support)" userId="a2456b1b-a103-4fdc-b8a0-dcd50b93ffb1" providerId="ADAL" clId="{BBDD3DB5-ABC2-46BA-93BB-8304573256EB}" dt="2022-04-08T06:01:01.587" v="16463" actId="478"/>
          <ac:picMkLst>
            <pc:docMk/>
            <pc:sldMk cId="3641841233" sldId="268"/>
            <ac:picMk id="6" creationId="{A3A11DE1-5921-478E-A1AB-EDA05DEA744A}"/>
          </ac:picMkLst>
        </pc:picChg>
        <pc:picChg chg="del mod">
          <ac:chgData name="Feetham, Fiona (Curriculum Support)" userId="a2456b1b-a103-4fdc-b8a0-dcd50b93ffb1" providerId="ADAL" clId="{BBDD3DB5-ABC2-46BA-93BB-8304573256EB}" dt="2022-04-08T08:21:44.146" v="16881" actId="478"/>
          <ac:picMkLst>
            <pc:docMk/>
            <pc:sldMk cId="3641841233" sldId="268"/>
            <ac:picMk id="8" creationId="{9E2DB2C0-497F-4F41-A683-B706A8930D3B}"/>
          </ac:picMkLst>
        </pc:picChg>
      </pc:sldChg>
      <pc:sldChg chg="delSp modSp mod delAnim modAnim modNotesTx">
        <pc:chgData name="Feetham, Fiona (Curriculum Support)" userId="a2456b1b-a103-4fdc-b8a0-dcd50b93ffb1" providerId="ADAL" clId="{BBDD3DB5-ABC2-46BA-93BB-8304573256EB}" dt="2022-04-08T06:03:21.332" v="16469"/>
        <pc:sldMkLst>
          <pc:docMk/>
          <pc:sldMk cId="1379353518" sldId="269"/>
        </pc:sldMkLst>
        <pc:picChg chg="del">
          <ac:chgData name="Feetham, Fiona (Curriculum Support)" userId="a2456b1b-a103-4fdc-b8a0-dcd50b93ffb1" providerId="ADAL" clId="{BBDD3DB5-ABC2-46BA-93BB-8304573256EB}" dt="2022-04-08T06:02:41.982" v="16467" actId="478"/>
          <ac:picMkLst>
            <pc:docMk/>
            <pc:sldMk cId="1379353518" sldId="269"/>
            <ac:picMk id="4" creationId="{62F631C5-24AB-4A45-ABC7-5A51298A1A3A}"/>
          </ac:picMkLst>
        </pc:picChg>
        <pc:picChg chg="mod">
          <ac:chgData name="Feetham, Fiona (Curriculum Support)" userId="a2456b1b-a103-4fdc-b8a0-dcd50b93ffb1" providerId="ADAL" clId="{BBDD3DB5-ABC2-46BA-93BB-8304573256EB}" dt="2022-04-08T06:03:06.431" v="16468" actId="1076"/>
          <ac:picMkLst>
            <pc:docMk/>
            <pc:sldMk cId="1379353518" sldId="269"/>
            <ac:picMk id="6" creationId="{CD38CFB7-C8DB-49AB-A32F-EE82F7269422}"/>
          </ac:picMkLst>
        </pc:picChg>
      </pc:sldChg>
      <pc:sldChg chg="modSp mod modAnim addCm modCm modNotesTx">
        <pc:chgData name="Feetham, Fiona (Curriculum Support)" userId="a2456b1b-a103-4fdc-b8a0-dcd50b93ffb1" providerId="ADAL" clId="{BBDD3DB5-ABC2-46BA-93BB-8304573256EB}" dt="2022-04-08T07:47:47.937" v="16794"/>
        <pc:sldMkLst>
          <pc:docMk/>
          <pc:sldMk cId="3445766138" sldId="270"/>
        </pc:sldMkLst>
        <pc:spChg chg="mod">
          <ac:chgData name="Feetham, Fiona (Curriculum Support)" userId="a2456b1b-a103-4fdc-b8a0-dcd50b93ffb1" providerId="ADAL" clId="{BBDD3DB5-ABC2-46BA-93BB-8304573256EB}" dt="2022-04-07T08:44:33.344" v="16048" actId="255"/>
          <ac:spMkLst>
            <pc:docMk/>
            <pc:sldMk cId="3445766138" sldId="270"/>
            <ac:spMk id="2" creationId="{A5EABB93-1410-4813-80B6-01243FE95EC2}"/>
          </ac:spMkLst>
        </pc:spChg>
        <pc:graphicFrameChg chg="mod modGraphic">
          <ac:chgData name="Feetham, Fiona (Curriculum Support)" userId="a2456b1b-a103-4fdc-b8a0-dcd50b93ffb1" providerId="ADAL" clId="{BBDD3DB5-ABC2-46BA-93BB-8304573256EB}" dt="2022-04-07T08:43:31.041" v="16042" actId="1076"/>
          <ac:graphicFrameMkLst>
            <pc:docMk/>
            <pc:sldMk cId="3445766138" sldId="270"/>
            <ac:graphicFrameMk id="7" creationId="{50FAEA3F-FDB3-45F5-9F55-63870AF51B92}"/>
          </ac:graphicFrameMkLst>
        </pc:graphicFrameChg>
        <pc:graphicFrameChg chg="mod modGraphic">
          <ac:chgData name="Feetham, Fiona (Curriculum Support)" userId="a2456b1b-a103-4fdc-b8a0-dcd50b93ffb1" providerId="ADAL" clId="{BBDD3DB5-ABC2-46BA-93BB-8304573256EB}" dt="2022-04-05T01:52:53.691" v="438" actId="20577"/>
          <ac:graphicFrameMkLst>
            <pc:docMk/>
            <pc:sldMk cId="3445766138" sldId="270"/>
            <ac:graphicFrameMk id="11" creationId="{6A252632-061A-44EC-9F3D-26BD65C4980B}"/>
          </ac:graphicFrameMkLst>
        </pc:graphicFrameChg>
        <pc:picChg chg="mod">
          <ac:chgData name="Feetham, Fiona (Curriculum Support)" userId="a2456b1b-a103-4fdc-b8a0-dcd50b93ffb1" providerId="ADAL" clId="{BBDD3DB5-ABC2-46BA-93BB-8304573256EB}" dt="2022-04-08T07:47:44.763" v="16793" actId="1076"/>
          <ac:picMkLst>
            <pc:docMk/>
            <pc:sldMk cId="3445766138" sldId="270"/>
            <ac:picMk id="3" creationId="{A903B917-FCD8-4D5B-8CAD-6B1FAF2106A7}"/>
          </ac:picMkLst>
        </pc:picChg>
      </pc:sldChg>
      <pc:sldChg chg="modSp mod modAnim addCm modCm modNotesTx">
        <pc:chgData name="Feetham, Fiona (Curriculum Support)" userId="a2456b1b-a103-4fdc-b8a0-dcd50b93ffb1" providerId="ADAL" clId="{BBDD3DB5-ABC2-46BA-93BB-8304573256EB}" dt="2022-04-08T07:50:11.862" v="16796"/>
        <pc:sldMkLst>
          <pc:docMk/>
          <pc:sldMk cId="1447815874" sldId="271"/>
        </pc:sldMkLst>
        <pc:spChg chg="mod">
          <ac:chgData name="Feetham, Fiona (Curriculum Support)" userId="a2456b1b-a103-4fdc-b8a0-dcd50b93ffb1" providerId="ADAL" clId="{BBDD3DB5-ABC2-46BA-93BB-8304573256EB}" dt="2022-04-07T08:44:25.860" v="16047" actId="255"/>
          <ac:spMkLst>
            <pc:docMk/>
            <pc:sldMk cId="1447815874" sldId="271"/>
            <ac:spMk id="2" creationId="{EBB6B7EA-02EE-43EA-848D-2AC27237B47C}"/>
          </ac:spMkLst>
        </pc:spChg>
        <pc:graphicFrameChg chg="mod modGraphic">
          <ac:chgData name="Feetham, Fiona (Curriculum Support)" userId="a2456b1b-a103-4fdc-b8a0-dcd50b93ffb1" providerId="ADAL" clId="{BBDD3DB5-ABC2-46BA-93BB-8304573256EB}" dt="2022-04-07T08:45:12.299" v="16052" actId="1076"/>
          <ac:graphicFrameMkLst>
            <pc:docMk/>
            <pc:sldMk cId="1447815874" sldId="271"/>
            <ac:graphicFrameMk id="7" creationId="{C6FD3B78-38BF-4731-8C21-7FE8CC4E4304}"/>
          </ac:graphicFrameMkLst>
        </pc:graphicFrameChg>
        <pc:picChg chg="mod">
          <ac:chgData name="Feetham, Fiona (Curriculum Support)" userId="a2456b1b-a103-4fdc-b8a0-dcd50b93ffb1" providerId="ADAL" clId="{BBDD3DB5-ABC2-46BA-93BB-8304573256EB}" dt="2022-04-08T07:50:08.485" v="16795" actId="1076"/>
          <ac:picMkLst>
            <pc:docMk/>
            <pc:sldMk cId="1447815874" sldId="271"/>
            <ac:picMk id="3" creationId="{92077BC7-8C69-4829-A6D9-FDDE0548D4D0}"/>
          </ac:picMkLst>
        </pc:picChg>
      </pc:sldChg>
      <pc:sldChg chg="addSp delSp modSp mod delAnim modAnim delCm modNotesTx">
        <pc:chgData name="Feetham, Fiona (Curriculum Support)" userId="a2456b1b-a103-4fdc-b8a0-dcd50b93ffb1" providerId="ADAL" clId="{BBDD3DB5-ABC2-46BA-93BB-8304573256EB}" dt="2022-04-08T08:59:30.017" v="17017"/>
        <pc:sldMkLst>
          <pc:docMk/>
          <pc:sldMk cId="3372526462" sldId="277"/>
        </pc:sldMkLst>
        <pc:spChg chg="mod">
          <ac:chgData name="Feetham, Fiona (Curriculum Support)" userId="a2456b1b-a103-4fdc-b8a0-dcd50b93ffb1" providerId="ADAL" clId="{BBDD3DB5-ABC2-46BA-93BB-8304573256EB}" dt="2022-04-08T08:51:43.492" v="16927" actId="1076"/>
          <ac:spMkLst>
            <pc:docMk/>
            <pc:sldMk cId="3372526462" sldId="277"/>
            <ac:spMk id="2" creationId="{029F7BFE-9F87-481B-BB8C-5ED85AFE7B98}"/>
          </ac:spMkLst>
        </pc:spChg>
        <pc:spChg chg="add del mod">
          <ac:chgData name="Feetham, Fiona (Curriculum Support)" userId="a2456b1b-a103-4fdc-b8a0-dcd50b93ffb1" providerId="ADAL" clId="{BBDD3DB5-ABC2-46BA-93BB-8304573256EB}" dt="2022-04-05T02:24:43.140" v="1384" actId="478"/>
          <ac:spMkLst>
            <pc:docMk/>
            <pc:sldMk cId="3372526462" sldId="277"/>
            <ac:spMk id="4" creationId="{5F86734C-5024-4063-8311-ABC29C85D3EA}"/>
          </ac:spMkLst>
        </pc:spChg>
        <pc:spChg chg="del">
          <ac:chgData name="Feetham, Fiona (Curriculum Support)" userId="a2456b1b-a103-4fdc-b8a0-dcd50b93ffb1" providerId="ADAL" clId="{BBDD3DB5-ABC2-46BA-93BB-8304573256EB}" dt="2022-04-05T02:25:05.027" v="1387" actId="478"/>
          <ac:spMkLst>
            <pc:docMk/>
            <pc:sldMk cId="3372526462" sldId="277"/>
            <ac:spMk id="9" creationId="{92DE5D9A-A53B-4C92-A83B-70D836D9B67C}"/>
          </ac:spMkLst>
        </pc:spChg>
        <pc:spChg chg="del mod">
          <ac:chgData name="Feetham, Fiona (Curriculum Support)" userId="a2456b1b-a103-4fdc-b8a0-dcd50b93ffb1" providerId="ADAL" clId="{BBDD3DB5-ABC2-46BA-93BB-8304573256EB}" dt="2022-04-05T02:25:08.617" v="1389" actId="478"/>
          <ac:spMkLst>
            <pc:docMk/>
            <pc:sldMk cId="3372526462" sldId="277"/>
            <ac:spMk id="10" creationId="{99CA7EDA-BE7F-4AA6-B1F5-9B89EBF3905F}"/>
          </ac:spMkLst>
        </pc:spChg>
        <pc:spChg chg="add mod">
          <ac:chgData name="Feetham, Fiona (Curriculum Support)" userId="a2456b1b-a103-4fdc-b8a0-dcd50b93ffb1" providerId="ADAL" clId="{BBDD3DB5-ABC2-46BA-93BB-8304573256EB}" dt="2022-04-08T08:57:58.013" v="17014" actId="20577"/>
          <ac:spMkLst>
            <pc:docMk/>
            <pc:sldMk cId="3372526462" sldId="277"/>
            <ac:spMk id="11" creationId="{B5C6BAB5-C058-43A9-8AEB-69F60D31C8ED}"/>
          </ac:spMkLst>
        </pc:spChg>
        <pc:picChg chg="del mod">
          <ac:chgData name="Feetham, Fiona (Curriculum Support)" userId="a2456b1b-a103-4fdc-b8a0-dcd50b93ffb1" providerId="ADAL" clId="{BBDD3DB5-ABC2-46BA-93BB-8304573256EB}" dt="2022-04-08T08:41:50.589" v="16891" actId="478"/>
          <ac:picMkLst>
            <pc:docMk/>
            <pc:sldMk cId="3372526462" sldId="277"/>
            <ac:picMk id="3" creationId="{14706653-593B-418A-BC87-2E0C0AA6CDF4}"/>
          </ac:picMkLst>
        </pc:picChg>
        <pc:picChg chg="del mod">
          <ac:chgData name="Feetham, Fiona (Curriculum Support)" userId="a2456b1b-a103-4fdc-b8a0-dcd50b93ffb1" providerId="ADAL" clId="{BBDD3DB5-ABC2-46BA-93BB-8304573256EB}" dt="2022-04-08T08:46:34.010" v="16924" actId="478"/>
          <ac:picMkLst>
            <pc:docMk/>
            <pc:sldMk cId="3372526462" sldId="277"/>
            <ac:picMk id="4" creationId="{D229D320-3852-4542-8CCA-AA760F5B8983}"/>
          </ac:picMkLst>
        </pc:picChg>
        <pc:picChg chg="del mod">
          <ac:chgData name="Feetham, Fiona (Curriculum Support)" userId="a2456b1b-a103-4fdc-b8a0-dcd50b93ffb1" providerId="ADAL" clId="{BBDD3DB5-ABC2-46BA-93BB-8304573256EB}" dt="2022-04-08T08:58:08.112" v="17015" actId="478"/>
          <ac:picMkLst>
            <pc:docMk/>
            <pc:sldMk cId="3372526462" sldId="277"/>
            <ac:picMk id="7" creationId="{C59802BA-A1B8-4140-9D2B-2BE75FBBCF9C}"/>
          </ac:picMkLst>
        </pc:picChg>
        <pc:picChg chg="mod">
          <ac:chgData name="Feetham, Fiona (Curriculum Support)" userId="a2456b1b-a103-4fdc-b8a0-dcd50b93ffb1" providerId="ADAL" clId="{BBDD3DB5-ABC2-46BA-93BB-8304573256EB}" dt="2022-04-08T08:59:27.192" v="17016" actId="1076"/>
          <ac:picMkLst>
            <pc:docMk/>
            <pc:sldMk cId="3372526462" sldId="277"/>
            <ac:picMk id="8" creationId="{F03AD8CB-2539-4219-9324-5F5F75BE6B25}"/>
          </ac:picMkLst>
        </pc:picChg>
        <pc:picChg chg="del">
          <ac:chgData name="Feetham, Fiona (Curriculum Support)" userId="a2456b1b-a103-4fdc-b8a0-dcd50b93ffb1" providerId="ADAL" clId="{BBDD3DB5-ABC2-46BA-93BB-8304573256EB}" dt="2022-04-05T02:22:51.516" v="1376" actId="478"/>
          <ac:picMkLst>
            <pc:docMk/>
            <pc:sldMk cId="3372526462" sldId="277"/>
            <ac:picMk id="2050" creationId="{6E692359-50F2-40BB-8FCC-3E5134B3627C}"/>
          </ac:picMkLst>
        </pc:picChg>
        <pc:picChg chg="del">
          <ac:chgData name="Feetham, Fiona (Curriculum Support)" userId="a2456b1b-a103-4fdc-b8a0-dcd50b93ffb1" providerId="ADAL" clId="{BBDD3DB5-ABC2-46BA-93BB-8304573256EB}" dt="2022-04-05T02:24:45.240" v="1385" actId="478"/>
          <ac:picMkLst>
            <pc:docMk/>
            <pc:sldMk cId="3372526462" sldId="277"/>
            <ac:picMk id="2052" creationId="{DCA9B2A9-A3C7-45A2-93EA-68A0DFF5DE10}"/>
          </ac:picMkLst>
        </pc:picChg>
      </pc:sldChg>
      <pc:sldChg chg="addSp delSp modSp mod ord delAnim modAnim addCm modNotesTx">
        <pc:chgData name="Feetham, Fiona (Curriculum Support)" userId="a2456b1b-a103-4fdc-b8a0-dcd50b93ffb1" providerId="ADAL" clId="{BBDD3DB5-ABC2-46BA-93BB-8304573256EB}" dt="2022-04-08T08:00:22.740" v="16818"/>
        <pc:sldMkLst>
          <pc:docMk/>
          <pc:sldMk cId="949889065" sldId="282"/>
        </pc:sldMkLst>
        <pc:spChg chg="mod">
          <ac:chgData name="Feetham, Fiona (Curriculum Support)" userId="a2456b1b-a103-4fdc-b8a0-dcd50b93ffb1" providerId="ADAL" clId="{BBDD3DB5-ABC2-46BA-93BB-8304573256EB}" dt="2022-04-07T00:41:47.124" v="12929" actId="1076"/>
          <ac:spMkLst>
            <pc:docMk/>
            <pc:sldMk cId="949889065" sldId="282"/>
            <ac:spMk id="7" creationId="{48323341-BC21-41C8-A362-AD99B1EB4B40}"/>
          </ac:spMkLst>
        </pc:spChg>
        <pc:spChg chg="mod">
          <ac:chgData name="Feetham, Fiona (Curriculum Support)" userId="a2456b1b-a103-4fdc-b8a0-dcd50b93ffb1" providerId="ADAL" clId="{BBDD3DB5-ABC2-46BA-93BB-8304573256EB}" dt="2022-04-08T07:51:24.491" v="16808" actId="20577"/>
          <ac:spMkLst>
            <pc:docMk/>
            <pc:sldMk cId="949889065" sldId="282"/>
            <ac:spMk id="8" creationId="{53512CD1-166F-4ED5-975C-E5908282E6F0}"/>
          </ac:spMkLst>
        </pc:spChg>
        <pc:spChg chg="mod">
          <ac:chgData name="Feetham, Fiona (Curriculum Support)" userId="a2456b1b-a103-4fdc-b8a0-dcd50b93ffb1" providerId="ADAL" clId="{BBDD3DB5-ABC2-46BA-93BB-8304573256EB}" dt="2022-04-08T07:51:39.162" v="16809" actId="1076"/>
          <ac:spMkLst>
            <pc:docMk/>
            <pc:sldMk cId="949889065" sldId="282"/>
            <ac:spMk id="9" creationId="{C17F0D3F-02BA-4E85-8ECD-CAE72901C1CC}"/>
          </ac:spMkLst>
        </pc:spChg>
        <pc:spChg chg="add mod">
          <ac:chgData name="Feetham, Fiona (Curriculum Support)" userId="a2456b1b-a103-4fdc-b8a0-dcd50b93ffb1" providerId="ADAL" clId="{BBDD3DB5-ABC2-46BA-93BB-8304573256EB}" dt="2022-04-07T08:47:32.623" v="16063" actId="115"/>
          <ac:spMkLst>
            <pc:docMk/>
            <pc:sldMk cId="949889065" sldId="282"/>
            <ac:spMk id="14" creationId="{7C9B7DC7-3C41-4AD5-929A-494450831BBD}"/>
          </ac:spMkLst>
        </pc:spChg>
        <pc:spChg chg="add mod">
          <ac:chgData name="Feetham, Fiona (Curriculum Support)" userId="a2456b1b-a103-4fdc-b8a0-dcd50b93ffb1" providerId="ADAL" clId="{BBDD3DB5-ABC2-46BA-93BB-8304573256EB}" dt="2022-04-07T08:48:10.676" v="16069" actId="1076"/>
          <ac:spMkLst>
            <pc:docMk/>
            <pc:sldMk cId="949889065" sldId="282"/>
            <ac:spMk id="15" creationId="{DCA99568-8C9E-4A8C-AEB7-CE99926A123A}"/>
          </ac:spMkLst>
        </pc:spChg>
        <pc:spChg chg="add mod">
          <ac:chgData name="Feetham, Fiona (Curriculum Support)" userId="a2456b1b-a103-4fdc-b8a0-dcd50b93ffb1" providerId="ADAL" clId="{BBDD3DB5-ABC2-46BA-93BB-8304573256EB}" dt="2022-04-07T08:47:52.309" v="16066" actId="115"/>
          <ac:spMkLst>
            <pc:docMk/>
            <pc:sldMk cId="949889065" sldId="282"/>
            <ac:spMk id="16" creationId="{97B28CF8-6AB7-4E68-B31D-1384050101DF}"/>
          </ac:spMkLst>
        </pc:spChg>
        <pc:grpChg chg="mod">
          <ac:chgData name="Feetham, Fiona (Curriculum Support)" userId="a2456b1b-a103-4fdc-b8a0-dcd50b93ffb1" providerId="ADAL" clId="{BBDD3DB5-ABC2-46BA-93BB-8304573256EB}" dt="2022-04-07T00:26:48.046" v="12473" actId="14100"/>
          <ac:grpSpMkLst>
            <pc:docMk/>
            <pc:sldMk cId="949889065" sldId="282"/>
            <ac:grpSpMk id="11" creationId="{0E5ED63A-7C53-40EE-87F0-8A3258D2C648}"/>
          </ac:grpSpMkLst>
        </pc:grpChg>
        <pc:picChg chg="del mod">
          <ac:chgData name="Feetham, Fiona (Curriculum Support)" userId="a2456b1b-a103-4fdc-b8a0-dcd50b93ffb1" providerId="ADAL" clId="{BBDD3DB5-ABC2-46BA-93BB-8304573256EB}" dt="2022-04-08T07:58:02.167" v="16813" actId="478"/>
          <ac:picMkLst>
            <pc:docMk/>
            <pc:sldMk cId="949889065" sldId="282"/>
            <ac:picMk id="2" creationId="{4C15533A-A6E7-4B38-BB78-DD1A9F3C4AD2}"/>
          </ac:picMkLst>
        </pc:picChg>
        <pc:picChg chg="del mod">
          <ac:chgData name="Feetham, Fiona (Curriculum Support)" userId="a2456b1b-a103-4fdc-b8a0-dcd50b93ffb1" providerId="ADAL" clId="{BBDD3DB5-ABC2-46BA-93BB-8304573256EB}" dt="2022-04-08T07:59:38.900" v="16816" actId="478"/>
          <ac:picMkLst>
            <pc:docMk/>
            <pc:sldMk cId="949889065" sldId="282"/>
            <ac:picMk id="3" creationId="{F78EC1A0-8546-49A5-8604-104296ADDE12}"/>
          </ac:picMkLst>
        </pc:picChg>
        <pc:picChg chg="mod">
          <ac:chgData name="Feetham, Fiona (Curriculum Support)" userId="a2456b1b-a103-4fdc-b8a0-dcd50b93ffb1" providerId="ADAL" clId="{BBDD3DB5-ABC2-46BA-93BB-8304573256EB}" dt="2022-04-08T08:00:19.157" v="16817" actId="1076"/>
          <ac:picMkLst>
            <pc:docMk/>
            <pc:sldMk cId="949889065" sldId="282"/>
            <ac:picMk id="4" creationId="{B1FA57F7-0B13-4B38-B2F7-434D1340C1B3}"/>
          </ac:picMkLst>
        </pc:picChg>
      </pc:sldChg>
      <pc:sldChg chg="modSp mod modAnim">
        <pc:chgData name="Feetham, Fiona (Curriculum Support)" userId="a2456b1b-a103-4fdc-b8a0-dcd50b93ffb1" providerId="ADAL" clId="{BBDD3DB5-ABC2-46BA-93BB-8304573256EB}" dt="2022-04-08T08:09:31.734" v="16877"/>
        <pc:sldMkLst>
          <pc:docMk/>
          <pc:sldMk cId="2267462658" sldId="283"/>
        </pc:sldMkLst>
        <pc:picChg chg="mod">
          <ac:chgData name="Feetham, Fiona (Curriculum Support)" userId="a2456b1b-a103-4fdc-b8a0-dcd50b93ffb1" providerId="ADAL" clId="{BBDD3DB5-ABC2-46BA-93BB-8304573256EB}" dt="2022-04-08T08:09:28.571" v="16876" actId="1076"/>
          <ac:picMkLst>
            <pc:docMk/>
            <pc:sldMk cId="2267462658" sldId="283"/>
            <ac:picMk id="2" creationId="{99CDC148-0C04-442B-A8D1-8DADFC2A8F61}"/>
          </ac:picMkLst>
        </pc:picChg>
      </pc:sldChg>
      <pc:sldChg chg="delSp modSp mod delAnim modAnim modNotesTx">
        <pc:chgData name="Feetham, Fiona (Curriculum Support)" userId="a2456b1b-a103-4fdc-b8a0-dcd50b93ffb1" providerId="ADAL" clId="{BBDD3DB5-ABC2-46BA-93BB-8304573256EB}" dt="2022-04-08T08:26:53.614" v="16889"/>
        <pc:sldMkLst>
          <pc:docMk/>
          <pc:sldMk cId="4260628335" sldId="286"/>
        </pc:sldMkLst>
        <pc:picChg chg="del mod">
          <ac:chgData name="Feetham, Fiona (Curriculum Support)" userId="a2456b1b-a103-4fdc-b8a0-dcd50b93ffb1" providerId="ADAL" clId="{BBDD3DB5-ABC2-46BA-93BB-8304573256EB}" dt="2022-04-08T08:26:18.496" v="16887" actId="478"/>
          <ac:picMkLst>
            <pc:docMk/>
            <pc:sldMk cId="4260628335" sldId="286"/>
            <ac:picMk id="4" creationId="{F7B8E448-7B36-45B3-8BF9-E1E74EE665F6}"/>
          </ac:picMkLst>
        </pc:picChg>
        <pc:picChg chg="mod">
          <ac:chgData name="Feetham, Fiona (Curriculum Support)" userId="a2456b1b-a103-4fdc-b8a0-dcd50b93ffb1" providerId="ADAL" clId="{BBDD3DB5-ABC2-46BA-93BB-8304573256EB}" dt="2022-04-08T08:26:49.737" v="16888" actId="1076"/>
          <ac:picMkLst>
            <pc:docMk/>
            <pc:sldMk cId="4260628335" sldId="286"/>
            <ac:picMk id="6" creationId="{30B1634C-63AA-4D21-9DAE-F588A4FFF07D}"/>
          </ac:picMkLst>
        </pc:picChg>
      </pc:sldChg>
      <pc:sldChg chg="delSp modSp mod delAnim modAnim addCm modCm modNotesTx">
        <pc:chgData name="Feetham, Fiona (Curriculum Support)" userId="a2456b1b-a103-4fdc-b8a0-dcd50b93ffb1" providerId="ADAL" clId="{BBDD3DB5-ABC2-46BA-93BB-8304573256EB}" dt="2022-04-08T09:35:58.318" v="17079"/>
        <pc:sldMkLst>
          <pc:docMk/>
          <pc:sldMk cId="2208171692" sldId="287"/>
        </pc:sldMkLst>
        <pc:spChg chg="mod">
          <ac:chgData name="Feetham, Fiona (Curriculum Support)" userId="a2456b1b-a103-4fdc-b8a0-dcd50b93ffb1" providerId="ADAL" clId="{BBDD3DB5-ABC2-46BA-93BB-8304573256EB}" dt="2022-04-08T07:46:08.367" v="16791" actId="14100"/>
          <ac:spMkLst>
            <pc:docMk/>
            <pc:sldMk cId="2208171692" sldId="287"/>
            <ac:spMk id="2" creationId="{D04B11CB-A4AA-4BB3-AE5A-874E462C0F69}"/>
          </ac:spMkLst>
        </pc:spChg>
        <pc:graphicFrameChg chg="modGraphic">
          <ac:chgData name="Feetham, Fiona (Curriculum Support)" userId="a2456b1b-a103-4fdc-b8a0-dcd50b93ffb1" providerId="ADAL" clId="{BBDD3DB5-ABC2-46BA-93BB-8304573256EB}" dt="2022-04-05T02:03:42.484" v="790" actId="20577"/>
          <ac:graphicFrameMkLst>
            <pc:docMk/>
            <pc:sldMk cId="2208171692" sldId="287"/>
            <ac:graphicFrameMk id="4" creationId="{A6881C0A-3F9A-4A81-BAE5-AB7800763C1B}"/>
          </ac:graphicFrameMkLst>
        </pc:graphicFrameChg>
        <pc:graphicFrameChg chg="modGraphic">
          <ac:chgData name="Feetham, Fiona (Curriculum Support)" userId="a2456b1b-a103-4fdc-b8a0-dcd50b93ffb1" providerId="ADAL" clId="{BBDD3DB5-ABC2-46BA-93BB-8304573256EB}" dt="2022-04-08T07:42:34.889" v="16787" actId="20577"/>
          <ac:graphicFrameMkLst>
            <pc:docMk/>
            <pc:sldMk cId="2208171692" sldId="287"/>
            <ac:graphicFrameMk id="6" creationId="{63318FCD-EC38-43AC-8E6F-7CA8E3A9B44E}"/>
          </ac:graphicFrameMkLst>
        </pc:graphicFrameChg>
        <pc:picChg chg="del mod">
          <ac:chgData name="Feetham, Fiona (Curriculum Support)" userId="a2456b1b-a103-4fdc-b8a0-dcd50b93ffb1" providerId="ADAL" clId="{BBDD3DB5-ABC2-46BA-93BB-8304573256EB}" dt="2022-04-08T07:42:41.651" v="16788" actId="478"/>
          <ac:picMkLst>
            <pc:docMk/>
            <pc:sldMk cId="2208171692" sldId="287"/>
            <ac:picMk id="3" creationId="{E480F4CC-332B-4EAB-A35A-7E10831554D8}"/>
          </ac:picMkLst>
        </pc:picChg>
        <pc:picChg chg="del mod">
          <ac:chgData name="Feetham, Fiona (Curriculum Support)" userId="a2456b1b-a103-4fdc-b8a0-dcd50b93ffb1" providerId="ADAL" clId="{BBDD3DB5-ABC2-46BA-93BB-8304573256EB}" dt="2022-04-08T09:32:51.371" v="17077" actId="478"/>
          <ac:picMkLst>
            <pc:docMk/>
            <pc:sldMk cId="2208171692" sldId="287"/>
            <ac:picMk id="4" creationId="{D18149A0-9A75-453D-8B7E-1E0314C2A412}"/>
          </ac:picMkLst>
        </pc:picChg>
        <pc:picChg chg="mod">
          <ac:chgData name="Feetham, Fiona (Curriculum Support)" userId="a2456b1b-a103-4fdc-b8a0-dcd50b93ffb1" providerId="ADAL" clId="{BBDD3DB5-ABC2-46BA-93BB-8304573256EB}" dt="2022-04-08T09:35:44.186" v="17078" actId="1076"/>
          <ac:picMkLst>
            <pc:docMk/>
            <pc:sldMk cId="2208171692" sldId="287"/>
            <ac:picMk id="7" creationId="{391D49F8-1DE6-403F-87A8-30B899C5C3B8}"/>
          </ac:picMkLst>
        </pc:picChg>
      </pc:sldChg>
      <pc:sldChg chg="modSp del mod">
        <pc:chgData name="Feetham, Fiona (Curriculum Support)" userId="a2456b1b-a103-4fdc-b8a0-dcd50b93ffb1" providerId="ADAL" clId="{BBDD3DB5-ABC2-46BA-93BB-8304573256EB}" dt="2022-04-05T06:15:04.868" v="7153" actId="47"/>
        <pc:sldMkLst>
          <pc:docMk/>
          <pc:sldMk cId="3899296163" sldId="290"/>
        </pc:sldMkLst>
        <pc:spChg chg="mod">
          <ac:chgData name="Feetham, Fiona (Curriculum Support)" userId="a2456b1b-a103-4fdc-b8a0-dcd50b93ffb1" providerId="ADAL" clId="{BBDD3DB5-ABC2-46BA-93BB-8304573256EB}" dt="2022-04-05T04:16:38.698" v="3030" actId="20577"/>
          <ac:spMkLst>
            <pc:docMk/>
            <pc:sldMk cId="3899296163" sldId="290"/>
            <ac:spMk id="2" creationId="{D04B11CB-A4AA-4BB3-AE5A-874E462C0F69}"/>
          </ac:spMkLst>
        </pc:spChg>
      </pc:sldChg>
      <pc:sldChg chg="addSp delSp modSp mod ord delAnim modAnim modNotesTx">
        <pc:chgData name="Feetham, Fiona (Curriculum Support)" userId="a2456b1b-a103-4fdc-b8a0-dcd50b93ffb1" providerId="ADAL" clId="{BBDD3DB5-ABC2-46BA-93BB-8304573256EB}" dt="2022-04-08T08:05:27.762" v="16871"/>
        <pc:sldMkLst>
          <pc:docMk/>
          <pc:sldMk cId="2218482195" sldId="291"/>
        </pc:sldMkLst>
        <pc:spChg chg="mod">
          <ac:chgData name="Feetham, Fiona (Curriculum Support)" userId="a2456b1b-a103-4fdc-b8a0-dcd50b93ffb1" providerId="ADAL" clId="{BBDD3DB5-ABC2-46BA-93BB-8304573256EB}" dt="2022-04-05T06:14:44.340" v="7152" actId="20577"/>
          <ac:spMkLst>
            <pc:docMk/>
            <pc:sldMk cId="2218482195" sldId="291"/>
            <ac:spMk id="2" creationId="{D04B11CB-A4AA-4BB3-AE5A-874E462C0F69}"/>
          </ac:spMkLst>
        </pc:spChg>
        <pc:spChg chg="add mod">
          <ac:chgData name="Feetham, Fiona (Curriculum Support)" userId="a2456b1b-a103-4fdc-b8a0-dcd50b93ffb1" providerId="ADAL" clId="{BBDD3DB5-ABC2-46BA-93BB-8304573256EB}" dt="2022-04-07T00:51:28.992" v="13235" actId="20577"/>
          <ac:spMkLst>
            <pc:docMk/>
            <pc:sldMk cId="2218482195" sldId="291"/>
            <ac:spMk id="3" creationId="{A456F2DC-ED39-423C-8489-28D7D8B7574B}"/>
          </ac:spMkLst>
        </pc:spChg>
        <pc:spChg chg="mod">
          <ac:chgData name="Feetham, Fiona (Curriculum Support)" userId="a2456b1b-a103-4fdc-b8a0-dcd50b93ffb1" providerId="ADAL" clId="{BBDD3DB5-ABC2-46BA-93BB-8304573256EB}" dt="2022-04-07T08:46:32.916" v="16057" actId="115"/>
          <ac:spMkLst>
            <pc:docMk/>
            <pc:sldMk cId="2218482195" sldId="291"/>
            <ac:spMk id="4" creationId="{372951FC-7592-4C05-B28E-DEE5378A36E3}"/>
          </ac:spMkLst>
        </pc:spChg>
        <pc:spChg chg="del">
          <ac:chgData name="Feetham, Fiona (Curriculum Support)" userId="a2456b1b-a103-4fdc-b8a0-dcd50b93ffb1" providerId="ADAL" clId="{BBDD3DB5-ABC2-46BA-93BB-8304573256EB}" dt="2022-04-05T03:50:03.064" v="2411" actId="478"/>
          <ac:spMkLst>
            <pc:docMk/>
            <pc:sldMk cId="2218482195" sldId="291"/>
            <ac:spMk id="8" creationId="{F9EB3A99-7102-45AF-9542-048A211F23A7}"/>
          </ac:spMkLst>
        </pc:spChg>
        <pc:spChg chg="mod">
          <ac:chgData name="Feetham, Fiona (Curriculum Support)" userId="a2456b1b-a103-4fdc-b8a0-dcd50b93ffb1" providerId="ADAL" clId="{BBDD3DB5-ABC2-46BA-93BB-8304573256EB}" dt="2022-04-07T08:47:08.356" v="16062" actId="115"/>
          <ac:spMkLst>
            <pc:docMk/>
            <pc:sldMk cId="2218482195" sldId="291"/>
            <ac:spMk id="9" creationId="{5EBEADC7-DC4C-47F6-9D39-89DE9727B15B}"/>
          </ac:spMkLst>
        </pc:spChg>
        <pc:spChg chg="mod">
          <ac:chgData name="Feetham, Fiona (Curriculum Support)" userId="a2456b1b-a103-4fdc-b8a0-dcd50b93ffb1" providerId="ADAL" clId="{BBDD3DB5-ABC2-46BA-93BB-8304573256EB}" dt="2022-04-07T08:47:02.727" v="16061" actId="1076"/>
          <ac:spMkLst>
            <pc:docMk/>
            <pc:sldMk cId="2218482195" sldId="291"/>
            <ac:spMk id="10" creationId="{40AC6EBF-B4F9-47A0-8D7A-8C4AD17CD98E}"/>
          </ac:spMkLst>
        </pc:spChg>
        <pc:spChg chg="add del mod">
          <ac:chgData name="Feetham, Fiona (Curriculum Support)" userId="a2456b1b-a103-4fdc-b8a0-dcd50b93ffb1" providerId="ADAL" clId="{BBDD3DB5-ABC2-46BA-93BB-8304573256EB}" dt="2022-04-07T00:46:29.154" v="13117"/>
          <ac:spMkLst>
            <pc:docMk/>
            <pc:sldMk cId="2218482195" sldId="291"/>
            <ac:spMk id="11" creationId="{DAD07F77-2C61-42F2-8AC6-28613A4F4DEB}"/>
          </ac:spMkLst>
        </pc:spChg>
        <pc:spChg chg="add mod">
          <ac:chgData name="Feetham, Fiona (Curriculum Support)" userId="a2456b1b-a103-4fdc-b8a0-dcd50b93ffb1" providerId="ADAL" clId="{BBDD3DB5-ABC2-46BA-93BB-8304573256EB}" dt="2022-04-07T00:46:36.044" v="13119" actId="1076"/>
          <ac:spMkLst>
            <pc:docMk/>
            <pc:sldMk cId="2218482195" sldId="291"/>
            <ac:spMk id="13" creationId="{25EE9BE4-BAB4-4735-8916-1C31D5A9129C}"/>
          </ac:spMkLst>
        </pc:spChg>
        <pc:spChg chg="add mod">
          <ac:chgData name="Feetham, Fiona (Curriculum Support)" userId="a2456b1b-a103-4fdc-b8a0-dcd50b93ffb1" providerId="ADAL" clId="{BBDD3DB5-ABC2-46BA-93BB-8304573256EB}" dt="2022-04-07T01:01:30.195" v="13512" actId="20577"/>
          <ac:spMkLst>
            <pc:docMk/>
            <pc:sldMk cId="2218482195" sldId="291"/>
            <ac:spMk id="14" creationId="{51AD82B4-1967-46DA-AFFA-4A5184815429}"/>
          </ac:spMkLst>
        </pc:spChg>
        <pc:spChg chg="add del mod">
          <ac:chgData name="Feetham, Fiona (Curriculum Support)" userId="a2456b1b-a103-4fdc-b8a0-dcd50b93ffb1" providerId="ADAL" clId="{BBDD3DB5-ABC2-46BA-93BB-8304573256EB}" dt="2022-04-08T08:02:31.979" v="16867" actId="20577"/>
          <ac:spMkLst>
            <pc:docMk/>
            <pc:sldMk cId="2218482195" sldId="291"/>
            <ac:spMk id="15" creationId="{5540F01F-62DE-4F7F-9206-1DEA0C8BEF50}"/>
          </ac:spMkLst>
        </pc:spChg>
        <pc:spChg chg="add mod">
          <ac:chgData name="Feetham, Fiona (Curriculum Support)" userId="a2456b1b-a103-4fdc-b8a0-dcd50b93ffb1" providerId="ADAL" clId="{BBDD3DB5-ABC2-46BA-93BB-8304573256EB}" dt="2022-04-07T03:17:36.059" v="15809" actId="20577"/>
          <ac:spMkLst>
            <pc:docMk/>
            <pc:sldMk cId="2218482195" sldId="291"/>
            <ac:spMk id="16" creationId="{110B7768-FB01-4335-B821-DD483A90E317}"/>
          </ac:spMkLst>
        </pc:spChg>
        <pc:grpChg chg="mod">
          <ac:chgData name="Feetham, Fiona (Curriculum Support)" userId="a2456b1b-a103-4fdc-b8a0-dcd50b93ffb1" providerId="ADAL" clId="{BBDD3DB5-ABC2-46BA-93BB-8304573256EB}" dt="2022-04-07T00:43:23.283" v="12939" actId="1076"/>
          <ac:grpSpMkLst>
            <pc:docMk/>
            <pc:sldMk cId="2218482195" sldId="291"/>
            <ac:grpSpMk id="6" creationId="{675AF449-DC0C-4A89-97CF-424BBFC22DA5}"/>
          </ac:grpSpMkLst>
        </pc:grpChg>
        <pc:picChg chg="del mod">
          <ac:chgData name="Feetham, Fiona (Curriculum Support)" userId="a2456b1b-a103-4fdc-b8a0-dcd50b93ffb1" providerId="ADAL" clId="{BBDD3DB5-ABC2-46BA-93BB-8304573256EB}" dt="2022-04-08T08:04:13.781" v="16869" actId="478"/>
          <ac:picMkLst>
            <pc:docMk/>
            <pc:sldMk cId="2218482195" sldId="291"/>
            <ac:picMk id="11" creationId="{7D7D759B-21A9-4B37-B0F2-24672B776870}"/>
          </ac:picMkLst>
        </pc:picChg>
        <pc:picChg chg="mod">
          <ac:chgData name="Feetham, Fiona (Curriculum Support)" userId="a2456b1b-a103-4fdc-b8a0-dcd50b93ffb1" providerId="ADAL" clId="{BBDD3DB5-ABC2-46BA-93BB-8304573256EB}" dt="2022-04-08T08:04:17.889" v="16870" actId="1076"/>
          <ac:picMkLst>
            <pc:docMk/>
            <pc:sldMk cId="2218482195" sldId="291"/>
            <ac:picMk id="17" creationId="{52773D8E-8774-4543-8236-E3EBDCEE9618}"/>
          </ac:picMkLst>
        </pc:picChg>
      </pc:sldChg>
      <pc:sldChg chg="addSp delSp modSp mod delAnim modAnim addCm delCm modCm modNotesTx">
        <pc:chgData name="Feetham, Fiona (Curriculum Support)" userId="a2456b1b-a103-4fdc-b8a0-dcd50b93ffb1" providerId="ADAL" clId="{BBDD3DB5-ABC2-46BA-93BB-8304573256EB}" dt="2022-04-08T09:12:01.927" v="17067" actId="1076"/>
        <pc:sldMkLst>
          <pc:docMk/>
          <pc:sldMk cId="2833900052" sldId="293"/>
        </pc:sldMkLst>
        <pc:spChg chg="mod">
          <ac:chgData name="Feetham, Fiona (Curriculum Support)" userId="a2456b1b-a103-4fdc-b8a0-dcd50b93ffb1" providerId="ADAL" clId="{BBDD3DB5-ABC2-46BA-93BB-8304573256EB}" dt="2022-04-08T05:42:58.536" v="16459" actId="20577"/>
          <ac:spMkLst>
            <pc:docMk/>
            <pc:sldMk cId="2833900052" sldId="293"/>
            <ac:spMk id="2" creationId="{D9689279-2DF0-4FA3-84A1-1D31F7B0254D}"/>
          </ac:spMkLst>
        </pc:spChg>
        <pc:spChg chg="del">
          <ac:chgData name="Feetham, Fiona (Curriculum Support)" userId="a2456b1b-a103-4fdc-b8a0-dcd50b93ffb1" providerId="ADAL" clId="{BBDD3DB5-ABC2-46BA-93BB-8304573256EB}" dt="2022-04-05T02:44:03.516" v="1646" actId="478"/>
          <ac:spMkLst>
            <pc:docMk/>
            <pc:sldMk cId="2833900052" sldId="293"/>
            <ac:spMk id="4" creationId="{2D4EC5D5-7516-4E29-9316-493DD5437B2E}"/>
          </ac:spMkLst>
        </pc:spChg>
        <pc:spChg chg="add del mod">
          <ac:chgData name="Feetham, Fiona (Curriculum Support)" userId="a2456b1b-a103-4fdc-b8a0-dcd50b93ffb1" providerId="ADAL" clId="{BBDD3DB5-ABC2-46BA-93BB-8304573256EB}" dt="2022-04-05T02:45:18.616" v="1655" actId="478"/>
          <ac:spMkLst>
            <pc:docMk/>
            <pc:sldMk cId="2833900052" sldId="293"/>
            <ac:spMk id="5" creationId="{40DF69E9-6626-4E0B-BC1F-583028276B69}"/>
          </ac:spMkLst>
        </pc:spChg>
        <pc:spChg chg="del">
          <ac:chgData name="Feetham, Fiona (Curriculum Support)" userId="a2456b1b-a103-4fdc-b8a0-dcd50b93ffb1" providerId="ADAL" clId="{BBDD3DB5-ABC2-46BA-93BB-8304573256EB}" dt="2022-04-05T02:44:16.131" v="1647" actId="478"/>
          <ac:spMkLst>
            <pc:docMk/>
            <pc:sldMk cId="2833900052" sldId="293"/>
            <ac:spMk id="7" creationId="{5B3A1922-9890-43BD-8D42-2DEB1A6EEFF6}"/>
          </ac:spMkLst>
        </pc:spChg>
        <pc:spChg chg="add mod">
          <ac:chgData name="Feetham, Fiona (Curriculum Support)" userId="a2456b1b-a103-4fdc-b8a0-dcd50b93ffb1" providerId="ADAL" clId="{BBDD3DB5-ABC2-46BA-93BB-8304573256EB}" dt="2022-04-08T09:01:58.518" v="17064" actId="20577"/>
          <ac:spMkLst>
            <pc:docMk/>
            <pc:sldMk cId="2833900052" sldId="293"/>
            <ac:spMk id="8" creationId="{ECB4D730-E124-4B26-96D1-583B3E931CC8}"/>
          </ac:spMkLst>
        </pc:spChg>
        <pc:spChg chg="add del mod">
          <ac:chgData name="Feetham, Fiona (Curriculum Support)" userId="a2456b1b-a103-4fdc-b8a0-dcd50b93ffb1" providerId="ADAL" clId="{BBDD3DB5-ABC2-46BA-93BB-8304573256EB}" dt="2022-04-05T02:47:58.713" v="1688"/>
          <ac:spMkLst>
            <pc:docMk/>
            <pc:sldMk cId="2833900052" sldId="293"/>
            <ac:spMk id="11" creationId="{4D37575E-F8E1-4D30-9B9E-5E6068DF506D}"/>
          </ac:spMkLst>
        </pc:spChg>
        <pc:spChg chg="add del mod">
          <ac:chgData name="Feetham, Fiona (Curriculum Support)" userId="a2456b1b-a103-4fdc-b8a0-dcd50b93ffb1" providerId="ADAL" clId="{BBDD3DB5-ABC2-46BA-93BB-8304573256EB}" dt="2022-04-05T03:29:01.789" v="1697" actId="478"/>
          <ac:spMkLst>
            <pc:docMk/>
            <pc:sldMk cId="2833900052" sldId="293"/>
            <ac:spMk id="13" creationId="{9478AA51-8C03-41F7-8512-4D55ED3D9B62}"/>
          </ac:spMkLst>
        </pc:spChg>
        <pc:picChg chg="del">
          <ac:chgData name="Feetham, Fiona (Curriculum Support)" userId="a2456b1b-a103-4fdc-b8a0-dcd50b93ffb1" providerId="ADAL" clId="{BBDD3DB5-ABC2-46BA-93BB-8304573256EB}" dt="2022-04-08T07:09:34.847" v="16706" actId="478"/>
          <ac:picMkLst>
            <pc:docMk/>
            <pc:sldMk cId="2833900052" sldId="293"/>
            <ac:picMk id="3" creationId="{97AAB0E7-EC2F-444F-8985-1E97D52D81D3}"/>
          </ac:picMkLst>
        </pc:picChg>
        <pc:picChg chg="del mod">
          <ac:chgData name="Feetham, Fiona (Curriculum Support)" userId="a2456b1b-a103-4fdc-b8a0-dcd50b93ffb1" providerId="ADAL" clId="{BBDD3DB5-ABC2-46BA-93BB-8304573256EB}" dt="2022-04-08T07:16:21.348" v="16708" actId="478"/>
          <ac:picMkLst>
            <pc:docMk/>
            <pc:sldMk cId="2833900052" sldId="293"/>
            <ac:picMk id="5" creationId="{77E5D4B8-6255-4195-A857-1328D7A9DC02}"/>
          </ac:picMkLst>
        </pc:picChg>
        <pc:picChg chg="del mod">
          <ac:chgData name="Feetham, Fiona (Curriculum Support)" userId="a2456b1b-a103-4fdc-b8a0-dcd50b93ffb1" providerId="ADAL" clId="{BBDD3DB5-ABC2-46BA-93BB-8304573256EB}" dt="2022-04-08T08:54:01.594" v="16929" actId="478"/>
          <ac:picMkLst>
            <pc:docMk/>
            <pc:sldMk cId="2833900052" sldId="293"/>
            <ac:picMk id="6" creationId="{1464DC62-E3A3-4D43-ABF5-DD1077D35F0B}"/>
          </ac:picMkLst>
        </pc:picChg>
        <pc:picChg chg="del mod">
          <ac:chgData name="Feetham, Fiona (Curriculum Support)" userId="a2456b1b-a103-4fdc-b8a0-dcd50b93ffb1" providerId="ADAL" clId="{BBDD3DB5-ABC2-46BA-93BB-8304573256EB}" dt="2022-04-08T08:59:52.769" v="17018" actId="478"/>
          <ac:picMkLst>
            <pc:docMk/>
            <pc:sldMk cId="2833900052" sldId="293"/>
            <ac:picMk id="7" creationId="{FE636B74-1C81-40F1-B3D8-144503442B0C}"/>
          </ac:picMkLst>
        </pc:picChg>
        <pc:picChg chg="mod">
          <ac:chgData name="Feetham, Fiona (Curriculum Support)" userId="a2456b1b-a103-4fdc-b8a0-dcd50b93ffb1" providerId="ADAL" clId="{BBDD3DB5-ABC2-46BA-93BB-8304573256EB}" dt="2022-04-08T09:12:01.927" v="17067" actId="1076"/>
          <ac:picMkLst>
            <pc:docMk/>
            <pc:sldMk cId="2833900052" sldId="293"/>
            <ac:picMk id="9" creationId="{0D359E96-355E-4EBB-A553-8C362BF48FD5}"/>
          </ac:picMkLst>
        </pc:picChg>
        <pc:picChg chg="add del mod">
          <ac:chgData name="Feetham, Fiona (Curriculum Support)" userId="a2456b1b-a103-4fdc-b8a0-dcd50b93ffb1" providerId="ADAL" clId="{BBDD3DB5-ABC2-46BA-93BB-8304573256EB}" dt="2022-04-05T02:49:03.414" v="1696" actId="478"/>
          <ac:picMkLst>
            <pc:docMk/>
            <pc:sldMk cId="2833900052" sldId="293"/>
            <ac:picMk id="1026" creationId="{FE39A690-52EA-42F0-8DDB-478C3CFF13E6}"/>
          </ac:picMkLst>
        </pc:picChg>
        <pc:picChg chg="del">
          <ac:chgData name="Feetham, Fiona (Curriculum Support)" userId="a2456b1b-a103-4fdc-b8a0-dcd50b93ffb1" providerId="ADAL" clId="{BBDD3DB5-ABC2-46BA-93BB-8304573256EB}" dt="2022-04-05T02:43:40.869" v="1643" actId="478"/>
          <ac:picMkLst>
            <pc:docMk/>
            <pc:sldMk cId="2833900052" sldId="293"/>
            <ac:picMk id="3074" creationId="{6EB4FE12-92DB-4F16-A54B-7AC035381877}"/>
          </ac:picMkLst>
        </pc:picChg>
        <pc:picChg chg="del">
          <ac:chgData name="Feetham, Fiona (Curriculum Support)" userId="a2456b1b-a103-4fdc-b8a0-dcd50b93ffb1" providerId="ADAL" clId="{BBDD3DB5-ABC2-46BA-93BB-8304573256EB}" dt="2022-04-05T02:43:49.394" v="1645" actId="478"/>
          <ac:picMkLst>
            <pc:docMk/>
            <pc:sldMk cId="2833900052" sldId="293"/>
            <ac:picMk id="3076" creationId="{3AB9AA6F-8117-4655-AD67-8AA912FD4DA7}"/>
          </ac:picMkLst>
        </pc:picChg>
      </pc:sldChg>
      <pc:sldChg chg="addSp delSp modSp mod delAnim modAnim addCm modCm modNotesTx">
        <pc:chgData name="Feetham, Fiona (Curriculum Support)" userId="a2456b1b-a103-4fdc-b8a0-dcd50b93ffb1" providerId="ADAL" clId="{BBDD3DB5-ABC2-46BA-93BB-8304573256EB}" dt="2022-04-08T08:19:46.182" v="16880" actId="14100"/>
        <pc:sldMkLst>
          <pc:docMk/>
          <pc:sldMk cId="2519498003" sldId="294"/>
        </pc:sldMkLst>
        <pc:spChg chg="mod">
          <ac:chgData name="Feetham, Fiona (Curriculum Support)" userId="a2456b1b-a103-4fdc-b8a0-dcd50b93ffb1" providerId="ADAL" clId="{BBDD3DB5-ABC2-46BA-93BB-8304573256EB}" dt="2022-04-08T08:19:46.182" v="16880" actId="14100"/>
          <ac:spMkLst>
            <pc:docMk/>
            <pc:sldMk cId="2519498003" sldId="294"/>
            <ac:spMk id="2" creationId="{1F33453B-124D-4843-B53A-39BDDA62E065}"/>
          </ac:spMkLst>
        </pc:spChg>
        <pc:graphicFrameChg chg="mod modGraphic">
          <ac:chgData name="Feetham, Fiona (Curriculum Support)" userId="a2456b1b-a103-4fdc-b8a0-dcd50b93ffb1" providerId="ADAL" clId="{BBDD3DB5-ABC2-46BA-93BB-8304573256EB}" dt="2022-04-05T08:30:21.786" v="10015" actId="20577"/>
          <ac:graphicFrameMkLst>
            <pc:docMk/>
            <pc:sldMk cId="2519498003" sldId="294"/>
            <ac:graphicFrameMk id="4" creationId="{1685AC40-4031-4476-9E74-03754FD174D7}"/>
          </ac:graphicFrameMkLst>
        </pc:graphicFrameChg>
        <pc:graphicFrameChg chg="mod modGraphic">
          <ac:chgData name="Feetham, Fiona (Curriculum Support)" userId="a2456b1b-a103-4fdc-b8a0-dcd50b93ffb1" providerId="ADAL" clId="{BBDD3DB5-ABC2-46BA-93BB-8304573256EB}" dt="2022-04-08T06:17:59.486" v="16512" actId="20577"/>
          <ac:graphicFrameMkLst>
            <pc:docMk/>
            <pc:sldMk cId="2519498003" sldId="294"/>
            <ac:graphicFrameMk id="10" creationId="{19C85DBE-EFED-4369-B201-95B7BCB33379}"/>
          </ac:graphicFrameMkLst>
        </pc:graphicFrameChg>
        <pc:picChg chg="del mod">
          <ac:chgData name="Feetham, Fiona (Curriculum Support)" userId="a2456b1b-a103-4fdc-b8a0-dcd50b93ffb1" providerId="ADAL" clId="{BBDD3DB5-ABC2-46BA-93BB-8304573256EB}" dt="2022-04-08T06:18:04.778" v="16513" actId="478"/>
          <ac:picMkLst>
            <pc:docMk/>
            <pc:sldMk cId="2519498003" sldId="294"/>
            <ac:picMk id="3" creationId="{7496F120-DB75-4BE6-A961-C7168D55E8D6}"/>
          </ac:picMkLst>
        </pc:picChg>
        <pc:picChg chg="mod">
          <ac:chgData name="Feetham, Fiona (Curriculum Support)" userId="a2456b1b-a103-4fdc-b8a0-dcd50b93ffb1" providerId="ADAL" clId="{BBDD3DB5-ABC2-46BA-93BB-8304573256EB}" dt="2022-04-08T08:19:35.031" v="16878" actId="1076"/>
          <ac:picMkLst>
            <pc:docMk/>
            <pc:sldMk cId="2519498003" sldId="294"/>
            <ac:picMk id="4" creationId="{9825A10F-13E1-40F5-977E-A30CFABF6C96}"/>
          </ac:picMkLst>
        </pc:picChg>
        <pc:picChg chg="add del mod">
          <ac:chgData name="Feetham, Fiona (Curriculum Support)" userId="a2456b1b-a103-4fdc-b8a0-dcd50b93ffb1" providerId="ADAL" clId="{BBDD3DB5-ABC2-46BA-93BB-8304573256EB}" dt="2022-04-08T06:21:00.175" v="16518" actId="478"/>
          <ac:picMkLst>
            <pc:docMk/>
            <pc:sldMk cId="2519498003" sldId="294"/>
            <ac:picMk id="7" creationId="{14D97646-0125-46BE-BC2B-AFC4FB3DFC76}"/>
          </ac:picMkLst>
        </pc:picChg>
      </pc:sldChg>
      <pc:sldChg chg="modSp mod ord modNotesTx">
        <pc:chgData name="Feetham, Fiona (Curriculum Support)" userId="a2456b1b-a103-4fdc-b8a0-dcd50b93ffb1" providerId="ADAL" clId="{BBDD3DB5-ABC2-46BA-93BB-8304573256EB}" dt="2022-04-05T07:49:40.763" v="9365" actId="20577"/>
        <pc:sldMkLst>
          <pc:docMk/>
          <pc:sldMk cId="3968555019" sldId="295"/>
        </pc:sldMkLst>
        <pc:spChg chg="mod">
          <ac:chgData name="Feetham, Fiona (Curriculum Support)" userId="a2456b1b-a103-4fdc-b8a0-dcd50b93ffb1" providerId="ADAL" clId="{BBDD3DB5-ABC2-46BA-93BB-8304573256EB}" dt="2022-04-05T04:14:15.361" v="2987" actId="20577"/>
          <ac:spMkLst>
            <pc:docMk/>
            <pc:sldMk cId="3968555019" sldId="295"/>
            <ac:spMk id="2" creationId="{0D82E43F-7123-4B4D-A8A0-2DFFD1D9F440}"/>
          </ac:spMkLst>
        </pc:spChg>
        <pc:spChg chg="mod">
          <ac:chgData name="Feetham, Fiona (Curriculum Support)" userId="a2456b1b-a103-4fdc-b8a0-dcd50b93ffb1" providerId="ADAL" clId="{BBDD3DB5-ABC2-46BA-93BB-8304573256EB}" dt="2022-04-05T07:49:18.371" v="9340" actId="20577"/>
          <ac:spMkLst>
            <pc:docMk/>
            <pc:sldMk cId="3968555019" sldId="295"/>
            <ac:spMk id="3" creationId="{03891533-2736-4D4E-873F-60C411D93C1E}"/>
          </ac:spMkLst>
        </pc:spChg>
      </pc:sldChg>
      <pc:sldChg chg="addSp delSp modSp del mod">
        <pc:chgData name="Feetham, Fiona (Curriculum Support)" userId="a2456b1b-a103-4fdc-b8a0-dcd50b93ffb1" providerId="ADAL" clId="{BBDD3DB5-ABC2-46BA-93BB-8304573256EB}" dt="2022-04-05T05:30:48.849" v="6041" actId="47"/>
        <pc:sldMkLst>
          <pc:docMk/>
          <pc:sldMk cId="231590956" sldId="296"/>
        </pc:sldMkLst>
        <pc:spChg chg="del mod">
          <ac:chgData name="Feetham, Fiona (Curriculum Support)" userId="a2456b1b-a103-4fdc-b8a0-dcd50b93ffb1" providerId="ADAL" clId="{BBDD3DB5-ABC2-46BA-93BB-8304573256EB}" dt="2022-04-05T04:57:52.666" v="4960"/>
          <ac:spMkLst>
            <pc:docMk/>
            <pc:sldMk cId="231590956" sldId="296"/>
            <ac:spMk id="2" creationId="{0B80A462-8268-473D-97A2-433347C4A9D3}"/>
          </ac:spMkLst>
        </pc:spChg>
        <pc:spChg chg="add mod">
          <ac:chgData name="Feetham, Fiona (Curriculum Support)" userId="a2456b1b-a103-4fdc-b8a0-dcd50b93ffb1" providerId="ADAL" clId="{BBDD3DB5-ABC2-46BA-93BB-8304573256EB}" dt="2022-04-05T05:30:12.246" v="6040" actId="20577"/>
          <ac:spMkLst>
            <pc:docMk/>
            <pc:sldMk cId="231590956" sldId="296"/>
            <ac:spMk id="4" creationId="{1FC10B05-745D-4E72-97C8-595C37E01D44}"/>
          </ac:spMkLst>
        </pc:spChg>
      </pc:sldChg>
      <pc:sldChg chg="addSp delSp modSp mod delAnim modAnim addCm delCm modCm modNotesTx">
        <pc:chgData name="Feetham, Fiona (Curriculum Support)" userId="a2456b1b-a103-4fdc-b8a0-dcd50b93ffb1" providerId="ADAL" clId="{BBDD3DB5-ABC2-46BA-93BB-8304573256EB}" dt="2022-04-08T06:42:32.654" v="16558"/>
        <pc:sldMkLst>
          <pc:docMk/>
          <pc:sldMk cId="4097253672" sldId="297"/>
        </pc:sldMkLst>
        <pc:spChg chg="mod">
          <ac:chgData name="Feetham, Fiona (Curriculum Support)" userId="a2456b1b-a103-4fdc-b8a0-dcd50b93ffb1" providerId="ADAL" clId="{BBDD3DB5-ABC2-46BA-93BB-8304573256EB}" dt="2022-04-07T23:50:09.011" v="16077" actId="1076"/>
          <ac:spMkLst>
            <pc:docMk/>
            <pc:sldMk cId="4097253672" sldId="297"/>
            <ac:spMk id="2" creationId="{029F7BFE-9F87-481B-BB8C-5ED85AFE7B98}"/>
          </ac:spMkLst>
        </pc:spChg>
        <pc:spChg chg="add del mod">
          <ac:chgData name="Feetham, Fiona (Curriculum Support)" userId="a2456b1b-a103-4fdc-b8a0-dcd50b93ffb1" providerId="ADAL" clId="{BBDD3DB5-ABC2-46BA-93BB-8304573256EB}" dt="2022-04-07T08:35:10.741" v="15988"/>
          <ac:spMkLst>
            <pc:docMk/>
            <pc:sldMk cId="4097253672" sldId="297"/>
            <ac:spMk id="3" creationId="{2BEA044D-B2EC-42CC-87BA-804BD121EDBC}"/>
          </ac:spMkLst>
        </pc:spChg>
        <pc:spChg chg="del mod">
          <ac:chgData name="Feetham, Fiona (Curriculum Support)" userId="a2456b1b-a103-4fdc-b8a0-dcd50b93ffb1" providerId="ADAL" clId="{BBDD3DB5-ABC2-46BA-93BB-8304573256EB}" dt="2022-04-07T08:19:27.625" v="15871" actId="478"/>
          <ac:spMkLst>
            <pc:docMk/>
            <pc:sldMk cId="4097253672" sldId="297"/>
            <ac:spMk id="9" creationId="{92DE5D9A-A53B-4C92-A83B-70D836D9B67C}"/>
          </ac:spMkLst>
        </pc:spChg>
        <pc:spChg chg="del mod">
          <ac:chgData name="Feetham, Fiona (Curriculum Support)" userId="a2456b1b-a103-4fdc-b8a0-dcd50b93ffb1" providerId="ADAL" clId="{BBDD3DB5-ABC2-46BA-93BB-8304573256EB}" dt="2022-04-07T23:51:07.168" v="16081" actId="21"/>
          <ac:spMkLst>
            <pc:docMk/>
            <pc:sldMk cId="4097253672" sldId="297"/>
            <ac:spMk id="10" creationId="{99CA7EDA-BE7F-4AA6-B1F5-9B89EBF3905F}"/>
          </ac:spMkLst>
        </pc:spChg>
        <pc:spChg chg="add mod">
          <ac:chgData name="Feetham, Fiona (Curriculum Support)" userId="a2456b1b-a103-4fdc-b8a0-dcd50b93ffb1" providerId="ADAL" clId="{BBDD3DB5-ABC2-46BA-93BB-8304573256EB}" dt="2022-04-07T23:59:29.174" v="16089" actId="1076"/>
          <ac:spMkLst>
            <pc:docMk/>
            <pc:sldMk cId="4097253672" sldId="297"/>
            <ac:spMk id="11" creationId="{3EAFA4EB-F9C3-4685-9140-8F47835BADC9}"/>
          </ac:spMkLst>
        </pc:spChg>
        <pc:spChg chg="add mod">
          <ac:chgData name="Feetham, Fiona (Curriculum Support)" userId="a2456b1b-a103-4fdc-b8a0-dcd50b93ffb1" providerId="ADAL" clId="{BBDD3DB5-ABC2-46BA-93BB-8304573256EB}" dt="2022-04-07T23:59:19.349" v="16088" actId="1076"/>
          <ac:spMkLst>
            <pc:docMk/>
            <pc:sldMk cId="4097253672" sldId="297"/>
            <ac:spMk id="13" creationId="{236DF242-4E0E-407D-A03B-4FD76CBB170E}"/>
          </ac:spMkLst>
        </pc:spChg>
        <pc:spChg chg="add del mod">
          <ac:chgData name="Feetham, Fiona (Curriculum Support)" userId="a2456b1b-a103-4fdc-b8a0-dcd50b93ffb1" providerId="ADAL" clId="{BBDD3DB5-ABC2-46BA-93BB-8304573256EB}" dt="2022-04-07T08:32:46.013" v="15962" actId="478"/>
          <ac:spMkLst>
            <pc:docMk/>
            <pc:sldMk cId="4097253672" sldId="297"/>
            <ac:spMk id="13" creationId="{CFB2B911-5A08-44A1-8386-264B3595615D}"/>
          </ac:spMkLst>
        </pc:spChg>
        <pc:spChg chg="add mod">
          <ac:chgData name="Feetham, Fiona (Curriculum Support)" userId="a2456b1b-a103-4fdc-b8a0-dcd50b93ffb1" providerId="ADAL" clId="{BBDD3DB5-ABC2-46BA-93BB-8304573256EB}" dt="2022-04-07T23:59:34.426" v="16090" actId="1076"/>
          <ac:spMkLst>
            <pc:docMk/>
            <pc:sldMk cId="4097253672" sldId="297"/>
            <ac:spMk id="14" creationId="{E6576618-A9C2-4F26-9EE7-00E4ECC391FD}"/>
          </ac:spMkLst>
        </pc:spChg>
        <pc:picChg chg="del">
          <ac:chgData name="Feetham, Fiona (Curriculum Support)" userId="a2456b1b-a103-4fdc-b8a0-dcd50b93ffb1" providerId="ADAL" clId="{BBDD3DB5-ABC2-46BA-93BB-8304573256EB}" dt="2022-04-08T06:36:52.924" v="16551" actId="478"/>
          <ac:picMkLst>
            <pc:docMk/>
            <pc:sldMk cId="4097253672" sldId="297"/>
            <ac:picMk id="3" creationId="{2351E47C-6931-4923-814A-77A6E5B2B246}"/>
          </ac:picMkLst>
        </pc:picChg>
        <pc:picChg chg="del mod">
          <ac:chgData name="Feetham, Fiona (Curriculum Support)" userId="a2456b1b-a103-4fdc-b8a0-dcd50b93ffb1" providerId="ADAL" clId="{BBDD3DB5-ABC2-46BA-93BB-8304573256EB}" dt="2022-04-08T06:41:19.636" v="16556" actId="478"/>
          <ac:picMkLst>
            <pc:docMk/>
            <pc:sldMk cId="4097253672" sldId="297"/>
            <ac:picMk id="4" creationId="{B719B6E0-A413-4C36-90BD-0479070D4CDD}"/>
          </ac:picMkLst>
        </pc:picChg>
        <pc:picChg chg="mod">
          <ac:chgData name="Feetham, Fiona (Curriculum Support)" userId="a2456b1b-a103-4fdc-b8a0-dcd50b93ffb1" providerId="ADAL" clId="{BBDD3DB5-ABC2-46BA-93BB-8304573256EB}" dt="2022-04-08T06:42:29.777" v="16557" actId="1076"/>
          <ac:picMkLst>
            <pc:docMk/>
            <pc:sldMk cId="4097253672" sldId="297"/>
            <ac:picMk id="6" creationId="{74D8938E-0823-4F5A-9EDA-18B4FB4D64E5}"/>
          </ac:picMkLst>
        </pc:picChg>
        <pc:picChg chg="mod">
          <ac:chgData name="Feetham, Fiona (Curriculum Support)" userId="a2456b1b-a103-4fdc-b8a0-dcd50b93ffb1" providerId="ADAL" clId="{BBDD3DB5-ABC2-46BA-93BB-8304573256EB}" dt="2022-04-07T23:58:53.801" v="16086" actId="1076"/>
          <ac:picMkLst>
            <pc:docMk/>
            <pc:sldMk cId="4097253672" sldId="297"/>
            <ac:picMk id="2050" creationId="{6E692359-50F2-40BB-8FCC-3E5134B3627C}"/>
          </ac:picMkLst>
        </pc:picChg>
        <pc:picChg chg="del mod">
          <ac:chgData name="Feetham, Fiona (Curriculum Support)" userId="a2456b1b-a103-4fdc-b8a0-dcd50b93ffb1" providerId="ADAL" clId="{BBDD3DB5-ABC2-46BA-93BB-8304573256EB}" dt="2022-04-07T23:50:22.089" v="16078" actId="21"/>
          <ac:picMkLst>
            <pc:docMk/>
            <pc:sldMk cId="4097253672" sldId="297"/>
            <ac:picMk id="2052" creationId="{DCA9B2A9-A3C7-45A2-93EA-68A0DFF5DE10}"/>
          </ac:picMkLst>
        </pc:picChg>
      </pc:sldChg>
      <pc:sldChg chg="addSp delSp modSp mod modAnim addCm delCm modCm modNotesTx">
        <pc:chgData name="Feetham, Fiona (Curriculum Support)" userId="a2456b1b-a103-4fdc-b8a0-dcd50b93ffb1" providerId="ADAL" clId="{BBDD3DB5-ABC2-46BA-93BB-8304573256EB}" dt="2022-04-08T09:12:48.058" v="17068" actId="1076"/>
        <pc:sldMkLst>
          <pc:docMk/>
          <pc:sldMk cId="4025808152" sldId="298"/>
        </pc:sldMkLst>
        <pc:spChg chg="mod">
          <ac:chgData name="Feetham, Fiona (Curriculum Support)" userId="a2456b1b-a103-4fdc-b8a0-dcd50b93ffb1" providerId="ADAL" clId="{BBDD3DB5-ABC2-46BA-93BB-8304573256EB}" dt="2022-04-05T05:02:49.317" v="4989" actId="14100"/>
          <ac:spMkLst>
            <pc:docMk/>
            <pc:sldMk cId="4025808152" sldId="298"/>
            <ac:spMk id="2" creationId="{D9689279-2DF0-4FA3-84A1-1D31F7B0254D}"/>
          </ac:spMkLst>
        </pc:spChg>
        <pc:spChg chg="add del mod">
          <ac:chgData name="Feetham, Fiona (Curriculum Support)" userId="a2456b1b-a103-4fdc-b8a0-dcd50b93ffb1" providerId="ADAL" clId="{BBDD3DB5-ABC2-46BA-93BB-8304573256EB}" dt="2022-04-05T04:51:01.138" v="4823" actId="478"/>
          <ac:spMkLst>
            <pc:docMk/>
            <pc:sldMk cId="4025808152" sldId="298"/>
            <ac:spMk id="3" creationId="{F34D3540-803E-47A8-B1F0-A58CD12E0727}"/>
          </ac:spMkLst>
        </pc:spChg>
        <pc:spChg chg="del">
          <ac:chgData name="Feetham, Fiona (Curriculum Support)" userId="a2456b1b-a103-4fdc-b8a0-dcd50b93ffb1" providerId="ADAL" clId="{BBDD3DB5-ABC2-46BA-93BB-8304573256EB}" dt="2022-04-05T04:50:51.545" v="4821" actId="478"/>
          <ac:spMkLst>
            <pc:docMk/>
            <pc:sldMk cId="4025808152" sldId="298"/>
            <ac:spMk id="4" creationId="{2D4EC5D5-7516-4E29-9316-493DD5437B2E}"/>
          </ac:spMkLst>
        </pc:spChg>
        <pc:spChg chg="add mod">
          <ac:chgData name="Feetham, Fiona (Curriculum Support)" userId="a2456b1b-a103-4fdc-b8a0-dcd50b93ffb1" providerId="ADAL" clId="{BBDD3DB5-ABC2-46BA-93BB-8304573256EB}" dt="2022-04-07T08:39:46.498" v="16004" actId="255"/>
          <ac:spMkLst>
            <pc:docMk/>
            <pc:sldMk cId="4025808152" sldId="298"/>
            <ac:spMk id="5" creationId="{65118C2D-2112-43B8-855B-1ED92444C430}"/>
          </ac:spMkLst>
        </pc:spChg>
        <pc:spChg chg="add mod">
          <ac:chgData name="Feetham, Fiona (Curriculum Support)" userId="a2456b1b-a103-4fdc-b8a0-dcd50b93ffb1" providerId="ADAL" clId="{BBDD3DB5-ABC2-46BA-93BB-8304573256EB}" dt="2022-04-07T08:39:55.576" v="16005" actId="1076"/>
          <ac:spMkLst>
            <pc:docMk/>
            <pc:sldMk cId="4025808152" sldId="298"/>
            <ac:spMk id="7" creationId="{3F90F08B-6007-4E85-940F-31679351E1BE}"/>
          </ac:spMkLst>
        </pc:spChg>
        <pc:spChg chg="del">
          <ac:chgData name="Feetham, Fiona (Curriculum Support)" userId="a2456b1b-a103-4fdc-b8a0-dcd50b93ffb1" providerId="ADAL" clId="{BBDD3DB5-ABC2-46BA-93BB-8304573256EB}" dt="2022-04-05T04:50:57.266" v="4822" actId="478"/>
          <ac:spMkLst>
            <pc:docMk/>
            <pc:sldMk cId="4025808152" sldId="298"/>
            <ac:spMk id="7" creationId="{5B3A1922-9890-43BD-8D42-2DEB1A6EEFF6}"/>
          </ac:spMkLst>
        </pc:spChg>
        <pc:spChg chg="add mod">
          <ac:chgData name="Feetham, Fiona (Curriculum Support)" userId="a2456b1b-a103-4fdc-b8a0-dcd50b93ffb1" providerId="ADAL" clId="{BBDD3DB5-ABC2-46BA-93BB-8304573256EB}" dt="2022-04-08T00:02:15.858" v="16093" actId="1076"/>
          <ac:spMkLst>
            <pc:docMk/>
            <pc:sldMk cId="4025808152" sldId="298"/>
            <ac:spMk id="11" creationId="{C267AF9F-7846-4FC1-A30C-B0094376268D}"/>
          </ac:spMkLst>
        </pc:spChg>
        <pc:picChg chg="mod">
          <ac:chgData name="Feetham, Fiona (Curriculum Support)" userId="a2456b1b-a103-4fdc-b8a0-dcd50b93ffb1" providerId="ADAL" clId="{BBDD3DB5-ABC2-46BA-93BB-8304573256EB}" dt="2022-04-08T09:12:48.058" v="17068" actId="1076"/>
          <ac:picMkLst>
            <pc:docMk/>
            <pc:sldMk cId="4025808152" sldId="298"/>
            <ac:picMk id="3" creationId="{6250DFB5-7120-49D9-BB3A-CFFC99E8EF8D}"/>
          </ac:picMkLst>
        </pc:picChg>
        <pc:picChg chg="add mod">
          <ac:chgData name="Feetham, Fiona (Curriculum Support)" userId="a2456b1b-a103-4fdc-b8a0-dcd50b93ffb1" providerId="ADAL" clId="{BBDD3DB5-ABC2-46BA-93BB-8304573256EB}" dt="2022-04-08T00:02:34.554" v="16094" actId="1076"/>
          <ac:picMkLst>
            <pc:docMk/>
            <pc:sldMk cId="4025808152" sldId="298"/>
            <ac:picMk id="9" creationId="{1C2D2E7D-31F2-4D64-A45B-5A28C137C943}"/>
          </ac:picMkLst>
        </pc:picChg>
        <pc:picChg chg="del">
          <ac:chgData name="Feetham, Fiona (Curriculum Support)" userId="a2456b1b-a103-4fdc-b8a0-dcd50b93ffb1" providerId="ADAL" clId="{BBDD3DB5-ABC2-46BA-93BB-8304573256EB}" dt="2022-04-05T04:50:38.679" v="4816" actId="478"/>
          <ac:picMkLst>
            <pc:docMk/>
            <pc:sldMk cId="4025808152" sldId="298"/>
            <ac:picMk id="3074" creationId="{6EB4FE12-92DB-4F16-A54B-7AC035381877}"/>
          </ac:picMkLst>
        </pc:picChg>
        <pc:picChg chg="del">
          <ac:chgData name="Feetham, Fiona (Curriculum Support)" userId="a2456b1b-a103-4fdc-b8a0-dcd50b93ffb1" providerId="ADAL" clId="{BBDD3DB5-ABC2-46BA-93BB-8304573256EB}" dt="2022-04-05T04:50:50.147" v="4820" actId="478"/>
          <ac:picMkLst>
            <pc:docMk/>
            <pc:sldMk cId="4025808152" sldId="298"/>
            <ac:picMk id="3076" creationId="{3AB9AA6F-8117-4655-AD67-8AA912FD4DA7}"/>
          </ac:picMkLst>
        </pc:picChg>
      </pc:sldChg>
      <pc:sldChg chg="modSp mod modAnim modNotesTx">
        <pc:chgData name="Feetham, Fiona (Curriculum Support)" userId="a2456b1b-a103-4fdc-b8a0-dcd50b93ffb1" providerId="ADAL" clId="{BBDD3DB5-ABC2-46BA-93BB-8304573256EB}" dt="2022-04-08T08:07:15.675" v="16873"/>
        <pc:sldMkLst>
          <pc:docMk/>
          <pc:sldMk cId="3556716730" sldId="299"/>
        </pc:sldMkLst>
        <pc:spChg chg="mod">
          <ac:chgData name="Feetham, Fiona (Curriculum Support)" userId="a2456b1b-a103-4fdc-b8a0-dcd50b93ffb1" providerId="ADAL" clId="{BBDD3DB5-ABC2-46BA-93BB-8304573256EB}" dt="2022-04-05T06:15:43.350" v="7191" actId="20577"/>
          <ac:spMkLst>
            <pc:docMk/>
            <pc:sldMk cId="3556716730" sldId="299"/>
            <ac:spMk id="2" creationId="{D04B11CB-A4AA-4BB3-AE5A-874E462C0F69}"/>
          </ac:spMkLst>
        </pc:spChg>
        <pc:spChg chg="mod">
          <ac:chgData name="Feetham, Fiona (Curriculum Support)" userId="a2456b1b-a103-4fdc-b8a0-dcd50b93ffb1" providerId="ADAL" clId="{BBDD3DB5-ABC2-46BA-93BB-8304573256EB}" dt="2022-04-05T07:43:47.086" v="8954" actId="13926"/>
          <ac:spMkLst>
            <pc:docMk/>
            <pc:sldMk cId="3556716730" sldId="299"/>
            <ac:spMk id="3" creationId="{AB9BDBB3-B0CB-4293-95C9-DF9D3FA6EE67}"/>
          </ac:spMkLst>
        </pc:spChg>
        <pc:spChg chg="mod">
          <ac:chgData name="Feetham, Fiona (Curriculum Support)" userId="a2456b1b-a103-4fdc-b8a0-dcd50b93ffb1" providerId="ADAL" clId="{BBDD3DB5-ABC2-46BA-93BB-8304573256EB}" dt="2022-04-07T08:46:20.048" v="16055" actId="115"/>
          <ac:spMkLst>
            <pc:docMk/>
            <pc:sldMk cId="3556716730" sldId="299"/>
            <ac:spMk id="4" creationId="{C0984227-6928-4918-ABA2-A117B9B0E168}"/>
          </ac:spMkLst>
        </pc:spChg>
        <pc:spChg chg="mod">
          <ac:chgData name="Feetham, Fiona (Curriculum Support)" userId="a2456b1b-a103-4fdc-b8a0-dcd50b93ffb1" providerId="ADAL" clId="{BBDD3DB5-ABC2-46BA-93BB-8304573256EB}" dt="2022-04-07T08:46:24.150" v="16056" actId="115"/>
          <ac:spMkLst>
            <pc:docMk/>
            <pc:sldMk cId="3556716730" sldId="299"/>
            <ac:spMk id="9" creationId="{B7336CA1-53CF-4FE0-8D45-78DF268B0E6B}"/>
          </ac:spMkLst>
        </pc:spChg>
        <pc:spChg chg="mod">
          <ac:chgData name="Feetham, Fiona (Curriculum Support)" userId="a2456b1b-a103-4fdc-b8a0-dcd50b93ffb1" providerId="ADAL" clId="{BBDD3DB5-ABC2-46BA-93BB-8304573256EB}" dt="2022-04-07T08:46:15.908" v="16054" actId="115"/>
          <ac:spMkLst>
            <pc:docMk/>
            <pc:sldMk cId="3556716730" sldId="299"/>
            <ac:spMk id="10" creationId="{E210E2C2-09F7-43CB-8B5D-0442C9597A3B}"/>
          </ac:spMkLst>
        </pc:spChg>
        <pc:picChg chg="mod">
          <ac:chgData name="Feetham, Fiona (Curriculum Support)" userId="a2456b1b-a103-4fdc-b8a0-dcd50b93ffb1" providerId="ADAL" clId="{BBDD3DB5-ABC2-46BA-93BB-8304573256EB}" dt="2022-04-08T08:07:12.107" v="16872" actId="1076"/>
          <ac:picMkLst>
            <pc:docMk/>
            <pc:sldMk cId="3556716730" sldId="299"/>
            <ac:picMk id="3" creationId="{920E3A53-305D-4A14-88A5-EE2117D062C9}"/>
          </ac:picMkLst>
        </pc:picChg>
      </pc:sldChg>
      <pc:sldChg chg="addSp delSp modSp new mod modAnim addCm modCm modNotesTx">
        <pc:chgData name="Feetham, Fiona (Curriculum Support)" userId="a2456b1b-a103-4fdc-b8a0-dcd50b93ffb1" providerId="ADAL" clId="{BBDD3DB5-ABC2-46BA-93BB-8304573256EB}" dt="2022-04-08T07:06:34.364" v="16704" actId="14100"/>
        <pc:sldMkLst>
          <pc:docMk/>
          <pc:sldMk cId="287233540" sldId="300"/>
        </pc:sldMkLst>
        <pc:spChg chg="mod">
          <ac:chgData name="Feetham, Fiona (Curriculum Support)" userId="a2456b1b-a103-4fdc-b8a0-dcd50b93ffb1" providerId="ADAL" clId="{BBDD3DB5-ABC2-46BA-93BB-8304573256EB}" dt="2022-04-08T07:06:34.364" v="16704" actId="14100"/>
          <ac:spMkLst>
            <pc:docMk/>
            <pc:sldMk cId="287233540" sldId="300"/>
            <ac:spMk id="2" creationId="{0FC35C73-29C5-47AB-BCD3-F6AEDEB2474A}"/>
          </ac:spMkLst>
        </pc:spChg>
        <pc:spChg chg="del">
          <ac:chgData name="Feetham, Fiona (Curriculum Support)" userId="a2456b1b-a103-4fdc-b8a0-dcd50b93ffb1" providerId="ADAL" clId="{BBDD3DB5-ABC2-46BA-93BB-8304573256EB}" dt="2022-04-05T04:18:10.268" v="3031"/>
          <ac:spMkLst>
            <pc:docMk/>
            <pc:sldMk cId="287233540" sldId="300"/>
            <ac:spMk id="3" creationId="{5FCBC5D2-0ECE-43A0-BBF9-820E583E2AE3}"/>
          </ac:spMkLst>
        </pc:spChg>
        <pc:spChg chg="del">
          <ac:chgData name="Feetham, Fiona (Curriculum Support)" userId="a2456b1b-a103-4fdc-b8a0-dcd50b93ffb1" providerId="ADAL" clId="{BBDD3DB5-ABC2-46BA-93BB-8304573256EB}" dt="2022-04-05T04:18:16.098" v="3032" actId="478"/>
          <ac:spMkLst>
            <pc:docMk/>
            <pc:sldMk cId="287233540" sldId="300"/>
            <ac:spMk id="4" creationId="{75D9D7A6-8ED7-48BC-A898-D1A21E96A0A1}"/>
          </ac:spMkLst>
        </pc:spChg>
        <pc:spChg chg="add mod">
          <ac:chgData name="Feetham, Fiona (Curriculum Support)" userId="a2456b1b-a103-4fdc-b8a0-dcd50b93ffb1" providerId="ADAL" clId="{BBDD3DB5-ABC2-46BA-93BB-8304573256EB}" dt="2022-04-07T08:27:43.429" v="15938" actId="1076"/>
          <ac:spMkLst>
            <pc:docMk/>
            <pc:sldMk cId="287233540" sldId="300"/>
            <ac:spMk id="5" creationId="{FCD38D29-7EF9-4A0F-8EBD-82BA36200FA7}"/>
          </ac:spMkLst>
        </pc:spChg>
        <pc:spChg chg="add mod">
          <ac:chgData name="Feetham, Fiona (Curriculum Support)" userId="a2456b1b-a103-4fdc-b8a0-dcd50b93ffb1" providerId="ADAL" clId="{BBDD3DB5-ABC2-46BA-93BB-8304573256EB}" dt="2022-04-05T04:32:50.964" v="3353" actId="14100"/>
          <ac:spMkLst>
            <pc:docMk/>
            <pc:sldMk cId="287233540" sldId="300"/>
            <ac:spMk id="7" creationId="{F61E0F81-5420-445F-9621-46AD22B1CBC2}"/>
          </ac:spMkLst>
        </pc:spChg>
        <pc:spChg chg="add mod">
          <ac:chgData name="Feetham, Fiona (Curriculum Support)" userId="a2456b1b-a103-4fdc-b8a0-dcd50b93ffb1" providerId="ADAL" clId="{BBDD3DB5-ABC2-46BA-93BB-8304573256EB}" dt="2022-04-05T04:32:41.384" v="3352" actId="14100"/>
          <ac:spMkLst>
            <pc:docMk/>
            <pc:sldMk cId="287233540" sldId="300"/>
            <ac:spMk id="8" creationId="{67C735E4-724F-4CD3-A8BD-B20A1909C182}"/>
          </ac:spMkLst>
        </pc:spChg>
        <pc:spChg chg="add mod">
          <ac:chgData name="Feetham, Fiona (Curriculum Support)" userId="a2456b1b-a103-4fdc-b8a0-dcd50b93ffb1" providerId="ADAL" clId="{BBDD3DB5-ABC2-46BA-93BB-8304573256EB}" dt="2022-04-07T08:28:26.573" v="15944" actId="688"/>
          <ac:spMkLst>
            <pc:docMk/>
            <pc:sldMk cId="287233540" sldId="300"/>
            <ac:spMk id="9" creationId="{82954894-86C7-4AE7-AB9B-8E97F28C3E0A}"/>
          </ac:spMkLst>
        </pc:spChg>
        <pc:spChg chg="add mod">
          <ac:chgData name="Feetham, Fiona (Curriculum Support)" userId="a2456b1b-a103-4fdc-b8a0-dcd50b93ffb1" providerId="ADAL" clId="{BBDD3DB5-ABC2-46BA-93BB-8304573256EB}" dt="2022-04-07T08:56:23.402" v="16074" actId="20577"/>
          <ac:spMkLst>
            <pc:docMk/>
            <pc:sldMk cId="287233540" sldId="300"/>
            <ac:spMk id="10" creationId="{D2A36B53-6D31-492E-8723-2370B8E1EE2E}"/>
          </ac:spMkLst>
        </pc:spChg>
        <pc:spChg chg="add mod">
          <ac:chgData name="Feetham, Fiona (Curriculum Support)" userId="a2456b1b-a103-4fdc-b8a0-dcd50b93ffb1" providerId="ADAL" clId="{BBDD3DB5-ABC2-46BA-93BB-8304573256EB}" dt="2022-04-08T01:10:05.219" v="16121" actId="20577"/>
          <ac:spMkLst>
            <pc:docMk/>
            <pc:sldMk cId="287233540" sldId="300"/>
            <ac:spMk id="11" creationId="{E16F8AF1-39ED-4DAC-950E-653AD1AA1A4F}"/>
          </ac:spMkLst>
        </pc:spChg>
        <pc:spChg chg="add mod">
          <ac:chgData name="Feetham, Fiona (Curriculum Support)" userId="a2456b1b-a103-4fdc-b8a0-dcd50b93ffb1" providerId="ADAL" clId="{BBDD3DB5-ABC2-46BA-93BB-8304573256EB}" dt="2022-04-08T01:09:53.014" v="16102" actId="20577"/>
          <ac:spMkLst>
            <pc:docMk/>
            <pc:sldMk cId="287233540" sldId="300"/>
            <ac:spMk id="12" creationId="{42828DDD-CBC6-4D3A-A4FC-6FBE57F25A70}"/>
          </ac:spMkLst>
        </pc:spChg>
        <pc:spChg chg="add mod">
          <ac:chgData name="Feetham, Fiona (Curriculum Support)" userId="a2456b1b-a103-4fdc-b8a0-dcd50b93ffb1" providerId="ADAL" clId="{BBDD3DB5-ABC2-46BA-93BB-8304573256EB}" dt="2022-04-07T08:37:20.672" v="15995" actId="1076"/>
          <ac:spMkLst>
            <pc:docMk/>
            <pc:sldMk cId="287233540" sldId="300"/>
            <ac:spMk id="14" creationId="{F1F98CDD-3905-4F0C-BA4E-E6D0E7B4EFDC}"/>
          </ac:spMkLst>
        </pc:spChg>
        <pc:picChg chg="mod">
          <ac:chgData name="Feetham, Fiona (Curriculum Support)" userId="a2456b1b-a103-4fdc-b8a0-dcd50b93ffb1" providerId="ADAL" clId="{BBDD3DB5-ABC2-46BA-93BB-8304573256EB}" dt="2022-04-08T07:04:36.852" v="16702" actId="1076"/>
          <ac:picMkLst>
            <pc:docMk/>
            <pc:sldMk cId="287233540" sldId="300"/>
            <ac:picMk id="3" creationId="{70948A27-77D9-46A3-9E76-2CD58819AE1B}"/>
          </ac:picMkLst>
        </pc:picChg>
        <pc:picChg chg="add del mod">
          <ac:chgData name="Feetham, Fiona (Curriculum Support)" userId="a2456b1b-a103-4fdc-b8a0-dcd50b93ffb1" providerId="ADAL" clId="{BBDD3DB5-ABC2-46BA-93BB-8304573256EB}" dt="2022-04-05T04:23:21.794" v="3079" actId="478"/>
          <ac:picMkLst>
            <pc:docMk/>
            <pc:sldMk cId="287233540" sldId="300"/>
            <ac:picMk id="6" creationId="{B519F936-4D75-4FA7-A61C-A5A88DCDE50D}"/>
          </ac:picMkLst>
        </pc:picChg>
      </pc:sldChg>
      <pc:sldChg chg="addSp delSp modSp new mod delAnim modAnim modNotesTx">
        <pc:chgData name="Feetham, Fiona (Curriculum Support)" userId="a2456b1b-a103-4fdc-b8a0-dcd50b93ffb1" providerId="ADAL" clId="{BBDD3DB5-ABC2-46BA-93BB-8304573256EB}" dt="2022-04-08T06:51:36.588" v="16614"/>
        <pc:sldMkLst>
          <pc:docMk/>
          <pc:sldMk cId="105918772" sldId="301"/>
        </pc:sldMkLst>
        <pc:spChg chg="mod">
          <ac:chgData name="Feetham, Fiona (Curriculum Support)" userId="a2456b1b-a103-4fdc-b8a0-dcd50b93ffb1" providerId="ADAL" clId="{BBDD3DB5-ABC2-46BA-93BB-8304573256EB}" dt="2022-04-08T06:44:18.608" v="16582" actId="20577"/>
          <ac:spMkLst>
            <pc:docMk/>
            <pc:sldMk cId="105918772" sldId="301"/>
            <ac:spMk id="2" creationId="{6EB6C431-0DE8-42D8-922B-BDE0FE07E1F0}"/>
          </ac:spMkLst>
        </pc:spChg>
        <pc:spChg chg="del">
          <ac:chgData name="Feetham, Fiona (Curriculum Support)" userId="a2456b1b-a103-4fdc-b8a0-dcd50b93ffb1" providerId="ADAL" clId="{BBDD3DB5-ABC2-46BA-93BB-8304573256EB}" dt="2022-04-05T05:19:39.030" v="5802" actId="478"/>
          <ac:spMkLst>
            <pc:docMk/>
            <pc:sldMk cId="105918772" sldId="301"/>
            <ac:spMk id="3" creationId="{FFB95554-D4E0-444A-B38B-27686D8548AF}"/>
          </ac:spMkLst>
        </pc:spChg>
        <pc:spChg chg="del mod">
          <ac:chgData name="Feetham, Fiona (Curriculum Support)" userId="a2456b1b-a103-4fdc-b8a0-dcd50b93ffb1" providerId="ADAL" clId="{BBDD3DB5-ABC2-46BA-93BB-8304573256EB}" dt="2022-04-06T23:13:49.287" v="10587" actId="478"/>
          <ac:spMkLst>
            <pc:docMk/>
            <pc:sldMk cId="105918772" sldId="301"/>
            <ac:spMk id="4" creationId="{0867DB6F-8725-4CEB-A814-1F38018E3723}"/>
          </ac:spMkLst>
        </pc:spChg>
        <pc:spChg chg="add del mod">
          <ac:chgData name="Feetham, Fiona (Curriculum Support)" userId="a2456b1b-a103-4fdc-b8a0-dcd50b93ffb1" providerId="ADAL" clId="{BBDD3DB5-ABC2-46BA-93BB-8304573256EB}" dt="2022-04-05T05:23:02.800" v="5928"/>
          <ac:spMkLst>
            <pc:docMk/>
            <pc:sldMk cId="105918772" sldId="301"/>
            <ac:spMk id="5" creationId="{88023542-CA19-43FD-9E72-840C0D97B843}"/>
          </ac:spMkLst>
        </pc:spChg>
        <pc:spChg chg="add mod">
          <ac:chgData name="Feetham, Fiona (Curriculum Support)" userId="a2456b1b-a103-4fdc-b8a0-dcd50b93ffb1" providerId="ADAL" clId="{BBDD3DB5-ABC2-46BA-93BB-8304573256EB}" dt="2022-04-06T23:45:53.096" v="10765" actId="14100"/>
          <ac:spMkLst>
            <pc:docMk/>
            <pc:sldMk cId="105918772" sldId="301"/>
            <ac:spMk id="6" creationId="{8B683C36-94DC-4C70-9524-F14E6D844340}"/>
          </ac:spMkLst>
        </pc:spChg>
        <pc:spChg chg="add mod">
          <ac:chgData name="Feetham, Fiona (Curriculum Support)" userId="a2456b1b-a103-4fdc-b8a0-dcd50b93ffb1" providerId="ADAL" clId="{BBDD3DB5-ABC2-46BA-93BB-8304573256EB}" dt="2022-04-06T22:57:38.880" v="10382" actId="20577"/>
          <ac:spMkLst>
            <pc:docMk/>
            <pc:sldMk cId="105918772" sldId="301"/>
            <ac:spMk id="7" creationId="{B12C9ACE-2376-4CA4-BA41-BEA5B6F9CC79}"/>
          </ac:spMkLst>
        </pc:spChg>
        <pc:spChg chg="add mod">
          <ac:chgData name="Feetham, Fiona (Curriculum Support)" userId="a2456b1b-a103-4fdc-b8a0-dcd50b93ffb1" providerId="ADAL" clId="{BBDD3DB5-ABC2-46BA-93BB-8304573256EB}" dt="2022-04-08T06:48:13.037" v="16611" actId="20577"/>
          <ac:spMkLst>
            <pc:docMk/>
            <pc:sldMk cId="105918772" sldId="301"/>
            <ac:spMk id="8" creationId="{86DE1DA7-B0A6-4421-8EEB-2FDDBD2DAA3A}"/>
          </ac:spMkLst>
        </pc:spChg>
        <pc:spChg chg="add del mod">
          <ac:chgData name="Feetham, Fiona (Curriculum Support)" userId="a2456b1b-a103-4fdc-b8a0-dcd50b93ffb1" providerId="ADAL" clId="{BBDD3DB5-ABC2-46BA-93BB-8304573256EB}" dt="2022-04-06T23:13:51.153" v="10588" actId="478"/>
          <ac:spMkLst>
            <pc:docMk/>
            <pc:sldMk cId="105918772" sldId="301"/>
            <ac:spMk id="9" creationId="{D6890AF2-61AB-4A7E-BC2B-C655BEA9985E}"/>
          </ac:spMkLst>
        </pc:spChg>
        <pc:picChg chg="del mod">
          <ac:chgData name="Feetham, Fiona (Curriculum Support)" userId="a2456b1b-a103-4fdc-b8a0-dcd50b93ffb1" providerId="ADAL" clId="{BBDD3DB5-ABC2-46BA-93BB-8304573256EB}" dt="2022-04-08T06:48:27.966" v="16612" actId="478"/>
          <ac:picMkLst>
            <pc:docMk/>
            <pc:sldMk cId="105918772" sldId="301"/>
            <ac:picMk id="3" creationId="{45504770-E812-4D57-B8E9-DFC128CDAACD}"/>
          </ac:picMkLst>
        </pc:picChg>
        <pc:picChg chg="mod">
          <ac:chgData name="Feetham, Fiona (Curriculum Support)" userId="a2456b1b-a103-4fdc-b8a0-dcd50b93ffb1" providerId="ADAL" clId="{BBDD3DB5-ABC2-46BA-93BB-8304573256EB}" dt="2022-04-08T06:50:48.249" v="16613" actId="1076"/>
          <ac:picMkLst>
            <pc:docMk/>
            <pc:sldMk cId="105918772" sldId="301"/>
            <ac:picMk id="4" creationId="{97BFE022-59CC-455D-8D6E-84B692608F96}"/>
          </ac:picMkLst>
        </pc:picChg>
      </pc:sldChg>
      <pc:sldChg chg="new del">
        <pc:chgData name="Feetham, Fiona (Curriculum Support)" userId="a2456b1b-a103-4fdc-b8a0-dcd50b93ffb1" providerId="ADAL" clId="{BBDD3DB5-ABC2-46BA-93BB-8304573256EB}" dt="2022-04-05T05:17:14.549" v="5758" actId="47"/>
        <pc:sldMkLst>
          <pc:docMk/>
          <pc:sldMk cId="1322611554" sldId="301"/>
        </pc:sldMkLst>
      </pc:sldChg>
      <pc:sldChg chg="new del">
        <pc:chgData name="Feetham, Fiona (Curriculum Support)" userId="a2456b1b-a103-4fdc-b8a0-dcd50b93ffb1" providerId="ADAL" clId="{BBDD3DB5-ABC2-46BA-93BB-8304573256EB}" dt="2022-04-05T05:30:58.644" v="6043" actId="47"/>
        <pc:sldMkLst>
          <pc:docMk/>
          <pc:sldMk cId="1939615204" sldId="302"/>
        </pc:sldMkLst>
      </pc:sldChg>
      <pc:sldChg chg="addSp delSp modSp new mod ord modAnim modNotesTx">
        <pc:chgData name="Feetham, Fiona (Curriculum Support)" userId="a2456b1b-a103-4fdc-b8a0-dcd50b93ffb1" providerId="ADAL" clId="{BBDD3DB5-ABC2-46BA-93BB-8304573256EB}" dt="2022-04-08T07:28:04.592" v="16745"/>
        <pc:sldMkLst>
          <pc:docMk/>
          <pc:sldMk cId="2692775499" sldId="302"/>
        </pc:sldMkLst>
        <pc:spChg chg="del">
          <ac:chgData name="Feetham, Fiona (Curriculum Support)" userId="a2456b1b-a103-4fdc-b8a0-dcd50b93ffb1" providerId="ADAL" clId="{BBDD3DB5-ABC2-46BA-93BB-8304573256EB}" dt="2022-04-05T05:31:43.667" v="6047" actId="478"/>
          <ac:spMkLst>
            <pc:docMk/>
            <pc:sldMk cId="2692775499" sldId="302"/>
            <ac:spMk id="2" creationId="{33B46816-AEB4-49D7-9251-F88420D6CC3E}"/>
          </ac:spMkLst>
        </pc:spChg>
        <pc:spChg chg="del mod">
          <ac:chgData name="Feetham, Fiona (Curriculum Support)" userId="a2456b1b-a103-4fdc-b8a0-dcd50b93ffb1" providerId="ADAL" clId="{BBDD3DB5-ABC2-46BA-93BB-8304573256EB}" dt="2022-04-05T05:32:14.945" v="6050" actId="478"/>
          <ac:spMkLst>
            <pc:docMk/>
            <pc:sldMk cId="2692775499" sldId="302"/>
            <ac:spMk id="3" creationId="{9145F6BB-D4BD-4073-A86A-C08385D89C83}"/>
          </ac:spMkLst>
        </pc:spChg>
        <pc:spChg chg="add del mod">
          <ac:chgData name="Feetham, Fiona (Curriculum Support)" userId="a2456b1b-a103-4fdc-b8a0-dcd50b93ffb1" providerId="ADAL" clId="{BBDD3DB5-ABC2-46BA-93BB-8304573256EB}" dt="2022-04-06T23:17:22.479" v="10605" actId="478"/>
          <ac:spMkLst>
            <pc:docMk/>
            <pc:sldMk cId="2692775499" sldId="302"/>
            <ac:spMk id="3" creationId="{E26112A4-B6D6-4FA4-9E91-551437798AAF}"/>
          </ac:spMkLst>
        </pc:spChg>
        <pc:spChg chg="del mod">
          <ac:chgData name="Feetham, Fiona (Curriculum Support)" userId="a2456b1b-a103-4fdc-b8a0-dcd50b93ffb1" providerId="ADAL" clId="{BBDD3DB5-ABC2-46BA-93BB-8304573256EB}" dt="2022-04-06T23:28:22.522" v="10761" actId="478"/>
          <ac:spMkLst>
            <pc:docMk/>
            <pc:sldMk cId="2692775499" sldId="302"/>
            <ac:spMk id="4" creationId="{26B64B99-A5D0-45A7-856C-AAE90EDBE7A4}"/>
          </ac:spMkLst>
        </pc:spChg>
        <pc:spChg chg="add del mod">
          <ac:chgData name="Feetham, Fiona (Curriculum Support)" userId="a2456b1b-a103-4fdc-b8a0-dcd50b93ffb1" providerId="ADAL" clId="{BBDD3DB5-ABC2-46BA-93BB-8304573256EB}" dt="2022-04-06T23:17:19.011" v="10604" actId="478"/>
          <ac:spMkLst>
            <pc:docMk/>
            <pc:sldMk cId="2692775499" sldId="302"/>
            <ac:spMk id="5" creationId="{A48C486D-AEA4-420A-8D82-1D128ACA031A}"/>
          </ac:spMkLst>
        </pc:spChg>
        <pc:spChg chg="add del mod">
          <ac:chgData name="Feetham, Fiona (Curriculum Support)" userId="a2456b1b-a103-4fdc-b8a0-dcd50b93ffb1" providerId="ADAL" clId="{BBDD3DB5-ABC2-46BA-93BB-8304573256EB}" dt="2022-04-06T23:16:58.508" v="10603"/>
          <ac:spMkLst>
            <pc:docMk/>
            <pc:sldMk cId="2692775499" sldId="302"/>
            <ac:spMk id="9" creationId="{FD87629D-2A71-487A-8DBB-AFD98F22A7EF}"/>
          </ac:spMkLst>
        </pc:spChg>
        <pc:spChg chg="add mod">
          <ac:chgData name="Feetham, Fiona (Curriculum Support)" userId="a2456b1b-a103-4fdc-b8a0-dcd50b93ffb1" providerId="ADAL" clId="{BBDD3DB5-ABC2-46BA-93BB-8304573256EB}" dt="2022-04-08T07:26:41.712" v="16743" actId="20577"/>
          <ac:spMkLst>
            <pc:docMk/>
            <pc:sldMk cId="2692775499" sldId="302"/>
            <ac:spMk id="10" creationId="{E8CD5A68-C6E2-46E5-B90A-5814CA5C4384}"/>
          </ac:spMkLst>
        </pc:spChg>
        <pc:spChg chg="add mod">
          <ac:chgData name="Feetham, Fiona (Curriculum Support)" userId="a2456b1b-a103-4fdc-b8a0-dcd50b93ffb1" providerId="ADAL" clId="{BBDD3DB5-ABC2-46BA-93BB-8304573256EB}" dt="2022-04-07T08:40:37.542" v="16030" actId="20577"/>
          <ac:spMkLst>
            <pc:docMk/>
            <pc:sldMk cId="2692775499" sldId="302"/>
            <ac:spMk id="11" creationId="{1587D812-8473-4441-B117-F344B98B0652}"/>
          </ac:spMkLst>
        </pc:spChg>
        <pc:spChg chg="add mod">
          <ac:chgData name="Feetham, Fiona (Curriculum Support)" userId="a2456b1b-a103-4fdc-b8a0-dcd50b93ffb1" providerId="ADAL" clId="{BBDD3DB5-ABC2-46BA-93BB-8304573256EB}" dt="2022-04-07T00:09:12.137" v="11481" actId="20577"/>
          <ac:spMkLst>
            <pc:docMk/>
            <pc:sldMk cId="2692775499" sldId="302"/>
            <ac:spMk id="12" creationId="{96A09D58-6D6F-40D2-9B51-F002383E241E}"/>
          </ac:spMkLst>
        </pc:spChg>
        <pc:spChg chg="add del mod">
          <ac:chgData name="Feetham, Fiona (Curriculum Support)" userId="a2456b1b-a103-4fdc-b8a0-dcd50b93ffb1" providerId="ADAL" clId="{BBDD3DB5-ABC2-46BA-93BB-8304573256EB}" dt="2022-04-06T23:28:26.175" v="10762" actId="478"/>
          <ac:spMkLst>
            <pc:docMk/>
            <pc:sldMk cId="2692775499" sldId="302"/>
            <ac:spMk id="13" creationId="{951AE6E8-5F25-4960-A068-1EE5E7B889E3}"/>
          </ac:spMkLst>
        </pc:spChg>
        <pc:picChg chg="mod">
          <ac:chgData name="Feetham, Fiona (Curriculum Support)" userId="a2456b1b-a103-4fdc-b8a0-dcd50b93ffb1" providerId="ADAL" clId="{BBDD3DB5-ABC2-46BA-93BB-8304573256EB}" dt="2022-04-08T07:27:28.797" v="16744" actId="1076"/>
          <ac:picMkLst>
            <pc:docMk/>
            <pc:sldMk cId="2692775499" sldId="302"/>
            <ac:picMk id="2" creationId="{B81D2414-5A26-4363-A113-727324FDBB19}"/>
          </ac:picMkLst>
        </pc:picChg>
      </pc:sldChg>
      <pc:sldChg chg="addSp delSp modSp new mod delAnim modAnim addCm modCm modNotesTx">
        <pc:chgData name="Feetham, Fiona (Curriculum Support)" userId="a2456b1b-a103-4fdc-b8a0-dcd50b93ffb1" providerId="ADAL" clId="{BBDD3DB5-ABC2-46BA-93BB-8304573256EB}" dt="2022-04-08T09:19:35.094" v="17076"/>
        <pc:sldMkLst>
          <pc:docMk/>
          <pc:sldMk cId="4124984593" sldId="303"/>
        </pc:sldMkLst>
        <pc:spChg chg="del">
          <ac:chgData name="Feetham, Fiona (Curriculum Support)" userId="a2456b1b-a103-4fdc-b8a0-dcd50b93ffb1" providerId="ADAL" clId="{BBDD3DB5-ABC2-46BA-93BB-8304573256EB}" dt="2022-04-05T05:45:09.668" v="6344" actId="478"/>
          <ac:spMkLst>
            <pc:docMk/>
            <pc:sldMk cId="4124984593" sldId="303"/>
            <ac:spMk id="2" creationId="{EF69B409-0E7E-41DE-B007-7578F57AB285}"/>
          </ac:spMkLst>
        </pc:spChg>
        <pc:spChg chg="del">
          <ac:chgData name="Feetham, Fiona (Curriculum Support)" userId="a2456b1b-a103-4fdc-b8a0-dcd50b93ffb1" providerId="ADAL" clId="{BBDD3DB5-ABC2-46BA-93BB-8304573256EB}" dt="2022-04-05T05:44:45.590" v="6342" actId="478"/>
          <ac:spMkLst>
            <pc:docMk/>
            <pc:sldMk cId="4124984593" sldId="303"/>
            <ac:spMk id="3" creationId="{34C22EC3-388E-456C-AA79-332563F4214A}"/>
          </ac:spMkLst>
        </pc:spChg>
        <pc:spChg chg="add mod">
          <ac:chgData name="Feetham, Fiona (Curriculum Support)" userId="a2456b1b-a103-4fdc-b8a0-dcd50b93ffb1" providerId="ADAL" clId="{BBDD3DB5-ABC2-46BA-93BB-8304573256EB}" dt="2022-04-08T09:17:44.548" v="17073" actId="13926"/>
          <ac:spMkLst>
            <pc:docMk/>
            <pc:sldMk cId="4124984593" sldId="303"/>
            <ac:spMk id="4" creationId="{A354694D-E735-42E9-94AF-B2E2C57534CC}"/>
          </ac:spMkLst>
        </pc:spChg>
        <pc:spChg chg="add mod">
          <ac:chgData name="Feetham, Fiona (Curriculum Support)" userId="a2456b1b-a103-4fdc-b8a0-dcd50b93ffb1" providerId="ADAL" clId="{BBDD3DB5-ABC2-46BA-93BB-8304573256EB}" dt="2022-04-07T08:41:27.876" v="16033" actId="14100"/>
          <ac:spMkLst>
            <pc:docMk/>
            <pc:sldMk cId="4124984593" sldId="303"/>
            <ac:spMk id="5" creationId="{3DAEE92D-8E04-4C9D-A9A1-9BE5F2E6D5F9}"/>
          </ac:spMkLst>
        </pc:spChg>
        <pc:spChg chg="add mod">
          <ac:chgData name="Feetham, Fiona (Curriculum Support)" userId="a2456b1b-a103-4fdc-b8a0-dcd50b93ffb1" providerId="ADAL" clId="{BBDD3DB5-ABC2-46BA-93BB-8304573256EB}" dt="2022-04-07T01:36:35.075" v="14859" actId="1076"/>
          <ac:spMkLst>
            <pc:docMk/>
            <pc:sldMk cId="4124984593" sldId="303"/>
            <ac:spMk id="6" creationId="{A503EF16-BE2E-4A29-BCD0-B72E2839E39F}"/>
          </ac:spMkLst>
        </pc:spChg>
        <pc:spChg chg="add mod ord">
          <ac:chgData name="Feetham, Fiona (Curriculum Support)" userId="a2456b1b-a103-4fdc-b8a0-dcd50b93ffb1" providerId="ADAL" clId="{BBDD3DB5-ABC2-46BA-93BB-8304573256EB}" dt="2022-04-08T09:16:09.678" v="17070" actId="14100"/>
          <ac:spMkLst>
            <pc:docMk/>
            <pc:sldMk cId="4124984593" sldId="303"/>
            <ac:spMk id="7" creationId="{5E8945C8-4F22-4816-BFB8-DB5ABFF33F86}"/>
          </ac:spMkLst>
        </pc:spChg>
        <pc:spChg chg="add del mod">
          <ac:chgData name="Feetham, Fiona (Curriculum Support)" userId="a2456b1b-a103-4fdc-b8a0-dcd50b93ffb1" providerId="ADAL" clId="{BBDD3DB5-ABC2-46BA-93BB-8304573256EB}" dt="2022-04-07T01:31:17.685" v="14829" actId="478"/>
          <ac:spMkLst>
            <pc:docMk/>
            <pc:sldMk cId="4124984593" sldId="303"/>
            <ac:spMk id="8" creationId="{30DCE64D-66AE-4EF3-BD8C-11D46E61098F}"/>
          </ac:spMkLst>
        </pc:spChg>
        <pc:spChg chg="add del mod">
          <ac:chgData name="Feetham, Fiona (Curriculum Support)" userId="a2456b1b-a103-4fdc-b8a0-dcd50b93ffb1" providerId="ADAL" clId="{BBDD3DB5-ABC2-46BA-93BB-8304573256EB}" dt="2022-04-07T01:31:16.199" v="14828" actId="478"/>
          <ac:spMkLst>
            <pc:docMk/>
            <pc:sldMk cId="4124984593" sldId="303"/>
            <ac:spMk id="9" creationId="{8F522796-887A-4046-98FA-EE64C14A167E}"/>
          </ac:spMkLst>
        </pc:spChg>
        <pc:spChg chg="add del mod">
          <ac:chgData name="Feetham, Fiona (Curriculum Support)" userId="a2456b1b-a103-4fdc-b8a0-dcd50b93ffb1" providerId="ADAL" clId="{BBDD3DB5-ABC2-46BA-93BB-8304573256EB}" dt="2022-04-08T09:17:28.715" v="17071" actId="478"/>
          <ac:spMkLst>
            <pc:docMk/>
            <pc:sldMk cId="4124984593" sldId="303"/>
            <ac:spMk id="10" creationId="{9E4FB59C-DC9F-441E-BF19-6A3299779CC0}"/>
          </ac:spMkLst>
        </pc:spChg>
        <pc:spChg chg="add mod">
          <ac:chgData name="Feetham, Fiona (Curriculum Support)" userId="a2456b1b-a103-4fdc-b8a0-dcd50b93ffb1" providerId="ADAL" clId="{BBDD3DB5-ABC2-46BA-93BB-8304573256EB}" dt="2022-04-07T01:36:51.982" v="14861" actId="1076"/>
          <ac:spMkLst>
            <pc:docMk/>
            <pc:sldMk cId="4124984593" sldId="303"/>
            <ac:spMk id="11" creationId="{21D40A1C-C596-4B12-8120-5F8EA5C7D474}"/>
          </ac:spMkLst>
        </pc:spChg>
        <pc:spChg chg="add mod">
          <ac:chgData name="Feetham, Fiona (Curriculum Support)" userId="a2456b1b-a103-4fdc-b8a0-dcd50b93ffb1" providerId="ADAL" clId="{BBDD3DB5-ABC2-46BA-93BB-8304573256EB}" dt="2022-04-08T00:04:31.662" v="16096" actId="14100"/>
          <ac:spMkLst>
            <pc:docMk/>
            <pc:sldMk cId="4124984593" sldId="303"/>
            <ac:spMk id="12" creationId="{F018BF53-DEED-422C-B1E1-C899F77968D8}"/>
          </ac:spMkLst>
        </pc:spChg>
        <pc:spChg chg="add mod">
          <ac:chgData name="Feetham, Fiona (Curriculum Support)" userId="a2456b1b-a103-4fdc-b8a0-dcd50b93ffb1" providerId="ADAL" clId="{BBDD3DB5-ABC2-46BA-93BB-8304573256EB}" dt="2022-04-07T08:41:41.417" v="16035" actId="1076"/>
          <ac:spMkLst>
            <pc:docMk/>
            <pc:sldMk cId="4124984593" sldId="303"/>
            <ac:spMk id="14" creationId="{D60D721B-0844-40FA-9CAD-B85FA690145B}"/>
          </ac:spMkLst>
        </pc:spChg>
        <pc:picChg chg="del mod">
          <ac:chgData name="Feetham, Fiona (Curriculum Support)" userId="a2456b1b-a103-4fdc-b8a0-dcd50b93ffb1" providerId="ADAL" clId="{BBDD3DB5-ABC2-46BA-93BB-8304573256EB}" dt="2022-04-08T09:18:10.659" v="17074" actId="478"/>
          <ac:picMkLst>
            <pc:docMk/>
            <pc:sldMk cId="4124984593" sldId="303"/>
            <ac:picMk id="2" creationId="{9B7B5DE3-A5FA-4D66-A042-44D8580D66D9}"/>
          </ac:picMkLst>
        </pc:picChg>
        <pc:picChg chg="mod">
          <ac:chgData name="Feetham, Fiona (Curriculum Support)" userId="a2456b1b-a103-4fdc-b8a0-dcd50b93ffb1" providerId="ADAL" clId="{BBDD3DB5-ABC2-46BA-93BB-8304573256EB}" dt="2022-04-08T09:19:32.389" v="17075" actId="1076"/>
          <ac:picMkLst>
            <pc:docMk/>
            <pc:sldMk cId="4124984593" sldId="303"/>
            <ac:picMk id="3" creationId="{23CDDF3C-5778-4E66-AA9F-BFCC3436C388}"/>
          </ac:picMkLst>
        </pc:picChg>
      </pc:sldChg>
      <pc:sldChg chg="addSp delSp modSp new mod delAnim modAnim modNotesTx">
        <pc:chgData name="Feetham, Fiona (Curriculum Support)" userId="a2456b1b-a103-4fdc-b8a0-dcd50b93ffb1" providerId="ADAL" clId="{BBDD3DB5-ABC2-46BA-93BB-8304573256EB}" dt="2022-04-08T06:58:31.026" v="16673"/>
        <pc:sldMkLst>
          <pc:docMk/>
          <pc:sldMk cId="202726385" sldId="304"/>
        </pc:sldMkLst>
        <pc:spChg chg="mod">
          <ac:chgData name="Feetham, Fiona (Curriculum Support)" userId="a2456b1b-a103-4fdc-b8a0-dcd50b93ffb1" providerId="ADAL" clId="{BBDD3DB5-ABC2-46BA-93BB-8304573256EB}" dt="2022-04-08T06:52:01.089" v="16639" actId="14100"/>
          <ac:spMkLst>
            <pc:docMk/>
            <pc:sldMk cId="202726385" sldId="304"/>
            <ac:spMk id="2" creationId="{633EDA26-AE5D-42E4-99F7-E33203E40426}"/>
          </ac:spMkLst>
        </pc:spChg>
        <pc:spChg chg="del">
          <ac:chgData name="Feetham, Fiona (Curriculum Support)" userId="a2456b1b-a103-4fdc-b8a0-dcd50b93ffb1" providerId="ADAL" clId="{BBDD3DB5-ABC2-46BA-93BB-8304573256EB}" dt="2022-04-06T23:08:28.997" v="10538" actId="478"/>
          <ac:spMkLst>
            <pc:docMk/>
            <pc:sldMk cId="202726385" sldId="304"/>
            <ac:spMk id="3" creationId="{FDC17D3E-DABB-4ADA-AB0D-AA8FFB5EE891}"/>
          </ac:spMkLst>
        </pc:spChg>
        <pc:spChg chg="add mod">
          <ac:chgData name="Feetham, Fiona (Curriculum Support)" userId="a2456b1b-a103-4fdc-b8a0-dcd50b93ffb1" providerId="ADAL" clId="{BBDD3DB5-ABC2-46BA-93BB-8304573256EB}" dt="2022-04-06T23:14:56.471" v="10589" actId="14100"/>
          <ac:spMkLst>
            <pc:docMk/>
            <pc:sldMk cId="202726385" sldId="304"/>
            <ac:spMk id="4" creationId="{436B2D8A-B846-447C-AA51-6B769DD1E143}"/>
          </ac:spMkLst>
        </pc:spChg>
        <pc:spChg chg="add mod">
          <ac:chgData name="Feetham, Fiona (Curriculum Support)" userId="a2456b1b-a103-4fdc-b8a0-dcd50b93ffb1" providerId="ADAL" clId="{BBDD3DB5-ABC2-46BA-93BB-8304573256EB}" dt="2022-04-08T06:56:21.104" v="16670" actId="14100"/>
          <ac:spMkLst>
            <pc:docMk/>
            <pc:sldMk cId="202726385" sldId="304"/>
            <ac:spMk id="5" creationId="{35B53BCA-8BBB-441B-A992-4F24003F4C85}"/>
          </ac:spMkLst>
        </pc:spChg>
        <pc:picChg chg="del mod">
          <ac:chgData name="Feetham, Fiona (Curriculum Support)" userId="a2456b1b-a103-4fdc-b8a0-dcd50b93ffb1" providerId="ADAL" clId="{BBDD3DB5-ABC2-46BA-93BB-8304573256EB}" dt="2022-04-08T06:53:39.483" v="16642" actId="478"/>
          <ac:picMkLst>
            <pc:docMk/>
            <pc:sldMk cId="202726385" sldId="304"/>
            <ac:picMk id="3" creationId="{BC7740AD-F012-4820-9DEB-7EC2073BD0C8}"/>
          </ac:picMkLst>
        </pc:picChg>
        <pc:picChg chg="del mod">
          <ac:chgData name="Feetham, Fiona (Curriculum Support)" userId="a2456b1b-a103-4fdc-b8a0-dcd50b93ffb1" providerId="ADAL" clId="{BBDD3DB5-ABC2-46BA-93BB-8304573256EB}" dt="2022-04-08T06:54:35.119" v="16644" actId="478"/>
          <ac:picMkLst>
            <pc:docMk/>
            <pc:sldMk cId="202726385" sldId="304"/>
            <ac:picMk id="6" creationId="{7BD433B5-B91F-4C6C-9308-5E52A0C61591}"/>
          </ac:picMkLst>
        </pc:picChg>
        <pc:picChg chg="del mod">
          <ac:chgData name="Feetham, Fiona (Curriculum Support)" userId="a2456b1b-a103-4fdc-b8a0-dcd50b93ffb1" providerId="ADAL" clId="{BBDD3DB5-ABC2-46BA-93BB-8304573256EB}" dt="2022-04-08T06:56:38.090" v="16671" actId="478"/>
          <ac:picMkLst>
            <pc:docMk/>
            <pc:sldMk cId="202726385" sldId="304"/>
            <ac:picMk id="7" creationId="{CF8970E7-B005-4935-9F73-C27DEE73D52A}"/>
          </ac:picMkLst>
        </pc:picChg>
        <pc:picChg chg="mod">
          <ac:chgData name="Feetham, Fiona (Curriculum Support)" userId="a2456b1b-a103-4fdc-b8a0-dcd50b93ffb1" providerId="ADAL" clId="{BBDD3DB5-ABC2-46BA-93BB-8304573256EB}" dt="2022-04-08T06:58:26.243" v="16672" actId="1076"/>
          <ac:picMkLst>
            <pc:docMk/>
            <pc:sldMk cId="202726385" sldId="304"/>
            <ac:picMk id="8" creationId="{F36A36F0-5F4B-4CA7-AE6C-19008204F384}"/>
          </ac:picMkLst>
        </pc:picChg>
      </pc:sldChg>
      <pc:sldChg chg="addSp delSp modSp new mod modNotesTx">
        <pc:chgData name="Feetham, Fiona (Curriculum Support)" userId="a2456b1b-a103-4fdc-b8a0-dcd50b93ffb1" providerId="ADAL" clId="{BBDD3DB5-ABC2-46BA-93BB-8304573256EB}" dt="2022-04-05T08:29:29.045" v="10013" actId="20577"/>
        <pc:sldMkLst>
          <pc:docMk/>
          <pc:sldMk cId="1062866636" sldId="304"/>
        </pc:sldMkLst>
        <pc:spChg chg="mod">
          <ac:chgData name="Feetham, Fiona (Curriculum Support)" userId="a2456b1b-a103-4fdc-b8a0-dcd50b93ffb1" providerId="ADAL" clId="{BBDD3DB5-ABC2-46BA-93BB-8304573256EB}" dt="2022-04-05T07:03:44.099" v="8028" actId="255"/>
          <ac:spMkLst>
            <pc:docMk/>
            <pc:sldMk cId="1062866636" sldId="304"/>
            <ac:spMk id="2" creationId="{DA23A625-55CB-44F1-8EDF-875BF7E74FCC}"/>
          </ac:spMkLst>
        </pc:spChg>
        <pc:spChg chg="del mod">
          <ac:chgData name="Feetham, Fiona (Curriculum Support)" userId="a2456b1b-a103-4fdc-b8a0-dcd50b93ffb1" providerId="ADAL" clId="{BBDD3DB5-ABC2-46BA-93BB-8304573256EB}" dt="2022-04-05T06:54:48.191" v="7847" actId="478"/>
          <ac:spMkLst>
            <pc:docMk/>
            <pc:sldMk cId="1062866636" sldId="304"/>
            <ac:spMk id="3" creationId="{B616290E-5300-4765-B6F8-014D9FAFD0D3}"/>
          </ac:spMkLst>
        </pc:spChg>
        <pc:spChg chg="add del mod">
          <ac:chgData name="Feetham, Fiona (Curriculum Support)" userId="a2456b1b-a103-4fdc-b8a0-dcd50b93ffb1" providerId="ADAL" clId="{BBDD3DB5-ABC2-46BA-93BB-8304573256EB}" dt="2022-04-05T06:43:42.647" v="7566" actId="478"/>
          <ac:spMkLst>
            <pc:docMk/>
            <pc:sldMk cId="1062866636" sldId="304"/>
            <ac:spMk id="5" creationId="{F6A61D11-8CD3-473E-B6A4-75F784CAD85D}"/>
          </ac:spMkLst>
        </pc:spChg>
        <pc:spChg chg="add del mod">
          <ac:chgData name="Feetham, Fiona (Curriculum Support)" userId="a2456b1b-a103-4fdc-b8a0-dcd50b93ffb1" providerId="ADAL" clId="{BBDD3DB5-ABC2-46BA-93BB-8304573256EB}" dt="2022-04-05T06:44:22.953" v="7569" actId="478"/>
          <ac:spMkLst>
            <pc:docMk/>
            <pc:sldMk cId="1062866636" sldId="304"/>
            <ac:spMk id="7" creationId="{A1913BF9-25CB-4551-8441-75388D8A2F15}"/>
          </ac:spMkLst>
        </pc:spChg>
        <pc:spChg chg="add mod">
          <ac:chgData name="Feetham, Fiona (Curriculum Support)" userId="a2456b1b-a103-4fdc-b8a0-dcd50b93ffb1" providerId="ADAL" clId="{BBDD3DB5-ABC2-46BA-93BB-8304573256EB}" dt="2022-04-05T06:46:10.038" v="7578" actId="1076"/>
          <ac:spMkLst>
            <pc:docMk/>
            <pc:sldMk cId="1062866636" sldId="304"/>
            <ac:spMk id="9" creationId="{87AF4C1C-1CF9-4CB4-88F8-674176BDF6C0}"/>
          </ac:spMkLst>
        </pc:spChg>
        <pc:graphicFrameChg chg="add del mod">
          <ac:chgData name="Feetham, Fiona (Curriculum Support)" userId="a2456b1b-a103-4fdc-b8a0-dcd50b93ffb1" providerId="ADAL" clId="{BBDD3DB5-ABC2-46BA-93BB-8304573256EB}" dt="2022-04-05T06:43:42.647" v="7566" actId="478"/>
          <ac:graphicFrameMkLst>
            <pc:docMk/>
            <pc:sldMk cId="1062866636" sldId="304"/>
            <ac:graphicFrameMk id="4" creationId="{7F0012CC-5E95-446C-90BB-AAE89F449363}"/>
          </ac:graphicFrameMkLst>
        </pc:graphicFrameChg>
        <pc:graphicFrameChg chg="add del mod">
          <ac:chgData name="Feetham, Fiona (Curriculum Support)" userId="a2456b1b-a103-4fdc-b8a0-dcd50b93ffb1" providerId="ADAL" clId="{BBDD3DB5-ABC2-46BA-93BB-8304573256EB}" dt="2022-04-05T06:44:22.953" v="7569" actId="478"/>
          <ac:graphicFrameMkLst>
            <pc:docMk/>
            <pc:sldMk cId="1062866636" sldId="304"/>
            <ac:graphicFrameMk id="6" creationId="{56FFFBD0-FD15-4019-B574-076D06C978E9}"/>
          </ac:graphicFrameMkLst>
        </pc:graphicFrameChg>
        <pc:graphicFrameChg chg="add mod modGraphic">
          <ac:chgData name="Feetham, Fiona (Curriculum Support)" userId="a2456b1b-a103-4fdc-b8a0-dcd50b93ffb1" providerId="ADAL" clId="{BBDD3DB5-ABC2-46BA-93BB-8304573256EB}" dt="2022-04-05T07:04:05.677" v="8029" actId="1076"/>
          <ac:graphicFrameMkLst>
            <pc:docMk/>
            <pc:sldMk cId="1062866636" sldId="304"/>
            <ac:graphicFrameMk id="8" creationId="{7215973B-BDDF-4127-A98F-C9B112B36BAE}"/>
          </ac:graphicFrameMkLst>
        </pc:graphicFrameChg>
      </pc:sldChg>
      <pc:sldChg chg="addSp delSp modSp new mod modAnim modNotesTx">
        <pc:chgData name="Feetham, Fiona (Curriculum Support)" userId="a2456b1b-a103-4fdc-b8a0-dcd50b93ffb1" providerId="ADAL" clId="{BBDD3DB5-ABC2-46BA-93BB-8304573256EB}" dt="2022-04-08T09:14:16.017" v="17069" actId="1076"/>
        <pc:sldMkLst>
          <pc:docMk/>
          <pc:sldMk cId="810540731" sldId="305"/>
        </pc:sldMkLst>
        <pc:spChg chg="del">
          <ac:chgData name="Feetham, Fiona (Curriculum Support)" userId="a2456b1b-a103-4fdc-b8a0-dcd50b93ffb1" providerId="ADAL" clId="{BBDD3DB5-ABC2-46BA-93BB-8304573256EB}" dt="2022-04-06T23:22:03.736" v="10701" actId="478"/>
          <ac:spMkLst>
            <pc:docMk/>
            <pc:sldMk cId="810540731" sldId="305"/>
            <ac:spMk id="2" creationId="{796ABA34-0F53-424D-8456-2A6B20376836}"/>
          </ac:spMkLst>
        </pc:spChg>
        <pc:spChg chg="del">
          <ac:chgData name="Feetham, Fiona (Curriculum Support)" userId="a2456b1b-a103-4fdc-b8a0-dcd50b93ffb1" providerId="ADAL" clId="{BBDD3DB5-ABC2-46BA-93BB-8304573256EB}" dt="2022-04-06T23:22:19.958" v="10706" actId="478"/>
          <ac:spMkLst>
            <pc:docMk/>
            <pc:sldMk cId="810540731" sldId="305"/>
            <ac:spMk id="3" creationId="{2839BF88-1467-4ABD-96B8-E7E838B1EDDE}"/>
          </ac:spMkLst>
        </pc:spChg>
        <pc:spChg chg="del">
          <ac:chgData name="Feetham, Fiona (Curriculum Support)" userId="a2456b1b-a103-4fdc-b8a0-dcd50b93ffb1" providerId="ADAL" clId="{BBDD3DB5-ABC2-46BA-93BB-8304573256EB}" dt="2022-04-06T23:22:24.103" v="10707" actId="478"/>
          <ac:spMkLst>
            <pc:docMk/>
            <pc:sldMk cId="810540731" sldId="305"/>
            <ac:spMk id="4" creationId="{3D53FB91-FA19-4A3E-8C65-B6836A841823}"/>
          </ac:spMkLst>
        </pc:spChg>
        <pc:spChg chg="add mod">
          <ac:chgData name="Feetham, Fiona (Curriculum Support)" userId="a2456b1b-a103-4fdc-b8a0-dcd50b93ffb1" providerId="ADAL" clId="{BBDD3DB5-ABC2-46BA-93BB-8304573256EB}" dt="2022-04-08T07:28:20.769" v="16770" actId="14100"/>
          <ac:spMkLst>
            <pc:docMk/>
            <pc:sldMk cId="810540731" sldId="305"/>
            <ac:spMk id="6" creationId="{15D59E30-CE4E-498E-8D62-49A500793DBA}"/>
          </ac:spMkLst>
        </pc:spChg>
        <pc:spChg chg="add mod">
          <ac:chgData name="Feetham, Fiona (Curriculum Support)" userId="a2456b1b-a103-4fdc-b8a0-dcd50b93ffb1" providerId="ADAL" clId="{BBDD3DB5-ABC2-46BA-93BB-8304573256EB}" dt="2022-04-06T23:25:27.845" v="10744" actId="1076"/>
          <ac:spMkLst>
            <pc:docMk/>
            <pc:sldMk cId="810540731" sldId="305"/>
            <ac:spMk id="7" creationId="{112768CD-44CF-4256-A7A1-E34CAD49301E}"/>
          </ac:spMkLst>
        </pc:spChg>
        <pc:spChg chg="add mod">
          <ac:chgData name="Feetham, Fiona (Curriculum Support)" userId="a2456b1b-a103-4fdc-b8a0-dcd50b93ffb1" providerId="ADAL" clId="{BBDD3DB5-ABC2-46BA-93BB-8304573256EB}" dt="2022-04-07T01:20:10.437" v="14604" actId="20577"/>
          <ac:spMkLst>
            <pc:docMk/>
            <pc:sldMk cId="810540731" sldId="305"/>
            <ac:spMk id="8" creationId="{EE89F9BC-A74D-46A8-9395-301A4B6A777E}"/>
          </ac:spMkLst>
        </pc:spChg>
        <pc:picChg chg="mod">
          <ac:chgData name="Feetham, Fiona (Curriculum Support)" userId="a2456b1b-a103-4fdc-b8a0-dcd50b93ffb1" providerId="ADAL" clId="{BBDD3DB5-ABC2-46BA-93BB-8304573256EB}" dt="2022-04-08T09:14:16.017" v="17069" actId="1076"/>
          <ac:picMkLst>
            <pc:docMk/>
            <pc:sldMk cId="810540731" sldId="305"/>
            <ac:picMk id="2" creationId="{F7F98FCE-CC51-4E3F-B42D-79BAB1D9CD62}"/>
          </ac:picMkLst>
        </pc:picChg>
      </pc:sldChg>
      <pc:sldChg chg="modSp mod modAnim addCm">
        <pc:chgData name="Feetham, Fiona (Curriculum Support)" userId="a2456b1b-a103-4fdc-b8a0-dcd50b93ffb1" providerId="ADAL" clId="{BBDD3DB5-ABC2-46BA-93BB-8304573256EB}" dt="2022-04-08T08:08:49.782" v="16875"/>
        <pc:sldMkLst>
          <pc:docMk/>
          <pc:sldMk cId="3663624598" sldId="313"/>
        </pc:sldMkLst>
        <pc:picChg chg="mod">
          <ac:chgData name="Feetham, Fiona (Curriculum Support)" userId="a2456b1b-a103-4fdc-b8a0-dcd50b93ffb1" providerId="ADAL" clId="{BBDD3DB5-ABC2-46BA-93BB-8304573256EB}" dt="2022-04-08T08:08:44.855" v="16874" actId="1076"/>
          <ac:picMkLst>
            <pc:docMk/>
            <pc:sldMk cId="3663624598" sldId="313"/>
            <ac:picMk id="4" creationId="{33F608BF-0E04-4598-8E1E-2C38BA326139}"/>
          </ac:picMkLst>
        </pc:picChg>
      </pc:sldChg>
      <pc:sldChg chg="addSp delSp modSp new mod delAnim modAnim">
        <pc:chgData name="Feetham, Fiona (Curriculum Support)" userId="a2456b1b-a103-4fdc-b8a0-dcd50b93ffb1" providerId="ADAL" clId="{BBDD3DB5-ABC2-46BA-93BB-8304573256EB}" dt="2022-04-08T06:40:08.585" v="16555"/>
        <pc:sldMkLst>
          <pc:docMk/>
          <pc:sldMk cId="988625796" sldId="314"/>
        </pc:sldMkLst>
        <pc:spChg chg="mod">
          <ac:chgData name="Feetham, Fiona (Curriculum Support)" userId="a2456b1b-a103-4fdc-b8a0-dcd50b93ffb1" providerId="ADAL" clId="{BBDD3DB5-ABC2-46BA-93BB-8304573256EB}" dt="2022-04-07T08:24:41.712" v="15923" actId="255"/>
          <ac:spMkLst>
            <pc:docMk/>
            <pc:sldMk cId="988625796" sldId="314"/>
            <ac:spMk id="2" creationId="{5F828DAE-77F7-45B9-BA4B-E7FDB6577A03}"/>
          </ac:spMkLst>
        </pc:spChg>
        <pc:spChg chg="del">
          <ac:chgData name="Feetham, Fiona (Curriculum Support)" userId="a2456b1b-a103-4fdc-b8a0-dcd50b93ffb1" providerId="ADAL" clId="{BBDD3DB5-ABC2-46BA-93BB-8304573256EB}" dt="2022-04-07T08:23:08.164" v="15888" actId="478"/>
          <ac:spMkLst>
            <pc:docMk/>
            <pc:sldMk cId="988625796" sldId="314"/>
            <ac:spMk id="3" creationId="{F4CFABCA-0D36-467F-9B05-432528686F89}"/>
          </ac:spMkLst>
        </pc:spChg>
        <pc:spChg chg="add mod">
          <ac:chgData name="Feetham, Fiona (Curriculum Support)" userId="a2456b1b-a103-4fdc-b8a0-dcd50b93ffb1" providerId="ADAL" clId="{BBDD3DB5-ABC2-46BA-93BB-8304573256EB}" dt="2022-04-07T08:27:12.399" v="15935" actId="1076"/>
          <ac:spMkLst>
            <pc:docMk/>
            <pc:sldMk cId="988625796" sldId="314"/>
            <ac:spMk id="5" creationId="{84AC236E-EA3A-4B7D-82FF-7D7EF2469874}"/>
          </ac:spMkLst>
        </pc:spChg>
        <pc:spChg chg="add del mod">
          <ac:chgData name="Feetham, Fiona (Curriculum Support)" userId="a2456b1b-a103-4fdc-b8a0-dcd50b93ffb1" providerId="ADAL" clId="{BBDD3DB5-ABC2-46BA-93BB-8304573256EB}" dt="2022-04-07T08:31:54.031" v="15961" actId="478"/>
          <ac:spMkLst>
            <pc:docMk/>
            <pc:sldMk cId="988625796" sldId="314"/>
            <ac:spMk id="6" creationId="{7FED21B4-5B63-41B2-A186-50C30ED81C0A}"/>
          </ac:spMkLst>
        </pc:spChg>
        <pc:spChg chg="add mod">
          <ac:chgData name="Feetham, Fiona (Curriculum Support)" userId="a2456b1b-a103-4fdc-b8a0-dcd50b93ffb1" providerId="ADAL" clId="{BBDD3DB5-ABC2-46BA-93BB-8304573256EB}" dt="2022-04-07T08:35:30.754" v="15990" actId="1076"/>
          <ac:spMkLst>
            <pc:docMk/>
            <pc:sldMk cId="988625796" sldId="314"/>
            <ac:spMk id="7" creationId="{7A926928-50F6-4118-A794-C1F9E8E6E801}"/>
          </ac:spMkLst>
        </pc:spChg>
        <pc:picChg chg="del">
          <ac:chgData name="Feetham, Fiona (Curriculum Support)" userId="a2456b1b-a103-4fdc-b8a0-dcd50b93ffb1" providerId="ADAL" clId="{BBDD3DB5-ABC2-46BA-93BB-8304573256EB}" dt="2022-04-08T06:19:43.422" v="16514" actId="21"/>
          <ac:picMkLst>
            <pc:docMk/>
            <pc:sldMk cId="988625796" sldId="314"/>
            <ac:picMk id="3" creationId="{E9ED2956-2BD7-4D2C-99DE-E3F8D8EFF537}"/>
          </ac:picMkLst>
        </pc:picChg>
        <pc:picChg chg="mod">
          <ac:chgData name="Feetham, Fiona (Curriculum Support)" userId="a2456b1b-a103-4fdc-b8a0-dcd50b93ffb1" providerId="ADAL" clId="{BBDD3DB5-ABC2-46BA-93BB-8304573256EB}" dt="2022-04-08T06:40:05.122" v="16554" actId="1076"/>
          <ac:picMkLst>
            <pc:docMk/>
            <pc:sldMk cId="988625796" sldId="314"/>
            <ac:picMk id="4" creationId="{2393C8D9-D759-4E1F-8EB5-8689BB32BC9C}"/>
          </ac:picMkLst>
        </pc:picChg>
        <pc:picChg chg="add del mod">
          <ac:chgData name="Feetham, Fiona (Curriculum Support)" userId="a2456b1b-a103-4fdc-b8a0-dcd50b93ffb1" providerId="ADAL" clId="{BBDD3DB5-ABC2-46BA-93BB-8304573256EB}" dt="2022-04-07T23:58:27.645" v="16084" actId="478"/>
          <ac:picMkLst>
            <pc:docMk/>
            <pc:sldMk cId="988625796" sldId="314"/>
            <ac:picMk id="6" creationId="{5AF0F22B-154A-4422-9B42-ABF4EA238538}"/>
          </ac:picMkLst>
        </pc:picChg>
      </pc:sldChg>
      <pc:sldChg chg="addSp delSp modSp new mod delAnim modAnim">
        <pc:chgData name="Feetham, Fiona (Curriculum Support)" userId="a2456b1b-a103-4fdc-b8a0-dcd50b93ffb1" providerId="ADAL" clId="{BBDD3DB5-ABC2-46BA-93BB-8304573256EB}" dt="2022-04-08T07:26:21.724" v="16719"/>
        <pc:sldMkLst>
          <pc:docMk/>
          <pc:sldMk cId="1154076294" sldId="315"/>
        </pc:sldMkLst>
        <pc:spChg chg="mod">
          <ac:chgData name="Feetham, Fiona (Curriculum Support)" userId="a2456b1b-a103-4fdc-b8a0-dcd50b93ffb1" providerId="ADAL" clId="{BBDD3DB5-ABC2-46BA-93BB-8304573256EB}" dt="2022-04-07T08:40:23.669" v="16029" actId="20577"/>
          <ac:spMkLst>
            <pc:docMk/>
            <pc:sldMk cId="1154076294" sldId="315"/>
            <ac:spMk id="2" creationId="{CA702766-E37C-4143-8C68-6CF48BA90F8C}"/>
          </ac:spMkLst>
        </pc:spChg>
        <pc:spChg chg="del">
          <ac:chgData name="Feetham, Fiona (Curriculum Support)" userId="a2456b1b-a103-4fdc-b8a0-dcd50b93ffb1" providerId="ADAL" clId="{BBDD3DB5-ABC2-46BA-93BB-8304573256EB}" dt="2022-04-07T08:39:16.062" v="16000" actId="478"/>
          <ac:spMkLst>
            <pc:docMk/>
            <pc:sldMk cId="1154076294" sldId="315"/>
            <ac:spMk id="3" creationId="{DC0F6AE4-B901-4C78-90D5-AFD7C95F6CDB}"/>
          </ac:spMkLst>
        </pc:spChg>
        <pc:spChg chg="add mod">
          <ac:chgData name="Feetham, Fiona (Curriculum Support)" userId="a2456b1b-a103-4fdc-b8a0-dcd50b93ffb1" providerId="ADAL" clId="{BBDD3DB5-ABC2-46BA-93BB-8304573256EB}" dt="2022-04-07T08:39:31.771" v="16003" actId="255"/>
          <ac:spMkLst>
            <pc:docMk/>
            <pc:sldMk cId="1154076294" sldId="315"/>
            <ac:spMk id="5" creationId="{79753C5A-9D76-4FD3-8996-C45B5E8E50DD}"/>
          </ac:spMkLst>
        </pc:spChg>
        <pc:spChg chg="add mod">
          <ac:chgData name="Feetham, Fiona (Curriculum Support)" userId="a2456b1b-a103-4fdc-b8a0-dcd50b93ffb1" providerId="ADAL" clId="{BBDD3DB5-ABC2-46BA-93BB-8304573256EB}" dt="2022-04-07T08:40:13.219" v="16007" actId="1076"/>
          <ac:spMkLst>
            <pc:docMk/>
            <pc:sldMk cId="1154076294" sldId="315"/>
            <ac:spMk id="6" creationId="{18EAA297-6290-4D4E-B57C-B46F5AC5D7FB}"/>
          </ac:spMkLst>
        </pc:spChg>
        <pc:picChg chg="del mod">
          <ac:chgData name="Feetham, Fiona (Curriculum Support)" userId="a2456b1b-a103-4fdc-b8a0-dcd50b93ffb1" providerId="ADAL" clId="{BBDD3DB5-ABC2-46BA-93BB-8304573256EB}" dt="2022-04-08T07:24:14.188" v="16714" actId="478"/>
          <ac:picMkLst>
            <pc:docMk/>
            <pc:sldMk cId="1154076294" sldId="315"/>
            <ac:picMk id="3" creationId="{5E86A3A9-A469-4B91-9ECA-E0C33757B52F}"/>
          </ac:picMkLst>
        </pc:picChg>
        <pc:picChg chg="del">
          <ac:chgData name="Feetham, Fiona (Curriculum Support)" userId="a2456b1b-a103-4fdc-b8a0-dcd50b93ffb1" providerId="ADAL" clId="{BBDD3DB5-ABC2-46BA-93BB-8304573256EB}" dt="2022-04-08T07:25:11.051" v="16715" actId="478"/>
          <ac:picMkLst>
            <pc:docMk/>
            <pc:sldMk cId="1154076294" sldId="315"/>
            <ac:picMk id="4" creationId="{06E295C8-8789-4F5E-AAAB-E39B6FC93A14}"/>
          </ac:picMkLst>
        </pc:picChg>
        <pc:picChg chg="mod">
          <ac:chgData name="Feetham, Fiona (Curriculum Support)" userId="a2456b1b-a103-4fdc-b8a0-dcd50b93ffb1" providerId="ADAL" clId="{BBDD3DB5-ABC2-46BA-93BB-8304573256EB}" dt="2022-04-08T07:26:18.405" v="16718" actId="1076"/>
          <ac:picMkLst>
            <pc:docMk/>
            <pc:sldMk cId="1154076294" sldId="315"/>
            <ac:picMk id="7" creationId="{DD94C7ED-0951-4AB5-88C0-7D7CC304977E}"/>
          </ac:picMkLst>
        </pc:picChg>
      </pc:sldChg>
    </pc:docChg>
  </pc:docChgLst>
  <pc:docChgLst>
    <pc:chgData name="Feetham, Fiona (Curriculum Support)" userId="a2456b1b-a103-4fdc-b8a0-dcd50b93ffb1" providerId="ADAL" clId="{27E7765C-31BE-47E1-8AD3-BA743A479CAA}"/>
    <pc:docChg chg="undo custSel addSld delSld modSld sldOrd">
      <pc:chgData name="Feetham, Fiona (Curriculum Support)" userId="a2456b1b-a103-4fdc-b8a0-dcd50b93ffb1" providerId="ADAL" clId="{27E7765C-31BE-47E1-8AD3-BA743A479CAA}" dt="2022-04-04T06:36:59.143" v="2399" actId="20577"/>
      <pc:docMkLst>
        <pc:docMk/>
      </pc:docMkLst>
      <pc:sldChg chg="modSp mod">
        <pc:chgData name="Feetham, Fiona (Curriculum Support)" userId="a2456b1b-a103-4fdc-b8a0-dcd50b93ffb1" providerId="ADAL" clId="{27E7765C-31BE-47E1-8AD3-BA743A479CAA}" dt="2022-04-04T01:15:49.296" v="105" actId="20577"/>
        <pc:sldMkLst>
          <pc:docMk/>
          <pc:sldMk cId="3641841233" sldId="268"/>
        </pc:sldMkLst>
        <pc:spChg chg="mod">
          <ac:chgData name="Feetham, Fiona (Curriculum Support)" userId="a2456b1b-a103-4fdc-b8a0-dcd50b93ffb1" providerId="ADAL" clId="{27E7765C-31BE-47E1-8AD3-BA743A479CAA}" dt="2022-04-04T01:14:02.557" v="13" actId="20577"/>
          <ac:spMkLst>
            <pc:docMk/>
            <pc:sldMk cId="3641841233" sldId="268"/>
            <ac:spMk id="2" creationId="{E16E19A7-28C1-4456-AA1B-10100DF6CF0C}"/>
          </ac:spMkLst>
        </pc:spChg>
        <pc:spChg chg="mod">
          <ac:chgData name="Feetham, Fiona (Curriculum Support)" userId="a2456b1b-a103-4fdc-b8a0-dcd50b93ffb1" providerId="ADAL" clId="{27E7765C-31BE-47E1-8AD3-BA743A479CAA}" dt="2022-04-04T01:15:49.296" v="105" actId="20577"/>
          <ac:spMkLst>
            <pc:docMk/>
            <pc:sldMk cId="3641841233" sldId="268"/>
            <ac:spMk id="3" creationId="{4CD1DB66-0417-403D-8A90-5058DCCE5EB7}"/>
          </ac:spMkLst>
        </pc:spChg>
        <pc:spChg chg="mod">
          <ac:chgData name="Feetham, Fiona (Curriculum Support)" userId="a2456b1b-a103-4fdc-b8a0-dcd50b93ffb1" providerId="ADAL" clId="{27E7765C-31BE-47E1-8AD3-BA743A479CAA}" dt="2022-04-04T01:14:29.058" v="36" actId="20577"/>
          <ac:spMkLst>
            <pc:docMk/>
            <pc:sldMk cId="3641841233" sldId="268"/>
            <ac:spMk id="4" creationId="{D0697118-CD2B-4676-8ECA-E66DE8A5AE4A}"/>
          </ac:spMkLst>
        </pc:spChg>
      </pc:sldChg>
      <pc:sldChg chg="addSp delSp modSp mod">
        <pc:chgData name="Feetham, Fiona (Curriculum Support)" userId="a2456b1b-a103-4fdc-b8a0-dcd50b93ffb1" providerId="ADAL" clId="{27E7765C-31BE-47E1-8AD3-BA743A479CAA}" dt="2022-04-04T06:15:11.553" v="2198" actId="20577"/>
        <pc:sldMkLst>
          <pc:docMk/>
          <pc:sldMk cId="3445766138" sldId="270"/>
        </pc:sldMkLst>
        <pc:spChg chg="mod">
          <ac:chgData name="Feetham, Fiona (Curriculum Support)" userId="a2456b1b-a103-4fdc-b8a0-dcd50b93ffb1" providerId="ADAL" clId="{27E7765C-31BE-47E1-8AD3-BA743A479CAA}" dt="2022-04-04T05:08:42.548" v="1219" actId="20577"/>
          <ac:spMkLst>
            <pc:docMk/>
            <pc:sldMk cId="3445766138" sldId="270"/>
            <ac:spMk id="2" creationId="{A5EABB93-1410-4813-80B6-01243FE95EC2}"/>
          </ac:spMkLst>
        </pc:spChg>
        <pc:spChg chg="del">
          <ac:chgData name="Feetham, Fiona (Curriculum Support)" userId="a2456b1b-a103-4fdc-b8a0-dcd50b93ffb1" providerId="ADAL" clId="{27E7765C-31BE-47E1-8AD3-BA743A479CAA}" dt="2022-04-04T04:22:55.573" v="444" actId="478"/>
          <ac:spMkLst>
            <pc:docMk/>
            <pc:sldMk cId="3445766138" sldId="270"/>
            <ac:spMk id="3" creationId="{3B51465D-CE83-4C25-82D1-FC9478E77337}"/>
          </ac:spMkLst>
        </pc:spChg>
        <pc:spChg chg="add del mod">
          <ac:chgData name="Feetham, Fiona (Curriculum Support)" userId="a2456b1b-a103-4fdc-b8a0-dcd50b93ffb1" providerId="ADAL" clId="{27E7765C-31BE-47E1-8AD3-BA743A479CAA}" dt="2022-04-04T04:23:46.455" v="452" actId="22"/>
          <ac:spMkLst>
            <pc:docMk/>
            <pc:sldMk cId="3445766138" sldId="270"/>
            <ac:spMk id="6" creationId="{119F75F5-C1E9-42D4-9774-AF25DCB3E477}"/>
          </ac:spMkLst>
        </pc:spChg>
        <pc:spChg chg="add del mod">
          <ac:chgData name="Feetham, Fiona (Curriculum Support)" userId="a2456b1b-a103-4fdc-b8a0-dcd50b93ffb1" providerId="ADAL" clId="{27E7765C-31BE-47E1-8AD3-BA743A479CAA}" dt="2022-04-04T05:20:20.521" v="1592" actId="478"/>
          <ac:spMkLst>
            <pc:docMk/>
            <pc:sldMk cId="3445766138" sldId="270"/>
            <ac:spMk id="8" creationId="{E78A6CA2-FAE8-4D61-9F9A-1D7A5ED875B7}"/>
          </ac:spMkLst>
        </pc:spChg>
        <pc:spChg chg="add del">
          <ac:chgData name="Feetham, Fiona (Curriculum Support)" userId="a2456b1b-a103-4fdc-b8a0-dcd50b93ffb1" providerId="ADAL" clId="{27E7765C-31BE-47E1-8AD3-BA743A479CAA}" dt="2022-04-04T05:07:49.815" v="1203" actId="478"/>
          <ac:spMkLst>
            <pc:docMk/>
            <pc:sldMk cId="3445766138" sldId="270"/>
            <ac:spMk id="10" creationId="{9E7BCE76-2CEF-452B-9FC8-BE7B62357DC4}"/>
          </ac:spMkLst>
        </pc:spChg>
        <pc:graphicFrameChg chg="add mod modGraphic">
          <ac:chgData name="Feetham, Fiona (Curriculum Support)" userId="a2456b1b-a103-4fdc-b8a0-dcd50b93ffb1" providerId="ADAL" clId="{27E7765C-31BE-47E1-8AD3-BA743A479CAA}" dt="2022-04-04T06:15:11.553" v="2198" actId="20577"/>
          <ac:graphicFrameMkLst>
            <pc:docMk/>
            <pc:sldMk cId="3445766138" sldId="270"/>
            <ac:graphicFrameMk id="11" creationId="{6A252632-061A-44EC-9F3D-26BD65C4980B}"/>
          </ac:graphicFrameMkLst>
        </pc:graphicFrameChg>
      </pc:sldChg>
      <pc:sldChg chg="addSp delSp modSp mod">
        <pc:chgData name="Feetham, Fiona (Curriculum Support)" userId="a2456b1b-a103-4fdc-b8a0-dcd50b93ffb1" providerId="ADAL" clId="{27E7765C-31BE-47E1-8AD3-BA743A479CAA}" dt="2022-04-04T05:25:53.117" v="1695" actId="20577"/>
        <pc:sldMkLst>
          <pc:docMk/>
          <pc:sldMk cId="1447815874" sldId="271"/>
        </pc:sldMkLst>
        <pc:spChg chg="mod">
          <ac:chgData name="Feetham, Fiona (Curriculum Support)" userId="a2456b1b-a103-4fdc-b8a0-dcd50b93ffb1" providerId="ADAL" clId="{27E7765C-31BE-47E1-8AD3-BA743A479CAA}" dt="2022-04-04T04:26:21.451" v="490" actId="20577"/>
          <ac:spMkLst>
            <pc:docMk/>
            <pc:sldMk cId="1447815874" sldId="271"/>
            <ac:spMk id="2" creationId="{EBB6B7EA-02EE-43EA-848D-2AC27237B47C}"/>
          </ac:spMkLst>
        </pc:spChg>
        <pc:spChg chg="del">
          <ac:chgData name="Feetham, Fiona (Curriculum Support)" userId="a2456b1b-a103-4fdc-b8a0-dcd50b93ffb1" providerId="ADAL" clId="{27E7765C-31BE-47E1-8AD3-BA743A479CAA}" dt="2022-04-04T04:25:17.182" v="456" actId="478"/>
          <ac:spMkLst>
            <pc:docMk/>
            <pc:sldMk cId="1447815874" sldId="271"/>
            <ac:spMk id="3" creationId="{A5753208-2377-42D5-88F3-503531F38103}"/>
          </ac:spMkLst>
        </pc:spChg>
        <pc:spChg chg="add del mod">
          <ac:chgData name="Feetham, Fiona (Curriculum Support)" userId="a2456b1b-a103-4fdc-b8a0-dcd50b93ffb1" providerId="ADAL" clId="{27E7765C-31BE-47E1-8AD3-BA743A479CAA}" dt="2022-04-04T04:59:43.372" v="1003" actId="478"/>
          <ac:spMkLst>
            <pc:docMk/>
            <pc:sldMk cId="1447815874" sldId="271"/>
            <ac:spMk id="6" creationId="{345FFACF-2874-4A66-97FA-F2BC14633FED}"/>
          </ac:spMkLst>
        </pc:spChg>
        <pc:spChg chg="add del mod">
          <ac:chgData name="Feetham, Fiona (Curriculum Support)" userId="a2456b1b-a103-4fdc-b8a0-dcd50b93ffb1" providerId="ADAL" clId="{27E7765C-31BE-47E1-8AD3-BA743A479CAA}" dt="2022-04-04T04:34:08.277" v="544" actId="478"/>
          <ac:spMkLst>
            <pc:docMk/>
            <pc:sldMk cId="1447815874" sldId="271"/>
            <ac:spMk id="8" creationId="{30011E30-8413-4A61-8AA6-2FB979BACA51}"/>
          </ac:spMkLst>
        </pc:spChg>
        <pc:spChg chg="add mod">
          <ac:chgData name="Feetham, Fiona (Curriculum Support)" userId="a2456b1b-a103-4fdc-b8a0-dcd50b93ffb1" providerId="ADAL" clId="{27E7765C-31BE-47E1-8AD3-BA743A479CAA}" dt="2022-04-04T04:34:27.119" v="547" actId="1076"/>
          <ac:spMkLst>
            <pc:docMk/>
            <pc:sldMk cId="1447815874" sldId="271"/>
            <ac:spMk id="10" creationId="{C196861F-0D10-4A59-8A60-E49BEA5BEF83}"/>
          </ac:spMkLst>
        </pc:spChg>
        <pc:graphicFrameChg chg="add mod modGraphic">
          <ac:chgData name="Feetham, Fiona (Curriculum Support)" userId="a2456b1b-a103-4fdc-b8a0-dcd50b93ffb1" providerId="ADAL" clId="{27E7765C-31BE-47E1-8AD3-BA743A479CAA}" dt="2022-04-04T05:25:53.117" v="1695" actId="20577"/>
          <ac:graphicFrameMkLst>
            <pc:docMk/>
            <pc:sldMk cId="1447815874" sldId="271"/>
            <ac:graphicFrameMk id="9" creationId="{F16A61C8-8007-4C94-8A37-AFF8202F83AF}"/>
          </ac:graphicFrameMkLst>
        </pc:graphicFrameChg>
      </pc:sldChg>
      <pc:sldChg chg="addSp delSp modSp mod ord addCm modCm">
        <pc:chgData name="Feetham, Fiona (Curriculum Support)" userId="a2456b1b-a103-4fdc-b8a0-dcd50b93ffb1" providerId="ADAL" clId="{27E7765C-31BE-47E1-8AD3-BA743A479CAA}" dt="2022-04-04T05:48:48.585" v="1848" actId="1076"/>
        <pc:sldMkLst>
          <pc:docMk/>
          <pc:sldMk cId="3372526462" sldId="277"/>
        </pc:sldMkLst>
        <pc:spChg chg="mod">
          <ac:chgData name="Feetham, Fiona (Curriculum Support)" userId="a2456b1b-a103-4fdc-b8a0-dcd50b93ffb1" providerId="ADAL" clId="{27E7765C-31BE-47E1-8AD3-BA743A479CAA}" dt="2022-04-04T05:27:43.852" v="1714" actId="20577"/>
          <ac:spMkLst>
            <pc:docMk/>
            <pc:sldMk cId="3372526462" sldId="277"/>
            <ac:spMk id="2" creationId="{029F7BFE-9F87-481B-BB8C-5ED85AFE7B98}"/>
          </ac:spMkLst>
        </pc:spChg>
        <pc:spChg chg="del">
          <ac:chgData name="Feetham, Fiona (Curriculum Support)" userId="a2456b1b-a103-4fdc-b8a0-dcd50b93ffb1" providerId="ADAL" clId="{27E7765C-31BE-47E1-8AD3-BA743A479CAA}" dt="2022-04-04T05:47:22.652" v="1833" actId="478"/>
          <ac:spMkLst>
            <pc:docMk/>
            <pc:sldMk cId="3372526462" sldId="277"/>
            <ac:spMk id="3" creationId="{BD0D0B7D-E9DE-4328-8628-04445F0CA540}"/>
          </ac:spMkLst>
        </pc:spChg>
        <pc:spChg chg="del">
          <ac:chgData name="Feetham, Fiona (Curriculum Support)" userId="a2456b1b-a103-4fdc-b8a0-dcd50b93ffb1" providerId="ADAL" clId="{27E7765C-31BE-47E1-8AD3-BA743A479CAA}" dt="2022-04-04T05:33:59.143" v="1746"/>
          <ac:spMkLst>
            <pc:docMk/>
            <pc:sldMk cId="3372526462" sldId="277"/>
            <ac:spMk id="4" creationId="{DE986D45-4D79-4D98-9B1E-1E77E987B842}"/>
          </ac:spMkLst>
        </pc:spChg>
        <pc:spChg chg="add mod">
          <ac:chgData name="Feetham, Fiona (Curriculum Support)" userId="a2456b1b-a103-4fdc-b8a0-dcd50b93ffb1" providerId="ADAL" clId="{27E7765C-31BE-47E1-8AD3-BA743A479CAA}" dt="2022-04-04T05:48:41.945" v="1847" actId="1076"/>
          <ac:spMkLst>
            <pc:docMk/>
            <pc:sldMk cId="3372526462" sldId="277"/>
            <ac:spMk id="9" creationId="{92DE5D9A-A53B-4C92-A83B-70D836D9B67C}"/>
          </ac:spMkLst>
        </pc:spChg>
        <pc:spChg chg="add mod">
          <ac:chgData name="Feetham, Fiona (Curriculum Support)" userId="a2456b1b-a103-4fdc-b8a0-dcd50b93ffb1" providerId="ADAL" clId="{27E7765C-31BE-47E1-8AD3-BA743A479CAA}" dt="2022-04-04T05:48:48.585" v="1848" actId="1076"/>
          <ac:spMkLst>
            <pc:docMk/>
            <pc:sldMk cId="3372526462" sldId="277"/>
            <ac:spMk id="10" creationId="{99CA7EDA-BE7F-4AA6-B1F5-9B89EBF3905F}"/>
          </ac:spMkLst>
        </pc:spChg>
        <pc:picChg chg="add mod">
          <ac:chgData name="Feetham, Fiona (Curriculum Support)" userId="a2456b1b-a103-4fdc-b8a0-dcd50b93ffb1" providerId="ADAL" clId="{27E7765C-31BE-47E1-8AD3-BA743A479CAA}" dt="2022-04-04T05:47:56.148" v="1841" actId="14100"/>
          <ac:picMkLst>
            <pc:docMk/>
            <pc:sldMk cId="3372526462" sldId="277"/>
            <ac:picMk id="2050" creationId="{6E692359-50F2-40BB-8FCC-3E5134B3627C}"/>
          </ac:picMkLst>
        </pc:picChg>
        <pc:picChg chg="add mod">
          <ac:chgData name="Feetham, Fiona (Curriculum Support)" userId="a2456b1b-a103-4fdc-b8a0-dcd50b93ffb1" providerId="ADAL" clId="{27E7765C-31BE-47E1-8AD3-BA743A479CAA}" dt="2022-04-04T05:48:07.178" v="1843" actId="14100"/>
          <ac:picMkLst>
            <pc:docMk/>
            <pc:sldMk cId="3372526462" sldId="277"/>
            <ac:picMk id="2052" creationId="{DCA9B2A9-A3C7-45A2-93EA-68A0DFF5DE10}"/>
          </ac:picMkLst>
        </pc:picChg>
      </pc:sldChg>
      <pc:sldChg chg="modSp mod ord">
        <pc:chgData name="Feetham, Fiona (Curriculum Support)" userId="a2456b1b-a103-4fdc-b8a0-dcd50b93ffb1" providerId="ADAL" clId="{27E7765C-31BE-47E1-8AD3-BA743A479CAA}" dt="2022-04-04T06:36:14.025" v="2370" actId="20577"/>
        <pc:sldMkLst>
          <pc:docMk/>
          <pc:sldMk cId="949889065" sldId="282"/>
        </pc:sldMkLst>
        <pc:spChg chg="mod">
          <ac:chgData name="Feetham, Fiona (Curriculum Support)" userId="a2456b1b-a103-4fdc-b8a0-dcd50b93ffb1" providerId="ADAL" clId="{27E7765C-31BE-47E1-8AD3-BA743A479CAA}" dt="2022-04-04T06:36:14.025" v="2370" actId="20577"/>
          <ac:spMkLst>
            <pc:docMk/>
            <pc:sldMk cId="949889065" sldId="282"/>
            <ac:spMk id="7" creationId="{48323341-BC21-41C8-A362-AD99B1EB4B40}"/>
          </ac:spMkLst>
        </pc:spChg>
      </pc:sldChg>
      <pc:sldChg chg="modSp mod ord">
        <pc:chgData name="Feetham, Fiona (Curriculum Support)" userId="a2456b1b-a103-4fdc-b8a0-dcd50b93ffb1" providerId="ADAL" clId="{27E7765C-31BE-47E1-8AD3-BA743A479CAA}" dt="2022-04-04T01:23:46.443" v="312" actId="20577"/>
        <pc:sldMkLst>
          <pc:docMk/>
          <pc:sldMk cId="4260628335" sldId="286"/>
        </pc:sldMkLst>
        <pc:spChg chg="mod">
          <ac:chgData name="Feetham, Fiona (Curriculum Support)" userId="a2456b1b-a103-4fdc-b8a0-dcd50b93ffb1" providerId="ADAL" clId="{27E7765C-31BE-47E1-8AD3-BA743A479CAA}" dt="2022-04-04T01:23:46.443" v="312" actId="20577"/>
          <ac:spMkLst>
            <pc:docMk/>
            <pc:sldMk cId="4260628335" sldId="286"/>
            <ac:spMk id="3" creationId="{AB9BDBB3-B0CB-4293-95C9-DF9D3FA6EE67}"/>
          </ac:spMkLst>
        </pc:spChg>
      </pc:sldChg>
      <pc:sldChg chg="addSp delSp modSp mod">
        <pc:chgData name="Feetham, Fiona (Curriculum Support)" userId="a2456b1b-a103-4fdc-b8a0-dcd50b93ffb1" providerId="ADAL" clId="{27E7765C-31BE-47E1-8AD3-BA743A479CAA}" dt="2022-04-04T05:22:25.611" v="1602" actId="207"/>
        <pc:sldMkLst>
          <pc:docMk/>
          <pc:sldMk cId="2208171692" sldId="287"/>
        </pc:sldMkLst>
        <pc:spChg chg="mod">
          <ac:chgData name="Feetham, Fiona (Curriculum Support)" userId="a2456b1b-a103-4fdc-b8a0-dcd50b93ffb1" providerId="ADAL" clId="{27E7765C-31BE-47E1-8AD3-BA743A479CAA}" dt="2022-04-04T04:27:59.446" v="536" actId="20577"/>
          <ac:spMkLst>
            <pc:docMk/>
            <pc:sldMk cId="2208171692" sldId="287"/>
            <ac:spMk id="2" creationId="{D04B11CB-A4AA-4BB3-AE5A-874E462C0F69}"/>
          </ac:spMkLst>
        </pc:spChg>
        <pc:spChg chg="del mod">
          <ac:chgData name="Feetham, Fiona (Curriculum Support)" userId="a2456b1b-a103-4fdc-b8a0-dcd50b93ffb1" providerId="ADAL" clId="{27E7765C-31BE-47E1-8AD3-BA743A479CAA}" dt="2022-04-04T05:07:03.413" v="1196" actId="478"/>
          <ac:spMkLst>
            <pc:docMk/>
            <pc:sldMk cId="2208171692" sldId="287"/>
            <ac:spMk id="3" creationId="{AB9BDBB3-B0CB-4293-95C9-DF9D3FA6EE67}"/>
          </ac:spMkLst>
        </pc:spChg>
        <pc:spChg chg="add del mod">
          <ac:chgData name="Feetham, Fiona (Curriculum Support)" userId="a2456b1b-a103-4fdc-b8a0-dcd50b93ffb1" providerId="ADAL" clId="{27E7765C-31BE-47E1-8AD3-BA743A479CAA}" dt="2022-04-04T05:07:20.379" v="1197" actId="478"/>
          <ac:spMkLst>
            <pc:docMk/>
            <pc:sldMk cId="2208171692" sldId="287"/>
            <ac:spMk id="6" creationId="{4F804051-739F-4075-8724-C27813683D36}"/>
          </ac:spMkLst>
        </pc:spChg>
        <pc:graphicFrameChg chg="add mod modGraphic">
          <ac:chgData name="Feetham, Fiona (Curriculum Support)" userId="a2456b1b-a103-4fdc-b8a0-dcd50b93ffb1" providerId="ADAL" clId="{27E7765C-31BE-47E1-8AD3-BA743A479CAA}" dt="2022-04-04T05:22:25.611" v="1602" actId="207"/>
          <ac:graphicFrameMkLst>
            <pc:docMk/>
            <pc:sldMk cId="2208171692" sldId="287"/>
            <ac:graphicFrameMk id="4" creationId="{A6881C0A-3F9A-4A81-BAE5-AB7800763C1B}"/>
          </ac:graphicFrameMkLst>
        </pc:graphicFrameChg>
      </pc:sldChg>
      <pc:sldChg chg="modSp del mod">
        <pc:chgData name="Feetham, Fiona (Curriculum Support)" userId="a2456b1b-a103-4fdc-b8a0-dcd50b93ffb1" providerId="ADAL" clId="{27E7765C-31BE-47E1-8AD3-BA743A479CAA}" dt="2022-04-04T04:11:40.995" v="313" actId="47"/>
        <pc:sldMkLst>
          <pc:docMk/>
          <pc:sldMk cId="4099865084" sldId="288"/>
        </pc:sldMkLst>
        <pc:spChg chg="mod">
          <ac:chgData name="Feetham, Fiona (Curriculum Support)" userId="a2456b1b-a103-4fdc-b8a0-dcd50b93ffb1" providerId="ADAL" clId="{27E7765C-31BE-47E1-8AD3-BA743A479CAA}" dt="2022-04-04T01:17:25.622" v="118" actId="20577"/>
          <ac:spMkLst>
            <pc:docMk/>
            <pc:sldMk cId="4099865084" sldId="288"/>
            <ac:spMk id="2" creationId="{D04B11CB-A4AA-4BB3-AE5A-874E462C0F69}"/>
          </ac:spMkLst>
        </pc:spChg>
      </pc:sldChg>
      <pc:sldChg chg="modSp del mod">
        <pc:chgData name="Feetham, Fiona (Curriculum Support)" userId="a2456b1b-a103-4fdc-b8a0-dcd50b93ffb1" providerId="ADAL" clId="{27E7765C-31BE-47E1-8AD3-BA743A479CAA}" dt="2022-04-04T04:11:45.216" v="314" actId="47"/>
        <pc:sldMkLst>
          <pc:docMk/>
          <pc:sldMk cId="994970659" sldId="289"/>
        </pc:sldMkLst>
        <pc:spChg chg="mod">
          <ac:chgData name="Feetham, Fiona (Curriculum Support)" userId="a2456b1b-a103-4fdc-b8a0-dcd50b93ffb1" providerId="ADAL" clId="{27E7765C-31BE-47E1-8AD3-BA743A479CAA}" dt="2022-04-04T01:17:38.256" v="127" actId="20577"/>
          <ac:spMkLst>
            <pc:docMk/>
            <pc:sldMk cId="994970659" sldId="289"/>
            <ac:spMk id="2" creationId="{D04B11CB-A4AA-4BB3-AE5A-874E462C0F69}"/>
          </ac:spMkLst>
        </pc:spChg>
      </pc:sldChg>
      <pc:sldChg chg="modSp mod">
        <pc:chgData name="Feetham, Fiona (Curriculum Support)" userId="a2456b1b-a103-4fdc-b8a0-dcd50b93ffb1" providerId="ADAL" clId="{27E7765C-31BE-47E1-8AD3-BA743A479CAA}" dt="2022-04-04T06:36:27.931" v="2379" actId="20577"/>
        <pc:sldMkLst>
          <pc:docMk/>
          <pc:sldMk cId="3899296163" sldId="290"/>
        </pc:sldMkLst>
        <pc:spChg chg="mod">
          <ac:chgData name="Feetham, Fiona (Curriculum Support)" userId="a2456b1b-a103-4fdc-b8a0-dcd50b93ffb1" providerId="ADAL" clId="{27E7765C-31BE-47E1-8AD3-BA743A479CAA}" dt="2022-04-04T06:36:27.931" v="2379" actId="20577"/>
          <ac:spMkLst>
            <pc:docMk/>
            <pc:sldMk cId="3899296163" sldId="290"/>
            <ac:spMk id="2" creationId="{D04B11CB-A4AA-4BB3-AE5A-874E462C0F69}"/>
          </ac:spMkLst>
        </pc:spChg>
      </pc:sldChg>
      <pc:sldChg chg="addSp delSp modSp mod ord">
        <pc:chgData name="Feetham, Fiona (Curriculum Support)" userId="a2456b1b-a103-4fdc-b8a0-dcd50b93ffb1" providerId="ADAL" clId="{27E7765C-31BE-47E1-8AD3-BA743A479CAA}" dt="2022-04-04T06:35:45.084" v="2352"/>
        <pc:sldMkLst>
          <pc:docMk/>
          <pc:sldMk cId="2218482195" sldId="291"/>
        </pc:sldMkLst>
        <pc:spChg chg="add del mod">
          <ac:chgData name="Feetham, Fiona (Curriculum Support)" userId="a2456b1b-a103-4fdc-b8a0-dcd50b93ffb1" providerId="ADAL" clId="{27E7765C-31BE-47E1-8AD3-BA743A479CAA}" dt="2022-04-04T05:32:52.384" v="1745" actId="20577"/>
          <ac:spMkLst>
            <pc:docMk/>
            <pc:sldMk cId="2218482195" sldId="291"/>
            <ac:spMk id="2" creationId="{D04B11CB-A4AA-4BB3-AE5A-874E462C0F69}"/>
          </ac:spMkLst>
        </pc:spChg>
        <pc:spChg chg="del">
          <ac:chgData name="Feetham, Fiona (Curriculum Support)" userId="a2456b1b-a103-4fdc-b8a0-dcd50b93ffb1" providerId="ADAL" clId="{27E7765C-31BE-47E1-8AD3-BA743A479CAA}" dt="2022-04-04T05:31:25.831" v="1717" actId="478"/>
          <ac:spMkLst>
            <pc:docMk/>
            <pc:sldMk cId="2218482195" sldId="291"/>
            <ac:spMk id="3" creationId="{AB9BDBB3-B0CB-4293-95C9-DF9D3FA6EE67}"/>
          </ac:spMkLst>
        </pc:spChg>
        <pc:spChg chg="add del">
          <ac:chgData name="Feetham, Fiona (Curriculum Support)" userId="a2456b1b-a103-4fdc-b8a0-dcd50b93ffb1" providerId="ADAL" clId="{27E7765C-31BE-47E1-8AD3-BA743A479CAA}" dt="2022-04-04T05:31:33.951" v="1719" actId="478"/>
          <ac:spMkLst>
            <pc:docMk/>
            <pc:sldMk cId="2218482195" sldId="291"/>
            <ac:spMk id="6" creationId="{C9ABD25E-5CB6-43BA-BCF1-E85DE60AB780}"/>
          </ac:spMkLst>
        </pc:spChg>
        <pc:spChg chg="add mod">
          <ac:chgData name="Feetham, Fiona (Curriculum Support)" userId="a2456b1b-a103-4fdc-b8a0-dcd50b93ffb1" providerId="ADAL" clId="{27E7765C-31BE-47E1-8AD3-BA743A479CAA}" dt="2022-04-04T05:31:54.727" v="1724" actId="1076"/>
          <ac:spMkLst>
            <pc:docMk/>
            <pc:sldMk cId="2218482195" sldId="291"/>
            <ac:spMk id="8" creationId="{F9EB3A99-7102-45AF-9542-048A211F23A7}"/>
          </ac:spMkLst>
        </pc:spChg>
        <pc:spChg chg="add del">
          <ac:chgData name="Feetham, Fiona (Curriculum Support)" userId="a2456b1b-a103-4fdc-b8a0-dcd50b93ffb1" providerId="ADAL" clId="{27E7765C-31BE-47E1-8AD3-BA743A479CAA}" dt="2022-04-04T05:32:18.693" v="1726" actId="478"/>
          <ac:spMkLst>
            <pc:docMk/>
            <pc:sldMk cId="2218482195" sldId="291"/>
            <ac:spMk id="10" creationId="{9A35EAB3-B905-4450-8801-19437539AF62}"/>
          </ac:spMkLst>
        </pc:spChg>
        <pc:spChg chg="add del">
          <ac:chgData name="Feetham, Fiona (Curriculum Support)" userId="a2456b1b-a103-4fdc-b8a0-dcd50b93ffb1" providerId="ADAL" clId="{27E7765C-31BE-47E1-8AD3-BA743A479CAA}" dt="2022-04-04T05:32:43.607" v="1728" actId="478"/>
          <ac:spMkLst>
            <pc:docMk/>
            <pc:sldMk cId="2218482195" sldId="291"/>
            <ac:spMk id="13" creationId="{4373386A-F6E4-49F1-B187-C3127FCFBB76}"/>
          </ac:spMkLst>
        </pc:spChg>
      </pc:sldChg>
      <pc:sldChg chg="del">
        <pc:chgData name="Feetham, Fiona (Curriculum Support)" userId="a2456b1b-a103-4fdc-b8a0-dcd50b93ffb1" providerId="ADAL" clId="{27E7765C-31BE-47E1-8AD3-BA743A479CAA}" dt="2022-04-04T01:18:01.691" v="130" actId="47"/>
        <pc:sldMkLst>
          <pc:docMk/>
          <pc:sldMk cId="1121514500" sldId="293"/>
        </pc:sldMkLst>
      </pc:sldChg>
      <pc:sldChg chg="addSp delSp modSp new mod addCm modCm">
        <pc:chgData name="Feetham, Fiona (Curriculum Support)" userId="a2456b1b-a103-4fdc-b8a0-dcd50b93ffb1" providerId="ADAL" clId="{27E7765C-31BE-47E1-8AD3-BA743A479CAA}" dt="2022-04-04T05:46:47.377" v="1832" actId="1076"/>
        <pc:sldMkLst>
          <pc:docMk/>
          <pc:sldMk cId="2833900052" sldId="293"/>
        </pc:sldMkLst>
        <pc:spChg chg="mod">
          <ac:chgData name="Feetham, Fiona (Curriculum Support)" userId="a2456b1b-a103-4fdc-b8a0-dcd50b93ffb1" providerId="ADAL" clId="{27E7765C-31BE-47E1-8AD3-BA743A479CAA}" dt="2022-04-04T05:38:12.347" v="1777" actId="20577"/>
          <ac:spMkLst>
            <pc:docMk/>
            <pc:sldMk cId="2833900052" sldId="293"/>
            <ac:spMk id="2" creationId="{D9689279-2DF0-4FA3-84A1-1D31F7B0254D}"/>
          </ac:spMkLst>
        </pc:spChg>
        <pc:spChg chg="del">
          <ac:chgData name="Feetham, Fiona (Curriculum Support)" userId="a2456b1b-a103-4fdc-b8a0-dcd50b93ffb1" providerId="ADAL" clId="{27E7765C-31BE-47E1-8AD3-BA743A479CAA}" dt="2022-04-04T05:38:47.452" v="1778"/>
          <ac:spMkLst>
            <pc:docMk/>
            <pc:sldMk cId="2833900052" sldId="293"/>
            <ac:spMk id="3" creationId="{B091730C-AD15-435B-8653-DC34135D90CC}"/>
          </ac:spMkLst>
        </pc:spChg>
        <pc:spChg chg="add mod">
          <ac:chgData name="Feetham, Fiona (Curriculum Support)" userId="a2456b1b-a103-4fdc-b8a0-dcd50b93ffb1" providerId="ADAL" clId="{27E7765C-31BE-47E1-8AD3-BA743A479CAA}" dt="2022-04-04T05:46:47.377" v="1832" actId="1076"/>
          <ac:spMkLst>
            <pc:docMk/>
            <pc:sldMk cId="2833900052" sldId="293"/>
            <ac:spMk id="4" creationId="{2D4EC5D5-7516-4E29-9316-493DD5437B2E}"/>
          </ac:spMkLst>
        </pc:spChg>
        <pc:spChg chg="add mod">
          <ac:chgData name="Feetham, Fiona (Curriculum Support)" userId="a2456b1b-a103-4fdc-b8a0-dcd50b93ffb1" providerId="ADAL" clId="{27E7765C-31BE-47E1-8AD3-BA743A479CAA}" dt="2022-04-04T05:46:43.369" v="1831" actId="1076"/>
          <ac:spMkLst>
            <pc:docMk/>
            <pc:sldMk cId="2833900052" sldId="293"/>
            <ac:spMk id="7" creationId="{5B3A1922-9890-43BD-8D42-2DEB1A6EEFF6}"/>
          </ac:spMkLst>
        </pc:spChg>
        <pc:picChg chg="add mod">
          <ac:chgData name="Feetham, Fiona (Curriculum Support)" userId="a2456b1b-a103-4fdc-b8a0-dcd50b93ffb1" providerId="ADAL" clId="{27E7765C-31BE-47E1-8AD3-BA743A479CAA}" dt="2022-04-04T05:44:08.867" v="1791" actId="14100"/>
          <ac:picMkLst>
            <pc:docMk/>
            <pc:sldMk cId="2833900052" sldId="293"/>
            <ac:picMk id="3074" creationId="{6EB4FE12-92DB-4F16-A54B-7AC035381877}"/>
          </ac:picMkLst>
        </pc:picChg>
        <pc:picChg chg="add mod">
          <ac:chgData name="Feetham, Fiona (Curriculum Support)" userId="a2456b1b-a103-4fdc-b8a0-dcd50b93ffb1" providerId="ADAL" clId="{27E7765C-31BE-47E1-8AD3-BA743A479CAA}" dt="2022-04-04T05:43:57.304" v="1788" actId="14100"/>
          <ac:picMkLst>
            <pc:docMk/>
            <pc:sldMk cId="2833900052" sldId="293"/>
            <ac:picMk id="3076" creationId="{3AB9AA6F-8117-4655-AD67-8AA912FD4DA7}"/>
          </ac:picMkLst>
        </pc:picChg>
      </pc:sldChg>
      <pc:sldChg chg="addSp delSp modSp new mod">
        <pc:chgData name="Feetham, Fiona (Curriculum Support)" userId="a2456b1b-a103-4fdc-b8a0-dcd50b93ffb1" providerId="ADAL" clId="{27E7765C-31BE-47E1-8AD3-BA743A479CAA}" dt="2022-04-04T06:34:45.563" v="2348" actId="20577"/>
        <pc:sldMkLst>
          <pc:docMk/>
          <pc:sldMk cId="2519498003" sldId="294"/>
        </pc:sldMkLst>
        <pc:spChg chg="mod">
          <ac:chgData name="Feetham, Fiona (Curriculum Support)" userId="a2456b1b-a103-4fdc-b8a0-dcd50b93ffb1" providerId="ADAL" clId="{27E7765C-31BE-47E1-8AD3-BA743A479CAA}" dt="2022-04-04T06:06:29.972" v="1860" actId="20577"/>
          <ac:spMkLst>
            <pc:docMk/>
            <pc:sldMk cId="2519498003" sldId="294"/>
            <ac:spMk id="2" creationId="{1F33453B-124D-4843-B53A-39BDDA62E065}"/>
          </ac:spMkLst>
        </pc:spChg>
        <pc:spChg chg="del">
          <ac:chgData name="Feetham, Fiona (Curriculum Support)" userId="a2456b1b-a103-4fdc-b8a0-dcd50b93ffb1" providerId="ADAL" clId="{27E7765C-31BE-47E1-8AD3-BA743A479CAA}" dt="2022-04-04T06:06:34.840" v="1861" actId="478"/>
          <ac:spMkLst>
            <pc:docMk/>
            <pc:sldMk cId="2519498003" sldId="294"/>
            <ac:spMk id="3" creationId="{4B98D322-6553-478D-94F8-946CA2B54B10}"/>
          </ac:spMkLst>
        </pc:spChg>
        <pc:spChg chg="add mod">
          <ac:chgData name="Feetham, Fiona (Curriculum Support)" userId="a2456b1b-a103-4fdc-b8a0-dcd50b93ffb1" providerId="ADAL" clId="{27E7765C-31BE-47E1-8AD3-BA743A479CAA}" dt="2022-04-04T06:07:24.274" v="1866" actId="1076"/>
          <ac:spMkLst>
            <pc:docMk/>
            <pc:sldMk cId="2519498003" sldId="294"/>
            <ac:spMk id="5" creationId="{CF78E6E9-809D-4F58-A472-846EF8594CCA}"/>
          </ac:spMkLst>
        </pc:spChg>
        <pc:graphicFrameChg chg="add mod modGraphic">
          <ac:chgData name="Feetham, Fiona (Curriculum Support)" userId="a2456b1b-a103-4fdc-b8a0-dcd50b93ffb1" providerId="ADAL" clId="{27E7765C-31BE-47E1-8AD3-BA743A479CAA}" dt="2022-04-04T06:34:45.563" v="2348" actId="20577"/>
          <ac:graphicFrameMkLst>
            <pc:docMk/>
            <pc:sldMk cId="2519498003" sldId="294"/>
            <ac:graphicFrameMk id="4" creationId="{1685AC40-4031-4476-9E74-03754FD174D7}"/>
          </ac:graphicFrameMkLst>
        </pc:graphicFrameChg>
      </pc:sldChg>
      <pc:sldChg chg="modSp del mod ord">
        <pc:chgData name="Feetham, Fiona (Curriculum Support)" userId="a2456b1b-a103-4fdc-b8a0-dcd50b93ffb1" providerId="ADAL" clId="{27E7765C-31BE-47E1-8AD3-BA743A479CAA}" dt="2022-04-04T01:18:50.035" v="154" actId="47"/>
        <pc:sldMkLst>
          <pc:docMk/>
          <pc:sldMk cId="3249534116" sldId="295"/>
        </pc:sldMkLst>
        <pc:spChg chg="mod">
          <ac:chgData name="Feetham, Fiona (Curriculum Support)" userId="a2456b1b-a103-4fdc-b8a0-dcd50b93ffb1" providerId="ADAL" clId="{27E7765C-31BE-47E1-8AD3-BA743A479CAA}" dt="2022-04-04T01:18:38.391" v="153" actId="20577"/>
          <ac:spMkLst>
            <pc:docMk/>
            <pc:sldMk cId="3249534116" sldId="295"/>
            <ac:spMk id="2" creationId="{D04B11CB-A4AA-4BB3-AE5A-874E462C0F69}"/>
          </ac:spMkLst>
        </pc:spChg>
      </pc:sldChg>
      <pc:sldChg chg="new">
        <pc:chgData name="Feetham, Fiona (Curriculum Support)" userId="a2456b1b-a103-4fdc-b8a0-dcd50b93ffb1" providerId="ADAL" clId="{27E7765C-31BE-47E1-8AD3-BA743A479CAA}" dt="2022-04-04T06:06:22.165" v="1850" actId="680"/>
        <pc:sldMkLst>
          <pc:docMk/>
          <pc:sldMk cId="3968555019" sldId="295"/>
        </pc:sldMkLst>
      </pc:sldChg>
      <pc:sldChg chg="modSp new mod">
        <pc:chgData name="Feetham, Fiona (Curriculum Support)" userId="a2456b1b-a103-4fdc-b8a0-dcd50b93ffb1" providerId="ADAL" clId="{27E7765C-31BE-47E1-8AD3-BA743A479CAA}" dt="2022-04-04T06:29:08.993" v="2339" actId="20577"/>
        <pc:sldMkLst>
          <pc:docMk/>
          <pc:sldMk cId="231590956" sldId="296"/>
        </pc:sldMkLst>
        <pc:spChg chg="mod">
          <ac:chgData name="Feetham, Fiona (Curriculum Support)" userId="a2456b1b-a103-4fdc-b8a0-dcd50b93ffb1" providerId="ADAL" clId="{27E7765C-31BE-47E1-8AD3-BA743A479CAA}" dt="2022-04-04T06:29:05.382" v="2338" actId="20577"/>
          <ac:spMkLst>
            <pc:docMk/>
            <pc:sldMk cId="231590956" sldId="296"/>
            <ac:spMk id="2" creationId="{0B80A462-8268-473D-97A2-433347C4A9D3}"/>
          </ac:spMkLst>
        </pc:spChg>
        <pc:spChg chg="mod">
          <ac:chgData name="Feetham, Fiona (Curriculum Support)" userId="a2456b1b-a103-4fdc-b8a0-dcd50b93ffb1" providerId="ADAL" clId="{27E7765C-31BE-47E1-8AD3-BA743A479CAA}" dt="2022-04-04T06:29:08.993" v="2339" actId="20577"/>
          <ac:spMkLst>
            <pc:docMk/>
            <pc:sldMk cId="231590956" sldId="296"/>
            <ac:spMk id="3" creationId="{16577A30-7920-47BC-9B02-BAA4915586CE}"/>
          </ac:spMkLst>
        </pc:spChg>
      </pc:sldChg>
      <pc:sldChg chg="add">
        <pc:chgData name="Feetham, Fiona (Curriculum Support)" userId="a2456b1b-a103-4fdc-b8a0-dcd50b93ffb1" providerId="ADAL" clId="{27E7765C-31BE-47E1-8AD3-BA743A479CAA}" dt="2022-04-04T06:35:08.300" v="2349" actId="2890"/>
        <pc:sldMkLst>
          <pc:docMk/>
          <pc:sldMk cId="4097253672" sldId="297"/>
        </pc:sldMkLst>
      </pc:sldChg>
      <pc:sldChg chg="add">
        <pc:chgData name="Feetham, Fiona (Curriculum Support)" userId="a2456b1b-a103-4fdc-b8a0-dcd50b93ffb1" providerId="ADAL" clId="{27E7765C-31BE-47E1-8AD3-BA743A479CAA}" dt="2022-04-04T06:35:14.260" v="2350" actId="2890"/>
        <pc:sldMkLst>
          <pc:docMk/>
          <pc:sldMk cId="4025808152" sldId="298"/>
        </pc:sldMkLst>
      </pc:sldChg>
      <pc:sldChg chg="modSp add mod">
        <pc:chgData name="Feetham, Fiona (Curriculum Support)" userId="a2456b1b-a103-4fdc-b8a0-dcd50b93ffb1" providerId="ADAL" clId="{27E7765C-31BE-47E1-8AD3-BA743A479CAA}" dt="2022-04-04T06:36:59.143" v="2399" actId="20577"/>
        <pc:sldMkLst>
          <pc:docMk/>
          <pc:sldMk cId="3556716730" sldId="299"/>
        </pc:sldMkLst>
        <pc:spChg chg="mod">
          <ac:chgData name="Feetham, Fiona (Curriculum Support)" userId="a2456b1b-a103-4fdc-b8a0-dcd50b93ffb1" providerId="ADAL" clId="{27E7765C-31BE-47E1-8AD3-BA743A479CAA}" dt="2022-04-04T06:36:59.143" v="2399" actId="20577"/>
          <ac:spMkLst>
            <pc:docMk/>
            <pc:sldMk cId="3556716730" sldId="299"/>
            <ac:spMk id="2" creationId="{D04B11CB-A4AA-4BB3-AE5A-874E462C0F6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B41651-8472-4414-8E3B-B17572D71A4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a:extLst>
              <a:ext uri="{FF2B5EF4-FFF2-40B4-BE49-F238E27FC236}">
                <a16:creationId xmlns:a16="http://schemas.microsoft.com/office/drawing/2014/main" id="{9CF9800A-4E9F-4661-9D7C-91E3B478BB9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819FA40-2D7E-4F21-AEBE-2EC1D4E12AEB}" type="datetimeFigureOut">
              <a:rPr lang="en-AU" smtClean="0"/>
              <a:t>28/04/2022</a:t>
            </a:fld>
            <a:endParaRPr lang="en-AU"/>
          </a:p>
        </p:txBody>
      </p:sp>
      <p:sp>
        <p:nvSpPr>
          <p:cNvPr id="4" name="Footer Placeholder 3">
            <a:extLst>
              <a:ext uri="{FF2B5EF4-FFF2-40B4-BE49-F238E27FC236}">
                <a16:creationId xmlns:a16="http://schemas.microsoft.com/office/drawing/2014/main" id="{A989B058-7D83-4B00-9BBF-E1E92752912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0436BF42-725F-48F4-BB09-51898BD616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236D981-DF8A-49D0-9F9A-7B544BBFED3A}" type="slidenum">
              <a:rPr lang="en-AU" smtClean="0"/>
              <a:t>‹#›</a:t>
            </a:fld>
            <a:endParaRPr lang="en-AU"/>
          </a:p>
        </p:txBody>
      </p:sp>
    </p:spTree>
    <p:extLst>
      <p:ext uri="{BB962C8B-B14F-4D97-AF65-F5344CB8AC3E}">
        <p14:creationId xmlns:p14="http://schemas.microsoft.com/office/powerpoint/2010/main" val="868950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CA0F19-7AE5-4E94-A46F-E30C999C86AC}" type="slidenum">
              <a:rPr lang="en-AU" smtClean="0"/>
              <a:t>‹#›</a:t>
            </a:fld>
            <a:endParaRPr lang="en-AU"/>
          </a:p>
        </p:txBody>
      </p:sp>
    </p:spTree>
    <p:extLst>
      <p:ext uri="{BB962C8B-B14F-4D97-AF65-F5344CB8AC3E}">
        <p14:creationId xmlns:p14="http://schemas.microsoft.com/office/powerpoint/2010/main" val="1086444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a:t>
            </a:fld>
            <a:endParaRPr lang="en-AU"/>
          </a:p>
        </p:txBody>
      </p:sp>
    </p:spTree>
    <p:extLst>
      <p:ext uri="{BB962C8B-B14F-4D97-AF65-F5344CB8AC3E}">
        <p14:creationId xmlns:p14="http://schemas.microsoft.com/office/powerpoint/2010/main" val="3326013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11</a:t>
            </a:fld>
            <a:endParaRPr lang="en-AU"/>
          </a:p>
        </p:txBody>
      </p:sp>
    </p:spTree>
    <p:extLst>
      <p:ext uri="{BB962C8B-B14F-4D97-AF65-F5344CB8AC3E}">
        <p14:creationId xmlns:p14="http://schemas.microsoft.com/office/powerpoint/2010/main" val="2385679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12</a:t>
            </a:fld>
            <a:endParaRPr lang="en-AU"/>
          </a:p>
        </p:txBody>
      </p:sp>
    </p:spTree>
    <p:extLst>
      <p:ext uri="{BB962C8B-B14F-4D97-AF65-F5344CB8AC3E}">
        <p14:creationId xmlns:p14="http://schemas.microsoft.com/office/powerpoint/2010/main" val="32088129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14</a:t>
            </a:fld>
            <a:endParaRPr lang="en-AU"/>
          </a:p>
        </p:txBody>
      </p:sp>
    </p:spTree>
    <p:extLst>
      <p:ext uri="{BB962C8B-B14F-4D97-AF65-F5344CB8AC3E}">
        <p14:creationId xmlns:p14="http://schemas.microsoft.com/office/powerpoint/2010/main" val="9150516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15</a:t>
            </a:fld>
            <a:endParaRPr lang="en-AU"/>
          </a:p>
        </p:txBody>
      </p:sp>
    </p:spTree>
    <p:extLst>
      <p:ext uri="{BB962C8B-B14F-4D97-AF65-F5344CB8AC3E}">
        <p14:creationId xmlns:p14="http://schemas.microsoft.com/office/powerpoint/2010/main" val="985636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16</a:t>
            </a:fld>
            <a:endParaRPr lang="en-AU"/>
          </a:p>
        </p:txBody>
      </p:sp>
    </p:spTree>
    <p:extLst>
      <p:ext uri="{BB962C8B-B14F-4D97-AF65-F5344CB8AC3E}">
        <p14:creationId xmlns:p14="http://schemas.microsoft.com/office/powerpoint/2010/main" val="25710651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17</a:t>
            </a:fld>
            <a:endParaRPr lang="en-AU"/>
          </a:p>
        </p:txBody>
      </p:sp>
    </p:spTree>
    <p:extLst>
      <p:ext uri="{BB962C8B-B14F-4D97-AF65-F5344CB8AC3E}">
        <p14:creationId xmlns:p14="http://schemas.microsoft.com/office/powerpoint/2010/main" val="3461065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18</a:t>
            </a:fld>
            <a:endParaRPr lang="en-AU"/>
          </a:p>
        </p:txBody>
      </p:sp>
    </p:spTree>
    <p:extLst>
      <p:ext uri="{BB962C8B-B14F-4D97-AF65-F5344CB8AC3E}">
        <p14:creationId xmlns:p14="http://schemas.microsoft.com/office/powerpoint/2010/main" val="26525930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19</a:t>
            </a:fld>
            <a:endParaRPr lang="en-AU"/>
          </a:p>
        </p:txBody>
      </p:sp>
    </p:spTree>
    <p:extLst>
      <p:ext uri="{BB962C8B-B14F-4D97-AF65-F5344CB8AC3E}">
        <p14:creationId xmlns:p14="http://schemas.microsoft.com/office/powerpoint/2010/main" val="1383525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20</a:t>
            </a:fld>
            <a:endParaRPr lang="en-AU"/>
          </a:p>
        </p:txBody>
      </p:sp>
    </p:spTree>
    <p:extLst>
      <p:ext uri="{BB962C8B-B14F-4D97-AF65-F5344CB8AC3E}">
        <p14:creationId xmlns:p14="http://schemas.microsoft.com/office/powerpoint/2010/main" val="2333442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21</a:t>
            </a:fld>
            <a:endParaRPr lang="en-AU"/>
          </a:p>
        </p:txBody>
      </p:sp>
    </p:spTree>
    <p:extLst>
      <p:ext uri="{BB962C8B-B14F-4D97-AF65-F5344CB8AC3E}">
        <p14:creationId xmlns:p14="http://schemas.microsoft.com/office/powerpoint/2010/main" val="172928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a:t>
            </a:fld>
            <a:endParaRPr lang="en-AU"/>
          </a:p>
        </p:txBody>
      </p:sp>
    </p:spTree>
    <p:extLst>
      <p:ext uri="{BB962C8B-B14F-4D97-AF65-F5344CB8AC3E}">
        <p14:creationId xmlns:p14="http://schemas.microsoft.com/office/powerpoint/2010/main" val="2115766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Courier New" panose="02070309020205020404" pitchFamily="49" charset="0"/>
              <a:buNone/>
            </a:pPr>
            <a:endParaRPr lang="en-GB"/>
          </a:p>
        </p:txBody>
      </p:sp>
      <p:sp>
        <p:nvSpPr>
          <p:cNvPr id="4" name="Slide Number Placeholder 3"/>
          <p:cNvSpPr>
            <a:spLocks noGrp="1"/>
          </p:cNvSpPr>
          <p:nvPr>
            <p:ph type="sldNum" sz="quarter" idx="5"/>
          </p:nvPr>
        </p:nvSpPr>
        <p:spPr/>
        <p:txBody>
          <a:bodyPr/>
          <a:lstStyle/>
          <a:p>
            <a:fld id="{24CA0F19-7AE5-4E94-A46F-E30C999C86AC}" type="slidenum">
              <a:rPr lang="en-AU" smtClean="0"/>
              <a:t>22</a:t>
            </a:fld>
            <a:endParaRPr lang="en-AU"/>
          </a:p>
        </p:txBody>
      </p:sp>
    </p:spTree>
    <p:extLst>
      <p:ext uri="{BB962C8B-B14F-4D97-AF65-F5344CB8AC3E}">
        <p14:creationId xmlns:p14="http://schemas.microsoft.com/office/powerpoint/2010/main" val="26379462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161290" lvl="0" indent="0">
              <a:lnSpc>
                <a:spcPct val="107000"/>
              </a:lnSpc>
              <a:buFont typeface="Symbol" panose="05050102010706020507" pitchFamily="18" charset="2"/>
              <a:buNone/>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23</a:t>
            </a:fld>
            <a:endParaRPr lang="en-AU"/>
          </a:p>
        </p:txBody>
      </p:sp>
    </p:spTree>
    <p:extLst>
      <p:ext uri="{BB962C8B-B14F-4D97-AF65-F5344CB8AC3E}">
        <p14:creationId xmlns:p14="http://schemas.microsoft.com/office/powerpoint/2010/main" val="20840885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24</a:t>
            </a:fld>
            <a:endParaRPr lang="en-AU"/>
          </a:p>
        </p:txBody>
      </p:sp>
    </p:spTree>
    <p:extLst>
      <p:ext uri="{BB962C8B-B14F-4D97-AF65-F5344CB8AC3E}">
        <p14:creationId xmlns:p14="http://schemas.microsoft.com/office/powerpoint/2010/main" val="184564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3</a:t>
            </a:fld>
            <a:endParaRPr lang="en-AU"/>
          </a:p>
        </p:txBody>
      </p:sp>
    </p:spTree>
    <p:extLst>
      <p:ext uri="{BB962C8B-B14F-4D97-AF65-F5344CB8AC3E}">
        <p14:creationId xmlns:p14="http://schemas.microsoft.com/office/powerpoint/2010/main" val="3090992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4</a:t>
            </a:fld>
            <a:endParaRPr lang="en-AU"/>
          </a:p>
        </p:txBody>
      </p:sp>
    </p:spTree>
    <p:extLst>
      <p:ext uri="{BB962C8B-B14F-4D97-AF65-F5344CB8AC3E}">
        <p14:creationId xmlns:p14="http://schemas.microsoft.com/office/powerpoint/2010/main" val="104104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5</a:t>
            </a:fld>
            <a:endParaRPr lang="en-AU"/>
          </a:p>
        </p:txBody>
      </p:sp>
    </p:spTree>
    <p:extLst>
      <p:ext uri="{BB962C8B-B14F-4D97-AF65-F5344CB8AC3E}">
        <p14:creationId xmlns:p14="http://schemas.microsoft.com/office/powerpoint/2010/main" val="1207639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6</a:t>
            </a:fld>
            <a:endParaRPr lang="en-AU"/>
          </a:p>
        </p:txBody>
      </p:sp>
    </p:spTree>
    <p:extLst>
      <p:ext uri="{BB962C8B-B14F-4D97-AF65-F5344CB8AC3E}">
        <p14:creationId xmlns:p14="http://schemas.microsoft.com/office/powerpoint/2010/main" val="2410495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7</a:t>
            </a:fld>
            <a:endParaRPr lang="en-AU"/>
          </a:p>
        </p:txBody>
      </p:sp>
    </p:spTree>
    <p:extLst>
      <p:ext uri="{BB962C8B-B14F-4D97-AF65-F5344CB8AC3E}">
        <p14:creationId xmlns:p14="http://schemas.microsoft.com/office/powerpoint/2010/main" val="592947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24CA0F19-7AE5-4E94-A46F-E30C999C86AC}" type="slidenum">
              <a:rPr lang="en-AU" smtClean="0"/>
              <a:t>9</a:t>
            </a:fld>
            <a:endParaRPr lang="en-AU"/>
          </a:p>
        </p:txBody>
      </p:sp>
    </p:spTree>
    <p:extLst>
      <p:ext uri="{BB962C8B-B14F-4D97-AF65-F5344CB8AC3E}">
        <p14:creationId xmlns:p14="http://schemas.microsoft.com/office/powerpoint/2010/main" val="33028877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4CA0F19-7AE5-4E94-A46F-E30C999C86AC}" type="slidenum">
              <a:rPr lang="en-AU" smtClean="0"/>
              <a:t>10</a:t>
            </a:fld>
            <a:endParaRPr lang="en-AU"/>
          </a:p>
        </p:txBody>
      </p:sp>
    </p:spTree>
    <p:extLst>
      <p:ext uri="{BB962C8B-B14F-4D97-AF65-F5344CB8AC3E}">
        <p14:creationId xmlns:p14="http://schemas.microsoft.com/office/powerpoint/2010/main" val="3943286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education.customers@sa.gov.au"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441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pyright 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a:extLst>
              <a:ext uri="{FF2B5EF4-FFF2-40B4-BE49-F238E27FC236}">
                <a16:creationId xmlns:a16="http://schemas.microsoft.com/office/drawing/2014/main" id="{D3789C09-E053-4CF2-A32D-8E215CB69A28}"/>
              </a:ext>
            </a:extLst>
          </p:cNvPr>
          <p:cNvSpPr txBox="1"/>
          <p:nvPr userDrawn="1"/>
        </p:nvSpPr>
        <p:spPr>
          <a:xfrm>
            <a:off x="838200" y="1099944"/>
            <a:ext cx="10515600" cy="769441"/>
          </a:xfrm>
          <a:prstGeom prst="rect">
            <a:avLst/>
          </a:prstGeom>
          <a:noFill/>
        </p:spPr>
        <p:txBody>
          <a:bodyPr wrap="square" rtlCol="0">
            <a:spAutoFit/>
          </a:bodyPr>
          <a:lstStyle/>
          <a:p>
            <a:r>
              <a:rPr lang="en-AU" sz="4400"/>
              <a:t>Copyright statement</a:t>
            </a:r>
          </a:p>
        </p:txBody>
      </p:sp>
      <p:sp>
        <p:nvSpPr>
          <p:cNvPr id="2" name="TextBox 1">
            <a:extLst>
              <a:ext uri="{FF2B5EF4-FFF2-40B4-BE49-F238E27FC236}">
                <a16:creationId xmlns:a16="http://schemas.microsoft.com/office/drawing/2014/main" id="{145CD593-D986-4AB4-989A-D1EDAD34BA34}"/>
              </a:ext>
            </a:extLst>
          </p:cNvPr>
          <p:cNvSpPr txBox="1"/>
          <p:nvPr userDrawn="1"/>
        </p:nvSpPr>
        <p:spPr>
          <a:xfrm>
            <a:off x="838200" y="1949570"/>
            <a:ext cx="9858555" cy="3476445"/>
          </a:xfrm>
          <a:prstGeom prst="rect">
            <a:avLst/>
          </a:prstGeom>
          <a:noFill/>
        </p:spPr>
        <p:txBody>
          <a:bodyPr wrap="square" rtlCol="0">
            <a:spAutoFit/>
          </a:bodyPr>
          <a:lstStyle/>
          <a:p>
            <a:pPr lvl="0"/>
            <a:r>
              <a:rPr lang="en-AU">
                <a:latin typeface="Segoe UI" panose="020B0502040204020203" pitchFamily="34" charset="0"/>
                <a:cs typeface="Segoe UI" panose="020B0502040204020203" pitchFamily="34" charset="0"/>
              </a:rPr>
              <a:t>The Department for Education, South Australia, has created teaching and curriculum resources to support students during the staged return to school in 2022.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resources are available for students, parents and teachers in South Australia, where students are undertaking remote learning.  </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The material has been produced and communicated on behalf of the State and, to the extent necessary, in reliance on section 113P and/or Part VII of the </a:t>
            </a:r>
            <a:r>
              <a:rPr lang="en-AU" i="1">
                <a:latin typeface="Segoe UI" panose="020B0502040204020203" pitchFamily="34" charset="0"/>
                <a:cs typeface="Segoe UI" panose="020B0502040204020203" pitchFamily="34" charset="0"/>
              </a:rPr>
              <a:t>Copyright Act 1968 </a:t>
            </a:r>
            <a:r>
              <a:rPr lang="en-AU">
                <a:latin typeface="Segoe UI" panose="020B0502040204020203" pitchFamily="34" charset="0"/>
                <a:cs typeface="Segoe UI" panose="020B0502040204020203" pitchFamily="34" charset="0"/>
              </a:rPr>
              <a:t>(</a:t>
            </a:r>
            <a:r>
              <a:rPr lang="en-AU" err="1">
                <a:latin typeface="Segoe UI" panose="020B0502040204020203" pitchFamily="34" charset="0"/>
                <a:cs typeface="Segoe UI" panose="020B0502040204020203" pitchFamily="34" charset="0"/>
              </a:rPr>
              <a:t>Cth</a:t>
            </a:r>
            <a:r>
              <a:rPr lang="en-AU">
                <a:latin typeface="Segoe UI" panose="020B0502040204020203" pitchFamily="34" charset="0"/>
                <a:cs typeface="Segoe UI" panose="020B0502040204020203" pitchFamily="34" charset="0"/>
              </a:rPr>
              <a:t>).</a:t>
            </a:r>
          </a:p>
          <a:p>
            <a:pPr lvl="0"/>
            <a:endParaRPr lang="en-AU">
              <a:latin typeface="Segoe UI" panose="020B0502040204020203" pitchFamily="34" charset="0"/>
              <a:cs typeface="Segoe UI" panose="020B0502040204020203" pitchFamily="34" charset="0"/>
            </a:endParaRPr>
          </a:p>
          <a:p>
            <a:pPr lvl="0"/>
            <a:r>
              <a:rPr lang="en-AU">
                <a:latin typeface="Segoe UI" panose="020B0502040204020203" pitchFamily="34" charset="0"/>
                <a:cs typeface="Segoe UI" panose="020B0502040204020203" pitchFamily="34" charset="0"/>
              </a:rPr>
              <a:t>If you believe you own or otherwise have an interest in the copyright in any aspect of these materials and object to its use, please notify </a:t>
            </a:r>
            <a:r>
              <a:rPr lang="en-AU">
                <a:latin typeface="Segoe UI" panose="020B0502040204020203" pitchFamily="34" charset="0"/>
                <a:cs typeface="Segoe UI" panose="020B0502040204020203" pitchFamily="34" charset="0"/>
                <a:hlinkClick r:id="rId3"/>
              </a:rPr>
              <a:t>education.customers@sa.gov.au </a:t>
            </a:r>
            <a:endParaRPr lang="en-AU">
              <a:latin typeface="Segoe UI" panose="020B0502040204020203" pitchFamily="34" charset="0"/>
              <a:cs typeface="Segoe UI" panose="020B0502040204020203" pitchFamily="34" charset="0"/>
            </a:endParaRPr>
          </a:p>
          <a:p>
            <a:endParaRPr lang="en-AU"/>
          </a:p>
        </p:txBody>
      </p:sp>
    </p:spTree>
    <p:extLst>
      <p:ext uri="{BB962C8B-B14F-4D97-AF65-F5344CB8AC3E}">
        <p14:creationId xmlns:p14="http://schemas.microsoft.com/office/powerpoint/2010/main" val="181111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E2C74-B4C5-4423-97D0-D837E39A83BD}"/>
              </a:ext>
            </a:extLst>
          </p:cNvPr>
          <p:cNvSpPr>
            <a:spLocks noGrp="1"/>
          </p:cNvSpPr>
          <p:nvPr>
            <p:ph type="ctrTitle" hasCustomPrompt="1"/>
          </p:nvPr>
        </p:nvSpPr>
        <p:spPr>
          <a:xfrm>
            <a:off x="2123062" y="2863969"/>
            <a:ext cx="9974577" cy="806570"/>
          </a:xfrm>
        </p:spPr>
        <p:txBody>
          <a:bodyPr anchor="b">
            <a:noAutofit/>
          </a:bodyPr>
          <a:lstStyle>
            <a:lvl1pPr algn="l">
              <a:defRPr sz="4400">
                <a:solidFill>
                  <a:schemeClr val="bg1"/>
                </a:solidFill>
                <a:latin typeface="+mn-lt"/>
              </a:defRPr>
            </a:lvl1pPr>
          </a:lstStyle>
          <a:p>
            <a:r>
              <a:rPr lang="en-US"/>
              <a:t>[INSERT Year # Subject </a:t>
            </a:r>
            <a:r>
              <a:rPr lang="en-US" err="1"/>
              <a:t>ie</a:t>
            </a:r>
            <a:r>
              <a:rPr lang="en-US"/>
              <a:t> Year 4 English] </a:t>
            </a:r>
            <a:endParaRPr lang="en-AU"/>
          </a:p>
        </p:txBody>
      </p:sp>
      <p:pic>
        <p:nvPicPr>
          <p:cNvPr id="10" name="Picture 9">
            <a:extLst>
              <a:ext uri="{FF2B5EF4-FFF2-40B4-BE49-F238E27FC236}">
                <a16:creationId xmlns:a16="http://schemas.microsoft.com/office/drawing/2014/main" id="{F6C25B45-175D-43DF-8D57-05E1A357BF9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122847" y="1300843"/>
            <a:ext cx="4450464" cy="1201015"/>
          </a:xfrm>
          <a:prstGeom prst="rect">
            <a:avLst/>
          </a:prstGeom>
        </p:spPr>
      </p:pic>
      <p:sp>
        <p:nvSpPr>
          <p:cNvPr id="15" name="Text Placeholder 14">
            <a:extLst>
              <a:ext uri="{FF2B5EF4-FFF2-40B4-BE49-F238E27FC236}">
                <a16:creationId xmlns:a16="http://schemas.microsoft.com/office/drawing/2014/main" id="{1068B62F-70BE-4009-83EE-B2E227C47698}"/>
              </a:ext>
            </a:extLst>
          </p:cNvPr>
          <p:cNvSpPr>
            <a:spLocks noGrp="1"/>
          </p:cNvSpPr>
          <p:nvPr>
            <p:ph type="body" sz="quarter" idx="10" hasCustomPrompt="1"/>
          </p:nvPr>
        </p:nvSpPr>
        <p:spPr>
          <a:xfrm>
            <a:off x="2123279" y="4382218"/>
            <a:ext cx="9436100" cy="690293"/>
          </a:xfrm>
        </p:spPr>
        <p:txBody>
          <a:bodyPr/>
          <a:lstStyle>
            <a:lvl1pPr marL="0" indent="0">
              <a:buNone/>
              <a:defRPr>
                <a:solidFill>
                  <a:schemeClr val="bg1"/>
                </a:solidFill>
              </a:defRPr>
            </a:lvl1pPr>
          </a:lstStyle>
          <a:p>
            <a:pPr lvl="0"/>
            <a:r>
              <a:rPr lang="en-US"/>
              <a:t>[INSERT LESSON </a:t>
            </a:r>
            <a:r>
              <a:rPr lang="en-US" err="1"/>
              <a:t>ie</a:t>
            </a:r>
            <a:r>
              <a:rPr lang="en-US"/>
              <a:t> Lesson 1 – number and money]</a:t>
            </a:r>
          </a:p>
        </p:txBody>
      </p:sp>
      <p:sp>
        <p:nvSpPr>
          <p:cNvPr id="19" name="Text Placeholder 18">
            <a:extLst>
              <a:ext uri="{FF2B5EF4-FFF2-40B4-BE49-F238E27FC236}">
                <a16:creationId xmlns:a16="http://schemas.microsoft.com/office/drawing/2014/main" id="{1EE55352-7817-4805-BF24-DE802387A423}"/>
              </a:ext>
            </a:extLst>
          </p:cNvPr>
          <p:cNvSpPr>
            <a:spLocks noGrp="1"/>
          </p:cNvSpPr>
          <p:nvPr>
            <p:ph type="body" sz="quarter" idx="11" hasCustomPrompt="1"/>
          </p:nvPr>
        </p:nvSpPr>
        <p:spPr>
          <a:xfrm>
            <a:off x="2123638" y="3681097"/>
            <a:ext cx="9974578" cy="690563"/>
          </a:xfrm>
        </p:spPr>
        <p:txBody>
          <a:bodyPr>
            <a:noAutofit/>
          </a:bodyPr>
          <a:lstStyle>
            <a:lvl1pPr marL="0" indent="0">
              <a:buNone/>
              <a:defRPr sz="40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[INSERT UNIT </a:t>
            </a:r>
            <a:r>
              <a:rPr lang="en-US" err="1"/>
              <a:t>ie</a:t>
            </a:r>
            <a:r>
              <a:rPr lang="en-US"/>
              <a:t> Fractions]</a:t>
            </a:r>
            <a:endParaRPr lang="en-AU"/>
          </a:p>
        </p:txBody>
      </p:sp>
      <p:sp>
        <p:nvSpPr>
          <p:cNvPr id="20" name="Text Box 2">
            <a:extLst>
              <a:ext uri="{FF2B5EF4-FFF2-40B4-BE49-F238E27FC236}">
                <a16:creationId xmlns:a16="http://schemas.microsoft.com/office/drawing/2014/main" id="{8DBFFF7F-95AD-4FD3-88A9-74F00CD38AB8}"/>
              </a:ext>
            </a:extLst>
          </p:cNvPr>
          <p:cNvSpPr txBox="1">
            <a:spLocks noChangeArrowheads="1"/>
          </p:cNvSpPr>
          <p:nvPr userDrawn="1"/>
        </p:nvSpPr>
        <p:spPr bwMode="auto">
          <a:xfrm>
            <a:off x="146650" y="6449489"/>
            <a:ext cx="464442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rgbClr val="35777D"/>
                </a:solidFill>
                <a:ea typeface="Times New Roman" panose="02020603050405020304" pitchFamily="18" charset="0"/>
                <a:cs typeface="Calibri" panose="020F0502020204030204" pitchFamily="34" charset="0"/>
              </a:rPr>
              <a:t> </a:t>
            </a:r>
            <a:endParaRPr lang="en-AU" altLang="en-US" sz="1100">
              <a:solidFill>
                <a:srgbClr val="35777D"/>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a:solidFill>
                  <a:srgbClr val="35777D"/>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1798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structio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 Box 2">
            <a:extLst>
              <a:ext uri="{FF2B5EF4-FFF2-40B4-BE49-F238E27FC236}">
                <a16:creationId xmlns:a16="http://schemas.microsoft.com/office/drawing/2014/main" id="{D690C856-41F2-40FF-9402-8D6E56B7F15B}"/>
              </a:ext>
            </a:extLst>
          </p:cNvPr>
          <p:cNvSpPr txBox="1">
            <a:spLocks noChangeArrowheads="1"/>
          </p:cNvSpPr>
          <p:nvPr userDrawn="1"/>
        </p:nvSpPr>
        <p:spPr bwMode="auto">
          <a:xfrm>
            <a:off x="0" y="6264987"/>
            <a:ext cx="4789093" cy="381000"/>
          </a:xfrm>
          <a:prstGeom prst="rect">
            <a:avLst/>
          </a:prstGeom>
          <a:noFill/>
          <a:ln>
            <a:noFill/>
          </a:ln>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solidFill>
                  <a:schemeClr val="bg1"/>
                </a:solidFill>
                <a:ea typeface="Times New Roman" panose="02020603050405020304" pitchFamily="18" charset="0"/>
                <a:cs typeface="Calibri" panose="020F0502020204030204" pitchFamily="34" charset="0"/>
              </a:rPr>
              <a:t> </a:t>
            </a:r>
            <a:endParaRPr lang="en-AU" altLang="en-US" sz="1100">
              <a:solidFill>
                <a:schemeClr val="bg1"/>
              </a:solidFill>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97A80"/>
                </a:solidFill>
                <a:ea typeface="Times New Roman" panose="02020603050405020304" pitchFamily="18" charset="0"/>
                <a:cs typeface="Calibri" panose="020F0502020204030204" pitchFamily="34" charset="0"/>
              </a:rPr>
              <a:t> </a:t>
            </a:r>
            <a:r>
              <a:rPr lang="en-AU" sz="950">
                <a:solidFill>
                  <a:srgbClr val="397A80"/>
                </a:solidFill>
                <a:effectLst/>
                <a:latin typeface="Calibri" panose="020F0502020204030204" pitchFamily="34" charset="0"/>
                <a:ea typeface="Times New Roman" panose="02020603050405020304" pitchFamily="18" charset="0"/>
                <a:cs typeface="Calibri" panose="020F0502020204030204" pitchFamily="34" charset="0"/>
              </a:rPr>
              <a:t>© Department for Education, the Government of South Australia, Learning at home, 2022</a:t>
            </a:r>
            <a:endParaRPr lang="en-AU" altLang="en-US" sz="950" spc="-10">
              <a:solidFill>
                <a:srgbClr val="397A80"/>
              </a:solidFill>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EF18211-FFD4-4341-867A-FF0ADCF779A8}"/>
              </a:ext>
            </a:extLst>
          </p:cNvPr>
          <p:cNvSpPr txBox="1"/>
          <p:nvPr userDrawn="1"/>
        </p:nvSpPr>
        <p:spPr>
          <a:xfrm>
            <a:off x="838200" y="797762"/>
            <a:ext cx="10583174" cy="707886"/>
          </a:xfrm>
          <a:prstGeom prst="rect">
            <a:avLst/>
          </a:prstGeom>
          <a:noFill/>
        </p:spPr>
        <p:txBody>
          <a:bodyPr wrap="square" rtlCol="0">
            <a:spAutoFit/>
          </a:bodyPr>
          <a:lstStyle/>
          <a:p>
            <a:r>
              <a:rPr lang="en-AU" sz="4000"/>
              <a:t>Handy tips for this lesson</a:t>
            </a:r>
          </a:p>
        </p:txBody>
      </p:sp>
      <p:sp>
        <p:nvSpPr>
          <p:cNvPr id="6" name="TextBox 5">
            <a:extLst>
              <a:ext uri="{FF2B5EF4-FFF2-40B4-BE49-F238E27FC236}">
                <a16:creationId xmlns:a16="http://schemas.microsoft.com/office/drawing/2014/main" id="{CB5E0110-B120-4318-8989-F35527581A3C}"/>
              </a:ext>
            </a:extLst>
          </p:cNvPr>
          <p:cNvSpPr txBox="1"/>
          <p:nvPr userDrawn="1"/>
        </p:nvSpPr>
        <p:spPr>
          <a:xfrm>
            <a:off x="915200" y="1756625"/>
            <a:ext cx="10369590" cy="3908762"/>
          </a:xfrm>
          <a:prstGeom prst="rect">
            <a:avLst/>
          </a:prstGeom>
          <a:noFill/>
        </p:spPr>
        <p:txBody>
          <a:bodyPr wrap="square" rtlCol="0">
            <a:spAutoFit/>
          </a:bodyPr>
          <a:lstStyle/>
          <a:p>
            <a:pPr marL="0" lvl="0" indent="0">
              <a:lnSpc>
                <a:spcPct val="100000"/>
              </a:lnSpc>
              <a:spcBef>
                <a:spcPts val="2400"/>
              </a:spcBef>
              <a:spcAft>
                <a:spcPts val="0"/>
              </a:spcAft>
              <a:buFont typeface="Arial" panose="020B0604020202020204" pitchFamily="34" charset="0"/>
              <a:buNone/>
            </a:pPr>
            <a:r>
              <a:rPr lang="en-US" sz="2800"/>
              <a:t>View the lesson in slide show mode to use the buttons:</a:t>
            </a:r>
          </a:p>
          <a:p>
            <a:pPr marL="285750" lvl="0" indent="-285750">
              <a:lnSpc>
                <a:spcPct val="100000"/>
              </a:lnSpc>
              <a:spcBef>
                <a:spcPts val="2400"/>
              </a:spcBef>
              <a:spcAft>
                <a:spcPts val="0"/>
              </a:spcAft>
              <a:buFont typeface="Arial" panose="020B0604020202020204" pitchFamily="34" charset="0"/>
              <a:buChar char="•"/>
            </a:pPr>
            <a:r>
              <a:rPr lang="en-US" sz="2800"/>
              <a:t>Use the arrows in the top right corner to go to the next</a:t>
            </a:r>
            <a:br>
              <a:rPr lang="en-US" sz="2800"/>
            </a:br>
            <a:r>
              <a:rPr lang="en-US" sz="2800"/>
              <a:t>or previous slide. </a:t>
            </a:r>
          </a:p>
          <a:p>
            <a:pPr marL="285750" lvl="0" indent="-285750">
              <a:lnSpc>
                <a:spcPct val="100000"/>
              </a:lnSpc>
              <a:spcBef>
                <a:spcPts val="2400"/>
              </a:spcBef>
              <a:spcAft>
                <a:spcPts val="0"/>
              </a:spcAft>
              <a:buFont typeface="Arial" panose="020B0604020202020204" pitchFamily="34" charset="0"/>
              <a:buChar char="•"/>
            </a:pPr>
            <a:r>
              <a:rPr lang="en-US" sz="2800"/>
              <a:t>Click the home button to go back to the first slide.</a:t>
            </a:r>
          </a:p>
          <a:p>
            <a:pPr marL="285750" lvl="0" indent="-285750">
              <a:lnSpc>
                <a:spcPct val="100000"/>
              </a:lnSpc>
              <a:spcBef>
                <a:spcPts val="2400"/>
              </a:spcBef>
              <a:spcAft>
                <a:spcPts val="0"/>
              </a:spcAft>
              <a:buFont typeface="Arial" panose="020B0604020202020204" pitchFamily="34" charset="0"/>
              <a:buChar char="•"/>
            </a:pPr>
            <a:r>
              <a:rPr lang="en-US" sz="2800"/>
              <a:t>Some slides have audio. Click on the speaker button to listen.</a:t>
            </a:r>
          </a:p>
          <a:p>
            <a:pPr marL="285750" lvl="0" indent="-285750">
              <a:lnSpc>
                <a:spcPct val="100000"/>
              </a:lnSpc>
              <a:spcBef>
                <a:spcPts val="2400"/>
              </a:spcBef>
              <a:spcAft>
                <a:spcPts val="0"/>
              </a:spcAft>
              <a:buFont typeface="Arial" panose="020B0604020202020204" pitchFamily="34" charset="0"/>
              <a:buChar char="•"/>
            </a:pPr>
            <a:r>
              <a:rPr lang="en-US" sz="2800"/>
              <a:t>Some slides may be interactive. Click the button for extra elements.</a:t>
            </a:r>
          </a:p>
        </p:txBody>
      </p:sp>
      <p:pic>
        <p:nvPicPr>
          <p:cNvPr id="9" name="Picture 8">
            <a:extLst>
              <a:ext uri="{FF2B5EF4-FFF2-40B4-BE49-F238E27FC236}">
                <a16:creationId xmlns:a16="http://schemas.microsoft.com/office/drawing/2014/main" id="{5318893E-6710-4CAD-9804-CA6C033F56F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4263" y="4319001"/>
            <a:ext cx="718487" cy="645065"/>
          </a:xfrm>
          <a:prstGeom prst="rect">
            <a:avLst/>
          </a:prstGeom>
        </p:spPr>
      </p:pic>
      <p:sp>
        <p:nvSpPr>
          <p:cNvPr id="16" name="Action Button: Go Home 15">
            <a:hlinkClick r:id="" action="ppaction://hlinkshowjump?jump=firstslide" highlightClick="1"/>
            <a:extLst>
              <a:ext uri="{FF2B5EF4-FFF2-40B4-BE49-F238E27FC236}">
                <a16:creationId xmlns:a16="http://schemas.microsoft.com/office/drawing/2014/main" id="{8EABEA39-9D51-468F-840D-A64C5611C90F}"/>
              </a:ext>
            </a:extLst>
          </p:cNvPr>
          <p:cNvSpPr/>
          <p:nvPr userDrawn="1"/>
        </p:nvSpPr>
        <p:spPr>
          <a:xfrm>
            <a:off x="163880" y="3460170"/>
            <a:ext cx="726455" cy="726455"/>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Action Button: Go Back or Previous 16">
            <a:hlinkClick r:id="" action="ppaction://hlinkshowjump?jump=previousslide" highlightClick="1"/>
            <a:extLst>
              <a:ext uri="{FF2B5EF4-FFF2-40B4-BE49-F238E27FC236}">
                <a16:creationId xmlns:a16="http://schemas.microsoft.com/office/drawing/2014/main" id="{30705389-20F8-4B20-AFC5-15FF55BA4995}"/>
              </a:ext>
            </a:extLst>
          </p:cNvPr>
          <p:cNvSpPr/>
          <p:nvPr userDrawn="1"/>
        </p:nvSpPr>
        <p:spPr>
          <a:xfrm>
            <a:off x="94899" y="2546725"/>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Action Button: Go Forward or Next 17">
            <a:hlinkClick r:id="" action="ppaction://hlinkshowjump?jump=nextslide" highlightClick="1"/>
            <a:extLst>
              <a:ext uri="{FF2B5EF4-FFF2-40B4-BE49-F238E27FC236}">
                <a16:creationId xmlns:a16="http://schemas.microsoft.com/office/drawing/2014/main" id="{AF12B096-DF68-44D1-AB6D-AC351EC1C3E0}"/>
              </a:ext>
            </a:extLst>
          </p:cNvPr>
          <p:cNvSpPr/>
          <p:nvPr userDrawn="1"/>
        </p:nvSpPr>
        <p:spPr>
          <a:xfrm>
            <a:off x="527107" y="2546725"/>
            <a:ext cx="468201" cy="468201"/>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a:extLst>
              <a:ext uri="{FF2B5EF4-FFF2-40B4-BE49-F238E27FC236}">
                <a16:creationId xmlns:a16="http://schemas.microsoft.com/office/drawing/2014/main" id="{18C9DE91-06AE-4B8D-A05E-5C17F3D28F7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36576" y="5096442"/>
            <a:ext cx="653759" cy="645065"/>
          </a:xfrm>
          <a:prstGeom prst="rect">
            <a:avLst/>
          </a:prstGeom>
        </p:spPr>
      </p:pic>
    </p:spTree>
    <p:extLst>
      <p:ext uri="{BB962C8B-B14F-4D97-AF65-F5344CB8AC3E}">
        <p14:creationId xmlns:p14="http://schemas.microsoft.com/office/powerpoint/2010/main" val="42596995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23291"/>
            <a:ext cx="10515600" cy="4141931"/>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6433058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size 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03727"/>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CE1B8D05-310A-41FC-AD98-FEEEA8566761}"/>
              </a:ext>
            </a:extLst>
          </p:cNvPr>
          <p:cNvSpPr>
            <a:spLocks noGrp="1"/>
          </p:cNvSpPr>
          <p:nvPr>
            <p:ph type="pic" sz="quarter" idx="10" hasCustomPrompt="1"/>
          </p:nvPr>
        </p:nvSpPr>
        <p:spPr>
          <a:xfrm>
            <a:off x="838200" y="1723292"/>
            <a:ext cx="10515600" cy="4154994"/>
          </a:xfrm>
        </p:spPr>
        <p:txBody>
          <a:bodyPr/>
          <a:lstStyle>
            <a:lvl1pPr marL="0" indent="0">
              <a:buNone/>
              <a:defRPr/>
            </a:lvl1pPr>
          </a:lstStyle>
          <a:p>
            <a:r>
              <a:rPr lang="en-AU"/>
              <a:t>Add picture or diagram</a:t>
            </a:r>
          </a:p>
        </p:txBody>
      </p:sp>
    </p:spTree>
    <p:extLst>
      <p:ext uri="{BB962C8B-B14F-4D97-AF65-F5344CB8AC3E}">
        <p14:creationId xmlns:p14="http://schemas.microsoft.com/office/powerpoint/2010/main" val="26653961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0"/>
            <a:ext cx="10515600" cy="669865"/>
          </a:xfrm>
        </p:spPr>
        <p:txBody>
          <a:bodyPr/>
          <a:lstStyle>
            <a:lvl1pPr>
              <a:defRPr>
                <a:latin typeface="+mn-lt"/>
              </a:defRPr>
            </a:lvl1pPr>
          </a:lstStyle>
          <a:p>
            <a:r>
              <a:rPr lang="en-US"/>
              <a:t>Click to edit title</a:t>
            </a:r>
            <a:endParaRPr lang="en-AU"/>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Media Placeholder 3">
            <a:extLst>
              <a:ext uri="{FF2B5EF4-FFF2-40B4-BE49-F238E27FC236}">
                <a16:creationId xmlns:a16="http://schemas.microsoft.com/office/drawing/2014/main" id="{903D64E8-8A6E-41E6-92D3-BC734D8E20D7}"/>
              </a:ext>
            </a:extLst>
          </p:cNvPr>
          <p:cNvSpPr>
            <a:spLocks noGrp="1"/>
          </p:cNvSpPr>
          <p:nvPr>
            <p:ph type="media" sz="quarter" idx="10" hasCustomPrompt="1"/>
          </p:nvPr>
        </p:nvSpPr>
        <p:spPr>
          <a:xfrm>
            <a:off x="838200" y="1735014"/>
            <a:ext cx="10515600" cy="4143271"/>
          </a:xfrm>
        </p:spPr>
        <p:txBody>
          <a:bodyPr/>
          <a:lstStyle>
            <a:lvl1pPr marL="0" indent="0">
              <a:buNone/>
              <a:defRPr/>
            </a:lvl1pPr>
          </a:lstStyle>
          <a:p>
            <a:r>
              <a:rPr lang="en-AU"/>
              <a:t>To embed a YouTube video click insert &gt; video &gt; online video</a:t>
            </a:r>
          </a:p>
        </p:txBody>
      </p:sp>
    </p:spTree>
    <p:extLst>
      <p:ext uri="{BB962C8B-B14F-4D97-AF65-F5344CB8AC3E}">
        <p14:creationId xmlns:p14="http://schemas.microsoft.com/office/powerpoint/2010/main" val="40983728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size picture and audio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968468C1-D27B-443A-8289-19DEE2E6D3FE}"/>
              </a:ext>
            </a:extLst>
          </p:cNvPr>
          <p:cNvSpPr>
            <a:spLocks noGrp="1"/>
          </p:cNvSpPr>
          <p:nvPr>
            <p:ph type="pic" sz="quarter" idx="11" hasCustomPrompt="1"/>
          </p:nvPr>
        </p:nvSpPr>
        <p:spPr>
          <a:xfrm>
            <a:off x="838200" y="1240985"/>
            <a:ext cx="10515600" cy="4650364"/>
          </a:xfrm>
        </p:spPr>
        <p:txBody>
          <a:bodyPr/>
          <a:lstStyle>
            <a:lvl1pPr>
              <a:defRPr/>
            </a:lvl1pPr>
          </a:lstStyle>
          <a:p>
            <a:r>
              <a:rPr lang="en-AU"/>
              <a:t>Insert picture or diagram</a:t>
            </a:r>
          </a:p>
        </p:txBody>
      </p:sp>
    </p:spTree>
    <p:extLst>
      <p:ext uri="{BB962C8B-B14F-4D97-AF65-F5344CB8AC3E}">
        <p14:creationId xmlns:p14="http://schemas.microsoft.com/office/powerpoint/2010/main" val="2036674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2301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672047"/>
            <a:ext cx="6343650" cy="4166810"/>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E8ED0C1D-EC77-41B3-A61C-826D71579FA9}"/>
              </a:ext>
            </a:extLst>
          </p:cNvPr>
          <p:cNvSpPr>
            <a:spLocks noGrp="1"/>
          </p:cNvSpPr>
          <p:nvPr>
            <p:ph type="pic" sz="quarter" idx="10" hasCustomPrompt="1"/>
          </p:nvPr>
        </p:nvSpPr>
        <p:spPr>
          <a:xfrm>
            <a:off x="7381875" y="1672288"/>
            <a:ext cx="3971925" cy="4166810"/>
          </a:xfrm>
        </p:spPr>
        <p:txBody>
          <a:bodyPr/>
          <a:lstStyle>
            <a:lvl1pPr>
              <a:defRPr/>
            </a:lvl1pPr>
          </a:lstStyle>
          <a:p>
            <a:r>
              <a:rPr lang="en-AU"/>
              <a:t>Insert picture or diagram</a:t>
            </a:r>
          </a:p>
        </p:txBody>
      </p:sp>
    </p:spTree>
    <p:extLst>
      <p:ext uri="{BB962C8B-B14F-4D97-AF65-F5344CB8AC3E}">
        <p14:creationId xmlns:p14="http://schemas.microsoft.com/office/powerpoint/2010/main" val="24277897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breakout bo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9842-C886-4E6A-9BF2-9A817AA6FAF0}"/>
              </a:ext>
            </a:extLst>
          </p:cNvPr>
          <p:cNvSpPr>
            <a:spLocks noGrp="1"/>
          </p:cNvSpPr>
          <p:nvPr>
            <p:ph type="title" hasCustomPrompt="1"/>
          </p:nvPr>
        </p:nvSpPr>
        <p:spPr>
          <a:xfrm>
            <a:off x="838200" y="882711"/>
            <a:ext cx="10515600" cy="659978"/>
          </a:xfrm>
        </p:spPr>
        <p:txBody>
          <a:bodyPr/>
          <a:lstStyle>
            <a:lvl1pPr>
              <a:defRPr>
                <a:latin typeface="+mn-lt"/>
              </a:defRPr>
            </a:lvl1pPr>
          </a:lstStyle>
          <a:p>
            <a:r>
              <a:rPr lang="en-US"/>
              <a:t>Click to edit title</a:t>
            </a:r>
            <a:endParaRPr lang="en-AU"/>
          </a:p>
        </p:txBody>
      </p:sp>
      <p:sp>
        <p:nvSpPr>
          <p:cNvPr id="3" name="Content Placeholder 2">
            <a:extLst>
              <a:ext uri="{FF2B5EF4-FFF2-40B4-BE49-F238E27FC236}">
                <a16:creationId xmlns:a16="http://schemas.microsoft.com/office/drawing/2014/main" id="{127799E8-B897-4343-9937-1BDFEFDA1019}"/>
              </a:ext>
            </a:extLst>
          </p:cNvPr>
          <p:cNvSpPr>
            <a:spLocks noGrp="1"/>
          </p:cNvSpPr>
          <p:nvPr>
            <p:ph idx="1" hasCustomPrompt="1"/>
          </p:nvPr>
        </p:nvSpPr>
        <p:spPr>
          <a:xfrm>
            <a:off x="838200" y="1746738"/>
            <a:ext cx="7629525" cy="4105422"/>
          </a:xfrm>
        </p:spPr>
        <p:txBody>
          <a:bodyPr/>
          <a:lstStyle>
            <a:lvl1pPr marL="0" indent="0">
              <a:buNone/>
              <a:defRPr/>
            </a:lvl1pPr>
            <a:lvl4pPr marL="1371600" indent="0">
              <a:buNone/>
              <a:defRPr/>
            </a:lvl4pPr>
          </a:lstStyle>
          <a:p>
            <a:pPr lvl="0"/>
            <a:r>
              <a:rPr lang="en-US"/>
              <a:t>Click to add text content</a:t>
            </a:r>
          </a:p>
          <a:p>
            <a:pPr lvl="1"/>
            <a:r>
              <a:rPr lang="en-US"/>
              <a:t>Second level</a:t>
            </a:r>
          </a:p>
        </p:txBody>
      </p:sp>
      <p:sp>
        <p:nvSpPr>
          <p:cNvPr id="11" name="Action Button: Go Forward or Next 10">
            <a:hlinkClick r:id="" action="ppaction://hlinkshowjump?jump=nextslide" highlightClick="1"/>
            <a:extLst>
              <a:ext uri="{FF2B5EF4-FFF2-40B4-BE49-F238E27FC236}">
                <a16:creationId xmlns:a16="http://schemas.microsoft.com/office/drawing/2014/main" id="{9117A6A3-0A6C-4CE8-9C77-248FBFB068DE}"/>
              </a:ext>
            </a:extLst>
          </p:cNvPr>
          <p:cNvSpPr/>
          <p:nvPr userDrawn="1"/>
        </p:nvSpPr>
        <p:spPr>
          <a:xfrm>
            <a:off x="11559399" y="94888"/>
            <a:ext cx="465827" cy="465827"/>
          </a:xfrm>
          <a:prstGeom prst="actionButtonForwardNex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Action Button: Go Back or Previous 11">
            <a:hlinkClick r:id="" action="ppaction://hlinkshowjump?jump=previousslide" highlightClick="1"/>
            <a:extLst>
              <a:ext uri="{FF2B5EF4-FFF2-40B4-BE49-F238E27FC236}">
                <a16:creationId xmlns:a16="http://schemas.microsoft.com/office/drawing/2014/main" id="{2341F5A9-3C3B-4D1D-BB7A-4EA1F8020B7B}"/>
              </a:ext>
            </a:extLst>
          </p:cNvPr>
          <p:cNvSpPr/>
          <p:nvPr userDrawn="1"/>
        </p:nvSpPr>
        <p:spPr>
          <a:xfrm>
            <a:off x="10544357" y="94887"/>
            <a:ext cx="465827" cy="465827"/>
          </a:xfrm>
          <a:prstGeom prst="actionButtonBackPrevio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Action Button: Go Home 12">
            <a:hlinkClick r:id="" action="ppaction://hlinkshowjump?jump=firstslide" highlightClick="1"/>
            <a:extLst>
              <a:ext uri="{FF2B5EF4-FFF2-40B4-BE49-F238E27FC236}">
                <a16:creationId xmlns:a16="http://schemas.microsoft.com/office/drawing/2014/main" id="{FFE24B58-136F-4038-AC91-D531026A20B8}"/>
              </a:ext>
            </a:extLst>
          </p:cNvPr>
          <p:cNvSpPr/>
          <p:nvPr userDrawn="1"/>
        </p:nvSpPr>
        <p:spPr>
          <a:xfrm>
            <a:off x="11051878" y="94888"/>
            <a:ext cx="465827" cy="465827"/>
          </a:xfrm>
          <a:prstGeom prst="actionButtonHo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 Placeholder 4">
            <a:extLst>
              <a:ext uri="{FF2B5EF4-FFF2-40B4-BE49-F238E27FC236}">
                <a16:creationId xmlns:a16="http://schemas.microsoft.com/office/drawing/2014/main" id="{787B9838-9AA5-44B4-BDFD-7637A9A1D5EF}"/>
              </a:ext>
            </a:extLst>
          </p:cNvPr>
          <p:cNvSpPr>
            <a:spLocks noGrp="1"/>
          </p:cNvSpPr>
          <p:nvPr>
            <p:ph type="body" sz="quarter" idx="10" hasCustomPrompt="1"/>
          </p:nvPr>
        </p:nvSpPr>
        <p:spPr>
          <a:xfrm>
            <a:off x="8677275" y="1746739"/>
            <a:ext cx="2676525" cy="4105422"/>
          </a:xfrm>
          <a:solidFill>
            <a:srgbClr val="397A80"/>
          </a:solidFill>
        </p:spPr>
        <p:txBody>
          <a:bodyPr/>
          <a:lstStyle>
            <a:lvl1pPr marL="0" indent="0">
              <a:buNone/>
              <a:defRPr>
                <a:solidFill>
                  <a:schemeClr val="bg1"/>
                </a:solidFill>
              </a:defRPr>
            </a:lvl1pPr>
            <a:lvl2pPr marL="457200" indent="0">
              <a:buNone/>
              <a:defRPr/>
            </a:lvl2pPr>
          </a:lstStyle>
          <a:p>
            <a:pPr lvl="0"/>
            <a:r>
              <a:rPr lang="en-US"/>
              <a:t>Click to edit breakout box</a:t>
            </a:r>
          </a:p>
        </p:txBody>
      </p:sp>
    </p:spTree>
    <p:extLst>
      <p:ext uri="{BB962C8B-B14F-4D97-AF65-F5344CB8AC3E}">
        <p14:creationId xmlns:p14="http://schemas.microsoft.com/office/powerpoint/2010/main" val="2217309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80462A-28DF-49AC-8B8A-D93FA04D2AC9}"/>
              </a:ext>
            </a:extLst>
          </p:cNvPr>
          <p:cNvSpPr>
            <a:spLocks noGrp="1"/>
          </p:cNvSpPr>
          <p:nvPr>
            <p:ph type="title"/>
          </p:nvPr>
        </p:nvSpPr>
        <p:spPr>
          <a:xfrm>
            <a:off x="838200" y="1113692"/>
            <a:ext cx="10515600" cy="539262"/>
          </a:xfrm>
          <a:prstGeom prst="rect">
            <a:avLst/>
          </a:prstGeom>
        </p:spPr>
        <p:txBody>
          <a:bodyPr vert="horz" lIns="91440" tIns="45720" rIns="91440" bIns="45720" rtlCol="0" anchor="t">
            <a:no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E0A7304-36C3-4C44-BB0E-B096674DB1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123625482"/>
      </p:ext>
    </p:extLst>
  </p:cSld>
  <p:clrMap bg1="lt1" tx1="dk1" bg2="lt2" tx2="dk2" accent1="accent1" accent2="accent2" accent3="accent3" accent4="accent4" accent5="accent5" accent6="accent6" hlink="hlink" folHlink="folHlink"/>
  <p:sldLayoutIdLst>
    <p:sldLayoutId id="2147483678" r:id="rId1"/>
    <p:sldLayoutId id="2147483649" r:id="rId2"/>
    <p:sldLayoutId id="2147483661" r:id="rId3"/>
    <p:sldLayoutId id="2147483650" r:id="rId4"/>
    <p:sldLayoutId id="2147483667" r:id="rId5"/>
    <p:sldLayoutId id="2147483668" r:id="rId6"/>
    <p:sldLayoutId id="2147483670" r:id="rId7"/>
    <p:sldLayoutId id="2147483664" r:id="rId8"/>
    <p:sldLayoutId id="2147483665" r:id="rId9"/>
    <p:sldLayoutId id="2147483655" r:id="rId10"/>
    <p:sldLayoutId id="2147483677"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9.m4a"/><Relationship Id="rId1" Type="http://schemas.openxmlformats.org/officeDocument/2006/relationships/audio" Target="NULL" TargetMode="External"/><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7.png"/><Relationship Id="rId4"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7.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7.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E19A7-28C1-4456-AA1B-10100DF6CF0C}"/>
              </a:ext>
            </a:extLst>
          </p:cNvPr>
          <p:cNvSpPr>
            <a:spLocks noGrp="1"/>
          </p:cNvSpPr>
          <p:nvPr>
            <p:ph type="ctrTitle"/>
          </p:nvPr>
        </p:nvSpPr>
        <p:spPr/>
        <p:txBody>
          <a:bodyPr/>
          <a:lstStyle/>
          <a:p>
            <a:r>
              <a:rPr lang="en-AU" dirty="0"/>
              <a:t>Year 5 English</a:t>
            </a:r>
          </a:p>
        </p:txBody>
      </p:sp>
      <p:sp>
        <p:nvSpPr>
          <p:cNvPr id="3" name="Text Placeholder 2">
            <a:extLst>
              <a:ext uri="{FF2B5EF4-FFF2-40B4-BE49-F238E27FC236}">
                <a16:creationId xmlns:a16="http://schemas.microsoft.com/office/drawing/2014/main" id="{4CD1DB66-0417-403D-8A90-5058DCCE5EB7}"/>
              </a:ext>
            </a:extLst>
          </p:cNvPr>
          <p:cNvSpPr>
            <a:spLocks noGrp="1"/>
          </p:cNvSpPr>
          <p:nvPr>
            <p:ph type="body" sz="quarter" idx="10"/>
          </p:nvPr>
        </p:nvSpPr>
        <p:spPr/>
        <p:txBody>
          <a:bodyPr/>
          <a:lstStyle/>
          <a:p>
            <a:r>
              <a:rPr lang="en-AU" dirty="0"/>
              <a:t>Lesson </a:t>
            </a:r>
            <a:r>
              <a:rPr lang="en-AU"/>
              <a:t>1 – </a:t>
            </a:r>
            <a:r>
              <a:rPr lang="en-AU" dirty="0"/>
              <a:t>news and feature articles</a:t>
            </a:r>
          </a:p>
        </p:txBody>
      </p:sp>
      <p:sp>
        <p:nvSpPr>
          <p:cNvPr id="4" name="Text Placeholder 3">
            <a:extLst>
              <a:ext uri="{FF2B5EF4-FFF2-40B4-BE49-F238E27FC236}">
                <a16:creationId xmlns:a16="http://schemas.microsoft.com/office/drawing/2014/main" id="{D0697118-CD2B-4676-8ECA-E66DE8A5AE4A}"/>
              </a:ext>
            </a:extLst>
          </p:cNvPr>
          <p:cNvSpPr>
            <a:spLocks noGrp="1"/>
          </p:cNvSpPr>
          <p:nvPr>
            <p:ph type="body" sz="quarter" idx="11"/>
          </p:nvPr>
        </p:nvSpPr>
        <p:spPr>
          <a:xfrm>
            <a:off x="2123638" y="3681097"/>
            <a:ext cx="9974578" cy="690563"/>
          </a:xfrm>
        </p:spPr>
        <p:txBody>
          <a:bodyPr/>
          <a:lstStyle/>
          <a:p>
            <a:r>
              <a:rPr lang="en-AU" dirty="0"/>
              <a:t>Examining media texts</a:t>
            </a:r>
          </a:p>
        </p:txBody>
      </p:sp>
      <p:sp>
        <p:nvSpPr>
          <p:cNvPr id="7" name="TextBox 6">
            <a:extLst>
              <a:ext uri="{FF2B5EF4-FFF2-40B4-BE49-F238E27FC236}">
                <a16:creationId xmlns:a16="http://schemas.microsoft.com/office/drawing/2014/main" id="{F0C239E6-7242-4E29-A2B7-C833D519BC4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6" name="Recorded Sound">
            <a:hlinkClick r:id="" action="ppaction://media"/>
            <a:extLst>
              <a:ext uri="{FF2B5EF4-FFF2-40B4-BE49-F238E27FC236}">
                <a16:creationId xmlns:a16="http://schemas.microsoft.com/office/drawing/2014/main" id="{8F9A09B8-4A35-457F-BEE8-1E9241074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64184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35C73-29C5-47AB-BCD3-F6AEDEB2474A}"/>
              </a:ext>
            </a:extLst>
          </p:cNvPr>
          <p:cNvSpPr>
            <a:spLocks noGrp="1"/>
          </p:cNvSpPr>
          <p:nvPr>
            <p:ph type="title"/>
          </p:nvPr>
        </p:nvSpPr>
        <p:spPr>
          <a:xfrm>
            <a:off x="955040" y="837359"/>
            <a:ext cx="8975023" cy="519984"/>
          </a:xfrm>
        </p:spPr>
        <p:txBody>
          <a:bodyPr/>
          <a:lstStyle/>
          <a:p>
            <a:r>
              <a:rPr lang="en-AU" dirty="0"/>
              <a:t>A feature article</a:t>
            </a:r>
          </a:p>
        </p:txBody>
      </p:sp>
      <p:sp>
        <p:nvSpPr>
          <p:cNvPr id="5" name="Content Placeholder 4">
            <a:extLst>
              <a:ext uri="{FF2B5EF4-FFF2-40B4-BE49-F238E27FC236}">
                <a16:creationId xmlns:a16="http://schemas.microsoft.com/office/drawing/2014/main" id="{FCD38D29-7EF9-4A0F-8EBD-82BA36200FA7}"/>
              </a:ext>
            </a:extLst>
          </p:cNvPr>
          <p:cNvSpPr txBox="1">
            <a:spLocks noGrp="1"/>
          </p:cNvSpPr>
          <p:nvPr>
            <p:ph idx="1"/>
          </p:nvPr>
        </p:nvSpPr>
        <p:spPr>
          <a:xfrm>
            <a:off x="993650" y="2040136"/>
            <a:ext cx="10998200" cy="3133165"/>
          </a:xfrm>
          <a:prstGeom prst="rect">
            <a:avLst/>
          </a:prstGeom>
          <a:noFill/>
        </p:spPr>
        <p:txBody>
          <a:bodyPr wrap="square">
            <a:spAutoFit/>
          </a:bodyPr>
          <a:lstStyle/>
          <a:p>
            <a:pPr algn="l" fontAlgn="base"/>
            <a:endParaRPr lang="en-AU" dirty="0"/>
          </a:p>
          <a:p>
            <a:pPr algn="l" rtl="0" fontAlgn="base"/>
            <a:r>
              <a:rPr lang="en-AU" sz="1800" i="0" u="none" strike="noStrike" dirty="0">
                <a:solidFill>
                  <a:srgbClr val="000000"/>
                </a:solidFill>
                <a:effectLst/>
              </a:rPr>
              <a:t>An award-winning Porcelain Bantam hen named Ice Cream has a very important job. </a:t>
            </a:r>
            <a:r>
              <a:rPr lang="en-AU" sz="1800" i="0" dirty="0">
                <a:solidFill>
                  <a:srgbClr val="000000"/>
                </a:solidFill>
                <a:effectLst/>
              </a:rPr>
              <a:t>​</a:t>
            </a:r>
          </a:p>
          <a:p>
            <a:pPr algn="l" rtl="0" fontAlgn="base"/>
            <a:r>
              <a:rPr lang="en-AU" sz="1800" b="0" i="0" u="none" strike="noStrike" dirty="0">
                <a:solidFill>
                  <a:srgbClr val="000000"/>
                </a:solidFill>
                <a:effectLst/>
                <a:highlight>
                  <a:srgbClr val="FFFF00"/>
                </a:highlight>
              </a:rPr>
              <a:t>The speckled grey hen is part of a special needs classroom giving some clucky encouragement to the students. </a:t>
            </a:r>
            <a:r>
              <a:rPr lang="en-US" sz="1800" b="0" i="0" dirty="0">
                <a:solidFill>
                  <a:srgbClr val="000000"/>
                </a:solidFill>
                <a:effectLst/>
                <a:highlight>
                  <a:srgbClr val="FFFF00"/>
                </a:highlight>
              </a:rPr>
              <a:t>​</a:t>
            </a:r>
          </a:p>
          <a:p>
            <a:pPr algn="l" rtl="0" fontAlgn="base"/>
            <a:r>
              <a:rPr lang="en-AU" sz="1800" b="0" i="0" u="none" strike="noStrike" dirty="0">
                <a:solidFill>
                  <a:srgbClr val="000000"/>
                </a:solidFill>
                <a:effectLst/>
              </a:rPr>
              <a:t>Year 2 teacher Candace Fitzgerald said </a:t>
            </a:r>
            <a:r>
              <a:rPr lang="en-AU" sz="1800" b="0" i="0" u="none" strike="noStrike" dirty="0">
                <a:solidFill>
                  <a:srgbClr val="000000"/>
                </a:solidFill>
                <a:effectLst/>
                <a:highlight>
                  <a:srgbClr val="FFFF00"/>
                </a:highlight>
              </a:rPr>
              <a:t>Ice Cream has made a huge difference to her class. </a:t>
            </a:r>
            <a:r>
              <a:rPr lang="en-US" sz="1800" b="0" i="0" dirty="0">
                <a:solidFill>
                  <a:srgbClr val="000000"/>
                </a:solidFill>
                <a:effectLst/>
              </a:rPr>
              <a:t>​</a:t>
            </a:r>
          </a:p>
          <a:p>
            <a:pPr algn="l" rtl="0" fontAlgn="base"/>
            <a:r>
              <a:rPr lang="en-AU" sz="1800" b="0" i="0" u="none" strike="noStrike" dirty="0">
                <a:solidFill>
                  <a:srgbClr val="000000"/>
                </a:solidFill>
                <a:effectLst/>
              </a:rPr>
              <a:t>‘They regularly put Ice Cream in the middle of their group of friends and actively show her their work, or whisper secrets to her, or wake her up to partake in an educational video,’ Ms Fitzgerald said. </a:t>
            </a:r>
            <a:r>
              <a:rPr lang="en-US" sz="1800" b="0" i="0" dirty="0">
                <a:solidFill>
                  <a:srgbClr val="000000"/>
                </a:solidFill>
                <a:effectLst/>
              </a:rPr>
              <a:t>​</a:t>
            </a:r>
          </a:p>
          <a:p>
            <a:pPr algn="l" rtl="0" fontAlgn="base"/>
            <a:r>
              <a:rPr lang="en-AU" sz="1800" b="0" i="0" u="none" strike="noStrike" dirty="0">
                <a:solidFill>
                  <a:srgbClr val="000000"/>
                </a:solidFill>
                <a:effectLst/>
                <a:highlight>
                  <a:srgbClr val="FFFF00"/>
                </a:highlight>
              </a:rPr>
              <a:t>‘She is a very resilient chicken and has plenty of patience when working within the class.’ </a:t>
            </a:r>
            <a:r>
              <a:rPr lang="en-US" sz="1800" b="0" i="0" dirty="0">
                <a:solidFill>
                  <a:srgbClr val="000000"/>
                </a:solidFill>
                <a:effectLst/>
                <a:highlight>
                  <a:srgbClr val="FFFF00"/>
                </a:highlight>
              </a:rPr>
              <a:t>​</a:t>
            </a:r>
          </a:p>
          <a:p>
            <a:pPr algn="l" fontAlgn="base"/>
            <a:endParaRPr lang="en-AU" dirty="0"/>
          </a:p>
        </p:txBody>
      </p:sp>
      <p:sp>
        <p:nvSpPr>
          <p:cNvPr id="7" name="Arrow: Right 6">
            <a:extLst>
              <a:ext uri="{FF2B5EF4-FFF2-40B4-BE49-F238E27FC236}">
                <a16:creationId xmlns:a16="http://schemas.microsoft.com/office/drawing/2014/main" id="{F61E0F81-5420-445F-9621-46AD22B1CBC2}"/>
              </a:ext>
            </a:extLst>
          </p:cNvPr>
          <p:cNvSpPr/>
          <p:nvPr/>
        </p:nvSpPr>
        <p:spPr>
          <a:xfrm rot="19830630">
            <a:off x="1910782" y="4794069"/>
            <a:ext cx="992393" cy="1571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Arrow: Right 7">
            <a:extLst>
              <a:ext uri="{FF2B5EF4-FFF2-40B4-BE49-F238E27FC236}">
                <a16:creationId xmlns:a16="http://schemas.microsoft.com/office/drawing/2014/main" id="{67C735E4-724F-4CD3-A8BD-B20A1909C182}"/>
              </a:ext>
            </a:extLst>
          </p:cNvPr>
          <p:cNvSpPr/>
          <p:nvPr/>
        </p:nvSpPr>
        <p:spPr>
          <a:xfrm rot="2801689">
            <a:off x="1602597" y="2623431"/>
            <a:ext cx="902886" cy="11900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Arrow: Right 8">
            <a:extLst>
              <a:ext uri="{FF2B5EF4-FFF2-40B4-BE49-F238E27FC236}">
                <a16:creationId xmlns:a16="http://schemas.microsoft.com/office/drawing/2014/main" id="{82954894-86C7-4AE7-AB9B-8E97F28C3E0A}"/>
              </a:ext>
            </a:extLst>
          </p:cNvPr>
          <p:cNvSpPr/>
          <p:nvPr/>
        </p:nvSpPr>
        <p:spPr>
          <a:xfrm rot="12997358">
            <a:off x="8978858" y="4100377"/>
            <a:ext cx="1916130" cy="1381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a:extLst>
              <a:ext uri="{FF2B5EF4-FFF2-40B4-BE49-F238E27FC236}">
                <a16:creationId xmlns:a16="http://schemas.microsoft.com/office/drawing/2014/main" id="{D2A36B53-6D31-492E-8723-2370B8E1EE2E}"/>
              </a:ext>
            </a:extLst>
          </p:cNvPr>
          <p:cNvSpPr txBox="1"/>
          <p:nvPr/>
        </p:nvSpPr>
        <p:spPr>
          <a:xfrm>
            <a:off x="1105324" y="1854087"/>
            <a:ext cx="7462714" cy="523220"/>
          </a:xfrm>
          <a:prstGeom prst="rect">
            <a:avLst/>
          </a:prstGeom>
          <a:solidFill>
            <a:schemeClr val="accent2"/>
          </a:solidFill>
        </p:spPr>
        <p:txBody>
          <a:bodyPr wrap="square" rtlCol="0">
            <a:spAutoFit/>
          </a:bodyPr>
          <a:lstStyle/>
          <a:p>
            <a:r>
              <a:rPr lang="en-AU" sz="1400" dirty="0">
                <a:solidFill>
                  <a:schemeClr val="bg1"/>
                </a:solidFill>
              </a:rPr>
              <a:t>Information / evidence about Ice Cream’s role.  Information that doesn’t show urgency indicating that this could have happened a while ago.</a:t>
            </a:r>
          </a:p>
        </p:txBody>
      </p:sp>
      <p:sp>
        <p:nvSpPr>
          <p:cNvPr id="11" name="TextBox 10">
            <a:extLst>
              <a:ext uri="{FF2B5EF4-FFF2-40B4-BE49-F238E27FC236}">
                <a16:creationId xmlns:a16="http://schemas.microsoft.com/office/drawing/2014/main" id="{E16F8AF1-39ED-4DAC-950E-653AD1AA1A4F}"/>
              </a:ext>
            </a:extLst>
          </p:cNvPr>
          <p:cNvSpPr txBox="1"/>
          <p:nvPr/>
        </p:nvSpPr>
        <p:spPr>
          <a:xfrm>
            <a:off x="8367524" y="4727300"/>
            <a:ext cx="3125078" cy="738664"/>
          </a:xfrm>
          <a:prstGeom prst="rect">
            <a:avLst/>
          </a:prstGeom>
          <a:solidFill>
            <a:schemeClr val="accent2"/>
          </a:solidFill>
        </p:spPr>
        <p:txBody>
          <a:bodyPr wrap="square" rtlCol="0">
            <a:spAutoFit/>
          </a:bodyPr>
          <a:lstStyle/>
          <a:p>
            <a:r>
              <a:rPr lang="en-AU" sz="1400" dirty="0">
                <a:solidFill>
                  <a:schemeClr val="bg1"/>
                </a:solidFill>
              </a:rPr>
              <a:t>A point of view / opinion that helps to persuade the reader that class pets are beneficial.</a:t>
            </a:r>
          </a:p>
        </p:txBody>
      </p:sp>
      <p:sp>
        <p:nvSpPr>
          <p:cNvPr id="12" name="TextBox 11">
            <a:extLst>
              <a:ext uri="{FF2B5EF4-FFF2-40B4-BE49-F238E27FC236}">
                <a16:creationId xmlns:a16="http://schemas.microsoft.com/office/drawing/2014/main" id="{42828DDD-CBC6-4D3A-A4FC-6FBE57F25A70}"/>
              </a:ext>
            </a:extLst>
          </p:cNvPr>
          <p:cNvSpPr txBox="1"/>
          <p:nvPr/>
        </p:nvSpPr>
        <p:spPr>
          <a:xfrm>
            <a:off x="1105324" y="5157468"/>
            <a:ext cx="4349643" cy="523220"/>
          </a:xfrm>
          <a:prstGeom prst="rect">
            <a:avLst/>
          </a:prstGeom>
          <a:solidFill>
            <a:schemeClr val="accent2"/>
          </a:solidFill>
        </p:spPr>
        <p:txBody>
          <a:bodyPr wrap="square" rtlCol="0">
            <a:spAutoFit/>
          </a:bodyPr>
          <a:lstStyle/>
          <a:p>
            <a:r>
              <a:rPr lang="en-AU" sz="1400" dirty="0">
                <a:solidFill>
                  <a:schemeClr val="bg1"/>
                </a:solidFill>
              </a:rPr>
              <a:t>Further information / evidence that shows the teacher’s point of view / opinion and that helps to persuade.</a:t>
            </a:r>
          </a:p>
        </p:txBody>
      </p:sp>
      <p:sp>
        <p:nvSpPr>
          <p:cNvPr id="13" name="Text Box 2">
            <a:extLst>
              <a:ext uri="{FF2B5EF4-FFF2-40B4-BE49-F238E27FC236}">
                <a16:creationId xmlns:a16="http://schemas.microsoft.com/office/drawing/2014/main" id="{F0FB5C90-C5F6-44E9-87CC-AE05E06DC20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F1F98CDD-3905-4F0C-BA4E-E6D0E7B4EFDC}"/>
              </a:ext>
            </a:extLst>
          </p:cNvPr>
          <p:cNvSpPr txBox="1"/>
          <p:nvPr/>
        </p:nvSpPr>
        <p:spPr>
          <a:xfrm>
            <a:off x="993650" y="4559986"/>
            <a:ext cx="1940026" cy="215444"/>
          </a:xfrm>
          <a:prstGeom prst="rect">
            <a:avLst/>
          </a:prstGeom>
          <a:noFill/>
        </p:spPr>
        <p:txBody>
          <a:bodyPr wrap="square">
            <a:spAutoFit/>
          </a:bodyPr>
          <a:lstStyle/>
          <a:p>
            <a:r>
              <a:rPr lang="en-AU" sz="800" dirty="0">
                <a:solidFill>
                  <a:schemeClr val="bg1">
                    <a:lumMod val="65000"/>
                  </a:schemeClr>
                </a:solidFill>
                <a:effectLst/>
                <a:latin typeface="Segoe UI" panose="020B0502040204020203" pitchFamily="34" charset="0"/>
              </a:rPr>
              <a:t>Source: https://www.abc.net.au</a:t>
            </a:r>
            <a:endParaRPr lang="en-AU" sz="800" dirty="0">
              <a:solidFill>
                <a:schemeClr val="bg1">
                  <a:lumMod val="65000"/>
                </a:schemeClr>
              </a:solidFill>
              <a:effectLst/>
              <a:latin typeface="Arial" panose="020B0604020202020204" pitchFamily="34" charset="0"/>
            </a:endParaRPr>
          </a:p>
        </p:txBody>
      </p:sp>
      <p:pic>
        <p:nvPicPr>
          <p:cNvPr id="16" name="Recorded Sound">
            <a:hlinkClick r:id="" action="ppaction://media"/>
            <a:extLst>
              <a:ext uri="{FF2B5EF4-FFF2-40B4-BE49-F238E27FC236}">
                <a16:creationId xmlns:a16="http://schemas.microsoft.com/office/drawing/2014/main" id="{E1542C2B-D839-4C51-A872-F421EDA4BB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87233540"/>
      </p:ext>
    </p:extLst>
  </p:cSld>
  <p:clrMapOvr>
    <a:masterClrMapping/>
  </p:clrMapOvr>
  <mc:AlternateContent xmlns:mc="http://schemas.openxmlformats.org/markup-compatibility/2006">
    <mc:Choice xmlns:p14="http://schemas.microsoft.com/office/powerpoint/2010/main" Requires="p14">
      <p:transition spd="slow" p14:dur="2000" advTm="77402"/>
    </mc:Choice>
    <mc:Fallback>
      <p:transition spd="slow" advTm="77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66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9279-2DF0-4FA3-84A1-1D31F7B0254D}"/>
              </a:ext>
            </a:extLst>
          </p:cNvPr>
          <p:cNvSpPr>
            <a:spLocks noGrp="1"/>
          </p:cNvSpPr>
          <p:nvPr>
            <p:ph type="title"/>
          </p:nvPr>
        </p:nvSpPr>
        <p:spPr>
          <a:xfrm>
            <a:off x="838200" y="800007"/>
            <a:ext cx="10515600" cy="659978"/>
          </a:xfrm>
        </p:spPr>
        <p:txBody>
          <a:bodyPr/>
          <a:lstStyle/>
          <a:p>
            <a:r>
              <a:rPr lang="en-AU"/>
              <a:t>What is </a:t>
            </a:r>
            <a:r>
              <a:rPr lang="en-AU" dirty="0"/>
              <a:t>a news article</a:t>
            </a:r>
            <a:r>
              <a:rPr lang="en-AU"/>
              <a:t>?</a:t>
            </a:r>
            <a:endParaRPr lang="en-AU" dirty="0"/>
          </a:p>
        </p:txBody>
      </p:sp>
      <p:sp>
        <p:nvSpPr>
          <p:cNvPr id="8" name="TextBox 7">
            <a:extLst>
              <a:ext uri="{FF2B5EF4-FFF2-40B4-BE49-F238E27FC236}">
                <a16:creationId xmlns:a16="http://schemas.microsoft.com/office/drawing/2014/main" id="{ECB4D730-E124-4B26-96D1-583B3E931CC8}"/>
              </a:ext>
            </a:extLst>
          </p:cNvPr>
          <p:cNvSpPr txBox="1"/>
          <p:nvPr/>
        </p:nvSpPr>
        <p:spPr>
          <a:xfrm>
            <a:off x="838200" y="1459985"/>
            <a:ext cx="10805160" cy="3816429"/>
          </a:xfrm>
          <a:prstGeom prst="rect">
            <a:avLst/>
          </a:prstGeom>
          <a:noFill/>
        </p:spPr>
        <p:txBody>
          <a:bodyPr wrap="square">
            <a:spAutoFit/>
          </a:bodyPr>
          <a:lstStyle/>
          <a:p>
            <a:pPr fontAlgn="base"/>
            <a:r>
              <a:rPr lang="en-AU" sz="2800" dirty="0">
                <a:solidFill>
                  <a:schemeClr val="tx1"/>
                </a:solidFill>
              </a:rPr>
              <a:t>A news article is a text, image or video that deals with a current topic, event or person. It gives facts rather than a point of view. It also:</a:t>
            </a:r>
          </a:p>
          <a:p>
            <a:pPr marL="0" marR="0" lvl="0" indent="0" algn="l" rtl="0" eaLnBrk="1" fontAlgn="base" latinLnBrk="0" hangingPunct="1">
              <a:lnSpc>
                <a:spcPct val="100000"/>
              </a:lnSpc>
              <a:spcBef>
                <a:spcPts val="0"/>
              </a:spcBef>
              <a:spcAft>
                <a:spcPts val="0"/>
              </a:spcAft>
              <a:buClrTx/>
              <a:buSzTx/>
              <a:buFontTx/>
              <a:buNone/>
            </a:pPr>
            <a:endParaRPr lang="en-AU" sz="2800" dirty="0"/>
          </a:p>
          <a:p>
            <a:pPr marL="285750" marR="0" lvl="0" indent="-285750" algn="l" rtl="0" eaLnBrk="1" fontAlgn="base" latinLnBrk="0" hangingPunct="1">
              <a:lnSpc>
                <a:spcPct val="100000"/>
              </a:lnSpc>
              <a:spcBef>
                <a:spcPts val="0"/>
              </a:spcBef>
              <a:spcAft>
                <a:spcPts val="0"/>
              </a:spcAft>
              <a:buClrTx/>
              <a:buSzTx/>
              <a:buFont typeface="Arial" panose="020B0604020202020204" pitchFamily="34" charset="0"/>
              <a:buChar char="•"/>
            </a:pPr>
            <a:r>
              <a:rPr lang="en-AU" sz="2800" dirty="0"/>
              <a:t>is written soon after the event</a:t>
            </a:r>
          </a:p>
          <a:p>
            <a:pPr marL="0" marR="0" lvl="0" indent="0" algn="l" rtl="0" eaLnBrk="1" fontAlgn="base" latinLnBrk="0" hangingPunct="1">
              <a:lnSpc>
                <a:spcPct val="100000"/>
              </a:lnSpc>
              <a:spcBef>
                <a:spcPts val="0"/>
              </a:spcBef>
              <a:spcAft>
                <a:spcPts val="0"/>
              </a:spcAft>
              <a:buClrTx/>
              <a:buSzTx/>
              <a:buFontTx/>
              <a:buNone/>
            </a:pPr>
            <a:endParaRPr lang="en-AU" sz="2800" dirty="0"/>
          </a:p>
          <a:p>
            <a:pPr marL="285750" marR="0" lvl="0" indent="-285750" algn="l" rtl="0" eaLnBrk="1" fontAlgn="base" latinLnBrk="0" hangingPunct="1">
              <a:lnSpc>
                <a:spcPct val="100000"/>
              </a:lnSpc>
              <a:spcBef>
                <a:spcPts val="0"/>
              </a:spcBef>
              <a:spcAft>
                <a:spcPts val="0"/>
              </a:spcAft>
              <a:buClrTx/>
              <a:buSzTx/>
              <a:buFont typeface="Arial" panose="020B0604020202020204" pitchFamily="34" charset="0"/>
              <a:buChar char="•"/>
            </a:pPr>
            <a:r>
              <a:rPr lang="en-AU" sz="2800" dirty="0"/>
              <a:t>gives the most important details in the first 2 paragraphs</a:t>
            </a:r>
          </a:p>
          <a:p>
            <a:pPr marL="0" marR="0" lvl="0" indent="0" algn="l" rtl="0" eaLnBrk="1" fontAlgn="base" latinLnBrk="0" hangingPunct="1">
              <a:lnSpc>
                <a:spcPct val="100000"/>
              </a:lnSpc>
              <a:spcBef>
                <a:spcPts val="0"/>
              </a:spcBef>
              <a:spcAft>
                <a:spcPts val="0"/>
              </a:spcAft>
              <a:buClrTx/>
              <a:buSzTx/>
              <a:buFontTx/>
              <a:buNone/>
            </a:pPr>
            <a:endParaRPr lang="en-AU" sz="2800" dirty="0"/>
          </a:p>
          <a:p>
            <a:pPr marL="285750" marR="0" lvl="0" indent="-285750" algn="l" rtl="0" eaLnBrk="1" fontAlgn="base" latinLnBrk="0" hangingPunct="1">
              <a:lnSpc>
                <a:spcPct val="100000"/>
              </a:lnSpc>
              <a:spcBef>
                <a:spcPts val="0"/>
              </a:spcBef>
              <a:spcAft>
                <a:spcPts val="0"/>
              </a:spcAft>
              <a:buClrTx/>
              <a:buSzTx/>
              <a:buFont typeface="Arial" panose="020B0604020202020204" pitchFamily="34" charset="0"/>
              <a:buChar char="•"/>
            </a:pPr>
            <a:r>
              <a:rPr lang="en-AU" sz="2800" dirty="0"/>
              <a:t>is usually shorter than a feature article.</a:t>
            </a:r>
            <a:endParaRPr lang="en-AU" dirty="0"/>
          </a:p>
          <a:p>
            <a:pPr marL="0" marR="0" lvl="0" indent="0" algn="l" rtl="0" eaLnBrk="1" fontAlgn="base" latinLnBrk="0" hangingPunct="1">
              <a:lnSpc>
                <a:spcPct val="100000"/>
              </a:lnSpc>
              <a:spcBef>
                <a:spcPts val="0"/>
              </a:spcBef>
              <a:spcAft>
                <a:spcPts val="0"/>
              </a:spcAft>
              <a:buClrTx/>
              <a:buSzTx/>
              <a:buFontTx/>
              <a:buNone/>
            </a:pPr>
            <a:endParaRPr lang="en-AU" dirty="0"/>
          </a:p>
        </p:txBody>
      </p:sp>
      <p:sp>
        <p:nvSpPr>
          <p:cNvPr id="4" name="Text Box 2">
            <a:extLst>
              <a:ext uri="{FF2B5EF4-FFF2-40B4-BE49-F238E27FC236}">
                <a16:creationId xmlns:a16="http://schemas.microsoft.com/office/drawing/2014/main" id="{0C1F4483-1F39-4ABB-8BF9-D990C6E9E90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D680DB53-2745-4426-855E-2D2E5F9EE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833900052"/>
      </p:ext>
    </p:extLst>
  </p:cSld>
  <p:clrMapOvr>
    <a:masterClrMapping/>
  </p:clrMapOvr>
  <mc:AlternateContent xmlns:mc="http://schemas.openxmlformats.org/markup-compatibility/2006">
    <mc:Choice xmlns:p14="http://schemas.microsoft.com/office/powerpoint/2010/main" Requires="p14">
      <p:transition spd="slow" p14:dur="2000" advTm="35002"/>
    </mc:Choice>
    <mc:Fallback>
      <p:transition spd="slow" advTm="35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89279-2DF0-4FA3-84A1-1D31F7B0254D}"/>
              </a:ext>
            </a:extLst>
          </p:cNvPr>
          <p:cNvSpPr>
            <a:spLocks noGrp="1"/>
          </p:cNvSpPr>
          <p:nvPr>
            <p:ph type="title"/>
          </p:nvPr>
        </p:nvSpPr>
        <p:spPr>
          <a:xfrm>
            <a:off x="838200" y="882711"/>
            <a:ext cx="4109720" cy="659978"/>
          </a:xfrm>
        </p:spPr>
        <p:txBody>
          <a:bodyPr/>
          <a:lstStyle/>
          <a:p>
            <a:r>
              <a:rPr lang="en-AU"/>
              <a:t>A news article</a:t>
            </a:r>
            <a:br>
              <a:rPr lang="en-AU"/>
            </a:br>
            <a:endParaRPr lang="en-AU"/>
          </a:p>
        </p:txBody>
      </p:sp>
      <p:sp>
        <p:nvSpPr>
          <p:cNvPr id="5" name="TextBox 4">
            <a:extLst>
              <a:ext uri="{FF2B5EF4-FFF2-40B4-BE49-F238E27FC236}">
                <a16:creationId xmlns:a16="http://schemas.microsoft.com/office/drawing/2014/main" id="{65118C2D-2112-43B8-855B-1ED92444C430}"/>
              </a:ext>
            </a:extLst>
          </p:cNvPr>
          <p:cNvSpPr txBox="1"/>
          <p:nvPr/>
        </p:nvSpPr>
        <p:spPr>
          <a:xfrm>
            <a:off x="838200" y="1544809"/>
            <a:ext cx="8884920" cy="3772251"/>
          </a:xfrm>
          <a:prstGeom prst="rect">
            <a:avLst/>
          </a:prstGeom>
          <a:noFill/>
        </p:spPr>
        <p:txBody>
          <a:bodyPr wrap="square" rtlCol="0">
            <a:spAutoFit/>
          </a:bodyPr>
          <a:lstStyle/>
          <a:p>
            <a:r>
              <a:rPr lang="en-AU" sz="2800" dirty="0"/>
              <a:t>Here is an excerpt from the news article: </a:t>
            </a:r>
            <a:r>
              <a:rPr lang="en-AU" sz="2800" i="1" dirty="0">
                <a:effectLst/>
                <a:ea typeface="Calibri" panose="020F0502020204030204" pitchFamily="34" charset="0"/>
                <a:cs typeface="Times New Roman" panose="02020603050405020304" pitchFamily="18" charset="0"/>
              </a:rPr>
              <a:t>Fears about sea snail super packs</a:t>
            </a:r>
          </a:p>
          <a:p>
            <a:endParaRPr lang="en-AU" sz="2800" dirty="0"/>
          </a:p>
          <a:p>
            <a:pPr>
              <a:lnSpc>
                <a:spcPct val="107000"/>
              </a:lnSpc>
              <a:spcAft>
                <a:spcPts val="800"/>
              </a:spcAft>
            </a:pPr>
            <a:r>
              <a:rPr lang="en-AU" sz="2800" dirty="0">
                <a:solidFill>
                  <a:srgbClr val="0F1010"/>
                </a:solidFill>
                <a:effectLst/>
                <a:ea typeface="Times New Roman" panose="02020603050405020304" pitchFamily="18" charset="0"/>
                <a:cs typeface="Times New Roman" panose="02020603050405020304" pitchFamily="18" charset="0"/>
              </a:rPr>
              <a:t>Molluscs in the Port Elizabeth area are terrorising beach-goers, according to residents.</a:t>
            </a:r>
            <a:endParaRPr lang="en-AU" sz="2800" dirty="0">
              <a:effectLst/>
              <a:ea typeface="Calibri" panose="020F0502020204030204" pitchFamily="34" charset="0"/>
              <a:cs typeface="Times New Roman" panose="02020603050405020304" pitchFamily="18" charset="0"/>
            </a:endParaRPr>
          </a:p>
          <a:p>
            <a:pPr>
              <a:lnSpc>
                <a:spcPct val="107000"/>
              </a:lnSpc>
              <a:spcAft>
                <a:spcPts val="800"/>
              </a:spcAft>
            </a:pPr>
            <a:r>
              <a:rPr lang="en-AU" sz="2800" dirty="0">
                <a:solidFill>
                  <a:srgbClr val="0F1010"/>
                </a:solidFill>
                <a:effectLst/>
                <a:ea typeface="Times New Roman" panose="02020603050405020304" pitchFamily="18" charset="0"/>
                <a:cs typeface="Times New Roman" panose="02020603050405020304" pitchFamily="18" charset="0"/>
              </a:rPr>
              <a:t>Annabel Macpherson was walking along a Port Elizabeth beach on Friday night when she noticed an unusual pile of seaweed. </a:t>
            </a:r>
            <a:endParaRPr lang="en-AU" sz="2800" dirty="0"/>
          </a:p>
        </p:txBody>
      </p:sp>
      <p:sp>
        <p:nvSpPr>
          <p:cNvPr id="6" name="Text Box 2">
            <a:extLst>
              <a:ext uri="{FF2B5EF4-FFF2-40B4-BE49-F238E27FC236}">
                <a16:creationId xmlns:a16="http://schemas.microsoft.com/office/drawing/2014/main" id="{A206CF11-19B6-43E1-A3FC-1B016AC20A8B}"/>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3F90F08B-6007-4E85-940F-31679351E1BE}"/>
              </a:ext>
            </a:extLst>
          </p:cNvPr>
          <p:cNvSpPr txBox="1"/>
          <p:nvPr/>
        </p:nvSpPr>
        <p:spPr>
          <a:xfrm>
            <a:off x="838200" y="5313191"/>
            <a:ext cx="2377440" cy="215444"/>
          </a:xfrm>
          <a:prstGeom prst="rect">
            <a:avLst/>
          </a:prstGeom>
          <a:noFill/>
        </p:spPr>
        <p:txBody>
          <a:bodyPr wrap="square">
            <a:spAutoFit/>
          </a:bodyPr>
          <a:lstStyle/>
          <a:p>
            <a:r>
              <a:rPr lang="en-AU" sz="800" dirty="0">
                <a:solidFill>
                  <a:schemeClr val="accent5"/>
                </a:solidFill>
                <a:effectLst/>
              </a:rPr>
              <a:t>Source: https://games.abc.net.au</a:t>
            </a:r>
          </a:p>
        </p:txBody>
      </p:sp>
      <p:pic>
        <p:nvPicPr>
          <p:cNvPr id="4" name="Recorded Sound">
            <a:hlinkClick r:id="" action="ppaction://media"/>
            <a:extLst>
              <a:ext uri="{FF2B5EF4-FFF2-40B4-BE49-F238E27FC236}">
                <a16:creationId xmlns:a16="http://schemas.microsoft.com/office/drawing/2014/main" id="{A21C4799-FAFD-4216-A7BF-CA4532BDE1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25808152"/>
      </p:ext>
    </p:extLst>
  </p:cSld>
  <p:clrMapOvr>
    <a:masterClrMapping/>
  </p:clrMapOvr>
  <mc:AlternateContent xmlns:mc="http://schemas.openxmlformats.org/markup-compatibility/2006">
    <mc:Choice xmlns:p14="http://schemas.microsoft.com/office/powerpoint/2010/main" Requires="p14">
      <p:transition spd="slow" p14:dur="2000" advTm="27920"/>
    </mc:Choice>
    <mc:Fallback>
      <p:transition spd="slow" advTm="27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9753C5A-9D76-4FD3-8996-C45B5E8E50DD}"/>
              </a:ext>
            </a:extLst>
          </p:cNvPr>
          <p:cNvSpPr txBox="1"/>
          <p:nvPr/>
        </p:nvSpPr>
        <p:spPr>
          <a:xfrm>
            <a:off x="838200" y="2221992"/>
            <a:ext cx="8303514" cy="2376997"/>
          </a:xfrm>
          <a:prstGeom prst="rect">
            <a:avLst/>
          </a:prstGeom>
          <a:noFill/>
        </p:spPr>
        <p:txBody>
          <a:bodyPr wrap="square">
            <a:spAutoFit/>
          </a:bodyPr>
          <a:lstStyle/>
          <a:p>
            <a:pPr>
              <a:lnSpc>
                <a:spcPct val="107000"/>
              </a:lnSpc>
              <a:spcAft>
                <a:spcPts val="800"/>
              </a:spcAft>
            </a:pPr>
            <a:r>
              <a:rPr lang="en-AU" sz="2800">
                <a:solidFill>
                  <a:srgbClr val="0F1010"/>
                </a:solidFill>
                <a:effectLst/>
                <a:ea typeface="Times New Roman" panose="02020603050405020304" pitchFamily="18" charset="0"/>
                <a:cs typeface="Times New Roman" panose="02020603050405020304" pitchFamily="18" charset="0"/>
              </a:rPr>
              <a:t>"Then I saw it was moving," said Macpherson. "As I got closer I realised it was a group of sea snails clustered together." The creature Macpherson dubbed a “mollusc super-pack" nipped at her ankles causing her to turn and flee.</a:t>
            </a:r>
            <a:endParaRPr lang="en-AU" sz="2800">
              <a:effectLst/>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18EAA297-6290-4D4E-B57C-B46F5AC5D7FB}"/>
              </a:ext>
            </a:extLst>
          </p:cNvPr>
          <p:cNvSpPr txBox="1"/>
          <p:nvPr/>
        </p:nvSpPr>
        <p:spPr>
          <a:xfrm>
            <a:off x="838200" y="4598989"/>
            <a:ext cx="2377440" cy="215444"/>
          </a:xfrm>
          <a:prstGeom prst="rect">
            <a:avLst/>
          </a:prstGeom>
          <a:noFill/>
        </p:spPr>
        <p:txBody>
          <a:bodyPr wrap="square">
            <a:spAutoFit/>
          </a:bodyPr>
          <a:lstStyle/>
          <a:p>
            <a:r>
              <a:rPr lang="en-AU" sz="800" dirty="0">
                <a:solidFill>
                  <a:schemeClr val="accent5"/>
                </a:solidFill>
                <a:effectLst/>
              </a:rPr>
              <a:t>Source: https://games.abc.net.au</a:t>
            </a:r>
          </a:p>
        </p:txBody>
      </p:sp>
      <p:pic>
        <p:nvPicPr>
          <p:cNvPr id="7" name="Recorded Sound">
            <a:hlinkClick r:id="" action="ppaction://media"/>
            <a:extLst>
              <a:ext uri="{FF2B5EF4-FFF2-40B4-BE49-F238E27FC236}">
                <a16:creationId xmlns:a16="http://schemas.microsoft.com/office/drawing/2014/main" id="{DD94C7ED-0951-4AB5-88C0-7D7CC304977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2" name="Title 1">
            <a:extLst>
              <a:ext uri="{FF2B5EF4-FFF2-40B4-BE49-F238E27FC236}">
                <a16:creationId xmlns:a16="http://schemas.microsoft.com/office/drawing/2014/main" id="{DAE7B7EF-65C5-C250-9D5B-31DE10784A92}"/>
              </a:ext>
            </a:extLst>
          </p:cNvPr>
          <p:cNvSpPr>
            <a:spLocks noGrp="1"/>
          </p:cNvSpPr>
          <p:nvPr>
            <p:ph type="title"/>
          </p:nvPr>
        </p:nvSpPr>
        <p:spPr>
          <a:xfrm>
            <a:off x="838200" y="873640"/>
            <a:ext cx="6649719" cy="669049"/>
          </a:xfrm>
        </p:spPr>
        <p:txBody>
          <a:bodyPr/>
          <a:lstStyle/>
          <a:p>
            <a:r>
              <a:rPr lang="en-AU" dirty="0"/>
              <a:t>A news article continued</a:t>
            </a:r>
            <a:br>
              <a:rPr lang="en-AU" dirty="0"/>
            </a:br>
            <a:endParaRPr lang="en-AU"/>
          </a:p>
        </p:txBody>
      </p:sp>
      <p:sp>
        <p:nvSpPr>
          <p:cNvPr id="8" name="Text Box 2">
            <a:extLst>
              <a:ext uri="{FF2B5EF4-FFF2-40B4-BE49-F238E27FC236}">
                <a16:creationId xmlns:a16="http://schemas.microsoft.com/office/drawing/2014/main" id="{36C0834E-075C-4B30-9BA5-DB5E2FDAA3D9}"/>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407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9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5BC94FC4-E40C-47B3-A2B2-A2774973319F}"/>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E8CD5A68-C6E2-46E5-B90A-5814CA5C4384}"/>
              </a:ext>
            </a:extLst>
          </p:cNvPr>
          <p:cNvSpPr txBox="1"/>
          <p:nvPr/>
        </p:nvSpPr>
        <p:spPr>
          <a:xfrm>
            <a:off x="734603" y="855193"/>
            <a:ext cx="8973185" cy="1138773"/>
          </a:xfrm>
          <a:prstGeom prst="rect">
            <a:avLst/>
          </a:prstGeom>
          <a:noFill/>
        </p:spPr>
        <p:txBody>
          <a:bodyPr wrap="square" lIns="91440" tIns="45720" rIns="91440" bIns="45720" anchor="t">
            <a:spAutoFit/>
          </a:bodyPr>
          <a:lstStyle/>
          <a:p>
            <a:r>
              <a:rPr lang="en-AU" sz="4000" dirty="0"/>
              <a:t>Your turn</a:t>
            </a:r>
            <a:br>
              <a:rPr lang="en-AU" sz="4000" dirty="0"/>
            </a:br>
            <a:endParaRPr lang="en-AU" sz="2800" dirty="0"/>
          </a:p>
        </p:txBody>
      </p:sp>
      <p:sp>
        <p:nvSpPr>
          <p:cNvPr id="7" name="Thought Bubble: Cloud 6">
            <a:extLst>
              <a:ext uri="{FF2B5EF4-FFF2-40B4-BE49-F238E27FC236}">
                <a16:creationId xmlns:a16="http://schemas.microsoft.com/office/drawing/2014/main" id="{579A253F-3C71-4B0F-8B10-0668DB2E0A0B}"/>
              </a:ext>
            </a:extLst>
          </p:cNvPr>
          <p:cNvSpPr/>
          <p:nvPr/>
        </p:nvSpPr>
        <p:spPr>
          <a:xfrm flipH="1">
            <a:off x="879804" y="2731352"/>
            <a:ext cx="4456255" cy="2819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1600">
              <a:solidFill>
                <a:schemeClr val="accent1"/>
              </a:solidFill>
              <a:effectLst/>
              <a:ea typeface="Calibri" panose="020F0502020204030204" pitchFamily="34" charset="0"/>
              <a:cs typeface="Times New Roman" panose="02020603050405020304" pitchFamily="18" charset="0"/>
            </a:endParaRPr>
          </a:p>
        </p:txBody>
      </p:sp>
      <p:sp>
        <p:nvSpPr>
          <p:cNvPr id="8" name="Thought Bubble: Cloud 6">
            <a:extLst>
              <a:ext uri="{FF2B5EF4-FFF2-40B4-BE49-F238E27FC236}">
                <a16:creationId xmlns:a16="http://schemas.microsoft.com/office/drawing/2014/main" id="{44B3B136-1C04-4991-BFEA-CD00252A2D4D}"/>
              </a:ext>
            </a:extLst>
          </p:cNvPr>
          <p:cNvSpPr/>
          <p:nvPr/>
        </p:nvSpPr>
        <p:spPr>
          <a:xfrm flipH="1">
            <a:off x="6260040" y="2688416"/>
            <a:ext cx="4456255" cy="2819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endParaRPr lang="en-AU" sz="1600" dirty="0">
              <a:solidFill>
                <a:schemeClr val="tx1"/>
              </a:solidFill>
            </a:endParaRPr>
          </a:p>
        </p:txBody>
      </p:sp>
      <p:sp>
        <p:nvSpPr>
          <p:cNvPr id="3" name="TextBox 2">
            <a:extLst>
              <a:ext uri="{FF2B5EF4-FFF2-40B4-BE49-F238E27FC236}">
                <a16:creationId xmlns:a16="http://schemas.microsoft.com/office/drawing/2014/main" id="{74739329-4426-4748-B2E2-B5C736A0B0C4}"/>
              </a:ext>
            </a:extLst>
          </p:cNvPr>
          <p:cNvSpPr txBox="1"/>
          <p:nvPr/>
        </p:nvSpPr>
        <p:spPr>
          <a:xfrm>
            <a:off x="1542085" y="2881915"/>
            <a:ext cx="3131692" cy="1631216"/>
          </a:xfrm>
          <a:prstGeom prst="rect">
            <a:avLst/>
          </a:prstGeom>
          <a:noFill/>
        </p:spPr>
        <p:txBody>
          <a:bodyPr wrap="square" rtlCol="0">
            <a:spAutoFit/>
          </a:bodyPr>
          <a:lstStyle/>
          <a:p>
            <a:r>
              <a:rPr lang="en-AU" sz="2000" dirty="0">
                <a:solidFill>
                  <a:schemeClr val="tx1"/>
                </a:solidFill>
              </a:rPr>
              <a:t>From the text, find an example of information that shows the article is current and was written soon after the event. </a:t>
            </a:r>
          </a:p>
        </p:txBody>
      </p:sp>
      <p:sp>
        <p:nvSpPr>
          <p:cNvPr id="4" name="TextBox 3">
            <a:extLst>
              <a:ext uri="{FF2B5EF4-FFF2-40B4-BE49-F238E27FC236}">
                <a16:creationId xmlns:a16="http://schemas.microsoft.com/office/drawing/2014/main" id="{6CD802E3-2668-4EE0-A64C-A59A83005F3F}"/>
              </a:ext>
            </a:extLst>
          </p:cNvPr>
          <p:cNvSpPr txBox="1"/>
          <p:nvPr/>
        </p:nvSpPr>
        <p:spPr>
          <a:xfrm>
            <a:off x="6832315" y="3000054"/>
            <a:ext cx="2969232" cy="1292662"/>
          </a:xfrm>
          <a:prstGeom prst="rect">
            <a:avLst/>
          </a:prstGeom>
          <a:noFill/>
        </p:spPr>
        <p:txBody>
          <a:bodyPr wrap="square" rtlCol="0">
            <a:spAutoFit/>
          </a:bodyPr>
          <a:lstStyle/>
          <a:p>
            <a:r>
              <a:rPr lang="en-AU" sz="2000" dirty="0">
                <a:solidFill>
                  <a:schemeClr val="tx1"/>
                </a:solidFill>
              </a:rPr>
              <a:t>From the text, find a comment that includes a fact.</a:t>
            </a:r>
          </a:p>
          <a:p>
            <a:endParaRPr lang="en-AU" dirty="0"/>
          </a:p>
        </p:txBody>
      </p:sp>
      <p:sp>
        <p:nvSpPr>
          <p:cNvPr id="13" name="TextBox 12">
            <a:extLst>
              <a:ext uri="{FF2B5EF4-FFF2-40B4-BE49-F238E27FC236}">
                <a16:creationId xmlns:a16="http://schemas.microsoft.com/office/drawing/2014/main" id="{33004A59-D58C-4EEB-9A5D-7A246DC13BF5}"/>
              </a:ext>
            </a:extLst>
          </p:cNvPr>
          <p:cNvSpPr txBox="1"/>
          <p:nvPr/>
        </p:nvSpPr>
        <p:spPr>
          <a:xfrm>
            <a:off x="734603" y="1589625"/>
            <a:ext cx="9806682" cy="954107"/>
          </a:xfrm>
          <a:prstGeom prst="rect">
            <a:avLst/>
          </a:prstGeom>
          <a:noFill/>
        </p:spPr>
        <p:txBody>
          <a:bodyPr wrap="square">
            <a:spAutoFit/>
          </a:bodyPr>
          <a:lstStyle/>
          <a:p>
            <a:r>
              <a:rPr lang="en-AU" sz="2800" dirty="0"/>
              <a:t>Have a go at finding evidence from the text for the points below.</a:t>
            </a:r>
            <a:br>
              <a:rPr lang="en-AU" sz="2800" dirty="0"/>
            </a:br>
            <a:r>
              <a:rPr lang="en-AU" sz="2800" dirty="0"/>
              <a:t>On paper or a device, record your answers. </a:t>
            </a:r>
          </a:p>
        </p:txBody>
      </p:sp>
      <p:pic>
        <p:nvPicPr>
          <p:cNvPr id="9" name="Recorded Sound">
            <a:hlinkClick r:id="" action="ppaction://media"/>
            <a:extLst>
              <a:ext uri="{FF2B5EF4-FFF2-40B4-BE49-F238E27FC236}">
                <a16:creationId xmlns:a16="http://schemas.microsoft.com/office/drawing/2014/main" id="{B7AEF461-DB3C-4716-A823-3B7027D46B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692775499"/>
      </p:ext>
    </p:extLst>
  </p:cSld>
  <p:clrMapOvr>
    <a:masterClrMapping/>
  </p:clrMapOvr>
  <mc:AlternateContent xmlns:mc="http://schemas.openxmlformats.org/markup-compatibility/2006">
    <mc:Choice xmlns:p14="http://schemas.microsoft.com/office/powerpoint/2010/main" Requires="p14">
      <p:transition spd="slow" p14:dur="2000" advTm="26364"/>
    </mc:Choice>
    <mc:Fallback>
      <p:transition spd="slow" advTm="26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3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54694D-E735-42E9-94AF-B2E2C57534CC}"/>
              </a:ext>
            </a:extLst>
          </p:cNvPr>
          <p:cNvSpPr txBox="1"/>
          <p:nvPr/>
        </p:nvSpPr>
        <p:spPr>
          <a:xfrm>
            <a:off x="838200" y="1766179"/>
            <a:ext cx="11008361" cy="3749681"/>
          </a:xfrm>
          <a:prstGeom prst="rect">
            <a:avLst/>
          </a:prstGeom>
          <a:noFill/>
        </p:spPr>
        <p:txBody>
          <a:bodyPr wrap="square">
            <a:spAutoFit/>
          </a:bodyPr>
          <a:lstStyle/>
          <a:p>
            <a:pPr>
              <a:lnSpc>
                <a:spcPct val="107000"/>
              </a:lnSpc>
              <a:spcAft>
                <a:spcPts val="800"/>
              </a:spcAft>
            </a:pPr>
            <a:r>
              <a:rPr lang="en-AU" sz="2400" dirty="0">
                <a:solidFill>
                  <a:srgbClr val="0F1010"/>
                </a:solidFill>
                <a:effectLst/>
                <a:ea typeface="Times New Roman" panose="02020603050405020304" pitchFamily="18" charset="0"/>
                <a:cs typeface="Times New Roman" panose="02020603050405020304" pitchFamily="18" charset="0"/>
              </a:rPr>
              <a:t>Molluscs in the Port Elizabeth area are terrorising beach-goers, according to residents.</a:t>
            </a:r>
          </a:p>
          <a:p>
            <a:pPr>
              <a:lnSpc>
                <a:spcPct val="107000"/>
              </a:lnSpc>
              <a:spcAft>
                <a:spcPts val="800"/>
              </a:spcAft>
            </a:pPr>
            <a:endParaRPr lang="en-AU" dirty="0">
              <a:effectLst/>
              <a:ea typeface="Calibri" panose="020F0502020204030204" pitchFamily="34" charset="0"/>
              <a:cs typeface="Times New Roman" panose="02020603050405020304" pitchFamily="18" charset="0"/>
            </a:endParaRPr>
          </a:p>
          <a:p>
            <a:pPr>
              <a:lnSpc>
                <a:spcPct val="107000"/>
              </a:lnSpc>
              <a:spcAft>
                <a:spcPts val="800"/>
              </a:spcAft>
            </a:pPr>
            <a:endParaRPr lang="en-AU" dirty="0">
              <a:effectLst/>
              <a:ea typeface="Calibri" panose="020F0502020204030204" pitchFamily="34" charset="0"/>
              <a:cs typeface="Times New Roman" panose="02020603050405020304" pitchFamily="18" charset="0"/>
            </a:endParaRPr>
          </a:p>
          <a:p>
            <a:pPr>
              <a:lnSpc>
                <a:spcPct val="107000"/>
              </a:lnSpc>
              <a:spcAft>
                <a:spcPts val="800"/>
              </a:spcAft>
            </a:pPr>
            <a:r>
              <a:rPr lang="en-AU" sz="2400" dirty="0">
                <a:solidFill>
                  <a:srgbClr val="0F1010"/>
                </a:solidFill>
                <a:effectLst/>
                <a:ea typeface="Times New Roman" panose="02020603050405020304" pitchFamily="18" charset="0"/>
                <a:cs typeface="Times New Roman" panose="02020603050405020304" pitchFamily="18" charset="0"/>
              </a:rPr>
              <a:t>Annabel Macpherson was walking along a Port Elizabeth beach </a:t>
            </a:r>
            <a:r>
              <a:rPr lang="en-AU" sz="2400" dirty="0">
                <a:solidFill>
                  <a:srgbClr val="0F1010"/>
                </a:solidFill>
                <a:effectLst/>
                <a:highlight>
                  <a:srgbClr val="FFFF00"/>
                </a:highlight>
                <a:ea typeface="Times New Roman" panose="02020603050405020304" pitchFamily="18" charset="0"/>
                <a:cs typeface="Times New Roman" panose="02020603050405020304" pitchFamily="18" charset="0"/>
              </a:rPr>
              <a:t>on Friday night </a:t>
            </a:r>
            <a:r>
              <a:rPr lang="en-AU" sz="2400" dirty="0">
                <a:solidFill>
                  <a:srgbClr val="0F1010"/>
                </a:solidFill>
                <a:effectLst/>
                <a:ea typeface="Times New Roman" panose="02020603050405020304" pitchFamily="18" charset="0"/>
                <a:cs typeface="Times New Roman" panose="02020603050405020304" pitchFamily="18" charset="0"/>
              </a:rPr>
              <a:t>when she noticed an unusual pile of seaweed. "Then I saw it was moving," said Macpherson. "As I got closer I realised it was a group of sea snails clustered together."</a:t>
            </a:r>
            <a:r>
              <a:rPr lang="en-AU" sz="2400" dirty="0">
                <a:solidFill>
                  <a:srgbClr val="0F1010"/>
                </a:solidFill>
                <a:effectLst/>
                <a:highlight>
                  <a:srgbClr val="FFFF00"/>
                </a:highlight>
                <a:ea typeface="Times New Roman" panose="02020603050405020304" pitchFamily="18" charset="0"/>
                <a:cs typeface="Times New Roman" panose="02020603050405020304" pitchFamily="18" charset="0"/>
              </a:rPr>
              <a:t> The creature Macpherson dubbed a “mollusc super-pack" nipped at her ankles causing her to turn and flee.</a:t>
            </a:r>
          </a:p>
          <a:p>
            <a:pPr>
              <a:lnSpc>
                <a:spcPct val="107000"/>
              </a:lnSpc>
              <a:spcAft>
                <a:spcPts val="800"/>
              </a:spcAft>
            </a:pPr>
            <a:endParaRPr lang="en-AU" dirty="0">
              <a:effectLst/>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3DAEE92D-8E04-4C9D-A9A1-9BE5F2E6D5F9}"/>
              </a:ext>
            </a:extLst>
          </p:cNvPr>
          <p:cNvSpPr>
            <a:spLocks noGrp="1"/>
          </p:cNvSpPr>
          <p:nvPr>
            <p:ph type="title"/>
          </p:nvPr>
        </p:nvSpPr>
        <p:spPr>
          <a:xfrm>
            <a:off x="838200" y="887903"/>
            <a:ext cx="9403080" cy="623018"/>
          </a:xfrm>
        </p:spPr>
        <p:txBody>
          <a:bodyPr/>
          <a:lstStyle/>
          <a:p>
            <a:r>
              <a:rPr lang="en-AU"/>
              <a:t>A news article</a:t>
            </a:r>
          </a:p>
        </p:txBody>
      </p:sp>
      <p:sp>
        <p:nvSpPr>
          <p:cNvPr id="6" name="TextBox 5">
            <a:extLst>
              <a:ext uri="{FF2B5EF4-FFF2-40B4-BE49-F238E27FC236}">
                <a16:creationId xmlns:a16="http://schemas.microsoft.com/office/drawing/2014/main" id="{A503EF16-BE2E-4A29-BCD0-B72E2839E39F}"/>
              </a:ext>
            </a:extLst>
          </p:cNvPr>
          <p:cNvSpPr txBox="1"/>
          <p:nvPr/>
        </p:nvSpPr>
        <p:spPr>
          <a:xfrm>
            <a:off x="2175510" y="2328748"/>
            <a:ext cx="5364480" cy="523220"/>
          </a:xfrm>
          <a:prstGeom prst="rect">
            <a:avLst/>
          </a:prstGeom>
          <a:solidFill>
            <a:schemeClr val="accent2"/>
          </a:solidFill>
        </p:spPr>
        <p:txBody>
          <a:bodyPr wrap="square" rtlCol="0">
            <a:spAutoFit/>
          </a:bodyPr>
          <a:lstStyle/>
          <a:p>
            <a:r>
              <a:rPr lang="en-AU" sz="1400" dirty="0">
                <a:solidFill>
                  <a:schemeClr val="bg1"/>
                </a:solidFill>
              </a:rPr>
              <a:t>Information / evidence that shows this event occurred recently, meaning that it is current.</a:t>
            </a:r>
          </a:p>
        </p:txBody>
      </p:sp>
      <p:sp>
        <p:nvSpPr>
          <p:cNvPr id="7" name="Arrow: Right 6">
            <a:extLst>
              <a:ext uri="{FF2B5EF4-FFF2-40B4-BE49-F238E27FC236}">
                <a16:creationId xmlns:a16="http://schemas.microsoft.com/office/drawing/2014/main" id="{5E8945C8-4F22-4816-BFB8-DB5ABFF33F86}"/>
              </a:ext>
            </a:extLst>
          </p:cNvPr>
          <p:cNvSpPr/>
          <p:nvPr/>
        </p:nvSpPr>
        <p:spPr>
          <a:xfrm rot="1428295">
            <a:off x="7508518" y="2738236"/>
            <a:ext cx="1414350" cy="1421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21D40A1C-C596-4B12-8120-5F8EA5C7D474}"/>
              </a:ext>
            </a:extLst>
          </p:cNvPr>
          <p:cNvSpPr txBox="1"/>
          <p:nvPr/>
        </p:nvSpPr>
        <p:spPr>
          <a:xfrm>
            <a:off x="4975226" y="4920792"/>
            <a:ext cx="4524374" cy="523220"/>
          </a:xfrm>
          <a:prstGeom prst="rect">
            <a:avLst/>
          </a:prstGeom>
          <a:solidFill>
            <a:schemeClr val="accent2"/>
          </a:solidFill>
        </p:spPr>
        <p:txBody>
          <a:bodyPr wrap="square" rtlCol="0">
            <a:spAutoFit/>
          </a:bodyPr>
          <a:lstStyle/>
          <a:p>
            <a:r>
              <a:rPr lang="en-AU" sz="1400" dirty="0">
                <a:solidFill>
                  <a:schemeClr val="bg1"/>
                </a:solidFill>
              </a:rPr>
              <a:t>Information / evidence including facts that are urgent for the reader to know so they can watch out for the danger.</a:t>
            </a:r>
          </a:p>
        </p:txBody>
      </p:sp>
      <p:sp>
        <p:nvSpPr>
          <p:cNvPr id="12" name="Arrow: Right 11">
            <a:extLst>
              <a:ext uri="{FF2B5EF4-FFF2-40B4-BE49-F238E27FC236}">
                <a16:creationId xmlns:a16="http://schemas.microsoft.com/office/drawing/2014/main" id="{F018BF53-DEED-422C-B1E1-C899F77968D8}"/>
              </a:ext>
            </a:extLst>
          </p:cNvPr>
          <p:cNvSpPr/>
          <p:nvPr/>
        </p:nvSpPr>
        <p:spPr>
          <a:xfrm rot="16200000">
            <a:off x="6990196" y="4697714"/>
            <a:ext cx="336422" cy="125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Text Box 2">
            <a:extLst>
              <a:ext uri="{FF2B5EF4-FFF2-40B4-BE49-F238E27FC236}">
                <a16:creationId xmlns:a16="http://schemas.microsoft.com/office/drawing/2014/main" id="{639FAC55-31FB-44A1-A2AB-D5016EFFAB0B}"/>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D60D721B-0844-40FA-9CAD-B85FA690145B}"/>
              </a:ext>
            </a:extLst>
          </p:cNvPr>
          <p:cNvSpPr txBox="1"/>
          <p:nvPr/>
        </p:nvSpPr>
        <p:spPr>
          <a:xfrm>
            <a:off x="838200" y="5408138"/>
            <a:ext cx="2377440" cy="215444"/>
          </a:xfrm>
          <a:prstGeom prst="rect">
            <a:avLst/>
          </a:prstGeom>
          <a:noFill/>
        </p:spPr>
        <p:txBody>
          <a:bodyPr wrap="square">
            <a:spAutoFit/>
          </a:bodyPr>
          <a:lstStyle/>
          <a:p>
            <a:r>
              <a:rPr lang="en-AU" sz="800">
                <a:solidFill>
                  <a:schemeClr val="accent5"/>
                </a:solidFill>
                <a:effectLst/>
              </a:rPr>
              <a:t>Source: https://games.abc.net.au</a:t>
            </a:r>
          </a:p>
        </p:txBody>
      </p:sp>
      <p:pic>
        <p:nvPicPr>
          <p:cNvPr id="8" name="Recorded Sound">
            <a:hlinkClick r:id="" action="ppaction://media"/>
            <a:extLst>
              <a:ext uri="{FF2B5EF4-FFF2-40B4-BE49-F238E27FC236}">
                <a16:creationId xmlns:a16="http://schemas.microsoft.com/office/drawing/2014/main" id="{E59A4961-E9B9-4958-863C-3853FEC9AA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124984593"/>
      </p:ext>
    </p:extLst>
  </p:cSld>
  <p:clrMapOvr>
    <a:masterClrMapping/>
  </p:clrMapOvr>
  <mc:AlternateContent xmlns:mc="http://schemas.openxmlformats.org/markup-compatibility/2006">
    <mc:Choice xmlns:p14="http://schemas.microsoft.com/office/powerpoint/2010/main" Requires="p14">
      <p:transition spd="slow" p14:dur="2000" advTm="43013"/>
    </mc:Choice>
    <mc:Fallback>
      <p:transition spd="slow" advTm="430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29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792410"/>
            <a:ext cx="10318791" cy="750279"/>
          </a:xfrm>
        </p:spPr>
        <p:txBody>
          <a:bodyPr/>
          <a:lstStyle/>
          <a:p>
            <a:r>
              <a:rPr lang="en-AU">
                <a:ea typeface="Times New Roman" panose="02020603050405020304" pitchFamily="18" charset="0"/>
                <a:cs typeface="Times New Roman"/>
              </a:rPr>
              <a:t>Feature articles and news articles are different</a:t>
            </a:r>
            <a:endParaRPr lang="en-AU" sz="2800" b="1"/>
          </a:p>
        </p:txBody>
      </p:sp>
      <p:sp>
        <p:nvSpPr>
          <p:cNvPr id="5" name="Text Box 2">
            <a:extLst>
              <a:ext uri="{FF2B5EF4-FFF2-40B4-BE49-F238E27FC236}">
                <a16:creationId xmlns:a16="http://schemas.microsoft.com/office/drawing/2014/main" id="{0CA9AB4D-B03C-49EA-B043-BF074C6450F0}"/>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6" name="Table 3">
            <a:extLst>
              <a:ext uri="{FF2B5EF4-FFF2-40B4-BE49-F238E27FC236}">
                <a16:creationId xmlns:a16="http://schemas.microsoft.com/office/drawing/2014/main" id="{63318FCD-EC38-43AC-8E6F-7CA8E3A9B44E}"/>
              </a:ext>
            </a:extLst>
          </p:cNvPr>
          <p:cNvGraphicFramePr>
            <a:graphicFrameLocks noGrp="1"/>
          </p:cNvGraphicFramePr>
          <p:nvPr>
            <p:extLst>
              <p:ext uri="{D42A27DB-BD31-4B8C-83A1-F6EECF244321}">
                <p14:modId xmlns:p14="http://schemas.microsoft.com/office/powerpoint/2010/main" val="4227895584"/>
              </p:ext>
            </p:extLst>
          </p:nvPr>
        </p:nvGraphicFramePr>
        <p:xfrm>
          <a:off x="907876" y="2401181"/>
          <a:ext cx="10515600" cy="2530485"/>
        </p:xfrm>
        <a:graphic>
          <a:graphicData uri="http://schemas.openxmlformats.org/drawingml/2006/table">
            <a:tbl>
              <a:tblPr firstRow="1" bandRow="1">
                <a:tableStyleId>{21E4AEA4-8DFA-4A89-87EB-49C32662AFE0}</a:tableStyleId>
              </a:tblPr>
              <a:tblGrid>
                <a:gridCol w="5257800">
                  <a:extLst>
                    <a:ext uri="{9D8B030D-6E8A-4147-A177-3AD203B41FA5}">
                      <a16:colId xmlns:a16="http://schemas.microsoft.com/office/drawing/2014/main" val="4294189177"/>
                    </a:ext>
                  </a:extLst>
                </a:gridCol>
                <a:gridCol w="5257800">
                  <a:extLst>
                    <a:ext uri="{9D8B030D-6E8A-4147-A177-3AD203B41FA5}">
                      <a16:colId xmlns:a16="http://schemas.microsoft.com/office/drawing/2014/main" val="184440917"/>
                    </a:ext>
                  </a:extLst>
                </a:gridCol>
              </a:tblGrid>
              <a:tr h="722227">
                <a:tc>
                  <a:txBody>
                    <a:bodyPr/>
                    <a:lstStyle/>
                    <a:p>
                      <a:r>
                        <a:rPr lang="en-AU" sz="2800" dirty="0"/>
                        <a:t>Feature articles</a:t>
                      </a:r>
                    </a:p>
                  </a:txBody>
                  <a:tcPr/>
                </a:tc>
                <a:tc>
                  <a:txBody>
                    <a:bodyPr/>
                    <a:lstStyle/>
                    <a:p>
                      <a:r>
                        <a:rPr lang="en-AU" sz="2800" dirty="0"/>
                        <a:t>News articles</a:t>
                      </a:r>
                    </a:p>
                  </a:txBody>
                  <a:tcPr/>
                </a:tc>
                <a:extLst>
                  <a:ext uri="{0D108BD9-81ED-4DB2-BD59-A6C34878D82A}">
                    <a16:rowId xmlns:a16="http://schemas.microsoft.com/office/drawing/2014/main" val="816734205"/>
                  </a:ext>
                </a:extLst>
              </a:tr>
              <a:tr h="811399">
                <a:tc>
                  <a:txBody>
                    <a:bodyPr/>
                    <a:lstStyle/>
                    <a:p>
                      <a:r>
                        <a:rPr lang="en-AU" sz="2800" dirty="0"/>
                        <a:t>Contain no urgent content.</a:t>
                      </a:r>
                    </a:p>
                  </a:txBody>
                  <a:tcPr/>
                </a:tc>
                <a:tc>
                  <a:txBody>
                    <a:bodyPr/>
                    <a:lstStyle/>
                    <a:p>
                      <a:r>
                        <a:rPr lang="en-AU" sz="2800" dirty="0"/>
                        <a:t>Contain urgent facts and content.</a:t>
                      </a:r>
                    </a:p>
                  </a:txBody>
                  <a:tcPr/>
                </a:tc>
                <a:extLst>
                  <a:ext uri="{0D108BD9-81ED-4DB2-BD59-A6C34878D82A}">
                    <a16:rowId xmlns:a16="http://schemas.microsoft.com/office/drawing/2014/main" val="2205175948"/>
                  </a:ext>
                </a:extLst>
              </a:tr>
              <a:tr h="996859">
                <a:tc>
                  <a:txBody>
                    <a:bodyPr/>
                    <a:lstStyle/>
                    <a:p>
                      <a:r>
                        <a:rPr lang="en-AU" sz="2800" dirty="0"/>
                        <a:t>Are written any time after the event.</a:t>
                      </a:r>
                    </a:p>
                  </a:txBody>
                  <a:tcPr/>
                </a:tc>
                <a:tc>
                  <a:txBody>
                    <a:bodyPr/>
                    <a:lstStyle/>
                    <a:p>
                      <a:r>
                        <a:rPr lang="en-AU" sz="2800" dirty="0"/>
                        <a:t>Are written straight after the event.</a:t>
                      </a:r>
                    </a:p>
                  </a:txBody>
                  <a:tcPr/>
                </a:tc>
                <a:extLst>
                  <a:ext uri="{0D108BD9-81ED-4DB2-BD59-A6C34878D82A}">
                    <a16:rowId xmlns:a16="http://schemas.microsoft.com/office/drawing/2014/main" val="3452375211"/>
                  </a:ext>
                </a:extLst>
              </a:tr>
            </a:tbl>
          </a:graphicData>
        </a:graphic>
      </p:graphicFrame>
      <p:pic>
        <p:nvPicPr>
          <p:cNvPr id="4" name="Recorded Sound">
            <a:hlinkClick r:id="" action="ppaction://media"/>
            <a:extLst>
              <a:ext uri="{FF2B5EF4-FFF2-40B4-BE49-F238E27FC236}">
                <a16:creationId xmlns:a16="http://schemas.microsoft.com/office/drawing/2014/main" id="{04E7F38F-8702-424E-A216-B9CBA1AB81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7" name="TextBox 6">
            <a:extLst>
              <a:ext uri="{FF2B5EF4-FFF2-40B4-BE49-F238E27FC236}">
                <a16:creationId xmlns:a16="http://schemas.microsoft.com/office/drawing/2014/main" id="{8EDCA980-2E8B-45C0-8D9E-D7FE0F262395}"/>
              </a:ext>
            </a:extLst>
          </p:cNvPr>
          <p:cNvSpPr txBox="1"/>
          <p:nvPr/>
        </p:nvSpPr>
        <p:spPr>
          <a:xfrm>
            <a:off x="907876" y="1744745"/>
            <a:ext cx="2808718" cy="523220"/>
          </a:xfrm>
          <a:prstGeom prst="rect">
            <a:avLst/>
          </a:prstGeom>
          <a:noFill/>
        </p:spPr>
        <p:txBody>
          <a:bodyPr wrap="square" rtlCol="0">
            <a:spAutoFit/>
          </a:bodyPr>
          <a:lstStyle/>
          <a:p>
            <a:r>
              <a:rPr lang="en-AU" sz="2800" b="1" dirty="0"/>
              <a:t>1. Timing</a:t>
            </a:r>
          </a:p>
        </p:txBody>
      </p:sp>
    </p:spTree>
    <p:extLst>
      <p:ext uri="{BB962C8B-B14F-4D97-AF65-F5344CB8AC3E}">
        <p14:creationId xmlns:p14="http://schemas.microsoft.com/office/powerpoint/2010/main" val="2208171692"/>
      </p:ext>
    </p:extLst>
  </p:cSld>
  <p:clrMapOvr>
    <a:masterClrMapping/>
  </p:clrMapOvr>
  <mc:AlternateContent xmlns:mc="http://schemas.openxmlformats.org/markup-compatibility/2006">
    <mc:Choice xmlns:p14="http://schemas.microsoft.com/office/powerpoint/2010/main" Requires="p14">
      <p:transition spd="slow" p14:dur="2000" advTm="54437"/>
    </mc:Choice>
    <mc:Fallback>
      <p:transition spd="slow" advTm="54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ABB93-1410-4813-80B6-01243FE95EC2}"/>
              </a:ext>
            </a:extLst>
          </p:cNvPr>
          <p:cNvSpPr>
            <a:spLocks noGrp="1"/>
          </p:cNvSpPr>
          <p:nvPr>
            <p:ph type="title"/>
          </p:nvPr>
        </p:nvSpPr>
        <p:spPr>
          <a:xfrm>
            <a:off x="865631" y="773230"/>
            <a:ext cx="10515600" cy="603727"/>
          </a:xfrm>
        </p:spPr>
        <p:txBody>
          <a:bodyPr/>
          <a:lstStyle/>
          <a:p>
            <a:r>
              <a:rPr lang="en-AU">
                <a:ea typeface="Times New Roman" panose="02020603050405020304" pitchFamily="18" charset="0"/>
                <a:cs typeface="Times New Roman"/>
              </a:rPr>
              <a:t>Feature articles and news articles are different </a:t>
            </a:r>
            <a:br>
              <a:rPr lang="en-AU">
                <a:ea typeface="Times New Roman" panose="02020603050405020304" pitchFamily="18" charset="0"/>
                <a:cs typeface="Times New Roman"/>
              </a:rPr>
            </a:br>
            <a:endParaRPr lang="en-AU"/>
          </a:p>
        </p:txBody>
      </p:sp>
      <p:sp>
        <p:nvSpPr>
          <p:cNvPr id="5" name="TextBox 4">
            <a:extLst>
              <a:ext uri="{FF2B5EF4-FFF2-40B4-BE49-F238E27FC236}">
                <a16:creationId xmlns:a16="http://schemas.microsoft.com/office/drawing/2014/main" id="{6C822F00-3BFB-46E1-996A-1811CDA3CA75}"/>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6" name="Text Box 2">
            <a:extLst>
              <a:ext uri="{FF2B5EF4-FFF2-40B4-BE49-F238E27FC236}">
                <a16:creationId xmlns:a16="http://schemas.microsoft.com/office/drawing/2014/main" id="{09CA0901-3CC6-4245-9C79-5914024834D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7" name="Table 3">
            <a:extLst>
              <a:ext uri="{FF2B5EF4-FFF2-40B4-BE49-F238E27FC236}">
                <a16:creationId xmlns:a16="http://schemas.microsoft.com/office/drawing/2014/main" id="{50FAEA3F-FDB3-45F5-9F55-63870AF51B92}"/>
              </a:ext>
            </a:extLst>
          </p:cNvPr>
          <p:cNvGraphicFramePr>
            <a:graphicFrameLocks noGrp="1"/>
          </p:cNvGraphicFramePr>
          <p:nvPr>
            <p:extLst>
              <p:ext uri="{D42A27DB-BD31-4B8C-83A1-F6EECF244321}">
                <p14:modId xmlns:p14="http://schemas.microsoft.com/office/powerpoint/2010/main" val="739971639"/>
              </p:ext>
            </p:extLst>
          </p:nvPr>
        </p:nvGraphicFramePr>
        <p:xfrm>
          <a:off x="950279" y="1971764"/>
          <a:ext cx="10270682" cy="3853196"/>
        </p:xfrm>
        <a:graphic>
          <a:graphicData uri="http://schemas.openxmlformats.org/drawingml/2006/table">
            <a:tbl>
              <a:tblPr firstRow="1" bandRow="1">
                <a:tableStyleId>{21E4AEA4-8DFA-4A89-87EB-49C32662AFE0}</a:tableStyleId>
              </a:tblPr>
              <a:tblGrid>
                <a:gridCol w="5135341">
                  <a:extLst>
                    <a:ext uri="{9D8B030D-6E8A-4147-A177-3AD203B41FA5}">
                      <a16:colId xmlns:a16="http://schemas.microsoft.com/office/drawing/2014/main" val="4294189177"/>
                    </a:ext>
                  </a:extLst>
                </a:gridCol>
                <a:gridCol w="5135341">
                  <a:extLst>
                    <a:ext uri="{9D8B030D-6E8A-4147-A177-3AD203B41FA5}">
                      <a16:colId xmlns:a16="http://schemas.microsoft.com/office/drawing/2014/main" val="184440917"/>
                    </a:ext>
                  </a:extLst>
                </a:gridCol>
              </a:tblGrid>
              <a:tr h="0">
                <a:tc>
                  <a:txBody>
                    <a:bodyPr/>
                    <a:lstStyle/>
                    <a:p>
                      <a:r>
                        <a:rPr lang="en-AU" sz="2800" dirty="0"/>
                        <a:t>Feature articles</a:t>
                      </a:r>
                    </a:p>
                  </a:txBody>
                  <a:tcPr/>
                </a:tc>
                <a:tc>
                  <a:txBody>
                    <a:bodyPr/>
                    <a:lstStyle/>
                    <a:p>
                      <a:r>
                        <a:rPr lang="en-AU" sz="2800" dirty="0"/>
                        <a:t>News articles</a:t>
                      </a:r>
                    </a:p>
                  </a:txBody>
                  <a:tcPr/>
                </a:tc>
                <a:extLst>
                  <a:ext uri="{0D108BD9-81ED-4DB2-BD59-A6C34878D82A}">
                    <a16:rowId xmlns:a16="http://schemas.microsoft.com/office/drawing/2014/main" val="816734205"/>
                  </a:ext>
                </a:extLst>
              </a:tr>
              <a:tr h="1508627">
                <a:tc>
                  <a:txBody>
                    <a:bodyPr/>
                    <a:lstStyle/>
                    <a:p>
                      <a:r>
                        <a:rPr lang="en-AU" sz="2400" dirty="0"/>
                        <a:t>Include more detail, explanations and point of view or opinion around the topic, any facts used, people and events.</a:t>
                      </a:r>
                    </a:p>
                  </a:txBody>
                  <a:tcPr/>
                </a:tc>
                <a:tc>
                  <a:txBody>
                    <a:bodyPr/>
                    <a:lstStyle/>
                    <a:p>
                      <a:r>
                        <a:rPr lang="en-AU" sz="2400" dirty="0"/>
                        <a:t>Focus on the facts and remain impartial – don’t give a point of view.</a:t>
                      </a:r>
                    </a:p>
                  </a:txBody>
                  <a:tcPr/>
                </a:tc>
                <a:extLst>
                  <a:ext uri="{0D108BD9-81ED-4DB2-BD59-A6C34878D82A}">
                    <a16:rowId xmlns:a16="http://schemas.microsoft.com/office/drawing/2014/main" val="2205175948"/>
                  </a:ext>
                </a:extLst>
              </a:tr>
              <a:tr h="957596">
                <a:tc>
                  <a:txBody>
                    <a:bodyPr/>
                    <a:lstStyle/>
                    <a:p>
                      <a:r>
                        <a:rPr lang="en-AU" sz="2400" dirty="0"/>
                        <a:t>Can use more creative language and structure.</a:t>
                      </a:r>
                    </a:p>
                  </a:txBody>
                  <a:tcPr/>
                </a:tc>
                <a:tc>
                  <a:txBody>
                    <a:bodyPr/>
                    <a:lstStyle/>
                    <a:p>
                      <a:r>
                        <a:rPr lang="en-AU" sz="2400" dirty="0"/>
                        <a:t>Use a simple structure and effective words to deliver the facts quickly.</a:t>
                      </a:r>
                    </a:p>
                  </a:txBody>
                  <a:tcPr/>
                </a:tc>
                <a:extLst>
                  <a:ext uri="{0D108BD9-81ED-4DB2-BD59-A6C34878D82A}">
                    <a16:rowId xmlns:a16="http://schemas.microsoft.com/office/drawing/2014/main" val="3452375211"/>
                  </a:ext>
                </a:extLst>
              </a:tr>
              <a:tr h="794014">
                <a:tc>
                  <a:txBody>
                    <a:bodyPr/>
                    <a:lstStyle/>
                    <a:p>
                      <a:r>
                        <a:rPr lang="en-AU" sz="2400" dirty="0"/>
                        <a:t>Can be longer than a news article at around 2000 words.</a:t>
                      </a:r>
                    </a:p>
                  </a:txBody>
                  <a:tcPr/>
                </a:tc>
                <a:tc>
                  <a:txBody>
                    <a:bodyPr/>
                    <a:lstStyle/>
                    <a:p>
                      <a:r>
                        <a:rPr lang="en-AU" sz="2400" dirty="0"/>
                        <a:t>Usually average between 300 to 500 words.</a:t>
                      </a:r>
                    </a:p>
                  </a:txBody>
                  <a:tcPr/>
                </a:tc>
                <a:extLst>
                  <a:ext uri="{0D108BD9-81ED-4DB2-BD59-A6C34878D82A}">
                    <a16:rowId xmlns:a16="http://schemas.microsoft.com/office/drawing/2014/main" val="2737877555"/>
                  </a:ext>
                </a:extLst>
              </a:tr>
            </a:tbl>
          </a:graphicData>
        </a:graphic>
      </p:graphicFrame>
      <p:pic>
        <p:nvPicPr>
          <p:cNvPr id="8" name="Recorded Sound">
            <a:hlinkClick r:id="" action="ppaction://media"/>
            <a:extLst>
              <a:ext uri="{FF2B5EF4-FFF2-40B4-BE49-F238E27FC236}">
                <a16:creationId xmlns:a16="http://schemas.microsoft.com/office/drawing/2014/main" id="{9781FBF3-B22B-4D47-8C16-021B430243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3" name="TextBox 2">
            <a:extLst>
              <a:ext uri="{FF2B5EF4-FFF2-40B4-BE49-F238E27FC236}">
                <a16:creationId xmlns:a16="http://schemas.microsoft.com/office/drawing/2014/main" id="{A5AD3F8B-D081-4927-BCED-99A5CDB938DE}"/>
              </a:ext>
            </a:extLst>
          </p:cNvPr>
          <p:cNvSpPr txBox="1"/>
          <p:nvPr/>
        </p:nvSpPr>
        <p:spPr>
          <a:xfrm>
            <a:off x="865631" y="1448544"/>
            <a:ext cx="2524389" cy="523220"/>
          </a:xfrm>
          <a:prstGeom prst="rect">
            <a:avLst/>
          </a:prstGeom>
          <a:noFill/>
        </p:spPr>
        <p:txBody>
          <a:bodyPr wrap="square" rtlCol="0">
            <a:spAutoFit/>
          </a:bodyPr>
          <a:lstStyle/>
          <a:p>
            <a:r>
              <a:rPr lang="en-AU" sz="2800" b="1" dirty="0"/>
              <a:t>2. Writing style</a:t>
            </a:r>
          </a:p>
        </p:txBody>
      </p:sp>
    </p:spTree>
    <p:extLst>
      <p:ext uri="{BB962C8B-B14F-4D97-AF65-F5344CB8AC3E}">
        <p14:creationId xmlns:p14="http://schemas.microsoft.com/office/powerpoint/2010/main" val="3445766138"/>
      </p:ext>
    </p:extLst>
  </p:cSld>
  <p:clrMapOvr>
    <a:masterClrMapping/>
  </p:clrMapOvr>
  <mc:AlternateContent xmlns:mc="http://schemas.openxmlformats.org/markup-compatibility/2006">
    <mc:Choice xmlns:p14="http://schemas.microsoft.com/office/powerpoint/2010/main" Requires="p14">
      <p:transition spd="slow" p14:dur="2000" advTm="43431"/>
    </mc:Choice>
    <mc:Fallback>
      <p:transition spd="slow" advTm="4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64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6B7EA-02EE-43EA-848D-2AC27237B47C}"/>
              </a:ext>
            </a:extLst>
          </p:cNvPr>
          <p:cNvSpPr>
            <a:spLocks noGrp="1"/>
          </p:cNvSpPr>
          <p:nvPr>
            <p:ph type="title"/>
          </p:nvPr>
        </p:nvSpPr>
        <p:spPr>
          <a:xfrm>
            <a:off x="838200" y="789577"/>
            <a:ext cx="10515600" cy="669865"/>
          </a:xfrm>
        </p:spPr>
        <p:txBody>
          <a:bodyPr/>
          <a:lstStyle/>
          <a:p>
            <a:r>
              <a:rPr lang="en-AU" sz="3600">
                <a:ea typeface="Times New Roman" panose="02020603050405020304" pitchFamily="18" charset="0"/>
                <a:cs typeface="Times New Roman"/>
              </a:rPr>
              <a:t>Feature articles and news articles are different</a:t>
            </a:r>
            <a:endParaRPr lang="en-AU"/>
          </a:p>
        </p:txBody>
      </p:sp>
      <p:sp>
        <p:nvSpPr>
          <p:cNvPr id="5" name="TextBox 4">
            <a:extLst>
              <a:ext uri="{FF2B5EF4-FFF2-40B4-BE49-F238E27FC236}">
                <a16:creationId xmlns:a16="http://schemas.microsoft.com/office/drawing/2014/main" id="{A8978651-51CC-436E-8433-8B189F2D0201}"/>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10" name="Rectangle 1">
            <a:extLst>
              <a:ext uri="{FF2B5EF4-FFF2-40B4-BE49-F238E27FC236}">
                <a16:creationId xmlns:a16="http://schemas.microsoft.com/office/drawing/2014/main" id="{C196861F-0D10-4A59-8A60-E49BEA5BEF83}"/>
              </a:ext>
            </a:extLst>
          </p:cNvPr>
          <p:cNvSpPr>
            <a:spLocks noChangeArrowheads="1"/>
          </p:cNvSpPr>
          <p:nvPr/>
        </p:nvSpPr>
        <p:spPr bwMode="auto">
          <a:xfrm flipV="1">
            <a:off x="2745050" y="2554861"/>
            <a:ext cx="104189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38C94C10-2B2F-4003-BACB-A96789BA0A26}"/>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7" name="Table 3">
            <a:extLst>
              <a:ext uri="{FF2B5EF4-FFF2-40B4-BE49-F238E27FC236}">
                <a16:creationId xmlns:a16="http://schemas.microsoft.com/office/drawing/2014/main" id="{C6FD3B78-38BF-4731-8C21-7FE8CC4E4304}"/>
              </a:ext>
            </a:extLst>
          </p:cNvPr>
          <p:cNvGraphicFramePr>
            <a:graphicFrameLocks noGrp="1"/>
          </p:cNvGraphicFramePr>
          <p:nvPr>
            <p:extLst>
              <p:ext uri="{D42A27DB-BD31-4B8C-83A1-F6EECF244321}">
                <p14:modId xmlns:p14="http://schemas.microsoft.com/office/powerpoint/2010/main" val="130788406"/>
              </p:ext>
            </p:extLst>
          </p:nvPr>
        </p:nvGraphicFramePr>
        <p:xfrm>
          <a:off x="921321" y="2075297"/>
          <a:ext cx="10214992" cy="3881230"/>
        </p:xfrm>
        <a:graphic>
          <a:graphicData uri="http://schemas.openxmlformats.org/drawingml/2006/table">
            <a:tbl>
              <a:tblPr firstRow="1" bandRow="1">
                <a:tableStyleId>{21E4AEA4-8DFA-4A89-87EB-49C32662AFE0}</a:tableStyleId>
              </a:tblPr>
              <a:tblGrid>
                <a:gridCol w="5107496">
                  <a:extLst>
                    <a:ext uri="{9D8B030D-6E8A-4147-A177-3AD203B41FA5}">
                      <a16:colId xmlns:a16="http://schemas.microsoft.com/office/drawing/2014/main" val="4294189177"/>
                    </a:ext>
                  </a:extLst>
                </a:gridCol>
                <a:gridCol w="5107496">
                  <a:extLst>
                    <a:ext uri="{9D8B030D-6E8A-4147-A177-3AD203B41FA5}">
                      <a16:colId xmlns:a16="http://schemas.microsoft.com/office/drawing/2014/main" val="184440917"/>
                    </a:ext>
                  </a:extLst>
                </a:gridCol>
              </a:tblGrid>
              <a:tr h="672748">
                <a:tc>
                  <a:txBody>
                    <a:bodyPr/>
                    <a:lstStyle/>
                    <a:p>
                      <a:r>
                        <a:rPr lang="en-AU" sz="2800"/>
                        <a:t>Feature articles</a:t>
                      </a:r>
                    </a:p>
                  </a:txBody>
                  <a:tcPr/>
                </a:tc>
                <a:tc>
                  <a:txBody>
                    <a:bodyPr/>
                    <a:lstStyle/>
                    <a:p>
                      <a:r>
                        <a:rPr lang="en-AU" sz="2800"/>
                        <a:t>News articles</a:t>
                      </a:r>
                    </a:p>
                  </a:txBody>
                  <a:tcPr/>
                </a:tc>
                <a:extLst>
                  <a:ext uri="{0D108BD9-81ED-4DB2-BD59-A6C34878D82A}">
                    <a16:rowId xmlns:a16="http://schemas.microsoft.com/office/drawing/2014/main" val="816734205"/>
                  </a:ext>
                </a:extLst>
              </a:tr>
              <a:tr h="1187203">
                <a:tc>
                  <a:txBody>
                    <a:bodyPr/>
                    <a:lstStyle/>
                    <a:p>
                      <a:r>
                        <a:rPr lang="en-AU" sz="2400" dirty="0"/>
                        <a:t>Don’t give the news straight away. They hook the reader and keep them reading until the end.</a:t>
                      </a:r>
                    </a:p>
                  </a:txBody>
                  <a:tcPr/>
                </a:tc>
                <a:tc>
                  <a:txBody>
                    <a:bodyPr/>
                    <a:lstStyle/>
                    <a:p>
                      <a:r>
                        <a:rPr lang="en-AU" sz="2400" dirty="0"/>
                        <a:t>Tell what the main news is straight away.</a:t>
                      </a:r>
                    </a:p>
                  </a:txBody>
                  <a:tcPr/>
                </a:tc>
                <a:extLst>
                  <a:ext uri="{0D108BD9-81ED-4DB2-BD59-A6C34878D82A}">
                    <a16:rowId xmlns:a16="http://schemas.microsoft.com/office/drawing/2014/main" val="2205175948"/>
                  </a:ext>
                </a:extLst>
              </a:tr>
              <a:tr h="831042">
                <a:tc>
                  <a:txBody>
                    <a:bodyPr/>
                    <a:lstStyle/>
                    <a:p>
                      <a:r>
                        <a:rPr lang="en-AU" sz="2400" dirty="0"/>
                        <a:t>Don’t need to give the important details in the first 2 paragraphs.</a:t>
                      </a:r>
                    </a:p>
                  </a:txBody>
                  <a:tcPr/>
                </a:tc>
                <a:tc>
                  <a:txBody>
                    <a:bodyPr/>
                    <a:lstStyle/>
                    <a:p>
                      <a:r>
                        <a:rPr lang="en-AU" sz="2400" dirty="0"/>
                        <a:t>Give the most important details in the first 2 paragraphs.</a:t>
                      </a:r>
                    </a:p>
                  </a:txBody>
                  <a:tcPr/>
                </a:tc>
                <a:extLst>
                  <a:ext uri="{0D108BD9-81ED-4DB2-BD59-A6C34878D82A}">
                    <a16:rowId xmlns:a16="http://schemas.microsoft.com/office/drawing/2014/main" val="3452375211"/>
                  </a:ext>
                </a:extLst>
              </a:tr>
              <a:tr h="1187203">
                <a:tc>
                  <a:txBody>
                    <a:bodyPr/>
                    <a:lstStyle/>
                    <a:p>
                      <a:r>
                        <a:rPr lang="en-AU" sz="2400" dirty="0"/>
                        <a:t>End with readers feeling satisfied that they have gained some value from reading the story.</a:t>
                      </a:r>
                    </a:p>
                  </a:txBody>
                  <a:tcPr/>
                </a:tc>
                <a:tc>
                  <a:txBody>
                    <a:bodyPr/>
                    <a:lstStyle/>
                    <a:p>
                      <a:r>
                        <a:rPr lang="en-AU" sz="2400" dirty="0"/>
                        <a:t>Can end anywhere after the author has described the most important facts.</a:t>
                      </a:r>
                    </a:p>
                  </a:txBody>
                  <a:tcPr/>
                </a:tc>
                <a:extLst>
                  <a:ext uri="{0D108BD9-81ED-4DB2-BD59-A6C34878D82A}">
                    <a16:rowId xmlns:a16="http://schemas.microsoft.com/office/drawing/2014/main" val="2737877555"/>
                  </a:ext>
                </a:extLst>
              </a:tr>
            </a:tbl>
          </a:graphicData>
        </a:graphic>
      </p:graphicFrame>
      <p:pic>
        <p:nvPicPr>
          <p:cNvPr id="4" name="Recorded Sound">
            <a:hlinkClick r:id="" action="ppaction://media"/>
            <a:extLst>
              <a:ext uri="{FF2B5EF4-FFF2-40B4-BE49-F238E27FC236}">
                <a16:creationId xmlns:a16="http://schemas.microsoft.com/office/drawing/2014/main" id="{5B2190DA-E185-4B02-A592-AE9A03A2400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
        <p:nvSpPr>
          <p:cNvPr id="3" name="TextBox 2">
            <a:extLst>
              <a:ext uri="{FF2B5EF4-FFF2-40B4-BE49-F238E27FC236}">
                <a16:creationId xmlns:a16="http://schemas.microsoft.com/office/drawing/2014/main" id="{A797C44D-E6A7-4D8E-9BEF-3C8995A46BBC}"/>
              </a:ext>
            </a:extLst>
          </p:cNvPr>
          <p:cNvSpPr txBox="1"/>
          <p:nvPr/>
        </p:nvSpPr>
        <p:spPr>
          <a:xfrm>
            <a:off x="838200" y="1476995"/>
            <a:ext cx="3379839" cy="461665"/>
          </a:xfrm>
          <a:prstGeom prst="rect">
            <a:avLst/>
          </a:prstGeom>
          <a:noFill/>
        </p:spPr>
        <p:txBody>
          <a:bodyPr wrap="square" rtlCol="0">
            <a:spAutoFit/>
          </a:bodyPr>
          <a:lstStyle/>
          <a:p>
            <a:r>
              <a:rPr lang="en-AU" sz="2400" b="1"/>
              <a:t>3. Beginning and ending</a:t>
            </a:r>
          </a:p>
        </p:txBody>
      </p:sp>
    </p:spTree>
    <p:extLst>
      <p:ext uri="{BB962C8B-B14F-4D97-AF65-F5344CB8AC3E}">
        <p14:creationId xmlns:p14="http://schemas.microsoft.com/office/powerpoint/2010/main" val="1447815874"/>
      </p:ext>
    </p:extLst>
  </p:cSld>
  <p:clrMapOvr>
    <a:masterClrMapping/>
  </p:clrMapOvr>
  <mc:AlternateContent xmlns:mc="http://schemas.openxmlformats.org/markup-compatibility/2006">
    <mc:Choice xmlns:p14="http://schemas.microsoft.com/office/powerpoint/2010/main" Requires="p14">
      <p:transition spd="slow" p14:dur="2000" advTm="39994"/>
    </mc:Choice>
    <mc:Fallback>
      <p:transition spd="slow" advTm="39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8323341-BC21-41C8-A362-AD99B1EB4B40}"/>
              </a:ext>
            </a:extLst>
          </p:cNvPr>
          <p:cNvSpPr>
            <a:spLocks noGrp="1"/>
          </p:cNvSpPr>
          <p:nvPr>
            <p:ph type="title"/>
          </p:nvPr>
        </p:nvSpPr>
        <p:spPr>
          <a:xfrm>
            <a:off x="641391" y="764395"/>
            <a:ext cx="10515600" cy="659978"/>
          </a:xfrm>
        </p:spPr>
        <p:txBody>
          <a:bodyPr/>
          <a:lstStyle/>
          <a:p>
            <a:r>
              <a:rPr lang="en-AU"/>
              <a:t>Your turn</a:t>
            </a:r>
          </a:p>
        </p:txBody>
      </p:sp>
      <p:sp>
        <p:nvSpPr>
          <p:cNvPr id="8" name="Content Placeholder 7">
            <a:extLst>
              <a:ext uri="{FF2B5EF4-FFF2-40B4-BE49-F238E27FC236}">
                <a16:creationId xmlns:a16="http://schemas.microsoft.com/office/drawing/2014/main" id="{53512CD1-166F-4ED5-975C-E5908282E6F0}"/>
              </a:ext>
            </a:extLst>
          </p:cNvPr>
          <p:cNvSpPr>
            <a:spLocks noGrp="1"/>
          </p:cNvSpPr>
          <p:nvPr>
            <p:ph idx="1"/>
          </p:nvPr>
        </p:nvSpPr>
        <p:spPr>
          <a:xfrm>
            <a:off x="666750" y="1466850"/>
            <a:ext cx="8286493" cy="4385310"/>
          </a:xfrm>
        </p:spPr>
        <p:txBody>
          <a:bodyPr>
            <a:normAutofit/>
          </a:bodyPr>
          <a:lstStyle/>
          <a:p>
            <a:r>
              <a:rPr lang="en-AU" sz="2400" b="1" dirty="0"/>
              <a:t>Step 1</a:t>
            </a:r>
            <a:r>
              <a:rPr lang="en-AU" sz="2400" dirty="0"/>
              <a:t>: on paper or a device, create your own Venn diagram as shown below.</a:t>
            </a:r>
            <a:r>
              <a:rPr lang="en-AU" sz="2400" b="0" i="0" dirty="0">
                <a:solidFill>
                  <a:srgbClr val="000000"/>
                </a:solidFill>
                <a:effectLst/>
                <a:latin typeface="Times New Roman" panose="02020603050405020304" pitchFamily="18" charset="0"/>
              </a:rPr>
              <a:t>  </a:t>
            </a:r>
            <a:endParaRPr lang="en-AU" sz="2400" b="0" i="0" dirty="0">
              <a:solidFill>
                <a:srgbClr val="000000"/>
              </a:solidFill>
              <a:effectLst/>
              <a:highlight>
                <a:srgbClr val="FFFF00"/>
              </a:highlight>
            </a:endParaRPr>
          </a:p>
        </p:txBody>
      </p:sp>
      <p:sp>
        <p:nvSpPr>
          <p:cNvPr id="9" name="Text Placeholder 8">
            <a:extLst>
              <a:ext uri="{FF2B5EF4-FFF2-40B4-BE49-F238E27FC236}">
                <a16:creationId xmlns:a16="http://schemas.microsoft.com/office/drawing/2014/main" id="{C17F0D3F-02BA-4E85-8ECD-CAE72901C1CC}"/>
              </a:ext>
            </a:extLst>
          </p:cNvPr>
          <p:cNvSpPr>
            <a:spLocks noGrp="1"/>
          </p:cNvSpPr>
          <p:nvPr>
            <p:ph type="body" sz="quarter" idx="10"/>
          </p:nvPr>
        </p:nvSpPr>
        <p:spPr>
          <a:xfrm>
            <a:off x="8827141" y="1713048"/>
            <a:ext cx="2676525" cy="4105422"/>
          </a:xfrm>
        </p:spPr>
        <p:txBody>
          <a:bodyPr/>
          <a:lstStyle/>
          <a:p>
            <a:r>
              <a:rPr lang="en-AU" dirty="0"/>
              <a:t>A Venn diagram helps you to compare 2 things. It helps to group what’s different and what’s the same.</a:t>
            </a:r>
          </a:p>
        </p:txBody>
      </p:sp>
      <p:sp>
        <p:nvSpPr>
          <p:cNvPr id="6" name="TextBox 5">
            <a:extLst>
              <a:ext uri="{FF2B5EF4-FFF2-40B4-BE49-F238E27FC236}">
                <a16:creationId xmlns:a16="http://schemas.microsoft.com/office/drawing/2014/main" id="{8F55880F-E9B2-4CAE-84AA-15C6C2632538}"/>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10" name="Text Box 2">
            <a:extLst>
              <a:ext uri="{FF2B5EF4-FFF2-40B4-BE49-F238E27FC236}">
                <a16:creationId xmlns:a16="http://schemas.microsoft.com/office/drawing/2014/main" id="{8D05DC4F-B64B-469F-B607-45B278765A8E}"/>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0E5ED63A-7C53-40EE-87F0-8A3258D2C648}"/>
              </a:ext>
            </a:extLst>
          </p:cNvPr>
          <p:cNvGrpSpPr/>
          <p:nvPr/>
        </p:nvGrpSpPr>
        <p:grpSpPr>
          <a:xfrm>
            <a:off x="1022197" y="2250831"/>
            <a:ext cx="6874028" cy="3601329"/>
            <a:chOff x="5435936" y="1745703"/>
            <a:chExt cx="6471845" cy="3929008"/>
          </a:xfrm>
        </p:grpSpPr>
        <p:sp>
          <p:nvSpPr>
            <p:cNvPr id="12" name="Oval 11">
              <a:extLst>
                <a:ext uri="{FF2B5EF4-FFF2-40B4-BE49-F238E27FC236}">
                  <a16:creationId xmlns:a16="http://schemas.microsoft.com/office/drawing/2014/main" id="{EB4C45A6-106B-4417-BDA9-9090B1F4B873}"/>
                </a:ext>
              </a:extLst>
            </p:cNvPr>
            <p:cNvSpPr/>
            <p:nvPr/>
          </p:nvSpPr>
          <p:spPr>
            <a:xfrm>
              <a:off x="5435936"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D4BB4E05-82EB-459E-8EB7-70C7D93B094D}"/>
                </a:ext>
              </a:extLst>
            </p:cNvPr>
            <p:cNvSpPr/>
            <p:nvPr/>
          </p:nvSpPr>
          <p:spPr>
            <a:xfrm>
              <a:off x="7958967"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Box 13">
            <a:extLst>
              <a:ext uri="{FF2B5EF4-FFF2-40B4-BE49-F238E27FC236}">
                <a16:creationId xmlns:a16="http://schemas.microsoft.com/office/drawing/2014/main" id="{7C9B7DC7-3C41-4AD5-929A-494450831BBD}"/>
              </a:ext>
            </a:extLst>
          </p:cNvPr>
          <p:cNvSpPr txBox="1"/>
          <p:nvPr/>
        </p:nvSpPr>
        <p:spPr>
          <a:xfrm>
            <a:off x="2234358" y="2362200"/>
            <a:ext cx="1769884" cy="369332"/>
          </a:xfrm>
          <a:prstGeom prst="rect">
            <a:avLst/>
          </a:prstGeom>
          <a:noFill/>
        </p:spPr>
        <p:txBody>
          <a:bodyPr wrap="square" lIns="91440" tIns="45720" rIns="91440" bIns="45720" rtlCol="0" anchor="t">
            <a:spAutoFit/>
          </a:bodyPr>
          <a:lstStyle/>
          <a:p>
            <a:r>
              <a:rPr lang="en-AU" b="1"/>
              <a:t>Feature articles</a:t>
            </a:r>
          </a:p>
        </p:txBody>
      </p:sp>
      <p:sp>
        <p:nvSpPr>
          <p:cNvPr id="15" name="TextBox 14">
            <a:extLst>
              <a:ext uri="{FF2B5EF4-FFF2-40B4-BE49-F238E27FC236}">
                <a16:creationId xmlns:a16="http://schemas.microsoft.com/office/drawing/2014/main" id="{DCA99568-8C9E-4A8C-AEB7-CE99926A123A}"/>
              </a:ext>
            </a:extLst>
          </p:cNvPr>
          <p:cNvSpPr txBox="1"/>
          <p:nvPr/>
        </p:nvSpPr>
        <p:spPr>
          <a:xfrm>
            <a:off x="3911219" y="3176959"/>
            <a:ext cx="1298017" cy="338554"/>
          </a:xfrm>
          <a:prstGeom prst="rect">
            <a:avLst/>
          </a:prstGeom>
          <a:noFill/>
        </p:spPr>
        <p:txBody>
          <a:bodyPr wrap="square" lIns="91440" tIns="45720" rIns="91440" bIns="45720" rtlCol="0" anchor="t">
            <a:spAutoFit/>
          </a:bodyPr>
          <a:lstStyle/>
          <a:p>
            <a:r>
              <a:rPr lang="en-AU" sz="1600" b="1"/>
              <a:t>Similarities</a:t>
            </a:r>
          </a:p>
        </p:txBody>
      </p:sp>
      <p:sp>
        <p:nvSpPr>
          <p:cNvPr id="16" name="TextBox 15">
            <a:extLst>
              <a:ext uri="{FF2B5EF4-FFF2-40B4-BE49-F238E27FC236}">
                <a16:creationId xmlns:a16="http://schemas.microsoft.com/office/drawing/2014/main" id="{97B28CF8-6AB7-4E68-B31D-1384050101DF}"/>
              </a:ext>
            </a:extLst>
          </p:cNvPr>
          <p:cNvSpPr txBox="1"/>
          <p:nvPr/>
        </p:nvSpPr>
        <p:spPr>
          <a:xfrm>
            <a:off x="5216403" y="2428875"/>
            <a:ext cx="1769884" cy="369332"/>
          </a:xfrm>
          <a:prstGeom prst="rect">
            <a:avLst/>
          </a:prstGeom>
          <a:noFill/>
        </p:spPr>
        <p:txBody>
          <a:bodyPr wrap="square" lIns="91440" tIns="45720" rIns="91440" bIns="45720" rtlCol="0" anchor="t">
            <a:spAutoFit/>
          </a:bodyPr>
          <a:lstStyle/>
          <a:p>
            <a:r>
              <a:rPr lang="en-AU" b="1"/>
              <a:t>News articles</a:t>
            </a:r>
          </a:p>
        </p:txBody>
      </p:sp>
      <p:pic>
        <p:nvPicPr>
          <p:cNvPr id="2" name="Recorded Sound">
            <a:hlinkClick r:id="" action="ppaction://media"/>
            <a:extLst>
              <a:ext uri="{FF2B5EF4-FFF2-40B4-BE49-F238E27FC236}">
                <a16:creationId xmlns:a16="http://schemas.microsoft.com/office/drawing/2014/main" id="{EC5A7253-E4BE-423A-B7D9-E0D3396184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949889065"/>
      </p:ext>
    </p:extLst>
  </p:cSld>
  <p:clrMapOvr>
    <a:masterClrMapping/>
  </p:clrMapOvr>
  <mc:AlternateContent xmlns:mc="http://schemas.openxmlformats.org/markup-compatibility/2006">
    <mc:Choice xmlns:p14="http://schemas.microsoft.com/office/powerpoint/2010/main" Requires="p14">
      <p:transition spd="slow" p14:dur="2000" advTm="17147"/>
    </mc:Choice>
    <mc:Fallback>
      <p:transition spd="slow" advTm="17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5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838200" y="791770"/>
            <a:ext cx="10515600" cy="659978"/>
          </a:xfrm>
        </p:spPr>
        <p:txBody>
          <a:bodyPr/>
          <a:lstStyle/>
          <a:p>
            <a:r>
              <a:rPr lang="en-AU"/>
              <a:t>Your turn</a:t>
            </a:r>
          </a:p>
        </p:txBody>
      </p:sp>
      <p:sp>
        <p:nvSpPr>
          <p:cNvPr id="3" name="TextBox 2">
            <a:extLst>
              <a:ext uri="{FF2B5EF4-FFF2-40B4-BE49-F238E27FC236}">
                <a16:creationId xmlns:a16="http://schemas.microsoft.com/office/drawing/2014/main" id="{A456F2DC-ED39-423C-8489-28D7D8B7574B}"/>
              </a:ext>
            </a:extLst>
          </p:cNvPr>
          <p:cNvSpPr txBox="1"/>
          <p:nvPr/>
        </p:nvSpPr>
        <p:spPr>
          <a:xfrm>
            <a:off x="838200" y="1414117"/>
            <a:ext cx="9629273" cy="1846659"/>
          </a:xfrm>
          <a:prstGeom prst="rect">
            <a:avLst/>
          </a:prstGeom>
          <a:noFill/>
        </p:spPr>
        <p:txBody>
          <a:bodyPr wrap="square" rtlCol="0">
            <a:spAutoFit/>
          </a:bodyPr>
          <a:lstStyle/>
          <a:p>
            <a:r>
              <a:rPr lang="en-AU" sz="2400" b="1" dirty="0"/>
              <a:t>Step 2</a:t>
            </a:r>
            <a:r>
              <a:rPr lang="en-AU" sz="2400" dirty="0"/>
              <a:t>: list the similarities between feature articles and news articles in the centre section (similarities) and the differences in the side sections under the correct headings.</a:t>
            </a:r>
          </a:p>
          <a:p>
            <a:r>
              <a:rPr lang="en-AU" sz="2400" dirty="0"/>
              <a:t>This is an example: </a:t>
            </a:r>
            <a:endParaRPr lang="en-AU" dirty="0"/>
          </a:p>
          <a:p>
            <a:endParaRPr lang="en-AU" dirty="0"/>
          </a:p>
        </p:txBody>
      </p:sp>
      <p:sp>
        <p:nvSpPr>
          <p:cNvPr id="5" name="Text Box 2">
            <a:extLst>
              <a:ext uri="{FF2B5EF4-FFF2-40B4-BE49-F238E27FC236}">
                <a16:creationId xmlns:a16="http://schemas.microsoft.com/office/drawing/2014/main" id="{67A09F49-0E16-40A7-9BBB-DE79D38B7049}"/>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675AF449-DC0C-4A89-97CF-424BBFC22DA5}"/>
              </a:ext>
            </a:extLst>
          </p:cNvPr>
          <p:cNvGrpSpPr/>
          <p:nvPr/>
        </p:nvGrpSpPr>
        <p:grpSpPr>
          <a:xfrm>
            <a:off x="1810368" y="3161724"/>
            <a:ext cx="6981091" cy="3093184"/>
            <a:chOff x="5435936" y="1745703"/>
            <a:chExt cx="6471845" cy="3929008"/>
          </a:xfrm>
        </p:grpSpPr>
        <p:sp>
          <p:nvSpPr>
            <p:cNvPr id="7" name="Oval 6">
              <a:extLst>
                <a:ext uri="{FF2B5EF4-FFF2-40B4-BE49-F238E27FC236}">
                  <a16:creationId xmlns:a16="http://schemas.microsoft.com/office/drawing/2014/main" id="{F50F8977-B58B-4B5B-AD67-64CD43DBAB01}"/>
                </a:ext>
              </a:extLst>
            </p:cNvPr>
            <p:cNvSpPr/>
            <p:nvPr/>
          </p:nvSpPr>
          <p:spPr>
            <a:xfrm>
              <a:off x="5435936"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A5CCE5A6-1EFB-4F89-93B0-CA6B5013C2A2}"/>
                </a:ext>
              </a:extLst>
            </p:cNvPr>
            <p:cNvSpPr/>
            <p:nvPr/>
          </p:nvSpPr>
          <p:spPr>
            <a:xfrm>
              <a:off x="7958967"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372951FC-7592-4C05-B28E-DEE5378A36E3}"/>
              </a:ext>
            </a:extLst>
          </p:cNvPr>
          <p:cNvSpPr txBox="1"/>
          <p:nvPr/>
        </p:nvSpPr>
        <p:spPr>
          <a:xfrm>
            <a:off x="3202765" y="3202561"/>
            <a:ext cx="1769884" cy="369332"/>
          </a:xfrm>
          <a:prstGeom prst="rect">
            <a:avLst/>
          </a:prstGeom>
          <a:noFill/>
        </p:spPr>
        <p:txBody>
          <a:bodyPr wrap="square" lIns="91440" tIns="45720" rIns="91440" bIns="45720" rtlCol="0" anchor="t">
            <a:spAutoFit/>
          </a:bodyPr>
          <a:lstStyle/>
          <a:p>
            <a:r>
              <a:rPr lang="en-AU" b="1"/>
              <a:t>Feature articles</a:t>
            </a:r>
          </a:p>
        </p:txBody>
      </p:sp>
      <p:sp>
        <p:nvSpPr>
          <p:cNvPr id="9" name="TextBox 8">
            <a:extLst>
              <a:ext uri="{FF2B5EF4-FFF2-40B4-BE49-F238E27FC236}">
                <a16:creationId xmlns:a16="http://schemas.microsoft.com/office/drawing/2014/main" id="{5EBEADC7-DC4C-47F6-9D39-89DE9727B15B}"/>
              </a:ext>
            </a:extLst>
          </p:cNvPr>
          <p:cNvSpPr txBox="1"/>
          <p:nvPr/>
        </p:nvSpPr>
        <p:spPr>
          <a:xfrm>
            <a:off x="5997112" y="3209280"/>
            <a:ext cx="1769884" cy="369332"/>
          </a:xfrm>
          <a:prstGeom prst="rect">
            <a:avLst/>
          </a:prstGeom>
          <a:noFill/>
        </p:spPr>
        <p:txBody>
          <a:bodyPr wrap="square" lIns="91440" tIns="45720" rIns="91440" bIns="45720" rtlCol="0" anchor="t">
            <a:spAutoFit/>
          </a:bodyPr>
          <a:lstStyle/>
          <a:p>
            <a:r>
              <a:rPr lang="en-AU" b="1"/>
              <a:t>News articles</a:t>
            </a:r>
          </a:p>
        </p:txBody>
      </p:sp>
      <p:sp>
        <p:nvSpPr>
          <p:cNvPr id="10" name="TextBox 9">
            <a:extLst>
              <a:ext uri="{FF2B5EF4-FFF2-40B4-BE49-F238E27FC236}">
                <a16:creationId xmlns:a16="http://schemas.microsoft.com/office/drawing/2014/main" id="{40AC6EBF-B4F9-47A0-8D7A-8C4AD17CD98E}"/>
              </a:ext>
            </a:extLst>
          </p:cNvPr>
          <p:cNvSpPr txBox="1"/>
          <p:nvPr/>
        </p:nvSpPr>
        <p:spPr>
          <a:xfrm>
            <a:off x="4741386" y="3890306"/>
            <a:ext cx="1176906" cy="338554"/>
          </a:xfrm>
          <a:prstGeom prst="rect">
            <a:avLst/>
          </a:prstGeom>
          <a:noFill/>
        </p:spPr>
        <p:txBody>
          <a:bodyPr wrap="square" lIns="91440" tIns="45720" rIns="91440" bIns="45720" rtlCol="0" anchor="t">
            <a:spAutoFit/>
          </a:bodyPr>
          <a:lstStyle/>
          <a:p>
            <a:r>
              <a:rPr lang="en-AU" sz="1600" b="1" dirty="0"/>
              <a:t>Similarities</a:t>
            </a:r>
          </a:p>
        </p:txBody>
      </p:sp>
      <p:sp>
        <p:nvSpPr>
          <p:cNvPr id="13" name="TextBox 12">
            <a:extLst>
              <a:ext uri="{FF2B5EF4-FFF2-40B4-BE49-F238E27FC236}">
                <a16:creationId xmlns:a16="http://schemas.microsoft.com/office/drawing/2014/main" id="{25EE9BE4-BAB4-4735-8916-1C31D5A9129C}"/>
              </a:ext>
            </a:extLst>
          </p:cNvPr>
          <p:cNvSpPr txBox="1"/>
          <p:nvPr/>
        </p:nvSpPr>
        <p:spPr>
          <a:xfrm>
            <a:off x="2511640" y="3696406"/>
            <a:ext cx="1857375" cy="526663"/>
          </a:xfrm>
          <a:prstGeom prst="rect">
            <a:avLst/>
          </a:prstGeom>
          <a:noFill/>
        </p:spPr>
        <p:txBody>
          <a:bodyPr wrap="square" rtlCol="0">
            <a:spAutoFit/>
          </a:bodyPr>
          <a:lstStyle/>
          <a:p>
            <a:endParaRPr lang="en-AU"/>
          </a:p>
        </p:txBody>
      </p:sp>
      <p:sp>
        <p:nvSpPr>
          <p:cNvPr id="14" name="TextBox 13">
            <a:extLst>
              <a:ext uri="{FF2B5EF4-FFF2-40B4-BE49-F238E27FC236}">
                <a16:creationId xmlns:a16="http://schemas.microsoft.com/office/drawing/2014/main" id="{51AD82B4-1967-46DA-AFFA-4A5184815429}"/>
              </a:ext>
            </a:extLst>
          </p:cNvPr>
          <p:cNvSpPr txBox="1"/>
          <p:nvPr/>
        </p:nvSpPr>
        <p:spPr>
          <a:xfrm>
            <a:off x="2258805" y="3696406"/>
            <a:ext cx="2414866" cy="923330"/>
          </a:xfrm>
          <a:prstGeom prst="rect">
            <a:avLst/>
          </a:prstGeom>
          <a:noFill/>
        </p:spPr>
        <p:txBody>
          <a:bodyPr wrap="square" rtlCol="0">
            <a:spAutoFit/>
          </a:bodyPr>
          <a:lstStyle/>
          <a:p>
            <a:pPr marL="285750" indent="-285750">
              <a:buFont typeface="Arial" panose="020B0604020202020204" pitchFamily="34" charset="0"/>
              <a:buChar char="•"/>
            </a:pPr>
            <a:r>
              <a:rPr lang="en-AU" dirty="0"/>
              <a:t>Have a point of view to persuade the reader.</a:t>
            </a:r>
          </a:p>
        </p:txBody>
      </p:sp>
      <p:sp>
        <p:nvSpPr>
          <p:cNvPr id="15" name="TextBox 14">
            <a:extLst>
              <a:ext uri="{FF2B5EF4-FFF2-40B4-BE49-F238E27FC236}">
                <a16:creationId xmlns:a16="http://schemas.microsoft.com/office/drawing/2014/main" id="{5540F01F-62DE-4F7F-9206-1DEA0C8BEF50}"/>
              </a:ext>
            </a:extLst>
          </p:cNvPr>
          <p:cNvSpPr txBox="1"/>
          <p:nvPr/>
        </p:nvSpPr>
        <p:spPr>
          <a:xfrm>
            <a:off x="5986008" y="3636571"/>
            <a:ext cx="2095500" cy="646331"/>
          </a:xfrm>
          <a:prstGeom prst="rect">
            <a:avLst/>
          </a:prstGeom>
          <a:noFill/>
        </p:spPr>
        <p:txBody>
          <a:bodyPr wrap="square" rtlCol="0">
            <a:spAutoFit/>
          </a:bodyPr>
          <a:lstStyle/>
          <a:p>
            <a:pPr marL="285750" indent="-285750">
              <a:buFont typeface="Arial" panose="020B0604020202020204" pitchFamily="34" charset="0"/>
              <a:buChar char="•"/>
            </a:pPr>
            <a:r>
              <a:rPr lang="en-AU" dirty="0"/>
              <a:t>Written straight after an event.</a:t>
            </a:r>
          </a:p>
        </p:txBody>
      </p:sp>
      <p:sp>
        <p:nvSpPr>
          <p:cNvPr id="16" name="TextBox 15">
            <a:extLst>
              <a:ext uri="{FF2B5EF4-FFF2-40B4-BE49-F238E27FC236}">
                <a16:creationId xmlns:a16="http://schemas.microsoft.com/office/drawing/2014/main" id="{110B7768-FB01-4335-B821-DD483A90E317}"/>
              </a:ext>
            </a:extLst>
          </p:cNvPr>
          <p:cNvSpPr txBox="1"/>
          <p:nvPr/>
        </p:nvSpPr>
        <p:spPr>
          <a:xfrm>
            <a:off x="4539322" y="4124261"/>
            <a:ext cx="1492350" cy="1200329"/>
          </a:xfrm>
          <a:prstGeom prst="rect">
            <a:avLst/>
          </a:prstGeom>
          <a:noFill/>
        </p:spPr>
        <p:txBody>
          <a:bodyPr wrap="square" rtlCol="0">
            <a:spAutoFit/>
          </a:bodyPr>
          <a:lstStyle/>
          <a:p>
            <a:pPr marL="171450" indent="-171450">
              <a:buFont typeface="Arial" panose="020B0604020202020204" pitchFamily="34" charset="0"/>
              <a:buChar char="•"/>
            </a:pPr>
            <a:r>
              <a:rPr lang="en-AU" dirty="0"/>
              <a:t>Both have a heading, paragraphs and images.</a:t>
            </a:r>
          </a:p>
        </p:txBody>
      </p:sp>
      <p:pic>
        <p:nvPicPr>
          <p:cNvPr id="17" name="Recorded Sound">
            <a:hlinkClick r:id="" action="ppaction://media"/>
            <a:extLst>
              <a:ext uri="{FF2B5EF4-FFF2-40B4-BE49-F238E27FC236}">
                <a16:creationId xmlns:a16="http://schemas.microsoft.com/office/drawing/2014/main" id="{52773D8E-8774-4543-8236-E3EBDCEE9618}"/>
              </a:ext>
            </a:extLst>
          </p:cNvPr>
          <p:cNvPicPr>
            <a:picLocks noChangeAspect="1"/>
          </p:cNvPicPr>
          <p:nvPr>
            <a:audioFile r:link="rId1"/>
            <p:extLst>
              <p:ext uri="{DAA4B4D4-6D71-4841-9C94-3DE7FCFB9230}">
                <p14:media xmlns:p14="http://schemas.microsoft.com/office/powerpoint/2010/main" r:embed="rId2">
                  <p14:trim st="2768"/>
                </p14:media>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18482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61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7"/>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a:xfrm>
            <a:off x="769331" y="792410"/>
            <a:ext cx="10515600" cy="659978"/>
          </a:xfrm>
        </p:spPr>
        <p:txBody>
          <a:bodyPr/>
          <a:lstStyle/>
          <a:p>
            <a:r>
              <a:rPr lang="en-AU"/>
              <a:t>Take away task </a:t>
            </a:r>
          </a:p>
        </p:txBody>
      </p:sp>
      <p:sp>
        <p:nvSpPr>
          <p:cNvPr id="5" name="Text Box 2">
            <a:extLst>
              <a:ext uri="{FF2B5EF4-FFF2-40B4-BE49-F238E27FC236}">
                <a16:creationId xmlns:a16="http://schemas.microsoft.com/office/drawing/2014/main" id="{5B5E9503-3FAB-4E2B-AFEE-9A3DE191532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958A92F-52DF-4101-9663-A70BD5514F38}"/>
              </a:ext>
            </a:extLst>
          </p:cNvPr>
          <p:cNvGrpSpPr/>
          <p:nvPr/>
        </p:nvGrpSpPr>
        <p:grpSpPr>
          <a:xfrm>
            <a:off x="1336431" y="1632989"/>
            <a:ext cx="8792307" cy="4342299"/>
            <a:chOff x="5435936" y="1745703"/>
            <a:chExt cx="6471845" cy="3929008"/>
          </a:xfrm>
        </p:grpSpPr>
        <p:sp>
          <p:nvSpPr>
            <p:cNvPr id="7" name="Oval 6">
              <a:extLst>
                <a:ext uri="{FF2B5EF4-FFF2-40B4-BE49-F238E27FC236}">
                  <a16:creationId xmlns:a16="http://schemas.microsoft.com/office/drawing/2014/main" id="{E67BD432-47D9-4F76-BCCD-1B4C1EC88E46}"/>
                </a:ext>
              </a:extLst>
            </p:cNvPr>
            <p:cNvSpPr/>
            <p:nvPr/>
          </p:nvSpPr>
          <p:spPr>
            <a:xfrm>
              <a:off x="5435936"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BE965F3A-A17E-4DBA-BA51-0A87A48F0232}"/>
                </a:ext>
              </a:extLst>
            </p:cNvPr>
            <p:cNvSpPr/>
            <p:nvPr/>
          </p:nvSpPr>
          <p:spPr>
            <a:xfrm>
              <a:off x="7958967" y="1745703"/>
              <a:ext cx="3948814" cy="3929008"/>
            </a:xfrm>
            <a:prstGeom prst="ellipse">
              <a:avLst/>
            </a:prstGeom>
            <a:noFill/>
            <a:ln w="38100">
              <a:solidFill>
                <a:srgbClr val="397A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TextBox 3">
            <a:extLst>
              <a:ext uri="{FF2B5EF4-FFF2-40B4-BE49-F238E27FC236}">
                <a16:creationId xmlns:a16="http://schemas.microsoft.com/office/drawing/2014/main" id="{C0984227-6928-4918-ABA2-A117B9B0E168}"/>
              </a:ext>
            </a:extLst>
          </p:cNvPr>
          <p:cNvSpPr txBox="1"/>
          <p:nvPr/>
        </p:nvSpPr>
        <p:spPr>
          <a:xfrm>
            <a:off x="5120055" y="2580542"/>
            <a:ext cx="1494692" cy="369332"/>
          </a:xfrm>
          <a:prstGeom prst="rect">
            <a:avLst/>
          </a:prstGeom>
          <a:noFill/>
        </p:spPr>
        <p:txBody>
          <a:bodyPr wrap="square" lIns="91440" tIns="45720" rIns="91440" bIns="45720" rtlCol="0" anchor="t">
            <a:spAutoFit/>
          </a:bodyPr>
          <a:lstStyle/>
          <a:p>
            <a:r>
              <a:rPr lang="en-AU" b="1"/>
              <a:t>Similarities</a:t>
            </a:r>
          </a:p>
        </p:txBody>
      </p:sp>
      <p:sp>
        <p:nvSpPr>
          <p:cNvPr id="9" name="TextBox 8">
            <a:extLst>
              <a:ext uri="{FF2B5EF4-FFF2-40B4-BE49-F238E27FC236}">
                <a16:creationId xmlns:a16="http://schemas.microsoft.com/office/drawing/2014/main" id="{B7336CA1-53CF-4FE0-8D45-78DF268B0E6B}"/>
              </a:ext>
            </a:extLst>
          </p:cNvPr>
          <p:cNvSpPr txBox="1"/>
          <p:nvPr/>
        </p:nvSpPr>
        <p:spPr>
          <a:xfrm>
            <a:off x="3273424" y="1737434"/>
            <a:ext cx="2652592" cy="369332"/>
          </a:xfrm>
          <a:prstGeom prst="rect">
            <a:avLst/>
          </a:prstGeom>
          <a:noFill/>
        </p:spPr>
        <p:txBody>
          <a:bodyPr wrap="square" lIns="91440" tIns="45720" rIns="91440" bIns="45720" rtlCol="0" anchor="t">
            <a:spAutoFit/>
          </a:bodyPr>
          <a:lstStyle/>
          <a:p>
            <a:r>
              <a:rPr lang="en-AU" b="1"/>
              <a:t>Feature articles</a:t>
            </a:r>
          </a:p>
        </p:txBody>
      </p:sp>
      <p:sp>
        <p:nvSpPr>
          <p:cNvPr id="10" name="TextBox 9">
            <a:extLst>
              <a:ext uri="{FF2B5EF4-FFF2-40B4-BE49-F238E27FC236}">
                <a16:creationId xmlns:a16="http://schemas.microsoft.com/office/drawing/2014/main" id="{E210E2C2-09F7-43CB-8B5D-0442C9597A3B}"/>
              </a:ext>
            </a:extLst>
          </p:cNvPr>
          <p:cNvSpPr txBox="1"/>
          <p:nvPr/>
        </p:nvSpPr>
        <p:spPr>
          <a:xfrm>
            <a:off x="6701081" y="1737434"/>
            <a:ext cx="2812196" cy="369332"/>
          </a:xfrm>
          <a:prstGeom prst="rect">
            <a:avLst/>
          </a:prstGeom>
          <a:noFill/>
        </p:spPr>
        <p:txBody>
          <a:bodyPr wrap="square" lIns="91440" tIns="45720" rIns="91440" bIns="45720" rtlCol="0" anchor="t">
            <a:spAutoFit/>
          </a:bodyPr>
          <a:lstStyle/>
          <a:p>
            <a:r>
              <a:rPr lang="en-AU" b="1"/>
              <a:t>News articles</a:t>
            </a:r>
          </a:p>
        </p:txBody>
      </p:sp>
      <p:pic>
        <p:nvPicPr>
          <p:cNvPr id="14" name="Recorded Sound">
            <a:hlinkClick r:id="" action="ppaction://media"/>
            <a:extLst>
              <a:ext uri="{FF2B5EF4-FFF2-40B4-BE49-F238E27FC236}">
                <a16:creationId xmlns:a16="http://schemas.microsoft.com/office/drawing/2014/main" id="{C74560B2-5AF6-4664-AAD9-9B31C541057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556716730"/>
      </p:ext>
    </p:extLst>
  </p:cSld>
  <p:clrMapOvr>
    <a:masterClrMapping/>
  </p:clrMapOvr>
  <mc:AlternateContent xmlns:mc="http://schemas.openxmlformats.org/markup-compatibility/2006">
    <mc:Choice xmlns:p14="http://schemas.microsoft.com/office/powerpoint/2010/main" Requires="p14">
      <p:transition spd="slow" p14:dur="2000" advTm="30312"/>
    </mc:Choice>
    <mc:Fallback>
      <p:transition spd="slow" advTm="30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9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Daily reading routine</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pPr marL="514350" indent="-514350" algn="l" rtl="0" fontAlgn="base">
              <a:lnSpc>
                <a:spcPct val="100000"/>
              </a:lnSpc>
              <a:buFont typeface="+mj-lt"/>
              <a:buAutoNum type="arabicPeriod"/>
            </a:pPr>
            <a:r>
              <a:rPr lang="en-AU" b="0" i="0" u="none" strike="noStrike" dirty="0">
                <a:solidFill>
                  <a:srgbClr val="000000"/>
                </a:solidFill>
                <a:effectLst/>
              </a:rPr>
              <a:t>Choose something to read.</a:t>
            </a:r>
            <a:r>
              <a:rPr lang="en-US" b="0" i="0" dirty="0">
                <a:solidFill>
                  <a:srgbClr val="000000"/>
                </a:solidFill>
                <a:effectLst/>
              </a:rPr>
              <a:t>​</a:t>
            </a:r>
          </a:p>
          <a:p>
            <a:pPr marL="514350" indent="-514350" algn="l" rtl="0" fontAlgn="base">
              <a:lnSpc>
                <a:spcPct val="100000"/>
              </a:lnSpc>
              <a:buFont typeface="+mj-lt"/>
              <a:buAutoNum type="arabicPeriod"/>
            </a:pPr>
            <a:r>
              <a:rPr lang="en-AU" b="0" i="0" u="none" strike="noStrike" dirty="0">
                <a:solidFill>
                  <a:srgbClr val="000000"/>
                </a:solidFill>
                <a:effectLst/>
              </a:rPr>
              <a:t>Find a quiet, comfortable space to read.</a:t>
            </a:r>
            <a:r>
              <a:rPr lang="en-US" b="0" i="0" dirty="0">
                <a:solidFill>
                  <a:srgbClr val="000000"/>
                </a:solidFill>
                <a:effectLst/>
              </a:rPr>
              <a:t>​</a:t>
            </a:r>
          </a:p>
          <a:p>
            <a:pPr marL="514350" indent="-514350" algn="l" rtl="0" fontAlgn="base">
              <a:lnSpc>
                <a:spcPct val="100000"/>
              </a:lnSpc>
              <a:buFont typeface="+mj-lt"/>
              <a:buAutoNum type="arabicPeriod"/>
            </a:pPr>
            <a:r>
              <a:rPr lang="en-AU" b="0" i="0" u="none" strike="noStrike" dirty="0">
                <a:solidFill>
                  <a:srgbClr val="000000"/>
                </a:solidFill>
                <a:effectLst/>
              </a:rPr>
              <a:t>Read for 15 to 20 minutes.</a:t>
            </a:r>
            <a:r>
              <a:rPr lang="en-US" b="0" i="0" dirty="0">
                <a:solidFill>
                  <a:srgbClr val="000000"/>
                </a:solidFill>
                <a:effectLst/>
              </a:rPr>
              <a:t>​</a:t>
            </a:r>
          </a:p>
          <a:p>
            <a:pPr marL="514350" indent="-514350" algn="l" rtl="0" fontAlgn="base">
              <a:lnSpc>
                <a:spcPct val="100000"/>
              </a:lnSpc>
              <a:buFont typeface="+mj-lt"/>
              <a:buAutoNum type="arabicPeriod"/>
            </a:pPr>
            <a:r>
              <a:rPr lang="en-AU" b="0" i="0" u="none" strike="noStrike" dirty="0">
                <a:solidFill>
                  <a:srgbClr val="000000"/>
                </a:solidFill>
                <a:effectLst/>
              </a:rPr>
              <a:t>Have a chat about what you read with someone else.</a:t>
            </a:r>
            <a:endParaRPr lang="en-US" b="0" i="0" dirty="0">
              <a:solidFill>
                <a:srgbClr val="000000"/>
              </a:solidFill>
              <a:effectLst/>
            </a:endParaRPr>
          </a:p>
          <a:p>
            <a:endParaRPr lang="en-AU" dirty="0"/>
          </a:p>
        </p:txBody>
      </p:sp>
      <p:pic>
        <p:nvPicPr>
          <p:cNvPr id="5" name="Picture 4">
            <a:extLst>
              <a:ext uri="{FF2B5EF4-FFF2-40B4-BE49-F238E27FC236}">
                <a16:creationId xmlns:a16="http://schemas.microsoft.com/office/drawing/2014/main" id="{787732A0-BC8F-4089-B81E-14B024DC2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8511" y="852700"/>
            <a:ext cx="735633" cy="720000"/>
          </a:xfrm>
          <a:prstGeom prst="rect">
            <a:avLst/>
          </a:prstGeom>
        </p:spPr>
      </p:pic>
      <p:sp>
        <p:nvSpPr>
          <p:cNvPr id="6" name="Text Box 2">
            <a:extLst>
              <a:ext uri="{FF2B5EF4-FFF2-40B4-BE49-F238E27FC236}">
                <a16:creationId xmlns:a16="http://schemas.microsoft.com/office/drawing/2014/main" id="{5F7D02AA-2C64-4C68-AA1E-83BBE1C8DC6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33F608BF-0E04-4598-8E1E-2C38BA3261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9500"/>
            <a:ext cx="406400" cy="406400"/>
          </a:xfrm>
          <a:prstGeom prst="rect">
            <a:avLst/>
          </a:prstGeom>
        </p:spPr>
      </p:pic>
    </p:spTree>
    <p:extLst>
      <p:ext uri="{BB962C8B-B14F-4D97-AF65-F5344CB8AC3E}">
        <p14:creationId xmlns:p14="http://schemas.microsoft.com/office/powerpoint/2010/main" val="3663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6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52FB9F0-794E-45B1-8295-F7E22ECE657A}"/>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 name="Recorded Sound">
            <a:hlinkClick r:id="" action="ppaction://media"/>
            <a:extLst>
              <a:ext uri="{FF2B5EF4-FFF2-40B4-BE49-F238E27FC236}">
                <a16:creationId xmlns:a16="http://schemas.microsoft.com/office/drawing/2014/main" id="{99CDC148-0C04-442B-A8D1-8DADFC2A8F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26746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B28346F3-FA3B-4A47-995C-0C1FF404AD38}"/>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2690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Get ready</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a:xfrm>
            <a:off x="838200" y="1723292"/>
            <a:ext cx="10515600" cy="2231192"/>
          </a:xfrm>
        </p:spPr>
        <p:txBody>
          <a:bodyPr/>
          <a:lstStyle/>
          <a:p>
            <a:r>
              <a:rPr lang="en-AU" dirty="0"/>
              <a:t>You will need:</a:t>
            </a:r>
          </a:p>
          <a:p>
            <a:pPr marL="457200" indent="-457200">
              <a:spcBef>
                <a:spcPts val="1200"/>
              </a:spcBef>
              <a:buFont typeface="Arial" panose="020B0604020202020204" pitchFamily="34" charset="0"/>
              <a:buChar char="•"/>
            </a:pPr>
            <a:r>
              <a:rPr lang="en-AU" dirty="0"/>
              <a:t>pen or pencil</a:t>
            </a:r>
          </a:p>
          <a:p>
            <a:pPr marL="457200" indent="-457200">
              <a:buFont typeface="Arial" panose="020B0604020202020204" pitchFamily="34" charset="0"/>
              <a:buChar char="•"/>
            </a:pPr>
            <a:r>
              <a:rPr lang="en-AU" dirty="0"/>
              <a:t>paper, notebook or a digital device.</a:t>
            </a:r>
          </a:p>
        </p:txBody>
      </p:sp>
      <p:sp>
        <p:nvSpPr>
          <p:cNvPr id="5" name="Text Box 2">
            <a:extLst>
              <a:ext uri="{FF2B5EF4-FFF2-40B4-BE49-F238E27FC236}">
                <a16:creationId xmlns:a16="http://schemas.microsoft.com/office/drawing/2014/main" id="{FCB5DE49-7BAE-44FC-82FC-56DFC9DCFE60}"/>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28984D4D-D0F7-497B-8E14-9A4FF913E1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379353518"/>
      </p:ext>
    </p:extLst>
  </p:cSld>
  <p:clrMapOvr>
    <a:masterClrMapping/>
  </p:clrMapOvr>
  <mc:AlternateContent xmlns:mc="http://schemas.openxmlformats.org/markup-compatibility/2006" xmlns:p14="http://schemas.microsoft.com/office/powerpoint/2010/main">
    <mc:Choice Requires="p14">
      <p:transition spd="slow" p14:dur="2000" advTm="8253"/>
    </mc:Choice>
    <mc:Fallback xmlns="">
      <p:transition spd="slow" advTm="8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128CBA8-0B08-4CE3-8499-73B741072AC7}"/>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2" name="Title 1">
            <a:extLst>
              <a:ext uri="{FF2B5EF4-FFF2-40B4-BE49-F238E27FC236}">
                <a16:creationId xmlns:a16="http://schemas.microsoft.com/office/drawing/2014/main" id="{D04B11CB-A4AA-4BB3-AE5A-874E462C0F69}"/>
              </a:ext>
            </a:extLst>
          </p:cNvPr>
          <p:cNvSpPr>
            <a:spLocks noGrp="1"/>
          </p:cNvSpPr>
          <p:nvPr>
            <p:ph type="title"/>
          </p:nvPr>
        </p:nvSpPr>
        <p:spPr/>
        <p:txBody>
          <a:bodyPr/>
          <a:lstStyle/>
          <a:p>
            <a:r>
              <a:rPr lang="en-AU"/>
              <a:t>Learning intention</a:t>
            </a:r>
          </a:p>
        </p:txBody>
      </p:sp>
      <p:sp>
        <p:nvSpPr>
          <p:cNvPr id="3" name="Content Placeholder 2">
            <a:extLst>
              <a:ext uri="{FF2B5EF4-FFF2-40B4-BE49-F238E27FC236}">
                <a16:creationId xmlns:a16="http://schemas.microsoft.com/office/drawing/2014/main" id="{AB9BDBB3-B0CB-4293-95C9-DF9D3FA6EE67}"/>
              </a:ext>
            </a:extLst>
          </p:cNvPr>
          <p:cNvSpPr>
            <a:spLocks noGrp="1"/>
          </p:cNvSpPr>
          <p:nvPr>
            <p:ph idx="1"/>
          </p:nvPr>
        </p:nvSpPr>
        <p:spPr/>
        <p:txBody>
          <a:bodyPr/>
          <a:lstStyle/>
          <a:p>
            <a:r>
              <a:rPr lang="en-AU"/>
              <a:t>To understand what a feature article is and how it differs from a news article.</a:t>
            </a:r>
          </a:p>
        </p:txBody>
      </p:sp>
      <p:sp>
        <p:nvSpPr>
          <p:cNvPr id="5" name="Text Box 2">
            <a:extLst>
              <a:ext uri="{FF2B5EF4-FFF2-40B4-BE49-F238E27FC236}">
                <a16:creationId xmlns:a16="http://schemas.microsoft.com/office/drawing/2014/main" id="{C68244C8-B103-4A3A-97F7-7C892B249171}"/>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6" name="Recorded Sound">
            <a:hlinkClick r:id="" action="ppaction://media"/>
            <a:extLst>
              <a:ext uri="{FF2B5EF4-FFF2-40B4-BE49-F238E27FC236}">
                <a16:creationId xmlns:a16="http://schemas.microsoft.com/office/drawing/2014/main" id="{30B1634C-63AA-4D21-9DAE-F588A4FFF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26062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453B-124D-4843-B53A-39BDDA62E065}"/>
              </a:ext>
            </a:extLst>
          </p:cNvPr>
          <p:cNvSpPr>
            <a:spLocks noGrp="1"/>
          </p:cNvSpPr>
          <p:nvPr>
            <p:ph type="title"/>
          </p:nvPr>
        </p:nvSpPr>
        <p:spPr>
          <a:xfrm>
            <a:off x="838200" y="882711"/>
            <a:ext cx="8216900" cy="659978"/>
          </a:xfrm>
        </p:spPr>
        <p:txBody>
          <a:bodyPr/>
          <a:lstStyle/>
          <a:p>
            <a:r>
              <a:rPr lang="en-AU"/>
              <a:t>Vocabulary</a:t>
            </a:r>
          </a:p>
        </p:txBody>
      </p:sp>
      <p:sp>
        <p:nvSpPr>
          <p:cNvPr id="5" name="Rectangle 1">
            <a:extLst>
              <a:ext uri="{FF2B5EF4-FFF2-40B4-BE49-F238E27FC236}">
                <a16:creationId xmlns:a16="http://schemas.microsoft.com/office/drawing/2014/main" id="{CF78E6E9-809D-4F58-A472-846EF8594CCA}"/>
              </a:ext>
            </a:extLst>
          </p:cNvPr>
          <p:cNvSpPr>
            <a:spLocks noChangeArrowheads="1"/>
          </p:cNvSpPr>
          <p:nvPr/>
        </p:nvSpPr>
        <p:spPr bwMode="auto">
          <a:xfrm>
            <a:off x="-5151885" y="1300788"/>
            <a:ext cx="2911666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Text Box 2">
            <a:extLst>
              <a:ext uri="{FF2B5EF4-FFF2-40B4-BE49-F238E27FC236}">
                <a16:creationId xmlns:a16="http://schemas.microsoft.com/office/drawing/2014/main" id="{720F81E5-3AB8-4962-85AD-F1DB77CFD26A}"/>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graphicFrame>
        <p:nvGraphicFramePr>
          <p:cNvPr id="10" name="Table 5">
            <a:extLst>
              <a:ext uri="{FF2B5EF4-FFF2-40B4-BE49-F238E27FC236}">
                <a16:creationId xmlns:a16="http://schemas.microsoft.com/office/drawing/2014/main" id="{19C85DBE-EFED-4369-B201-95B7BCB33379}"/>
              </a:ext>
            </a:extLst>
          </p:cNvPr>
          <p:cNvGraphicFramePr>
            <a:graphicFrameLocks/>
          </p:cNvGraphicFramePr>
          <p:nvPr>
            <p:extLst>
              <p:ext uri="{D42A27DB-BD31-4B8C-83A1-F6EECF244321}">
                <p14:modId xmlns:p14="http://schemas.microsoft.com/office/powerpoint/2010/main" val="2548478753"/>
              </p:ext>
            </p:extLst>
          </p:nvPr>
        </p:nvGraphicFramePr>
        <p:xfrm>
          <a:off x="960127" y="1799997"/>
          <a:ext cx="10515600" cy="3757215"/>
        </p:xfrm>
        <a:graphic>
          <a:graphicData uri="http://schemas.openxmlformats.org/drawingml/2006/table">
            <a:tbl>
              <a:tblPr firstRow="1" bandRow="1">
                <a:tableStyleId>{21E4AEA4-8DFA-4A89-87EB-49C32662AFE0}</a:tableStyleId>
              </a:tblPr>
              <a:tblGrid>
                <a:gridCol w="2103120">
                  <a:extLst>
                    <a:ext uri="{9D8B030D-6E8A-4147-A177-3AD203B41FA5}">
                      <a16:colId xmlns:a16="http://schemas.microsoft.com/office/drawing/2014/main" val="2769076733"/>
                    </a:ext>
                  </a:extLst>
                </a:gridCol>
                <a:gridCol w="8412480">
                  <a:extLst>
                    <a:ext uri="{9D8B030D-6E8A-4147-A177-3AD203B41FA5}">
                      <a16:colId xmlns:a16="http://schemas.microsoft.com/office/drawing/2014/main" val="2811338637"/>
                    </a:ext>
                  </a:extLst>
                </a:gridCol>
              </a:tblGrid>
              <a:tr h="528514">
                <a:tc>
                  <a:txBody>
                    <a:bodyPr/>
                    <a:lstStyle/>
                    <a:p>
                      <a:pPr algn="l"/>
                      <a:r>
                        <a:rPr lang="en-AU"/>
                        <a:t>Term</a:t>
                      </a:r>
                    </a:p>
                  </a:txBody>
                  <a:tcPr anchor="ctr"/>
                </a:tc>
                <a:tc>
                  <a:txBody>
                    <a:bodyPr/>
                    <a:lstStyle/>
                    <a:p>
                      <a:pPr algn="l"/>
                      <a:r>
                        <a:rPr lang="en-AU"/>
                        <a:t>Definition</a:t>
                      </a:r>
                    </a:p>
                  </a:txBody>
                  <a:tcPr anchor="ctr"/>
                </a:tc>
                <a:extLst>
                  <a:ext uri="{0D108BD9-81ED-4DB2-BD59-A6C34878D82A}">
                    <a16:rowId xmlns:a16="http://schemas.microsoft.com/office/drawing/2014/main" val="3163527001"/>
                  </a:ext>
                </a:extLst>
              </a:tr>
              <a:tr h="528514">
                <a:tc>
                  <a:txBody>
                    <a:bodyPr/>
                    <a:lstStyle/>
                    <a:p>
                      <a:pPr algn="l"/>
                      <a:r>
                        <a:rPr lang="en-AU">
                          <a:solidFill>
                            <a:schemeClr val="tx1"/>
                          </a:solidFill>
                        </a:rPr>
                        <a:t>Compare</a:t>
                      </a:r>
                    </a:p>
                  </a:txBody>
                  <a:tcPr anchor="ctr"/>
                </a:tc>
                <a:tc>
                  <a:txBody>
                    <a:bodyPr/>
                    <a:lstStyle/>
                    <a:p>
                      <a:pPr algn="l"/>
                      <a:r>
                        <a:rPr lang="en-AU" dirty="0">
                          <a:solidFill>
                            <a:schemeClr val="tx1"/>
                          </a:solidFill>
                        </a:rPr>
                        <a:t>To note the way 2 things are both similar and different.</a:t>
                      </a:r>
                    </a:p>
                  </a:txBody>
                  <a:tcPr anchor="ctr"/>
                </a:tc>
                <a:extLst>
                  <a:ext uri="{0D108BD9-81ED-4DB2-BD59-A6C34878D82A}">
                    <a16:rowId xmlns:a16="http://schemas.microsoft.com/office/drawing/2014/main" val="2104737543"/>
                  </a:ext>
                </a:extLst>
              </a:tr>
              <a:tr h="821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Feature article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A text, image or video that deals in-depth with a topic, event or person and includes explanations. It gives a point of view to persuade.</a:t>
                      </a:r>
                    </a:p>
                  </a:txBody>
                  <a:tcPr anchor="ctr"/>
                </a:tc>
                <a:extLst>
                  <a:ext uri="{0D108BD9-81ED-4DB2-BD59-A6C34878D82A}">
                    <a16:rowId xmlns:a16="http://schemas.microsoft.com/office/drawing/2014/main" val="3669674233"/>
                  </a:ext>
                </a:extLst>
              </a:tr>
              <a:tr h="8215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News article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A text, image or video that deals with a current topic, event or person. It gives facts rather than a point of view.</a:t>
                      </a:r>
                    </a:p>
                  </a:txBody>
                  <a:tcPr anchor="ctr"/>
                </a:tc>
                <a:extLst>
                  <a:ext uri="{0D108BD9-81ED-4DB2-BD59-A6C34878D82A}">
                    <a16:rowId xmlns:a16="http://schemas.microsoft.com/office/drawing/2014/main" val="3197271856"/>
                  </a:ext>
                </a:extLst>
              </a:tr>
              <a:tr h="10570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solidFill>
                            <a:schemeClr val="tx1"/>
                          </a:solidFill>
                        </a:rPr>
                        <a:t>Point of view</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tx1"/>
                          </a:solidFill>
                        </a:rPr>
                        <a:t>An opinion or an attitude. </a:t>
                      </a:r>
                    </a:p>
                  </a:txBody>
                  <a:tcPr anchor="ctr"/>
                </a:tc>
                <a:extLst>
                  <a:ext uri="{0D108BD9-81ED-4DB2-BD59-A6C34878D82A}">
                    <a16:rowId xmlns:a16="http://schemas.microsoft.com/office/drawing/2014/main" val="3057440387"/>
                  </a:ext>
                </a:extLst>
              </a:tr>
            </a:tbl>
          </a:graphicData>
        </a:graphic>
      </p:graphicFrame>
      <p:pic>
        <p:nvPicPr>
          <p:cNvPr id="7" name="Recorded Sound">
            <a:hlinkClick r:id="" action="ppaction://media"/>
            <a:extLst>
              <a:ext uri="{FF2B5EF4-FFF2-40B4-BE49-F238E27FC236}">
                <a16:creationId xmlns:a16="http://schemas.microsoft.com/office/drawing/2014/main" id="{0407338C-E271-411A-8504-73BC9C69B9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2519498003"/>
      </p:ext>
    </p:extLst>
  </p:cSld>
  <p:clrMapOvr>
    <a:masterClrMapping/>
  </p:clrMapOvr>
  <mc:AlternateContent xmlns:mc="http://schemas.openxmlformats.org/markup-compatibility/2006">
    <mc:Choice xmlns:p14="http://schemas.microsoft.com/office/powerpoint/2010/main" Requires="p14">
      <p:transition spd="slow" p14:dur="2000" advTm="45288"/>
    </mc:Choice>
    <mc:Fallback>
      <p:transition spd="slow" advTm="4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7BFE-9F87-481B-BB8C-5ED85AFE7B98}"/>
              </a:ext>
            </a:extLst>
          </p:cNvPr>
          <p:cNvSpPr>
            <a:spLocks noGrp="1"/>
          </p:cNvSpPr>
          <p:nvPr>
            <p:ph type="title"/>
          </p:nvPr>
        </p:nvSpPr>
        <p:spPr>
          <a:xfrm>
            <a:off x="838200" y="792410"/>
            <a:ext cx="10515600" cy="623018"/>
          </a:xfrm>
        </p:spPr>
        <p:txBody>
          <a:bodyPr/>
          <a:lstStyle/>
          <a:p>
            <a:r>
              <a:rPr lang="en-AU" dirty="0"/>
              <a:t>What is a feature article?</a:t>
            </a:r>
          </a:p>
        </p:txBody>
      </p:sp>
      <p:sp>
        <p:nvSpPr>
          <p:cNvPr id="5" name="TextBox 4">
            <a:extLst>
              <a:ext uri="{FF2B5EF4-FFF2-40B4-BE49-F238E27FC236}">
                <a16:creationId xmlns:a16="http://schemas.microsoft.com/office/drawing/2014/main" id="{C7034836-7C55-4615-8011-8ACE2CA1D713}"/>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sp>
        <p:nvSpPr>
          <p:cNvPr id="11" name="TextBox 10">
            <a:extLst>
              <a:ext uri="{FF2B5EF4-FFF2-40B4-BE49-F238E27FC236}">
                <a16:creationId xmlns:a16="http://schemas.microsoft.com/office/drawing/2014/main" id="{B5C6BAB5-C058-43A9-8AEB-69F60D31C8ED}"/>
              </a:ext>
            </a:extLst>
          </p:cNvPr>
          <p:cNvSpPr txBox="1"/>
          <p:nvPr/>
        </p:nvSpPr>
        <p:spPr>
          <a:xfrm>
            <a:off x="838200" y="1554422"/>
            <a:ext cx="10609580" cy="4324261"/>
          </a:xfrm>
          <a:prstGeom prst="rect">
            <a:avLst/>
          </a:prstGeom>
          <a:noFill/>
        </p:spPr>
        <p:txBody>
          <a:bodyPr wrap="square" lIns="91440" tIns="45720" rIns="91440" bIns="45720" anchor="t">
            <a:spAutoFit/>
          </a:bodyPr>
          <a:lstStyle/>
          <a:p>
            <a:pPr fontAlgn="base"/>
            <a:r>
              <a:rPr lang="en-AU" sz="2800" dirty="0"/>
              <a:t>A feature article is a text, image or video that deals in-depth with a topic, event or person and includes explanations. It can give a point of view to persuade. It also:</a:t>
            </a:r>
          </a:p>
          <a:p>
            <a:pPr fontAlgn="base"/>
            <a:endParaRPr lang="en-AU" sz="1100"/>
          </a:p>
          <a:p>
            <a:pPr marL="285750" indent="-285750" fontAlgn="base">
              <a:buFont typeface="Arial" panose="020B0604020202020204" pitchFamily="34" charset="0"/>
              <a:buChar char="•"/>
            </a:pPr>
            <a:r>
              <a:rPr lang="en-AU" sz="2800" dirty="0"/>
              <a:t>contains non-urgent information and can be written any time after an event </a:t>
            </a:r>
          </a:p>
          <a:p>
            <a:pPr fontAlgn="base"/>
            <a:endParaRPr lang="en-AU" sz="1100"/>
          </a:p>
          <a:p>
            <a:pPr marL="285750" indent="-285750" fontAlgn="base">
              <a:buFont typeface="Arial" panose="020B0604020202020204" pitchFamily="34" charset="0"/>
              <a:buChar char="•"/>
            </a:pPr>
            <a:r>
              <a:rPr lang="en-AU" sz="2800" dirty="0"/>
              <a:t>can be written more creatively than a news article</a:t>
            </a:r>
          </a:p>
          <a:p>
            <a:pPr algn="l" fontAlgn="base"/>
            <a:endParaRPr lang="en-AU" sz="1100"/>
          </a:p>
          <a:p>
            <a:pPr marL="285750" indent="-285750" algn="l" fontAlgn="base">
              <a:buFont typeface="Arial" panose="020B0604020202020204" pitchFamily="34" charset="0"/>
              <a:buChar char="•"/>
            </a:pPr>
            <a:r>
              <a:rPr lang="en-AU" sz="2800" dirty="0"/>
              <a:t>can give important details throughout the article, not just at the beginning.</a:t>
            </a:r>
          </a:p>
          <a:p>
            <a:pPr algn="l" fontAlgn="base"/>
            <a:endParaRPr lang="en-AU" dirty="0"/>
          </a:p>
        </p:txBody>
      </p:sp>
      <p:sp>
        <p:nvSpPr>
          <p:cNvPr id="6" name="Text Box 2">
            <a:extLst>
              <a:ext uri="{FF2B5EF4-FFF2-40B4-BE49-F238E27FC236}">
                <a16:creationId xmlns:a16="http://schemas.microsoft.com/office/drawing/2014/main" id="{1DD50A1C-F1AE-465C-884D-E9B1C29D0890}"/>
              </a:ext>
            </a:extLst>
          </p:cNvPr>
          <p:cNvSpPr txBox="1">
            <a:spLocks noChangeArrowheads="1"/>
          </p:cNvSpPr>
          <p:nvPr/>
        </p:nvSpPr>
        <p:spPr bwMode="auto">
          <a:xfrm>
            <a:off x="152103" y="6307000"/>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pic>
        <p:nvPicPr>
          <p:cNvPr id="3" name="Recorded Sound">
            <a:hlinkClick r:id="" action="ppaction://media"/>
            <a:extLst>
              <a:ext uri="{FF2B5EF4-FFF2-40B4-BE49-F238E27FC236}">
                <a16:creationId xmlns:a16="http://schemas.microsoft.com/office/drawing/2014/main" id="{1B9B2DF1-E003-4021-8238-6F3B038BFA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3372526462"/>
      </p:ext>
    </p:extLst>
  </p:cSld>
  <p:clrMapOvr>
    <a:masterClrMapping/>
  </p:clrMapOvr>
  <mc:AlternateContent xmlns:mc="http://schemas.openxmlformats.org/markup-compatibility/2006">
    <mc:Choice xmlns:p14="http://schemas.microsoft.com/office/powerpoint/2010/main" Requires="p14">
      <p:transition spd="slow" p14:dur="2000" advTm="31240"/>
    </mc:Choice>
    <mc:Fallback>
      <p:transition spd="slow" advTm="312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F7BFE-9F87-481B-BB8C-5ED85AFE7B98}"/>
              </a:ext>
            </a:extLst>
          </p:cNvPr>
          <p:cNvSpPr>
            <a:spLocks noGrp="1"/>
          </p:cNvSpPr>
          <p:nvPr>
            <p:ph type="title"/>
          </p:nvPr>
        </p:nvSpPr>
        <p:spPr>
          <a:xfrm>
            <a:off x="815340" y="792410"/>
            <a:ext cx="6343345" cy="623018"/>
          </a:xfrm>
        </p:spPr>
        <p:txBody>
          <a:bodyPr/>
          <a:lstStyle/>
          <a:p>
            <a:r>
              <a:rPr lang="en-AU" dirty="0"/>
              <a:t>A feature article</a:t>
            </a:r>
          </a:p>
        </p:txBody>
      </p:sp>
      <p:sp>
        <p:nvSpPr>
          <p:cNvPr id="5" name="TextBox 4">
            <a:extLst>
              <a:ext uri="{FF2B5EF4-FFF2-40B4-BE49-F238E27FC236}">
                <a16:creationId xmlns:a16="http://schemas.microsoft.com/office/drawing/2014/main" id="{C7034836-7C55-4615-8011-8ACE2CA1D713}"/>
              </a:ext>
            </a:extLst>
          </p:cNvPr>
          <p:cNvSpPr txBox="1"/>
          <p:nvPr/>
        </p:nvSpPr>
        <p:spPr>
          <a:xfrm>
            <a:off x="11156991" y="538494"/>
            <a:ext cx="127940" cy="253916"/>
          </a:xfrm>
          <a:prstGeom prst="rect">
            <a:avLst/>
          </a:prstGeom>
          <a:noFill/>
        </p:spPr>
        <p:txBody>
          <a:bodyPr wrap="square" rtlCol="0" anchor="ctr">
            <a:spAutoFit/>
          </a:bodyPr>
          <a:lstStyle/>
          <a:p>
            <a:pPr algn="ctr"/>
            <a:r>
              <a:rPr lang="en-AU" sz="1050">
                <a:solidFill>
                  <a:srgbClr val="B9B9BB"/>
                </a:solidFill>
              </a:rPr>
              <a:t>.</a:t>
            </a:r>
          </a:p>
        </p:txBody>
      </p:sp>
      <p:pic>
        <p:nvPicPr>
          <p:cNvPr id="2050" name="Picture 2">
            <a:extLst>
              <a:ext uri="{FF2B5EF4-FFF2-40B4-BE49-F238E27FC236}">
                <a16:creationId xmlns:a16="http://schemas.microsoft.com/office/drawing/2014/main" id="{6E692359-50F2-40BB-8FCC-3E5134B3627C}"/>
              </a:ext>
            </a:extLst>
          </p:cNvPr>
          <p:cNvPicPr>
            <a:picLocks noGrp="1" noChangeAspect="1" noChangeArrowheads="1"/>
          </p:cNvPicPr>
          <p:nvPr>
            <p:ph type="pic" sz="quarter" idx="10"/>
          </p:nvPr>
        </p:nvPicPr>
        <p:blipFill>
          <a:blip r:embed="rId5">
            <a:extLst>
              <a:ext uri="{28A0092B-C50C-407E-A947-70E740481C1C}">
                <a14:useLocalDpi xmlns:a14="http://schemas.microsoft.com/office/drawing/2010/main" val="0"/>
              </a:ext>
            </a:extLst>
          </a:blip>
          <a:srcRect l="18206" r="18206"/>
          <a:stretch>
            <a:fillRect/>
          </a:stretch>
        </p:blipFill>
        <p:spPr bwMode="auto">
          <a:xfrm>
            <a:off x="10170767" y="2835667"/>
            <a:ext cx="1508643" cy="132812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AFA4EB-F9C3-4685-9140-8F47835BADC9}"/>
              </a:ext>
            </a:extLst>
          </p:cNvPr>
          <p:cNvSpPr txBox="1"/>
          <p:nvPr/>
        </p:nvSpPr>
        <p:spPr>
          <a:xfrm>
            <a:off x="815340" y="1229894"/>
            <a:ext cx="9464985" cy="5016758"/>
          </a:xfrm>
          <a:prstGeom prst="rect">
            <a:avLst/>
          </a:prstGeom>
          <a:noFill/>
        </p:spPr>
        <p:txBody>
          <a:bodyPr wrap="square">
            <a:spAutoFit/>
          </a:bodyPr>
          <a:lstStyle/>
          <a:p>
            <a:pPr algn="l" fontAlgn="base"/>
            <a:endParaRPr lang="en-AU" sz="2000" dirty="0"/>
          </a:p>
          <a:p>
            <a:pPr algn="l" fontAlgn="base"/>
            <a:r>
              <a:rPr lang="en-AU" sz="2800" dirty="0"/>
              <a:t>Here is an excerpt from the feature article: </a:t>
            </a:r>
            <a:r>
              <a:rPr lang="en-AU" sz="2800" i="1" dirty="0">
                <a:solidFill>
                  <a:srgbClr val="000000"/>
                </a:solidFill>
                <a:effectLst/>
              </a:rPr>
              <a:t>Should every classroom have a pet?</a:t>
            </a:r>
          </a:p>
          <a:p>
            <a:pPr algn="l" fontAlgn="base"/>
            <a:endParaRPr lang="en-AU" b="1" dirty="0"/>
          </a:p>
          <a:p>
            <a:pPr algn="l" rtl="0" fontAlgn="base"/>
            <a:r>
              <a:rPr lang="en-AU" sz="2800" i="0" u="none" strike="noStrike" dirty="0">
                <a:solidFill>
                  <a:srgbClr val="000000"/>
                </a:solidFill>
                <a:effectLst/>
              </a:rPr>
              <a:t>An award-winning Porcelain Bantam hen named Ice Cream has a very important job. </a:t>
            </a:r>
            <a:endParaRPr lang="en-AU" sz="2800" u="none" strike="noStrike" dirty="0">
              <a:solidFill>
                <a:srgbClr val="000000"/>
              </a:solidFill>
            </a:endParaRPr>
          </a:p>
          <a:p>
            <a:pPr algn="l" rtl="0" fontAlgn="base"/>
            <a:endParaRPr lang="en-AU" sz="1100" b="0" i="0" dirty="0">
              <a:solidFill>
                <a:srgbClr val="000000"/>
              </a:solidFill>
              <a:effectLst/>
            </a:endParaRPr>
          </a:p>
          <a:p>
            <a:pPr algn="l" rtl="0" fontAlgn="base"/>
            <a:r>
              <a:rPr lang="en-AU" sz="2800" b="0" i="0" u="none" strike="noStrike" dirty="0">
                <a:solidFill>
                  <a:srgbClr val="000000"/>
                </a:solidFill>
                <a:effectLst/>
              </a:rPr>
              <a:t>The speckled grey hen is part of a special needs classroom giving some clucky encouragement to the students. </a:t>
            </a:r>
            <a:r>
              <a:rPr lang="en-US" sz="2800" b="0" i="0" dirty="0">
                <a:solidFill>
                  <a:srgbClr val="000000"/>
                </a:solidFill>
                <a:effectLst/>
              </a:rPr>
              <a:t>​</a:t>
            </a:r>
          </a:p>
          <a:p>
            <a:pPr algn="l" rtl="0" fontAlgn="base"/>
            <a:endParaRPr lang="en-US" sz="1100" b="0" i="0" dirty="0">
              <a:solidFill>
                <a:srgbClr val="000000"/>
              </a:solidFill>
              <a:effectLst/>
            </a:endParaRPr>
          </a:p>
          <a:p>
            <a:pPr fontAlgn="base"/>
            <a:r>
              <a:rPr lang="en-AU" sz="2800" b="0" i="0" u="none" strike="noStrike" dirty="0">
                <a:solidFill>
                  <a:srgbClr val="000000"/>
                </a:solidFill>
                <a:effectLst/>
              </a:rPr>
              <a:t>Year 2 teacher Candace Fitzgerald said Ice Cream has made a huge difference to her class. </a:t>
            </a:r>
            <a:endParaRPr lang="en-US" sz="2800" b="0" i="0" dirty="0">
              <a:solidFill>
                <a:srgbClr val="000000"/>
              </a:solidFill>
              <a:effectLst/>
            </a:endParaRPr>
          </a:p>
          <a:p>
            <a:pPr algn="l" rtl="0" fontAlgn="base"/>
            <a:endParaRPr lang="en-US" b="0" i="0" dirty="0">
              <a:solidFill>
                <a:srgbClr val="000000"/>
              </a:solidFill>
              <a:effectLst/>
            </a:endParaRPr>
          </a:p>
          <a:p>
            <a:pPr algn="l" fontAlgn="base"/>
            <a:endParaRPr lang="en-AU" dirty="0"/>
          </a:p>
        </p:txBody>
      </p:sp>
      <p:sp>
        <p:nvSpPr>
          <p:cNvPr id="12" name="Text Box 2">
            <a:extLst>
              <a:ext uri="{FF2B5EF4-FFF2-40B4-BE49-F238E27FC236}">
                <a16:creationId xmlns:a16="http://schemas.microsoft.com/office/drawing/2014/main" id="{44A088D8-86E1-47C8-8F5D-397D7609AE1B}"/>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236DF242-4E0E-407D-A03B-4FD76CBB170E}"/>
              </a:ext>
            </a:extLst>
          </p:cNvPr>
          <p:cNvSpPr txBox="1"/>
          <p:nvPr/>
        </p:nvSpPr>
        <p:spPr>
          <a:xfrm>
            <a:off x="10079698" y="4158665"/>
            <a:ext cx="1940026" cy="215444"/>
          </a:xfrm>
          <a:prstGeom prst="rect">
            <a:avLst/>
          </a:prstGeom>
          <a:noFill/>
        </p:spPr>
        <p:txBody>
          <a:bodyPr wrap="square">
            <a:spAutoFit/>
          </a:bodyPr>
          <a:lstStyle/>
          <a:p>
            <a:r>
              <a:rPr lang="en-AU" sz="800">
                <a:solidFill>
                  <a:schemeClr val="accent5"/>
                </a:solidFill>
                <a:effectLst/>
              </a:rPr>
              <a:t>Source: https://www.abc.net.au</a:t>
            </a:r>
          </a:p>
        </p:txBody>
      </p:sp>
      <p:pic>
        <p:nvPicPr>
          <p:cNvPr id="4" name="Recorded Sound">
            <a:hlinkClick r:id="" action="ppaction://media"/>
            <a:extLst>
              <a:ext uri="{FF2B5EF4-FFF2-40B4-BE49-F238E27FC236}">
                <a16:creationId xmlns:a16="http://schemas.microsoft.com/office/drawing/2014/main" id="{C2B6A642-8777-4CA2-AF3B-623C89C36D0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4097253672"/>
      </p:ext>
    </p:extLst>
  </p:cSld>
  <p:clrMapOvr>
    <a:masterClrMapping/>
  </p:clrMapOvr>
  <mc:AlternateContent xmlns:mc="http://schemas.openxmlformats.org/markup-compatibility/2006">
    <mc:Choice xmlns:p14="http://schemas.microsoft.com/office/powerpoint/2010/main" Requires="p14">
      <p:transition spd="slow" p14:dur="2000" advTm="40250"/>
    </mc:Choice>
    <mc:Fallback>
      <p:transition spd="slow" advTm="40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4AC236E-EA3A-4B7D-82FF-7D7EF2469874}"/>
              </a:ext>
            </a:extLst>
          </p:cNvPr>
          <p:cNvSpPr txBox="1"/>
          <p:nvPr/>
        </p:nvSpPr>
        <p:spPr>
          <a:xfrm>
            <a:off x="838200" y="1966298"/>
            <a:ext cx="10073640" cy="2416046"/>
          </a:xfrm>
          <a:prstGeom prst="rect">
            <a:avLst/>
          </a:prstGeom>
          <a:noFill/>
        </p:spPr>
        <p:txBody>
          <a:bodyPr wrap="square">
            <a:spAutoFit/>
          </a:bodyPr>
          <a:lstStyle/>
          <a:p>
            <a:pPr algn="l" rtl="0" fontAlgn="base"/>
            <a:r>
              <a:rPr lang="en-AU" sz="2800" b="0" i="0" u="none" strike="noStrike">
                <a:solidFill>
                  <a:srgbClr val="000000"/>
                </a:solidFill>
                <a:effectLst/>
              </a:rPr>
              <a:t>‘They regularly put Ice Cream in the middle of their group of friends and actively show her their work, or whisper secrets to her, or wake her up to partake in an educational video,’ Ms Fitzgerald said. </a:t>
            </a:r>
            <a:r>
              <a:rPr lang="en-US" sz="2800" b="0" i="0">
                <a:solidFill>
                  <a:srgbClr val="000000"/>
                </a:solidFill>
                <a:effectLst/>
              </a:rPr>
              <a:t>​</a:t>
            </a:r>
          </a:p>
          <a:p>
            <a:pPr algn="l" rtl="0" fontAlgn="base"/>
            <a:endParaRPr lang="en-US" sz="1100" b="0" i="0">
              <a:solidFill>
                <a:srgbClr val="000000"/>
              </a:solidFill>
              <a:effectLst/>
            </a:endParaRPr>
          </a:p>
          <a:p>
            <a:pPr algn="l" rtl="0" fontAlgn="base"/>
            <a:r>
              <a:rPr lang="en-AU" sz="2800" b="0" i="0" u="none" strike="noStrike">
                <a:solidFill>
                  <a:srgbClr val="000000"/>
                </a:solidFill>
                <a:effectLst/>
              </a:rPr>
              <a:t>‘She is a very resilient chicken and has plenty of patience when working within the class.’ </a:t>
            </a:r>
            <a:r>
              <a:rPr lang="en-US" sz="2800" b="0" i="0">
                <a:solidFill>
                  <a:srgbClr val="000000"/>
                </a:solidFill>
                <a:effectLst/>
              </a:rPr>
              <a:t>​</a:t>
            </a:r>
          </a:p>
        </p:txBody>
      </p:sp>
      <p:sp>
        <p:nvSpPr>
          <p:cNvPr id="7" name="TextBox 6">
            <a:extLst>
              <a:ext uri="{FF2B5EF4-FFF2-40B4-BE49-F238E27FC236}">
                <a16:creationId xmlns:a16="http://schemas.microsoft.com/office/drawing/2014/main" id="{7A926928-50F6-4118-A794-C1F9E8E6E801}"/>
              </a:ext>
            </a:extLst>
          </p:cNvPr>
          <p:cNvSpPr txBox="1"/>
          <p:nvPr/>
        </p:nvSpPr>
        <p:spPr>
          <a:xfrm>
            <a:off x="838200" y="4643954"/>
            <a:ext cx="1940026" cy="215444"/>
          </a:xfrm>
          <a:prstGeom prst="rect">
            <a:avLst/>
          </a:prstGeom>
          <a:noFill/>
        </p:spPr>
        <p:txBody>
          <a:bodyPr wrap="square">
            <a:spAutoFit/>
          </a:bodyPr>
          <a:lstStyle/>
          <a:p>
            <a:r>
              <a:rPr lang="en-AU" sz="800">
                <a:solidFill>
                  <a:schemeClr val="bg1">
                    <a:lumMod val="65000"/>
                  </a:schemeClr>
                </a:solidFill>
                <a:effectLst/>
              </a:rPr>
              <a:t>Source: https://www.abc.net.au</a:t>
            </a:r>
          </a:p>
        </p:txBody>
      </p:sp>
      <p:sp>
        <p:nvSpPr>
          <p:cNvPr id="6" name="Text Box 2">
            <a:extLst>
              <a:ext uri="{FF2B5EF4-FFF2-40B4-BE49-F238E27FC236}">
                <a16:creationId xmlns:a16="http://schemas.microsoft.com/office/drawing/2014/main" id="{99291AB9-702D-447A-A19A-A383EA0304F3}"/>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dirty="0">
                <a:ea typeface="Times New Roman" panose="02020603050405020304" pitchFamily="18" charset="0"/>
                <a:cs typeface="Calibri" panose="020F0502020204030204" pitchFamily="34" charset="0"/>
              </a:rPr>
              <a:t> </a:t>
            </a:r>
            <a:endParaRPr lang="en-AU" altLang="en-US" sz="1100" dirty="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dirty="0">
                <a:solidFill>
                  <a:srgbClr val="35777D"/>
                </a:solidFill>
                <a:ea typeface="Times New Roman" panose="02020603050405020304" pitchFamily="18" charset="0"/>
                <a:cs typeface="Calibri" panose="020F0502020204030204" pitchFamily="34" charset="0"/>
              </a:rPr>
              <a:t> ©</a:t>
            </a:r>
            <a:r>
              <a:rPr lang="en-AU" sz="950" kern="1200" dirty="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dirty="0">
              <a:solidFill>
                <a:srgbClr val="35777D"/>
              </a:solidFill>
              <a:ea typeface="Calibri" panose="020F0502020204030204" pitchFamily="34" charset="0"/>
              <a:cs typeface="Times New Roman" panose="02020603050405020304" pitchFamily="18" charset="0"/>
            </a:endParaRPr>
          </a:p>
        </p:txBody>
      </p:sp>
      <p:pic>
        <p:nvPicPr>
          <p:cNvPr id="4" name="Recorded Sound">
            <a:hlinkClick r:id="" action="ppaction://media"/>
            <a:extLst>
              <a:ext uri="{FF2B5EF4-FFF2-40B4-BE49-F238E27FC236}">
                <a16:creationId xmlns:a16="http://schemas.microsoft.com/office/drawing/2014/main" id="{2393C8D9-D759-4E1F-8EB5-8689BB32BC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88000" y="648000"/>
            <a:ext cx="406400" cy="406400"/>
          </a:xfrm>
          <a:prstGeom prst="rect">
            <a:avLst/>
          </a:prstGeom>
        </p:spPr>
      </p:pic>
      <p:sp>
        <p:nvSpPr>
          <p:cNvPr id="2" name="Title 1">
            <a:extLst>
              <a:ext uri="{FF2B5EF4-FFF2-40B4-BE49-F238E27FC236}">
                <a16:creationId xmlns:a16="http://schemas.microsoft.com/office/drawing/2014/main" id="{A8D1DEAB-05E6-C9BA-C74B-C6F9645680D8}"/>
              </a:ext>
            </a:extLst>
          </p:cNvPr>
          <p:cNvSpPr>
            <a:spLocks noGrp="1"/>
          </p:cNvSpPr>
          <p:nvPr>
            <p:ph type="title"/>
          </p:nvPr>
        </p:nvSpPr>
        <p:spPr>
          <a:xfrm>
            <a:off x="838200" y="868652"/>
            <a:ext cx="6343345" cy="623018"/>
          </a:xfrm>
        </p:spPr>
        <p:txBody>
          <a:bodyPr/>
          <a:lstStyle/>
          <a:p>
            <a:r>
              <a:rPr lang="en-AU" dirty="0"/>
              <a:t>A feature article continued</a:t>
            </a:r>
          </a:p>
        </p:txBody>
      </p:sp>
    </p:spTree>
    <p:extLst>
      <p:ext uri="{BB962C8B-B14F-4D97-AF65-F5344CB8AC3E}">
        <p14:creationId xmlns:p14="http://schemas.microsoft.com/office/powerpoint/2010/main" val="98862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6C431-0DE8-42D8-922B-BDE0FE07E1F0}"/>
              </a:ext>
            </a:extLst>
          </p:cNvPr>
          <p:cNvSpPr>
            <a:spLocks noGrp="1"/>
          </p:cNvSpPr>
          <p:nvPr>
            <p:ph type="title"/>
          </p:nvPr>
        </p:nvSpPr>
        <p:spPr>
          <a:xfrm>
            <a:off x="898932" y="877680"/>
            <a:ext cx="9703999" cy="659978"/>
          </a:xfrm>
        </p:spPr>
        <p:txBody>
          <a:bodyPr/>
          <a:lstStyle/>
          <a:p>
            <a:r>
              <a:rPr lang="en-AU" dirty="0"/>
              <a:t>Your turn</a:t>
            </a:r>
            <a:br>
              <a:rPr lang="en-AU" sz="4400" dirty="0"/>
            </a:br>
            <a:br>
              <a:rPr lang="en-AU" sz="4400" dirty="0"/>
            </a:br>
            <a:r>
              <a:rPr lang="en-AU" sz="2800" dirty="0"/>
              <a:t>Have a go at finding evidence from the text for the points below.</a:t>
            </a:r>
            <a:br>
              <a:rPr lang="en-AU" sz="2800" dirty="0"/>
            </a:br>
            <a:r>
              <a:rPr lang="en-AU" sz="2800" dirty="0"/>
              <a:t>On paper or a device, record your answers. </a:t>
            </a:r>
          </a:p>
        </p:txBody>
      </p:sp>
      <p:sp>
        <p:nvSpPr>
          <p:cNvPr id="5" name="Text Box 2">
            <a:extLst>
              <a:ext uri="{FF2B5EF4-FFF2-40B4-BE49-F238E27FC236}">
                <a16:creationId xmlns:a16="http://schemas.microsoft.com/office/drawing/2014/main" id="{6A5B37A1-8E1C-4CEF-9AED-ADEBFCBD6E3A}"/>
              </a:ext>
            </a:extLst>
          </p:cNvPr>
          <p:cNvSpPr txBox="1">
            <a:spLocks noChangeArrowheads="1"/>
          </p:cNvSpPr>
          <p:nvPr/>
        </p:nvSpPr>
        <p:spPr bwMode="auto">
          <a:xfrm>
            <a:off x="170576" y="6188076"/>
            <a:ext cx="4687174"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lnSpc>
                <a:spcPct val="107000"/>
              </a:lnSpc>
            </a:pPr>
            <a:r>
              <a:rPr lang="en-AU" altLang="en-US" sz="500">
                <a:ea typeface="Times New Roman" panose="02020603050405020304" pitchFamily="18" charset="0"/>
                <a:cs typeface="Calibri" panose="020F0502020204030204" pitchFamily="34" charset="0"/>
              </a:rPr>
              <a:t> </a:t>
            </a:r>
            <a:endParaRPr lang="en-AU" altLang="en-US" sz="110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AU" altLang="en-US" sz="950" spc="-10">
                <a:solidFill>
                  <a:srgbClr val="35777D"/>
                </a:solidFill>
                <a:ea typeface="Times New Roman" panose="02020603050405020304" pitchFamily="18" charset="0"/>
                <a:cs typeface="Calibri" panose="020F0502020204030204" pitchFamily="34" charset="0"/>
              </a:rPr>
              <a:t> ©</a:t>
            </a:r>
            <a:r>
              <a:rPr lang="en-AU" sz="950" kern="1200">
                <a:solidFill>
                  <a:srgbClr val="35777D"/>
                </a:solidFill>
                <a:effectLst/>
                <a:latin typeface="Calibri" panose="020F0502020204030204" pitchFamily="34" charset="0"/>
                <a:ea typeface="+mn-ea"/>
                <a:cs typeface="+mn-cs"/>
              </a:rPr>
              <a:t> Department for Education, the Government of South Australia, Learning at home, 2022</a:t>
            </a:r>
            <a:endParaRPr lang="en-AU" altLang="en-US" sz="950" spc="-10">
              <a:solidFill>
                <a:srgbClr val="35777D"/>
              </a:solidFill>
              <a:ea typeface="Calibri" panose="020F0502020204030204" pitchFamily="34" charset="0"/>
              <a:cs typeface="Times New Roman" panose="02020603050405020304" pitchFamily="18" charset="0"/>
            </a:endParaRPr>
          </a:p>
        </p:txBody>
      </p:sp>
      <p:sp>
        <p:nvSpPr>
          <p:cNvPr id="7" name="Thought Bubble: Cloud 6">
            <a:extLst>
              <a:ext uri="{FF2B5EF4-FFF2-40B4-BE49-F238E27FC236}">
                <a16:creationId xmlns:a16="http://schemas.microsoft.com/office/drawing/2014/main" id="{3E11112E-BFC4-4A15-83FC-AA6DEB276619}"/>
              </a:ext>
            </a:extLst>
          </p:cNvPr>
          <p:cNvSpPr/>
          <p:nvPr/>
        </p:nvSpPr>
        <p:spPr>
          <a:xfrm flipH="1">
            <a:off x="1085287" y="3018901"/>
            <a:ext cx="4456255" cy="2819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pPr algn="ctr"/>
            <a:endParaRPr lang="en-AU" sz="1600">
              <a:solidFill>
                <a:schemeClr val="accent1"/>
              </a:solidFill>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77E4C601-7EC2-44A5-888C-69F557F2D516}"/>
              </a:ext>
            </a:extLst>
          </p:cNvPr>
          <p:cNvSpPr txBox="1"/>
          <p:nvPr/>
        </p:nvSpPr>
        <p:spPr>
          <a:xfrm>
            <a:off x="1684962" y="3233791"/>
            <a:ext cx="2969231" cy="1631216"/>
          </a:xfrm>
          <a:prstGeom prst="rect">
            <a:avLst/>
          </a:prstGeom>
          <a:noFill/>
        </p:spPr>
        <p:txBody>
          <a:bodyPr wrap="square" rtlCol="0">
            <a:spAutoFit/>
          </a:bodyPr>
          <a:lstStyle/>
          <a:p>
            <a:r>
              <a:rPr lang="en-AU" sz="2000">
                <a:solidFill>
                  <a:schemeClr val="tx1"/>
                </a:solidFill>
              </a:rPr>
              <a:t>From the text, find a point of view that might persuade the reader that having a class pet is a good idea. </a:t>
            </a:r>
          </a:p>
        </p:txBody>
      </p:sp>
      <p:sp>
        <p:nvSpPr>
          <p:cNvPr id="9" name="Thought Bubble: Cloud 6">
            <a:extLst>
              <a:ext uri="{FF2B5EF4-FFF2-40B4-BE49-F238E27FC236}">
                <a16:creationId xmlns:a16="http://schemas.microsoft.com/office/drawing/2014/main" id="{E131A7E8-C196-4642-928B-4E44C8B47694}"/>
              </a:ext>
            </a:extLst>
          </p:cNvPr>
          <p:cNvSpPr/>
          <p:nvPr/>
        </p:nvSpPr>
        <p:spPr>
          <a:xfrm flipH="1">
            <a:off x="6050783" y="3018901"/>
            <a:ext cx="4456255" cy="2819598"/>
          </a:xfrm>
          <a:custGeom>
            <a:avLst/>
            <a:gdLst>
              <a:gd name="connsiteX0" fmla="*/ 3900 w 43200"/>
              <a:gd name="connsiteY0" fmla="*/ 14370 h 43200"/>
              <a:gd name="connsiteX1" fmla="*/ 5623 w 43200"/>
              <a:gd name="connsiteY1" fmla="*/ 6907 h 43200"/>
              <a:gd name="connsiteX2" fmla="*/ 14005 w 43200"/>
              <a:gd name="connsiteY2" fmla="*/ 5202 h 43200"/>
              <a:gd name="connsiteX3" fmla="*/ 22456 w 43200"/>
              <a:gd name="connsiteY3" fmla="*/ 3432 h 43200"/>
              <a:gd name="connsiteX4" fmla="*/ 25749 w 43200"/>
              <a:gd name="connsiteY4" fmla="*/ 200 h 43200"/>
              <a:gd name="connsiteX5" fmla="*/ 29833 w 43200"/>
              <a:gd name="connsiteY5" fmla="*/ 2481 h 43200"/>
              <a:gd name="connsiteX6" fmla="*/ 35463 w 43200"/>
              <a:gd name="connsiteY6" fmla="*/ 690 h 43200"/>
              <a:gd name="connsiteX7" fmla="*/ 38318 w 43200"/>
              <a:gd name="connsiteY7" fmla="*/ 5576 h 43200"/>
              <a:gd name="connsiteX8" fmla="*/ 41982 w 43200"/>
              <a:gd name="connsiteY8" fmla="*/ 10318 h 43200"/>
              <a:gd name="connsiteX9" fmla="*/ 41818 w 43200"/>
              <a:gd name="connsiteY9" fmla="*/ 15460 h 43200"/>
              <a:gd name="connsiteX10" fmla="*/ 43016 w 43200"/>
              <a:gd name="connsiteY10" fmla="*/ 23322 h 43200"/>
              <a:gd name="connsiteX11" fmla="*/ 37404 w 43200"/>
              <a:gd name="connsiteY11" fmla="*/ 30204 h 43200"/>
              <a:gd name="connsiteX12" fmla="*/ 35395 w 43200"/>
              <a:gd name="connsiteY12" fmla="*/ 36101 h 43200"/>
              <a:gd name="connsiteX13" fmla="*/ 28555 w 43200"/>
              <a:gd name="connsiteY13" fmla="*/ 36815 h 43200"/>
              <a:gd name="connsiteX14" fmla="*/ 23667 w 43200"/>
              <a:gd name="connsiteY14" fmla="*/ 43106 h 43200"/>
              <a:gd name="connsiteX15" fmla="*/ 16480 w 43200"/>
              <a:gd name="connsiteY15" fmla="*/ 39266 h 43200"/>
              <a:gd name="connsiteX16" fmla="*/ 5804 w 43200"/>
              <a:gd name="connsiteY16" fmla="*/ 35472 h 43200"/>
              <a:gd name="connsiteX17" fmla="*/ 1110 w 43200"/>
              <a:gd name="connsiteY17" fmla="*/ 31250 h 43200"/>
              <a:gd name="connsiteX18" fmla="*/ 2113 w 43200"/>
              <a:gd name="connsiteY18" fmla="*/ 25551 h 43200"/>
              <a:gd name="connsiteX19" fmla="*/ -5 w 43200"/>
              <a:gd name="connsiteY19" fmla="*/ 19704 h 43200"/>
              <a:gd name="connsiteX20" fmla="*/ 3863 w 43200"/>
              <a:gd name="connsiteY20" fmla="*/ 14507 h 43200"/>
              <a:gd name="connsiteX21" fmla="*/ 3900 w 43200"/>
              <a:gd name="connsiteY21" fmla="*/ 14370 h 43200"/>
              <a:gd name="connsiteX0" fmla="*/ -127872 w 2838450"/>
              <a:gd name="connsiteY0" fmla="*/ 2466088 h 1955800"/>
              <a:gd name="connsiteX1" fmla="*/ -182200 w 2838450"/>
              <a:gd name="connsiteY1" fmla="*/ 2520416 h 1955800"/>
              <a:gd name="connsiteX2" fmla="*/ -236528 w 2838450"/>
              <a:gd name="connsiteY2" fmla="*/ 2466088 h 1955800"/>
              <a:gd name="connsiteX3" fmla="*/ -182200 w 2838450"/>
              <a:gd name="connsiteY3" fmla="*/ 2411760 h 1955800"/>
              <a:gd name="connsiteX4" fmla="*/ -127872 w 2838450"/>
              <a:gd name="connsiteY4" fmla="*/ 2466088 h 1955800"/>
              <a:gd name="connsiteX0" fmla="*/ 151967 w 2838450"/>
              <a:gd name="connsiteY0" fmla="*/ 2256522 h 1955800"/>
              <a:gd name="connsiteX1" fmla="*/ 43311 w 2838450"/>
              <a:gd name="connsiteY1" fmla="*/ 2365178 h 1955800"/>
              <a:gd name="connsiteX2" fmla="*/ -65345 w 2838450"/>
              <a:gd name="connsiteY2" fmla="*/ 2256522 h 1955800"/>
              <a:gd name="connsiteX3" fmla="*/ 43311 w 2838450"/>
              <a:gd name="connsiteY3" fmla="*/ 2147866 h 1955800"/>
              <a:gd name="connsiteX4" fmla="*/ 151967 w 2838450"/>
              <a:gd name="connsiteY4" fmla="*/ 2256522 h 1955800"/>
              <a:gd name="connsiteX0" fmla="*/ 511400 w 2838450"/>
              <a:gd name="connsiteY0" fmla="*/ 1972991 h 1955800"/>
              <a:gd name="connsiteX1" fmla="*/ 348417 w 2838450"/>
              <a:gd name="connsiteY1" fmla="*/ 2135974 h 1955800"/>
              <a:gd name="connsiteX2" fmla="*/ 185434 w 2838450"/>
              <a:gd name="connsiteY2" fmla="*/ 1972991 h 1955800"/>
              <a:gd name="connsiteX3" fmla="*/ 348417 w 2838450"/>
              <a:gd name="connsiteY3" fmla="*/ 1810008 h 1955800"/>
              <a:gd name="connsiteX4" fmla="*/ 511400 w 2838450"/>
              <a:gd name="connsiteY4" fmla="*/ 1972991 h 1955800"/>
              <a:gd name="connsiteX0" fmla="*/ 4693 w 43200"/>
              <a:gd name="connsiteY0" fmla="*/ 26177 h 43200"/>
              <a:gd name="connsiteX1" fmla="*/ 2160 w 43200"/>
              <a:gd name="connsiteY1" fmla="*/ 25380 h 43200"/>
              <a:gd name="connsiteX2" fmla="*/ 6928 w 43200"/>
              <a:gd name="connsiteY2" fmla="*/ 34899 h 43200"/>
              <a:gd name="connsiteX3" fmla="*/ 5820 w 43200"/>
              <a:gd name="connsiteY3" fmla="*/ 35280 h 43200"/>
              <a:gd name="connsiteX4" fmla="*/ 16478 w 43200"/>
              <a:gd name="connsiteY4" fmla="*/ 39090 h 43200"/>
              <a:gd name="connsiteX5" fmla="*/ 15810 w 43200"/>
              <a:gd name="connsiteY5" fmla="*/ 37350 h 43200"/>
              <a:gd name="connsiteX6" fmla="*/ 28827 w 43200"/>
              <a:gd name="connsiteY6" fmla="*/ 34751 h 43200"/>
              <a:gd name="connsiteX7" fmla="*/ 28560 w 43200"/>
              <a:gd name="connsiteY7" fmla="*/ 36660 h 43200"/>
              <a:gd name="connsiteX8" fmla="*/ 34129 w 43200"/>
              <a:gd name="connsiteY8" fmla="*/ 22954 h 43200"/>
              <a:gd name="connsiteX9" fmla="*/ 37380 w 43200"/>
              <a:gd name="connsiteY9" fmla="*/ 30090 h 43200"/>
              <a:gd name="connsiteX10" fmla="*/ 41798 w 43200"/>
              <a:gd name="connsiteY10" fmla="*/ 15354 h 43200"/>
              <a:gd name="connsiteX11" fmla="*/ 40350 w 43200"/>
              <a:gd name="connsiteY11" fmla="*/ 18030 h 43200"/>
              <a:gd name="connsiteX12" fmla="*/ 38324 w 43200"/>
              <a:gd name="connsiteY12" fmla="*/ 5426 h 43200"/>
              <a:gd name="connsiteX13" fmla="*/ 38400 w 43200"/>
              <a:gd name="connsiteY13" fmla="*/ 6690 h 43200"/>
              <a:gd name="connsiteX14" fmla="*/ 29078 w 43200"/>
              <a:gd name="connsiteY14" fmla="*/ 3952 h 43200"/>
              <a:gd name="connsiteX15" fmla="*/ 29820 w 43200"/>
              <a:gd name="connsiteY15" fmla="*/ 2340 h 43200"/>
              <a:gd name="connsiteX16" fmla="*/ 22141 w 43200"/>
              <a:gd name="connsiteY16" fmla="*/ 4720 h 43200"/>
              <a:gd name="connsiteX17" fmla="*/ 22500 w 43200"/>
              <a:gd name="connsiteY17" fmla="*/ 3330 h 43200"/>
              <a:gd name="connsiteX18" fmla="*/ 14000 w 43200"/>
              <a:gd name="connsiteY18" fmla="*/ 5192 h 43200"/>
              <a:gd name="connsiteX19" fmla="*/ 15300 w 43200"/>
              <a:gd name="connsiteY19" fmla="*/ 6540 h 43200"/>
              <a:gd name="connsiteX20" fmla="*/ 4127 w 43200"/>
              <a:gd name="connsiteY20" fmla="*/ 15789 h 43200"/>
              <a:gd name="connsiteX21" fmla="*/ 3900 w 43200"/>
              <a:gd name="connsiteY21" fmla="*/ 14370 h 4320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7729 w 46820"/>
              <a:gd name="connsiteY8" fmla="*/ 22813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39292 w 46820"/>
              <a:gd name="connsiteY8" fmla="*/ 2578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0024 w 46820"/>
              <a:gd name="connsiteY8" fmla="*/ 26569 h 55530"/>
              <a:gd name="connsiteX9" fmla="*/ 40980 w 46820"/>
              <a:gd name="connsiteY9" fmla="*/ 29949 h 55530"/>
              <a:gd name="connsiteX10" fmla="*/ 45398 w 46820"/>
              <a:gd name="connsiteY10" fmla="*/ 15213 h 55530"/>
              <a:gd name="connsiteX11" fmla="*/ 43950 w 46820"/>
              <a:gd name="connsiteY11" fmla="*/ 17889 h 55530"/>
              <a:gd name="connsiteX12" fmla="*/ 41924 w 46820"/>
              <a:gd name="connsiteY12" fmla="*/ 5285 h 55530"/>
              <a:gd name="connsiteX13" fmla="*/ 42000 w 46820"/>
              <a:gd name="connsiteY13" fmla="*/ 6549 h 55530"/>
              <a:gd name="connsiteX14" fmla="*/ 32678 w 46820"/>
              <a:gd name="connsiteY14" fmla="*/ 3811 h 55530"/>
              <a:gd name="connsiteX15" fmla="*/ 33420 w 46820"/>
              <a:gd name="connsiteY15" fmla="*/ 2199 h 55530"/>
              <a:gd name="connsiteX16" fmla="*/ 25741 w 46820"/>
              <a:gd name="connsiteY16" fmla="*/ 4579 h 55530"/>
              <a:gd name="connsiteX17" fmla="*/ 26100 w 46820"/>
              <a:gd name="connsiteY17" fmla="*/ 3189 h 55530"/>
              <a:gd name="connsiteX18" fmla="*/ 17600 w 46820"/>
              <a:gd name="connsiteY18" fmla="*/ 5051 h 55530"/>
              <a:gd name="connsiteX19" fmla="*/ 18900 w 46820"/>
              <a:gd name="connsiteY19" fmla="*/ 6399 h 55530"/>
              <a:gd name="connsiteX20" fmla="*/ 7727 w 46820"/>
              <a:gd name="connsiteY20" fmla="*/ 15648 h 55530"/>
              <a:gd name="connsiteX21" fmla="*/ 7500 w 46820"/>
              <a:gd name="connsiteY2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5398 w 46820"/>
              <a:gd name="connsiteY8" fmla="*/ 15213 h 55530"/>
              <a:gd name="connsiteX9" fmla="*/ 43950 w 46820"/>
              <a:gd name="connsiteY9" fmla="*/ 17889 h 55530"/>
              <a:gd name="connsiteX10" fmla="*/ 41924 w 46820"/>
              <a:gd name="connsiteY10" fmla="*/ 5285 h 55530"/>
              <a:gd name="connsiteX11" fmla="*/ 42000 w 46820"/>
              <a:gd name="connsiteY11" fmla="*/ 6549 h 55530"/>
              <a:gd name="connsiteX12" fmla="*/ 32678 w 46820"/>
              <a:gd name="connsiteY12" fmla="*/ 3811 h 55530"/>
              <a:gd name="connsiteX13" fmla="*/ 33420 w 46820"/>
              <a:gd name="connsiteY13" fmla="*/ 2199 h 55530"/>
              <a:gd name="connsiteX14" fmla="*/ 25741 w 46820"/>
              <a:gd name="connsiteY14" fmla="*/ 4579 h 55530"/>
              <a:gd name="connsiteX15" fmla="*/ 26100 w 46820"/>
              <a:gd name="connsiteY15" fmla="*/ 3189 h 55530"/>
              <a:gd name="connsiteX16" fmla="*/ 17600 w 46820"/>
              <a:gd name="connsiteY16" fmla="*/ 5051 h 55530"/>
              <a:gd name="connsiteX17" fmla="*/ 18900 w 46820"/>
              <a:gd name="connsiteY17" fmla="*/ 6399 h 55530"/>
              <a:gd name="connsiteX18" fmla="*/ 7727 w 46820"/>
              <a:gd name="connsiteY18" fmla="*/ 15648 h 55530"/>
              <a:gd name="connsiteX19" fmla="*/ 7500 w 46820"/>
              <a:gd name="connsiteY1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8293 w 46820"/>
              <a:gd name="connsiteY0" fmla="*/ 26036 h 55530"/>
              <a:gd name="connsiteX1" fmla="*/ 5760 w 46820"/>
              <a:gd name="connsiteY1" fmla="*/ 25239 h 55530"/>
              <a:gd name="connsiteX2" fmla="*/ 10528 w 46820"/>
              <a:gd name="connsiteY2" fmla="*/ 34758 h 55530"/>
              <a:gd name="connsiteX3" fmla="*/ 9420 w 46820"/>
              <a:gd name="connsiteY3" fmla="*/ 35139 h 55530"/>
              <a:gd name="connsiteX4" fmla="*/ 20078 w 46820"/>
              <a:gd name="connsiteY4" fmla="*/ 38949 h 55530"/>
              <a:gd name="connsiteX5" fmla="*/ 19410 w 46820"/>
              <a:gd name="connsiteY5" fmla="*/ 37209 h 55530"/>
              <a:gd name="connsiteX6" fmla="*/ 32427 w 46820"/>
              <a:gd name="connsiteY6" fmla="*/ 34610 h 55530"/>
              <a:gd name="connsiteX7" fmla="*/ 32160 w 46820"/>
              <a:gd name="connsiteY7" fmla="*/ 36519 h 55530"/>
              <a:gd name="connsiteX8" fmla="*/ 41924 w 46820"/>
              <a:gd name="connsiteY8" fmla="*/ 5285 h 55530"/>
              <a:gd name="connsiteX9" fmla="*/ 42000 w 46820"/>
              <a:gd name="connsiteY9" fmla="*/ 6549 h 55530"/>
              <a:gd name="connsiteX10" fmla="*/ 32678 w 46820"/>
              <a:gd name="connsiteY10" fmla="*/ 3811 h 55530"/>
              <a:gd name="connsiteX11" fmla="*/ 33420 w 46820"/>
              <a:gd name="connsiteY11" fmla="*/ 2199 h 55530"/>
              <a:gd name="connsiteX12" fmla="*/ 25741 w 46820"/>
              <a:gd name="connsiteY12" fmla="*/ 4579 h 55530"/>
              <a:gd name="connsiteX13" fmla="*/ 26100 w 46820"/>
              <a:gd name="connsiteY13" fmla="*/ 3189 h 55530"/>
              <a:gd name="connsiteX14" fmla="*/ 17600 w 46820"/>
              <a:gd name="connsiteY14" fmla="*/ 5051 h 55530"/>
              <a:gd name="connsiteX15" fmla="*/ 18900 w 46820"/>
              <a:gd name="connsiteY15" fmla="*/ 6399 h 55530"/>
              <a:gd name="connsiteX16" fmla="*/ 7727 w 46820"/>
              <a:gd name="connsiteY16" fmla="*/ 15648 h 55530"/>
              <a:gd name="connsiteX17" fmla="*/ 7500 w 46820"/>
              <a:gd name="connsiteY1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17600 w 46820"/>
              <a:gd name="connsiteY12" fmla="*/ 5051 h 55530"/>
              <a:gd name="connsiteX13" fmla="*/ 18900 w 46820"/>
              <a:gd name="connsiteY13" fmla="*/ 6399 h 55530"/>
              <a:gd name="connsiteX14" fmla="*/ 7727 w 46820"/>
              <a:gd name="connsiteY14" fmla="*/ 15648 h 55530"/>
              <a:gd name="connsiteX15" fmla="*/ 7500 w 46820"/>
              <a:gd name="connsiteY1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32678 w 46820"/>
              <a:gd name="connsiteY8" fmla="*/ 3811 h 55530"/>
              <a:gd name="connsiteX9" fmla="*/ 33420 w 46820"/>
              <a:gd name="connsiteY9" fmla="*/ 2199 h 55530"/>
              <a:gd name="connsiteX10" fmla="*/ 25741 w 46820"/>
              <a:gd name="connsiteY10" fmla="*/ 4579 h 55530"/>
              <a:gd name="connsiteX11" fmla="*/ 26100 w 46820"/>
              <a:gd name="connsiteY11" fmla="*/ 3189 h 55530"/>
              <a:gd name="connsiteX12" fmla="*/ 7727 w 46820"/>
              <a:gd name="connsiteY12" fmla="*/ 15648 h 55530"/>
              <a:gd name="connsiteX13" fmla="*/ 7500 w 46820"/>
              <a:gd name="connsiteY1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20078 w 46820"/>
              <a:gd name="connsiteY2" fmla="*/ 38949 h 55530"/>
              <a:gd name="connsiteX3" fmla="*/ 19410 w 46820"/>
              <a:gd name="connsiteY3" fmla="*/ 37209 h 55530"/>
              <a:gd name="connsiteX4" fmla="*/ 32427 w 46820"/>
              <a:gd name="connsiteY4" fmla="*/ 34610 h 55530"/>
              <a:gd name="connsiteX5" fmla="*/ 32160 w 46820"/>
              <a:gd name="connsiteY5" fmla="*/ 36519 h 55530"/>
              <a:gd name="connsiteX6" fmla="*/ 41924 w 46820"/>
              <a:gd name="connsiteY6" fmla="*/ 5285 h 55530"/>
              <a:gd name="connsiteX7" fmla="*/ 42000 w 46820"/>
              <a:gd name="connsiteY7" fmla="*/ 6549 h 55530"/>
              <a:gd name="connsiteX8" fmla="*/ 25741 w 46820"/>
              <a:gd name="connsiteY8" fmla="*/ 4579 h 55530"/>
              <a:gd name="connsiteX9" fmla="*/ 26100 w 46820"/>
              <a:gd name="connsiteY9" fmla="*/ 3189 h 55530"/>
              <a:gd name="connsiteX10" fmla="*/ 7727 w 46820"/>
              <a:gd name="connsiteY10" fmla="*/ 15648 h 55530"/>
              <a:gd name="connsiteX11" fmla="*/ 7500 w 46820"/>
              <a:gd name="connsiteY1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10528 w 46820"/>
              <a:gd name="connsiteY0" fmla="*/ 34758 h 55530"/>
              <a:gd name="connsiteX1" fmla="*/ 9420 w 46820"/>
              <a:gd name="connsiteY1" fmla="*/ 35139 h 55530"/>
              <a:gd name="connsiteX2" fmla="*/ 32427 w 46820"/>
              <a:gd name="connsiteY2" fmla="*/ 34610 h 55530"/>
              <a:gd name="connsiteX3" fmla="*/ 32160 w 46820"/>
              <a:gd name="connsiteY3" fmla="*/ 36519 h 55530"/>
              <a:gd name="connsiteX4" fmla="*/ 41924 w 46820"/>
              <a:gd name="connsiteY4" fmla="*/ 5285 h 55530"/>
              <a:gd name="connsiteX5" fmla="*/ 42000 w 46820"/>
              <a:gd name="connsiteY5" fmla="*/ 6549 h 55530"/>
              <a:gd name="connsiteX6" fmla="*/ 25741 w 46820"/>
              <a:gd name="connsiteY6" fmla="*/ 4579 h 55530"/>
              <a:gd name="connsiteX7" fmla="*/ 26100 w 46820"/>
              <a:gd name="connsiteY7" fmla="*/ 3189 h 55530"/>
              <a:gd name="connsiteX8" fmla="*/ 7727 w 46820"/>
              <a:gd name="connsiteY8" fmla="*/ 15648 h 55530"/>
              <a:gd name="connsiteX9" fmla="*/ 7500 w 46820"/>
              <a:gd name="connsiteY9"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25741 w 46820"/>
              <a:gd name="connsiteY4" fmla="*/ 4579 h 55530"/>
              <a:gd name="connsiteX5" fmla="*/ 26100 w 46820"/>
              <a:gd name="connsiteY5" fmla="*/ 3189 h 55530"/>
              <a:gd name="connsiteX6" fmla="*/ 7727 w 46820"/>
              <a:gd name="connsiteY6" fmla="*/ 15648 h 55530"/>
              <a:gd name="connsiteX7" fmla="*/ 7500 w 46820"/>
              <a:gd name="connsiteY7"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41924 w 46820"/>
              <a:gd name="connsiteY2" fmla="*/ 5285 h 55530"/>
              <a:gd name="connsiteX3" fmla="*/ 42000 w 46820"/>
              <a:gd name="connsiteY3" fmla="*/ 6549 h 55530"/>
              <a:gd name="connsiteX4" fmla="*/ 7727 w 46820"/>
              <a:gd name="connsiteY4" fmla="*/ 15648 h 55530"/>
              <a:gd name="connsiteX5" fmla="*/ 7500 w 46820"/>
              <a:gd name="connsiteY5"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32427 w 46820"/>
              <a:gd name="connsiteY0" fmla="*/ 34610 h 55530"/>
              <a:gd name="connsiteX1" fmla="*/ 32160 w 46820"/>
              <a:gd name="connsiteY1" fmla="*/ 36519 h 55530"/>
              <a:gd name="connsiteX2" fmla="*/ 7727 w 46820"/>
              <a:gd name="connsiteY2" fmla="*/ 15648 h 55530"/>
              <a:gd name="connsiteX3" fmla="*/ 7500 w 46820"/>
              <a:gd name="connsiteY3"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727 w 46820"/>
              <a:gd name="connsiteY0" fmla="*/ 15648 h 55530"/>
              <a:gd name="connsiteX1" fmla="*/ 7500 w 46820"/>
              <a:gd name="connsiteY1" fmla="*/ 14229 h 55530"/>
              <a:gd name="connsiteX0" fmla="*/ 7500 w 46820"/>
              <a:gd name="connsiteY0" fmla="*/ 14229 h 55530"/>
              <a:gd name="connsiteX1" fmla="*/ 9223 w 46820"/>
              <a:gd name="connsiteY1" fmla="*/ 6766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5061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16 w 46820"/>
              <a:gd name="connsiteY1" fmla="*/ 4905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253 w 46820"/>
              <a:gd name="connsiteY1" fmla="*/ 5313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8878 w 46820"/>
              <a:gd name="connsiteY1" fmla="*/ 4224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918 w 46820"/>
              <a:gd name="connsiteY7" fmla="*/ 543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582 w 46820"/>
              <a:gd name="connsiteY8" fmla="*/ 10177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38 w 46820"/>
              <a:gd name="connsiteY8" fmla="*/ 9451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3181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820"/>
              <a:gd name="connsiteY0" fmla="*/ 14229 h 55530"/>
              <a:gd name="connsiteX1" fmla="*/ 9378 w 46820"/>
              <a:gd name="connsiteY1" fmla="*/ 4769 h 55530"/>
              <a:gd name="connsiteX2" fmla="*/ 17605 w 46820"/>
              <a:gd name="connsiteY2" fmla="*/ 4017 h 55530"/>
              <a:gd name="connsiteX3" fmla="*/ 26056 w 46820"/>
              <a:gd name="connsiteY3" fmla="*/ 3291 h 55530"/>
              <a:gd name="connsiteX4" fmla="*/ 29349 w 46820"/>
              <a:gd name="connsiteY4" fmla="*/ 59 h 55530"/>
              <a:gd name="connsiteX5" fmla="*/ 33433 w 46820"/>
              <a:gd name="connsiteY5" fmla="*/ 2340 h 55530"/>
              <a:gd name="connsiteX6" fmla="*/ 39063 w 46820"/>
              <a:gd name="connsiteY6" fmla="*/ 549 h 55530"/>
              <a:gd name="connsiteX7" fmla="*/ 41449 w 46820"/>
              <a:gd name="connsiteY7" fmla="*/ 7205 h 55530"/>
              <a:gd name="connsiteX8" fmla="*/ 45707 w 46820"/>
              <a:gd name="connsiteY8" fmla="*/ 10086 h 55530"/>
              <a:gd name="connsiteX9" fmla="*/ 45418 w 46820"/>
              <a:gd name="connsiteY9" fmla="*/ 15319 h 55530"/>
              <a:gd name="connsiteX10" fmla="*/ 46616 w 46820"/>
              <a:gd name="connsiteY10" fmla="*/ 24452 h 55530"/>
              <a:gd name="connsiteX11" fmla="*/ 41004 w 46820"/>
              <a:gd name="connsiteY11" fmla="*/ 30063 h 55530"/>
              <a:gd name="connsiteX12" fmla="*/ 38995 w 46820"/>
              <a:gd name="connsiteY12" fmla="*/ 35960 h 55530"/>
              <a:gd name="connsiteX13" fmla="*/ 32155 w 46820"/>
              <a:gd name="connsiteY13" fmla="*/ 36674 h 55530"/>
              <a:gd name="connsiteX14" fmla="*/ 27267 w 46820"/>
              <a:gd name="connsiteY14" fmla="*/ 42965 h 55530"/>
              <a:gd name="connsiteX15" fmla="*/ 20080 w 46820"/>
              <a:gd name="connsiteY15" fmla="*/ 39125 h 55530"/>
              <a:gd name="connsiteX16" fmla="*/ 9404 w 46820"/>
              <a:gd name="connsiteY16" fmla="*/ 35331 h 55530"/>
              <a:gd name="connsiteX17" fmla="*/ 4710 w 46820"/>
              <a:gd name="connsiteY17" fmla="*/ 31109 h 55530"/>
              <a:gd name="connsiteX18" fmla="*/ 5713 w 46820"/>
              <a:gd name="connsiteY18" fmla="*/ 25410 h 55530"/>
              <a:gd name="connsiteX19" fmla="*/ 3595 w 46820"/>
              <a:gd name="connsiteY19" fmla="*/ 19563 h 55530"/>
              <a:gd name="connsiteX20" fmla="*/ 7463 w 46820"/>
              <a:gd name="connsiteY20" fmla="*/ 14366 h 55530"/>
              <a:gd name="connsiteX21" fmla="*/ 7500 w 46820"/>
              <a:gd name="connsiteY21" fmla="*/ 14229 h 55530"/>
              <a:gd name="connsiteX0" fmla="*/ 108656 w 3076292"/>
              <a:gd name="connsiteY0" fmla="*/ 2459704 h 2514032"/>
              <a:gd name="connsiteX1" fmla="*/ 54328 w 3076292"/>
              <a:gd name="connsiteY1" fmla="*/ 2514032 h 2514032"/>
              <a:gd name="connsiteX2" fmla="*/ 0 w 3076292"/>
              <a:gd name="connsiteY2" fmla="*/ 2459704 h 2514032"/>
              <a:gd name="connsiteX3" fmla="*/ 54328 w 3076292"/>
              <a:gd name="connsiteY3" fmla="*/ 2405376 h 2514032"/>
              <a:gd name="connsiteX4" fmla="*/ 108656 w 3076292"/>
              <a:gd name="connsiteY4" fmla="*/ 2459704 h 2514032"/>
              <a:gd name="connsiteX0" fmla="*/ 388495 w 3076292"/>
              <a:gd name="connsiteY0" fmla="*/ 2250138 h 2514032"/>
              <a:gd name="connsiteX1" fmla="*/ 279839 w 3076292"/>
              <a:gd name="connsiteY1" fmla="*/ 2358794 h 2514032"/>
              <a:gd name="connsiteX2" fmla="*/ 171183 w 3076292"/>
              <a:gd name="connsiteY2" fmla="*/ 2250138 h 2514032"/>
              <a:gd name="connsiteX3" fmla="*/ 279839 w 3076292"/>
              <a:gd name="connsiteY3" fmla="*/ 2141482 h 2514032"/>
              <a:gd name="connsiteX4" fmla="*/ 388495 w 3076292"/>
              <a:gd name="connsiteY4" fmla="*/ 2250138 h 2514032"/>
              <a:gd name="connsiteX0" fmla="*/ 747928 w 3076292"/>
              <a:gd name="connsiteY0" fmla="*/ 1966607 h 2514032"/>
              <a:gd name="connsiteX1" fmla="*/ 584945 w 3076292"/>
              <a:gd name="connsiteY1" fmla="*/ 2129590 h 2514032"/>
              <a:gd name="connsiteX2" fmla="*/ 421962 w 3076292"/>
              <a:gd name="connsiteY2" fmla="*/ 1966607 h 2514032"/>
              <a:gd name="connsiteX3" fmla="*/ 584945 w 3076292"/>
              <a:gd name="connsiteY3" fmla="*/ 1803624 h 2514032"/>
              <a:gd name="connsiteX4" fmla="*/ 747928 w 3076292"/>
              <a:gd name="connsiteY4" fmla="*/ 1966607 h 2514032"/>
              <a:gd name="connsiteX0" fmla="*/ 7696 w 46820"/>
              <a:gd name="connsiteY0" fmla="*/ 14876 h 55530"/>
              <a:gd name="connsiteX1" fmla="*/ 7500 w 46820"/>
              <a:gd name="connsiteY1" fmla="*/ 14229 h 55530"/>
              <a:gd name="connsiteX0" fmla="*/ 7500 w 46951"/>
              <a:gd name="connsiteY0" fmla="*/ 14229 h 55530"/>
              <a:gd name="connsiteX1" fmla="*/ 9378 w 46951"/>
              <a:gd name="connsiteY1" fmla="*/ 4769 h 55530"/>
              <a:gd name="connsiteX2" fmla="*/ 17605 w 46951"/>
              <a:gd name="connsiteY2" fmla="*/ 4017 h 55530"/>
              <a:gd name="connsiteX3" fmla="*/ 26056 w 46951"/>
              <a:gd name="connsiteY3" fmla="*/ 3291 h 55530"/>
              <a:gd name="connsiteX4" fmla="*/ 29349 w 46951"/>
              <a:gd name="connsiteY4" fmla="*/ 59 h 55530"/>
              <a:gd name="connsiteX5" fmla="*/ 33433 w 46951"/>
              <a:gd name="connsiteY5" fmla="*/ 2340 h 55530"/>
              <a:gd name="connsiteX6" fmla="*/ 39063 w 46951"/>
              <a:gd name="connsiteY6" fmla="*/ 549 h 55530"/>
              <a:gd name="connsiteX7" fmla="*/ 41449 w 46951"/>
              <a:gd name="connsiteY7" fmla="*/ 7205 h 55530"/>
              <a:gd name="connsiteX8" fmla="*/ 45707 w 46951"/>
              <a:gd name="connsiteY8" fmla="*/ 10086 h 55530"/>
              <a:gd name="connsiteX9" fmla="*/ 45418 w 46951"/>
              <a:gd name="connsiteY9" fmla="*/ 15319 h 55530"/>
              <a:gd name="connsiteX10" fmla="*/ 46616 w 46951"/>
              <a:gd name="connsiteY10" fmla="*/ 24452 h 55530"/>
              <a:gd name="connsiteX11" fmla="*/ 41004 w 46951"/>
              <a:gd name="connsiteY11" fmla="*/ 30063 h 55530"/>
              <a:gd name="connsiteX12" fmla="*/ 38995 w 46951"/>
              <a:gd name="connsiteY12" fmla="*/ 35960 h 55530"/>
              <a:gd name="connsiteX13" fmla="*/ 32155 w 46951"/>
              <a:gd name="connsiteY13" fmla="*/ 36674 h 55530"/>
              <a:gd name="connsiteX14" fmla="*/ 27267 w 46951"/>
              <a:gd name="connsiteY14" fmla="*/ 42965 h 55530"/>
              <a:gd name="connsiteX15" fmla="*/ 20080 w 46951"/>
              <a:gd name="connsiteY15" fmla="*/ 39125 h 55530"/>
              <a:gd name="connsiteX16" fmla="*/ 9404 w 46951"/>
              <a:gd name="connsiteY16" fmla="*/ 35331 h 55530"/>
              <a:gd name="connsiteX17" fmla="*/ 4710 w 46951"/>
              <a:gd name="connsiteY17" fmla="*/ 31109 h 55530"/>
              <a:gd name="connsiteX18" fmla="*/ 5713 w 46951"/>
              <a:gd name="connsiteY18" fmla="*/ 25410 h 55530"/>
              <a:gd name="connsiteX19" fmla="*/ 3595 w 46951"/>
              <a:gd name="connsiteY19" fmla="*/ 19563 h 55530"/>
              <a:gd name="connsiteX20" fmla="*/ 7463 w 46951"/>
              <a:gd name="connsiteY20" fmla="*/ 14366 h 55530"/>
              <a:gd name="connsiteX21" fmla="*/ 7500 w 46951"/>
              <a:gd name="connsiteY21" fmla="*/ 14229 h 55530"/>
              <a:gd name="connsiteX0" fmla="*/ 108656 w 3084899"/>
              <a:gd name="connsiteY0" fmla="*/ 2459704 h 2514032"/>
              <a:gd name="connsiteX1" fmla="*/ 54328 w 3084899"/>
              <a:gd name="connsiteY1" fmla="*/ 2514032 h 2514032"/>
              <a:gd name="connsiteX2" fmla="*/ 0 w 3084899"/>
              <a:gd name="connsiteY2" fmla="*/ 2459704 h 2514032"/>
              <a:gd name="connsiteX3" fmla="*/ 54328 w 3084899"/>
              <a:gd name="connsiteY3" fmla="*/ 2405376 h 2514032"/>
              <a:gd name="connsiteX4" fmla="*/ 108656 w 3084899"/>
              <a:gd name="connsiteY4" fmla="*/ 2459704 h 2514032"/>
              <a:gd name="connsiteX0" fmla="*/ 388495 w 3084899"/>
              <a:gd name="connsiteY0" fmla="*/ 2250138 h 2514032"/>
              <a:gd name="connsiteX1" fmla="*/ 279839 w 3084899"/>
              <a:gd name="connsiteY1" fmla="*/ 2358794 h 2514032"/>
              <a:gd name="connsiteX2" fmla="*/ 171183 w 3084899"/>
              <a:gd name="connsiteY2" fmla="*/ 2250138 h 2514032"/>
              <a:gd name="connsiteX3" fmla="*/ 279839 w 3084899"/>
              <a:gd name="connsiteY3" fmla="*/ 2141482 h 2514032"/>
              <a:gd name="connsiteX4" fmla="*/ 388495 w 3084899"/>
              <a:gd name="connsiteY4" fmla="*/ 2250138 h 2514032"/>
              <a:gd name="connsiteX0" fmla="*/ 747928 w 3084899"/>
              <a:gd name="connsiteY0" fmla="*/ 1966607 h 2514032"/>
              <a:gd name="connsiteX1" fmla="*/ 584945 w 3084899"/>
              <a:gd name="connsiteY1" fmla="*/ 2129590 h 2514032"/>
              <a:gd name="connsiteX2" fmla="*/ 421962 w 3084899"/>
              <a:gd name="connsiteY2" fmla="*/ 1966607 h 2514032"/>
              <a:gd name="connsiteX3" fmla="*/ 584945 w 3084899"/>
              <a:gd name="connsiteY3" fmla="*/ 1803624 h 2514032"/>
              <a:gd name="connsiteX4" fmla="*/ 747928 w 3084899"/>
              <a:gd name="connsiteY4" fmla="*/ 1966607 h 2514032"/>
              <a:gd name="connsiteX0" fmla="*/ 7696 w 46951"/>
              <a:gd name="connsiteY0" fmla="*/ 14876 h 55530"/>
              <a:gd name="connsiteX1" fmla="*/ 7500 w 46951"/>
              <a:gd name="connsiteY1" fmla="*/ 14229 h 55530"/>
              <a:gd name="connsiteX0" fmla="*/ 7500 w 46840"/>
              <a:gd name="connsiteY0" fmla="*/ 14229 h 55530"/>
              <a:gd name="connsiteX1" fmla="*/ 9378 w 46840"/>
              <a:gd name="connsiteY1" fmla="*/ 4769 h 55530"/>
              <a:gd name="connsiteX2" fmla="*/ 17605 w 46840"/>
              <a:gd name="connsiteY2" fmla="*/ 4017 h 55530"/>
              <a:gd name="connsiteX3" fmla="*/ 26056 w 46840"/>
              <a:gd name="connsiteY3" fmla="*/ 3291 h 55530"/>
              <a:gd name="connsiteX4" fmla="*/ 29349 w 46840"/>
              <a:gd name="connsiteY4" fmla="*/ 59 h 55530"/>
              <a:gd name="connsiteX5" fmla="*/ 33433 w 46840"/>
              <a:gd name="connsiteY5" fmla="*/ 2340 h 55530"/>
              <a:gd name="connsiteX6" fmla="*/ 39063 w 46840"/>
              <a:gd name="connsiteY6" fmla="*/ 549 h 55530"/>
              <a:gd name="connsiteX7" fmla="*/ 41449 w 46840"/>
              <a:gd name="connsiteY7" fmla="*/ 7205 h 55530"/>
              <a:gd name="connsiteX8" fmla="*/ 45707 w 46840"/>
              <a:gd name="connsiteY8" fmla="*/ 10086 h 55530"/>
              <a:gd name="connsiteX9" fmla="*/ 45074 w 46840"/>
              <a:gd name="connsiteY9" fmla="*/ 16544 h 55530"/>
              <a:gd name="connsiteX10" fmla="*/ 46616 w 46840"/>
              <a:gd name="connsiteY10" fmla="*/ 24452 h 55530"/>
              <a:gd name="connsiteX11" fmla="*/ 41004 w 46840"/>
              <a:gd name="connsiteY11" fmla="*/ 30063 h 55530"/>
              <a:gd name="connsiteX12" fmla="*/ 38995 w 46840"/>
              <a:gd name="connsiteY12" fmla="*/ 35960 h 55530"/>
              <a:gd name="connsiteX13" fmla="*/ 32155 w 46840"/>
              <a:gd name="connsiteY13" fmla="*/ 36674 h 55530"/>
              <a:gd name="connsiteX14" fmla="*/ 27267 w 46840"/>
              <a:gd name="connsiteY14" fmla="*/ 42965 h 55530"/>
              <a:gd name="connsiteX15" fmla="*/ 20080 w 46840"/>
              <a:gd name="connsiteY15" fmla="*/ 39125 h 55530"/>
              <a:gd name="connsiteX16" fmla="*/ 9404 w 46840"/>
              <a:gd name="connsiteY16" fmla="*/ 35331 h 55530"/>
              <a:gd name="connsiteX17" fmla="*/ 4710 w 46840"/>
              <a:gd name="connsiteY17" fmla="*/ 31109 h 55530"/>
              <a:gd name="connsiteX18" fmla="*/ 5713 w 46840"/>
              <a:gd name="connsiteY18" fmla="*/ 25410 h 55530"/>
              <a:gd name="connsiteX19" fmla="*/ 3595 w 46840"/>
              <a:gd name="connsiteY19" fmla="*/ 19563 h 55530"/>
              <a:gd name="connsiteX20" fmla="*/ 7463 w 46840"/>
              <a:gd name="connsiteY20" fmla="*/ 14366 h 55530"/>
              <a:gd name="connsiteX21" fmla="*/ 7500 w 46840"/>
              <a:gd name="connsiteY21" fmla="*/ 14229 h 55530"/>
              <a:gd name="connsiteX0" fmla="*/ 108656 w 3077606"/>
              <a:gd name="connsiteY0" fmla="*/ 2459704 h 2514032"/>
              <a:gd name="connsiteX1" fmla="*/ 54328 w 3077606"/>
              <a:gd name="connsiteY1" fmla="*/ 2514032 h 2514032"/>
              <a:gd name="connsiteX2" fmla="*/ 0 w 3077606"/>
              <a:gd name="connsiteY2" fmla="*/ 2459704 h 2514032"/>
              <a:gd name="connsiteX3" fmla="*/ 54328 w 3077606"/>
              <a:gd name="connsiteY3" fmla="*/ 2405376 h 2514032"/>
              <a:gd name="connsiteX4" fmla="*/ 108656 w 3077606"/>
              <a:gd name="connsiteY4" fmla="*/ 2459704 h 2514032"/>
              <a:gd name="connsiteX0" fmla="*/ 388495 w 3077606"/>
              <a:gd name="connsiteY0" fmla="*/ 2250138 h 2514032"/>
              <a:gd name="connsiteX1" fmla="*/ 279839 w 3077606"/>
              <a:gd name="connsiteY1" fmla="*/ 2358794 h 2514032"/>
              <a:gd name="connsiteX2" fmla="*/ 171183 w 3077606"/>
              <a:gd name="connsiteY2" fmla="*/ 2250138 h 2514032"/>
              <a:gd name="connsiteX3" fmla="*/ 279839 w 3077606"/>
              <a:gd name="connsiteY3" fmla="*/ 2141482 h 2514032"/>
              <a:gd name="connsiteX4" fmla="*/ 388495 w 3077606"/>
              <a:gd name="connsiteY4" fmla="*/ 2250138 h 2514032"/>
              <a:gd name="connsiteX0" fmla="*/ 747928 w 3077606"/>
              <a:gd name="connsiteY0" fmla="*/ 1966607 h 2514032"/>
              <a:gd name="connsiteX1" fmla="*/ 584945 w 3077606"/>
              <a:gd name="connsiteY1" fmla="*/ 2129590 h 2514032"/>
              <a:gd name="connsiteX2" fmla="*/ 421962 w 3077606"/>
              <a:gd name="connsiteY2" fmla="*/ 1966607 h 2514032"/>
              <a:gd name="connsiteX3" fmla="*/ 584945 w 3077606"/>
              <a:gd name="connsiteY3" fmla="*/ 1803624 h 2514032"/>
              <a:gd name="connsiteX4" fmla="*/ 747928 w 3077606"/>
              <a:gd name="connsiteY4" fmla="*/ 1966607 h 2514032"/>
              <a:gd name="connsiteX0" fmla="*/ 7696 w 46840"/>
              <a:gd name="connsiteY0" fmla="*/ 14876 h 55530"/>
              <a:gd name="connsiteX1" fmla="*/ 7500 w 46840"/>
              <a:gd name="connsiteY1" fmla="*/ 14229 h 55530"/>
              <a:gd name="connsiteX0" fmla="*/ 7500 w 46501"/>
              <a:gd name="connsiteY0" fmla="*/ 14229 h 55530"/>
              <a:gd name="connsiteX1" fmla="*/ 9378 w 46501"/>
              <a:gd name="connsiteY1" fmla="*/ 4769 h 55530"/>
              <a:gd name="connsiteX2" fmla="*/ 17605 w 46501"/>
              <a:gd name="connsiteY2" fmla="*/ 4017 h 55530"/>
              <a:gd name="connsiteX3" fmla="*/ 26056 w 46501"/>
              <a:gd name="connsiteY3" fmla="*/ 3291 h 55530"/>
              <a:gd name="connsiteX4" fmla="*/ 29349 w 46501"/>
              <a:gd name="connsiteY4" fmla="*/ 59 h 55530"/>
              <a:gd name="connsiteX5" fmla="*/ 33433 w 46501"/>
              <a:gd name="connsiteY5" fmla="*/ 2340 h 55530"/>
              <a:gd name="connsiteX6" fmla="*/ 39063 w 46501"/>
              <a:gd name="connsiteY6" fmla="*/ 549 h 55530"/>
              <a:gd name="connsiteX7" fmla="*/ 41449 w 46501"/>
              <a:gd name="connsiteY7" fmla="*/ 7205 h 55530"/>
              <a:gd name="connsiteX8" fmla="*/ 45707 w 46501"/>
              <a:gd name="connsiteY8" fmla="*/ 10086 h 55530"/>
              <a:gd name="connsiteX9" fmla="*/ 45074 w 46501"/>
              <a:gd name="connsiteY9" fmla="*/ 16544 h 55530"/>
              <a:gd name="connsiteX10" fmla="*/ 46209 w 46501"/>
              <a:gd name="connsiteY10" fmla="*/ 25814 h 55530"/>
              <a:gd name="connsiteX11" fmla="*/ 41004 w 46501"/>
              <a:gd name="connsiteY11" fmla="*/ 30063 h 55530"/>
              <a:gd name="connsiteX12" fmla="*/ 38995 w 46501"/>
              <a:gd name="connsiteY12" fmla="*/ 35960 h 55530"/>
              <a:gd name="connsiteX13" fmla="*/ 32155 w 46501"/>
              <a:gd name="connsiteY13" fmla="*/ 36674 h 55530"/>
              <a:gd name="connsiteX14" fmla="*/ 27267 w 46501"/>
              <a:gd name="connsiteY14" fmla="*/ 42965 h 55530"/>
              <a:gd name="connsiteX15" fmla="*/ 20080 w 46501"/>
              <a:gd name="connsiteY15" fmla="*/ 39125 h 55530"/>
              <a:gd name="connsiteX16" fmla="*/ 9404 w 46501"/>
              <a:gd name="connsiteY16" fmla="*/ 35331 h 55530"/>
              <a:gd name="connsiteX17" fmla="*/ 4710 w 46501"/>
              <a:gd name="connsiteY17" fmla="*/ 31109 h 55530"/>
              <a:gd name="connsiteX18" fmla="*/ 5713 w 46501"/>
              <a:gd name="connsiteY18" fmla="*/ 25410 h 55530"/>
              <a:gd name="connsiteX19" fmla="*/ 3595 w 46501"/>
              <a:gd name="connsiteY19" fmla="*/ 19563 h 55530"/>
              <a:gd name="connsiteX20" fmla="*/ 7463 w 46501"/>
              <a:gd name="connsiteY20" fmla="*/ 14366 h 55530"/>
              <a:gd name="connsiteX21" fmla="*/ 7500 w 46501"/>
              <a:gd name="connsiteY21" fmla="*/ 14229 h 55530"/>
              <a:gd name="connsiteX0" fmla="*/ 108656 w 3055332"/>
              <a:gd name="connsiteY0" fmla="*/ 2459704 h 2514032"/>
              <a:gd name="connsiteX1" fmla="*/ 54328 w 3055332"/>
              <a:gd name="connsiteY1" fmla="*/ 2514032 h 2514032"/>
              <a:gd name="connsiteX2" fmla="*/ 0 w 3055332"/>
              <a:gd name="connsiteY2" fmla="*/ 2459704 h 2514032"/>
              <a:gd name="connsiteX3" fmla="*/ 54328 w 3055332"/>
              <a:gd name="connsiteY3" fmla="*/ 2405376 h 2514032"/>
              <a:gd name="connsiteX4" fmla="*/ 108656 w 3055332"/>
              <a:gd name="connsiteY4" fmla="*/ 2459704 h 2514032"/>
              <a:gd name="connsiteX0" fmla="*/ 388495 w 3055332"/>
              <a:gd name="connsiteY0" fmla="*/ 2250138 h 2514032"/>
              <a:gd name="connsiteX1" fmla="*/ 279839 w 3055332"/>
              <a:gd name="connsiteY1" fmla="*/ 2358794 h 2514032"/>
              <a:gd name="connsiteX2" fmla="*/ 171183 w 3055332"/>
              <a:gd name="connsiteY2" fmla="*/ 2250138 h 2514032"/>
              <a:gd name="connsiteX3" fmla="*/ 279839 w 3055332"/>
              <a:gd name="connsiteY3" fmla="*/ 2141482 h 2514032"/>
              <a:gd name="connsiteX4" fmla="*/ 388495 w 3055332"/>
              <a:gd name="connsiteY4" fmla="*/ 2250138 h 2514032"/>
              <a:gd name="connsiteX0" fmla="*/ 747928 w 3055332"/>
              <a:gd name="connsiteY0" fmla="*/ 1966607 h 2514032"/>
              <a:gd name="connsiteX1" fmla="*/ 584945 w 3055332"/>
              <a:gd name="connsiteY1" fmla="*/ 2129590 h 2514032"/>
              <a:gd name="connsiteX2" fmla="*/ 421962 w 3055332"/>
              <a:gd name="connsiteY2" fmla="*/ 1966607 h 2514032"/>
              <a:gd name="connsiteX3" fmla="*/ 584945 w 3055332"/>
              <a:gd name="connsiteY3" fmla="*/ 1803624 h 2514032"/>
              <a:gd name="connsiteX4" fmla="*/ 747928 w 3055332"/>
              <a:gd name="connsiteY4" fmla="*/ 1966607 h 2514032"/>
              <a:gd name="connsiteX0" fmla="*/ 7696 w 46501"/>
              <a:gd name="connsiteY0" fmla="*/ 14876 h 55530"/>
              <a:gd name="connsiteX1" fmla="*/ 7500 w 46501"/>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707 w 46736"/>
              <a:gd name="connsiteY8" fmla="*/ 10086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5644 w 46736"/>
              <a:gd name="connsiteY8" fmla="*/ 10358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019 w 46736"/>
              <a:gd name="connsiteY8" fmla="*/ 1063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736"/>
              <a:gd name="connsiteY0" fmla="*/ 14229 h 55530"/>
              <a:gd name="connsiteX1" fmla="*/ 9378 w 46736"/>
              <a:gd name="connsiteY1" fmla="*/ 4769 h 55530"/>
              <a:gd name="connsiteX2" fmla="*/ 17605 w 46736"/>
              <a:gd name="connsiteY2" fmla="*/ 4017 h 55530"/>
              <a:gd name="connsiteX3" fmla="*/ 26056 w 46736"/>
              <a:gd name="connsiteY3" fmla="*/ 3291 h 55530"/>
              <a:gd name="connsiteX4" fmla="*/ 29349 w 46736"/>
              <a:gd name="connsiteY4" fmla="*/ 59 h 55530"/>
              <a:gd name="connsiteX5" fmla="*/ 33433 w 46736"/>
              <a:gd name="connsiteY5" fmla="*/ 2340 h 55530"/>
              <a:gd name="connsiteX6" fmla="*/ 39063 w 46736"/>
              <a:gd name="connsiteY6" fmla="*/ 549 h 55530"/>
              <a:gd name="connsiteX7" fmla="*/ 41449 w 46736"/>
              <a:gd name="connsiteY7" fmla="*/ 7205 h 55530"/>
              <a:gd name="connsiteX8" fmla="*/ 46238 w 46736"/>
              <a:gd name="connsiteY8" fmla="*/ 11810 h 55530"/>
              <a:gd name="connsiteX9" fmla="*/ 45074 w 46736"/>
              <a:gd name="connsiteY9" fmla="*/ 16544 h 55530"/>
              <a:gd name="connsiteX10" fmla="*/ 46209 w 46736"/>
              <a:gd name="connsiteY10" fmla="*/ 25814 h 55530"/>
              <a:gd name="connsiteX11" fmla="*/ 41004 w 46736"/>
              <a:gd name="connsiteY11" fmla="*/ 30063 h 55530"/>
              <a:gd name="connsiteX12" fmla="*/ 38995 w 46736"/>
              <a:gd name="connsiteY12" fmla="*/ 35960 h 55530"/>
              <a:gd name="connsiteX13" fmla="*/ 32155 w 46736"/>
              <a:gd name="connsiteY13" fmla="*/ 36674 h 55530"/>
              <a:gd name="connsiteX14" fmla="*/ 27267 w 46736"/>
              <a:gd name="connsiteY14" fmla="*/ 42965 h 55530"/>
              <a:gd name="connsiteX15" fmla="*/ 20080 w 46736"/>
              <a:gd name="connsiteY15" fmla="*/ 39125 h 55530"/>
              <a:gd name="connsiteX16" fmla="*/ 9404 w 46736"/>
              <a:gd name="connsiteY16" fmla="*/ 35331 h 55530"/>
              <a:gd name="connsiteX17" fmla="*/ 4710 w 46736"/>
              <a:gd name="connsiteY17" fmla="*/ 31109 h 55530"/>
              <a:gd name="connsiteX18" fmla="*/ 5713 w 46736"/>
              <a:gd name="connsiteY18" fmla="*/ 25410 h 55530"/>
              <a:gd name="connsiteX19" fmla="*/ 3595 w 46736"/>
              <a:gd name="connsiteY19" fmla="*/ 19563 h 55530"/>
              <a:gd name="connsiteX20" fmla="*/ 7463 w 46736"/>
              <a:gd name="connsiteY20" fmla="*/ 14366 h 55530"/>
              <a:gd name="connsiteX21" fmla="*/ 7500 w 46736"/>
              <a:gd name="connsiteY21" fmla="*/ 14229 h 55530"/>
              <a:gd name="connsiteX0" fmla="*/ 108656 w 3070773"/>
              <a:gd name="connsiteY0" fmla="*/ 2459704 h 2514032"/>
              <a:gd name="connsiteX1" fmla="*/ 54328 w 3070773"/>
              <a:gd name="connsiteY1" fmla="*/ 2514032 h 2514032"/>
              <a:gd name="connsiteX2" fmla="*/ 0 w 3070773"/>
              <a:gd name="connsiteY2" fmla="*/ 2459704 h 2514032"/>
              <a:gd name="connsiteX3" fmla="*/ 54328 w 3070773"/>
              <a:gd name="connsiteY3" fmla="*/ 2405376 h 2514032"/>
              <a:gd name="connsiteX4" fmla="*/ 108656 w 3070773"/>
              <a:gd name="connsiteY4" fmla="*/ 2459704 h 2514032"/>
              <a:gd name="connsiteX0" fmla="*/ 388495 w 3070773"/>
              <a:gd name="connsiteY0" fmla="*/ 2250138 h 2514032"/>
              <a:gd name="connsiteX1" fmla="*/ 279839 w 3070773"/>
              <a:gd name="connsiteY1" fmla="*/ 2358794 h 2514032"/>
              <a:gd name="connsiteX2" fmla="*/ 171183 w 3070773"/>
              <a:gd name="connsiteY2" fmla="*/ 2250138 h 2514032"/>
              <a:gd name="connsiteX3" fmla="*/ 279839 w 3070773"/>
              <a:gd name="connsiteY3" fmla="*/ 2141482 h 2514032"/>
              <a:gd name="connsiteX4" fmla="*/ 388495 w 3070773"/>
              <a:gd name="connsiteY4" fmla="*/ 2250138 h 2514032"/>
              <a:gd name="connsiteX0" fmla="*/ 747928 w 3070773"/>
              <a:gd name="connsiteY0" fmla="*/ 1966607 h 2514032"/>
              <a:gd name="connsiteX1" fmla="*/ 584945 w 3070773"/>
              <a:gd name="connsiteY1" fmla="*/ 2129590 h 2514032"/>
              <a:gd name="connsiteX2" fmla="*/ 421962 w 3070773"/>
              <a:gd name="connsiteY2" fmla="*/ 1966607 h 2514032"/>
              <a:gd name="connsiteX3" fmla="*/ 584945 w 3070773"/>
              <a:gd name="connsiteY3" fmla="*/ 1803624 h 2514032"/>
              <a:gd name="connsiteX4" fmla="*/ 747928 w 3070773"/>
              <a:gd name="connsiteY4" fmla="*/ 1966607 h 2514032"/>
              <a:gd name="connsiteX0" fmla="*/ 7696 w 46736"/>
              <a:gd name="connsiteY0" fmla="*/ 14876 h 55530"/>
              <a:gd name="connsiteX1" fmla="*/ 7500 w 46736"/>
              <a:gd name="connsiteY1" fmla="*/ 14229 h 55530"/>
              <a:gd name="connsiteX0" fmla="*/ 7500 w 46519"/>
              <a:gd name="connsiteY0" fmla="*/ 14229 h 55530"/>
              <a:gd name="connsiteX1" fmla="*/ 9378 w 46519"/>
              <a:gd name="connsiteY1" fmla="*/ 4769 h 55530"/>
              <a:gd name="connsiteX2" fmla="*/ 17605 w 46519"/>
              <a:gd name="connsiteY2" fmla="*/ 4017 h 55530"/>
              <a:gd name="connsiteX3" fmla="*/ 26056 w 46519"/>
              <a:gd name="connsiteY3" fmla="*/ 3291 h 55530"/>
              <a:gd name="connsiteX4" fmla="*/ 29349 w 46519"/>
              <a:gd name="connsiteY4" fmla="*/ 59 h 55530"/>
              <a:gd name="connsiteX5" fmla="*/ 33433 w 46519"/>
              <a:gd name="connsiteY5" fmla="*/ 2340 h 55530"/>
              <a:gd name="connsiteX6" fmla="*/ 39063 w 46519"/>
              <a:gd name="connsiteY6" fmla="*/ 549 h 55530"/>
              <a:gd name="connsiteX7" fmla="*/ 41449 w 46519"/>
              <a:gd name="connsiteY7" fmla="*/ 7205 h 55530"/>
              <a:gd name="connsiteX8" fmla="*/ 46238 w 46519"/>
              <a:gd name="connsiteY8" fmla="*/ 11810 h 55530"/>
              <a:gd name="connsiteX9" fmla="*/ 45137 w 46519"/>
              <a:gd name="connsiteY9" fmla="*/ 17543 h 55530"/>
              <a:gd name="connsiteX10" fmla="*/ 46209 w 46519"/>
              <a:gd name="connsiteY10" fmla="*/ 25814 h 55530"/>
              <a:gd name="connsiteX11" fmla="*/ 41004 w 46519"/>
              <a:gd name="connsiteY11" fmla="*/ 30063 h 55530"/>
              <a:gd name="connsiteX12" fmla="*/ 38995 w 46519"/>
              <a:gd name="connsiteY12" fmla="*/ 35960 h 55530"/>
              <a:gd name="connsiteX13" fmla="*/ 32155 w 46519"/>
              <a:gd name="connsiteY13" fmla="*/ 36674 h 55530"/>
              <a:gd name="connsiteX14" fmla="*/ 27267 w 46519"/>
              <a:gd name="connsiteY14" fmla="*/ 42965 h 55530"/>
              <a:gd name="connsiteX15" fmla="*/ 20080 w 46519"/>
              <a:gd name="connsiteY15" fmla="*/ 39125 h 55530"/>
              <a:gd name="connsiteX16" fmla="*/ 9404 w 46519"/>
              <a:gd name="connsiteY16" fmla="*/ 35331 h 55530"/>
              <a:gd name="connsiteX17" fmla="*/ 4710 w 46519"/>
              <a:gd name="connsiteY17" fmla="*/ 31109 h 55530"/>
              <a:gd name="connsiteX18" fmla="*/ 5713 w 46519"/>
              <a:gd name="connsiteY18" fmla="*/ 25410 h 55530"/>
              <a:gd name="connsiteX19" fmla="*/ 3595 w 46519"/>
              <a:gd name="connsiteY19" fmla="*/ 19563 h 55530"/>
              <a:gd name="connsiteX20" fmla="*/ 7463 w 46519"/>
              <a:gd name="connsiteY20" fmla="*/ 14366 h 55530"/>
              <a:gd name="connsiteX21" fmla="*/ 7500 w 46519"/>
              <a:gd name="connsiteY21" fmla="*/ 14229 h 55530"/>
              <a:gd name="connsiteX0" fmla="*/ 108656 w 3056515"/>
              <a:gd name="connsiteY0" fmla="*/ 2459704 h 2514032"/>
              <a:gd name="connsiteX1" fmla="*/ 54328 w 3056515"/>
              <a:gd name="connsiteY1" fmla="*/ 2514032 h 2514032"/>
              <a:gd name="connsiteX2" fmla="*/ 0 w 3056515"/>
              <a:gd name="connsiteY2" fmla="*/ 2459704 h 2514032"/>
              <a:gd name="connsiteX3" fmla="*/ 54328 w 3056515"/>
              <a:gd name="connsiteY3" fmla="*/ 2405376 h 2514032"/>
              <a:gd name="connsiteX4" fmla="*/ 108656 w 3056515"/>
              <a:gd name="connsiteY4" fmla="*/ 2459704 h 2514032"/>
              <a:gd name="connsiteX0" fmla="*/ 388495 w 3056515"/>
              <a:gd name="connsiteY0" fmla="*/ 2250138 h 2514032"/>
              <a:gd name="connsiteX1" fmla="*/ 279839 w 3056515"/>
              <a:gd name="connsiteY1" fmla="*/ 2358794 h 2514032"/>
              <a:gd name="connsiteX2" fmla="*/ 171183 w 3056515"/>
              <a:gd name="connsiteY2" fmla="*/ 2250138 h 2514032"/>
              <a:gd name="connsiteX3" fmla="*/ 279839 w 3056515"/>
              <a:gd name="connsiteY3" fmla="*/ 2141482 h 2514032"/>
              <a:gd name="connsiteX4" fmla="*/ 388495 w 3056515"/>
              <a:gd name="connsiteY4" fmla="*/ 2250138 h 2514032"/>
              <a:gd name="connsiteX0" fmla="*/ 747928 w 3056515"/>
              <a:gd name="connsiteY0" fmla="*/ 1966607 h 2514032"/>
              <a:gd name="connsiteX1" fmla="*/ 584945 w 3056515"/>
              <a:gd name="connsiteY1" fmla="*/ 2129590 h 2514032"/>
              <a:gd name="connsiteX2" fmla="*/ 421962 w 3056515"/>
              <a:gd name="connsiteY2" fmla="*/ 1966607 h 2514032"/>
              <a:gd name="connsiteX3" fmla="*/ 584945 w 3056515"/>
              <a:gd name="connsiteY3" fmla="*/ 1803624 h 2514032"/>
              <a:gd name="connsiteX4" fmla="*/ 747928 w 3056515"/>
              <a:gd name="connsiteY4" fmla="*/ 1966607 h 2514032"/>
              <a:gd name="connsiteX0" fmla="*/ 7696 w 46519"/>
              <a:gd name="connsiteY0" fmla="*/ 14876 h 55530"/>
              <a:gd name="connsiteX1" fmla="*/ 7500 w 46519"/>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238 w 46620"/>
              <a:gd name="connsiteY8" fmla="*/ 11810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082 w 46620"/>
              <a:gd name="connsiteY8" fmla="*/ 10766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 name="connsiteX0" fmla="*/ 7500 w 46620"/>
              <a:gd name="connsiteY0" fmla="*/ 14229 h 55530"/>
              <a:gd name="connsiteX1" fmla="*/ 9378 w 46620"/>
              <a:gd name="connsiteY1" fmla="*/ 4769 h 55530"/>
              <a:gd name="connsiteX2" fmla="*/ 17605 w 46620"/>
              <a:gd name="connsiteY2" fmla="*/ 4017 h 55530"/>
              <a:gd name="connsiteX3" fmla="*/ 26056 w 46620"/>
              <a:gd name="connsiteY3" fmla="*/ 3291 h 55530"/>
              <a:gd name="connsiteX4" fmla="*/ 29349 w 46620"/>
              <a:gd name="connsiteY4" fmla="*/ 59 h 55530"/>
              <a:gd name="connsiteX5" fmla="*/ 33433 w 46620"/>
              <a:gd name="connsiteY5" fmla="*/ 2340 h 55530"/>
              <a:gd name="connsiteX6" fmla="*/ 39063 w 46620"/>
              <a:gd name="connsiteY6" fmla="*/ 549 h 55530"/>
              <a:gd name="connsiteX7" fmla="*/ 41449 w 46620"/>
              <a:gd name="connsiteY7" fmla="*/ 7205 h 55530"/>
              <a:gd name="connsiteX8" fmla="*/ 46176 w 46620"/>
              <a:gd name="connsiteY8" fmla="*/ 11492 h 55530"/>
              <a:gd name="connsiteX9" fmla="*/ 45137 w 46620"/>
              <a:gd name="connsiteY9" fmla="*/ 17543 h 55530"/>
              <a:gd name="connsiteX10" fmla="*/ 46209 w 46620"/>
              <a:gd name="connsiteY10" fmla="*/ 25814 h 55530"/>
              <a:gd name="connsiteX11" fmla="*/ 41004 w 46620"/>
              <a:gd name="connsiteY11" fmla="*/ 30063 h 55530"/>
              <a:gd name="connsiteX12" fmla="*/ 38995 w 46620"/>
              <a:gd name="connsiteY12" fmla="*/ 35960 h 55530"/>
              <a:gd name="connsiteX13" fmla="*/ 32155 w 46620"/>
              <a:gd name="connsiteY13" fmla="*/ 36674 h 55530"/>
              <a:gd name="connsiteX14" fmla="*/ 27267 w 46620"/>
              <a:gd name="connsiteY14" fmla="*/ 42965 h 55530"/>
              <a:gd name="connsiteX15" fmla="*/ 20080 w 46620"/>
              <a:gd name="connsiteY15" fmla="*/ 39125 h 55530"/>
              <a:gd name="connsiteX16" fmla="*/ 9404 w 46620"/>
              <a:gd name="connsiteY16" fmla="*/ 35331 h 55530"/>
              <a:gd name="connsiteX17" fmla="*/ 4710 w 46620"/>
              <a:gd name="connsiteY17" fmla="*/ 31109 h 55530"/>
              <a:gd name="connsiteX18" fmla="*/ 5713 w 46620"/>
              <a:gd name="connsiteY18" fmla="*/ 25410 h 55530"/>
              <a:gd name="connsiteX19" fmla="*/ 3595 w 46620"/>
              <a:gd name="connsiteY19" fmla="*/ 19563 h 55530"/>
              <a:gd name="connsiteX20" fmla="*/ 7463 w 46620"/>
              <a:gd name="connsiteY20" fmla="*/ 14366 h 55530"/>
              <a:gd name="connsiteX21" fmla="*/ 7500 w 46620"/>
              <a:gd name="connsiteY21" fmla="*/ 14229 h 55530"/>
              <a:gd name="connsiteX0" fmla="*/ 108656 w 3063151"/>
              <a:gd name="connsiteY0" fmla="*/ 2459704 h 2514032"/>
              <a:gd name="connsiteX1" fmla="*/ 54328 w 3063151"/>
              <a:gd name="connsiteY1" fmla="*/ 2514032 h 2514032"/>
              <a:gd name="connsiteX2" fmla="*/ 0 w 3063151"/>
              <a:gd name="connsiteY2" fmla="*/ 2459704 h 2514032"/>
              <a:gd name="connsiteX3" fmla="*/ 54328 w 3063151"/>
              <a:gd name="connsiteY3" fmla="*/ 2405376 h 2514032"/>
              <a:gd name="connsiteX4" fmla="*/ 108656 w 3063151"/>
              <a:gd name="connsiteY4" fmla="*/ 2459704 h 2514032"/>
              <a:gd name="connsiteX0" fmla="*/ 388495 w 3063151"/>
              <a:gd name="connsiteY0" fmla="*/ 2250138 h 2514032"/>
              <a:gd name="connsiteX1" fmla="*/ 279839 w 3063151"/>
              <a:gd name="connsiteY1" fmla="*/ 2358794 h 2514032"/>
              <a:gd name="connsiteX2" fmla="*/ 171183 w 3063151"/>
              <a:gd name="connsiteY2" fmla="*/ 2250138 h 2514032"/>
              <a:gd name="connsiteX3" fmla="*/ 279839 w 3063151"/>
              <a:gd name="connsiteY3" fmla="*/ 2141482 h 2514032"/>
              <a:gd name="connsiteX4" fmla="*/ 388495 w 3063151"/>
              <a:gd name="connsiteY4" fmla="*/ 2250138 h 2514032"/>
              <a:gd name="connsiteX0" fmla="*/ 747928 w 3063151"/>
              <a:gd name="connsiteY0" fmla="*/ 1966607 h 2514032"/>
              <a:gd name="connsiteX1" fmla="*/ 584945 w 3063151"/>
              <a:gd name="connsiteY1" fmla="*/ 2129590 h 2514032"/>
              <a:gd name="connsiteX2" fmla="*/ 421962 w 3063151"/>
              <a:gd name="connsiteY2" fmla="*/ 1966607 h 2514032"/>
              <a:gd name="connsiteX3" fmla="*/ 584945 w 3063151"/>
              <a:gd name="connsiteY3" fmla="*/ 1803624 h 2514032"/>
              <a:gd name="connsiteX4" fmla="*/ 747928 w 3063151"/>
              <a:gd name="connsiteY4" fmla="*/ 1966607 h 2514032"/>
              <a:gd name="connsiteX0" fmla="*/ 7696 w 46620"/>
              <a:gd name="connsiteY0" fmla="*/ 14876 h 55530"/>
              <a:gd name="connsiteX1" fmla="*/ 7500 w 46620"/>
              <a:gd name="connsiteY1" fmla="*/ 14229 h 55530"/>
            </a:gdLst>
            <a:ahLst/>
            <a:cxnLst>
              <a:cxn ang="0">
                <a:pos x="connsiteX0" y="connsiteY0"/>
              </a:cxn>
              <a:cxn ang="0">
                <a:pos x="connsiteX1" y="connsiteY1"/>
              </a:cxn>
            </a:cxnLst>
            <a:rect l="l" t="t" r="r" b="b"/>
            <a:pathLst>
              <a:path w="46620" h="55530">
                <a:moveTo>
                  <a:pt x="7500" y="14229"/>
                </a:moveTo>
                <a:cubicBezTo>
                  <a:pt x="7229" y="11516"/>
                  <a:pt x="7056" y="7975"/>
                  <a:pt x="9378" y="4769"/>
                </a:cubicBezTo>
                <a:cubicBezTo>
                  <a:pt x="12071" y="1051"/>
                  <a:pt x="14864" y="1832"/>
                  <a:pt x="17605" y="4017"/>
                </a:cubicBezTo>
                <a:cubicBezTo>
                  <a:pt x="19278" y="-276"/>
                  <a:pt x="23514" y="-119"/>
                  <a:pt x="26056" y="3291"/>
                </a:cubicBezTo>
                <a:cubicBezTo>
                  <a:pt x="26697" y="1542"/>
                  <a:pt x="27928" y="333"/>
                  <a:pt x="29349" y="59"/>
                </a:cubicBezTo>
                <a:cubicBezTo>
                  <a:pt x="30913" y="-243"/>
                  <a:pt x="32475" y="629"/>
                  <a:pt x="33433" y="2340"/>
                </a:cubicBezTo>
                <a:cubicBezTo>
                  <a:pt x="34815" y="126"/>
                  <a:pt x="37727" y="-262"/>
                  <a:pt x="39063" y="549"/>
                </a:cubicBezTo>
                <a:cubicBezTo>
                  <a:pt x="40399" y="1360"/>
                  <a:pt x="42037" y="3849"/>
                  <a:pt x="41449" y="7205"/>
                </a:cubicBezTo>
                <a:cubicBezTo>
                  <a:pt x="44553" y="7030"/>
                  <a:pt x="45595" y="8292"/>
                  <a:pt x="46176" y="11492"/>
                </a:cubicBezTo>
                <a:cubicBezTo>
                  <a:pt x="46757" y="14692"/>
                  <a:pt x="45650" y="15914"/>
                  <a:pt x="45137" y="17543"/>
                </a:cubicBezTo>
                <a:cubicBezTo>
                  <a:pt x="46836" y="19278"/>
                  <a:pt x="46898" y="23727"/>
                  <a:pt x="46209" y="25814"/>
                </a:cubicBezTo>
                <a:cubicBezTo>
                  <a:pt x="45520" y="27901"/>
                  <a:pt x="43728" y="29533"/>
                  <a:pt x="41004" y="30063"/>
                </a:cubicBezTo>
                <a:cubicBezTo>
                  <a:pt x="40991" y="32330"/>
                  <a:pt x="40258" y="34480"/>
                  <a:pt x="38995" y="35960"/>
                </a:cubicBezTo>
                <a:cubicBezTo>
                  <a:pt x="37076" y="38209"/>
                  <a:pt x="34304" y="38498"/>
                  <a:pt x="32155" y="36674"/>
                </a:cubicBezTo>
                <a:cubicBezTo>
                  <a:pt x="31460" y="39807"/>
                  <a:pt x="29599" y="42202"/>
                  <a:pt x="27267" y="42965"/>
                </a:cubicBezTo>
                <a:cubicBezTo>
                  <a:pt x="24519" y="43864"/>
                  <a:pt x="21651" y="42332"/>
                  <a:pt x="20080" y="39125"/>
                </a:cubicBezTo>
                <a:cubicBezTo>
                  <a:pt x="16372" y="42169"/>
                  <a:pt x="11556" y="40458"/>
                  <a:pt x="9404" y="35331"/>
                </a:cubicBezTo>
                <a:cubicBezTo>
                  <a:pt x="7290" y="35668"/>
                  <a:pt x="5305" y="33883"/>
                  <a:pt x="4710" y="31109"/>
                </a:cubicBezTo>
                <a:cubicBezTo>
                  <a:pt x="4279" y="29102"/>
                  <a:pt x="4660" y="26936"/>
                  <a:pt x="5713" y="25410"/>
                </a:cubicBezTo>
                <a:cubicBezTo>
                  <a:pt x="4219" y="24213"/>
                  <a:pt x="3387" y="21916"/>
                  <a:pt x="3595" y="19563"/>
                </a:cubicBezTo>
                <a:cubicBezTo>
                  <a:pt x="3839" y="16808"/>
                  <a:pt x="5445" y="14650"/>
                  <a:pt x="7463" y="14366"/>
                </a:cubicBezTo>
                <a:cubicBezTo>
                  <a:pt x="7475" y="14320"/>
                  <a:pt x="7488" y="14275"/>
                  <a:pt x="7500" y="14229"/>
                </a:cubicBezTo>
                <a:close/>
              </a:path>
              <a:path w="3063151" h="2514032">
                <a:moveTo>
                  <a:pt x="108656" y="2459704"/>
                </a:moveTo>
                <a:cubicBezTo>
                  <a:pt x="108656" y="2489709"/>
                  <a:pt x="84333" y="2514032"/>
                  <a:pt x="54328" y="2514032"/>
                </a:cubicBezTo>
                <a:cubicBezTo>
                  <a:pt x="24323" y="2514032"/>
                  <a:pt x="0" y="2489709"/>
                  <a:pt x="0" y="2459704"/>
                </a:cubicBezTo>
                <a:cubicBezTo>
                  <a:pt x="0" y="2429699"/>
                  <a:pt x="24323" y="2405376"/>
                  <a:pt x="54328" y="2405376"/>
                </a:cubicBezTo>
                <a:cubicBezTo>
                  <a:pt x="84333" y="2405376"/>
                  <a:pt x="108656" y="2429699"/>
                  <a:pt x="108656" y="2459704"/>
                </a:cubicBezTo>
                <a:close/>
              </a:path>
              <a:path w="3063151" h="2514032">
                <a:moveTo>
                  <a:pt x="388495" y="2250138"/>
                </a:moveTo>
                <a:cubicBezTo>
                  <a:pt x="388495" y="2310147"/>
                  <a:pt x="339848" y="2358794"/>
                  <a:pt x="279839" y="2358794"/>
                </a:cubicBezTo>
                <a:cubicBezTo>
                  <a:pt x="219830" y="2358794"/>
                  <a:pt x="171183" y="2310147"/>
                  <a:pt x="171183" y="2250138"/>
                </a:cubicBezTo>
                <a:cubicBezTo>
                  <a:pt x="171183" y="2190129"/>
                  <a:pt x="219830" y="2141482"/>
                  <a:pt x="279839" y="2141482"/>
                </a:cubicBezTo>
                <a:cubicBezTo>
                  <a:pt x="339848" y="2141482"/>
                  <a:pt x="388495" y="2190129"/>
                  <a:pt x="388495" y="2250138"/>
                </a:cubicBezTo>
                <a:close/>
              </a:path>
              <a:path w="3063151" h="2514032">
                <a:moveTo>
                  <a:pt x="747928" y="1966607"/>
                </a:moveTo>
                <a:cubicBezTo>
                  <a:pt x="747928" y="2056620"/>
                  <a:pt x="674958" y="2129590"/>
                  <a:pt x="584945" y="2129590"/>
                </a:cubicBezTo>
                <a:cubicBezTo>
                  <a:pt x="494932" y="2129590"/>
                  <a:pt x="421962" y="2056620"/>
                  <a:pt x="421962" y="1966607"/>
                </a:cubicBezTo>
                <a:cubicBezTo>
                  <a:pt x="421962" y="1876594"/>
                  <a:pt x="494932" y="1803624"/>
                  <a:pt x="584945" y="1803624"/>
                </a:cubicBezTo>
                <a:cubicBezTo>
                  <a:pt x="674958" y="1803624"/>
                  <a:pt x="747928" y="1876594"/>
                  <a:pt x="747928" y="1966607"/>
                </a:cubicBezTo>
                <a:close/>
              </a:path>
              <a:path w="46620" h="55530" fill="none" extrusionOk="0">
                <a:moveTo>
                  <a:pt x="7696" y="14876"/>
                </a:moveTo>
                <a:cubicBezTo>
                  <a:pt x="7593" y="14412"/>
                  <a:pt x="7548" y="14710"/>
                  <a:pt x="7500" y="14229"/>
                </a:cubicBezTo>
              </a:path>
            </a:pathLst>
          </a:custGeom>
          <a:solidFill>
            <a:schemeClr val="accent3">
              <a:lumMod val="20000"/>
              <a:lumOff val="80000"/>
            </a:schemeClr>
          </a:solidFill>
          <a:ln w="3175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0000" tIns="0" rIns="0" bIns="540000" numCol="1" spcCol="0" rtlCol="0" fromWordArt="0" anchor="ctr" anchorCtr="0" forceAA="0" compatLnSpc="1">
            <a:prstTxWarp prst="textNoShape">
              <a:avLst/>
            </a:prstTxWarp>
            <a:noAutofit/>
          </a:bodyPr>
          <a:lstStyle/>
          <a:p>
            <a:endParaRPr lang="en-AU" sz="1600">
              <a:solidFill>
                <a:schemeClr val="tx1"/>
              </a:solidFill>
            </a:endParaRPr>
          </a:p>
        </p:txBody>
      </p:sp>
      <p:sp>
        <p:nvSpPr>
          <p:cNvPr id="13" name="TextBox 12">
            <a:extLst>
              <a:ext uri="{FF2B5EF4-FFF2-40B4-BE49-F238E27FC236}">
                <a16:creationId xmlns:a16="http://schemas.microsoft.com/office/drawing/2014/main" id="{077ACC0D-9324-43E9-B20D-DECF5D852BCF}"/>
              </a:ext>
            </a:extLst>
          </p:cNvPr>
          <p:cNvSpPr txBox="1"/>
          <p:nvPr/>
        </p:nvSpPr>
        <p:spPr>
          <a:xfrm>
            <a:off x="6649171" y="3233791"/>
            <a:ext cx="3259477" cy="1323439"/>
          </a:xfrm>
          <a:prstGeom prst="rect">
            <a:avLst/>
          </a:prstGeom>
          <a:noFill/>
        </p:spPr>
        <p:txBody>
          <a:bodyPr wrap="square">
            <a:spAutoFit/>
          </a:bodyPr>
          <a:lstStyle/>
          <a:p>
            <a:r>
              <a:rPr lang="en-AU" sz="2000">
                <a:solidFill>
                  <a:schemeClr val="tx1"/>
                </a:solidFill>
              </a:rPr>
              <a:t>From the text, find some information that is useful </a:t>
            </a:r>
          </a:p>
          <a:p>
            <a:r>
              <a:rPr lang="en-AU" sz="2000">
                <a:solidFill>
                  <a:schemeClr val="tx1"/>
                </a:solidFill>
              </a:rPr>
              <a:t>but doesn’t tell how recently it was written.</a:t>
            </a:r>
          </a:p>
        </p:txBody>
      </p:sp>
      <p:pic>
        <p:nvPicPr>
          <p:cNvPr id="8" name="Recorded Sound">
            <a:hlinkClick r:id="" action="ppaction://media"/>
            <a:extLst>
              <a:ext uri="{FF2B5EF4-FFF2-40B4-BE49-F238E27FC236}">
                <a16:creationId xmlns:a16="http://schemas.microsoft.com/office/drawing/2014/main" id="{EDD1BEA9-DE0D-4F3D-AF17-73A31BADF3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88000" y="648000"/>
            <a:ext cx="406400" cy="406400"/>
          </a:xfrm>
          <a:prstGeom prst="rect">
            <a:avLst/>
          </a:prstGeom>
        </p:spPr>
      </p:pic>
    </p:spTree>
    <p:extLst>
      <p:ext uri="{BB962C8B-B14F-4D97-AF65-F5344CB8AC3E}">
        <p14:creationId xmlns:p14="http://schemas.microsoft.com/office/powerpoint/2010/main" val="105918772"/>
      </p:ext>
    </p:extLst>
  </p:cSld>
  <p:clrMapOvr>
    <a:masterClrMapping/>
  </p:clrMapOvr>
  <mc:AlternateContent xmlns:mc="http://schemas.openxmlformats.org/markup-compatibility/2006">
    <mc:Choice xmlns:p14="http://schemas.microsoft.com/office/powerpoint/2010/main" Requires="p14">
      <p:transition spd="slow" p14:dur="2000" advTm="27038"/>
    </mc:Choice>
    <mc:Fallback>
      <p:transition spd="slow" advTm="27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8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remove"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Custom">
      <a:dk1>
        <a:sysClr val="windowText" lastClr="000000"/>
      </a:dk1>
      <a:lt1>
        <a:sysClr val="window" lastClr="FFFFFF"/>
      </a:lt1>
      <a:dk2>
        <a:srgbClr val="FFFFFF"/>
      </a:dk2>
      <a:lt2>
        <a:srgbClr val="FFFFFF"/>
      </a:lt2>
      <a:accent1>
        <a:srgbClr val="000000"/>
      </a:accent1>
      <a:accent2>
        <a:srgbClr val="419B9B"/>
      </a:accent2>
      <a:accent3>
        <a:srgbClr val="8BCEB8"/>
      </a:accent3>
      <a:accent4>
        <a:srgbClr val="303C5C"/>
      </a:accent4>
      <a:accent5>
        <a:srgbClr val="7F7F7F"/>
      </a:accent5>
      <a:accent6>
        <a:srgbClr val="FFFFF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aac12812-9f3c-4df2-849d-85f1199e22b9" xsi:nil="true"/>
    <lcf76f155ced4ddcb4097134ff3c332f xmlns="28b115c3-459a-455f-9491-f822ae48e20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0AA5E3F90A8F04FBFC584BD82790259" ma:contentTypeVersion="15" ma:contentTypeDescription="Create a new document." ma:contentTypeScope="" ma:versionID="3f73e9bce60e23ea3b889b236453146e">
  <xsd:schema xmlns:xsd="http://www.w3.org/2001/XMLSchema" xmlns:xs="http://www.w3.org/2001/XMLSchema" xmlns:p="http://schemas.microsoft.com/office/2006/metadata/properties" xmlns:ns2="28b115c3-459a-455f-9491-f822ae48e207" xmlns:ns3="aac12812-9f3c-4df2-849d-85f1199e22b9" targetNamespace="http://schemas.microsoft.com/office/2006/metadata/properties" ma:root="true" ma:fieldsID="a79edbb5106075887c8335b2b463f3b9" ns2:_="" ns3:_="">
    <xsd:import namespace="28b115c3-459a-455f-9491-f822ae48e207"/>
    <xsd:import namespace="aac12812-9f3c-4df2-849d-85f1199e22b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b115c3-459a-455f-9491-f822ae48e2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2ee2c2a-7de1-485c-a059-145b4e502d0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ac12812-9f3c-4df2-849d-85f1199e22b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557138f4-0ba8-4d79-9d34-5cc5f763d1df}" ma:internalName="TaxCatchAll" ma:showField="CatchAllData" ma:web="aac12812-9f3c-4df2-849d-85f1199e22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91A525-0D60-4273-8254-15B0C97BDDD8}">
  <ds:schemaRefs>
    <ds:schemaRef ds:uri="http://schemas.microsoft.com/sharepoint/v3/contenttype/forms"/>
  </ds:schemaRefs>
</ds:datastoreItem>
</file>

<file path=customXml/itemProps2.xml><?xml version="1.0" encoding="utf-8"?>
<ds:datastoreItem xmlns:ds="http://schemas.openxmlformats.org/officeDocument/2006/customXml" ds:itemID="{0409C28F-C2B4-491A-9586-0A742BEAEB59}">
  <ds:schemaRefs>
    <ds:schemaRef ds:uri="http://purl.org/dc/elements/1.1/"/>
    <ds:schemaRef ds:uri="http://schemas.openxmlformats.org/package/2006/metadata/core-properties"/>
    <ds:schemaRef ds:uri="aac12812-9f3c-4df2-849d-85f1199e22b9"/>
    <ds:schemaRef ds:uri="http://schemas.microsoft.com/office/infopath/2007/PartnerControls"/>
    <ds:schemaRef ds:uri="28b115c3-459a-455f-9491-f822ae48e207"/>
    <ds:schemaRef ds:uri="http://purl.org/dc/terms/"/>
    <ds:schemaRef ds:uri="http://schemas.microsoft.com/office/2006/metadata/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51062DE0-5D09-4F2A-ABA9-2EE877A38E5B}"/>
</file>

<file path=docProps/app.xml><?xml version="1.0" encoding="utf-8"?>
<Properties xmlns="http://schemas.openxmlformats.org/officeDocument/2006/extended-properties" xmlns:vt="http://schemas.openxmlformats.org/officeDocument/2006/docPropsVTypes">
  <TotalTime>569</TotalTime>
  <Words>1828</Words>
  <Application>Microsoft Office PowerPoint</Application>
  <PresentationFormat>Widescreen</PresentationFormat>
  <Paragraphs>218</Paragraphs>
  <Slides>24</Slides>
  <Notes>22</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Calibri</vt:lpstr>
      <vt:lpstr>Calibri Light</vt:lpstr>
      <vt:lpstr>Courier New</vt:lpstr>
      <vt:lpstr>Segoe UI</vt:lpstr>
      <vt:lpstr>Symbol</vt:lpstr>
      <vt:lpstr>Times New Roman</vt:lpstr>
      <vt:lpstr>Office Theme</vt:lpstr>
      <vt:lpstr>Year 5 English</vt:lpstr>
      <vt:lpstr>PowerPoint Presentation</vt:lpstr>
      <vt:lpstr>Get ready</vt:lpstr>
      <vt:lpstr>Learning intention</vt:lpstr>
      <vt:lpstr>Vocabulary</vt:lpstr>
      <vt:lpstr>What is a feature article?</vt:lpstr>
      <vt:lpstr>A feature article</vt:lpstr>
      <vt:lpstr>A feature article continued</vt:lpstr>
      <vt:lpstr>Your turn  Have a go at finding evidence from the text for the points below. On paper or a device, record your answers. </vt:lpstr>
      <vt:lpstr>A feature article</vt:lpstr>
      <vt:lpstr>What is a news article?</vt:lpstr>
      <vt:lpstr>A news article </vt:lpstr>
      <vt:lpstr>A news article continued </vt:lpstr>
      <vt:lpstr>PowerPoint Presentation</vt:lpstr>
      <vt:lpstr>A news article</vt:lpstr>
      <vt:lpstr>Feature articles and news articles are different</vt:lpstr>
      <vt:lpstr>Feature articles and news articles are different  </vt:lpstr>
      <vt:lpstr>Feature articles and news articles are different</vt:lpstr>
      <vt:lpstr>Your turn</vt:lpstr>
      <vt:lpstr>Your turn</vt:lpstr>
      <vt:lpstr>Take away task </vt:lpstr>
      <vt:lpstr>Daily reading routine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5 English lesson 1 – news and feature articles</dc:title>
  <dc:creator>Department for Education</dc:creator>
  <cp:lastModifiedBy>Blackwell, Elyse (Curriculum and Learning Division)</cp:lastModifiedBy>
  <cp:revision>1</cp:revision>
  <dcterms:created xsi:type="dcterms:W3CDTF">2022-01-13T00:58:01Z</dcterms:created>
  <dcterms:modified xsi:type="dcterms:W3CDTF">2022-04-27T23:44:51Z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0x010100F0AA5E3F90A8F04FBFC584BD82790259</vt:lpwstr>
  </property>
  <property fmtid="{D5CDD505-2E9C-101B-9397-08002B2CF9AE}" pid="3" name="_MarkAsFinal">
    <vt:bool>true</vt:bool>
  </property>
  <property fmtid="{D5CDD505-2E9C-101B-9397-08002B2CF9AE}" pid="4" name="MediaServiceImageTags">
    <vt:lpwstr/>
  </property>
</Properties>
</file>