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31"/>
  </p:notesMasterIdLst>
  <p:sldIdLst>
    <p:sldId id="268" r:id="rId5"/>
    <p:sldId id="264" r:id="rId6"/>
    <p:sldId id="269" r:id="rId7"/>
    <p:sldId id="314" r:id="rId8"/>
    <p:sldId id="286" r:id="rId9"/>
    <p:sldId id="326" r:id="rId10"/>
    <p:sldId id="287" r:id="rId11"/>
    <p:sldId id="307" r:id="rId12"/>
    <p:sldId id="308" r:id="rId13"/>
    <p:sldId id="309" r:id="rId14"/>
    <p:sldId id="310" r:id="rId15"/>
    <p:sldId id="318" r:id="rId16"/>
    <p:sldId id="315" r:id="rId17"/>
    <p:sldId id="311" r:id="rId18"/>
    <p:sldId id="319" r:id="rId19"/>
    <p:sldId id="316" r:id="rId20"/>
    <p:sldId id="291" r:id="rId21"/>
    <p:sldId id="298" r:id="rId22"/>
    <p:sldId id="329" r:id="rId23"/>
    <p:sldId id="320" r:id="rId24"/>
    <p:sldId id="321" r:id="rId25"/>
    <p:sldId id="303" r:id="rId26"/>
    <p:sldId id="302" r:id="rId27"/>
    <p:sldId id="330" r:id="rId28"/>
    <p:sldId id="283"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015" userDrawn="1">
          <p15:clr>
            <a:srgbClr val="A4A3A4"/>
          </p15:clr>
        </p15:guide>
        <p15:guide id="4" orient="horz" pos="346" userDrawn="1">
          <p15:clr>
            <a:srgbClr val="A4A3A4"/>
          </p15:clr>
        </p15:guide>
        <p15:guide id="5" pos="7333" userDrawn="1">
          <p15:clr>
            <a:srgbClr val="A4A3A4"/>
          </p15:clr>
        </p15:guide>
        <p15:guide id="6" orient="horz" pos="6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organ, Jackie (Curriculum Support)" initials="MJ(S" lastIdx="3" clrIdx="6">
    <p:extLst>
      <p:ext uri="{19B8F6BF-5375-455C-9EA6-DF929625EA0E}">
        <p15:presenceInfo xmlns:p15="http://schemas.microsoft.com/office/powerpoint/2012/main" userId="S::Jackie.Morgan861@schools.sa.edu.au::4b996ee1-0d97-4fc2-985f-f6389a2e1467" providerId="AD"/>
      </p:ext>
    </p:extLst>
  </p:cmAuthor>
  <p:cmAuthor id="1" name="Haynes, Christine (Curriculum Policy and Standards)" initials="HC(PaS" lastIdx="2" clrIdx="0">
    <p:extLst>
      <p:ext uri="{19B8F6BF-5375-455C-9EA6-DF929625EA0E}">
        <p15:presenceInfo xmlns:p15="http://schemas.microsoft.com/office/powerpoint/2012/main" userId="S::Christine.Haynes489@schools.sa.edu.au::2dd8b7cc-5a2d-458d-ba77-577fb585e483" providerId="AD"/>
      </p:ext>
    </p:extLst>
  </p:cmAuthor>
  <p:cmAuthor id="2" name="Eadsforth, Kate (Curriculum Support)" initials="EK(S" lastIdx="17" clrIdx="1">
    <p:extLst>
      <p:ext uri="{19B8F6BF-5375-455C-9EA6-DF929625EA0E}">
        <p15:presenceInfo xmlns:p15="http://schemas.microsoft.com/office/powerpoint/2012/main" userId="Eadsforth, Kate (Curriculum Support)" providerId="None"/>
      </p:ext>
    </p:extLst>
  </p:cmAuthor>
  <p:cmAuthor id="3" name="Feetham, Fiona (Curriculum Support)" initials="FF(S" lastIdx="15" clrIdx="2">
    <p:extLst>
      <p:ext uri="{19B8F6BF-5375-455C-9EA6-DF929625EA0E}">
        <p15:presenceInfo xmlns:p15="http://schemas.microsoft.com/office/powerpoint/2012/main" userId="Feetham, Fiona (Curriculum Support)" providerId="None"/>
      </p:ext>
    </p:extLst>
  </p:cmAuthor>
  <p:cmAuthor id="4" name="Feetham, Fiona (Curriculum Support - Secondary)" initials="FF(SS" lastIdx="19" clrIdx="3">
    <p:extLst>
      <p:ext uri="{19B8F6BF-5375-455C-9EA6-DF929625EA0E}">
        <p15:presenceInfo xmlns:p15="http://schemas.microsoft.com/office/powerpoint/2012/main" userId="Feetham, Fiona (Curriculum Support - Secondary)" providerId="None"/>
      </p:ext>
    </p:extLst>
  </p:cmAuthor>
  <p:cmAuthor id="5" name="Bishop, Rachel (Curriculum Support - Secondary)" initials="BR(SS" lastIdx="15" clrIdx="4">
    <p:extLst>
      <p:ext uri="{19B8F6BF-5375-455C-9EA6-DF929625EA0E}">
        <p15:presenceInfo xmlns:p15="http://schemas.microsoft.com/office/powerpoint/2012/main" userId="S::Rachel.Bishop917@schools.sa.edu.au::a7958a57-16b8-4925-8de3-ff10a07b2920" providerId="AD"/>
      </p:ext>
    </p:extLst>
  </p:cmAuthor>
  <p:cmAuthor id="6" name="Feetham, Fiona (Curriculum Support - Secondary)" initials="FS" lastIdx="3" clrIdx="5">
    <p:extLst>
      <p:ext uri="{19B8F6BF-5375-455C-9EA6-DF929625EA0E}">
        <p15:presenceInfo xmlns:p15="http://schemas.microsoft.com/office/powerpoint/2012/main" userId="S::fiona.feetham574@schools.sa.edu.au::a2456b1b-a103-4fdc-b8a0-dcd50b93ff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7A80"/>
    <a:srgbClr val="B9B9BB"/>
    <a:srgbClr val="CDCDCD"/>
    <a:srgbClr val="359C9B"/>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997F9-FD52-4C1E-A605-608131CB0EC9}" v="16" dt="2022-04-27T02:21:41.619"/>
    <p1510:client id="{66D277A6-7E7B-483A-86D9-3140031685CA}" v="2" dt="2022-04-27T23:45:51.796"/>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guide orient="horz" pos="2160"/>
        <p:guide pos="3840"/>
        <p:guide pos="7015"/>
        <p:guide orient="horz" pos="346"/>
        <p:guide pos="7333"/>
        <p:guide orient="horz" pos="6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etham, Fiona (Curriculum Support - Secondary)" userId="S::fiona.feetham574@schools.sa.edu.au::a2456b1b-a103-4fdc-b8a0-dcd50b93ffb1" providerId="AD" clId="Web-{08C9CAB2-3798-4E18-BA48-11E0584E297B}"/>
    <pc:docChg chg="addSld delSld">
      <pc:chgData name="Feetham, Fiona (Curriculum Support - Secondary)" userId="S::fiona.feetham574@schools.sa.edu.au::a2456b1b-a103-4fdc-b8a0-dcd50b93ffb1" providerId="AD" clId="Web-{08C9CAB2-3798-4E18-BA48-11E0584E297B}" dt="2022-04-14T01:29:20.229" v="3"/>
      <pc:docMkLst>
        <pc:docMk/>
      </pc:docMkLst>
      <pc:sldChg chg="del">
        <pc:chgData name="Feetham, Fiona (Curriculum Support - Secondary)" userId="S::fiona.feetham574@schools.sa.edu.au::a2456b1b-a103-4fdc-b8a0-dcd50b93ffb1" providerId="AD" clId="Web-{08C9CAB2-3798-4E18-BA48-11E0584E297B}" dt="2022-04-14T00:44:56.821" v="2"/>
        <pc:sldMkLst>
          <pc:docMk/>
          <pc:sldMk cId="1675765182" sldId="299"/>
        </pc:sldMkLst>
      </pc:sldChg>
      <pc:sldChg chg="add del">
        <pc:chgData name="Feetham, Fiona (Curriculum Support - Secondary)" userId="S::fiona.feetham574@schools.sa.edu.au::a2456b1b-a103-4fdc-b8a0-dcd50b93ffb1" providerId="AD" clId="Web-{08C9CAB2-3798-4E18-BA48-11E0584E297B}" dt="2022-04-14T00:42:18.115" v="1"/>
        <pc:sldMkLst>
          <pc:docMk/>
          <pc:sldMk cId="287233540" sldId="320"/>
        </pc:sldMkLst>
      </pc:sldChg>
      <pc:sldChg chg="modCm">
        <pc:chgData name="Feetham, Fiona (Curriculum Support - Secondary)" userId="S::fiona.feetham574@schools.sa.edu.au::a2456b1b-a103-4fdc-b8a0-dcd50b93ffb1" providerId="AD" clId="Web-{08C9CAB2-3798-4E18-BA48-11E0584E297B}" dt="2022-04-14T01:29:20.229" v="3"/>
        <pc:sldMkLst>
          <pc:docMk/>
          <pc:sldMk cId="941299041" sldId="329"/>
        </pc:sldMkLst>
      </pc:sldChg>
    </pc:docChg>
  </pc:docChgLst>
  <pc:docChgLst>
    <pc:chgData name="Feetham, Fiona (Curriculum Support)" userId="a2456b1b-a103-4fdc-b8a0-dcd50b93ffb1" providerId="ADAL" clId="{53BD0176-C840-449B-9F48-33E4B23336A5}"/>
    <pc:docChg chg="undo redo custSel addSld delSld modSld sldOrd addMainMaster delMainMaster modMainMaster">
      <pc:chgData name="Feetham, Fiona (Curriculum Support)" userId="a2456b1b-a103-4fdc-b8a0-dcd50b93ffb1" providerId="ADAL" clId="{53BD0176-C840-449B-9F48-33E4B23336A5}" dt="2022-04-11T03:32:02.943" v="10961" actId="313"/>
      <pc:docMkLst>
        <pc:docMk/>
      </pc:docMkLst>
      <pc:sldChg chg="modSp mod">
        <pc:chgData name="Feetham, Fiona (Curriculum Support)" userId="a2456b1b-a103-4fdc-b8a0-dcd50b93ffb1" providerId="ADAL" clId="{53BD0176-C840-449B-9F48-33E4B23336A5}" dt="2022-04-11T03:17:39" v="10816" actId="20577"/>
        <pc:sldMkLst>
          <pc:docMk/>
          <pc:sldMk cId="1379353518" sldId="269"/>
        </pc:sldMkLst>
        <pc:spChg chg="mod">
          <ac:chgData name="Feetham, Fiona (Curriculum Support)" userId="a2456b1b-a103-4fdc-b8a0-dcd50b93ffb1" providerId="ADAL" clId="{53BD0176-C840-449B-9F48-33E4B23336A5}" dt="2022-04-11T03:17:39" v="10816" actId="20577"/>
          <ac:spMkLst>
            <pc:docMk/>
            <pc:sldMk cId="1379353518" sldId="269"/>
            <ac:spMk id="3" creationId="{AB9BDBB3-B0CB-4293-95C9-DF9D3FA6EE67}"/>
          </ac:spMkLst>
        </pc:spChg>
      </pc:sldChg>
      <pc:sldChg chg="modSp mod ord">
        <pc:chgData name="Feetham, Fiona (Curriculum Support)" userId="a2456b1b-a103-4fdc-b8a0-dcd50b93ffb1" providerId="ADAL" clId="{53BD0176-C840-449B-9F48-33E4B23336A5}" dt="2022-04-08T04:44:58.792" v="6846" actId="20577"/>
        <pc:sldMkLst>
          <pc:docMk/>
          <pc:sldMk cId="4260628335" sldId="286"/>
        </pc:sldMkLst>
        <pc:spChg chg="mod">
          <ac:chgData name="Feetham, Fiona (Curriculum Support)" userId="a2456b1b-a103-4fdc-b8a0-dcd50b93ffb1" providerId="ADAL" clId="{53BD0176-C840-449B-9F48-33E4B23336A5}" dt="2022-04-08T04:44:58.792" v="6846" actId="20577"/>
          <ac:spMkLst>
            <pc:docMk/>
            <pc:sldMk cId="4260628335" sldId="286"/>
            <ac:spMk id="3" creationId="{AB9BDBB3-B0CB-4293-95C9-DF9D3FA6EE67}"/>
          </ac:spMkLst>
        </pc:spChg>
      </pc:sldChg>
      <pc:sldChg chg="modSp mod">
        <pc:chgData name="Feetham, Fiona (Curriculum Support)" userId="a2456b1b-a103-4fdc-b8a0-dcd50b93ffb1" providerId="ADAL" clId="{53BD0176-C840-449B-9F48-33E4B23336A5}" dt="2022-04-11T03:23:58.692" v="10897" actId="20577"/>
        <pc:sldMkLst>
          <pc:docMk/>
          <pc:sldMk cId="2208171692" sldId="287"/>
        </pc:sldMkLst>
        <pc:spChg chg="mod">
          <ac:chgData name="Feetham, Fiona (Curriculum Support)" userId="a2456b1b-a103-4fdc-b8a0-dcd50b93ffb1" providerId="ADAL" clId="{53BD0176-C840-449B-9F48-33E4B23336A5}" dt="2022-04-11T03:23:58.692" v="10897" actId="20577"/>
          <ac:spMkLst>
            <pc:docMk/>
            <pc:sldMk cId="2208171692" sldId="287"/>
            <ac:spMk id="2" creationId="{D04B11CB-A4AA-4BB3-AE5A-874E462C0F69}"/>
          </ac:spMkLst>
        </pc:spChg>
        <pc:graphicFrameChg chg="mod modGraphic">
          <ac:chgData name="Feetham, Fiona (Curriculum Support)" userId="a2456b1b-a103-4fdc-b8a0-dcd50b93ffb1" providerId="ADAL" clId="{53BD0176-C840-449B-9F48-33E4B23336A5}" dt="2022-04-11T01:27:32.245" v="8266" actId="20577"/>
          <ac:graphicFrameMkLst>
            <pc:docMk/>
            <pc:sldMk cId="2208171692" sldId="287"/>
            <ac:graphicFrameMk id="9" creationId="{0546A6A4-A7AD-4A56-8609-F7859FBFA455}"/>
          </ac:graphicFrameMkLst>
        </pc:graphicFrameChg>
      </pc:sldChg>
      <pc:sldChg chg="modSp mod">
        <pc:chgData name="Feetham, Fiona (Curriculum Support)" userId="a2456b1b-a103-4fdc-b8a0-dcd50b93ffb1" providerId="ADAL" clId="{53BD0176-C840-449B-9F48-33E4B23336A5}" dt="2022-04-06T02:35:06.485" v="202" actId="20577"/>
        <pc:sldMkLst>
          <pc:docMk/>
          <pc:sldMk cId="4099865084" sldId="288"/>
        </pc:sldMkLst>
        <pc:spChg chg="mod">
          <ac:chgData name="Feetham, Fiona (Curriculum Support)" userId="a2456b1b-a103-4fdc-b8a0-dcd50b93ffb1" providerId="ADAL" clId="{53BD0176-C840-449B-9F48-33E4B23336A5}" dt="2022-04-06T02:27:25.443" v="53" actId="20577"/>
          <ac:spMkLst>
            <pc:docMk/>
            <pc:sldMk cId="4099865084" sldId="288"/>
            <ac:spMk id="2" creationId="{D04B11CB-A4AA-4BB3-AE5A-874E462C0F69}"/>
          </ac:spMkLst>
        </pc:spChg>
        <pc:spChg chg="mod">
          <ac:chgData name="Feetham, Fiona (Curriculum Support)" userId="a2456b1b-a103-4fdc-b8a0-dcd50b93ffb1" providerId="ADAL" clId="{53BD0176-C840-449B-9F48-33E4B23336A5}" dt="2022-04-06T02:35:06.485" v="202" actId="20577"/>
          <ac:spMkLst>
            <pc:docMk/>
            <pc:sldMk cId="4099865084" sldId="288"/>
            <ac:spMk id="9" creationId="{1EA97085-3AF2-4A5F-A537-08C7F27FDE3B}"/>
          </ac:spMkLst>
        </pc:spChg>
      </pc:sldChg>
      <pc:sldChg chg="addSp delSp modSp mod">
        <pc:chgData name="Feetham, Fiona (Curriculum Support)" userId="a2456b1b-a103-4fdc-b8a0-dcd50b93ffb1" providerId="ADAL" clId="{53BD0176-C840-449B-9F48-33E4B23336A5}" dt="2022-04-06T04:47:58.510" v="783" actId="20577"/>
        <pc:sldMkLst>
          <pc:docMk/>
          <pc:sldMk cId="3899296163" sldId="290"/>
        </pc:sldMkLst>
        <pc:spChg chg="del mod">
          <ac:chgData name="Feetham, Fiona (Curriculum Support)" userId="a2456b1b-a103-4fdc-b8a0-dcd50b93ffb1" providerId="ADAL" clId="{53BD0176-C840-449B-9F48-33E4B23336A5}" dt="2022-04-06T04:43:19.148" v="738" actId="478"/>
          <ac:spMkLst>
            <pc:docMk/>
            <pc:sldMk cId="3899296163" sldId="290"/>
            <ac:spMk id="2" creationId="{D04B11CB-A4AA-4BB3-AE5A-874E462C0F69}"/>
          </ac:spMkLst>
        </pc:spChg>
        <pc:spChg chg="del">
          <ac:chgData name="Feetham, Fiona (Curriculum Support)" userId="a2456b1b-a103-4fdc-b8a0-dcd50b93ffb1" providerId="ADAL" clId="{53BD0176-C840-449B-9F48-33E4B23336A5}" dt="2022-04-06T04:39:22.769" v="680"/>
          <ac:spMkLst>
            <pc:docMk/>
            <pc:sldMk cId="3899296163" sldId="290"/>
            <ac:spMk id="3" creationId="{AB9BDBB3-B0CB-4293-95C9-DF9D3FA6EE67}"/>
          </ac:spMkLst>
        </pc:spChg>
        <pc:spChg chg="add mod">
          <ac:chgData name="Feetham, Fiona (Curriculum Support)" userId="a2456b1b-a103-4fdc-b8a0-dcd50b93ffb1" providerId="ADAL" clId="{53BD0176-C840-449B-9F48-33E4B23336A5}" dt="2022-04-06T04:43:20.891" v="739"/>
          <ac:spMkLst>
            <pc:docMk/>
            <pc:sldMk cId="3899296163" sldId="290"/>
            <ac:spMk id="7" creationId="{A1BFDAA4-53CB-4D5C-A621-CA68F22D21E0}"/>
          </ac:spMkLst>
        </pc:spChg>
        <pc:graphicFrameChg chg="add mod modGraphic">
          <ac:chgData name="Feetham, Fiona (Curriculum Support)" userId="a2456b1b-a103-4fdc-b8a0-dcd50b93ffb1" providerId="ADAL" clId="{53BD0176-C840-449B-9F48-33E4B23336A5}" dt="2022-04-06T04:47:58.510" v="783" actId="20577"/>
          <ac:graphicFrameMkLst>
            <pc:docMk/>
            <pc:sldMk cId="3899296163" sldId="290"/>
            <ac:graphicFrameMk id="4" creationId="{33BDD5CD-3BA5-4FA8-919E-A905DC1C3AC6}"/>
          </ac:graphicFrameMkLst>
        </pc:graphicFrameChg>
      </pc:sldChg>
      <pc:sldChg chg="modSp mod modNotesTx">
        <pc:chgData name="Feetham, Fiona (Curriculum Support)" userId="a2456b1b-a103-4fdc-b8a0-dcd50b93ffb1" providerId="ADAL" clId="{53BD0176-C840-449B-9F48-33E4B23336A5}" dt="2022-04-11T03:12:42.154" v="10756" actId="20577"/>
        <pc:sldMkLst>
          <pc:docMk/>
          <pc:sldMk cId="2218482195" sldId="291"/>
        </pc:sldMkLst>
        <pc:spChg chg="mod">
          <ac:chgData name="Feetham, Fiona (Curriculum Support)" userId="a2456b1b-a103-4fdc-b8a0-dcd50b93ffb1" providerId="ADAL" clId="{53BD0176-C840-449B-9F48-33E4B23336A5}" dt="2022-04-11T03:07:33.694" v="10717" actId="114"/>
          <ac:spMkLst>
            <pc:docMk/>
            <pc:sldMk cId="2218482195" sldId="291"/>
            <ac:spMk id="2" creationId="{D04B11CB-A4AA-4BB3-AE5A-874E462C0F69}"/>
          </ac:spMkLst>
        </pc:spChg>
        <pc:spChg chg="mod">
          <ac:chgData name="Feetham, Fiona (Curriculum Support)" userId="a2456b1b-a103-4fdc-b8a0-dcd50b93ffb1" providerId="ADAL" clId="{53BD0176-C840-449B-9F48-33E4B23336A5}" dt="2022-04-11T03:12:42.154" v="10756" actId="20577"/>
          <ac:spMkLst>
            <pc:docMk/>
            <pc:sldMk cId="2218482195" sldId="291"/>
            <ac:spMk id="3" creationId="{AB9BDBB3-B0CB-4293-95C9-DF9D3FA6EE67}"/>
          </ac:spMkLst>
        </pc:spChg>
      </pc:sldChg>
      <pc:sldChg chg="modSp mod modCm">
        <pc:chgData name="Feetham, Fiona (Curriculum Support)" userId="a2456b1b-a103-4fdc-b8a0-dcd50b93ffb1" providerId="ADAL" clId="{53BD0176-C840-449B-9F48-33E4B23336A5}" dt="2022-04-11T03:07:46.210" v="10720"/>
        <pc:sldMkLst>
          <pc:docMk/>
          <pc:sldMk cId="45654068" sldId="298"/>
        </pc:sldMkLst>
        <pc:spChg chg="mod">
          <ac:chgData name="Feetham, Fiona (Curriculum Support)" userId="a2456b1b-a103-4fdc-b8a0-dcd50b93ffb1" providerId="ADAL" clId="{53BD0176-C840-449B-9F48-33E4B23336A5}" dt="2022-04-11T03:07:46.210" v="10720"/>
          <ac:spMkLst>
            <pc:docMk/>
            <pc:sldMk cId="45654068" sldId="298"/>
            <ac:spMk id="2" creationId="{20E0FE70-4734-4785-AB1D-3B8944F59A1C}"/>
          </ac:spMkLst>
        </pc:spChg>
        <pc:spChg chg="mod">
          <ac:chgData name="Feetham, Fiona (Curriculum Support)" userId="a2456b1b-a103-4fdc-b8a0-dcd50b93ffb1" providerId="ADAL" clId="{53BD0176-C840-449B-9F48-33E4B23336A5}" dt="2022-04-08T04:32:09.868" v="6451" actId="255"/>
          <ac:spMkLst>
            <pc:docMk/>
            <pc:sldMk cId="45654068" sldId="298"/>
            <ac:spMk id="3" creationId="{C3722344-9081-4A5A-A658-5605A80B4540}"/>
          </ac:spMkLst>
        </pc:spChg>
      </pc:sldChg>
      <pc:sldChg chg="modSp mod addCm modCm">
        <pc:chgData name="Feetham, Fiona (Curriculum Support)" userId="a2456b1b-a103-4fdc-b8a0-dcd50b93ffb1" providerId="ADAL" clId="{53BD0176-C840-449B-9F48-33E4B23336A5}" dt="2022-04-11T03:06:59.095" v="10713" actId="114"/>
        <pc:sldMkLst>
          <pc:docMk/>
          <pc:sldMk cId="1675765182" sldId="299"/>
        </pc:sldMkLst>
        <pc:spChg chg="mod">
          <ac:chgData name="Feetham, Fiona (Curriculum Support)" userId="a2456b1b-a103-4fdc-b8a0-dcd50b93ffb1" providerId="ADAL" clId="{53BD0176-C840-449B-9F48-33E4B23336A5}" dt="2022-04-11T03:06:59.095" v="10713" actId="114"/>
          <ac:spMkLst>
            <pc:docMk/>
            <pc:sldMk cId="1675765182" sldId="299"/>
            <ac:spMk id="2" creationId="{C878E2A1-9833-45F7-B30A-E09943AAB59D}"/>
          </ac:spMkLst>
        </pc:spChg>
        <pc:spChg chg="mod">
          <ac:chgData name="Feetham, Fiona (Curriculum Support)" userId="a2456b1b-a103-4fdc-b8a0-dcd50b93ffb1" providerId="ADAL" clId="{53BD0176-C840-449B-9F48-33E4B23336A5}" dt="2022-04-08T04:35:25.806" v="6471" actId="1076"/>
          <ac:spMkLst>
            <pc:docMk/>
            <pc:sldMk cId="1675765182" sldId="299"/>
            <ac:spMk id="3" creationId="{DA2F6329-214D-445E-9CCE-B0672402DFFE}"/>
          </ac:spMkLst>
        </pc:spChg>
      </pc:sldChg>
      <pc:sldChg chg="addSp delSp modSp mod">
        <pc:chgData name="Feetham, Fiona (Curriculum Support)" userId="a2456b1b-a103-4fdc-b8a0-dcd50b93ffb1" providerId="ADAL" clId="{53BD0176-C840-449B-9F48-33E4B23336A5}" dt="2022-04-06T05:07:34.074" v="883" actId="113"/>
        <pc:sldMkLst>
          <pc:docMk/>
          <pc:sldMk cId="851596602" sldId="300"/>
        </pc:sldMkLst>
        <pc:spChg chg="del mod">
          <ac:chgData name="Feetham, Fiona (Curriculum Support)" userId="a2456b1b-a103-4fdc-b8a0-dcd50b93ffb1" providerId="ADAL" clId="{53BD0176-C840-449B-9F48-33E4B23336A5}" dt="2022-04-06T04:16:48.955" v="475" actId="478"/>
          <ac:spMkLst>
            <pc:docMk/>
            <pc:sldMk cId="851596602" sldId="300"/>
            <ac:spMk id="3" creationId="{6EC20B9D-934B-4C9D-A900-834C940EABB0}"/>
          </ac:spMkLst>
        </pc:spChg>
        <pc:spChg chg="add del mod">
          <ac:chgData name="Feetham, Fiona (Curriculum Support)" userId="a2456b1b-a103-4fdc-b8a0-dcd50b93ffb1" providerId="ADAL" clId="{53BD0176-C840-449B-9F48-33E4B23336A5}" dt="2022-04-06T04:16:53.141" v="476" actId="478"/>
          <ac:spMkLst>
            <pc:docMk/>
            <pc:sldMk cId="851596602" sldId="300"/>
            <ac:spMk id="6" creationId="{7CDFFA12-D66D-408A-96E4-38B80DFC40DE}"/>
          </ac:spMkLst>
        </pc:spChg>
        <pc:graphicFrameChg chg="add mod modGraphic">
          <ac:chgData name="Feetham, Fiona (Curriculum Support)" userId="a2456b1b-a103-4fdc-b8a0-dcd50b93ffb1" providerId="ADAL" clId="{53BD0176-C840-449B-9F48-33E4B23336A5}" dt="2022-04-06T05:07:34.074" v="883" actId="113"/>
          <ac:graphicFrameMkLst>
            <pc:docMk/>
            <pc:sldMk cId="851596602" sldId="300"/>
            <ac:graphicFrameMk id="7" creationId="{551622B1-22D9-4AD0-BBAF-800DB12AA314}"/>
          </ac:graphicFrameMkLst>
        </pc:graphicFrameChg>
      </pc:sldChg>
      <pc:sldChg chg="modSp mod modNotesTx">
        <pc:chgData name="Feetham, Fiona (Curriculum Support)" userId="a2456b1b-a103-4fdc-b8a0-dcd50b93ffb1" providerId="ADAL" clId="{53BD0176-C840-449B-9F48-33E4B23336A5}" dt="2022-04-06T03:04:00.817" v="425" actId="20577"/>
        <pc:sldMkLst>
          <pc:docMk/>
          <pc:sldMk cId="4272974718" sldId="301"/>
        </pc:sldMkLst>
        <pc:spChg chg="mod">
          <ac:chgData name="Feetham, Fiona (Curriculum Support)" userId="a2456b1b-a103-4fdc-b8a0-dcd50b93ffb1" providerId="ADAL" clId="{53BD0176-C840-449B-9F48-33E4B23336A5}" dt="2022-04-06T03:03:09.463" v="340" actId="20577"/>
          <ac:spMkLst>
            <pc:docMk/>
            <pc:sldMk cId="4272974718" sldId="301"/>
            <ac:spMk id="3" creationId="{67A17227-F9AC-4104-A85B-DA27AE7EB380}"/>
          </ac:spMkLst>
        </pc:spChg>
      </pc:sldChg>
      <pc:sldChg chg="modSp mod modNotesTx">
        <pc:chgData name="Feetham, Fiona (Curriculum Support)" userId="a2456b1b-a103-4fdc-b8a0-dcd50b93ffb1" providerId="ADAL" clId="{53BD0176-C840-449B-9F48-33E4B23336A5}" dt="2022-04-11T03:17:04.110" v="10806" actId="20577"/>
        <pc:sldMkLst>
          <pc:docMk/>
          <pc:sldMk cId="3576535561" sldId="302"/>
        </pc:sldMkLst>
        <pc:spChg chg="mod">
          <ac:chgData name="Feetham, Fiona (Curriculum Support)" userId="a2456b1b-a103-4fdc-b8a0-dcd50b93ffb1" providerId="ADAL" clId="{53BD0176-C840-449B-9F48-33E4B23336A5}" dt="2022-04-11T00:28:18.283" v="8026" actId="255"/>
          <ac:spMkLst>
            <pc:docMk/>
            <pc:sldMk cId="3576535561" sldId="302"/>
            <ac:spMk id="2" creationId="{7A0593E2-D846-4AE7-B248-A88DC87111B0}"/>
          </ac:spMkLst>
        </pc:spChg>
        <pc:spChg chg="mod">
          <ac:chgData name="Feetham, Fiona (Curriculum Support)" userId="a2456b1b-a103-4fdc-b8a0-dcd50b93ffb1" providerId="ADAL" clId="{53BD0176-C840-449B-9F48-33E4B23336A5}" dt="2022-04-11T03:17:04.110" v="10806" actId="20577"/>
          <ac:spMkLst>
            <pc:docMk/>
            <pc:sldMk cId="3576535561" sldId="302"/>
            <ac:spMk id="3" creationId="{7404B47A-FAD9-49F6-BD91-82BC28FD7ABB}"/>
          </ac:spMkLst>
        </pc:spChg>
      </pc:sldChg>
      <pc:sldChg chg="addSp modSp mod modAnim">
        <pc:chgData name="Feetham, Fiona (Curriculum Support)" userId="a2456b1b-a103-4fdc-b8a0-dcd50b93ffb1" providerId="ADAL" clId="{53BD0176-C840-449B-9F48-33E4B23336A5}" dt="2022-04-11T03:32:02.943" v="10961" actId="313"/>
        <pc:sldMkLst>
          <pc:docMk/>
          <pc:sldMk cId="2441172995" sldId="303"/>
        </pc:sldMkLst>
        <pc:spChg chg="mod">
          <ac:chgData name="Feetham, Fiona (Curriculum Support)" userId="a2456b1b-a103-4fdc-b8a0-dcd50b93ffb1" providerId="ADAL" clId="{53BD0176-C840-449B-9F48-33E4B23336A5}" dt="2022-04-11T03:15:26.722" v="10777" actId="20577"/>
          <ac:spMkLst>
            <pc:docMk/>
            <pc:sldMk cId="2441172995" sldId="303"/>
            <ac:spMk id="2" creationId="{1B66DB83-9F64-4A9E-A503-E8759A2119BB}"/>
          </ac:spMkLst>
        </pc:spChg>
        <pc:spChg chg="mod">
          <ac:chgData name="Feetham, Fiona (Curriculum Support)" userId="a2456b1b-a103-4fdc-b8a0-dcd50b93ffb1" providerId="ADAL" clId="{53BD0176-C840-449B-9F48-33E4B23336A5}" dt="2022-04-11T03:32:02.943" v="10961" actId="313"/>
          <ac:spMkLst>
            <pc:docMk/>
            <pc:sldMk cId="2441172995" sldId="303"/>
            <ac:spMk id="3" creationId="{DA71C8FD-0D86-41AC-979D-8667AE6A5FF4}"/>
          </ac:spMkLst>
        </pc:spChg>
        <pc:spChg chg="add mod">
          <ac:chgData name="Feetham, Fiona (Curriculum Support)" userId="a2456b1b-a103-4fdc-b8a0-dcd50b93ffb1" providerId="ADAL" clId="{53BD0176-C840-449B-9F48-33E4B23336A5}" dt="2022-04-07T08:06:32.512" v="4546" actId="20577"/>
          <ac:spMkLst>
            <pc:docMk/>
            <pc:sldMk cId="2441172995" sldId="303"/>
            <ac:spMk id="5" creationId="{7229EAB6-148E-42F5-BCC8-6228CBCD4E24}"/>
          </ac:spMkLst>
        </pc:spChg>
        <pc:spChg chg="add mod ord">
          <ac:chgData name="Feetham, Fiona (Curriculum Support)" userId="a2456b1b-a103-4fdc-b8a0-dcd50b93ffb1" providerId="ADAL" clId="{53BD0176-C840-449B-9F48-33E4B23336A5}" dt="2022-04-07T08:04:30.316" v="4516" actId="1076"/>
          <ac:spMkLst>
            <pc:docMk/>
            <pc:sldMk cId="2441172995" sldId="303"/>
            <ac:spMk id="6" creationId="{1F70D71F-E1FE-4831-9E0B-D9F2C0510918}"/>
          </ac:spMkLst>
        </pc:spChg>
        <pc:spChg chg="mod">
          <ac:chgData name="Feetham, Fiona (Curriculum Support)" userId="a2456b1b-a103-4fdc-b8a0-dcd50b93ffb1" providerId="ADAL" clId="{53BD0176-C840-449B-9F48-33E4B23336A5}" dt="2022-04-07T07:27:45.794" v="4423"/>
          <ac:spMkLst>
            <pc:docMk/>
            <pc:sldMk cId="2441172995" sldId="303"/>
            <ac:spMk id="8" creationId="{38248FC0-441F-426A-9EC2-EE12AB15ED2C}"/>
          </ac:spMkLst>
        </pc:spChg>
        <pc:spChg chg="add mod ord">
          <ac:chgData name="Feetham, Fiona (Curriculum Support)" userId="a2456b1b-a103-4fdc-b8a0-dcd50b93ffb1" providerId="ADAL" clId="{53BD0176-C840-449B-9F48-33E4B23336A5}" dt="2022-04-07T08:04:41.816" v="4517" actId="1076"/>
          <ac:spMkLst>
            <pc:docMk/>
            <pc:sldMk cId="2441172995" sldId="303"/>
            <ac:spMk id="10" creationId="{FC76D60D-B772-4938-9038-63DE4239784A}"/>
          </ac:spMkLst>
        </pc:spChg>
        <pc:spChg chg="mod">
          <ac:chgData name="Feetham, Fiona (Curriculum Support)" userId="a2456b1b-a103-4fdc-b8a0-dcd50b93ffb1" providerId="ADAL" clId="{53BD0176-C840-449B-9F48-33E4B23336A5}" dt="2022-04-07T07:29:25.412" v="4429"/>
          <ac:spMkLst>
            <pc:docMk/>
            <pc:sldMk cId="2441172995" sldId="303"/>
            <ac:spMk id="12" creationId="{D5EB7C07-C9AE-47FC-B43C-BF5EC617DF4A}"/>
          </ac:spMkLst>
        </pc:spChg>
        <pc:grpChg chg="add mod">
          <ac:chgData name="Feetham, Fiona (Curriculum Support)" userId="a2456b1b-a103-4fdc-b8a0-dcd50b93ffb1" providerId="ADAL" clId="{53BD0176-C840-449B-9F48-33E4B23336A5}" dt="2022-04-07T07:55:11.157" v="4478" actId="1076"/>
          <ac:grpSpMkLst>
            <pc:docMk/>
            <pc:sldMk cId="2441172995" sldId="303"/>
            <ac:grpSpMk id="7" creationId="{DB0DDC68-2453-420F-B2E7-D588FF5A7088}"/>
          </ac:grpSpMkLst>
        </pc:grpChg>
        <pc:grpChg chg="add mod">
          <ac:chgData name="Feetham, Fiona (Curriculum Support)" userId="a2456b1b-a103-4fdc-b8a0-dcd50b93ffb1" providerId="ADAL" clId="{53BD0176-C840-449B-9F48-33E4B23336A5}" dt="2022-04-07T07:55:13.704" v="4479" actId="1076"/>
          <ac:grpSpMkLst>
            <pc:docMk/>
            <pc:sldMk cId="2441172995" sldId="303"/>
            <ac:grpSpMk id="11" creationId="{C988D585-697E-47DC-89BD-9C082F111BA0}"/>
          </ac:grpSpMkLst>
        </pc:grpChg>
        <pc:picChg chg="mod">
          <ac:chgData name="Feetham, Fiona (Curriculum Support)" userId="a2456b1b-a103-4fdc-b8a0-dcd50b93ffb1" providerId="ADAL" clId="{53BD0176-C840-449B-9F48-33E4B23336A5}" dt="2022-04-07T07:27:45.794" v="4423"/>
          <ac:picMkLst>
            <pc:docMk/>
            <pc:sldMk cId="2441172995" sldId="303"/>
            <ac:picMk id="9" creationId="{C9795035-416E-42E7-9E07-4FF70C3EC215}"/>
          </ac:picMkLst>
        </pc:picChg>
        <pc:picChg chg="mod">
          <ac:chgData name="Feetham, Fiona (Curriculum Support)" userId="a2456b1b-a103-4fdc-b8a0-dcd50b93ffb1" providerId="ADAL" clId="{53BD0176-C840-449B-9F48-33E4B23336A5}" dt="2022-04-07T07:29:25.412" v="4429"/>
          <ac:picMkLst>
            <pc:docMk/>
            <pc:sldMk cId="2441172995" sldId="303"/>
            <ac:picMk id="13" creationId="{D8514ECE-3A01-4D97-B7E1-F24D49238498}"/>
          </ac:picMkLst>
        </pc:picChg>
      </pc:sldChg>
      <pc:sldChg chg="new">
        <pc:chgData name="Feetham, Fiona (Curriculum Support)" userId="a2456b1b-a103-4fdc-b8a0-dcd50b93ffb1" providerId="ADAL" clId="{53BD0176-C840-449B-9F48-33E4B23336A5}" dt="2022-04-06T02:29:11.649" v="72" actId="680"/>
        <pc:sldMkLst>
          <pc:docMk/>
          <pc:sldMk cId="1304672576" sldId="305"/>
        </pc:sldMkLst>
      </pc:sldChg>
      <pc:sldChg chg="new del">
        <pc:chgData name="Feetham, Fiona (Curriculum Support)" userId="a2456b1b-a103-4fdc-b8a0-dcd50b93ffb1" providerId="ADAL" clId="{53BD0176-C840-449B-9F48-33E4B23336A5}" dt="2022-04-06T02:31:47.929" v="84" actId="47"/>
        <pc:sldMkLst>
          <pc:docMk/>
          <pc:sldMk cId="3339500578" sldId="306"/>
        </pc:sldMkLst>
      </pc:sldChg>
      <pc:sldChg chg="modSp add mod">
        <pc:chgData name="Feetham, Fiona (Curriculum Support)" userId="a2456b1b-a103-4fdc-b8a0-dcd50b93ffb1" providerId="ADAL" clId="{53BD0176-C840-449B-9F48-33E4B23336A5}" dt="2022-04-08T04:44:15.408" v="6827" actId="20577"/>
        <pc:sldMkLst>
          <pc:docMk/>
          <pc:sldMk cId="3289345302" sldId="307"/>
        </pc:sldMkLst>
        <pc:spChg chg="mod">
          <ac:chgData name="Feetham, Fiona (Curriculum Support)" userId="a2456b1b-a103-4fdc-b8a0-dcd50b93ffb1" providerId="ADAL" clId="{53BD0176-C840-449B-9F48-33E4B23336A5}" dt="2022-04-08T04:44:15.408" v="6827" actId="20577"/>
          <ac:spMkLst>
            <pc:docMk/>
            <pc:sldMk cId="3289345302" sldId="307"/>
            <ac:spMk id="3" creationId="{A362C8C0-B609-40DF-AF13-81C780BDA337}"/>
          </ac:spMkLst>
        </pc:spChg>
      </pc:sldChg>
      <pc:sldChg chg="modSp add mod">
        <pc:chgData name="Feetham, Fiona (Curriculum Support)" userId="a2456b1b-a103-4fdc-b8a0-dcd50b93ffb1" providerId="ADAL" clId="{53BD0176-C840-449B-9F48-33E4B23336A5}" dt="2022-04-11T01:48:42.370" v="8347" actId="20577"/>
        <pc:sldMkLst>
          <pc:docMk/>
          <pc:sldMk cId="2162251455" sldId="308"/>
        </pc:sldMkLst>
        <pc:spChg chg="mod">
          <ac:chgData name="Feetham, Fiona (Curriculum Support)" userId="a2456b1b-a103-4fdc-b8a0-dcd50b93ffb1" providerId="ADAL" clId="{53BD0176-C840-449B-9F48-33E4B23336A5}" dt="2022-04-11T00:29:14.795" v="8029"/>
          <ac:spMkLst>
            <pc:docMk/>
            <pc:sldMk cId="2162251455" sldId="308"/>
            <ac:spMk id="2" creationId="{5CF19FDC-B714-4AFC-A1C3-7BE10CFC7D08}"/>
          </ac:spMkLst>
        </pc:spChg>
        <pc:spChg chg="mod">
          <ac:chgData name="Feetham, Fiona (Curriculum Support)" userId="a2456b1b-a103-4fdc-b8a0-dcd50b93ffb1" providerId="ADAL" clId="{53BD0176-C840-449B-9F48-33E4B23336A5}" dt="2022-04-11T01:48:42.370" v="8347" actId="20577"/>
          <ac:spMkLst>
            <pc:docMk/>
            <pc:sldMk cId="2162251455" sldId="308"/>
            <ac:spMk id="3" creationId="{CBCF168F-EBED-4577-9B91-43BA64811451}"/>
          </ac:spMkLst>
        </pc:spChg>
      </pc:sldChg>
      <pc:sldChg chg="addSp modSp add mod">
        <pc:chgData name="Feetham, Fiona (Curriculum Support)" userId="a2456b1b-a103-4fdc-b8a0-dcd50b93ffb1" providerId="ADAL" clId="{53BD0176-C840-449B-9F48-33E4B23336A5}" dt="2022-04-11T00:29:29.017" v="8031" actId="1076"/>
        <pc:sldMkLst>
          <pc:docMk/>
          <pc:sldMk cId="2668832620" sldId="309"/>
        </pc:sldMkLst>
        <pc:spChg chg="mod">
          <ac:chgData name="Feetham, Fiona (Curriculum Support)" userId="a2456b1b-a103-4fdc-b8a0-dcd50b93ffb1" providerId="ADAL" clId="{53BD0176-C840-449B-9F48-33E4B23336A5}" dt="2022-04-11T00:29:29.017" v="8031" actId="1076"/>
          <ac:spMkLst>
            <pc:docMk/>
            <pc:sldMk cId="2668832620" sldId="309"/>
            <ac:spMk id="3" creationId="{31236B42-ADC2-4C02-9613-25403B707A51}"/>
          </ac:spMkLst>
        </pc:spChg>
        <pc:spChg chg="add mod">
          <ac:chgData name="Feetham, Fiona (Curriculum Support)" userId="a2456b1b-a103-4fdc-b8a0-dcd50b93ffb1" providerId="ADAL" clId="{53BD0176-C840-449B-9F48-33E4B23336A5}" dt="2022-04-11T00:29:22.195" v="8030"/>
          <ac:spMkLst>
            <pc:docMk/>
            <pc:sldMk cId="2668832620" sldId="309"/>
            <ac:spMk id="4" creationId="{F64C07FE-88BA-40C0-9988-EEAAD1E97DEB}"/>
          </ac:spMkLst>
        </pc:spChg>
      </pc:sldChg>
      <pc:sldChg chg="delSp modSp add mod addCm modCm modNotesTx">
        <pc:chgData name="Feetham, Fiona (Curriculum Support)" userId="a2456b1b-a103-4fdc-b8a0-dcd50b93ffb1" providerId="ADAL" clId="{53BD0176-C840-449B-9F48-33E4B23336A5}" dt="2022-04-11T01:18:48.314" v="8111" actId="20577"/>
        <pc:sldMkLst>
          <pc:docMk/>
          <pc:sldMk cId="1021769815" sldId="310"/>
        </pc:sldMkLst>
        <pc:spChg chg="mod">
          <ac:chgData name="Feetham, Fiona (Curriculum Support)" userId="a2456b1b-a103-4fdc-b8a0-dcd50b93ffb1" providerId="ADAL" clId="{53BD0176-C840-449B-9F48-33E4B23336A5}" dt="2022-04-11T01:18:00.838" v="8102" actId="255"/>
          <ac:spMkLst>
            <pc:docMk/>
            <pc:sldMk cId="1021769815" sldId="310"/>
            <ac:spMk id="2" creationId="{D4E66301-972E-4967-B48E-9DA8B547007E}"/>
          </ac:spMkLst>
        </pc:spChg>
        <pc:spChg chg="mod">
          <ac:chgData name="Feetham, Fiona (Curriculum Support)" userId="a2456b1b-a103-4fdc-b8a0-dcd50b93ffb1" providerId="ADAL" clId="{53BD0176-C840-449B-9F48-33E4B23336A5}" dt="2022-04-11T01:18:13.264" v="8104" actId="1076"/>
          <ac:spMkLst>
            <pc:docMk/>
            <pc:sldMk cId="1021769815" sldId="310"/>
            <ac:spMk id="4" creationId="{AFAEB066-DA38-4140-B8DB-9D4FCA90E540}"/>
          </ac:spMkLst>
        </pc:spChg>
        <pc:spChg chg="mod">
          <ac:chgData name="Feetham, Fiona (Curriculum Support)" userId="a2456b1b-a103-4fdc-b8a0-dcd50b93ffb1" providerId="ADAL" clId="{53BD0176-C840-449B-9F48-33E4B23336A5}" dt="2022-04-11T01:18:48.314" v="8111" actId="20577"/>
          <ac:spMkLst>
            <pc:docMk/>
            <pc:sldMk cId="1021769815" sldId="310"/>
            <ac:spMk id="5" creationId="{A58D743F-285E-4D74-916D-74DEA87F543E}"/>
          </ac:spMkLst>
        </pc:spChg>
        <pc:spChg chg="mod">
          <ac:chgData name="Feetham, Fiona (Curriculum Support)" userId="a2456b1b-a103-4fdc-b8a0-dcd50b93ffb1" providerId="ADAL" clId="{53BD0176-C840-449B-9F48-33E4B23336A5}" dt="2022-04-11T01:18:17.870" v="8106" actId="14100"/>
          <ac:spMkLst>
            <pc:docMk/>
            <pc:sldMk cId="1021769815" sldId="310"/>
            <ac:spMk id="6" creationId="{6143B7A6-A0A9-4529-83E8-238D92263FAC}"/>
          </ac:spMkLst>
        </pc:spChg>
        <pc:spChg chg="mod">
          <ac:chgData name="Feetham, Fiona (Curriculum Support)" userId="a2456b1b-a103-4fdc-b8a0-dcd50b93ffb1" providerId="ADAL" clId="{53BD0176-C840-449B-9F48-33E4B23336A5}" dt="2022-04-11T01:18:41.126" v="8109" actId="14100"/>
          <ac:spMkLst>
            <pc:docMk/>
            <pc:sldMk cId="1021769815" sldId="310"/>
            <ac:spMk id="7" creationId="{0B6BBF07-B179-4C13-84F1-58EE8A0F06A7}"/>
          </ac:spMkLst>
        </pc:spChg>
        <pc:spChg chg="mod">
          <ac:chgData name="Feetham, Fiona (Curriculum Support)" userId="a2456b1b-a103-4fdc-b8a0-dcd50b93ffb1" providerId="ADAL" clId="{53BD0176-C840-449B-9F48-33E4B23336A5}" dt="2022-04-11T01:18:10.113" v="8103" actId="1076"/>
          <ac:spMkLst>
            <pc:docMk/>
            <pc:sldMk cId="1021769815" sldId="310"/>
            <ac:spMk id="8" creationId="{F43CF712-06B9-45C0-BA0C-07CCD9FAD8F1}"/>
          </ac:spMkLst>
        </pc:spChg>
        <pc:spChg chg="mod">
          <ac:chgData name="Feetham, Fiona (Curriculum Support)" userId="a2456b1b-a103-4fdc-b8a0-dcd50b93ffb1" providerId="ADAL" clId="{53BD0176-C840-449B-9F48-33E4B23336A5}" dt="2022-04-11T01:18:26.367" v="8107" actId="1076"/>
          <ac:spMkLst>
            <pc:docMk/>
            <pc:sldMk cId="1021769815" sldId="310"/>
            <ac:spMk id="9" creationId="{C638BB6A-5290-4577-AD69-3370B7A0C070}"/>
          </ac:spMkLst>
        </pc:spChg>
        <pc:spChg chg="del mod">
          <ac:chgData name="Feetham, Fiona (Curriculum Support)" userId="a2456b1b-a103-4fdc-b8a0-dcd50b93ffb1" providerId="ADAL" clId="{53BD0176-C840-449B-9F48-33E4B23336A5}" dt="2022-04-08T03:08:07.123" v="5314" actId="478"/>
          <ac:spMkLst>
            <pc:docMk/>
            <pc:sldMk cId="1021769815" sldId="310"/>
            <ac:spMk id="11" creationId="{304E4DC8-C7AE-41AC-8B7E-BC448508F80C}"/>
          </ac:spMkLst>
        </pc:spChg>
        <pc:spChg chg="del mod">
          <ac:chgData name="Feetham, Fiona (Curriculum Support)" userId="a2456b1b-a103-4fdc-b8a0-dcd50b93ffb1" providerId="ADAL" clId="{53BD0176-C840-449B-9F48-33E4B23336A5}" dt="2022-04-08T03:08:13.253" v="5317" actId="478"/>
          <ac:spMkLst>
            <pc:docMk/>
            <pc:sldMk cId="1021769815" sldId="310"/>
            <ac:spMk id="13" creationId="{9382D3B9-7FEF-40A2-B72A-C7756E40F31A}"/>
          </ac:spMkLst>
        </pc:spChg>
        <pc:picChg chg="mod">
          <ac:chgData name="Feetham, Fiona (Curriculum Support)" userId="a2456b1b-a103-4fdc-b8a0-dcd50b93ffb1" providerId="ADAL" clId="{53BD0176-C840-449B-9F48-33E4B23336A5}" dt="2022-04-08T03:08:29.236" v="5321" actId="1076"/>
          <ac:picMkLst>
            <pc:docMk/>
            <pc:sldMk cId="1021769815" sldId="310"/>
            <ac:picMk id="10" creationId="{F4336B41-FCE6-4481-9EB4-10692A88179C}"/>
          </ac:picMkLst>
        </pc:picChg>
        <pc:picChg chg="mod">
          <ac:chgData name="Feetham, Fiona (Curriculum Support)" userId="a2456b1b-a103-4fdc-b8a0-dcd50b93ffb1" providerId="ADAL" clId="{53BD0176-C840-449B-9F48-33E4B23336A5}" dt="2022-04-08T03:08:32.782" v="5322" actId="14100"/>
          <ac:picMkLst>
            <pc:docMk/>
            <pc:sldMk cId="1021769815" sldId="310"/>
            <ac:picMk id="12" creationId="{FDCE246B-F770-419A-8F37-6738387CA2BB}"/>
          </ac:picMkLst>
        </pc:picChg>
      </pc:sldChg>
      <pc:sldChg chg="addSp delSp modSp add mod addCm delCm modCm">
        <pc:chgData name="Feetham, Fiona (Curriculum Support)" userId="a2456b1b-a103-4fdc-b8a0-dcd50b93ffb1" providerId="ADAL" clId="{53BD0176-C840-449B-9F48-33E4B23336A5}" dt="2022-04-11T01:17:17.929" v="8097" actId="14100"/>
        <pc:sldMkLst>
          <pc:docMk/>
          <pc:sldMk cId="2865415593" sldId="311"/>
        </pc:sldMkLst>
        <pc:spChg chg="add del mod">
          <ac:chgData name="Feetham, Fiona (Curriculum Support)" userId="a2456b1b-a103-4fdc-b8a0-dcd50b93ffb1" providerId="ADAL" clId="{53BD0176-C840-449B-9F48-33E4B23336A5}" dt="2022-04-11T01:16:43.592" v="8091" actId="1076"/>
          <ac:spMkLst>
            <pc:docMk/>
            <pc:sldMk cId="2865415593" sldId="311"/>
            <ac:spMk id="2" creationId="{98F08D4E-49EB-42F3-9907-E4C9A930E0F1}"/>
          </ac:spMkLst>
        </pc:spChg>
        <pc:spChg chg="mod">
          <ac:chgData name="Feetham, Fiona (Curriculum Support)" userId="a2456b1b-a103-4fdc-b8a0-dcd50b93ffb1" providerId="ADAL" clId="{53BD0176-C840-449B-9F48-33E4B23336A5}" dt="2022-04-11T01:16:49.847" v="8092" actId="14100"/>
          <ac:spMkLst>
            <pc:docMk/>
            <pc:sldMk cId="2865415593" sldId="311"/>
            <ac:spMk id="4" creationId="{245BD81D-61D6-4416-B89A-F09C742E8E5F}"/>
          </ac:spMkLst>
        </pc:spChg>
        <pc:spChg chg="mod">
          <ac:chgData name="Feetham, Fiona (Curriculum Support)" userId="a2456b1b-a103-4fdc-b8a0-dcd50b93ffb1" providerId="ADAL" clId="{53BD0176-C840-449B-9F48-33E4B23336A5}" dt="2022-04-11T01:17:11.818" v="8096" actId="14100"/>
          <ac:spMkLst>
            <pc:docMk/>
            <pc:sldMk cId="2865415593" sldId="311"/>
            <ac:spMk id="5" creationId="{40D28A0A-CE6A-4D03-BFEC-B65CC0DA02AE}"/>
          </ac:spMkLst>
        </pc:spChg>
        <pc:spChg chg="mod">
          <ac:chgData name="Feetham, Fiona (Curriculum Support)" userId="a2456b1b-a103-4fdc-b8a0-dcd50b93ffb1" providerId="ADAL" clId="{53BD0176-C840-449B-9F48-33E4B23336A5}" dt="2022-04-11T01:17:00.744" v="8094" actId="14100"/>
          <ac:spMkLst>
            <pc:docMk/>
            <pc:sldMk cId="2865415593" sldId="311"/>
            <ac:spMk id="6" creationId="{688E4201-3BC5-4BE5-91EC-75B01659524B}"/>
          </ac:spMkLst>
        </pc:spChg>
        <pc:spChg chg="mod">
          <ac:chgData name="Feetham, Fiona (Curriculum Support)" userId="a2456b1b-a103-4fdc-b8a0-dcd50b93ffb1" providerId="ADAL" clId="{53BD0176-C840-449B-9F48-33E4B23336A5}" dt="2022-04-11T01:17:17.929" v="8097" actId="14100"/>
          <ac:spMkLst>
            <pc:docMk/>
            <pc:sldMk cId="2865415593" sldId="311"/>
            <ac:spMk id="7" creationId="{BD67E7AD-744F-420A-9C3B-6DCB182ABB0B}"/>
          </ac:spMkLst>
        </pc:spChg>
        <pc:spChg chg="mod">
          <ac:chgData name="Feetham, Fiona (Curriculum Support)" userId="a2456b1b-a103-4fdc-b8a0-dcd50b93ffb1" providerId="ADAL" clId="{53BD0176-C840-449B-9F48-33E4B23336A5}" dt="2022-04-11T01:16:57.383" v="8093" actId="14100"/>
          <ac:spMkLst>
            <pc:docMk/>
            <pc:sldMk cId="2865415593" sldId="311"/>
            <ac:spMk id="8" creationId="{75D67E73-2A95-411E-89A0-F2555E88F7FB}"/>
          </ac:spMkLst>
        </pc:spChg>
        <pc:spChg chg="mod">
          <ac:chgData name="Feetham, Fiona (Curriculum Support)" userId="a2456b1b-a103-4fdc-b8a0-dcd50b93ffb1" providerId="ADAL" clId="{53BD0176-C840-449B-9F48-33E4B23336A5}" dt="2022-04-11T01:17:06.292" v="8095" actId="1076"/>
          <ac:spMkLst>
            <pc:docMk/>
            <pc:sldMk cId="2865415593" sldId="311"/>
            <ac:spMk id="9" creationId="{2B9C0BD5-17A0-4A51-BDC7-45D305FB0340}"/>
          </ac:spMkLst>
        </pc:spChg>
        <pc:spChg chg="del mod">
          <ac:chgData name="Feetham, Fiona (Curriculum Support)" userId="a2456b1b-a103-4fdc-b8a0-dcd50b93ffb1" providerId="ADAL" clId="{53BD0176-C840-449B-9F48-33E4B23336A5}" dt="2022-04-08T03:10:44.244" v="5330" actId="478"/>
          <ac:spMkLst>
            <pc:docMk/>
            <pc:sldMk cId="2865415593" sldId="311"/>
            <ac:spMk id="11" creationId="{732D8A0C-30D7-471D-9B8E-ACAF61C88565}"/>
          </ac:spMkLst>
        </pc:spChg>
        <pc:spChg chg="add del mod">
          <ac:chgData name="Feetham, Fiona (Curriculum Support)" userId="a2456b1b-a103-4fdc-b8a0-dcd50b93ffb1" providerId="ADAL" clId="{53BD0176-C840-449B-9F48-33E4B23336A5}" dt="2022-04-11T01:16:35.173" v="8090" actId="478"/>
          <ac:spMkLst>
            <pc:docMk/>
            <pc:sldMk cId="2865415593" sldId="311"/>
            <ac:spMk id="11" creationId="{96E1D454-5BE1-47CE-BD92-E34C3208DDAC}"/>
          </ac:spMkLst>
        </pc:spChg>
        <pc:spChg chg="del mod">
          <ac:chgData name="Feetham, Fiona (Curriculum Support)" userId="a2456b1b-a103-4fdc-b8a0-dcd50b93ffb1" providerId="ADAL" clId="{53BD0176-C840-449B-9F48-33E4B23336A5}" dt="2022-04-08T03:10:37.108" v="5329" actId="478"/>
          <ac:spMkLst>
            <pc:docMk/>
            <pc:sldMk cId="2865415593" sldId="311"/>
            <ac:spMk id="13" creationId="{D85DB2B8-FC29-4C94-A4EE-79002873AC69}"/>
          </ac:spMkLst>
        </pc:spChg>
        <pc:spChg chg="add mod">
          <ac:chgData name="Feetham, Fiona (Curriculum Support)" userId="a2456b1b-a103-4fdc-b8a0-dcd50b93ffb1" providerId="ADAL" clId="{53BD0176-C840-449B-9F48-33E4B23336A5}" dt="2022-04-11T00:11:19.671" v="7886" actId="207"/>
          <ac:spMkLst>
            <pc:docMk/>
            <pc:sldMk cId="2865415593" sldId="311"/>
            <ac:spMk id="14" creationId="{4FC929D9-C955-4C23-BA03-D9DDB7068A8C}"/>
          </ac:spMkLst>
        </pc:spChg>
        <pc:picChg chg="mod">
          <ac:chgData name="Feetham, Fiona (Curriculum Support)" userId="a2456b1b-a103-4fdc-b8a0-dcd50b93ffb1" providerId="ADAL" clId="{53BD0176-C840-449B-9F48-33E4B23336A5}" dt="2022-04-08T03:11:40.138" v="5343" actId="1076"/>
          <ac:picMkLst>
            <pc:docMk/>
            <pc:sldMk cId="2865415593" sldId="311"/>
            <ac:picMk id="10" creationId="{153B1A5F-9F74-469D-83A5-9178A80BCC3A}"/>
          </ac:picMkLst>
        </pc:picChg>
        <pc:picChg chg="mod">
          <ac:chgData name="Feetham, Fiona (Curriculum Support)" userId="a2456b1b-a103-4fdc-b8a0-dcd50b93ffb1" providerId="ADAL" clId="{53BD0176-C840-449B-9F48-33E4B23336A5}" dt="2022-04-08T03:10:50.144" v="5332" actId="1076"/>
          <ac:picMkLst>
            <pc:docMk/>
            <pc:sldMk cId="2865415593" sldId="311"/>
            <ac:picMk id="12" creationId="{3FA4CDA9-FA0B-422B-BB9A-5CA0D9363FCD}"/>
          </ac:picMkLst>
        </pc:picChg>
        <pc:picChg chg="add del mod">
          <ac:chgData name="Feetham, Fiona (Curriculum Support)" userId="a2456b1b-a103-4fdc-b8a0-dcd50b93ffb1" providerId="ADAL" clId="{53BD0176-C840-449B-9F48-33E4B23336A5}" dt="2022-04-07T04:52:14.473" v="1777" actId="478"/>
          <ac:picMkLst>
            <pc:docMk/>
            <pc:sldMk cId="2865415593" sldId="311"/>
            <ac:picMk id="14" creationId="{F2618C96-5338-44E9-B839-BD21C289034F}"/>
          </ac:picMkLst>
        </pc:picChg>
        <pc:picChg chg="add mod">
          <ac:chgData name="Feetham, Fiona (Curriculum Support)" userId="a2456b1b-a103-4fdc-b8a0-dcd50b93ffb1" providerId="ADAL" clId="{53BD0176-C840-449B-9F48-33E4B23336A5}" dt="2022-04-11T00:09:30.661" v="7872" actId="14100"/>
          <ac:picMkLst>
            <pc:docMk/>
            <pc:sldMk cId="2865415593" sldId="311"/>
            <ac:picMk id="1026" creationId="{5751FC91-4004-4023-AD54-34C7A9949BFA}"/>
          </ac:picMkLst>
        </pc:picChg>
      </pc:sldChg>
      <pc:sldChg chg="addSp delSp modSp add mod ord modAnim modNotesTx">
        <pc:chgData name="Feetham, Fiona (Curriculum Support)" userId="a2456b1b-a103-4fdc-b8a0-dcd50b93ffb1" providerId="ADAL" clId="{53BD0176-C840-449B-9F48-33E4B23336A5}" dt="2022-04-06T05:24:11.642" v="928" actId="478"/>
        <pc:sldMkLst>
          <pc:docMk/>
          <pc:sldMk cId="494495911" sldId="312"/>
        </pc:sldMkLst>
        <pc:spChg chg="add del mod">
          <ac:chgData name="Feetham, Fiona (Curriculum Support)" userId="a2456b1b-a103-4fdc-b8a0-dcd50b93ffb1" providerId="ADAL" clId="{53BD0176-C840-449B-9F48-33E4B23336A5}" dt="2022-04-06T05:19:43.745" v="910" actId="478"/>
          <ac:spMkLst>
            <pc:docMk/>
            <pc:sldMk cId="494495911" sldId="312"/>
            <ac:spMk id="5" creationId="{F974DB4F-54D8-407C-A8D2-D821D58B1711}"/>
          </ac:spMkLst>
        </pc:spChg>
        <pc:spChg chg="add mod">
          <ac:chgData name="Feetham, Fiona (Curriculum Support)" userId="a2456b1b-a103-4fdc-b8a0-dcd50b93ffb1" providerId="ADAL" clId="{53BD0176-C840-449B-9F48-33E4B23336A5}" dt="2022-04-06T05:11:57.840" v="894" actId="255"/>
          <ac:spMkLst>
            <pc:docMk/>
            <pc:sldMk cId="494495911" sldId="312"/>
            <ac:spMk id="6" creationId="{6B61A649-451E-45A8-AEF2-3BC518BAFEFF}"/>
          </ac:spMkLst>
        </pc:spChg>
        <pc:spChg chg="add del mod">
          <ac:chgData name="Feetham, Fiona (Curriculum Support)" userId="a2456b1b-a103-4fdc-b8a0-dcd50b93ffb1" providerId="ADAL" clId="{53BD0176-C840-449B-9F48-33E4B23336A5}" dt="2022-04-06T05:24:11.642" v="928" actId="478"/>
          <ac:spMkLst>
            <pc:docMk/>
            <pc:sldMk cId="494495911" sldId="312"/>
            <ac:spMk id="8" creationId="{167646DC-8CE0-4FB8-8CFA-99AFBAF592D0}"/>
          </ac:spMkLst>
        </pc:spChg>
        <pc:spChg chg="add mod">
          <ac:chgData name="Feetham, Fiona (Curriculum Support)" userId="a2456b1b-a103-4fdc-b8a0-dcd50b93ffb1" providerId="ADAL" clId="{53BD0176-C840-449B-9F48-33E4B23336A5}" dt="2022-04-06T05:12:49.549" v="901" actId="255"/>
          <ac:spMkLst>
            <pc:docMk/>
            <pc:sldMk cId="494495911" sldId="312"/>
            <ac:spMk id="9" creationId="{A030ECDA-9BDD-402E-A89D-FDFD7497126A}"/>
          </ac:spMkLst>
        </pc:spChg>
        <pc:spChg chg="add mod">
          <ac:chgData name="Feetham, Fiona (Curriculum Support)" userId="a2456b1b-a103-4fdc-b8a0-dcd50b93ffb1" providerId="ADAL" clId="{53BD0176-C840-449B-9F48-33E4B23336A5}" dt="2022-04-06T05:21:47.039" v="915" actId="1076"/>
          <ac:spMkLst>
            <pc:docMk/>
            <pc:sldMk cId="494495911" sldId="312"/>
            <ac:spMk id="10" creationId="{592BDA5D-CBA3-4AE6-B1AD-7024A7572E85}"/>
          </ac:spMkLst>
        </pc:spChg>
        <pc:graphicFrameChg chg="add del">
          <ac:chgData name="Feetham, Fiona (Curriculum Support)" userId="a2456b1b-a103-4fdc-b8a0-dcd50b93ffb1" providerId="ADAL" clId="{53BD0176-C840-449B-9F48-33E4B23336A5}" dt="2022-04-06T04:40:25.513" v="682" actId="478"/>
          <ac:graphicFrameMkLst>
            <pc:docMk/>
            <pc:sldMk cId="494495911" sldId="312"/>
            <ac:graphicFrameMk id="2" creationId="{2B93CF0C-5E42-4A31-BACF-1AF994DC7342}"/>
          </ac:graphicFrameMkLst>
        </pc:graphicFrameChg>
        <pc:graphicFrameChg chg="del mod modGraphic">
          <ac:chgData name="Feetham, Fiona (Curriculum Support)" userId="a2456b1b-a103-4fdc-b8a0-dcd50b93ffb1" providerId="ADAL" clId="{53BD0176-C840-449B-9F48-33E4B23336A5}" dt="2022-04-06T05:24:07.777" v="927" actId="478"/>
          <ac:graphicFrameMkLst>
            <pc:docMk/>
            <pc:sldMk cId="494495911" sldId="312"/>
            <ac:graphicFrameMk id="3" creationId="{A574D9BC-23CC-01C7-3E13-C9A5C29F589F}"/>
          </ac:graphicFrameMkLst>
        </pc:graphicFrameChg>
      </pc:sldChg>
      <pc:sldChg chg="add del">
        <pc:chgData name="Feetham, Fiona (Curriculum Support)" userId="a2456b1b-a103-4fdc-b8a0-dcd50b93ffb1" providerId="ADAL" clId="{53BD0176-C840-449B-9F48-33E4B23336A5}" dt="2022-04-06T04:12:00.433" v="436" actId="47"/>
        <pc:sldMkLst>
          <pc:docMk/>
          <pc:sldMk cId="3567027110" sldId="312"/>
        </pc:sldMkLst>
      </pc:sldChg>
      <pc:sldChg chg="delSp modSp add mod ord">
        <pc:chgData name="Feetham, Fiona (Curriculum Support)" userId="a2456b1b-a103-4fdc-b8a0-dcd50b93ffb1" providerId="ADAL" clId="{53BD0176-C840-449B-9F48-33E4B23336A5}" dt="2022-04-06T04:45:06.871" v="752" actId="14100"/>
        <pc:sldMkLst>
          <pc:docMk/>
          <pc:sldMk cId="1361240689" sldId="313"/>
        </pc:sldMkLst>
        <pc:spChg chg="mod">
          <ac:chgData name="Feetham, Fiona (Curriculum Support)" userId="a2456b1b-a103-4fdc-b8a0-dcd50b93ffb1" providerId="ADAL" clId="{53BD0176-C840-449B-9F48-33E4B23336A5}" dt="2022-04-06T04:17:23.384" v="499" actId="20577"/>
          <ac:spMkLst>
            <pc:docMk/>
            <pc:sldMk cId="1361240689" sldId="313"/>
            <ac:spMk id="2" creationId="{5E89836B-3B5D-4F3F-A94C-F3FE52E78B9E}"/>
          </ac:spMkLst>
        </pc:spChg>
        <pc:spChg chg="del mod">
          <ac:chgData name="Feetham, Fiona (Curriculum Support)" userId="a2456b1b-a103-4fdc-b8a0-dcd50b93ffb1" providerId="ADAL" clId="{53BD0176-C840-449B-9F48-33E4B23336A5}" dt="2022-04-06T04:18:17.688" v="506" actId="478"/>
          <ac:spMkLst>
            <pc:docMk/>
            <pc:sldMk cId="1361240689" sldId="313"/>
            <ac:spMk id="3" creationId="{389AF730-7F8A-4906-8A3C-051CA9857073}"/>
          </ac:spMkLst>
        </pc:spChg>
        <pc:graphicFrameChg chg="mod modGraphic">
          <ac:chgData name="Feetham, Fiona (Curriculum Support)" userId="a2456b1b-a103-4fdc-b8a0-dcd50b93ffb1" providerId="ADAL" clId="{53BD0176-C840-449B-9F48-33E4B23336A5}" dt="2022-04-06T04:45:06.871" v="752" actId="14100"/>
          <ac:graphicFrameMkLst>
            <pc:docMk/>
            <pc:sldMk cId="1361240689" sldId="313"/>
            <ac:graphicFrameMk id="4" creationId="{833B659C-9EB7-4B44-9B35-F4CC0CCE7B4E}"/>
          </ac:graphicFrameMkLst>
        </pc:graphicFrameChg>
      </pc:sldChg>
      <pc:sldChg chg="add del">
        <pc:chgData name="Feetham, Fiona (Curriculum Support)" userId="a2456b1b-a103-4fdc-b8a0-dcd50b93ffb1" providerId="ADAL" clId="{53BD0176-C840-449B-9F48-33E4B23336A5}" dt="2022-04-06T04:11:58.551" v="435" actId="47"/>
        <pc:sldMkLst>
          <pc:docMk/>
          <pc:sldMk cId="2561536779" sldId="313"/>
        </pc:sldMkLst>
      </pc:sldChg>
      <pc:sldChg chg="add del">
        <pc:chgData name="Feetham, Fiona (Curriculum Support)" userId="a2456b1b-a103-4fdc-b8a0-dcd50b93ffb1" providerId="ADAL" clId="{53BD0176-C840-449B-9F48-33E4B23336A5}" dt="2022-04-06T04:48:07.830" v="784" actId="47"/>
        <pc:sldMkLst>
          <pc:docMk/>
          <pc:sldMk cId="924456080" sldId="314"/>
        </pc:sldMkLst>
      </pc:sldChg>
      <pc:sldChg chg="add del">
        <pc:chgData name="Feetham, Fiona (Curriculum Support)" userId="a2456b1b-a103-4fdc-b8a0-dcd50b93ffb1" providerId="ADAL" clId="{53BD0176-C840-449B-9F48-33E4B23336A5}" dt="2022-04-06T05:08:44.985" v="884" actId="47"/>
        <pc:sldMkLst>
          <pc:docMk/>
          <pc:sldMk cId="1092237604" sldId="314"/>
        </pc:sldMkLst>
      </pc:sldChg>
      <pc:sldChg chg="add del">
        <pc:chgData name="Feetham, Fiona (Curriculum Support)" userId="a2456b1b-a103-4fdc-b8a0-dcd50b93ffb1" providerId="ADAL" clId="{53BD0176-C840-449B-9F48-33E4B23336A5}" dt="2022-04-06T04:19:42.747" v="515" actId="47"/>
        <pc:sldMkLst>
          <pc:docMk/>
          <pc:sldMk cId="1659070301" sldId="314"/>
        </pc:sldMkLst>
      </pc:sldChg>
      <pc:sldChg chg="add del">
        <pc:chgData name="Feetham, Fiona (Curriculum Support)" userId="a2456b1b-a103-4fdc-b8a0-dcd50b93ffb1" providerId="ADAL" clId="{53BD0176-C840-449B-9F48-33E4B23336A5}" dt="2022-04-06T05:00:08.200" v="787" actId="47"/>
        <pc:sldMkLst>
          <pc:docMk/>
          <pc:sldMk cId="3277572930" sldId="314"/>
        </pc:sldMkLst>
      </pc:sldChg>
      <pc:sldChg chg="addSp modSp mod modNotesTx">
        <pc:chgData name="Feetham, Fiona (Curriculum Support)" userId="a2456b1b-a103-4fdc-b8a0-dcd50b93ffb1" providerId="ADAL" clId="{53BD0176-C840-449B-9F48-33E4B23336A5}" dt="2022-04-11T03:22:39.024" v="10884" actId="20577"/>
        <pc:sldMkLst>
          <pc:docMk/>
          <pc:sldMk cId="3556716730" sldId="314"/>
        </pc:sldMkLst>
        <pc:spChg chg="add mod">
          <ac:chgData name="Feetham, Fiona (Curriculum Support)" userId="a2456b1b-a103-4fdc-b8a0-dcd50b93ffb1" providerId="ADAL" clId="{53BD0176-C840-449B-9F48-33E4B23336A5}" dt="2022-04-11T03:22:39.024" v="10884" actId="20577"/>
          <ac:spMkLst>
            <pc:docMk/>
            <pc:sldMk cId="3556716730" sldId="314"/>
            <ac:spMk id="3" creationId="{6E01EB12-4666-4FC3-BA0C-302CDF3A7AE6}"/>
          </ac:spMkLst>
        </pc:spChg>
        <pc:spChg chg="mod">
          <ac:chgData name="Feetham, Fiona (Curriculum Support)" userId="a2456b1b-a103-4fdc-b8a0-dcd50b93ffb1" providerId="ADAL" clId="{53BD0176-C840-449B-9F48-33E4B23336A5}" dt="2022-04-08T03:32:56.123" v="6225" actId="1076"/>
          <ac:spMkLst>
            <pc:docMk/>
            <pc:sldMk cId="3556716730" sldId="314"/>
            <ac:spMk id="4" creationId="{C0984227-6928-4918-ABA2-A117B9B0E168}"/>
          </ac:spMkLst>
        </pc:spChg>
        <pc:spChg chg="mod">
          <ac:chgData name="Feetham, Fiona (Curriculum Support)" userId="a2456b1b-a103-4fdc-b8a0-dcd50b93ffb1" providerId="ADAL" clId="{53BD0176-C840-449B-9F48-33E4B23336A5}" dt="2022-04-07T06:53:00.538" v="3489" actId="113"/>
          <ac:spMkLst>
            <pc:docMk/>
            <pc:sldMk cId="3556716730" sldId="314"/>
            <ac:spMk id="9" creationId="{B7336CA1-53CF-4FE0-8D45-78DF268B0E6B}"/>
          </ac:spMkLst>
        </pc:spChg>
        <pc:spChg chg="mod">
          <ac:chgData name="Feetham, Fiona (Curriculum Support)" userId="a2456b1b-a103-4fdc-b8a0-dcd50b93ffb1" providerId="ADAL" clId="{53BD0176-C840-449B-9F48-33E4B23336A5}" dt="2022-04-08T03:34:01.130" v="6237" actId="1076"/>
          <ac:spMkLst>
            <pc:docMk/>
            <pc:sldMk cId="3556716730" sldId="314"/>
            <ac:spMk id="10" creationId="{E210E2C2-09F7-43CB-8B5D-0442C9597A3B}"/>
          </ac:spMkLst>
        </pc:spChg>
        <pc:spChg chg="add mod">
          <ac:chgData name="Feetham, Fiona (Curriculum Support)" userId="a2456b1b-a103-4fdc-b8a0-dcd50b93ffb1" providerId="ADAL" clId="{53BD0176-C840-449B-9F48-33E4B23336A5}" dt="2022-04-11T03:19:46.367" v="10844" actId="20577"/>
          <ac:spMkLst>
            <pc:docMk/>
            <pc:sldMk cId="3556716730" sldId="314"/>
            <ac:spMk id="11" creationId="{FDDC9F01-56E7-4B84-8C51-55E53BEAB787}"/>
          </ac:spMkLst>
        </pc:spChg>
        <pc:spChg chg="add mod">
          <ac:chgData name="Feetham, Fiona (Curriculum Support)" userId="a2456b1b-a103-4fdc-b8a0-dcd50b93ffb1" providerId="ADAL" clId="{53BD0176-C840-449B-9F48-33E4B23336A5}" dt="2022-04-11T03:19:07.992" v="10836" actId="20577"/>
          <ac:spMkLst>
            <pc:docMk/>
            <pc:sldMk cId="3556716730" sldId="314"/>
            <ac:spMk id="13" creationId="{3854BCEC-CD5D-44E8-916B-259EC27FCBE5}"/>
          </ac:spMkLst>
        </pc:spChg>
      </pc:sldChg>
      <pc:sldChg chg="add del">
        <pc:chgData name="Feetham, Fiona (Curriculum Support)" userId="a2456b1b-a103-4fdc-b8a0-dcd50b93ffb1" providerId="ADAL" clId="{53BD0176-C840-449B-9F48-33E4B23336A5}" dt="2022-04-06T04:20:07.464" v="518" actId="47"/>
        <pc:sldMkLst>
          <pc:docMk/>
          <pc:sldMk cId="3936978433" sldId="314"/>
        </pc:sldMkLst>
      </pc:sldChg>
      <pc:sldChg chg="add del">
        <pc:chgData name="Feetham, Fiona (Curriculum Support)" userId="a2456b1b-a103-4fdc-b8a0-dcd50b93ffb1" providerId="ADAL" clId="{53BD0176-C840-449B-9F48-33E4B23336A5}" dt="2022-04-06T04:12:01.325" v="437" actId="47"/>
        <pc:sldMkLst>
          <pc:docMk/>
          <pc:sldMk cId="4017852678" sldId="314"/>
        </pc:sldMkLst>
      </pc:sldChg>
      <pc:sldChg chg="addSp delSp modSp mod addCm modCm modNotesTx">
        <pc:chgData name="Feetham, Fiona (Curriculum Support)" userId="a2456b1b-a103-4fdc-b8a0-dcd50b93ffb1" providerId="ADAL" clId="{53BD0176-C840-449B-9F48-33E4B23336A5}" dt="2022-04-11T03:30:30.918" v="10942" actId="20577"/>
        <pc:sldMkLst>
          <pc:docMk/>
          <pc:sldMk cId="2348391281" sldId="315"/>
        </pc:sldMkLst>
        <pc:spChg chg="mod">
          <ac:chgData name="Feetham, Fiona (Curriculum Support)" userId="a2456b1b-a103-4fdc-b8a0-dcd50b93ffb1" providerId="ADAL" clId="{53BD0176-C840-449B-9F48-33E4B23336A5}" dt="2022-04-11T03:00:37.100" v="10612" actId="1076"/>
          <ac:spMkLst>
            <pc:docMk/>
            <pc:sldMk cId="2348391281" sldId="315"/>
            <ac:spMk id="2" creationId="{3D377BCF-EDC2-4774-B981-AB11A71771DC}"/>
          </ac:spMkLst>
        </pc:spChg>
        <pc:spChg chg="del mod">
          <ac:chgData name="Feetham, Fiona (Curriculum Support)" userId="a2456b1b-a103-4fdc-b8a0-dcd50b93ffb1" providerId="ADAL" clId="{53BD0176-C840-449B-9F48-33E4B23336A5}" dt="2022-04-07T04:41:10.687" v="1707" actId="478"/>
          <ac:spMkLst>
            <pc:docMk/>
            <pc:sldMk cId="2348391281" sldId="315"/>
            <ac:spMk id="3" creationId="{43211D4B-F78E-447A-9340-5A4FA3E361A1}"/>
          </ac:spMkLst>
        </pc:spChg>
        <pc:spChg chg="add del mod">
          <ac:chgData name="Feetham, Fiona (Curriculum Support)" userId="a2456b1b-a103-4fdc-b8a0-dcd50b93ffb1" providerId="ADAL" clId="{53BD0176-C840-449B-9F48-33E4B23336A5}" dt="2022-04-07T04:39:41.436" v="1697" actId="478"/>
          <ac:spMkLst>
            <pc:docMk/>
            <pc:sldMk cId="2348391281" sldId="315"/>
            <ac:spMk id="5" creationId="{521F679B-0A96-4631-A01B-2122B3DBB7CF}"/>
          </ac:spMkLst>
        </pc:spChg>
        <pc:spChg chg="add mod">
          <ac:chgData name="Feetham, Fiona (Curriculum Support)" userId="a2456b1b-a103-4fdc-b8a0-dcd50b93ffb1" providerId="ADAL" clId="{53BD0176-C840-449B-9F48-33E4B23336A5}" dt="2022-04-11T01:59:21.483" v="8723" actId="1076"/>
          <ac:spMkLst>
            <pc:docMk/>
            <pc:sldMk cId="2348391281" sldId="315"/>
            <ac:spMk id="6" creationId="{D53A0801-0A12-4F39-963B-A13573B648BD}"/>
          </ac:spMkLst>
        </pc:spChg>
        <pc:spChg chg="add mod">
          <ac:chgData name="Feetham, Fiona (Curriculum Support)" userId="a2456b1b-a103-4fdc-b8a0-dcd50b93ffb1" providerId="ADAL" clId="{53BD0176-C840-449B-9F48-33E4B23336A5}" dt="2022-04-11T02:40:23.009" v="9976" actId="14100"/>
          <ac:spMkLst>
            <pc:docMk/>
            <pc:sldMk cId="2348391281" sldId="315"/>
            <ac:spMk id="7" creationId="{732D03DA-0C2F-4CC6-88AC-5FB87DA44216}"/>
          </ac:spMkLst>
        </pc:spChg>
        <pc:spChg chg="add mod">
          <ac:chgData name="Feetham, Fiona (Curriculum Support)" userId="a2456b1b-a103-4fdc-b8a0-dcd50b93ffb1" providerId="ADAL" clId="{53BD0176-C840-449B-9F48-33E4B23336A5}" dt="2022-04-11T02:39:24.312" v="9968" actId="1076"/>
          <ac:spMkLst>
            <pc:docMk/>
            <pc:sldMk cId="2348391281" sldId="315"/>
            <ac:spMk id="8" creationId="{878E92D0-4E1F-44D7-A009-0AAE63332A7F}"/>
          </ac:spMkLst>
        </pc:spChg>
        <pc:spChg chg="add mod">
          <ac:chgData name="Feetham, Fiona (Curriculum Support)" userId="a2456b1b-a103-4fdc-b8a0-dcd50b93ffb1" providerId="ADAL" clId="{53BD0176-C840-449B-9F48-33E4B23336A5}" dt="2022-04-11T01:59:32.353" v="8725" actId="1076"/>
          <ac:spMkLst>
            <pc:docMk/>
            <pc:sldMk cId="2348391281" sldId="315"/>
            <ac:spMk id="9" creationId="{B54BF5C4-9485-4E7A-8E80-8FBCEA04DD41}"/>
          </ac:spMkLst>
        </pc:spChg>
        <pc:spChg chg="add del mod">
          <ac:chgData name="Feetham, Fiona (Curriculum Support)" userId="a2456b1b-a103-4fdc-b8a0-dcd50b93ffb1" providerId="ADAL" clId="{53BD0176-C840-449B-9F48-33E4B23336A5}" dt="2022-04-11T03:02:21.576" v="10625" actId="14100"/>
          <ac:spMkLst>
            <pc:docMk/>
            <pc:sldMk cId="2348391281" sldId="315"/>
            <ac:spMk id="10" creationId="{7A3364F4-94F0-46CE-8C6A-DF37F783B4AF}"/>
          </ac:spMkLst>
        </pc:spChg>
        <pc:spChg chg="add mod">
          <ac:chgData name="Feetham, Fiona (Curriculum Support)" userId="a2456b1b-a103-4fdc-b8a0-dcd50b93ffb1" providerId="ADAL" clId="{53BD0176-C840-449B-9F48-33E4B23336A5}" dt="2022-04-11T03:01:02.763" v="10615" actId="1076"/>
          <ac:spMkLst>
            <pc:docMk/>
            <pc:sldMk cId="2348391281" sldId="315"/>
            <ac:spMk id="12" creationId="{A7A64DEA-483B-4AE4-9DB2-FBBE7DA302BC}"/>
          </ac:spMkLst>
        </pc:spChg>
        <pc:spChg chg="add del mod">
          <ac:chgData name="Feetham, Fiona (Curriculum Support)" userId="a2456b1b-a103-4fdc-b8a0-dcd50b93ffb1" providerId="ADAL" clId="{53BD0176-C840-449B-9F48-33E4B23336A5}" dt="2022-04-07T04:43:50.091" v="1727" actId="478"/>
          <ac:spMkLst>
            <pc:docMk/>
            <pc:sldMk cId="2348391281" sldId="315"/>
            <ac:spMk id="13" creationId="{BB6F8B67-45B4-4F25-860F-392502E0C2D8}"/>
          </ac:spMkLst>
        </pc:spChg>
        <pc:spChg chg="add mod">
          <ac:chgData name="Feetham, Fiona (Curriculum Support)" userId="a2456b1b-a103-4fdc-b8a0-dcd50b93ffb1" providerId="ADAL" clId="{53BD0176-C840-449B-9F48-33E4B23336A5}" dt="2022-04-11T02:40:03.952" v="9972" actId="1076"/>
          <ac:spMkLst>
            <pc:docMk/>
            <pc:sldMk cId="2348391281" sldId="315"/>
            <ac:spMk id="14" creationId="{D53AE72C-E5A2-48F7-B5CE-D4F6D7985641}"/>
          </ac:spMkLst>
        </pc:spChg>
        <pc:spChg chg="add del mod">
          <ac:chgData name="Feetham, Fiona (Curriculum Support)" userId="a2456b1b-a103-4fdc-b8a0-dcd50b93ffb1" providerId="ADAL" clId="{53BD0176-C840-449B-9F48-33E4B23336A5}" dt="2022-04-08T02:45:27.003" v="4694" actId="478"/>
          <ac:spMkLst>
            <pc:docMk/>
            <pc:sldMk cId="2348391281" sldId="315"/>
            <ac:spMk id="16" creationId="{F27E2731-A690-468B-9118-164827FCC6A0}"/>
          </ac:spMkLst>
        </pc:spChg>
        <pc:spChg chg="add del mod">
          <ac:chgData name="Feetham, Fiona (Curriculum Support)" userId="a2456b1b-a103-4fdc-b8a0-dcd50b93ffb1" providerId="ADAL" clId="{53BD0176-C840-449B-9F48-33E4B23336A5}" dt="2022-04-08T02:45:24.875" v="4693" actId="478"/>
          <ac:spMkLst>
            <pc:docMk/>
            <pc:sldMk cId="2348391281" sldId="315"/>
            <ac:spMk id="17" creationId="{E453DA8D-098D-43B4-9843-D0EC982688BF}"/>
          </ac:spMkLst>
        </pc:spChg>
        <pc:spChg chg="mod">
          <ac:chgData name="Feetham, Fiona (Curriculum Support)" userId="a2456b1b-a103-4fdc-b8a0-dcd50b93ffb1" providerId="ADAL" clId="{53BD0176-C840-449B-9F48-33E4B23336A5}" dt="2022-04-11T02:02:35.776" v="8872" actId="1076"/>
          <ac:spMkLst>
            <pc:docMk/>
            <pc:sldMk cId="2348391281" sldId="315"/>
            <ac:spMk id="18" creationId="{8D74AEB0-79E1-482F-AAC6-9FDA6327E32D}"/>
          </ac:spMkLst>
        </pc:spChg>
        <pc:spChg chg="add del mod">
          <ac:chgData name="Feetham, Fiona (Curriculum Support)" userId="a2456b1b-a103-4fdc-b8a0-dcd50b93ffb1" providerId="ADAL" clId="{53BD0176-C840-449B-9F48-33E4B23336A5}" dt="2022-04-08T03:29:26.491" v="6151" actId="478"/>
          <ac:spMkLst>
            <pc:docMk/>
            <pc:sldMk cId="2348391281" sldId="315"/>
            <ac:spMk id="18" creationId="{DDF74FBE-B5C2-4CFD-BF08-003225B77168}"/>
          </ac:spMkLst>
        </pc:spChg>
        <pc:spChg chg="add del mod">
          <ac:chgData name="Feetham, Fiona (Curriculum Support)" userId="a2456b1b-a103-4fdc-b8a0-dcd50b93ffb1" providerId="ADAL" clId="{53BD0176-C840-449B-9F48-33E4B23336A5}" dt="2022-04-11T00:18:12.207" v="7911" actId="478"/>
          <ac:spMkLst>
            <pc:docMk/>
            <pc:sldMk cId="2348391281" sldId="315"/>
            <ac:spMk id="19" creationId="{487ED5E1-A5AF-49B9-AEBA-D95217FB5026}"/>
          </ac:spMkLst>
        </pc:spChg>
        <pc:spChg chg="add del mod">
          <ac:chgData name="Feetham, Fiona (Curriculum Support)" userId="a2456b1b-a103-4fdc-b8a0-dcd50b93ffb1" providerId="ADAL" clId="{53BD0176-C840-449B-9F48-33E4B23336A5}" dt="2022-04-11T01:58:47.651" v="8718" actId="478"/>
          <ac:spMkLst>
            <pc:docMk/>
            <pc:sldMk cId="2348391281" sldId="315"/>
            <ac:spMk id="22" creationId="{9E8A59A5-0704-4559-8159-C385ED9D8EF9}"/>
          </ac:spMkLst>
        </pc:spChg>
        <pc:spChg chg="add del mod">
          <ac:chgData name="Feetham, Fiona (Curriculum Support)" userId="a2456b1b-a103-4fdc-b8a0-dcd50b93ffb1" providerId="ADAL" clId="{53BD0176-C840-449B-9F48-33E4B23336A5}" dt="2022-04-11T00:23:05.172" v="7923" actId="478"/>
          <ac:spMkLst>
            <pc:docMk/>
            <pc:sldMk cId="2348391281" sldId="315"/>
            <ac:spMk id="23" creationId="{2E7032D0-06F9-4E67-8038-28D3C31EEC9E}"/>
          </ac:spMkLst>
        </pc:spChg>
        <pc:spChg chg="add mod">
          <ac:chgData name="Feetham, Fiona (Curriculum Support)" userId="a2456b1b-a103-4fdc-b8a0-dcd50b93ffb1" providerId="ADAL" clId="{53BD0176-C840-449B-9F48-33E4B23336A5}" dt="2022-04-11T03:30:27.495" v="10940" actId="20577"/>
          <ac:spMkLst>
            <pc:docMk/>
            <pc:sldMk cId="2348391281" sldId="315"/>
            <ac:spMk id="24" creationId="{E722E762-9C45-4C14-8013-46422EDAD57F}"/>
          </ac:spMkLst>
        </pc:spChg>
        <pc:spChg chg="add del mod">
          <ac:chgData name="Feetham, Fiona (Curriculum Support)" userId="a2456b1b-a103-4fdc-b8a0-dcd50b93ffb1" providerId="ADAL" clId="{53BD0176-C840-449B-9F48-33E4B23336A5}" dt="2022-04-11T00:26:09.715" v="7939" actId="478"/>
          <ac:spMkLst>
            <pc:docMk/>
            <pc:sldMk cId="2348391281" sldId="315"/>
            <ac:spMk id="25" creationId="{AC997497-0E17-406F-9E0A-662989539A1E}"/>
          </ac:spMkLst>
        </pc:spChg>
        <pc:spChg chg="add mod">
          <ac:chgData name="Feetham, Fiona (Curriculum Support)" userId="a2456b1b-a103-4fdc-b8a0-dcd50b93ffb1" providerId="ADAL" clId="{53BD0176-C840-449B-9F48-33E4B23336A5}" dt="2022-04-11T03:30:30.918" v="10942" actId="20577"/>
          <ac:spMkLst>
            <pc:docMk/>
            <pc:sldMk cId="2348391281" sldId="315"/>
            <ac:spMk id="26" creationId="{3ABBB65C-4F82-431F-8763-FC8F581102AB}"/>
          </ac:spMkLst>
        </pc:spChg>
        <pc:spChg chg="add mod">
          <ac:chgData name="Feetham, Fiona (Curriculum Support)" userId="a2456b1b-a103-4fdc-b8a0-dcd50b93ffb1" providerId="ADAL" clId="{53BD0176-C840-449B-9F48-33E4B23336A5}" dt="2022-04-11T03:01:51.511" v="10620" actId="1076"/>
          <ac:spMkLst>
            <pc:docMk/>
            <pc:sldMk cId="2348391281" sldId="315"/>
            <ac:spMk id="27" creationId="{958E9422-A90C-4E78-827A-8D9E6A237138}"/>
          </ac:spMkLst>
        </pc:spChg>
        <pc:spChg chg="add del mod">
          <ac:chgData name="Feetham, Fiona (Curriculum Support)" userId="a2456b1b-a103-4fdc-b8a0-dcd50b93ffb1" providerId="ADAL" clId="{53BD0176-C840-449B-9F48-33E4B23336A5}" dt="2022-04-11T02:42:28.475" v="9991" actId="478"/>
          <ac:spMkLst>
            <pc:docMk/>
            <pc:sldMk cId="2348391281" sldId="315"/>
            <ac:spMk id="28" creationId="{0AA5F98E-1B54-430D-AEE2-1D1CE6489935}"/>
          </ac:spMkLst>
        </pc:spChg>
        <pc:spChg chg="add del mod">
          <ac:chgData name="Feetham, Fiona (Curriculum Support)" userId="a2456b1b-a103-4fdc-b8a0-dcd50b93ffb1" providerId="ADAL" clId="{53BD0176-C840-449B-9F48-33E4B23336A5}" dt="2022-04-11T02:42:48.443" v="9994" actId="478"/>
          <ac:spMkLst>
            <pc:docMk/>
            <pc:sldMk cId="2348391281" sldId="315"/>
            <ac:spMk id="29" creationId="{C0F6766D-5DC4-46D3-89A9-6E3467D3B909}"/>
          </ac:spMkLst>
        </pc:spChg>
        <pc:spChg chg="add mod">
          <ac:chgData name="Feetham, Fiona (Curriculum Support)" userId="a2456b1b-a103-4fdc-b8a0-dcd50b93ffb1" providerId="ADAL" clId="{53BD0176-C840-449B-9F48-33E4B23336A5}" dt="2022-04-11T02:43:28.140" v="9999" actId="1076"/>
          <ac:spMkLst>
            <pc:docMk/>
            <pc:sldMk cId="2348391281" sldId="315"/>
            <ac:spMk id="30" creationId="{D69B85CA-4B72-4F34-9194-B57F87296748}"/>
          </ac:spMkLst>
        </pc:spChg>
        <pc:spChg chg="add mod">
          <ac:chgData name="Feetham, Fiona (Curriculum Support)" userId="a2456b1b-a103-4fdc-b8a0-dcd50b93ffb1" providerId="ADAL" clId="{53BD0176-C840-449B-9F48-33E4B23336A5}" dt="2022-04-11T03:01:36.336" v="10618" actId="1076"/>
          <ac:spMkLst>
            <pc:docMk/>
            <pc:sldMk cId="2348391281" sldId="315"/>
            <ac:spMk id="31" creationId="{35EBBE78-347F-46E7-8011-ECD9A3FCBDD7}"/>
          </ac:spMkLst>
        </pc:spChg>
        <pc:picChg chg="add mod">
          <ac:chgData name="Feetham, Fiona (Curriculum Support)" userId="a2456b1b-a103-4fdc-b8a0-dcd50b93ffb1" providerId="ADAL" clId="{53BD0176-C840-449B-9F48-33E4B23336A5}" dt="2022-04-08T03:02:37.746" v="5281" actId="1076"/>
          <ac:picMkLst>
            <pc:docMk/>
            <pc:sldMk cId="2348391281" sldId="315"/>
            <ac:picMk id="10" creationId="{7A01082E-EFBC-45DF-9B4A-FE79F2E182B4}"/>
          </ac:picMkLst>
        </pc:picChg>
        <pc:picChg chg="add del mod">
          <ac:chgData name="Feetham, Fiona (Curriculum Support)" userId="a2456b1b-a103-4fdc-b8a0-dcd50b93ffb1" providerId="ADAL" clId="{53BD0176-C840-449B-9F48-33E4B23336A5}" dt="2022-04-07T04:43:07.817" v="1722" actId="478"/>
          <ac:picMkLst>
            <pc:docMk/>
            <pc:sldMk cId="2348391281" sldId="315"/>
            <ac:picMk id="11" creationId="{29FBB94E-193A-48B8-9EC9-CE810766C5C1}"/>
          </ac:picMkLst>
        </pc:picChg>
        <pc:picChg chg="add mod">
          <ac:chgData name="Feetham, Fiona (Curriculum Support)" userId="a2456b1b-a103-4fdc-b8a0-dcd50b93ffb1" providerId="ADAL" clId="{53BD0176-C840-449B-9F48-33E4B23336A5}" dt="2022-04-08T03:03:03.917" v="5286" actId="1076"/>
          <ac:picMkLst>
            <pc:docMk/>
            <pc:sldMk cId="2348391281" sldId="315"/>
            <ac:picMk id="15" creationId="{A1B46ACF-BE04-4FFF-8D5F-56C5A08634B7}"/>
          </ac:picMkLst>
        </pc:picChg>
        <pc:picChg chg="mod">
          <ac:chgData name="Feetham, Fiona (Curriculum Support)" userId="a2456b1b-a103-4fdc-b8a0-dcd50b93ffb1" providerId="ADAL" clId="{53BD0176-C840-449B-9F48-33E4B23336A5}" dt="2022-04-11T02:02:30.545" v="8871" actId="1076"/>
          <ac:picMkLst>
            <pc:docMk/>
            <pc:sldMk cId="2348391281" sldId="315"/>
            <ac:picMk id="16" creationId="{C966F589-447E-4FBA-B249-D93F94A44DA8}"/>
          </ac:picMkLst>
        </pc:picChg>
        <pc:picChg chg="add del mod">
          <ac:chgData name="Feetham, Fiona (Curriculum Support)" userId="a2456b1b-a103-4fdc-b8a0-dcd50b93ffb1" providerId="ADAL" clId="{53BD0176-C840-449B-9F48-33E4B23336A5}" dt="2022-04-11T00:18:14.380" v="7912" actId="478"/>
          <ac:picMkLst>
            <pc:docMk/>
            <pc:sldMk cId="2348391281" sldId="315"/>
            <ac:picMk id="20" creationId="{3E3038A1-A2AE-46AC-BADD-C7B0BD4CE276}"/>
          </ac:picMkLst>
        </pc:picChg>
        <pc:cxnChg chg="add del mod">
          <ac:chgData name="Feetham, Fiona (Curriculum Support)" userId="a2456b1b-a103-4fdc-b8a0-dcd50b93ffb1" providerId="ADAL" clId="{53BD0176-C840-449B-9F48-33E4B23336A5}" dt="2022-04-11T00:18:55.341" v="7915" actId="478"/>
          <ac:cxnSpMkLst>
            <pc:docMk/>
            <pc:sldMk cId="2348391281" sldId="315"/>
            <ac:cxnSpMk id="5" creationId="{F7F7A201-667E-415D-B8A0-3A2463141D23}"/>
          </ac:cxnSpMkLst>
        </pc:cxnChg>
      </pc:sldChg>
      <pc:sldChg chg="add del">
        <pc:chgData name="Feetham, Fiona (Curriculum Support)" userId="a2456b1b-a103-4fdc-b8a0-dcd50b93ffb1" providerId="ADAL" clId="{53BD0176-C840-449B-9F48-33E4B23336A5}" dt="2022-04-06T04:19:40.074" v="514" actId="47"/>
        <pc:sldMkLst>
          <pc:docMk/>
          <pc:sldMk cId="2685680132" sldId="315"/>
        </pc:sldMkLst>
      </pc:sldChg>
      <pc:sldChg chg="addSp delSp modSp mod ord delAnim modAnim addCm delCm modCm modNotesTx">
        <pc:chgData name="Feetham, Fiona (Curriculum Support)" userId="a2456b1b-a103-4fdc-b8a0-dcd50b93ffb1" providerId="ADAL" clId="{53BD0176-C840-449B-9F48-33E4B23336A5}" dt="2022-04-11T03:31:08.254" v="10960" actId="20577"/>
        <pc:sldMkLst>
          <pc:docMk/>
          <pc:sldMk cId="3917547818" sldId="316"/>
        </pc:sldMkLst>
        <pc:spChg chg="mod">
          <ac:chgData name="Feetham, Fiona (Curriculum Support)" userId="a2456b1b-a103-4fdc-b8a0-dcd50b93ffb1" providerId="ADAL" clId="{53BD0176-C840-449B-9F48-33E4B23336A5}" dt="2022-04-11T02:53:46.323" v="10438" actId="1076"/>
          <ac:spMkLst>
            <pc:docMk/>
            <pc:sldMk cId="3917547818" sldId="316"/>
            <ac:spMk id="2" creationId="{637E9699-ECB9-4B41-95AF-E656DE9D53CA}"/>
          </ac:spMkLst>
        </pc:spChg>
        <pc:spChg chg="del">
          <ac:chgData name="Feetham, Fiona (Curriculum Support)" userId="a2456b1b-a103-4fdc-b8a0-dcd50b93ffb1" providerId="ADAL" clId="{53BD0176-C840-449B-9F48-33E4B23336A5}" dt="2022-04-07T04:48:26.759" v="1734"/>
          <ac:spMkLst>
            <pc:docMk/>
            <pc:sldMk cId="3917547818" sldId="316"/>
            <ac:spMk id="3" creationId="{FEB5D819-CA82-42C9-ADF5-C66A817AB16B}"/>
          </ac:spMkLst>
        </pc:spChg>
        <pc:spChg chg="add del mod">
          <ac:chgData name="Feetham, Fiona (Curriculum Support)" userId="a2456b1b-a103-4fdc-b8a0-dcd50b93ffb1" providerId="ADAL" clId="{53BD0176-C840-449B-9F48-33E4B23336A5}" dt="2022-04-07T04:49:03.710" v="1738"/>
          <ac:spMkLst>
            <pc:docMk/>
            <pc:sldMk cId="3917547818" sldId="316"/>
            <ac:spMk id="5" creationId="{BF266422-4D55-490E-94C1-7F1310664DAA}"/>
          </ac:spMkLst>
        </pc:spChg>
        <pc:spChg chg="add mod">
          <ac:chgData name="Feetham, Fiona (Curriculum Support)" userId="a2456b1b-a103-4fdc-b8a0-dcd50b93ffb1" providerId="ADAL" clId="{53BD0176-C840-449B-9F48-33E4B23336A5}" dt="2022-04-11T02:59:48.607" v="10606" actId="1076"/>
          <ac:spMkLst>
            <pc:docMk/>
            <pc:sldMk cId="3917547818" sldId="316"/>
            <ac:spMk id="6" creationId="{DD7FBFF8-25DA-497D-BFFC-5A31E73D53AE}"/>
          </ac:spMkLst>
        </pc:spChg>
        <pc:spChg chg="add mod">
          <ac:chgData name="Feetham, Fiona (Curriculum Support)" userId="a2456b1b-a103-4fdc-b8a0-dcd50b93ffb1" providerId="ADAL" clId="{53BD0176-C840-449B-9F48-33E4B23336A5}" dt="2022-04-11T02:55:54.077" v="10489" actId="1076"/>
          <ac:spMkLst>
            <pc:docMk/>
            <pc:sldMk cId="3917547818" sldId="316"/>
            <ac:spMk id="7" creationId="{CBA28AB4-6043-4DFB-8E10-06F5E514793E}"/>
          </ac:spMkLst>
        </pc:spChg>
        <pc:spChg chg="add mod">
          <ac:chgData name="Feetham, Fiona (Curriculum Support)" userId="a2456b1b-a103-4fdc-b8a0-dcd50b93ffb1" providerId="ADAL" clId="{53BD0176-C840-449B-9F48-33E4B23336A5}" dt="2022-04-11T02:57:19.336" v="10496" actId="1076"/>
          <ac:spMkLst>
            <pc:docMk/>
            <pc:sldMk cId="3917547818" sldId="316"/>
            <ac:spMk id="8" creationId="{EDBA836F-CD5F-4356-BF32-5319B45695C7}"/>
          </ac:spMkLst>
        </pc:spChg>
        <pc:spChg chg="add mod">
          <ac:chgData name="Feetham, Fiona (Curriculum Support)" userId="a2456b1b-a103-4fdc-b8a0-dcd50b93ffb1" providerId="ADAL" clId="{53BD0176-C840-449B-9F48-33E4B23336A5}" dt="2022-04-11T02:55:38.864" v="10486" actId="1076"/>
          <ac:spMkLst>
            <pc:docMk/>
            <pc:sldMk cId="3917547818" sldId="316"/>
            <ac:spMk id="9" creationId="{B1B7CD1B-AFB8-4C2C-AB9C-AAB1C2E8C5E0}"/>
          </ac:spMkLst>
        </pc:spChg>
        <pc:spChg chg="add mod">
          <ac:chgData name="Feetham, Fiona (Curriculum Support)" userId="a2456b1b-a103-4fdc-b8a0-dcd50b93ffb1" providerId="ADAL" clId="{53BD0176-C840-449B-9F48-33E4B23336A5}" dt="2022-04-11T02:55:29.571" v="10485" actId="1076"/>
          <ac:spMkLst>
            <pc:docMk/>
            <pc:sldMk cId="3917547818" sldId="316"/>
            <ac:spMk id="10" creationId="{F0E62F86-BC17-4E24-95F7-6B4C9524397A}"/>
          </ac:spMkLst>
        </pc:spChg>
        <pc:spChg chg="add mod">
          <ac:chgData name="Feetham, Fiona (Curriculum Support)" userId="a2456b1b-a103-4fdc-b8a0-dcd50b93ffb1" providerId="ADAL" clId="{53BD0176-C840-449B-9F48-33E4B23336A5}" dt="2022-04-11T02:57:27.913" v="10498" actId="1076"/>
          <ac:spMkLst>
            <pc:docMk/>
            <pc:sldMk cId="3917547818" sldId="316"/>
            <ac:spMk id="11" creationId="{F23AAA4C-77DF-4158-A01F-B4BE286E0314}"/>
          </ac:spMkLst>
        </pc:spChg>
        <pc:spChg chg="add del mod">
          <ac:chgData name="Feetham, Fiona (Curriculum Support)" userId="a2456b1b-a103-4fdc-b8a0-dcd50b93ffb1" providerId="ADAL" clId="{53BD0176-C840-449B-9F48-33E4B23336A5}" dt="2022-04-08T02:47:11.210" v="4695" actId="478"/>
          <ac:spMkLst>
            <pc:docMk/>
            <pc:sldMk cId="3917547818" sldId="316"/>
            <ac:spMk id="14" creationId="{E5570443-DAB4-49B0-964D-7E1F300D97D8}"/>
          </ac:spMkLst>
        </pc:spChg>
        <pc:spChg chg="mod">
          <ac:chgData name="Feetham, Fiona (Curriculum Support)" userId="a2456b1b-a103-4fdc-b8a0-dcd50b93ffb1" providerId="ADAL" clId="{53BD0176-C840-449B-9F48-33E4B23336A5}" dt="2022-04-11T02:59:30.949" v="10604" actId="1076"/>
          <ac:spMkLst>
            <pc:docMk/>
            <pc:sldMk cId="3917547818" sldId="316"/>
            <ac:spMk id="15" creationId="{31E045F9-6036-4BE3-828B-5CAC85C16B6D}"/>
          </ac:spMkLst>
        </pc:spChg>
        <pc:spChg chg="add del mod">
          <ac:chgData name="Feetham, Fiona (Curriculum Support)" userId="a2456b1b-a103-4fdc-b8a0-dcd50b93ffb1" providerId="ADAL" clId="{53BD0176-C840-449B-9F48-33E4B23336A5}" dt="2022-04-08T02:47:12.586" v="4696" actId="478"/>
          <ac:spMkLst>
            <pc:docMk/>
            <pc:sldMk cId="3917547818" sldId="316"/>
            <ac:spMk id="15" creationId="{85F4682C-0651-48AA-9610-679AF2B14EB9}"/>
          </ac:spMkLst>
        </pc:spChg>
        <pc:spChg chg="add del mod">
          <ac:chgData name="Feetham, Fiona (Curriculum Support)" userId="a2456b1b-a103-4fdc-b8a0-dcd50b93ffb1" providerId="ADAL" clId="{53BD0176-C840-449B-9F48-33E4B23336A5}" dt="2022-04-11T00:11:35.693" v="7889" actId="478"/>
          <ac:spMkLst>
            <pc:docMk/>
            <pc:sldMk cId="3917547818" sldId="316"/>
            <ac:spMk id="16" creationId="{B8034C49-F212-47D9-96BF-A1DBF3E88A69}"/>
          </ac:spMkLst>
        </pc:spChg>
        <pc:spChg chg="add del mod">
          <ac:chgData name="Feetham, Fiona (Curriculum Support)" userId="a2456b1b-a103-4fdc-b8a0-dcd50b93ffb1" providerId="ADAL" clId="{53BD0176-C840-449B-9F48-33E4B23336A5}" dt="2022-04-08T03:28:32.883" v="6142" actId="478"/>
          <ac:spMkLst>
            <pc:docMk/>
            <pc:sldMk cId="3917547818" sldId="316"/>
            <ac:spMk id="16" creationId="{BA5D6068-D5E2-4566-A189-5C359FBCFB5A}"/>
          </ac:spMkLst>
        </pc:spChg>
        <pc:spChg chg="add del mod">
          <ac:chgData name="Feetham, Fiona (Curriculum Support)" userId="a2456b1b-a103-4fdc-b8a0-dcd50b93ffb1" providerId="ADAL" clId="{53BD0176-C840-449B-9F48-33E4B23336A5}" dt="2022-04-11T00:17:52.454" v="7910" actId="478"/>
          <ac:spMkLst>
            <pc:docMk/>
            <pc:sldMk cId="3917547818" sldId="316"/>
            <ac:spMk id="18" creationId="{1C4BD291-5A1D-440C-8B7F-DED98F1BD1D9}"/>
          </ac:spMkLst>
        </pc:spChg>
        <pc:spChg chg="add mod">
          <ac:chgData name="Feetham, Fiona (Curriculum Support)" userId="a2456b1b-a103-4fdc-b8a0-dcd50b93ffb1" providerId="ADAL" clId="{53BD0176-C840-449B-9F48-33E4B23336A5}" dt="2022-04-11T02:54:08.728" v="10440" actId="1076"/>
          <ac:spMkLst>
            <pc:docMk/>
            <pc:sldMk cId="3917547818" sldId="316"/>
            <ac:spMk id="21" creationId="{B53D850D-FDB5-4376-A451-26CF235F24A1}"/>
          </ac:spMkLst>
        </pc:spChg>
        <pc:spChg chg="add mod">
          <ac:chgData name="Feetham, Fiona (Curriculum Support)" userId="a2456b1b-a103-4fdc-b8a0-dcd50b93ffb1" providerId="ADAL" clId="{53BD0176-C840-449B-9F48-33E4B23336A5}" dt="2022-04-11T03:31:04.383" v="10958" actId="20577"/>
          <ac:spMkLst>
            <pc:docMk/>
            <pc:sldMk cId="3917547818" sldId="316"/>
            <ac:spMk id="22" creationId="{EEBED262-6048-475C-8F71-CAFF5ACDFB87}"/>
          </ac:spMkLst>
        </pc:spChg>
        <pc:spChg chg="add mod">
          <ac:chgData name="Feetham, Fiona (Curriculum Support)" userId="a2456b1b-a103-4fdc-b8a0-dcd50b93ffb1" providerId="ADAL" clId="{53BD0176-C840-449B-9F48-33E4B23336A5}" dt="2022-04-11T03:31:08.254" v="10960" actId="20577"/>
          <ac:spMkLst>
            <pc:docMk/>
            <pc:sldMk cId="3917547818" sldId="316"/>
            <ac:spMk id="23" creationId="{649DAD93-11A2-492E-93F1-722CE0554A29}"/>
          </ac:spMkLst>
        </pc:spChg>
        <pc:spChg chg="add del mod">
          <ac:chgData name="Feetham, Fiona (Curriculum Support)" userId="a2456b1b-a103-4fdc-b8a0-dcd50b93ffb1" providerId="ADAL" clId="{53BD0176-C840-449B-9F48-33E4B23336A5}" dt="2022-04-11T00:25:59.718" v="7937" actId="478"/>
          <ac:spMkLst>
            <pc:docMk/>
            <pc:sldMk cId="3917547818" sldId="316"/>
            <ac:spMk id="24" creationId="{314A70F1-252C-4D4E-89EF-3C21FB590533}"/>
          </ac:spMkLst>
        </pc:spChg>
        <pc:spChg chg="add del mod">
          <ac:chgData name="Feetham, Fiona (Curriculum Support)" userId="a2456b1b-a103-4fdc-b8a0-dcd50b93ffb1" providerId="ADAL" clId="{53BD0176-C840-449B-9F48-33E4B23336A5}" dt="2022-04-11T02:44:04.844" v="10003" actId="478"/>
          <ac:spMkLst>
            <pc:docMk/>
            <pc:sldMk cId="3917547818" sldId="316"/>
            <ac:spMk id="25" creationId="{572DAF59-BA75-487D-BE84-C9E71AB9D87F}"/>
          </ac:spMkLst>
        </pc:spChg>
        <pc:spChg chg="add del mod">
          <ac:chgData name="Feetham, Fiona (Curriculum Support)" userId="a2456b1b-a103-4fdc-b8a0-dcd50b93ffb1" providerId="ADAL" clId="{53BD0176-C840-449B-9F48-33E4B23336A5}" dt="2022-04-11T02:44:07.079" v="10004" actId="478"/>
          <ac:spMkLst>
            <pc:docMk/>
            <pc:sldMk cId="3917547818" sldId="316"/>
            <ac:spMk id="26" creationId="{68C9027F-4917-4C67-9F0E-539E97EF2D5B}"/>
          </ac:spMkLst>
        </pc:spChg>
        <pc:spChg chg="add mod">
          <ac:chgData name="Feetham, Fiona (Curriculum Support)" userId="a2456b1b-a103-4fdc-b8a0-dcd50b93ffb1" providerId="ADAL" clId="{53BD0176-C840-449B-9F48-33E4B23336A5}" dt="2022-04-11T02:43:59.287" v="10002"/>
          <ac:spMkLst>
            <pc:docMk/>
            <pc:sldMk cId="3917547818" sldId="316"/>
            <ac:spMk id="27" creationId="{6BF3DC7C-03A1-4B59-8303-2763A863BBCD}"/>
          </ac:spMkLst>
        </pc:spChg>
        <pc:spChg chg="add mod">
          <ac:chgData name="Feetham, Fiona (Curriculum Support)" userId="a2456b1b-a103-4fdc-b8a0-dcd50b93ffb1" providerId="ADAL" clId="{53BD0176-C840-449B-9F48-33E4B23336A5}" dt="2022-04-11T02:48:23.499" v="10310" actId="1076"/>
          <ac:spMkLst>
            <pc:docMk/>
            <pc:sldMk cId="3917547818" sldId="316"/>
            <ac:spMk id="28" creationId="{07960347-9EC9-41BA-ADE7-77D21EFC72EC}"/>
          </ac:spMkLst>
        </pc:spChg>
        <pc:spChg chg="add mod">
          <ac:chgData name="Feetham, Fiona (Curriculum Support)" userId="a2456b1b-a103-4fdc-b8a0-dcd50b93ffb1" providerId="ADAL" clId="{53BD0176-C840-449B-9F48-33E4B23336A5}" dt="2022-04-11T02:44:33.785" v="10007" actId="1076"/>
          <ac:spMkLst>
            <pc:docMk/>
            <pc:sldMk cId="3917547818" sldId="316"/>
            <ac:spMk id="29" creationId="{353FDE88-0FA4-4ECC-B3C4-AF4A9141BD47}"/>
          </ac:spMkLst>
        </pc:spChg>
        <pc:spChg chg="add mod">
          <ac:chgData name="Feetham, Fiona (Curriculum Support)" userId="a2456b1b-a103-4fdc-b8a0-dcd50b93ffb1" providerId="ADAL" clId="{53BD0176-C840-449B-9F48-33E4B23336A5}" dt="2022-04-11T02:50:42.278" v="10399" actId="1076"/>
          <ac:spMkLst>
            <pc:docMk/>
            <pc:sldMk cId="3917547818" sldId="316"/>
            <ac:spMk id="30" creationId="{F5AC0C4A-0E54-4E73-A945-9BB8F7DAF94F}"/>
          </ac:spMkLst>
        </pc:spChg>
        <pc:picChg chg="del mod">
          <ac:chgData name="Feetham, Fiona (Curriculum Support)" userId="a2456b1b-a103-4fdc-b8a0-dcd50b93ffb1" providerId="ADAL" clId="{53BD0176-C840-449B-9F48-33E4B23336A5}" dt="2022-04-08T03:18:19.501" v="5411" actId="478"/>
          <ac:picMkLst>
            <pc:docMk/>
            <pc:sldMk cId="3917547818" sldId="316"/>
            <ac:picMk id="3" creationId="{E28A20D6-A1EB-4194-A5A3-07AEE508F180}"/>
          </ac:picMkLst>
        </pc:picChg>
        <pc:picChg chg="add mod">
          <ac:chgData name="Feetham, Fiona (Curriculum Support)" userId="a2456b1b-a103-4fdc-b8a0-dcd50b93ffb1" providerId="ADAL" clId="{53BD0176-C840-449B-9F48-33E4B23336A5}" dt="2022-04-08T03:05:43.162" v="5305" actId="1076"/>
          <ac:picMkLst>
            <pc:docMk/>
            <pc:sldMk cId="3917547818" sldId="316"/>
            <ac:picMk id="12" creationId="{3FC3684A-9C6E-4663-A248-D979AD23F0CF}"/>
          </ac:picMkLst>
        </pc:picChg>
        <pc:picChg chg="add mod">
          <ac:chgData name="Feetham, Fiona (Curriculum Support)" userId="a2456b1b-a103-4fdc-b8a0-dcd50b93ffb1" providerId="ADAL" clId="{53BD0176-C840-449B-9F48-33E4B23336A5}" dt="2022-04-08T03:07:17.282" v="5313" actId="1076"/>
          <ac:picMkLst>
            <pc:docMk/>
            <pc:sldMk cId="3917547818" sldId="316"/>
            <ac:picMk id="13" creationId="{B80B7FF0-D55F-46BA-8A72-DE8F89D37BA7}"/>
          </ac:picMkLst>
        </pc:picChg>
        <pc:picChg chg="mod">
          <ac:chgData name="Feetham, Fiona (Curriculum Support)" userId="a2456b1b-a103-4fdc-b8a0-dcd50b93ffb1" providerId="ADAL" clId="{53BD0176-C840-449B-9F48-33E4B23336A5}" dt="2022-04-11T02:55:43.928" v="10487" actId="1076"/>
          <ac:picMkLst>
            <pc:docMk/>
            <pc:sldMk cId="3917547818" sldId="316"/>
            <ac:picMk id="14" creationId="{8CA9DEB5-15CE-4BE0-9417-3EC7313C5CCB}"/>
          </ac:picMkLst>
        </pc:picChg>
        <pc:picChg chg="add del mod">
          <ac:chgData name="Feetham, Fiona (Curriculum Support)" userId="a2456b1b-a103-4fdc-b8a0-dcd50b93ffb1" providerId="ADAL" clId="{53BD0176-C840-449B-9F48-33E4B23336A5}" dt="2022-04-11T00:17:48.334" v="7909" actId="478"/>
          <ac:picMkLst>
            <pc:docMk/>
            <pc:sldMk cId="3917547818" sldId="316"/>
            <ac:picMk id="17" creationId="{A0F83085-310B-4585-9907-F2201F041333}"/>
          </ac:picMkLst>
        </pc:picChg>
        <pc:picChg chg="add mod">
          <ac:chgData name="Feetham, Fiona (Curriculum Support)" userId="a2456b1b-a103-4fdc-b8a0-dcd50b93ffb1" providerId="ADAL" clId="{53BD0176-C840-449B-9F48-33E4B23336A5}" dt="2022-04-11T02:50:12.797" v="10395" actId="1076"/>
          <ac:picMkLst>
            <pc:docMk/>
            <pc:sldMk cId="3917547818" sldId="316"/>
            <ac:picMk id="19" creationId="{22B5FD18-18D1-4F34-BD89-1110174D7823}"/>
          </ac:picMkLst>
        </pc:picChg>
        <pc:picChg chg="add del mod">
          <ac:chgData name="Feetham, Fiona (Curriculum Support)" userId="a2456b1b-a103-4fdc-b8a0-dcd50b93ffb1" providerId="ADAL" clId="{53BD0176-C840-449B-9F48-33E4B23336A5}" dt="2022-04-11T00:12:21.574" v="7893" actId="478"/>
          <ac:picMkLst>
            <pc:docMk/>
            <pc:sldMk cId="3917547818" sldId="316"/>
            <ac:picMk id="20" creationId="{0181052F-2BD4-4D67-9DE8-472649EFC2CD}"/>
          </ac:picMkLst>
        </pc:picChg>
      </pc:sldChg>
      <pc:sldChg chg="addSp delSp modSp del mod">
        <pc:chgData name="Feetham, Fiona (Curriculum Support)" userId="a2456b1b-a103-4fdc-b8a0-dcd50b93ffb1" providerId="ADAL" clId="{53BD0176-C840-449B-9F48-33E4B23336A5}" dt="2022-04-07T03:32:44.062" v="1508" actId="47"/>
        <pc:sldMkLst>
          <pc:docMk/>
          <pc:sldMk cId="2351543009" sldId="317"/>
        </pc:sldMkLst>
        <pc:spChg chg="del mod">
          <ac:chgData name="Feetham, Fiona (Curriculum Support)" userId="a2456b1b-a103-4fdc-b8a0-dcd50b93ffb1" providerId="ADAL" clId="{53BD0176-C840-449B-9F48-33E4B23336A5}" dt="2022-04-07T03:32:38.374" v="1507" actId="478"/>
          <ac:spMkLst>
            <pc:docMk/>
            <pc:sldMk cId="2351543009" sldId="317"/>
            <ac:spMk id="2" creationId="{3E1F5BE9-CBBB-4F01-9B15-D93D8B5B2EC3}"/>
          </ac:spMkLst>
        </pc:spChg>
        <pc:spChg chg="del">
          <ac:chgData name="Feetham, Fiona (Curriculum Support)" userId="a2456b1b-a103-4fdc-b8a0-dcd50b93ffb1" providerId="ADAL" clId="{53BD0176-C840-449B-9F48-33E4B23336A5}" dt="2022-04-07T03:32:05.604" v="1501" actId="478"/>
          <ac:spMkLst>
            <pc:docMk/>
            <pc:sldMk cId="2351543009" sldId="317"/>
            <ac:spMk id="3" creationId="{E1007A66-2821-4FEE-AAA1-3D4DC4A130F9}"/>
          </ac:spMkLst>
        </pc:spChg>
        <pc:spChg chg="add del mod">
          <ac:chgData name="Feetham, Fiona (Curriculum Support)" userId="a2456b1b-a103-4fdc-b8a0-dcd50b93ffb1" providerId="ADAL" clId="{53BD0176-C840-449B-9F48-33E4B23336A5}" dt="2022-04-07T03:32:10.279" v="1502" actId="478"/>
          <ac:spMkLst>
            <pc:docMk/>
            <pc:sldMk cId="2351543009" sldId="317"/>
            <ac:spMk id="6" creationId="{962E361C-B25D-4497-87DE-5F112C6A9293}"/>
          </ac:spMkLst>
        </pc:spChg>
        <pc:spChg chg="add mod">
          <ac:chgData name="Feetham, Fiona (Curriculum Support)" userId="a2456b1b-a103-4fdc-b8a0-dcd50b93ffb1" providerId="ADAL" clId="{53BD0176-C840-449B-9F48-33E4B23336A5}" dt="2022-04-07T03:32:38.374" v="1507" actId="478"/>
          <ac:spMkLst>
            <pc:docMk/>
            <pc:sldMk cId="2351543009" sldId="317"/>
            <ac:spMk id="8" creationId="{483758D0-B33C-4C0E-B0D9-ECFAD264661E}"/>
          </ac:spMkLst>
        </pc:spChg>
      </pc:sldChg>
      <pc:sldChg chg="addSp modSp new mod addCm modCm">
        <pc:chgData name="Feetham, Fiona (Curriculum Support)" userId="a2456b1b-a103-4fdc-b8a0-dcd50b93ffb1" providerId="ADAL" clId="{53BD0176-C840-449B-9F48-33E4B23336A5}" dt="2022-04-11T03:30:14.693" v="10938" actId="20577"/>
        <pc:sldMkLst>
          <pc:docMk/>
          <pc:sldMk cId="66407868" sldId="318"/>
        </pc:sldMkLst>
        <pc:spChg chg="mod">
          <ac:chgData name="Feetham, Fiona (Curriculum Support)" userId="a2456b1b-a103-4fdc-b8a0-dcd50b93ffb1" providerId="ADAL" clId="{53BD0176-C840-449B-9F48-33E4B23336A5}" dt="2022-04-11T01:21:02.221" v="8126" actId="20577"/>
          <ac:spMkLst>
            <pc:docMk/>
            <pc:sldMk cId="66407868" sldId="318"/>
            <ac:spMk id="2" creationId="{4ED2AE1B-2AE7-4129-8E8E-E8AB2C082AF4}"/>
          </ac:spMkLst>
        </pc:spChg>
        <pc:spChg chg="mod">
          <ac:chgData name="Feetham, Fiona (Curriculum Support)" userId="a2456b1b-a103-4fdc-b8a0-dcd50b93ffb1" providerId="ADAL" clId="{53BD0176-C840-449B-9F48-33E4B23336A5}" dt="2022-04-11T01:21:18.572" v="8127" actId="1076"/>
          <ac:spMkLst>
            <pc:docMk/>
            <pc:sldMk cId="66407868" sldId="318"/>
            <ac:spMk id="3" creationId="{6C07C139-DF78-4346-844F-93D1E61F00C8}"/>
          </ac:spMkLst>
        </pc:spChg>
        <pc:spChg chg="add mod">
          <ac:chgData name="Feetham, Fiona (Curriculum Support)" userId="a2456b1b-a103-4fdc-b8a0-dcd50b93ffb1" providerId="ADAL" clId="{53BD0176-C840-449B-9F48-33E4B23336A5}" dt="2022-04-11T01:08:55.866" v="8048" actId="1076"/>
          <ac:spMkLst>
            <pc:docMk/>
            <pc:sldMk cId="66407868" sldId="318"/>
            <ac:spMk id="4" creationId="{F5E6F0B8-134A-4904-8E6B-F9E5392A085E}"/>
          </ac:spMkLst>
        </pc:spChg>
        <pc:spChg chg="add mod">
          <ac:chgData name="Feetham, Fiona (Curriculum Support)" userId="a2456b1b-a103-4fdc-b8a0-dcd50b93ffb1" providerId="ADAL" clId="{53BD0176-C840-449B-9F48-33E4B23336A5}" dt="2022-04-11T01:09:19.621" v="8050" actId="1076"/>
          <ac:spMkLst>
            <pc:docMk/>
            <pc:sldMk cId="66407868" sldId="318"/>
            <ac:spMk id="5" creationId="{1661B875-70DC-4BF1-997D-A091315955EC}"/>
          </ac:spMkLst>
        </pc:spChg>
        <pc:spChg chg="add mod">
          <ac:chgData name="Feetham, Fiona (Curriculum Support)" userId="a2456b1b-a103-4fdc-b8a0-dcd50b93ffb1" providerId="ADAL" clId="{53BD0176-C840-449B-9F48-33E4B23336A5}" dt="2022-04-11T03:30:09.878" v="10937" actId="14100"/>
          <ac:spMkLst>
            <pc:docMk/>
            <pc:sldMk cId="66407868" sldId="318"/>
            <ac:spMk id="6" creationId="{C5FD704C-F01A-40AD-B1EE-30447B6CACC0}"/>
          </ac:spMkLst>
        </pc:spChg>
        <pc:spChg chg="add mod">
          <ac:chgData name="Feetham, Fiona (Curriculum Support)" userId="a2456b1b-a103-4fdc-b8a0-dcd50b93ffb1" providerId="ADAL" clId="{53BD0176-C840-449B-9F48-33E4B23336A5}" dt="2022-04-11T03:30:14.693" v="10938" actId="20577"/>
          <ac:spMkLst>
            <pc:docMk/>
            <pc:sldMk cId="66407868" sldId="318"/>
            <ac:spMk id="7" creationId="{7FAE32E3-C898-49EC-A72D-152AC38D73C5}"/>
          </ac:spMkLst>
        </pc:spChg>
      </pc:sldChg>
      <pc:sldChg chg="new del">
        <pc:chgData name="Feetham, Fiona (Curriculum Support)" userId="a2456b1b-a103-4fdc-b8a0-dcd50b93ffb1" providerId="ADAL" clId="{53BD0176-C840-449B-9F48-33E4B23336A5}" dt="2022-04-07T03:23:45.256" v="1491" actId="680"/>
        <pc:sldMkLst>
          <pc:docMk/>
          <pc:sldMk cId="3548837147" sldId="318"/>
        </pc:sldMkLst>
      </pc:sldChg>
      <pc:sldChg chg="add del">
        <pc:chgData name="Feetham, Fiona (Curriculum Support)" userId="a2456b1b-a103-4fdc-b8a0-dcd50b93ffb1" providerId="ADAL" clId="{53BD0176-C840-449B-9F48-33E4B23336A5}" dt="2022-04-07T03:24:31.186" v="1494" actId="47"/>
        <pc:sldMkLst>
          <pc:docMk/>
          <pc:sldMk cId="3567740310" sldId="318"/>
        </pc:sldMkLst>
      </pc:sldChg>
      <pc:sldChg chg="new del">
        <pc:chgData name="Feetham, Fiona (Curriculum Support)" userId="a2456b1b-a103-4fdc-b8a0-dcd50b93ffb1" providerId="ADAL" clId="{53BD0176-C840-449B-9F48-33E4B23336A5}" dt="2022-04-07T03:23:42.616" v="1490" actId="680"/>
        <pc:sldMkLst>
          <pc:docMk/>
          <pc:sldMk cId="2703038064" sldId="319"/>
        </pc:sldMkLst>
      </pc:sldChg>
      <pc:sldChg chg="addSp delSp modSp new mod">
        <pc:chgData name="Feetham, Fiona (Curriculum Support)" userId="a2456b1b-a103-4fdc-b8a0-dcd50b93ffb1" providerId="ADAL" clId="{53BD0176-C840-449B-9F48-33E4B23336A5}" dt="2022-04-11T03:30:53.269" v="10956" actId="20577"/>
        <pc:sldMkLst>
          <pc:docMk/>
          <pc:sldMk cId="2979910521" sldId="319"/>
        </pc:sldMkLst>
        <pc:spChg chg="del">
          <ac:chgData name="Feetham, Fiona (Curriculum Support)" userId="a2456b1b-a103-4fdc-b8a0-dcd50b93ffb1" providerId="ADAL" clId="{53BD0176-C840-449B-9F48-33E4B23336A5}" dt="2022-04-07T05:46:22.271" v="2588"/>
          <ac:spMkLst>
            <pc:docMk/>
            <pc:sldMk cId="2979910521" sldId="319"/>
            <ac:spMk id="2" creationId="{3DC9E851-25BF-403B-8D4D-0CA1169E4753}"/>
          </ac:spMkLst>
        </pc:spChg>
        <pc:spChg chg="add mod">
          <ac:chgData name="Feetham, Fiona (Curriculum Support)" userId="a2456b1b-a103-4fdc-b8a0-dcd50b93ffb1" providerId="ADAL" clId="{53BD0176-C840-449B-9F48-33E4B23336A5}" dt="2022-04-11T03:30:46.871" v="10949" actId="20577"/>
          <ac:spMkLst>
            <pc:docMk/>
            <pc:sldMk cId="2979910521" sldId="319"/>
            <ac:spMk id="2" creationId="{E4E1D079-355E-48C1-874D-528D9DEE96DA}"/>
          </ac:spMkLst>
        </pc:spChg>
        <pc:spChg chg="del">
          <ac:chgData name="Feetham, Fiona (Curriculum Support)" userId="a2456b1b-a103-4fdc-b8a0-dcd50b93ffb1" providerId="ADAL" clId="{53BD0176-C840-449B-9F48-33E4B23336A5}" dt="2022-04-07T05:54:45.280" v="2708"/>
          <ac:spMkLst>
            <pc:docMk/>
            <pc:sldMk cId="2979910521" sldId="319"/>
            <ac:spMk id="3" creationId="{0AAEBDD4-D714-4A51-B5F6-4C4121135DB7}"/>
          </ac:spMkLst>
        </pc:spChg>
        <pc:spChg chg="add mod">
          <ac:chgData name="Feetham, Fiona (Curriculum Support)" userId="a2456b1b-a103-4fdc-b8a0-dcd50b93ffb1" providerId="ADAL" clId="{53BD0176-C840-449B-9F48-33E4B23336A5}" dt="2022-04-11T03:30:53.269" v="10956" actId="20577"/>
          <ac:spMkLst>
            <pc:docMk/>
            <pc:sldMk cId="2979910521" sldId="319"/>
            <ac:spMk id="3" creationId="{5C3397F9-E41F-43C5-9F47-5195A8BEA2BD}"/>
          </ac:spMkLst>
        </pc:spChg>
        <pc:spChg chg="add del mod">
          <ac:chgData name="Feetham, Fiona (Curriculum Support)" userId="a2456b1b-a103-4fdc-b8a0-dcd50b93ffb1" providerId="ADAL" clId="{53BD0176-C840-449B-9F48-33E4B23336A5}" dt="2022-04-11T01:19:11.207" v="8113" actId="478"/>
          <ac:spMkLst>
            <pc:docMk/>
            <pc:sldMk cId="2979910521" sldId="319"/>
            <ac:spMk id="4" creationId="{CB1AFC56-2A77-43C7-B2E5-5C8A9B4B4154}"/>
          </ac:spMkLst>
        </pc:spChg>
        <pc:spChg chg="add del mod">
          <ac:chgData name="Feetham, Fiona (Curriculum Support)" userId="a2456b1b-a103-4fdc-b8a0-dcd50b93ffb1" providerId="ADAL" clId="{53BD0176-C840-449B-9F48-33E4B23336A5}" dt="2022-04-07T05:55:49.811" v="2751" actId="478"/>
          <ac:spMkLst>
            <pc:docMk/>
            <pc:sldMk cId="2979910521" sldId="319"/>
            <ac:spMk id="5" creationId="{C947A552-13C3-4DBB-A7B7-A132E6EC4A19}"/>
          </ac:spMkLst>
        </pc:spChg>
        <pc:spChg chg="add mod">
          <ac:chgData name="Feetham, Fiona (Curriculum Support)" userId="a2456b1b-a103-4fdc-b8a0-dcd50b93ffb1" providerId="ADAL" clId="{53BD0176-C840-449B-9F48-33E4B23336A5}" dt="2022-04-08T04:57:50.442" v="7151" actId="1076"/>
          <ac:spMkLst>
            <pc:docMk/>
            <pc:sldMk cId="2979910521" sldId="319"/>
            <ac:spMk id="6" creationId="{113DBDA1-CA19-4FF4-824D-33BFF6F162AE}"/>
          </ac:spMkLst>
        </pc:spChg>
        <pc:spChg chg="add mod">
          <ac:chgData name="Feetham, Fiona (Curriculum Support)" userId="a2456b1b-a103-4fdc-b8a0-dcd50b93ffb1" providerId="ADAL" clId="{53BD0176-C840-449B-9F48-33E4B23336A5}" dt="2022-04-11T01:19:17.011" v="8122" actId="20577"/>
          <ac:spMkLst>
            <pc:docMk/>
            <pc:sldMk cId="2979910521" sldId="319"/>
            <ac:spMk id="7" creationId="{DC2E1996-9655-4DCD-BA60-7D907DD77956}"/>
          </ac:spMkLst>
        </pc:spChg>
        <pc:spChg chg="add del mod">
          <ac:chgData name="Feetham, Fiona (Curriculum Support)" userId="a2456b1b-a103-4fdc-b8a0-dcd50b93ffb1" providerId="ADAL" clId="{53BD0176-C840-449B-9F48-33E4B23336A5}" dt="2022-04-07T05:56:16.018" v="2752" actId="478"/>
          <ac:spMkLst>
            <pc:docMk/>
            <pc:sldMk cId="2979910521" sldId="319"/>
            <ac:spMk id="8" creationId="{86375080-D979-429B-BBA4-40D675167ECC}"/>
          </ac:spMkLst>
        </pc:spChg>
        <pc:spChg chg="add mod">
          <ac:chgData name="Feetham, Fiona (Curriculum Support)" userId="a2456b1b-a103-4fdc-b8a0-dcd50b93ffb1" providerId="ADAL" clId="{53BD0176-C840-449B-9F48-33E4B23336A5}" dt="2022-04-11T01:19:23.993" v="8123" actId="1076"/>
          <ac:spMkLst>
            <pc:docMk/>
            <pc:sldMk cId="2979910521" sldId="319"/>
            <ac:spMk id="10" creationId="{43CD1088-A518-481B-B6C1-3DB811C92584}"/>
          </ac:spMkLst>
        </pc:spChg>
        <pc:spChg chg="add mod">
          <ac:chgData name="Feetham, Fiona (Curriculum Support)" userId="a2456b1b-a103-4fdc-b8a0-dcd50b93ffb1" providerId="ADAL" clId="{53BD0176-C840-449B-9F48-33E4B23336A5}" dt="2022-04-11T01:19:30.276" v="8124" actId="1076"/>
          <ac:spMkLst>
            <pc:docMk/>
            <pc:sldMk cId="2979910521" sldId="319"/>
            <ac:spMk id="11" creationId="{5A97FD35-F882-4412-B3F9-D9489805A9A4}"/>
          </ac:spMkLst>
        </pc:spChg>
      </pc:sldChg>
      <pc:sldChg chg="addSp delSp modSp add mod">
        <pc:chgData name="Feetham, Fiona (Curriculum Support)" userId="a2456b1b-a103-4fdc-b8a0-dcd50b93ffb1" providerId="ADAL" clId="{53BD0176-C840-449B-9F48-33E4B23336A5}" dt="2022-04-11T03:11:54.669" v="10749" actId="14100"/>
        <pc:sldMkLst>
          <pc:docMk/>
          <pc:sldMk cId="287233540" sldId="320"/>
        </pc:sldMkLst>
        <pc:spChg chg="del">
          <ac:chgData name="Feetham, Fiona (Curriculum Support)" userId="a2456b1b-a103-4fdc-b8a0-dcd50b93ffb1" providerId="ADAL" clId="{53BD0176-C840-449B-9F48-33E4B23336A5}" dt="2022-04-07T03:31:57.052" v="1499" actId="478"/>
          <ac:spMkLst>
            <pc:docMk/>
            <pc:sldMk cId="287233540" sldId="320"/>
            <ac:spMk id="2" creationId="{0FC35C73-29C5-47AB-BCD3-F6AEDEB2474A}"/>
          </ac:spMkLst>
        </pc:spChg>
        <pc:spChg chg="add del mod">
          <ac:chgData name="Feetham, Fiona (Curriculum Support)" userId="a2456b1b-a103-4fdc-b8a0-dcd50b93ffb1" providerId="ADAL" clId="{53BD0176-C840-449B-9F48-33E4B23336A5}" dt="2022-04-07T03:31:58.980" v="1500" actId="478"/>
          <ac:spMkLst>
            <pc:docMk/>
            <pc:sldMk cId="287233540" sldId="320"/>
            <ac:spMk id="4" creationId="{CE690B5A-8AFA-4B52-ADBB-87B13EA07BBB}"/>
          </ac:spMkLst>
        </pc:spChg>
        <pc:spChg chg="mod">
          <ac:chgData name="Feetham, Fiona (Curriculum Support)" userId="a2456b1b-a103-4fdc-b8a0-dcd50b93ffb1" providerId="ADAL" clId="{53BD0176-C840-449B-9F48-33E4B23336A5}" dt="2022-04-11T03:11:28.714" v="10745" actId="1076"/>
          <ac:spMkLst>
            <pc:docMk/>
            <pc:sldMk cId="287233540" sldId="320"/>
            <ac:spMk id="5" creationId="{FCD38D29-7EF9-4A0F-8EBD-82BA36200FA7}"/>
          </ac:spMkLst>
        </pc:spChg>
        <pc:spChg chg="mod">
          <ac:chgData name="Feetham, Fiona (Curriculum Support)" userId="a2456b1b-a103-4fdc-b8a0-dcd50b93ffb1" providerId="ADAL" clId="{53BD0176-C840-449B-9F48-33E4B23336A5}" dt="2022-04-11T03:11:46.598" v="10747" actId="14100"/>
          <ac:spMkLst>
            <pc:docMk/>
            <pc:sldMk cId="287233540" sldId="320"/>
            <ac:spMk id="7" creationId="{F61E0F81-5420-445F-9621-46AD22B1CBC2}"/>
          </ac:spMkLst>
        </pc:spChg>
        <pc:spChg chg="mod">
          <ac:chgData name="Feetham, Fiona (Curriculum Support)" userId="a2456b1b-a103-4fdc-b8a0-dcd50b93ffb1" providerId="ADAL" clId="{53BD0176-C840-449B-9F48-33E4B23336A5}" dt="2022-04-11T03:09:43.925" v="10734" actId="14100"/>
          <ac:spMkLst>
            <pc:docMk/>
            <pc:sldMk cId="287233540" sldId="320"/>
            <ac:spMk id="8" creationId="{67C735E4-724F-4CD3-A8BD-B20A1909C182}"/>
          </ac:spMkLst>
        </pc:spChg>
        <pc:spChg chg="mod">
          <ac:chgData name="Feetham, Fiona (Curriculum Support)" userId="a2456b1b-a103-4fdc-b8a0-dcd50b93ffb1" providerId="ADAL" clId="{53BD0176-C840-449B-9F48-33E4B23336A5}" dt="2022-04-11T03:11:54.669" v="10749" actId="14100"/>
          <ac:spMkLst>
            <pc:docMk/>
            <pc:sldMk cId="287233540" sldId="320"/>
            <ac:spMk id="9" creationId="{82954894-86C7-4AE7-AB9B-8E97F28C3E0A}"/>
          </ac:spMkLst>
        </pc:spChg>
        <pc:spChg chg="mod">
          <ac:chgData name="Feetham, Fiona (Curriculum Support)" userId="a2456b1b-a103-4fdc-b8a0-dcd50b93ffb1" providerId="ADAL" clId="{53BD0176-C840-449B-9F48-33E4B23336A5}" dt="2022-04-11T03:10:07.972" v="10737" actId="1076"/>
          <ac:spMkLst>
            <pc:docMk/>
            <pc:sldMk cId="287233540" sldId="320"/>
            <ac:spMk id="10" creationId="{D2A36B53-6D31-492E-8723-2370B8E1EE2E}"/>
          </ac:spMkLst>
        </pc:spChg>
        <pc:spChg chg="mod">
          <ac:chgData name="Feetham, Fiona (Curriculum Support)" userId="a2456b1b-a103-4fdc-b8a0-dcd50b93ffb1" providerId="ADAL" clId="{53BD0176-C840-449B-9F48-33E4B23336A5}" dt="2022-04-08T05:36:40.902" v="7852" actId="1076"/>
          <ac:spMkLst>
            <pc:docMk/>
            <pc:sldMk cId="287233540" sldId="320"/>
            <ac:spMk id="11" creationId="{E16F8AF1-39ED-4DAC-950E-653AD1AA1A4F}"/>
          </ac:spMkLst>
        </pc:spChg>
        <pc:spChg chg="mod">
          <ac:chgData name="Feetham, Fiona (Curriculum Support)" userId="a2456b1b-a103-4fdc-b8a0-dcd50b93ffb1" providerId="ADAL" clId="{53BD0176-C840-449B-9F48-33E4B23336A5}" dt="2022-04-11T03:11:36.311" v="10746" actId="1076"/>
          <ac:spMkLst>
            <pc:docMk/>
            <pc:sldMk cId="287233540" sldId="320"/>
            <ac:spMk id="12" creationId="{42828DDD-CBC6-4D3A-A4FC-6FBE57F25A70}"/>
          </ac:spMkLst>
        </pc:spChg>
        <pc:spChg chg="add del mod">
          <ac:chgData name="Feetham, Fiona (Curriculum Support)" userId="a2456b1b-a103-4fdc-b8a0-dcd50b93ffb1" providerId="ADAL" clId="{53BD0176-C840-449B-9F48-33E4B23336A5}" dt="2022-04-07T03:32:33.824" v="1506" actId="478"/>
          <ac:spMkLst>
            <pc:docMk/>
            <pc:sldMk cId="287233540" sldId="320"/>
            <ac:spMk id="14" creationId="{2FFBBD8F-CB98-4955-AC9C-44553C12F575}"/>
          </ac:spMkLst>
        </pc:spChg>
        <pc:spChg chg="add mod">
          <ac:chgData name="Feetham, Fiona (Curriculum Support)" userId="a2456b1b-a103-4fdc-b8a0-dcd50b93ffb1" providerId="ADAL" clId="{53BD0176-C840-449B-9F48-33E4B23336A5}" dt="2022-04-11T03:09:04.471" v="10730" actId="1076"/>
          <ac:spMkLst>
            <pc:docMk/>
            <pc:sldMk cId="287233540" sldId="320"/>
            <ac:spMk id="15" creationId="{9CF48145-B328-4E0F-9AE3-6295658936AB}"/>
          </ac:spMkLst>
        </pc:spChg>
        <pc:spChg chg="add mod">
          <ac:chgData name="Feetham, Fiona (Curriculum Support)" userId="a2456b1b-a103-4fdc-b8a0-dcd50b93ffb1" providerId="ADAL" clId="{53BD0176-C840-449B-9F48-33E4B23336A5}" dt="2022-04-11T03:09:36.089" v="10732" actId="1076"/>
          <ac:spMkLst>
            <pc:docMk/>
            <pc:sldMk cId="287233540" sldId="320"/>
            <ac:spMk id="16" creationId="{9374EEA1-020C-4832-BB8C-AC7582666855}"/>
          </ac:spMkLst>
        </pc:spChg>
        <pc:spChg chg="add mod">
          <ac:chgData name="Feetham, Fiona (Curriculum Support)" userId="a2456b1b-a103-4fdc-b8a0-dcd50b93ffb1" providerId="ADAL" clId="{53BD0176-C840-449B-9F48-33E4B23336A5}" dt="2022-04-11T03:10:50.152" v="10742" actId="14100"/>
          <ac:spMkLst>
            <pc:docMk/>
            <pc:sldMk cId="287233540" sldId="320"/>
            <ac:spMk id="17" creationId="{7F40B9ED-F5B5-4954-B358-48387026416D}"/>
          </ac:spMkLst>
        </pc:spChg>
        <pc:spChg chg="add mod">
          <ac:chgData name="Feetham, Fiona (Curriculum Support)" userId="a2456b1b-a103-4fdc-b8a0-dcd50b93ffb1" providerId="ADAL" clId="{53BD0176-C840-449B-9F48-33E4B23336A5}" dt="2022-04-11T03:11:08.589" v="10744" actId="1076"/>
          <ac:spMkLst>
            <pc:docMk/>
            <pc:sldMk cId="287233540" sldId="320"/>
            <ac:spMk id="18" creationId="{8016C875-88B3-4BCB-AD5B-847091467E80}"/>
          </ac:spMkLst>
        </pc:spChg>
      </pc:sldChg>
      <pc:sldChg chg="addSp delSp modSp new mod">
        <pc:chgData name="Feetham, Fiona (Curriculum Support)" userId="a2456b1b-a103-4fdc-b8a0-dcd50b93ffb1" providerId="ADAL" clId="{53BD0176-C840-449B-9F48-33E4B23336A5}" dt="2022-04-11T03:08:52.008" v="10729"/>
        <pc:sldMkLst>
          <pc:docMk/>
          <pc:sldMk cId="4194448693" sldId="321"/>
        </pc:sldMkLst>
        <pc:spChg chg="mod">
          <ac:chgData name="Feetham, Fiona (Curriculum Support)" userId="a2456b1b-a103-4fdc-b8a0-dcd50b93ffb1" providerId="ADAL" clId="{53BD0176-C840-449B-9F48-33E4B23336A5}" dt="2022-04-11T03:08:52.008" v="10729"/>
          <ac:spMkLst>
            <pc:docMk/>
            <pc:sldMk cId="4194448693" sldId="321"/>
            <ac:spMk id="2" creationId="{9BDFB1EE-CE29-4641-A554-B31EF6D12B0B}"/>
          </ac:spMkLst>
        </pc:spChg>
        <pc:spChg chg="del">
          <ac:chgData name="Feetham, Fiona (Curriculum Support)" userId="a2456b1b-a103-4fdc-b8a0-dcd50b93ffb1" providerId="ADAL" clId="{53BD0176-C840-449B-9F48-33E4B23336A5}" dt="2022-04-07T03:34:01.148" v="1527" actId="478"/>
          <ac:spMkLst>
            <pc:docMk/>
            <pc:sldMk cId="4194448693" sldId="321"/>
            <ac:spMk id="3" creationId="{ED28032F-80D2-4FCD-B73C-EC4BBFE3AA26}"/>
          </ac:spMkLst>
        </pc:spChg>
        <pc:spChg chg="del">
          <ac:chgData name="Feetham, Fiona (Curriculum Support)" userId="a2456b1b-a103-4fdc-b8a0-dcd50b93ffb1" providerId="ADAL" clId="{53BD0176-C840-449B-9F48-33E4B23336A5}" dt="2022-04-07T03:34:02.835" v="1528" actId="478"/>
          <ac:spMkLst>
            <pc:docMk/>
            <pc:sldMk cId="4194448693" sldId="321"/>
            <ac:spMk id="4" creationId="{981F1BD6-27DD-49E2-A01A-6472AFBDDDD3}"/>
          </ac:spMkLst>
        </pc:spChg>
        <pc:spChg chg="add mod">
          <ac:chgData name="Feetham, Fiona (Curriculum Support)" userId="a2456b1b-a103-4fdc-b8a0-dcd50b93ffb1" providerId="ADAL" clId="{53BD0176-C840-449B-9F48-33E4B23336A5}" dt="2022-04-08T05:29:01.141" v="7816" actId="255"/>
          <ac:spMkLst>
            <pc:docMk/>
            <pc:sldMk cId="4194448693" sldId="321"/>
            <ac:spMk id="6" creationId="{43D039AA-3CE5-4EE3-965F-3D0AFE1BFE17}"/>
          </ac:spMkLst>
        </pc:spChg>
        <pc:spChg chg="add mod">
          <ac:chgData name="Feetham, Fiona (Curriculum Support)" userId="a2456b1b-a103-4fdc-b8a0-dcd50b93ffb1" providerId="ADAL" clId="{53BD0176-C840-449B-9F48-33E4B23336A5}" dt="2022-04-08T05:38:02.358" v="7862" actId="1076"/>
          <ac:spMkLst>
            <pc:docMk/>
            <pc:sldMk cId="4194448693" sldId="321"/>
            <ac:spMk id="7" creationId="{DB391751-F88A-4A97-9D1E-B01450726ABC}"/>
          </ac:spMkLst>
        </pc:spChg>
        <pc:spChg chg="add del mod">
          <ac:chgData name="Feetham, Fiona (Curriculum Support)" userId="a2456b1b-a103-4fdc-b8a0-dcd50b93ffb1" providerId="ADAL" clId="{53BD0176-C840-449B-9F48-33E4B23336A5}" dt="2022-04-07T06:41:20.408" v="3423" actId="478"/>
          <ac:spMkLst>
            <pc:docMk/>
            <pc:sldMk cId="4194448693" sldId="321"/>
            <ac:spMk id="8" creationId="{7EB715C6-412F-4923-8416-04FC35CE460A}"/>
          </ac:spMkLst>
        </pc:spChg>
        <pc:spChg chg="add mod">
          <ac:chgData name="Feetham, Fiona (Curriculum Support)" userId="a2456b1b-a103-4fdc-b8a0-dcd50b93ffb1" providerId="ADAL" clId="{53BD0176-C840-449B-9F48-33E4B23336A5}" dt="2022-04-08T05:37:54.661" v="7861" actId="1076"/>
          <ac:spMkLst>
            <pc:docMk/>
            <pc:sldMk cId="4194448693" sldId="321"/>
            <ac:spMk id="9" creationId="{5EA1ED1B-B41C-4DE1-A1F7-F39F57D5F105}"/>
          </ac:spMkLst>
        </pc:spChg>
        <pc:spChg chg="add mod">
          <ac:chgData name="Feetham, Fiona (Curriculum Support)" userId="a2456b1b-a103-4fdc-b8a0-dcd50b93ffb1" providerId="ADAL" clId="{53BD0176-C840-449B-9F48-33E4B23336A5}" dt="2022-04-08T05:30:47.142" v="7827" actId="1076"/>
          <ac:spMkLst>
            <pc:docMk/>
            <pc:sldMk cId="4194448693" sldId="321"/>
            <ac:spMk id="10" creationId="{F2C8C946-D4D6-4478-95D1-8855301C330C}"/>
          </ac:spMkLst>
        </pc:spChg>
        <pc:spChg chg="add mod">
          <ac:chgData name="Feetham, Fiona (Curriculum Support)" userId="a2456b1b-a103-4fdc-b8a0-dcd50b93ffb1" providerId="ADAL" clId="{53BD0176-C840-449B-9F48-33E4B23336A5}" dt="2022-04-08T05:08:31.487" v="7236"/>
          <ac:spMkLst>
            <pc:docMk/>
            <pc:sldMk cId="4194448693" sldId="321"/>
            <ac:spMk id="15" creationId="{EB1B1665-B65B-43DE-9B3D-8CC0F3045A6C}"/>
          </ac:spMkLst>
        </pc:spChg>
        <pc:spChg chg="add mod">
          <ac:chgData name="Feetham, Fiona (Curriculum Support)" userId="a2456b1b-a103-4fdc-b8a0-dcd50b93ffb1" providerId="ADAL" clId="{53BD0176-C840-449B-9F48-33E4B23336A5}" dt="2022-04-08T05:09:32.550" v="7245"/>
          <ac:spMkLst>
            <pc:docMk/>
            <pc:sldMk cId="4194448693" sldId="321"/>
            <ac:spMk id="16" creationId="{88C82010-1B04-40B9-8F58-DF905D662B9C}"/>
          </ac:spMkLst>
        </pc:spChg>
        <pc:spChg chg="add mod">
          <ac:chgData name="Feetham, Fiona (Curriculum Support)" userId="a2456b1b-a103-4fdc-b8a0-dcd50b93ffb1" providerId="ADAL" clId="{53BD0176-C840-449B-9F48-33E4B23336A5}" dt="2022-04-08T05:38:17.700" v="7866" actId="20577"/>
          <ac:spMkLst>
            <pc:docMk/>
            <pc:sldMk cId="4194448693" sldId="321"/>
            <ac:spMk id="17" creationId="{269C1A92-4E4B-4374-AC37-000CC034FDA7}"/>
          </ac:spMkLst>
        </pc:spChg>
        <pc:spChg chg="add del mod">
          <ac:chgData name="Feetham, Fiona (Curriculum Support)" userId="a2456b1b-a103-4fdc-b8a0-dcd50b93ffb1" providerId="ADAL" clId="{53BD0176-C840-449B-9F48-33E4B23336A5}" dt="2022-04-08T05:30:15.387" v="7823" actId="478"/>
          <ac:spMkLst>
            <pc:docMk/>
            <pc:sldMk cId="4194448693" sldId="321"/>
            <ac:spMk id="18" creationId="{70212273-728F-4F8B-BB73-E78EAA0FA96D}"/>
          </ac:spMkLst>
        </pc:spChg>
        <pc:spChg chg="add mod">
          <ac:chgData name="Feetham, Fiona (Curriculum Support)" userId="a2456b1b-a103-4fdc-b8a0-dcd50b93ffb1" providerId="ADAL" clId="{53BD0176-C840-449B-9F48-33E4B23336A5}" dt="2022-04-08T05:30:24.074" v="7825" actId="1076"/>
          <ac:spMkLst>
            <pc:docMk/>
            <pc:sldMk cId="4194448693" sldId="321"/>
            <ac:spMk id="19" creationId="{193733AB-EA5D-4E67-85E3-1F6EBBBF0318}"/>
          </ac:spMkLst>
        </pc:spChg>
        <pc:picChg chg="add del mod">
          <ac:chgData name="Feetham, Fiona (Curriculum Support)" userId="a2456b1b-a103-4fdc-b8a0-dcd50b93ffb1" providerId="ADAL" clId="{53BD0176-C840-449B-9F48-33E4B23336A5}" dt="2022-04-08T01:28:52.988" v="4567" actId="478"/>
          <ac:picMkLst>
            <pc:docMk/>
            <pc:sldMk cId="4194448693" sldId="321"/>
            <ac:picMk id="11" creationId="{A5AE1994-AE30-4A44-AD99-B14E2CB3DF94}"/>
          </ac:picMkLst>
        </pc:picChg>
        <pc:picChg chg="add del mod">
          <ac:chgData name="Feetham, Fiona (Curriculum Support)" userId="a2456b1b-a103-4fdc-b8a0-dcd50b93ffb1" providerId="ADAL" clId="{53BD0176-C840-449B-9F48-33E4B23336A5}" dt="2022-04-08T01:28:51.176" v="4566" actId="478"/>
          <ac:picMkLst>
            <pc:docMk/>
            <pc:sldMk cId="4194448693" sldId="321"/>
            <ac:picMk id="12" creationId="{86B30477-FCA6-4A33-935A-7C4B71507CBA}"/>
          </ac:picMkLst>
        </pc:picChg>
        <pc:picChg chg="add mod">
          <ac:chgData name="Feetham, Fiona (Curriculum Support)" userId="a2456b1b-a103-4fdc-b8a0-dcd50b93ffb1" providerId="ADAL" clId="{53BD0176-C840-449B-9F48-33E4B23336A5}" dt="2022-04-08T05:30:33.659" v="7826" actId="1076"/>
          <ac:picMkLst>
            <pc:docMk/>
            <pc:sldMk cId="4194448693" sldId="321"/>
            <ac:picMk id="13" creationId="{0CBBDD68-7007-47C1-9EBF-3030B5A9E7EF}"/>
          </ac:picMkLst>
        </pc:picChg>
        <pc:picChg chg="add del mod">
          <ac:chgData name="Feetham, Fiona (Curriculum Support)" userId="a2456b1b-a103-4fdc-b8a0-dcd50b93ffb1" providerId="ADAL" clId="{53BD0176-C840-449B-9F48-33E4B23336A5}" dt="2022-04-08T05:08:20.233" v="7235" actId="478"/>
          <ac:picMkLst>
            <pc:docMk/>
            <pc:sldMk cId="4194448693" sldId="321"/>
            <ac:picMk id="14" creationId="{F27603B1-2C5F-4963-B800-28D85FCEB658}"/>
          </ac:picMkLst>
        </pc:picChg>
        <pc:cxnChg chg="add del mod">
          <ac:chgData name="Feetham, Fiona (Curriculum Support)" userId="a2456b1b-a103-4fdc-b8a0-dcd50b93ffb1" providerId="ADAL" clId="{53BD0176-C840-449B-9F48-33E4B23336A5}" dt="2022-04-08T05:29:39.418" v="7819" actId="478"/>
          <ac:cxnSpMkLst>
            <pc:docMk/>
            <pc:sldMk cId="4194448693" sldId="321"/>
            <ac:cxnSpMk id="4" creationId="{45FB9E3B-D242-48C9-A988-07127AC9DCFA}"/>
          </ac:cxnSpMkLst>
        </pc:cxnChg>
      </pc:sldChg>
      <pc:sldChg chg="add del">
        <pc:chgData name="Feetham, Fiona (Curriculum Support)" userId="a2456b1b-a103-4fdc-b8a0-dcd50b93ffb1" providerId="ADAL" clId="{53BD0176-C840-449B-9F48-33E4B23336A5}" dt="2022-04-07T06:50:03.974" v="3485" actId="47"/>
        <pc:sldMkLst>
          <pc:docMk/>
          <pc:sldMk cId="3987146306" sldId="322"/>
        </pc:sldMkLst>
      </pc:sldChg>
      <pc:sldChg chg="delSp modSp add del mod">
        <pc:chgData name="Feetham, Fiona (Curriculum Support)" userId="a2456b1b-a103-4fdc-b8a0-dcd50b93ffb1" providerId="ADAL" clId="{53BD0176-C840-449B-9F48-33E4B23336A5}" dt="2022-04-07T06:50:06.066" v="3486" actId="47"/>
        <pc:sldMkLst>
          <pc:docMk/>
          <pc:sldMk cId="1361240689" sldId="323"/>
        </pc:sldMkLst>
        <pc:spChg chg="mod">
          <ac:chgData name="Feetham, Fiona (Curriculum Support)" userId="a2456b1b-a103-4fdc-b8a0-dcd50b93ffb1" providerId="ADAL" clId="{53BD0176-C840-449B-9F48-33E4B23336A5}" dt="2022-04-07T06:48:30.308" v="3484" actId="14100"/>
          <ac:spMkLst>
            <pc:docMk/>
            <pc:sldMk cId="1361240689" sldId="323"/>
            <ac:spMk id="2" creationId="{5E89836B-3B5D-4F3F-A94C-F3FE52E78B9E}"/>
          </ac:spMkLst>
        </pc:spChg>
        <pc:spChg chg="del mod">
          <ac:chgData name="Feetham, Fiona (Curriculum Support)" userId="a2456b1b-a103-4fdc-b8a0-dcd50b93ffb1" providerId="ADAL" clId="{53BD0176-C840-449B-9F48-33E4B23336A5}" dt="2022-04-07T06:48:07.697" v="3480" actId="478"/>
          <ac:spMkLst>
            <pc:docMk/>
            <pc:sldMk cId="1361240689" sldId="323"/>
            <ac:spMk id="3" creationId="{389AF730-7F8A-4906-8A3C-051CA9857073}"/>
          </ac:spMkLst>
        </pc:spChg>
        <pc:graphicFrameChg chg="modGraphic">
          <ac:chgData name="Feetham, Fiona (Curriculum Support)" userId="a2456b1b-a103-4fdc-b8a0-dcd50b93ffb1" providerId="ADAL" clId="{53BD0176-C840-449B-9F48-33E4B23336A5}" dt="2022-04-07T06:47:52.445" v="3477" actId="14100"/>
          <ac:graphicFrameMkLst>
            <pc:docMk/>
            <pc:sldMk cId="1361240689" sldId="323"/>
            <ac:graphicFrameMk id="4" creationId="{833B659C-9EB7-4B44-9B35-F4CC0CCE7B4E}"/>
          </ac:graphicFrameMkLst>
        </pc:graphicFrameChg>
      </pc:sldChg>
      <pc:sldChg chg="modSp add del mod ord">
        <pc:chgData name="Feetham, Fiona (Curriculum Support)" userId="a2456b1b-a103-4fdc-b8a0-dcd50b93ffb1" providerId="ADAL" clId="{53BD0176-C840-449B-9F48-33E4B23336A5}" dt="2022-04-08T04:51:44.801" v="7063" actId="47"/>
        <pc:sldMkLst>
          <pc:docMk/>
          <pc:sldMk cId="3936978433" sldId="324"/>
        </pc:sldMkLst>
        <pc:graphicFrameChg chg="mod modGraphic">
          <ac:chgData name="Feetham, Fiona (Curriculum Support)" userId="a2456b1b-a103-4fdc-b8a0-dcd50b93ffb1" providerId="ADAL" clId="{53BD0176-C840-449B-9F48-33E4B23336A5}" dt="2022-04-07T05:27:20.789" v="2111" actId="20577"/>
          <ac:graphicFrameMkLst>
            <pc:docMk/>
            <pc:sldMk cId="3936978433" sldId="324"/>
            <ac:graphicFrameMk id="4" creationId="{F74EB219-8AB3-4CD4-AEC1-D652E0918897}"/>
          </ac:graphicFrameMkLst>
        </pc:graphicFrameChg>
      </pc:sldChg>
      <pc:sldChg chg="add del">
        <pc:chgData name="Feetham, Fiona (Curriculum Support)" userId="a2456b1b-a103-4fdc-b8a0-dcd50b93ffb1" providerId="ADAL" clId="{53BD0176-C840-449B-9F48-33E4B23336A5}" dt="2022-04-08T04:25:52.730" v="6414" actId="47"/>
        <pc:sldMkLst>
          <pc:docMk/>
          <pc:sldMk cId="3288973627" sldId="325"/>
        </pc:sldMkLst>
      </pc:sldChg>
      <pc:sldChg chg="addSp delSp modSp add mod">
        <pc:chgData name="Feetham, Fiona (Curriculum Support)" userId="a2456b1b-a103-4fdc-b8a0-dcd50b93ffb1" providerId="ADAL" clId="{53BD0176-C840-449B-9F48-33E4B23336A5}" dt="2022-04-07T07:07:24.378" v="3667" actId="20577"/>
        <pc:sldMkLst>
          <pc:docMk/>
          <pc:sldMk cId="4247521407" sldId="325"/>
        </pc:sldMkLst>
        <pc:spChg chg="mod">
          <ac:chgData name="Feetham, Fiona (Curriculum Support)" userId="a2456b1b-a103-4fdc-b8a0-dcd50b93ffb1" providerId="ADAL" clId="{53BD0176-C840-449B-9F48-33E4B23336A5}" dt="2022-04-07T05:30:16.826" v="2127" actId="1076"/>
          <ac:spMkLst>
            <pc:docMk/>
            <pc:sldMk cId="4247521407" sldId="325"/>
            <ac:spMk id="2" creationId="{5E89836B-3B5D-4F3F-A94C-F3FE52E78B9E}"/>
          </ac:spMkLst>
        </pc:spChg>
        <pc:spChg chg="del mod">
          <ac:chgData name="Feetham, Fiona (Curriculum Support)" userId="a2456b1b-a103-4fdc-b8a0-dcd50b93ffb1" providerId="ADAL" clId="{53BD0176-C840-449B-9F48-33E4B23336A5}" dt="2022-04-07T05:11:39.339" v="2017" actId="478"/>
          <ac:spMkLst>
            <pc:docMk/>
            <pc:sldMk cId="4247521407" sldId="325"/>
            <ac:spMk id="3" creationId="{389AF730-7F8A-4906-8A3C-051CA9857073}"/>
          </ac:spMkLst>
        </pc:spChg>
        <pc:graphicFrameChg chg="del mod modGraphic">
          <ac:chgData name="Feetham, Fiona (Curriculum Support)" userId="a2456b1b-a103-4fdc-b8a0-dcd50b93ffb1" providerId="ADAL" clId="{53BD0176-C840-449B-9F48-33E4B23336A5}" dt="2022-04-07T05:29:06.237" v="2119" actId="478"/>
          <ac:graphicFrameMkLst>
            <pc:docMk/>
            <pc:sldMk cId="4247521407" sldId="325"/>
            <ac:graphicFrameMk id="4" creationId="{833B659C-9EB7-4B44-9B35-F4CC0CCE7B4E}"/>
          </ac:graphicFrameMkLst>
        </pc:graphicFrameChg>
        <pc:graphicFrameChg chg="add del">
          <ac:chgData name="Feetham, Fiona (Curriculum Support)" userId="a2456b1b-a103-4fdc-b8a0-dcd50b93ffb1" providerId="ADAL" clId="{53BD0176-C840-449B-9F48-33E4B23336A5}" dt="2022-04-07T05:29:36.976" v="2122"/>
          <ac:graphicFrameMkLst>
            <pc:docMk/>
            <pc:sldMk cId="4247521407" sldId="325"/>
            <ac:graphicFrameMk id="5" creationId="{16584357-CFAF-488C-BC8F-059FBBAF837C}"/>
          </ac:graphicFrameMkLst>
        </pc:graphicFrameChg>
        <pc:graphicFrameChg chg="add mod modGraphic">
          <ac:chgData name="Feetham, Fiona (Curriculum Support)" userId="a2456b1b-a103-4fdc-b8a0-dcd50b93ffb1" providerId="ADAL" clId="{53BD0176-C840-449B-9F48-33E4B23336A5}" dt="2022-04-07T07:07:24.378" v="3667" actId="20577"/>
          <ac:graphicFrameMkLst>
            <pc:docMk/>
            <pc:sldMk cId="4247521407" sldId="325"/>
            <ac:graphicFrameMk id="6" creationId="{6887CEEB-65E6-4C1B-9BF2-6A6099E56B8E}"/>
          </ac:graphicFrameMkLst>
        </pc:graphicFrameChg>
      </pc:sldChg>
      <pc:sldChg chg="add del">
        <pc:chgData name="Feetham, Fiona (Curriculum Support)" userId="a2456b1b-a103-4fdc-b8a0-dcd50b93ffb1" providerId="ADAL" clId="{53BD0176-C840-449B-9F48-33E4B23336A5}" dt="2022-04-08T03:30:55.645" v="6210" actId="47"/>
        <pc:sldMkLst>
          <pc:docMk/>
          <pc:sldMk cId="504959986" sldId="326"/>
        </pc:sldMkLst>
      </pc:sldChg>
      <pc:sldChg chg="addSp delSp modSp add mod">
        <pc:chgData name="Feetham, Fiona (Curriculum Support)" userId="a2456b1b-a103-4fdc-b8a0-dcd50b93ffb1" providerId="ADAL" clId="{53BD0176-C840-449B-9F48-33E4B23336A5}" dt="2022-04-07T05:31:01.342" v="2134" actId="1076"/>
        <pc:sldMkLst>
          <pc:docMk/>
          <pc:sldMk cId="1560165657" sldId="326"/>
        </pc:sldMkLst>
        <pc:spChg chg="mod">
          <ac:chgData name="Feetham, Fiona (Curriculum Support)" userId="a2456b1b-a103-4fdc-b8a0-dcd50b93ffb1" providerId="ADAL" clId="{53BD0176-C840-449B-9F48-33E4B23336A5}" dt="2022-04-07T05:31:01.342" v="2134" actId="1076"/>
          <ac:spMkLst>
            <pc:docMk/>
            <pc:sldMk cId="1560165657" sldId="326"/>
            <ac:spMk id="2" creationId="{939B89D4-0B60-4EE2-BE3D-28E06FDEE0CD}"/>
          </ac:spMkLst>
        </pc:spChg>
        <pc:spChg chg="del mod">
          <ac:chgData name="Feetham, Fiona (Curriculum Support)" userId="a2456b1b-a103-4fdc-b8a0-dcd50b93ffb1" providerId="ADAL" clId="{53BD0176-C840-449B-9F48-33E4B23336A5}" dt="2022-04-07T05:11:20.605" v="2013" actId="478"/>
          <ac:spMkLst>
            <pc:docMk/>
            <pc:sldMk cId="1560165657" sldId="326"/>
            <ac:spMk id="3" creationId="{B3E70A17-D143-4528-96A3-D1DC86D15F9B}"/>
          </ac:spMkLst>
        </pc:spChg>
        <pc:graphicFrameChg chg="add del mod modGraphic">
          <ac:chgData name="Feetham, Fiona (Curriculum Support)" userId="a2456b1b-a103-4fdc-b8a0-dcd50b93ffb1" providerId="ADAL" clId="{53BD0176-C840-449B-9F48-33E4B23336A5}" dt="2022-04-07T05:30:42" v="2130" actId="1076"/>
          <ac:graphicFrameMkLst>
            <pc:docMk/>
            <pc:sldMk cId="1560165657" sldId="326"/>
            <ac:graphicFrameMk id="4" creationId="{B451482F-7AF5-4D17-AE38-E47440D21949}"/>
          </ac:graphicFrameMkLst>
        </pc:graphicFrameChg>
      </pc:sldChg>
      <pc:sldChg chg="addSp delSp modSp new mod ord addCm modCm">
        <pc:chgData name="Feetham, Fiona (Curriculum Support)" userId="a2456b1b-a103-4fdc-b8a0-dcd50b93ffb1" providerId="ADAL" clId="{53BD0176-C840-449B-9F48-33E4B23336A5}" dt="2022-04-11T03:23:42.741" v="10887" actId="20577"/>
        <pc:sldMkLst>
          <pc:docMk/>
          <pc:sldMk cId="3507168453" sldId="326"/>
        </pc:sldMkLst>
        <pc:spChg chg="del">
          <ac:chgData name="Feetham, Fiona (Curriculum Support)" userId="a2456b1b-a103-4fdc-b8a0-dcd50b93ffb1" providerId="ADAL" clId="{53BD0176-C840-449B-9F48-33E4B23336A5}" dt="2022-04-08T03:37:38.717" v="6318" actId="478"/>
          <ac:spMkLst>
            <pc:docMk/>
            <pc:sldMk cId="3507168453" sldId="326"/>
            <ac:spMk id="2" creationId="{4B776D09-D9B0-461A-A556-006F0BDE12FF}"/>
          </ac:spMkLst>
        </pc:spChg>
        <pc:spChg chg="del">
          <ac:chgData name="Feetham, Fiona (Curriculum Support)" userId="a2456b1b-a103-4fdc-b8a0-dcd50b93ffb1" providerId="ADAL" clId="{53BD0176-C840-449B-9F48-33E4B23336A5}" dt="2022-04-08T03:37:49.743" v="6320" actId="478"/>
          <ac:spMkLst>
            <pc:docMk/>
            <pc:sldMk cId="3507168453" sldId="326"/>
            <ac:spMk id="3" creationId="{68CEFC95-13F4-442D-A7FD-548A732AB784}"/>
          </ac:spMkLst>
        </pc:spChg>
        <pc:spChg chg="add mod">
          <ac:chgData name="Feetham, Fiona (Curriculum Support)" userId="a2456b1b-a103-4fdc-b8a0-dcd50b93ffb1" providerId="ADAL" clId="{53BD0176-C840-449B-9F48-33E4B23336A5}" dt="2022-04-11T01:26:44.381" v="8261" actId="1076"/>
          <ac:spMkLst>
            <pc:docMk/>
            <pc:sldMk cId="3507168453" sldId="326"/>
            <ac:spMk id="4" creationId="{B02C4F73-A6FC-4417-BA5C-C8DD18DDB4DC}"/>
          </ac:spMkLst>
        </pc:spChg>
        <pc:graphicFrameChg chg="add mod modGraphic">
          <ac:chgData name="Feetham, Fiona (Curriculum Support)" userId="a2456b1b-a103-4fdc-b8a0-dcd50b93ffb1" providerId="ADAL" clId="{53BD0176-C840-449B-9F48-33E4B23336A5}" dt="2022-04-11T03:23:42.741" v="10887" actId="20577"/>
          <ac:graphicFrameMkLst>
            <pc:docMk/>
            <pc:sldMk cId="3507168453" sldId="326"/>
            <ac:graphicFrameMk id="5" creationId="{2B7731C8-7102-4F53-B00E-1D5F561598F8}"/>
          </ac:graphicFrameMkLst>
        </pc:graphicFrameChg>
      </pc:sldChg>
      <pc:sldChg chg="delSp modSp add mod">
        <pc:chgData name="Feetham, Fiona (Curriculum Support)" userId="a2456b1b-a103-4fdc-b8a0-dcd50b93ffb1" providerId="ADAL" clId="{53BD0176-C840-449B-9F48-33E4B23336A5}" dt="2022-04-07T05:22:03.692" v="2031" actId="2711"/>
        <pc:sldMkLst>
          <pc:docMk/>
          <pc:sldMk cId="1979015812" sldId="327"/>
        </pc:sldMkLst>
        <pc:spChg chg="mod">
          <ac:chgData name="Feetham, Fiona (Curriculum Support)" userId="a2456b1b-a103-4fdc-b8a0-dcd50b93ffb1" providerId="ADAL" clId="{53BD0176-C840-449B-9F48-33E4B23336A5}" dt="2022-04-07T05:22:03.692" v="2031" actId="2711"/>
          <ac:spMkLst>
            <pc:docMk/>
            <pc:sldMk cId="1979015812" sldId="327"/>
            <ac:spMk id="2" creationId="{75C88540-BB64-47B9-BDF4-98D4E521B296}"/>
          </ac:spMkLst>
        </pc:spChg>
        <pc:spChg chg="del mod">
          <ac:chgData name="Feetham, Fiona (Curriculum Support)" userId="a2456b1b-a103-4fdc-b8a0-dcd50b93ffb1" providerId="ADAL" clId="{53BD0176-C840-449B-9F48-33E4B23336A5}" dt="2022-04-07T05:13:05.208" v="2028" actId="478"/>
          <ac:spMkLst>
            <pc:docMk/>
            <pc:sldMk cId="1979015812" sldId="327"/>
            <ac:spMk id="3" creationId="{E6697A3F-918D-427C-924F-D33CD2E44829}"/>
          </ac:spMkLst>
        </pc:spChg>
        <pc:graphicFrameChg chg="mod modGraphic">
          <ac:chgData name="Feetham, Fiona (Curriculum Support)" userId="a2456b1b-a103-4fdc-b8a0-dcd50b93ffb1" providerId="ADAL" clId="{53BD0176-C840-449B-9F48-33E4B23336A5}" dt="2022-04-07T05:13:43.449" v="2030" actId="14100"/>
          <ac:graphicFrameMkLst>
            <pc:docMk/>
            <pc:sldMk cId="1979015812" sldId="327"/>
            <ac:graphicFrameMk id="4" creationId="{653F59C8-2978-4C02-9AB0-6099BCC0F31C}"/>
          </ac:graphicFrameMkLst>
        </pc:graphicFrameChg>
      </pc:sldChg>
      <pc:sldChg chg="addSp delSp modSp new mod addCm modCm">
        <pc:chgData name="Feetham, Fiona (Curriculum Support)" userId="a2456b1b-a103-4fdc-b8a0-dcd50b93ffb1" providerId="ADAL" clId="{53BD0176-C840-449B-9F48-33E4B23336A5}" dt="2022-04-11T03:07:58.943" v="10725"/>
        <pc:sldMkLst>
          <pc:docMk/>
          <pc:sldMk cId="2466545852" sldId="327"/>
        </pc:sldMkLst>
        <pc:spChg chg="del">
          <ac:chgData name="Feetham, Fiona (Curriculum Support)" userId="a2456b1b-a103-4fdc-b8a0-dcd50b93ffb1" providerId="ADAL" clId="{53BD0176-C840-449B-9F48-33E4B23336A5}" dt="2022-04-08T04:26:08.109" v="6416" actId="478"/>
          <ac:spMkLst>
            <pc:docMk/>
            <pc:sldMk cId="2466545852" sldId="327"/>
            <ac:spMk id="2" creationId="{BD1252EF-4DE3-4C8C-83C5-9DD60FF0E541}"/>
          </ac:spMkLst>
        </pc:spChg>
        <pc:spChg chg="del">
          <ac:chgData name="Feetham, Fiona (Curriculum Support)" userId="a2456b1b-a103-4fdc-b8a0-dcd50b93ffb1" providerId="ADAL" clId="{53BD0176-C840-449B-9F48-33E4B23336A5}" dt="2022-04-08T04:26:10.466" v="6417" actId="478"/>
          <ac:spMkLst>
            <pc:docMk/>
            <pc:sldMk cId="2466545852" sldId="327"/>
            <ac:spMk id="3" creationId="{C861AC87-4FB9-4D20-8A05-D74C2C0F4264}"/>
          </ac:spMkLst>
        </pc:spChg>
        <pc:spChg chg="add mod">
          <ac:chgData name="Feetham, Fiona (Curriculum Support)" userId="a2456b1b-a103-4fdc-b8a0-dcd50b93ffb1" providerId="ADAL" clId="{53BD0176-C840-449B-9F48-33E4B23336A5}" dt="2022-04-08T04:29:08.869" v="6438" actId="1076"/>
          <ac:spMkLst>
            <pc:docMk/>
            <pc:sldMk cId="2466545852" sldId="327"/>
            <ac:spMk id="5" creationId="{D3CAB675-1D2E-4E73-A2B3-9377F9D3FFB0}"/>
          </ac:spMkLst>
        </pc:spChg>
        <pc:spChg chg="add mod">
          <ac:chgData name="Feetham, Fiona (Curriculum Support)" userId="a2456b1b-a103-4fdc-b8a0-dcd50b93ffb1" providerId="ADAL" clId="{53BD0176-C840-449B-9F48-33E4B23336A5}" dt="2022-04-11T03:07:58.943" v="10725"/>
          <ac:spMkLst>
            <pc:docMk/>
            <pc:sldMk cId="2466545852" sldId="327"/>
            <ac:spMk id="6" creationId="{2316288C-632F-4542-8F6E-436D0BF20C24}"/>
          </ac:spMkLst>
        </pc:spChg>
      </pc:sldChg>
      <pc:sldChg chg="modSp add del mod">
        <pc:chgData name="Feetham, Fiona (Curriculum Support)" userId="a2456b1b-a103-4fdc-b8a0-dcd50b93ffb1" providerId="ADAL" clId="{53BD0176-C840-449B-9F48-33E4B23336A5}" dt="2022-04-07T05:30:29.825" v="2128" actId="47"/>
        <pc:sldMkLst>
          <pc:docMk/>
          <pc:sldMk cId="494495911" sldId="328"/>
        </pc:sldMkLst>
        <pc:graphicFrameChg chg="modGraphic">
          <ac:chgData name="Feetham, Fiona (Curriculum Support)" userId="a2456b1b-a103-4fdc-b8a0-dcd50b93ffb1" providerId="ADAL" clId="{53BD0176-C840-449B-9F48-33E4B23336A5}" dt="2022-04-07T05:29:37.558" v="2123" actId="21"/>
          <ac:graphicFrameMkLst>
            <pc:docMk/>
            <pc:sldMk cId="494495911" sldId="328"/>
            <ac:graphicFrameMk id="3" creationId="{A574D9BC-23CC-01C7-3E13-C9A5C29F589F}"/>
          </ac:graphicFrameMkLst>
        </pc:graphicFrameChg>
      </pc:sldChg>
      <pc:sldChg chg="add del">
        <pc:chgData name="Feetham, Fiona (Curriculum Support)" userId="a2456b1b-a103-4fdc-b8a0-dcd50b93ffb1" providerId="ADAL" clId="{53BD0176-C840-449B-9F48-33E4B23336A5}" dt="2022-04-07T05:28:28.286" v="2114" actId="47"/>
        <pc:sldMkLst>
          <pc:docMk/>
          <pc:sldMk cId="2805099705" sldId="328"/>
        </pc:sldMkLst>
      </pc:sldChg>
      <pc:sldChg chg="addSp delSp modSp new mod addCm modCm">
        <pc:chgData name="Feetham, Fiona (Curriculum Support)" userId="a2456b1b-a103-4fdc-b8a0-dcd50b93ffb1" providerId="ADAL" clId="{53BD0176-C840-449B-9F48-33E4B23336A5}" dt="2022-04-11T03:14:50.596" v="10761" actId="1076"/>
        <pc:sldMkLst>
          <pc:docMk/>
          <pc:sldMk cId="2982241260" sldId="328"/>
        </pc:sldMkLst>
        <pc:spChg chg="del">
          <ac:chgData name="Feetham, Fiona (Curriculum Support)" userId="a2456b1b-a103-4fdc-b8a0-dcd50b93ffb1" providerId="ADAL" clId="{53BD0176-C840-449B-9F48-33E4B23336A5}" dt="2022-04-08T04:29:45.034" v="6441" actId="478"/>
          <ac:spMkLst>
            <pc:docMk/>
            <pc:sldMk cId="2982241260" sldId="328"/>
            <ac:spMk id="2" creationId="{0B64AA2C-7B9D-4E24-833F-A0ED80C33541}"/>
          </ac:spMkLst>
        </pc:spChg>
        <pc:spChg chg="del">
          <ac:chgData name="Feetham, Fiona (Curriculum Support)" userId="a2456b1b-a103-4fdc-b8a0-dcd50b93ffb1" providerId="ADAL" clId="{53BD0176-C840-449B-9F48-33E4B23336A5}" dt="2022-04-08T04:29:42.611" v="6440" actId="478"/>
          <ac:spMkLst>
            <pc:docMk/>
            <pc:sldMk cId="2982241260" sldId="328"/>
            <ac:spMk id="3" creationId="{1B15C548-673C-4211-99D8-F2F4FF91A779}"/>
          </ac:spMkLst>
        </pc:spChg>
        <pc:spChg chg="add mod">
          <ac:chgData name="Feetham, Fiona (Curriculum Support)" userId="a2456b1b-a103-4fdc-b8a0-dcd50b93ffb1" providerId="ADAL" clId="{53BD0176-C840-449B-9F48-33E4B23336A5}" dt="2022-04-11T03:14:50.596" v="10761" actId="1076"/>
          <ac:spMkLst>
            <pc:docMk/>
            <pc:sldMk cId="2982241260" sldId="328"/>
            <ac:spMk id="4" creationId="{E970AB3A-E782-474C-9AAA-703394F817AC}"/>
          </ac:spMkLst>
        </pc:spChg>
        <pc:spChg chg="add mod">
          <ac:chgData name="Feetham, Fiona (Curriculum Support)" userId="a2456b1b-a103-4fdc-b8a0-dcd50b93ffb1" providerId="ADAL" clId="{53BD0176-C840-449B-9F48-33E4B23336A5}" dt="2022-04-11T03:14:43.347" v="10760" actId="1076"/>
          <ac:spMkLst>
            <pc:docMk/>
            <pc:sldMk cId="2982241260" sldId="328"/>
            <ac:spMk id="6" creationId="{E99A8CE7-0CE5-4133-AC08-74F9D028B543}"/>
          </ac:spMkLst>
        </pc:spChg>
        <pc:spChg chg="add mod">
          <ac:chgData name="Feetham, Fiona (Curriculum Support)" userId="a2456b1b-a103-4fdc-b8a0-dcd50b93ffb1" providerId="ADAL" clId="{53BD0176-C840-449B-9F48-33E4B23336A5}" dt="2022-04-11T03:14:32.811" v="10759" actId="1076"/>
          <ac:spMkLst>
            <pc:docMk/>
            <pc:sldMk cId="2982241260" sldId="328"/>
            <ac:spMk id="8" creationId="{85CE887F-EEAD-4618-8C09-46D8FEC58B0A}"/>
          </ac:spMkLst>
        </pc:spChg>
        <pc:picChg chg="add mod">
          <ac:chgData name="Feetham, Fiona (Curriculum Support)" userId="a2456b1b-a103-4fdc-b8a0-dcd50b93ffb1" providerId="ADAL" clId="{53BD0176-C840-449B-9F48-33E4B23336A5}" dt="2022-04-11T03:14:23.383" v="10758" actId="1076"/>
          <ac:picMkLst>
            <pc:docMk/>
            <pc:sldMk cId="2982241260" sldId="328"/>
            <ac:picMk id="7" creationId="{27660257-68D9-4F41-A2FB-FCFDE3422AEA}"/>
          </ac:picMkLst>
        </pc:picChg>
      </pc:sldChg>
      <pc:sldChg chg="add del">
        <pc:chgData name="Feetham, Fiona (Curriculum Support)" userId="a2456b1b-a103-4fdc-b8a0-dcd50b93ffb1" providerId="ADAL" clId="{53BD0176-C840-449B-9F48-33E4B23336A5}" dt="2022-04-07T05:45:39.540" v="2587" actId="47"/>
        <pc:sldMkLst>
          <pc:docMk/>
          <pc:sldMk cId="3043434285" sldId="328"/>
        </pc:sldMkLst>
      </pc:sldChg>
      <pc:sldChg chg="add del">
        <pc:chgData name="Feetham, Fiona (Curriculum Support)" userId="a2456b1b-a103-4fdc-b8a0-dcd50b93ffb1" providerId="ADAL" clId="{53BD0176-C840-449B-9F48-33E4B23336A5}" dt="2022-04-07T08:06:40.778" v="4547" actId="47"/>
        <pc:sldMkLst>
          <pc:docMk/>
          <pc:sldMk cId="3288973627" sldId="328"/>
        </pc:sldMkLst>
      </pc:sldChg>
      <pc:sldChg chg="add del">
        <pc:chgData name="Feetham, Fiona (Curriculum Support)" userId="a2456b1b-a103-4fdc-b8a0-dcd50b93ffb1" providerId="ADAL" clId="{53BD0176-C840-449B-9F48-33E4B23336A5}" dt="2022-04-07T06:52:23.299" v="3487" actId="47"/>
        <pc:sldMkLst>
          <pc:docMk/>
          <pc:sldMk cId="3840775254" sldId="328"/>
        </pc:sldMkLst>
      </pc:sldChg>
      <pc:sldChg chg="new del">
        <pc:chgData name="Feetham, Fiona (Curriculum Support)" userId="a2456b1b-a103-4fdc-b8a0-dcd50b93ffb1" providerId="ADAL" clId="{53BD0176-C840-449B-9F48-33E4B23336A5}" dt="2022-04-08T04:28:56.224" v="6436" actId="680"/>
        <pc:sldMkLst>
          <pc:docMk/>
          <pc:sldMk cId="3903175924" sldId="328"/>
        </pc:sldMkLst>
      </pc:sldChg>
      <pc:sldChg chg="addSp delSp modSp new mod addCm modCm">
        <pc:chgData name="Feetham, Fiona (Curriculum Support)" userId="a2456b1b-a103-4fdc-b8a0-dcd50b93ffb1" providerId="ADAL" clId="{53BD0176-C840-449B-9F48-33E4B23336A5}" dt="2022-04-11T03:07:06.127" v="10714" actId="114"/>
        <pc:sldMkLst>
          <pc:docMk/>
          <pc:sldMk cId="941299041" sldId="329"/>
        </pc:sldMkLst>
        <pc:spChg chg="del">
          <ac:chgData name="Feetham, Fiona (Curriculum Support)" userId="a2456b1b-a103-4fdc-b8a0-dcd50b93ffb1" providerId="ADAL" clId="{53BD0176-C840-449B-9F48-33E4B23336A5}" dt="2022-04-08T04:34:46.450" v="6464" actId="478"/>
          <ac:spMkLst>
            <pc:docMk/>
            <pc:sldMk cId="941299041" sldId="329"/>
            <ac:spMk id="2" creationId="{3BE20383-E91F-4159-8094-605C4051D076}"/>
          </ac:spMkLst>
        </pc:spChg>
        <pc:spChg chg="mod">
          <ac:chgData name="Feetham, Fiona (Curriculum Support)" userId="a2456b1b-a103-4fdc-b8a0-dcd50b93ffb1" providerId="ADAL" clId="{53BD0176-C840-449B-9F48-33E4B23336A5}" dt="2022-04-08T04:34:42.221" v="6463" actId="14100"/>
          <ac:spMkLst>
            <pc:docMk/>
            <pc:sldMk cId="941299041" sldId="329"/>
            <ac:spMk id="3" creationId="{0A0AEF0B-781C-4368-A9DE-C0CE54A6A3F1}"/>
          </ac:spMkLst>
        </pc:spChg>
        <pc:spChg chg="add mod">
          <ac:chgData name="Feetham, Fiona (Curriculum Support)" userId="a2456b1b-a103-4fdc-b8a0-dcd50b93ffb1" providerId="ADAL" clId="{53BD0176-C840-449B-9F48-33E4B23336A5}" dt="2022-04-11T03:07:06.127" v="10714" actId="114"/>
          <ac:spMkLst>
            <pc:docMk/>
            <pc:sldMk cId="941299041" sldId="329"/>
            <ac:spMk id="4" creationId="{D9E0A0FE-6AFD-48C2-A71E-4A72EBAD27BC}"/>
          </ac:spMkLst>
        </pc:spChg>
      </pc:sldChg>
      <pc:sldChg chg="add del">
        <pc:chgData name="Feetham, Fiona (Curriculum Support)" userId="a2456b1b-a103-4fdc-b8a0-dcd50b93ffb1" providerId="ADAL" clId="{53BD0176-C840-449B-9F48-33E4B23336A5}" dt="2022-04-08T05:06:03.693" v="7224" actId="47"/>
        <pc:sldMkLst>
          <pc:docMk/>
          <pc:sldMk cId="4097253672" sldId="330"/>
        </pc:sldMkLst>
      </pc:sldChg>
      <pc:sldMasterChg chg="add del addSldLayout delSldLayout">
        <pc:chgData name="Feetham, Fiona (Curriculum Support)" userId="a2456b1b-a103-4fdc-b8a0-dcd50b93ffb1" providerId="ADAL" clId="{53BD0176-C840-449B-9F48-33E4B23336A5}" dt="2022-04-06T05:08:44.985" v="884" actId="47"/>
        <pc:sldMasterMkLst>
          <pc:docMk/>
          <pc:sldMasterMk cId="1123625482" sldId="2147483648"/>
        </pc:sldMasterMkLst>
        <pc:sldLayoutChg chg="add del">
          <pc:chgData name="Feetham, Fiona (Curriculum Support)" userId="a2456b1b-a103-4fdc-b8a0-dcd50b93ffb1" providerId="ADAL" clId="{53BD0176-C840-449B-9F48-33E4B23336A5}" dt="2022-04-06T05:08:44.985" v="884" actId="47"/>
          <pc:sldLayoutMkLst>
            <pc:docMk/>
            <pc:sldMasterMk cId="1123625482" sldId="2147483648"/>
            <pc:sldLayoutMk cId="2217309765" sldId="2147483685"/>
          </pc:sldLayoutMkLst>
        </pc:sldLayoutChg>
        <pc:sldLayoutChg chg="add del">
          <pc:chgData name="Feetham, Fiona (Curriculum Support)" userId="a2456b1b-a103-4fdc-b8a0-dcd50b93ffb1" providerId="ADAL" clId="{53BD0176-C840-449B-9F48-33E4B23336A5}" dt="2022-04-06T05:00:08.200" v="787" actId="47"/>
          <pc:sldLayoutMkLst>
            <pc:docMk/>
            <pc:sldMasterMk cId="1123625482" sldId="2147483648"/>
            <pc:sldLayoutMk cId="2427789703" sldId="2147483685"/>
          </pc:sldLayoutMkLst>
        </pc:sldLayoutChg>
      </pc:sldMasterChg>
      <pc:sldMasterChg chg="add del addSldLayout delSldLayout modSldLayout">
        <pc:chgData name="Feetham, Fiona (Curriculum Support)" userId="a2456b1b-a103-4fdc-b8a0-dcd50b93ffb1" providerId="ADAL" clId="{53BD0176-C840-449B-9F48-33E4B23336A5}" dt="2022-04-08T04:51:44.801" v="7063" actId="47"/>
        <pc:sldMasterMkLst>
          <pc:docMk/>
          <pc:sldMasterMk cId="1863186397" sldId="2147483648"/>
        </pc:sldMasterMkLst>
        <pc:sldLayoutChg chg="add del">
          <pc:chgData name="Feetham, Fiona (Curriculum Support)" userId="a2456b1b-a103-4fdc-b8a0-dcd50b93ffb1" providerId="ADAL" clId="{53BD0176-C840-449B-9F48-33E4B23336A5}" dt="2022-04-08T04:51:44.801" v="7063" actId="47"/>
          <pc:sldLayoutMkLst>
            <pc:docMk/>
            <pc:sldMasterMk cId="1863186397" sldId="2147483648"/>
            <pc:sldLayoutMk cId="1180673658" sldId="2147483655"/>
          </pc:sldLayoutMkLst>
        </pc:sldLayoutChg>
        <pc:sldLayoutChg chg="add del replId">
          <pc:chgData name="Feetham, Fiona (Curriculum Support)" userId="a2456b1b-a103-4fdc-b8a0-dcd50b93ffb1" providerId="ADAL" clId="{53BD0176-C840-449B-9F48-33E4B23336A5}" dt="2022-04-08T04:51:44.801" v="7063" actId="47"/>
          <pc:sldLayoutMkLst>
            <pc:docMk/>
            <pc:sldMasterMk cId="1863186397" sldId="2147483648"/>
            <pc:sldLayoutMk cId="3202692839" sldId="2147483684"/>
          </pc:sldLayoutMkLst>
        </pc:sldLayoutChg>
      </pc:sldMasterChg>
      <pc:sldMasterChg chg="addSldLayout modSldLayout">
        <pc:chgData name="Feetham, Fiona (Curriculum Support)" userId="a2456b1b-a103-4fdc-b8a0-dcd50b93ffb1" providerId="ADAL" clId="{53BD0176-C840-449B-9F48-33E4B23336A5}" dt="2022-04-07T05:37:36.573" v="2355" actId="27028"/>
        <pc:sldMasterMkLst>
          <pc:docMk/>
          <pc:sldMasterMk cId="1123625482" sldId="2147483678"/>
        </pc:sldMasterMkLst>
        <pc:sldLayoutChg chg="add">
          <pc:chgData name="Feetham, Fiona (Curriculum Support)" userId="a2456b1b-a103-4fdc-b8a0-dcd50b93ffb1" providerId="ADAL" clId="{53BD0176-C840-449B-9F48-33E4B23336A5}" dt="2022-04-07T05:37:36.573" v="2355" actId="27028"/>
          <pc:sldLayoutMkLst>
            <pc:docMk/>
            <pc:sldMasterMk cId="1123625482" sldId="2147483678"/>
            <pc:sldLayoutMk cId="643305868" sldId="2147483650"/>
          </pc:sldLayoutMkLst>
        </pc:sldLayoutChg>
        <pc:sldLayoutChg chg="replId">
          <pc:chgData name="Feetham, Fiona (Curriculum Support)" userId="a2456b1b-a103-4fdc-b8a0-dcd50b93ffb1" providerId="ADAL" clId="{53BD0176-C840-449B-9F48-33E4B23336A5}" dt="2022-04-06T03:09:43.821" v="426" actId="27028"/>
          <pc:sldLayoutMkLst>
            <pc:docMk/>
            <pc:sldMasterMk cId="1123625482" sldId="2147483678"/>
            <pc:sldLayoutMk cId="2251798174" sldId="2147483681"/>
          </pc:sldLayoutMkLst>
        </pc:sldLayoutChg>
        <pc:sldLayoutChg chg="replId">
          <pc:chgData name="Feetham, Fiona (Curriculum Support)" userId="a2456b1b-a103-4fdc-b8a0-dcd50b93ffb1" providerId="ADAL" clId="{53BD0176-C840-449B-9F48-33E4B23336A5}" dt="2022-04-06T04:12:33.001" v="438" actId="27028"/>
          <pc:sldLayoutMkLst>
            <pc:docMk/>
            <pc:sldMasterMk cId="1123625482" sldId="2147483678"/>
            <pc:sldLayoutMk cId="3144419789" sldId="2147483683"/>
          </pc:sldLayoutMkLst>
        </pc:sldLayoutChg>
      </pc:sldMasterChg>
      <pc:sldMasterChg chg="add replId addSldLayout modSldLayout">
        <pc:chgData name="Feetham, Fiona (Curriculum Support)" userId="a2456b1b-a103-4fdc-b8a0-dcd50b93ffb1" providerId="ADAL" clId="{53BD0176-C840-449B-9F48-33E4B23336A5}" dt="2022-04-06T04:08:46.377" v="431" actId="27028"/>
        <pc:sldMasterMkLst>
          <pc:docMk/>
          <pc:sldMasterMk cId="1538782847" sldId="2147483680"/>
        </pc:sldMasterMkLst>
        <pc:sldLayoutChg chg="add replId">
          <pc:chgData name="Feetham, Fiona (Curriculum Support)" userId="a2456b1b-a103-4fdc-b8a0-dcd50b93ffb1" providerId="ADAL" clId="{53BD0176-C840-449B-9F48-33E4B23336A5}" dt="2022-04-06T04:08:46.377" v="431" actId="27028"/>
          <pc:sldLayoutMkLst>
            <pc:docMk/>
            <pc:sldMasterMk cId="1538782847" sldId="2147483680"/>
            <pc:sldLayoutMk cId="3702136218" sldId="2147483682"/>
          </pc:sldLayoutMkLst>
        </pc:sldLayoutChg>
      </pc:sldMasterChg>
      <pc:sldMasterChg chg="add del replId addSldLayout delSldLayout">
        <pc:chgData name="Feetham, Fiona (Curriculum Support)" userId="a2456b1b-a103-4fdc-b8a0-dcd50b93ffb1" providerId="ADAL" clId="{53BD0176-C840-449B-9F48-33E4B23336A5}" dt="2022-04-06T04:59:18.517" v="785" actId="27028"/>
        <pc:sldMasterMkLst>
          <pc:docMk/>
          <pc:sldMasterMk cId="1863186397" sldId="2147483684"/>
        </pc:sldMasterMkLst>
        <pc:sldLayoutChg chg="add del">
          <pc:chgData name="Feetham, Fiona (Curriculum Support)" userId="a2456b1b-a103-4fdc-b8a0-dcd50b93ffb1" providerId="ADAL" clId="{53BD0176-C840-449B-9F48-33E4B23336A5}" dt="2022-04-06T04:12:01.325" v="437" actId="47"/>
          <pc:sldLayoutMkLst>
            <pc:docMk/>
            <pc:sldMasterMk cId="1863186397" sldId="2147483684"/>
            <pc:sldLayoutMk cId="328720510" sldId="2147483649"/>
          </pc:sldLayoutMkLst>
        </pc:sldLayoutChg>
        <pc:sldLayoutChg chg="add del">
          <pc:chgData name="Feetham, Fiona (Curriculum Support)" userId="a2456b1b-a103-4fdc-b8a0-dcd50b93ffb1" providerId="ADAL" clId="{53BD0176-C840-449B-9F48-33E4B23336A5}" dt="2022-04-06T04:17:03.395" v="477" actId="27028"/>
          <pc:sldLayoutMkLst>
            <pc:docMk/>
            <pc:sldMasterMk cId="1863186397" sldId="2147483684"/>
            <pc:sldLayoutMk cId="3202692839" sldId="2147483650"/>
          </pc:sldLayoutMkLst>
        </pc:sldLayoutChg>
        <pc:sldLayoutChg chg="add">
          <pc:chgData name="Feetham, Fiona (Curriculum Support)" userId="a2456b1b-a103-4fdc-b8a0-dcd50b93ffb1" providerId="ADAL" clId="{53BD0176-C840-449B-9F48-33E4B23336A5}" dt="2022-04-06T04:12:33.001" v="438" actId="27028"/>
          <pc:sldLayoutMkLst>
            <pc:docMk/>
            <pc:sldMasterMk cId="1863186397" sldId="2147483684"/>
            <pc:sldLayoutMk cId="1180673658" sldId="2147483655"/>
          </pc:sldLayoutMkLst>
        </pc:sldLayoutChg>
      </pc:sldMasterChg>
    </pc:docChg>
  </pc:docChgLst>
  <pc:docChgLst>
    <pc:chgData name="Maxwell-Smith, Jo (Education Centre)" userId="9960eadb-1f26-4ea5-af02-9d7968daaff8" providerId="ADAL" clId="{0CD997F9-FD52-4C1E-A605-608131CB0EC9}"/>
    <pc:docChg chg="undo custSel delSld modSld">
      <pc:chgData name="Maxwell-Smith, Jo (Education Centre)" userId="9960eadb-1f26-4ea5-af02-9d7968daaff8" providerId="ADAL" clId="{0CD997F9-FD52-4C1E-A605-608131CB0EC9}" dt="2022-04-27T02:22:34.575" v="668"/>
      <pc:docMkLst>
        <pc:docMk/>
      </pc:docMkLst>
      <pc:sldChg chg="modSp mod">
        <pc:chgData name="Maxwell-Smith, Jo (Education Centre)" userId="9960eadb-1f26-4ea5-af02-9d7968daaff8" providerId="ADAL" clId="{0CD997F9-FD52-4C1E-A605-608131CB0EC9}" dt="2022-04-27T02:21:29.558" v="665"/>
        <pc:sldMkLst>
          <pc:docMk/>
          <pc:sldMk cId="3641841233" sldId="268"/>
        </pc:sldMkLst>
        <pc:spChg chg="mod">
          <ac:chgData name="Maxwell-Smith, Jo (Education Centre)" userId="9960eadb-1f26-4ea5-af02-9d7968daaff8" providerId="ADAL" clId="{0CD997F9-FD52-4C1E-A605-608131CB0EC9}" dt="2022-04-27T02:21:29.558" v="665"/>
          <ac:spMkLst>
            <pc:docMk/>
            <pc:sldMk cId="3641841233" sldId="268"/>
            <ac:spMk id="3" creationId="{4CD1DB66-0417-403D-8A90-5058DCCE5EB7}"/>
          </ac:spMkLst>
        </pc:spChg>
        <pc:picChg chg="mod">
          <ac:chgData name="Maxwell-Smith, Jo (Education Centre)" userId="9960eadb-1f26-4ea5-af02-9d7968daaff8" providerId="ADAL" clId="{0CD997F9-FD52-4C1E-A605-608131CB0EC9}" dt="2022-04-21T00:28:25.699" v="612" actId="1076"/>
          <ac:picMkLst>
            <pc:docMk/>
            <pc:sldMk cId="3641841233" sldId="268"/>
            <ac:picMk id="5" creationId="{BE4149A0-AB47-4C78-8ACE-F76B96A81C23}"/>
          </ac:picMkLst>
        </pc:picChg>
      </pc:sldChg>
      <pc:sldChg chg="modSp mod">
        <pc:chgData name="Maxwell-Smith, Jo (Education Centre)" userId="9960eadb-1f26-4ea5-af02-9d7968daaff8" providerId="ADAL" clId="{0CD997F9-FD52-4C1E-A605-608131CB0EC9}" dt="2022-04-21T00:28:59.486" v="614" actId="1076"/>
        <pc:sldMkLst>
          <pc:docMk/>
          <pc:sldMk cId="1379353518" sldId="269"/>
        </pc:sldMkLst>
        <pc:picChg chg="mod">
          <ac:chgData name="Maxwell-Smith, Jo (Education Centre)" userId="9960eadb-1f26-4ea5-af02-9d7968daaff8" providerId="ADAL" clId="{0CD997F9-FD52-4C1E-A605-608131CB0EC9}" dt="2022-04-21T00:28:59.486" v="614" actId="1076"/>
          <ac:picMkLst>
            <pc:docMk/>
            <pc:sldMk cId="1379353518" sldId="269"/>
            <ac:picMk id="4" creationId="{E2A0A826-4797-428B-B462-B52B913EE9E8}"/>
          </ac:picMkLst>
        </pc:picChg>
      </pc:sldChg>
      <pc:sldChg chg="modSp mod">
        <pc:chgData name="Maxwell-Smith, Jo (Education Centre)" userId="9960eadb-1f26-4ea5-af02-9d7968daaff8" providerId="ADAL" clId="{0CD997F9-FD52-4C1E-A605-608131CB0EC9}" dt="2022-04-21T00:36:17.918" v="664" actId="1076"/>
        <pc:sldMkLst>
          <pc:docMk/>
          <pc:sldMk cId="2267462658" sldId="283"/>
        </pc:sldMkLst>
        <pc:picChg chg="mod">
          <ac:chgData name="Maxwell-Smith, Jo (Education Centre)" userId="9960eadb-1f26-4ea5-af02-9d7968daaff8" providerId="ADAL" clId="{0CD997F9-FD52-4C1E-A605-608131CB0EC9}" dt="2022-04-21T00:36:17.918" v="664" actId="1076"/>
          <ac:picMkLst>
            <pc:docMk/>
            <pc:sldMk cId="2267462658" sldId="283"/>
            <ac:picMk id="2" creationId="{B319914A-38EF-49B7-BDB3-6A603630BE01}"/>
          </ac:picMkLst>
        </pc:picChg>
      </pc:sldChg>
      <pc:sldChg chg="modSp mod">
        <pc:chgData name="Maxwell-Smith, Jo (Education Centre)" userId="9960eadb-1f26-4ea5-af02-9d7968daaff8" providerId="ADAL" clId="{0CD997F9-FD52-4C1E-A605-608131CB0EC9}" dt="2022-04-21T00:30:55.406" v="624" actId="1076"/>
        <pc:sldMkLst>
          <pc:docMk/>
          <pc:sldMk cId="4260628335" sldId="286"/>
        </pc:sldMkLst>
        <pc:spChg chg="mod">
          <ac:chgData name="Maxwell-Smith, Jo (Education Centre)" userId="9960eadb-1f26-4ea5-af02-9d7968daaff8" providerId="ADAL" clId="{0CD997F9-FD52-4C1E-A605-608131CB0EC9}" dt="2022-04-19T04:27:02.324" v="99" actId="14100"/>
          <ac:spMkLst>
            <pc:docMk/>
            <pc:sldMk cId="4260628335" sldId="286"/>
            <ac:spMk id="3" creationId="{AB9BDBB3-B0CB-4293-95C9-DF9D3FA6EE67}"/>
          </ac:spMkLst>
        </pc:spChg>
        <pc:picChg chg="mod">
          <ac:chgData name="Maxwell-Smith, Jo (Education Centre)" userId="9960eadb-1f26-4ea5-af02-9d7968daaff8" providerId="ADAL" clId="{0CD997F9-FD52-4C1E-A605-608131CB0EC9}" dt="2022-04-21T00:30:55.406" v="624" actId="1076"/>
          <ac:picMkLst>
            <pc:docMk/>
            <pc:sldMk cId="4260628335" sldId="286"/>
            <ac:picMk id="4" creationId="{DFA7BC57-48B5-4DAE-B774-FE6B9DF20C05}"/>
          </ac:picMkLst>
        </pc:picChg>
      </pc:sldChg>
      <pc:sldChg chg="modSp mod">
        <pc:chgData name="Maxwell-Smith, Jo (Education Centre)" userId="9960eadb-1f26-4ea5-af02-9d7968daaff8" providerId="ADAL" clId="{0CD997F9-FD52-4C1E-A605-608131CB0EC9}" dt="2022-04-21T00:31:29.918" v="628" actId="1076"/>
        <pc:sldMkLst>
          <pc:docMk/>
          <pc:sldMk cId="2208171692" sldId="287"/>
        </pc:sldMkLst>
        <pc:graphicFrameChg chg="modGraphic">
          <ac:chgData name="Maxwell-Smith, Jo (Education Centre)" userId="9960eadb-1f26-4ea5-af02-9d7968daaff8" providerId="ADAL" clId="{0CD997F9-FD52-4C1E-A605-608131CB0EC9}" dt="2022-04-19T05:09:51.588" v="110" actId="255"/>
          <ac:graphicFrameMkLst>
            <pc:docMk/>
            <pc:sldMk cId="2208171692" sldId="287"/>
            <ac:graphicFrameMk id="9" creationId="{0546A6A4-A7AD-4A56-8609-F7859FBFA455}"/>
          </ac:graphicFrameMkLst>
        </pc:graphicFrameChg>
        <pc:picChg chg="mod">
          <ac:chgData name="Maxwell-Smith, Jo (Education Centre)" userId="9960eadb-1f26-4ea5-af02-9d7968daaff8" providerId="ADAL" clId="{0CD997F9-FD52-4C1E-A605-608131CB0EC9}" dt="2022-04-21T00:31:29.918" v="628" actId="1076"/>
          <ac:picMkLst>
            <pc:docMk/>
            <pc:sldMk cId="2208171692" sldId="287"/>
            <ac:picMk id="8" creationId="{193E4BBD-8BF9-43DE-A6DB-AB32E58398ED}"/>
          </ac:picMkLst>
        </pc:picChg>
      </pc:sldChg>
      <pc:sldChg chg="modSp mod">
        <pc:chgData name="Maxwell-Smith, Jo (Education Centre)" userId="9960eadb-1f26-4ea5-af02-9d7968daaff8" providerId="ADAL" clId="{0CD997F9-FD52-4C1E-A605-608131CB0EC9}" dt="2022-04-21T00:34:10.343" v="648" actId="1076"/>
        <pc:sldMkLst>
          <pc:docMk/>
          <pc:sldMk cId="2218482195" sldId="291"/>
        </pc:sldMkLst>
        <pc:picChg chg="mod">
          <ac:chgData name="Maxwell-Smith, Jo (Education Centre)" userId="9960eadb-1f26-4ea5-af02-9d7968daaff8" providerId="ADAL" clId="{0CD997F9-FD52-4C1E-A605-608131CB0EC9}" dt="2022-04-21T00:34:10.343" v="648" actId="1076"/>
          <ac:picMkLst>
            <pc:docMk/>
            <pc:sldMk cId="2218482195" sldId="291"/>
            <ac:picMk id="4" creationId="{F2AB6F1D-4E1F-4E98-82A0-57EC061E5F16}"/>
          </ac:picMkLst>
        </pc:picChg>
      </pc:sldChg>
      <pc:sldChg chg="modSp mod">
        <pc:chgData name="Maxwell-Smith, Jo (Education Centre)" userId="9960eadb-1f26-4ea5-af02-9d7968daaff8" providerId="ADAL" clId="{0CD997F9-FD52-4C1E-A605-608131CB0EC9}" dt="2022-04-27T02:22:09.660" v="667" actId="27107"/>
        <pc:sldMkLst>
          <pc:docMk/>
          <pc:sldMk cId="45654068" sldId="298"/>
        </pc:sldMkLst>
        <pc:spChg chg="mod">
          <ac:chgData name="Maxwell-Smith, Jo (Education Centre)" userId="9960eadb-1f26-4ea5-af02-9d7968daaff8" providerId="ADAL" clId="{0CD997F9-FD52-4C1E-A605-608131CB0EC9}" dt="2022-04-27T02:22:09.660" v="667" actId="27107"/>
          <ac:spMkLst>
            <pc:docMk/>
            <pc:sldMk cId="45654068" sldId="298"/>
            <ac:spMk id="3" creationId="{C3722344-9081-4A5A-A658-5605A80B4540}"/>
          </ac:spMkLst>
        </pc:spChg>
        <pc:picChg chg="mod">
          <ac:chgData name="Maxwell-Smith, Jo (Education Centre)" userId="9960eadb-1f26-4ea5-af02-9d7968daaff8" providerId="ADAL" clId="{0CD997F9-FD52-4C1E-A605-608131CB0EC9}" dt="2022-04-21T00:34:24.607" v="650" actId="1076"/>
          <ac:picMkLst>
            <pc:docMk/>
            <pc:sldMk cId="45654068" sldId="298"/>
            <ac:picMk id="6" creationId="{A5154B8C-9A96-4871-8873-7B50E97D9AE1}"/>
          </ac:picMkLst>
        </pc:picChg>
      </pc:sldChg>
      <pc:sldChg chg="modSp mod">
        <pc:chgData name="Maxwell-Smith, Jo (Education Centre)" userId="9960eadb-1f26-4ea5-af02-9d7968daaff8" providerId="ADAL" clId="{0CD997F9-FD52-4C1E-A605-608131CB0EC9}" dt="2022-04-21T00:35:36.742" v="660" actId="1076"/>
        <pc:sldMkLst>
          <pc:docMk/>
          <pc:sldMk cId="3576535561" sldId="302"/>
        </pc:sldMkLst>
        <pc:picChg chg="mod">
          <ac:chgData name="Maxwell-Smith, Jo (Education Centre)" userId="9960eadb-1f26-4ea5-af02-9d7968daaff8" providerId="ADAL" clId="{0CD997F9-FD52-4C1E-A605-608131CB0EC9}" dt="2022-04-21T00:35:36.742" v="660" actId="1076"/>
          <ac:picMkLst>
            <pc:docMk/>
            <pc:sldMk cId="3576535561" sldId="302"/>
            <ac:picMk id="5" creationId="{AD10B6A7-5073-454E-ACFB-ADADE4274590}"/>
          </ac:picMkLst>
        </pc:picChg>
      </pc:sldChg>
      <pc:sldChg chg="addSp delSp modSp mod delAnim modAnim">
        <pc:chgData name="Maxwell-Smith, Jo (Education Centre)" userId="9960eadb-1f26-4ea5-af02-9d7968daaff8" providerId="ADAL" clId="{0CD997F9-FD52-4C1E-A605-608131CB0EC9}" dt="2022-04-27T02:22:34.575" v="668"/>
        <pc:sldMkLst>
          <pc:docMk/>
          <pc:sldMk cId="2441172995" sldId="303"/>
        </pc:sldMkLst>
        <pc:spChg chg="mod">
          <ac:chgData name="Maxwell-Smith, Jo (Education Centre)" userId="9960eadb-1f26-4ea5-af02-9d7968daaff8" providerId="ADAL" clId="{0CD997F9-FD52-4C1E-A605-608131CB0EC9}" dt="2022-04-27T02:22:34.575" v="668"/>
          <ac:spMkLst>
            <pc:docMk/>
            <pc:sldMk cId="2441172995" sldId="303"/>
            <ac:spMk id="2" creationId="{1B66DB83-9F64-4A9E-A503-E8759A2119BB}"/>
          </ac:spMkLst>
        </pc:spChg>
        <pc:spChg chg="del mod">
          <ac:chgData name="Maxwell-Smith, Jo (Education Centre)" userId="9960eadb-1f26-4ea5-af02-9d7968daaff8" providerId="ADAL" clId="{0CD997F9-FD52-4C1E-A605-608131CB0EC9}" dt="2022-04-19T23:02:00.046" v="581" actId="478"/>
          <ac:spMkLst>
            <pc:docMk/>
            <pc:sldMk cId="2441172995" sldId="303"/>
            <ac:spMk id="3" creationId="{DA71C8FD-0D86-41AC-979D-8667AE6A5FF4}"/>
          </ac:spMkLst>
        </pc:spChg>
        <pc:spChg chg="del mod">
          <ac:chgData name="Maxwell-Smith, Jo (Education Centre)" userId="9960eadb-1f26-4ea5-af02-9d7968daaff8" providerId="ADAL" clId="{0CD997F9-FD52-4C1E-A605-608131CB0EC9}" dt="2022-04-19T23:02:00.046" v="581" actId="478"/>
          <ac:spMkLst>
            <pc:docMk/>
            <pc:sldMk cId="2441172995" sldId="303"/>
            <ac:spMk id="5" creationId="{7229EAB6-148E-42F5-BCC8-6228CBCD4E24}"/>
          </ac:spMkLst>
        </pc:spChg>
        <pc:spChg chg="del mod">
          <ac:chgData name="Maxwell-Smith, Jo (Education Centre)" userId="9960eadb-1f26-4ea5-af02-9d7968daaff8" providerId="ADAL" clId="{0CD997F9-FD52-4C1E-A605-608131CB0EC9}" dt="2022-04-19T23:02:00.046" v="581" actId="478"/>
          <ac:spMkLst>
            <pc:docMk/>
            <pc:sldMk cId="2441172995" sldId="303"/>
            <ac:spMk id="6" creationId="{1F70D71F-E1FE-4831-9E0B-D9F2C0510918}"/>
          </ac:spMkLst>
        </pc:spChg>
        <pc:spChg chg="del mod">
          <ac:chgData name="Maxwell-Smith, Jo (Education Centre)" userId="9960eadb-1f26-4ea5-af02-9d7968daaff8" providerId="ADAL" clId="{0CD997F9-FD52-4C1E-A605-608131CB0EC9}" dt="2022-04-19T23:02:00.046" v="581" actId="478"/>
          <ac:spMkLst>
            <pc:docMk/>
            <pc:sldMk cId="2441172995" sldId="303"/>
            <ac:spMk id="10" creationId="{FC76D60D-B772-4938-9038-63DE4239784A}"/>
          </ac:spMkLst>
        </pc:spChg>
        <pc:spChg chg="add del">
          <ac:chgData name="Maxwell-Smith, Jo (Education Centre)" userId="9960eadb-1f26-4ea5-af02-9d7968daaff8" providerId="ADAL" clId="{0CD997F9-FD52-4C1E-A605-608131CB0EC9}" dt="2022-04-19T05:24:30.290" v="256" actId="478"/>
          <ac:spMkLst>
            <pc:docMk/>
            <pc:sldMk cId="2441172995" sldId="303"/>
            <ac:spMk id="16" creationId="{2E3B8FBC-895A-4472-8BBB-F8E1AF547BA8}"/>
          </ac:spMkLst>
        </pc:spChg>
        <pc:spChg chg="add del mod">
          <ac:chgData name="Maxwell-Smith, Jo (Education Centre)" userId="9960eadb-1f26-4ea5-af02-9d7968daaff8" providerId="ADAL" clId="{0CD997F9-FD52-4C1E-A605-608131CB0EC9}" dt="2022-04-19T23:02:06.199" v="582" actId="478"/>
          <ac:spMkLst>
            <pc:docMk/>
            <pc:sldMk cId="2441172995" sldId="303"/>
            <ac:spMk id="16" creationId="{D3FB8884-ABBF-46F5-972F-2A30DB1DE2CB}"/>
          </ac:spMkLst>
        </pc:spChg>
        <pc:spChg chg="add mod">
          <ac:chgData name="Maxwell-Smith, Jo (Education Centre)" userId="9960eadb-1f26-4ea5-af02-9d7968daaff8" providerId="ADAL" clId="{0CD997F9-FD52-4C1E-A605-608131CB0EC9}" dt="2022-04-19T23:04:16.077" v="583"/>
          <ac:spMkLst>
            <pc:docMk/>
            <pc:sldMk cId="2441172995" sldId="303"/>
            <ac:spMk id="17" creationId="{B1AAE035-53B5-4FA0-9697-ABCD6E305912}"/>
          </ac:spMkLst>
        </pc:spChg>
        <pc:spChg chg="add mod">
          <ac:chgData name="Maxwell-Smith, Jo (Education Centre)" userId="9960eadb-1f26-4ea5-af02-9d7968daaff8" providerId="ADAL" clId="{0CD997F9-FD52-4C1E-A605-608131CB0EC9}" dt="2022-04-19T23:04:16.077" v="583"/>
          <ac:spMkLst>
            <pc:docMk/>
            <pc:sldMk cId="2441172995" sldId="303"/>
            <ac:spMk id="18" creationId="{074FC610-DC89-4C5D-8F4B-705EF57D3B6B}"/>
          </ac:spMkLst>
        </pc:spChg>
        <pc:spChg chg="mod">
          <ac:chgData name="Maxwell-Smith, Jo (Education Centre)" userId="9960eadb-1f26-4ea5-af02-9d7968daaff8" providerId="ADAL" clId="{0CD997F9-FD52-4C1E-A605-608131CB0EC9}" dt="2022-04-19T23:04:16.077" v="583"/>
          <ac:spMkLst>
            <pc:docMk/>
            <pc:sldMk cId="2441172995" sldId="303"/>
            <ac:spMk id="20" creationId="{1C407448-F0C3-41DC-9077-544310A0E7BE}"/>
          </ac:spMkLst>
        </pc:spChg>
        <pc:spChg chg="mod">
          <ac:chgData name="Maxwell-Smith, Jo (Education Centre)" userId="9960eadb-1f26-4ea5-af02-9d7968daaff8" providerId="ADAL" clId="{0CD997F9-FD52-4C1E-A605-608131CB0EC9}" dt="2022-04-19T23:04:16.077" v="583"/>
          <ac:spMkLst>
            <pc:docMk/>
            <pc:sldMk cId="2441172995" sldId="303"/>
            <ac:spMk id="23" creationId="{C3E0FAB4-14BF-4741-A7DA-506C9E745E5F}"/>
          </ac:spMkLst>
        </pc:spChg>
        <pc:spChg chg="add mod">
          <ac:chgData name="Maxwell-Smith, Jo (Education Centre)" userId="9960eadb-1f26-4ea5-af02-9d7968daaff8" providerId="ADAL" clId="{0CD997F9-FD52-4C1E-A605-608131CB0EC9}" dt="2022-04-19T23:04:16.077" v="583"/>
          <ac:spMkLst>
            <pc:docMk/>
            <pc:sldMk cId="2441172995" sldId="303"/>
            <ac:spMk id="25" creationId="{6345C909-5A3A-4FC1-9D5F-71D88EDAB6F0}"/>
          </ac:spMkLst>
        </pc:spChg>
        <pc:spChg chg="add mod">
          <ac:chgData name="Maxwell-Smith, Jo (Education Centre)" userId="9960eadb-1f26-4ea5-af02-9d7968daaff8" providerId="ADAL" clId="{0CD997F9-FD52-4C1E-A605-608131CB0EC9}" dt="2022-04-19T23:04:16.077" v="583"/>
          <ac:spMkLst>
            <pc:docMk/>
            <pc:sldMk cId="2441172995" sldId="303"/>
            <ac:spMk id="26" creationId="{BA19C0EE-C450-4317-9DE2-49B496709D82}"/>
          </ac:spMkLst>
        </pc:spChg>
        <pc:grpChg chg="del">
          <ac:chgData name="Maxwell-Smith, Jo (Education Centre)" userId="9960eadb-1f26-4ea5-af02-9d7968daaff8" providerId="ADAL" clId="{0CD997F9-FD52-4C1E-A605-608131CB0EC9}" dt="2022-04-19T23:02:00.046" v="581" actId="478"/>
          <ac:grpSpMkLst>
            <pc:docMk/>
            <pc:sldMk cId="2441172995" sldId="303"/>
            <ac:grpSpMk id="7" creationId="{DB0DDC68-2453-420F-B2E7-D588FF5A7088}"/>
          </ac:grpSpMkLst>
        </pc:grpChg>
        <pc:grpChg chg="del">
          <ac:chgData name="Maxwell-Smith, Jo (Education Centre)" userId="9960eadb-1f26-4ea5-af02-9d7968daaff8" providerId="ADAL" clId="{0CD997F9-FD52-4C1E-A605-608131CB0EC9}" dt="2022-04-19T23:02:00.046" v="581" actId="478"/>
          <ac:grpSpMkLst>
            <pc:docMk/>
            <pc:sldMk cId="2441172995" sldId="303"/>
            <ac:grpSpMk id="11" creationId="{C988D585-697E-47DC-89BD-9C082F111BA0}"/>
          </ac:grpSpMkLst>
        </pc:grpChg>
        <pc:grpChg chg="add mod">
          <ac:chgData name="Maxwell-Smith, Jo (Education Centre)" userId="9960eadb-1f26-4ea5-af02-9d7968daaff8" providerId="ADAL" clId="{0CD997F9-FD52-4C1E-A605-608131CB0EC9}" dt="2022-04-19T23:04:16.077" v="583"/>
          <ac:grpSpMkLst>
            <pc:docMk/>
            <pc:sldMk cId="2441172995" sldId="303"/>
            <ac:grpSpMk id="19" creationId="{A90F23F4-21C1-4ED6-8AD7-9135A96C6D50}"/>
          </ac:grpSpMkLst>
        </pc:grpChg>
        <pc:grpChg chg="add mod">
          <ac:chgData name="Maxwell-Smith, Jo (Education Centre)" userId="9960eadb-1f26-4ea5-af02-9d7968daaff8" providerId="ADAL" clId="{0CD997F9-FD52-4C1E-A605-608131CB0EC9}" dt="2022-04-19T23:04:16.077" v="583"/>
          <ac:grpSpMkLst>
            <pc:docMk/>
            <pc:sldMk cId="2441172995" sldId="303"/>
            <ac:grpSpMk id="22" creationId="{39375160-FA13-4EB0-908E-EDF7A00D4807}"/>
          </ac:grpSpMkLst>
        </pc:grpChg>
        <pc:picChg chg="mod">
          <ac:chgData name="Maxwell-Smith, Jo (Education Centre)" userId="9960eadb-1f26-4ea5-af02-9d7968daaff8" providerId="ADAL" clId="{0CD997F9-FD52-4C1E-A605-608131CB0EC9}" dt="2022-04-21T00:35:23.473" v="658" actId="1076"/>
          <ac:picMkLst>
            <pc:docMk/>
            <pc:sldMk cId="2441172995" sldId="303"/>
            <ac:picMk id="14" creationId="{ED06865D-F8DE-4864-9E44-3A8DBAC8A161}"/>
          </ac:picMkLst>
        </pc:picChg>
        <pc:picChg chg="mod">
          <ac:chgData name="Maxwell-Smith, Jo (Education Centre)" userId="9960eadb-1f26-4ea5-af02-9d7968daaff8" providerId="ADAL" clId="{0CD997F9-FD52-4C1E-A605-608131CB0EC9}" dt="2022-04-19T23:04:16.077" v="583"/>
          <ac:picMkLst>
            <pc:docMk/>
            <pc:sldMk cId="2441172995" sldId="303"/>
            <ac:picMk id="21" creationId="{5A672298-0D0B-4034-AA7C-A2BBD91BA6EF}"/>
          </ac:picMkLst>
        </pc:picChg>
        <pc:picChg chg="mod">
          <ac:chgData name="Maxwell-Smith, Jo (Education Centre)" userId="9960eadb-1f26-4ea5-af02-9d7968daaff8" providerId="ADAL" clId="{0CD997F9-FD52-4C1E-A605-608131CB0EC9}" dt="2022-04-19T23:04:16.077" v="583"/>
          <ac:picMkLst>
            <pc:docMk/>
            <pc:sldMk cId="2441172995" sldId="303"/>
            <ac:picMk id="24" creationId="{EB943A95-585D-4E24-AD7E-3A27E94B01E8}"/>
          </ac:picMkLst>
        </pc:picChg>
      </pc:sldChg>
      <pc:sldChg chg="modSp mod">
        <pc:chgData name="Maxwell-Smith, Jo (Education Centre)" userId="9960eadb-1f26-4ea5-af02-9d7968daaff8" providerId="ADAL" clId="{0CD997F9-FD52-4C1E-A605-608131CB0EC9}" dt="2022-04-21T00:31:44.240" v="630" actId="1076"/>
        <pc:sldMkLst>
          <pc:docMk/>
          <pc:sldMk cId="3289345302" sldId="307"/>
        </pc:sldMkLst>
        <pc:spChg chg="mod">
          <ac:chgData name="Maxwell-Smith, Jo (Education Centre)" userId="9960eadb-1f26-4ea5-af02-9d7968daaff8" providerId="ADAL" clId="{0CD997F9-FD52-4C1E-A605-608131CB0EC9}" dt="2022-04-19T04:26:46.543" v="98" actId="14100"/>
          <ac:spMkLst>
            <pc:docMk/>
            <pc:sldMk cId="3289345302" sldId="307"/>
            <ac:spMk id="3" creationId="{A362C8C0-B609-40DF-AF13-81C780BDA337}"/>
          </ac:spMkLst>
        </pc:spChg>
        <pc:picChg chg="mod">
          <ac:chgData name="Maxwell-Smith, Jo (Education Centre)" userId="9960eadb-1f26-4ea5-af02-9d7968daaff8" providerId="ADAL" clId="{0CD997F9-FD52-4C1E-A605-608131CB0EC9}" dt="2022-04-21T00:31:44.240" v="630" actId="1076"/>
          <ac:picMkLst>
            <pc:docMk/>
            <pc:sldMk cId="3289345302" sldId="307"/>
            <ac:picMk id="5" creationId="{AD386B2C-237E-4630-B5C9-583860D776D7}"/>
          </ac:picMkLst>
        </pc:picChg>
      </pc:sldChg>
      <pc:sldChg chg="modSp mod">
        <pc:chgData name="Maxwell-Smith, Jo (Education Centre)" userId="9960eadb-1f26-4ea5-af02-9d7968daaff8" providerId="ADAL" clId="{0CD997F9-FD52-4C1E-A605-608131CB0EC9}" dt="2022-04-21T00:32:04.422" v="632" actId="1076"/>
        <pc:sldMkLst>
          <pc:docMk/>
          <pc:sldMk cId="2162251455" sldId="308"/>
        </pc:sldMkLst>
        <pc:spChg chg="mod">
          <ac:chgData name="Maxwell-Smith, Jo (Education Centre)" userId="9960eadb-1f26-4ea5-af02-9d7968daaff8" providerId="ADAL" clId="{0CD997F9-FD52-4C1E-A605-608131CB0EC9}" dt="2022-04-19T04:26:32.411" v="97" actId="14100"/>
          <ac:spMkLst>
            <pc:docMk/>
            <pc:sldMk cId="2162251455" sldId="308"/>
            <ac:spMk id="3" creationId="{CBCF168F-EBED-4577-9B91-43BA64811451}"/>
          </ac:spMkLst>
        </pc:spChg>
        <pc:picChg chg="mod">
          <ac:chgData name="Maxwell-Smith, Jo (Education Centre)" userId="9960eadb-1f26-4ea5-af02-9d7968daaff8" providerId="ADAL" clId="{0CD997F9-FD52-4C1E-A605-608131CB0EC9}" dt="2022-04-21T00:32:04.422" v="632" actId="1076"/>
          <ac:picMkLst>
            <pc:docMk/>
            <pc:sldMk cId="2162251455" sldId="308"/>
            <ac:picMk id="5" creationId="{1302DB30-6DB0-4548-A48C-D3ED3FBA424E}"/>
          </ac:picMkLst>
        </pc:picChg>
      </pc:sldChg>
      <pc:sldChg chg="modSp mod">
        <pc:chgData name="Maxwell-Smith, Jo (Education Centre)" userId="9960eadb-1f26-4ea5-af02-9d7968daaff8" providerId="ADAL" clId="{0CD997F9-FD52-4C1E-A605-608131CB0EC9}" dt="2022-04-21T00:32:18.735" v="634" actId="1076"/>
        <pc:sldMkLst>
          <pc:docMk/>
          <pc:sldMk cId="2668832620" sldId="309"/>
        </pc:sldMkLst>
        <pc:spChg chg="mod">
          <ac:chgData name="Maxwell-Smith, Jo (Education Centre)" userId="9960eadb-1f26-4ea5-af02-9d7968daaff8" providerId="ADAL" clId="{0CD997F9-FD52-4C1E-A605-608131CB0EC9}" dt="2022-04-19T04:26:17.045" v="96" actId="14100"/>
          <ac:spMkLst>
            <pc:docMk/>
            <pc:sldMk cId="2668832620" sldId="309"/>
            <ac:spMk id="3" creationId="{31236B42-ADC2-4C02-9613-25403B707A51}"/>
          </ac:spMkLst>
        </pc:spChg>
        <pc:picChg chg="mod">
          <ac:chgData name="Maxwell-Smith, Jo (Education Centre)" userId="9960eadb-1f26-4ea5-af02-9d7968daaff8" providerId="ADAL" clId="{0CD997F9-FD52-4C1E-A605-608131CB0EC9}" dt="2022-04-21T00:32:18.735" v="634" actId="1076"/>
          <ac:picMkLst>
            <pc:docMk/>
            <pc:sldMk cId="2668832620" sldId="309"/>
            <ac:picMk id="5" creationId="{B3914DBF-A630-4C98-A9C9-9C02173EEAB6}"/>
          </ac:picMkLst>
        </pc:picChg>
      </pc:sldChg>
      <pc:sldChg chg="modSp mod">
        <pc:chgData name="Maxwell-Smith, Jo (Education Centre)" userId="9960eadb-1f26-4ea5-af02-9d7968daaff8" providerId="ADAL" clId="{0CD997F9-FD52-4C1E-A605-608131CB0EC9}" dt="2022-04-21T00:32:32.768" v="636" actId="1076"/>
        <pc:sldMkLst>
          <pc:docMk/>
          <pc:sldMk cId="1021769815" sldId="310"/>
        </pc:sldMkLst>
        <pc:picChg chg="mod">
          <ac:chgData name="Maxwell-Smith, Jo (Education Centre)" userId="9960eadb-1f26-4ea5-af02-9d7968daaff8" providerId="ADAL" clId="{0CD997F9-FD52-4C1E-A605-608131CB0EC9}" dt="2022-04-21T00:32:32.768" v="636" actId="1076"/>
          <ac:picMkLst>
            <pc:docMk/>
            <pc:sldMk cId="1021769815" sldId="310"/>
            <ac:picMk id="12" creationId="{7DBC08F7-95F6-4D6C-A1C1-7174A193589D}"/>
          </ac:picMkLst>
        </pc:picChg>
      </pc:sldChg>
      <pc:sldChg chg="modSp mod">
        <pc:chgData name="Maxwell-Smith, Jo (Education Centre)" userId="9960eadb-1f26-4ea5-af02-9d7968daaff8" providerId="ADAL" clId="{0CD997F9-FD52-4C1E-A605-608131CB0EC9}" dt="2022-04-21T00:33:16.343" v="642" actId="1076"/>
        <pc:sldMkLst>
          <pc:docMk/>
          <pc:sldMk cId="2865415593" sldId="311"/>
        </pc:sldMkLst>
        <pc:picChg chg="mod">
          <ac:chgData name="Maxwell-Smith, Jo (Education Centre)" userId="9960eadb-1f26-4ea5-af02-9d7968daaff8" providerId="ADAL" clId="{0CD997F9-FD52-4C1E-A605-608131CB0EC9}" dt="2022-04-21T00:33:16.343" v="642" actId="1076"/>
          <ac:picMkLst>
            <pc:docMk/>
            <pc:sldMk cId="2865415593" sldId="311"/>
            <ac:picMk id="10" creationId="{B8E7F35F-B0E6-42FE-985A-96417E6A4BB7}"/>
          </ac:picMkLst>
        </pc:picChg>
      </pc:sldChg>
      <pc:sldChg chg="modSp mod">
        <pc:chgData name="Maxwell-Smith, Jo (Education Centre)" userId="9960eadb-1f26-4ea5-af02-9d7968daaff8" providerId="ADAL" clId="{0CD997F9-FD52-4C1E-A605-608131CB0EC9}" dt="2022-04-27T02:21:48.375" v="666"/>
        <pc:sldMkLst>
          <pc:docMk/>
          <pc:sldMk cId="3556716730" sldId="314"/>
        </pc:sldMkLst>
        <pc:spChg chg="mod">
          <ac:chgData name="Maxwell-Smith, Jo (Education Centre)" userId="9960eadb-1f26-4ea5-af02-9d7968daaff8" providerId="ADAL" clId="{0CD997F9-FD52-4C1E-A605-608131CB0EC9}" dt="2022-04-27T02:21:48.375" v="666"/>
          <ac:spMkLst>
            <pc:docMk/>
            <pc:sldMk cId="3556716730" sldId="314"/>
            <ac:spMk id="2" creationId="{D04B11CB-A4AA-4BB3-AE5A-874E462C0F69}"/>
          </ac:spMkLst>
        </pc:spChg>
        <pc:picChg chg="mod">
          <ac:chgData name="Maxwell-Smith, Jo (Education Centre)" userId="9960eadb-1f26-4ea5-af02-9d7968daaff8" providerId="ADAL" clId="{0CD997F9-FD52-4C1E-A605-608131CB0EC9}" dt="2022-04-21T00:30:39.374" v="622" actId="1076"/>
          <ac:picMkLst>
            <pc:docMk/>
            <pc:sldMk cId="3556716730" sldId="314"/>
            <ac:picMk id="15" creationId="{04173932-C439-4FB7-8223-DC8ADF121EC1}"/>
          </ac:picMkLst>
        </pc:picChg>
      </pc:sldChg>
      <pc:sldChg chg="modSp mod">
        <pc:chgData name="Maxwell-Smith, Jo (Education Centre)" userId="9960eadb-1f26-4ea5-af02-9d7968daaff8" providerId="ADAL" clId="{0CD997F9-FD52-4C1E-A605-608131CB0EC9}" dt="2022-04-21T00:33:03.199" v="640" actId="1076"/>
        <pc:sldMkLst>
          <pc:docMk/>
          <pc:sldMk cId="2348391281" sldId="315"/>
        </pc:sldMkLst>
        <pc:picChg chg="mod">
          <ac:chgData name="Maxwell-Smith, Jo (Education Centre)" userId="9960eadb-1f26-4ea5-af02-9d7968daaff8" providerId="ADAL" clId="{0CD997F9-FD52-4C1E-A605-608131CB0EC9}" dt="2022-04-21T00:33:03.199" v="640" actId="1076"/>
          <ac:picMkLst>
            <pc:docMk/>
            <pc:sldMk cId="2348391281" sldId="315"/>
            <ac:picMk id="3" creationId="{D0A39C3C-80A1-447F-9DA7-50E8B1FBE049}"/>
          </ac:picMkLst>
        </pc:picChg>
      </pc:sldChg>
      <pc:sldChg chg="modSp mod">
        <pc:chgData name="Maxwell-Smith, Jo (Education Centre)" userId="9960eadb-1f26-4ea5-af02-9d7968daaff8" providerId="ADAL" clId="{0CD997F9-FD52-4C1E-A605-608131CB0EC9}" dt="2022-04-21T00:33:53.877" v="646" actId="1076"/>
        <pc:sldMkLst>
          <pc:docMk/>
          <pc:sldMk cId="3917547818" sldId="316"/>
        </pc:sldMkLst>
        <pc:picChg chg="mod">
          <ac:chgData name="Maxwell-Smith, Jo (Education Centre)" userId="9960eadb-1f26-4ea5-af02-9d7968daaff8" providerId="ADAL" clId="{0CD997F9-FD52-4C1E-A605-608131CB0EC9}" dt="2022-04-21T00:33:53.877" v="646" actId="1076"/>
          <ac:picMkLst>
            <pc:docMk/>
            <pc:sldMk cId="3917547818" sldId="316"/>
            <ac:picMk id="3" creationId="{C9A11CCD-5FF4-4549-9781-8C0A8D9957F1}"/>
          </ac:picMkLst>
        </pc:picChg>
      </pc:sldChg>
      <pc:sldChg chg="modSp mod">
        <pc:chgData name="Maxwell-Smith, Jo (Education Centre)" userId="9960eadb-1f26-4ea5-af02-9d7968daaff8" providerId="ADAL" clId="{0CD997F9-FD52-4C1E-A605-608131CB0EC9}" dt="2022-04-21T00:32:48.054" v="638" actId="1076"/>
        <pc:sldMkLst>
          <pc:docMk/>
          <pc:sldMk cId="66407868" sldId="318"/>
        </pc:sldMkLst>
        <pc:spChg chg="mod">
          <ac:chgData name="Maxwell-Smith, Jo (Education Centre)" userId="9960eadb-1f26-4ea5-af02-9d7968daaff8" providerId="ADAL" clId="{0CD997F9-FD52-4C1E-A605-608131CB0EC9}" dt="2022-04-19T04:21:47.316" v="91" actId="14100"/>
          <ac:spMkLst>
            <pc:docMk/>
            <pc:sldMk cId="66407868" sldId="318"/>
            <ac:spMk id="3" creationId="{6C07C139-DF78-4346-844F-93D1E61F00C8}"/>
          </ac:spMkLst>
        </pc:spChg>
        <pc:picChg chg="mod">
          <ac:chgData name="Maxwell-Smith, Jo (Education Centre)" userId="9960eadb-1f26-4ea5-af02-9d7968daaff8" providerId="ADAL" clId="{0CD997F9-FD52-4C1E-A605-608131CB0EC9}" dt="2022-04-21T00:32:48.054" v="638" actId="1076"/>
          <ac:picMkLst>
            <pc:docMk/>
            <pc:sldMk cId="66407868" sldId="318"/>
            <ac:picMk id="9" creationId="{D0D90505-A951-423E-BA14-E8BA2BE39773}"/>
          </ac:picMkLst>
        </pc:picChg>
      </pc:sldChg>
      <pc:sldChg chg="modSp mod">
        <pc:chgData name="Maxwell-Smith, Jo (Education Centre)" userId="9960eadb-1f26-4ea5-af02-9d7968daaff8" providerId="ADAL" clId="{0CD997F9-FD52-4C1E-A605-608131CB0EC9}" dt="2022-04-21T00:33:29.191" v="644" actId="1076"/>
        <pc:sldMkLst>
          <pc:docMk/>
          <pc:sldMk cId="2979910521" sldId="319"/>
        </pc:sldMkLst>
        <pc:spChg chg="mod">
          <ac:chgData name="Maxwell-Smith, Jo (Education Centre)" userId="9960eadb-1f26-4ea5-af02-9d7968daaff8" providerId="ADAL" clId="{0CD997F9-FD52-4C1E-A605-608131CB0EC9}" dt="2022-04-19T04:22:03.253" v="92" actId="14100"/>
          <ac:spMkLst>
            <pc:docMk/>
            <pc:sldMk cId="2979910521" sldId="319"/>
            <ac:spMk id="10" creationId="{43CD1088-A518-481B-B6C1-3DB811C92584}"/>
          </ac:spMkLst>
        </pc:spChg>
        <pc:picChg chg="mod">
          <ac:chgData name="Maxwell-Smith, Jo (Education Centre)" userId="9960eadb-1f26-4ea5-af02-9d7968daaff8" providerId="ADAL" clId="{0CD997F9-FD52-4C1E-A605-608131CB0EC9}" dt="2022-04-21T00:33:29.191" v="644" actId="1076"/>
          <ac:picMkLst>
            <pc:docMk/>
            <pc:sldMk cId="2979910521" sldId="319"/>
            <ac:picMk id="4" creationId="{702380A2-92A6-4EE0-B4CE-961BF5B4F3DD}"/>
          </ac:picMkLst>
        </pc:picChg>
      </pc:sldChg>
      <pc:sldChg chg="modSp mod">
        <pc:chgData name="Maxwell-Smith, Jo (Education Centre)" userId="9960eadb-1f26-4ea5-af02-9d7968daaff8" providerId="ADAL" clId="{0CD997F9-FD52-4C1E-A605-608131CB0EC9}" dt="2022-04-21T00:34:56.808" v="654" actId="1076"/>
        <pc:sldMkLst>
          <pc:docMk/>
          <pc:sldMk cId="287233540" sldId="320"/>
        </pc:sldMkLst>
        <pc:picChg chg="mod">
          <ac:chgData name="Maxwell-Smith, Jo (Education Centre)" userId="9960eadb-1f26-4ea5-af02-9d7968daaff8" providerId="ADAL" clId="{0CD997F9-FD52-4C1E-A605-608131CB0EC9}" dt="2022-04-21T00:34:56.808" v="654" actId="1076"/>
          <ac:picMkLst>
            <pc:docMk/>
            <pc:sldMk cId="287233540" sldId="320"/>
            <ac:picMk id="2" creationId="{FDEBD8DB-400E-41B2-9BE7-892FFF3D0B24}"/>
          </ac:picMkLst>
        </pc:picChg>
      </pc:sldChg>
      <pc:sldChg chg="modSp mod">
        <pc:chgData name="Maxwell-Smith, Jo (Education Centre)" userId="9960eadb-1f26-4ea5-af02-9d7968daaff8" providerId="ADAL" clId="{0CD997F9-FD52-4C1E-A605-608131CB0EC9}" dt="2022-04-21T00:35:10.104" v="656" actId="1076"/>
        <pc:sldMkLst>
          <pc:docMk/>
          <pc:sldMk cId="4194448693" sldId="321"/>
        </pc:sldMkLst>
        <pc:picChg chg="mod">
          <ac:chgData name="Maxwell-Smith, Jo (Education Centre)" userId="9960eadb-1f26-4ea5-af02-9d7968daaff8" providerId="ADAL" clId="{0CD997F9-FD52-4C1E-A605-608131CB0EC9}" dt="2022-04-21T00:35:10.104" v="656" actId="1076"/>
          <ac:picMkLst>
            <pc:docMk/>
            <pc:sldMk cId="4194448693" sldId="321"/>
            <ac:picMk id="3" creationId="{2E1C1D54-3E36-47DC-A30C-E90CD6827379}"/>
          </ac:picMkLst>
        </pc:picChg>
      </pc:sldChg>
      <pc:sldChg chg="modSp mod">
        <pc:chgData name="Maxwell-Smith, Jo (Education Centre)" userId="9960eadb-1f26-4ea5-af02-9d7968daaff8" providerId="ADAL" clId="{0CD997F9-FD52-4C1E-A605-608131CB0EC9}" dt="2022-04-21T00:31:08.694" v="626" actId="1076"/>
        <pc:sldMkLst>
          <pc:docMk/>
          <pc:sldMk cId="3507168453" sldId="326"/>
        </pc:sldMkLst>
        <pc:graphicFrameChg chg="modGraphic">
          <ac:chgData name="Maxwell-Smith, Jo (Education Centre)" userId="9960eadb-1f26-4ea5-af02-9d7968daaff8" providerId="ADAL" clId="{0CD997F9-FD52-4C1E-A605-608131CB0EC9}" dt="2022-04-19T05:09:24.314" v="105" actId="255"/>
          <ac:graphicFrameMkLst>
            <pc:docMk/>
            <pc:sldMk cId="3507168453" sldId="326"/>
            <ac:graphicFrameMk id="5" creationId="{2B7731C8-7102-4F53-B00E-1D5F561598F8}"/>
          </ac:graphicFrameMkLst>
        </pc:graphicFrameChg>
        <pc:picChg chg="mod">
          <ac:chgData name="Maxwell-Smith, Jo (Education Centre)" userId="9960eadb-1f26-4ea5-af02-9d7968daaff8" providerId="ADAL" clId="{0CD997F9-FD52-4C1E-A605-608131CB0EC9}" dt="2022-04-21T00:31:08.694" v="626" actId="1076"/>
          <ac:picMkLst>
            <pc:docMk/>
            <pc:sldMk cId="3507168453" sldId="326"/>
            <ac:picMk id="6" creationId="{26AF6426-70D3-42AC-A796-E513FAC0284D}"/>
          </ac:picMkLst>
        </pc:picChg>
      </pc:sldChg>
      <pc:sldChg chg="modSp mod">
        <pc:chgData name="Maxwell-Smith, Jo (Education Centre)" userId="9960eadb-1f26-4ea5-af02-9d7968daaff8" providerId="ADAL" clId="{0CD997F9-FD52-4C1E-A605-608131CB0EC9}" dt="2022-04-21T00:34:41.975" v="652" actId="1076"/>
        <pc:sldMkLst>
          <pc:docMk/>
          <pc:sldMk cId="941299041" sldId="329"/>
        </pc:sldMkLst>
        <pc:picChg chg="mod">
          <ac:chgData name="Maxwell-Smith, Jo (Education Centre)" userId="9960eadb-1f26-4ea5-af02-9d7968daaff8" providerId="ADAL" clId="{0CD997F9-FD52-4C1E-A605-608131CB0EC9}" dt="2022-04-21T00:34:41.975" v="652" actId="1076"/>
          <ac:picMkLst>
            <pc:docMk/>
            <pc:sldMk cId="941299041" sldId="329"/>
            <ac:picMk id="2" creationId="{152D3FC3-B79A-4264-8AB8-2D3C9554C31A}"/>
          </ac:picMkLst>
        </pc:picChg>
        <pc:picChg chg="mod">
          <ac:chgData name="Maxwell-Smith, Jo (Education Centre)" userId="9960eadb-1f26-4ea5-af02-9d7968daaff8" providerId="ADAL" clId="{0CD997F9-FD52-4C1E-A605-608131CB0EC9}" dt="2022-04-19T04:30:34.028" v="102" actId="14100"/>
          <ac:picMkLst>
            <pc:docMk/>
            <pc:sldMk cId="941299041" sldId="329"/>
            <ac:picMk id="7" creationId="{46095BB2-EFFC-4322-86CF-8013EE03F007}"/>
          </ac:picMkLst>
        </pc:picChg>
      </pc:sldChg>
      <pc:sldChg chg="modSp mod">
        <pc:chgData name="Maxwell-Smith, Jo (Education Centre)" userId="9960eadb-1f26-4ea5-af02-9d7968daaff8" providerId="ADAL" clId="{0CD997F9-FD52-4C1E-A605-608131CB0EC9}" dt="2022-04-21T00:35:57.840" v="662" actId="1076"/>
        <pc:sldMkLst>
          <pc:docMk/>
          <pc:sldMk cId="3663624598" sldId="330"/>
        </pc:sldMkLst>
        <pc:picChg chg="mod">
          <ac:chgData name="Maxwell-Smith, Jo (Education Centre)" userId="9960eadb-1f26-4ea5-af02-9d7968daaff8" providerId="ADAL" clId="{0CD997F9-FD52-4C1E-A605-608131CB0EC9}" dt="2022-04-21T00:35:57.840" v="662" actId="1076"/>
          <ac:picMkLst>
            <pc:docMk/>
            <pc:sldMk cId="3663624598" sldId="330"/>
            <ac:picMk id="4" creationId="{70E86A87-DBC7-4D49-A484-68E4289C40D1}"/>
          </ac:picMkLst>
        </pc:picChg>
      </pc:sldChg>
      <pc:sldChg chg="del">
        <pc:chgData name="Maxwell-Smith, Jo (Education Centre)" userId="9960eadb-1f26-4ea5-af02-9d7968daaff8" providerId="ADAL" clId="{0CD997F9-FD52-4C1E-A605-608131CB0EC9}" dt="2022-04-19T23:05:01.312" v="584" actId="47"/>
        <pc:sldMkLst>
          <pc:docMk/>
          <pc:sldMk cId="1770688587" sldId="331"/>
        </pc:sldMkLst>
      </pc:sldChg>
    </pc:docChg>
  </pc:docChgLst>
  <pc:docChgLst>
    <pc:chgData name="Feetham, Fiona (Curriculum Support - Secondary)" userId="S::fiona.feetham574@schools.sa.edu.au::a2456b1b-a103-4fdc-b8a0-dcd50b93ffb1" providerId="AD" clId="Web-{B75C8D1E-B16C-4E1C-B833-42F62362710B}"/>
    <pc:docChg chg="modSld">
      <pc:chgData name="Feetham, Fiona (Curriculum Support - Secondary)" userId="S::fiona.feetham574@schools.sa.edu.au::a2456b1b-a103-4fdc-b8a0-dcd50b93ffb1" providerId="AD" clId="Web-{B75C8D1E-B16C-4E1C-B833-42F62362710B}" dt="2022-04-14T00:32:00.430" v="4" actId="20577"/>
      <pc:docMkLst>
        <pc:docMk/>
      </pc:docMkLst>
      <pc:sldChg chg="modSp">
        <pc:chgData name="Feetham, Fiona (Curriculum Support - Secondary)" userId="S::fiona.feetham574@schools.sa.edu.au::a2456b1b-a103-4fdc-b8a0-dcd50b93ffb1" providerId="AD" clId="Web-{B75C8D1E-B16C-4E1C-B833-42F62362710B}" dt="2022-04-14T00:31:15.070" v="1" actId="20577"/>
        <pc:sldMkLst>
          <pc:docMk/>
          <pc:sldMk cId="1021769815" sldId="310"/>
        </pc:sldMkLst>
        <pc:spChg chg="mod">
          <ac:chgData name="Feetham, Fiona (Curriculum Support - Secondary)" userId="S::fiona.feetham574@schools.sa.edu.au::a2456b1b-a103-4fdc-b8a0-dcd50b93ffb1" providerId="AD" clId="Web-{B75C8D1E-B16C-4E1C-B833-42F62362710B}" dt="2022-04-14T00:31:15.070" v="1" actId="20577"/>
          <ac:spMkLst>
            <pc:docMk/>
            <pc:sldMk cId="1021769815" sldId="310"/>
            <ac:spMk id="4" creationId="{AFAEB066-DA38-4140-B8DB-9D4FCA90E540}"/>
          </ac:spMkLst>
        </pc:spChg>
      </pc:sldChg>
      <pc:sldChg chg="modSp">
        <pc:chgData name="Feetham, Fiona (Curriculum Support - Secondary)" userId="S::fiona.feetham574@schools.sa.edu.au::a2456b1b-a103-4fdc-b8a0-dcd50b93ffb1" providerId="AD" clId="Web-{B75C8D1E-B16C-4E1C-B833-42F62362710B}" dt="2022-04-14T00:31:26.023" v="2" actId="20577"/>
        <pc:sldMkLst>
          <pc:docMk/>
          <pc:sldMk cId="2348391281" sldId="315"/>
        </pc:sldMkLst>
        <pc:spChg chg="mod">
          <ac:chgData name="Feetham, Fiona (Curriculum Support - Secondary)" userId="S::fiona.feetham574@schools.sa.edu.au::a2456b1b-a103-4fdc-b8a0-dcd50b93ffb1" providerId="AD" clId="Web-{B75C8D1E-B16C-4E1C-B833-42F62362710B}" dt="2022-04-14T00:31:26.023" v="2" actId="20577"/>
          <ac:spMkLst>
            <pc:docMk/>
            <pc:sldMk cId="2348391281" sldId="315"/>
            <ac:spMk id="9" creationId="{B54BF5C4-9485-4E7A-8E80-8FBCEA04DD41}"/>
          </ac:spMkLst>
        </pc:spChg>
      </pc:sldChg>
      <pc:sldChg chg="modSp">
        <pc:chgData name="Feetham, Fiona (Curriculum Support - Secondary)" userId="S::fiona.feetham574@schools.sa.edu.au::a2456b1b-a103-4fdc-b8a0-dcd50b93ffb1" providerId="AD" clId="Web-{B75C8D1E-B16C-4E1C-B833-42F62362710B}" dt="2022-04-14T00:32:00.430" v="4" actId="20577"/>
        <pc:sldMkLst>
          <pc:docMk/>
          <pc:sldMk cId="2466545852" sldId="327"/>
        </pc:sldMkLst>
        <pc:spChg chg="mod">
          <ac:chgData name="Feetham, Fiona (Curriculum Support - Secondary)" userId="S::fiona.feetham574@schools.sa.edu.au::a2456b1b-a103-4fdc-b8a0-dcd50b93ffb1" providerId="AD" clId="Web-{B75C8D1E-B16C-4E1C-B833-42F62362710B}" dt="2022-04-14T00:32:00.430" v="4" actId="20577"/>
          <ac:spMkLst>
            <pc:docMk/>
            <pc:sldMk cId="2466545852" sldId="327"/>
            <ac:spMk id="5" creationId="{D3CAB675-1D2E-4E73-A2B3-9377F9D3FFB0}"/>
          </ac:spMkLst>
        </pc:spChg>
      </pc:sldChg>
    </pc:docChg>
  </pc:docChgLst>
  <pc:docChgLst>
    <pc:chgData name="Morgan, Jackie (Curriculum Support)" userId="4b996ee1-0d97-4fc2-985f-f6389a2e1467" providerId="ADAL" clId="{69F45792-EEC1-46E9-90BB-5354B518D5B0}"/>
    <pc:docChg chg="custSel modSld modMainMaster">
      <pc:chgData name="Morgan, Jackie (Curriculum Support)" userId="4b996ee1-0d97-4fc2-985f-f6389a2e1467" providerId="ADAL" clId="{69F45792-EEC1-46E9-90BB-5354B518D5B0}" dt="2022-04-13T22:37:21.353" v="8" actId="1589"/>
      <pc:docMkLst>
        <pc:docMk/>
      </pc:docMkLst>
      <pc:sldChg chg="modTransition">
        <pc:chgData name="Morgan, Jackie (Curriculum Support)" userId="4b996ee1-0d97-4fc2-985f-f6389a2e1467" providerId="ADAL" clId="{69F45792-EEC1-46E9-90BB-5354B518D5B0}" dt="2022-04-07T22:42:49.622" v="1"/>
        <pc:sldMkLst>
          <pc:docMk/>
          <pc:sldMk cId="2213450308" sldId="264"/>
        </pc:sldMkLst>
      </pc:sldChg>
      <pc:sldChg chg="modTransition">
        <pc:chgData name="Morgan, Jackie (Curriculum Support)" userId="4b996ee1-0d97-4fc2-985f-f6389a2e1467" providerId="ADAL" clId="{69F45792-EEC1-46E9-90BB-5354B518D5B0}" dt="2022-04-07T22:42:49.622" v="1"/>
        <pc:sldMkLst>
          <pc:docMk/>
          <pc:sldMk cId="3641841233" sldId="268"/>
        </pc:sldMkLst>
      </pc:sldChg>
      <pc:sldChg chg="modTransition">
        <pc:chgData name="Morgan, Jackie (Curriculum Support)" userId="4b996ee1-0d97-4fc2-985f-f6389a2e1467" providerId="ADAL" clId="{69F45792-EEC1-46E9-90BB-5354B518D5B0}" dt="2022-04-07T22:42:49.622" v="1"/>
        <pc:sldMkLst>
          <pc:docMk/>
          <pc:sldMk cId="1379353518" sldId="269"/>
        </pc:sldMkLst>
      </pc:sldChg>
      <pc:sldChg chg="modTransition">
        <pc:chgData name="Morgan, Jackie (Curriculum Support)" userId="4b996ee1-0d97-4fc2-985f-f6389a2e1467" providerId="ADAL" clId="{69F45792-EEC1-46E9-90BB-5354B518D5B0}" dt="2022-04-07T22:42:49.622" v="1"/>
        <pc:sldMkLst>
          <pc:docMk/>
          <pc:sldMk cId="2267462658" sldId="283"/>
        </pc:sldMkLst>
      </pc:sldChg>
      <pc:sldChg chg="modTransition">
        <pc:chgData name="Morgan, Jackie (Curriculum Support)" userId="4b996ee1-0d97-4fc2-985f-f6389a2e1467" providerId="ADAL" clId="{69F45792-EEC1-46E9-90BB-5354B518D5B0}" dt="2022-04-07T22:42:49.622" v="1"/>
        <pc:sldMkLst>
          <pc:docMk/>
          <pc:sldMk cId="1422690129" sldId="285"/>
        </pc:sldMkLst>
      </pc:sldChg>
      <pc:sldChg chg="modTransition">
        <pc:chgData name="Morgan, Jackie (Curriculum Support)" userId="4b996ee1-0d97-4fc2-985f-f6389a2e1467" providerId="ADAL" clId="{69F45792-EEC1-46E9-90BB-5354B518D5B0}" dt="2022-04-07T22:42:49.622" v="1"/>
        <pc:sldMkLst>
          <pc:docMk/>
          <pc:sldMk cId="4260628335" sldId="286"/>
        </pc:sldMkLst>
      </pc:sldChg>
      <pc:sldChg chg="modTransition">
        <pc:chgData name="Morgan, Jackie (Curriculum Support)" userId="4b996ee1-0d97-4fc2-985f-f6389a2e1467" providerId="ADAL" clId="{69F45792-EEC1-46E9-90BB-5354B518D5B0}" dt="2022-04-07T22:42:49.622" v="1"/>
        <pc:sldMkLst>
          <pc:docMk/>
          <pc:sldMk cId="2208171692" sldId="287"/>
        </pc:sldMkLst>
      </pc:sldChg>
      <pc:sldChg chg="modTransition">
        <pc:chgData name="Morgan, Jackie (Curriculum Support)" userId="4b996ee1-0d97-4fc2-985f-f6389a2e1467" providerId="ADAL" clId="{69F45792-EEC1-46E9-90BB-5354B518D5B0}" dt="2022-04-07T22:42:49.622" v="1"/>
        <pc:sldMkLst>
          <pc:docMk/>
          <pc:sldMk cId="2218482195" sldId="291"/>
        </pc:sldMkLst>
      </pc:sldChg>
      <pc:sldChg chg="modTransition">
        <pc:chgData name="Morgan, Jackie (Curriculum Support)" userId="4b996ee1-0d97-4fc2-985f-f6389a2e1467" providerId="ADAL" clId="{69F45792-EEC1-46E9-90BB-5354B518D5B0}" dt="2022-04-07T22:42:49.622" v="1"/>
        <pc:sldMkLst>
          <pc:docMk/>
          <pc:sldMk cId="2904459304" sldId="292"/>
        </pc:sldMkLst>
      </pc:sldChg>
      <pc:sldChg chg="modTransition addCm modCm">
        <pc:chgData name="Morgan, Jackie (Curriculum Support)" userId="4b996ee1-0d97-4fc2-985f-f6389a2e1467" providerId="ADAL" clId="{69F45792-EEC1-46E9-90BB-5354B518D5B0}" dt="2022-04-13T05:30:43.646" v="7"/>
        <pc:sldMkLst>
          <pc:docMk/>
          <pc:sldMk cId="45654068" sldId="298"/>
        </pc:sldMkLst>
      </pc:sldChg>
      <pc:sldChg chg="modTransition">
        <pc:chgData name="Morgan, Jackie (Curriculum Support)" userId="4b996ee1-0d97-4fc2-985f-f6389a2e1467" providerId="ADAL" clId="{69F45792-EEC1-46E9-90BB-5354B518D5B0}" dt="2022-04-07T22:42:49.622" v="1"/>
        <pc:sldMkLst>
          <pc:docMk/>
          <pc:sldMk cId="1675765182" sldId="299"/>
        </pc:sldMkLst>
      </pc:sldChg>
      <pc:sldChg chg="modTransition">
        <pc:chgData name="Morgan, Jackie (Curriculum Support)" userId="4b996ee1-0d97-4fc2-985f-f6389a2e1467" providerId="ADAL" clId="{69F45792-EEC1-46E9-90BB-5354B518D5B0}" dt="2022-04-07T22:42:49.622" v="1"/>
        <pc:sldMkLst>
          <pc:docMk/>
          <pc:sldMk cId="3576535561" sldId="302"/>
        </pc:sldMkLst>
      </pc:sldChg>
      <pc:sldChg chg="modTransition">
        <pc:chgData name="Morgan, Jackie (Curriculum Support)" userId="4b996ee1-0d97-4fc2-985f-f6389a2e1467" providerId="ADAL" clId="{69F45792-EEC1-46E9-90BB-5354B518D5B0}" dt="2022-04-07T22:42:49.622" v="1"/>
        <pc:sldMkLst>
          <pc:docMk/>
          <pc:sldMk cId="2441172995" sldId="303"/>
        </pc:sldMkLst>
      </pc:sldChg>
      <pc:sldChg chg="modTransition">
        <pc:chgData name="Morgan, Jackie (Curriculum Support)" userId="4b996ee1-0d97-4fc2-985f-f6389a2e1467" providerId="ADAL" clId="{69F45792-EEC1-46E9-90BB-5354B518D5B0}" dt="2022-04-07T22:42:49.622" v="1"/>
        <pc:sldMkLst>
          <pc:docMk/>
          <pc:sldMk cId="3289345302" sldId="307"/>
        </pc:sldMkLst>
      </pc:sldChg>
      <pc:sldChg chg="modTransition">
        <pc:chgData name="Morgan, Jackie (Curriculum Support)" userId="4b996ee1-0d97-4fc2-985f-f6389a2e1467" providerId="ADAL" clId="{69F45792-EEC1-46E9-90BB-5354B518D5B0}" dt="2022-04-07T22:42:49.622" v="1"/>
        <pc:sldMkLst>
          <pc:docMk/>
          <pc:sldMk cId="2162251455" sldId="308"/>
        </pc:sldMkLst>
      </pc:sldChg>
      <pc:sldChg chg="modTransition">
        <pc:chgData name="Morgan, Jackie (Curriculum Support)" userId="4b996ee1-0d97-4fc2-985f-f6389a2e1467" providerId="ADAL" clId="{69F45792-EEC1-46E9-90BB-5354B518D5B0}" dt="2022-04-07T22:42:49.622" v="1"/>
        <pc:sldMkLst>
          <pc:docMk/>
          <pc:sldMk cId="2668832620" sldId="309"/>
        </pc:sldMkLst>
      </pc:sldChg>
      <pc:sldChg chg="modTransition">
        <pc:chgData name="Morgan, Jackie (Curriculum Support)" userId="4b996ee1-0d97-4fc2-985f-f6389a2e1467" providerId="ADAL" clId="{69F45792-EEC1-46E9-90BB-5354B518D5B0}" dt="2022-04-07T22:42:49.622" v="1"/>
        <pc:sldMkLst>
          <pc:docMk/>
          <pc:sldMk cId="1021769815" sldId="310"/>
        </pc:sldMkLst>
      </pc:sldChg>
      <pc:sldChg chg="modTransition">
        <pc:chgData name="Morgan, Jackie (Curriculum Support)" userId="4b996ee1-0d97-4fc2-985f-f6389a2e1467" providerId="ADAL" clId="{69F45792-EEC1-46E9-90BB-5354B518D5B0}" dt="2022-04-07T22:42:49.622" v="1"/>
        <pc:sldMkLst>
          <pc:docMk/>
          <pc:sldMk cId="2865415593" sldId="311"/>
        </pc:sldMkLst>
      </pc:sldChg>
      <pc:sldChg chg="modTransition">
        <pc:chgData name="Morgan, Jackie (Curriculum Support)" userId="4b996ee1-0d97-4fc2-985f-f6389a2e1467" providerId="ADAL" clId="{69F45792-EEC1-46E9-90BB-5354B518D5B0}" dt="2022-04-07T22:42:49.622" v="1"/>
        <pc:sldMkLst>
          <pc:docMk/>
          <pc:sldMk cId="3556716730" sldId="314"/>
        </pc:sldMkLst>
      </pc:sldChg>
      <pc:sldChg chg="modTransition">
        <pc:chgData name="Morgan, Jackie (Curriculum Support)" userId="4b996ee1-0d97-4fc2-985f-f6389a2e1467" providerId="ADAL" clId="{69F45792-EEC1-46E9-90BB-5354B518D5B0}" dt="2022-04-07T22:42:49.622" v="1"/>
        <pc:sldMkLst>
          <pc:docMk/>
          <pc:sldMk cId="2348391281" sldId="315"/>
        </pc:sldMkLst>
      </pc:sldChg>
      <pc:sldChg chg="modTransition">
        <pc:chgData name="Morgan, Jackie (Curriculum Support)" userId="4b996ee1-0d97-4fc2-985f-f6389a2e1467" providerId="ADAL" clId="{69F45792-EEC1-46E9-90BB-5354B518D5B0}" dt="2022-04-07T22:42:49.622" v="1"/>
        <pc:sldMkLst>
          <pc:docMk/>
          <pc:sldMk cId="3917547818" sldId="316"/>
        </pc:sldMkLst>
      </pc:sldChg>
      <pc:sldChg chg="modTransition">
        <pc:chgData name="Morgan, Jackie (Curriculum Support)" userId="4b996ee1-0d97-4fc2-985f-f6389a2e1467" providerId="ADAL" clId="{69F45792-EEC1-46E9-90BB-5354B518D5B0}" dt="2022-04-07T22:42:49.622" v="1"/>
        <pc:sldMkLst>
          <pc:docMk/>
          <pc:sldMk cId="66407868" sldId="318"/>
        </pc:sldMkLst>
      </pc:sldChg>
      <pc:sldChg chg="modTransition">
        <pc:chgData name="Morgan, Jackie (Curriculum Support)" userId="4b996ee1-0d97-4fc2-985f-f6389a2e1467" providerId="ADAL" clId="{69F45792-EEC1-46E9-90BB-5354B518D5B0}" dt="2022-04-07T22:42:49.622" v="1"/>
        <pc:sldMkLst>
          <pc:docMk/>
          <pc:sldMk cId="2979910521" sldId="319"/>
        </pc:sldMkLst>
      </pc:sldChg>
      <pc:sldChg chg="modTransition">
        <pc:chgData name="Morgan, Jackie (Curriculum Support)" userId="4b996ee1-0d97-4fc2-985f-f6389a2e1467" providerId="ADAL" clId="{69F45792-EEC1-46E9-90BB-5354B518D5B0}" dt="2022-04-07T22:42:49.622" v="1"/>
        <pc:sldMkLst>
          <pc:docMk/>
          <pc:sldMk cId="287233540" sldId="320"/>
        </pc:sldMkLst>
      </pc:sldChg>
      <pc:sldChg chg="modTransition">
        <pc:chgData name="Morgan, Jackie (Curriculum Support)" userId="4b996ee1-0d97-4fc2-985f-f6389a2e1467" providerId="ADAL" clId="{69F45792-EEC1-46E9-90BB-5354B518D5B0}" dt="2022-04-07T22:42:49.622" v="1"/>
        <pc:sldMkLst>
          <pc:docMk/>
          <pc:sldMk cId="4194448693" sldId="321"/>
        </pc:sldMkLst>
      </pc:sldChg>
      <pc:sldChg chg="modTransition">
        <pc:chgData name="Morgan, Jackie (Curriculum Support)" userId="4b996ee1-0d97-4fc2-985f-f6389a2e1467" providerId="ADAL" clId="{69F45792-EEC1-46E9-90BB-5354B518D5B0}" dt="2022-04-07T22:42:49.622" v="1"/>
        <pc:sldMkLst>
          <pc:docMk/>
          <pc:sldMk cId="3936978433" sldId="324"/>
        </pc:sldMkLst>
      </pc:sldChg>
      <pc:sldChg chg="modTransition">
        <pc:chgData name="Morgan, Jackie (Curriculum Support)" userId="4b996ee1-0d97-4fc2-985f-f6389a2e1467" providerId="ADAL" clId="{69F45792-EEC1-46E9-90BB-5354B518D5B0}" dt="2022-04-07T22:42:49.622" v="1"/>
        <pc:sldMkLst>
          <pc:docMk/>
          <pc:sldMk cId="4247521407" sldId="325"/>
        </pc:sldMkLst>
      </pc:sldChg>
      <pc:sldChg chg="modTransition">
        <pc:chgData name="Morgan, Jackie (Curriculum Support)" userId="4b996ee1-0d97-4fc2-985f-f6389a2e1467" providerId="ADAL" clId="{69F45792-EEC1-46E9-90BB-5354B518D5B0}" dt="2022-04-07T22:42:49.622" v="1"/>
        <pc:sldMkLst>
          <pc:docMk/>
          <pc:sldMk cId="1560165657" sldId="326"/>
        </pc:sldMkLst>
      </pc:sldChg>
      <pc:sldChg chg="modTransition">
        <pc:chgData name="Morgan, Jackie (Curriculum Support)" userId="4b996ee1-0d97-4fc2-985f-f6389a2e1467" providerId="ADAL" clId="{69F45792-EEC1-46E9-90BB-5354B518D5B0}" dt="2022-04-07T22:42:49.622" v="1"/>
        <pc:sldMkLst>
          <pc:docMk/>
          <pc:sldMk cId="1979015812" sldId="327"/>
        </pc:sldMkLst>
      </pc:sldChg>
      <pc:sldChg chg="modSp mod addCm modCm">
        <pc:chgData name="Morgan, Jackie (Curriculum Support)" userId="4b996ee1-0d97-4fc2-985f-f6389a2e1467" providerId="ADAL" clId="{69F45792-EEC1-46E9-90BB-5354B518D5B0}" dt="2022-04-13T22:37:21.353" v="8" actId="1589"/>
        <pc:sldMkLst>
          <pc:docMk/>
          <pc:sldMk cId="2466545852" sldId="327"/>
        </pc:sldMkLst>
        <pc:spChg chg="mod">
          <ac:chgData name="Morgan, Jackie (Curriculum Support)" userId="4b996ee1-0d97-4fc2-985f-f6389a2e1467" providerId="ADAL" clId="{69F45792-EEC1-46E9-90BB-5354B518D5B0}" dt="2022-04-13T05:28:00.837" v="2" actId="13926"/>
          <ac:spMkLst>
            <pc:docMk/>
            <pc:sldMk cId="2466545852" sldId="327"/>
            <ac:spMk id="5" creationId="{D3CAB675-1D2E-4E73-A2B3-9377F9D3FFB0}"/>
          </ac:spMkLst>
        </pc:spChg>
      </pc:sldChg>
      <pc:sldMasterChg chg="modTransition modSldLayout">
        <pc:chgData name="Morgan, Jackie (Curriculum Support)" userId="4b996ee1-0d97-4fc2-985f-f6389a2e1467" providerId="ADAL" clId="{69F45792-EEC1-46E9-90BB-5354B518D5B0}" dt="2022-04-07T22:42:49.622" v="1"/>
        <pc:sldMasterMkLst>
          <pc:docMk/>
          <pc:sldMasterMk cId="1863186397" sldId="2147483648"/>
        </pc:sldMasterMkLst>
        <pc:sldLayoutChg chg="modTransition">
          <pc:chgData name="Morgan, Jackie (Curriculum Support)" userId="4b996ee1-0d97-4fc2-985f-f6389a2e1467" providerId="ADAL" clId="{69F45792-EEC1-46E9-90BB-5354B518D5B0}" dt="2022-04-07T22:42:49.622" v="1"/>
          <pc:sldLayoutMkLst>
            <pc:docMk/>
            <pc:sldMasterMk cId="1863186397" sldId="2147483648"/>
            <pc:sldLayoutMk cId="1180673658" sldId="2147483655"/>
          </pc:sldLayoutMkLst>
        </pc:sldLayoutChg>
        <pc:sldLayoutChg chg="modTransition">
          <pc:chgData name="Morgan, Jackie (Curriculum Support)" userId="4b996ee1-0d97-4fc2-985f-f6389a2e1467" providerId="ADAL" clId="{69F45792-EEC1-46E9-90BB-5354B518D5B0}" dt="2022-04-07T22:42:49.622" v="1"/>
          <pc:sldLayoutMkLst>
            <pc:docMk/>
            <pc:sldMasterMk cId="1863186397" sldId="2147483648"/>
            <pc:sldLayoutMk cId="3202692839" sldId="2147483684"/>
          </pc:sldLayoutMkLst>
        </pc:sldLayoutChg>
      </pc:sldMasterChg>
      <pc:sldMasterChg chg="modTransition modSldLayout">
        <pc:chgData name="Morgan, Jackie (Curriculum Support)" userId="4b996ee1-0d97-4fc2-985f-f6389a2e1467" providerId="ADAL" clId="{69F45792-EEC1-46E9-90BB-5354B518D5B0}" dt="2022-04-07T22:42:49.622" v="1"/>
        <pc:sldMasterMkLst>
          <pc:docMk/>
          <pc:sldMasterMk cId="1123625482" sldId="2147483678"/>
        </pc:sldMasterMkLst>
        <pc:sldLayoutChg chg="modTransition">
          <pc:chgData name="Morgan, Jackie (Curriculum Support)" userId="4b996ee1-0d97-4fc2-985f-f6389a2e1467" providerId="ADAL" clId="{69F45792-EEC1-46E9-90BB-5354B518D5B0}" dt="2022-04-07T22:42:49.622" v="1"/>
          <pc:sldLayoutMkLst>
            <pc:docMk/>
            <pc:sldMasterMk cId="1123625482" sldId="2147483678"/>
            <pc:sldLayoutMk cId="643305868" sldId="2147483650"/>
          </pc:sldLayoutMkLst>
        </pc:sldLayoutChg>
        <pc:sldLayoutChg chg="modTransition">
          <pc:chgData name="Morgan, Jackie (Curriculum Support)" userId="4b996ee1-0d97-4fc2-985f-f6389a2e1467" providerId="ADAL" clId="{69F45792-EEC1-46E9-90BB-5354B518D5B0}" dt="2022-04-07T22:42:49.622" v="1"/>
          <pc:sldLayoutMkLst>
            <pc:docMk/>
            <pc:sldMasterMk cId="1123625482" sldId="2147483678"/>
            <pc:sldLayoutMk cId="4259699569" sldId="2147483661"/>
          </pc:sldLayoutMkLst>
        </pc:sldLayoutChg>
        <pc:sldLayoutChg chg="modTransition">
          <pc:chgData name="Morgan, Jackie (Curriculum Support)" userId="4b996ee1-0d97-4fc2-985f-f6389a2e1467" providerId="ADAL" clId="{69F45792-EEC1-46E9-90BB-5354B518D5B0}" dt="2022-04-07T22:42:49.622" v="1"/>
          <pc:sldLayoutMkLst>
            <pc:docMk/>
            <pc:sldMasterMk cId="1123625482" sldId="2147483678"/>
            <pc:sldLayoutMk cId="2427789703" sldId="2147483664"/>
          </pc:sldLayoutMkLst>
        </pc:sldLayoutChg>
        <pc:sldLayoutChg chg="modTransition">
          <pc:chgData name="Morgan, Jackie (Curriculum Support)" userId="4b996ee1-0d97-4fc2-985f-f6389a2e1467" providerId="ADAL" clId="{69F45792-EEC1-46E9-90BB-5354B518D5B0}" dt="2022-04-07T22:42:49.622" v="1"/>
          <pc:sldLayoutMkLst>
            <pc:docMk/>
            <pc:sldMasterMk cId="1123625482" sldId="2147483678"/>
            <pc:sldLayoutMk cId="2217309765" sldId="2147483665"/>
          </pc:sldLayoutMkLst>
        </pc:sldLayoutChg>
        <pc:sldLayoutChg chg="modTransition">
          <pc:chgData name="Morgan, Jackie (Curriculum Support)" userId="4b996ee1-0d97-4fc2-985f-f6389a2e1467" providerId="ADAL" clId="{69F45792-EEC1-46E9-90BB-5354B518D5B0}" dt="2022-04-07T22:42:49.622" v="1"/>
          <pc:sldLayoutMkLst>
            <pc:docMk/>
            <pc:sldMasterMk cId="1123625482" sldId="2147483678"/>
            <pc:sldLayoutMk cId="2665396133" sldId="2147483667"/>
          </pc:sldLayoutMkLst>
        </pc:sldLayoutChg>
        <pc:sldLayoutChg chg="modTransition">
          <pc:chgData name="Morgan, Jackie (Curriculum Support)" userId="4b996ee1-0d97-4fc2-985f-f6389a2e1467" providerId="ADAL" clId="{69F45792-EEC1-46E9-90BB-5354B518D5B0}" dt="2022-04-07T22:42:49.622" v="1"/>
          <pc:sldLayoutMkLst>
            <pc:docMk/>
            <pc:sldMasterMk cId="1123625482" sldId="2147483678"/>
            <pc:sldLayoutMk cId="4098372844" sldId="2147483668"/>
          </pc:sldLayoutMkLst>
        </pc:sldLayoutChg>
        <pc:sldLayoutChg chg="modTransition">
          <pc:chgData name="Morgan, Jackie (Curriculum Support)" userId="4b996ee1-0d97-4fc2-985f-f6389a2e1467" providerId="ADAL" clId="{69F45792-EEC1-46E9-90BB-5354B518D5B0}" dt="2022-04-07T22:42:49.622" v="1"/>
          <pc:sldLayoutMkLst>
            <pc:docMk/>
            <pc:sldMasterMk cId="1123625482" sldId="2147483678"/>
            <pc:sldLayoutMk cId="2036674756" sldId="2147483670"/>
          </pc:sldLayoutMkLst>
        </pc:sldLayoutChg>
        <pc:sldLayoutChg chg="modTransition">
          <pc:chgData name="Morgan, Jackie (Curriculum Support)" userId="4b996ee1-0d97-4fc2-985f-f6389a2e1467" providerId="ADAL" clId="{69F45792-EEC1-46E9-90BB-5354B518D5B0}" dt="2022-04-07T22:42:49.622" v="1"/>
          <pc:sldLayoutMkLst>
            <pc:docMk/>
            <pc:sldMasterMk cId="1123625482" sldId="2147483678"/>
            <pc:sldLayoutMk cId="1811111765" sldId="2147483677"/>
          </pc:sldLayoutMkLst>
        </pc:sldLayoutChg>
        <pc:sldLayoutChg chg="modTransition">
          <pc:chgData name="Morgan, Jackie (Curriculum Support)" userId="4b996ee1-0d97-4fc2-985f-f6389a2e1467" providerId="ADAL" clId="{69F45792-EEC1-46E9-90BB-5354B518D5B0}" dt="2022-04-07T22:42:49.622" v="1"/>
          <pc:sldLayoutMkLst>
            <pc:docMk/>
            <pc:sldMasterMk cId="1123625482" sldId="2147483678"/>
            <pc:sldLayoutMk cId="643305868" sldId="2147483679"/>
          </pc:sldLayoutMkLst>
        </pc:sldLayoutChg>
        <pc:sldLayoutChg chg="modTransition">
          <pc:chgData name="Morgan, Jackie (Curriculum Support)" userId="4b996ee1-0d97-4fc2-985f-f6389a2e1467" providerId="ADAL" clId="{69F45792-EEC1-46E9-90BB-5354B518D5B0}" dt="2022-04-07T22:42:49.622" v="1"/>
          <pc:sldLayoutMkLst>
            <pc:docMk/>
            <pc:sldMasterMk cId="1123625482" sldId="2147483678"/>
            <pc:sldLayoutMk cId="2251798174" sldId="2147483681"/>
          </pc:sldLayoutMkLst>
        </pc:sldLayoutChg>
        <pc:sldLayoutChg chg="modTransition">
          <pc:chgData name="Morgan, Jackie (Curriculum Support)" userId="4b996ee1-0d97-4fc2-985f-f6389a2e1467" providerId="ADAL" clId="{69F45792-EEC1-46E9-90BB-5354B518D5B0}" dt="2022-04-07T22:42:49.622" v="1"/>
          <pc:sldLayoutMkLst>
            <pc:docMk/>
            <pc:sldMasterMk cId="1123625482" sldId="2147483678"/>
            <pc:sldLayoutMk cId="3144419789" sldId="2147483683"/>
          </pc:sldLayoutMkLst>
        </pc:sldLayoutChg>
      </pc:sldMasterChg>
    </pc:docChg>
  </pc:docChgLst>
  <pc:docChgLst>
    <pc:chgData name="Blackwell, Elyse (Curriculum and Learning Division)" userId="f36cee0c-4795-4a4e-a200-ec64c6c861e9" providerId="ADAL" clId="{66D277A6-7E7B-483A-86D9-3140031685CA}"/>
    <pc:docChg chg="custSel modSld">
      <pc:chgData name="Blackwell, Elyse (Curriculum and Learning Division)" userId="f36cee0c-4795-4a4e-a200-ec64c6c861e9" providerId="ADAL" clId="{66D277A6-7E7B-483A-86D9-3140031685CA}" dt="2022-04-27T23:45:47.671" v="33" actId="368"/>
      <pc:docMkLst>
        <pc:docMk/>
      </pc:docMkLst>
      <pc:sldChg chg="modNotes">
        <pc:chgData name="Blackwell, Elyse (Curriculum and Learning Division)" userId="f36cee0c-4795-4a4e-a200-ec64c6c861e9" providerId="ADAL" clId="{66D277A6-7E7B-483A-86D9-3140031685CA}" dt="2022-04-27T23:45:47.529" v="3" actId="368"/>
        <pc:sldMkLst>
          <pc:docMk/>
          <pc:sldMk cId="2213450308" sldId="264"/>
        </pc:sldMkLst>
      </pc:sldChg>
      <pc:sldChg chg="modNotes">
        <pc:chgData name="Blackwell, Elyse (Curriculum and Learning Division)" userId="f36cee0c-4795-4a4e-a200-ec64c6c861e9" providerId="ADAL" clId="{66D277A6-7E7B-483A-86D9-3140031685CA}" dt="2022-04-27T23:45:47.518" v="1" actId="368"/>
        <pc:sldMkLst>
          <pc:docMk/>
          <pc:sldMk cId="3641841233" sldId="268"/>
        </pc:sldMkLst>
      </pc:sldChg>
      <pc:sldChg chg="modNotes">
        <pc:chgData name="Blackwell, Elyse (Curriculum and Learning Division)" userId="f36cee0c-4795-4a4e-a200-ec64c6c861e9" providerId="ADAL" clId="{66D277A6-7E7B-483A-86D9-3140031685CA}" dt="2022-04-27T23:45:47.540" v="5" actId="368"/>
        <pc:sldMkLst>
          <pc:docMk/>
          <pc:sldMk cId="1379353518" sldId="269"/>
        </pc:sldMkLst>
      </pc:sldChg>
      <pc:sldChg chg="modNotes">
        <pc:chgData name="Blackwell, Elyse (Curriculum and Learning Division)" userId="f36cee0c-4795-4a4e-a200-ec64c6c861e9" providerId="ADAL" clId="{66D277A6-7E7B-483A-86D9-3140031685CA}" dt="2022-04-27T23:45:47.661" v="31" actId="368"/>
        <pc:sldMkLst>
          <pc:docMk/>
          <pc:sldMk cId="2267462658" sldId="283"/>
        </pc:sldMkLst>
      </pc:sldChg>
      <pc:sldChg chg="modNotes">
        <pc:chgData name="Blackwell, Elyse (Curriculum and Learning Division)" userId="f36cee0c-4795-4a4e-a200-ec64c6c861e9" providerId="ADAL" clId="{66D277A6-7E7B-483A-86D9-3140031685CA}" dt="2022-04-27T23:45:47.671" v="33" actId="368"/>
        <pc:sldMkLst>
          <pc:docMk/>
          <pc:sldMk cId="1422690129" sldId="285"/>
        </pc:sldMkLst>
      </pc:sldChg>
      <pc:sldChg chg="modNotes">
        <pc:chgData name="Blackwell, Elyse (Curriculum and Learning Division)" userId="f36cee0c-4795-4a4e-a200-ec64c6c861e9" providerId="ADAL" clId="{66D277A6-7E7B-483A-86D9-3140031685CA}" dt="2022-04-27T23:45:47.558" v="9" actId="368"/>
        <pc:sldMkLst>
          <pc:docMk/>
          <pc:sldMk cId="4260628335" sldId="286"/>
        </pc:sldMkLst>
      </pc:sldChg>
      <pc:sldChg chg="modNotes">
        <pc:chgData name="Blackwell, Elyse (Curriculum and Learning Division)" userId="f36cee0c-4795-4a4e-a200-ec64c6c861e9" providerId="ADAL" clId="{66D277A6-7E7B-483A-86D9-3140031685CA}" dt="2022-04-27T23:45:47.575" v="13" actId="368"/>
        <pc:sldMkLst>
          <pc:docMk/>
          <pc:sldMk cId="2208171692" sldId="287"/>
        </pc:sldMkLst>
      </pc:sldChg>
      <pc:sldChg chg="modNotes">
        <pc:chgData name="Blackwell, Elyse (Curriculum and Learning Division)" userId="f36cee0c-4795-4a4e-a200-ec64c6c861e9" providerId="ADAL" clId="{66D277A6-7E7B-483A-86D9-3140031685CA}" dt="2022-04-27T23:45:47.622" v="23" actId="368"/>
        <pc:sldMkLst>
          <pc:docMk/>
          <pc:sldMk cId="2218482195" sldId="291"/>
        </pc:sldMkLst>
      </pc:sldChg>
      <pc:sldChg chg="modNotes">
        <pc:chgData name="Blackwell, Elyse (Curriculum and Learning Division)" userId="f36cee0c-4795-4a4e-a200-ec64c6c861e9" providerId="ADAL" clId="{66D277A6-7E7B-483A-86D9-3140031685CA}" dt="2022-04-27T23:45:47.645" v="27" actId="368"/>
        <pc:sldMkLst>
          <pc:docMk/>
          <pc:sldMk cId="3576535561" sldId="302"/>
        </pc:sldMkLst>
      </pc:sldChg>
      <pc:sldChg chg="modNotes">
        <pc:chgData name="Blackwell, Elyse (Curriculum and Learning Division)" userId="f36cee0c-4795-4a4e-a200-ec64c6c861e9" providerId="ADAL" clId="{66D277A6-7E7B-483A-86D9-3140031685CA}" dt="2022-04-27T23:45:47.583" v="15" actId="368"/>
        <pc:sldMkLst>
          <pc:docMk/>
          <pc:sldMk cId="3289345302" sldId="307"/>
        </pc:sldMkLst>
      </pc:sldChg>
      <pc:sldChg chg="modNotes">
        <pc:chgData name="Blackwell, Elyse (Curriculum and Learning Division)" userId="f36cee0c-4795-4a4e-a200-ec64c6c861e9" providerId="ADAL" clId="{66D277A6-7E7B-483A-86D9-3140031685CA}" dt="2022-04-27T23:45:47.595" v="17" actId="368"/>
        <pc:sldMkLst>
          <pc:docMk/>
          <pc:sldMk cId="1021769815" sldId="310"/>
        </pc:sldMkLst>
      </pc:sldChg>
      <pc:sldChg chg="modNotes">
        <pc:chgData name="Blackwell, Elyse (Curriculum and Learning Division)" userId="f36cee0c-4795-4a4e-a200-ec64c6c861e9" providerId="ADAL" clId="{66D277A6-7E7B-483A-86D9-3140031685CA}" dt="2022-04-27T23:45:47.550" v="7" actId="368"/>
        <pc:sldMkLst>
          <pc:docMk/>
          <pc:sldMk cId="3556716730" sldId="314"/>
        </pc:sldMkLst>
      </pc:sldChg>
      <pc:sldChg chg="modNotes">
        <pc:chgData name="Blackwell, Elyse (Curriculum and Learning Division)" userId="f36cee0c-4795-4a4e-a200-ec64c6c861e9" providerId="ADAL" clId="{66D277A6-7E7B-483A-86D9-3140031685CA}" dt="2022-04-27T23:45:47.604" v="19" actId="368"/>
        <pc:sldMkLst>
          <pc:docMk/>
          <pc:sldMk cId="2348391281" sldId="315"/>
        </pc:sldMkLst>
      </pc:sldChg>
      <pc:sldChg chg="modNotes">
        <pc:chgData name="Blackwell, Elyse (Curriculum and Learning Division)" userId="f36cee0c-4795-4a4e-a200-ec64c6c861e9" providerId="ADAL" clId="{66D277A6-7E7B-483A-86D9-3140031685CA}" dt="2022-04-27T23:45:47.612" v="21" actId="368"/>
        <pc:sldMkLst>
          <pc:docMk/>
          <pc:sldMk cId="3917547818" sldId="316"/>
        </pc:sldMkLst>
      </pc:sldChg>
      <pc:sldChg chg="modNotes">
        <pc:chgData name="Blackwell, Elyse (Curriculum and Learning Division)" userId="f36cee0c-4795-4a4e-a200-ec64c6c861e9" providerId="ADAL" clId="{66D277A6-7E7B-483A-86D9-3140031685CA}" dt="2022-04-27T23:45:47.634" v="25" actId="368"/>
        <pc:sldMkLst>
          <pc:docMk/>
          <pc:sldMk cId="287233540" sldId="320"/>
        </pc:sldMkLst>
      </pc:sldChg>
      <pc:sldChg chg="modNotes">
        <pc:chgData name="Blackwell, Elyse (Curriculum and Learning Division)" userId="f36cee0c-4795-4a4e-a200-ec64c6c861e9" providerId="ADAL" clId="{66D277A6-7E7B-483A-86D9-3140031685CA}" dt="2022-04-27T23:45:47.565" v="11" actId="368"/>
        <pc:sldMkLst>
          <pc:docMk/>
          <pc:sldMk cId="3507168453" sldId="326"/>
        </pc:sldMkLst>
      </pc:sldChg>
      <pc:sldChg chg="modNotes">
        <pc:chgData name="Blackwell, Elyse (Curriculum and Learning Division)" userId="f36cee0c-4795-4a4e-a200-ec64c6c861e9" providerId="ADAL" clId="{66D277A6-7E7B-483A-86D9-3140031685CA}" dt="2022-04-27T23:45:47.653" v="29" actId="368"/>
        <pc:sldMkLst>
          <pc:docMk/>
          <pc:sldMk cId="3663624598" sldId="330"/>
        </pc:sldMkLst>
      </pc:sldChg>
    </pc:docChg>
  </pc:docChgLst>
  <pc:docChgLst>
    <pc:chgData name="Eadsforth, Kate (Curriculum Support - Secondary)" userId="S::kate.eadsforth105@schools.sa.edu.au::d045bf09-5a30-4360-820d-5c06f23fa1ea" providerId="AD" clId="Web-{20C18BD4-CCCF-42B7-A544-D684F6BF7BAC}"/>
    <pc:docChg chg="modSld sldOrd">
      <pc:chgData name="Eadsforth, Kate (Curriculum Support - Secondary)" userId="S::kate.eadsforth105@schools.sa.edu.au::d045bf09-5a30-4360-820d-5c06f23fa1ea" providerId="AD" clId="Web-{20C18BD4-CCCF-42B7-A544-D684F6BF7BAC}" dt="2022-04-06T06:03:18.369" v="117" actId="20577"/>
      <pc:docMkLst>
        <pc:docMk/>
      </pc:docMkLst>
      <pc:sldChg chg="modSp ord">
        <pc:chgData name="Eadsforth, Kate (Curriculum Support - Secondary)" userId="S::kate.eadsforth105@schools.sa.edu.au::d045bf09-5a30-4360-820d-5c06f23fa1ea" providerId="AD" clId="Web-{20C18BD4-CCCF-42B7-A544-D684F6BF7BAC}" dt="2022-04-06T06:02:10.384" v="92" actId="20577"/>
        <pc:sldMkLst>
          <pc:docMk/>
          <pc:sldMk cId="2218482195" sldId="291"/>
        </pc:sldMkLst>
        <pc:spChg chg="mod">
          <ac:chgData name="Eadsforth, Kate (Curriculum Support - Secondary)" userId="S::kate.eadsforth105@schools.sa.edu.au::d045bf09-5a30-4360-820d-5c06f23fa1ea" providerId="AD" clId="Web-{20C18BD4-CCCF-42B7-A544-D684F6BF7BAC}" dt="2022-04-06T06:00:10.538" v="28" actId="20577"/>
          <ac:spMkLst>
            <pc:docMk/>
            <pc:sldMk cId="2218482195" sldId="291"/>
            <ac:spMk id="2" creationId="{D04B11CB-A4AA-4BB3-AE5A-874E462C0F69}"/>
          </ac:spMkLst>
        </pc:spChg>
        <pc:spChg chg="mod">
          <ac:chgData name="Eadsforth, Kate (Curriculum Support - Secondary)" userId="S::kate.eadsforth105@schools.sa.edu.au::d045bf09-5a30-4360-820d-5c06f23fa1ea" providerId="AD" clId="Web-{20C18BD4-CCCF-42B7-A544-D684F6BF7BAC}" dt="2022-04-06T06:02:10.384" v="92" actId="20577"/>
          <ac:spMkLst>
            <pc:docMk/>
            <pc:sldMk cId="2218482195" sldId="291"/>
            <ac:spMk id="3" creationId="{AB9BDBB3-B0CB-4293-95C9-DF9D3FA6EE67}"/>
          </ac:spMkLst>
        </pc:spChg>
      </pc:sldChg>
      <pc:sldChg chg="modSp ord">
        <pc:chgData name="Eadsforth, Kate (Curriculum Support - Secondary)" userId="S::kate.eadsforth105@schools.sa.edu.au::d045bf09-5a30-4360-820d-5c06f23fa1ea" providerId="AD" clId="Web-{20C18BD4-CCCF-42B7-A544-D684F6BF7BAC}" dt="2022-04-06T06:03:18.369" v="117" actId="20577"/>
        <pc:sldMkLst>
          <pc:docMk/>
          <pc:sldMk cId="3576535561" sldId="302"/>
        </pc:sldMkLst>
        <pc:spChg chg="mod">
          <ac:chgData name="Eadsforth, Kate (Curriculum Support - Secondary)" userId="S::kate.eadsforth105@schools.sa.edu.au::d045bf09-5a30-4360-820d-5c06f23fa1ea" providerId="AD" clId="Web-{20C18BD4-CCCF-42B7-A544-D684F6BF7BAC}" dt="2022-04-06T06:03:00.119" v="110" actId="20577"/>
          <ac:spMkLst>
            <pc:docMk/>
            <pc:sldMk cId="3576535561" sldId="302"/>
            <ac:spMk id="2" creationId="{7A0593E2-D846-4AE7-B248-A88DC87111B0}"/>
          </ac:spMkLst>
        </pc:spChg>
        <pc:spChg chg="mod">
          <ac:chgData name="Eadsforth, Kate (Curriculum Support - Secondary)" userId="S::kate.eadsforth105@schools.sa.edu.au::d045bf09-5a30-4360-820d-5c06f23fa1ea" providerId="AD" clId="Web-{20C18BD4-CCCF-42B7-A544-D684F6BF7BAC}" dt="2022-04-06T06:03:18.369" v="117" actId="20577"/>
          <ac:spMkLst>
            <pc:docMk/>
            <pc:sldMk cId="3576535561" sldId="302"/>
            <ac:spMk id="3" creationId="{7404B47A-FAD9-49F6-BD91-82BC28FD7ABB}"/>
          </ac:spMkLst>
        </pc:spChg>
      </pc:sldChg>
    </pc:docChg>
  </pc:docChgLst>
  <pc:docChgLst>
    <pc:chgData name="Eadsforth, Kate (Curriculum Support - Secondary)" userId="S::kate.eadsforth105@schools.sa.edu.au::d045bf09-5a30-4360-820d-5c06f23fa1ea" providerId="AD" clId="Web-{118D6136-5EBA-458D-8489-19544DCB02A2}"/>
    <pc:docChg chg="delSld modSld sldOrd">
      <pc:chgData name="Eadsforth, Kate (Curriculum Support - Secondary)" userId="S::kate.eadsforth105@schools.sa.edu.au::d045bf09-5a30-4360-820d-5c06f23fa1ea" providerId="AD" clId="Web-{118D6136-5EBA-458D-8489-19544DCB02A2}" dt="2022-04-05T01:58:34.117" v="59" actId="20577"/>
      <pc:docMkLst>
        <pc:docMk/>
      </pc:docMkLst>
      <pc:sldChg chg="modSp">
        <pc:chgData name="Eadsforth, Kate (Curriculum Support - Secondary)" userId="S::kate.eadsforth105@schools.sa.edu.au::d045bf09-5a30-4360-820d-5c06f23fa1ea" providerId="AD" clId="Web-{118D6136-5EBA-458D-8489-19544DCB02A2}" dt="2022-04-05T01:56:08.927" v="23" actId="20577"/>
        <pc:sldMkLst>
          <pc:docMk/>
          <pc:sldMk cId="3641841233" sldId="268"/>
        </pc:sldMkLst>
        <pc:spChg chg="mod">
          <ac:chgData name="Eadsforth, Kate (Curriculum Support - Secondary)" userId="S::kate.eadsforth105@schools.sa.edu.au::d045bf09-5a30-4360-820d-5c06f23fa1ea" providerId="AD" clId="Web-{118D6136-5EBA-458D-8489-19544DCB02A2}" dt="2022-04-05T01:54:55.878" v="3" actId="20577"/>
          <ac:spMkLst>
            <pc:docMk/>
            <pc:sldMk cId="3641841233" sldId="268"/>
            <ac:spMk id="2" creationId="{E16E19A7-28C1-4456-AA1B-10100DF6CF0C}"/>
          </ac:spMkLst>
        </pc:spChg>
        <pc:spChg chg="mod">
          <ac:chgData name="Eadsforth, Kate (Curriculum Support - Secondary)" userId="S::kate.eadsforth105@schools.sa.edu.au::d045bf09-5a30-4360-820d-5c06f23fa1ea" providerId="AD" clId="Web-{118D6136-5EBA-458D-8489-19544DCB02A2}" dt="2022-04-05T01:56:08.927" v="23" actId="20577"/>
          <ac:spMkLst>
            <pc:docMk/>
            <pc:sldMk cId="3641841233" sldId="268"/>
            <ac:spMk id="3" creationId="{4CD1DB66-0417-403D-8A90-5058DCCE5EB7}"/>
          </ac:spMkLst>
        </pc:spChg>
        <pc:spChg chg="mod">
          <ac:chgData name="Eadsforth, Kate (Curriculum Support - Secondary)" userId="S::kate.eadsforth105@schools.sa.edu.au::d045bf09-5a30-4360-820d-5c06f23fa1ea" providerId="AD" clId="Web-{118D6136-5EBA-458D-8489-19544DCB02A2}" dt="2022-04-05T01:55:46.317" v="13" actId="20577"/>
          <ac:spMkLst>
            <pc:docMk/>
            <pc:sldMk cId="3641841233" sldId="268"/>
            <ac:spMk id="4" creationId="{D0697118-CD2B-4676-8ECA-E66DE8A5AE4A}"/>
          </ac:spMkLst>
        </pc:spChg>
      </pc:sldChg>
      <pc:sldChg chg="modSp">
        <pc:chgData name="Eadsforth, Kate (Curriculum Support - Secondary)" userId="S::kate.eadsforth105@schools.sa.edu.au::d045bf09-5a30-4360-820d-5c06f23fa1ea" providerId="AD" clId="Web-{118D6136-5EBA-458D-8489-19544DCB02A2}" dt="2022-04-05T01:57:47.163" v="48" actId="20577"/>
        <pc:sldMkLst>
          <pc:docMk/>
          <pc:sldMk cId="4260628335" sldId="286"/>
        </pc:sldMkLst>
        <pc:spChg chg="mod">
          <ac:chgData name="Eadsforth, Kate (Curriculum Support - Secondary)" userId="S::kate.eadsforth105@schools.sa.edu.au::d045bf09-5a30-4360-820d-5c06f23fa1ea" providerId="AD" clId="Web-{118D6136-5EBA-458D-8489-19544DCB02A2}" dt="2022-04-05T01:57:47.163" v="48" actId="20577"/>
          <ac:spMkLst>
            <pc:docMk/>
            <pc:sldMk cId="4260628335" sldId="286"/>
            <ac:spMk id="3" creationId="{AB9BDBB3-B0CB-4293-95C9-DF9D3FA6EE67}"/>
          </ac:spMkLst>
        </pc:spChg>
      </pc:sldChg>
      <pc:sldChg chg="modSp ord">
        <pc:chgData name="Eadsforth, Kate (Curriculum Support - Secondary)" userId="S::kate.eadsforth105@schools.sa.edu.au::d045bf09-5a30-4360-820d-5c06f23fa1ea" providerId="AD" clId="Web-{118D6136-5EBA-458D-8489-19544DCB02A2}" dt="2022-04-05T01:56:49.380" v="30" actId="20577"/>
        <pc:sldMkLst>
          <pc:docMk/>
          <pc:sldMk cId="2208171692" sldId="287"/>
        </pc:sldMkLst>
        <pc:spChg chg="mod">
          <ac:chgData name="Eadsforth, Kate (Curriculum Support - Secondary)" userId="S::kate.eadsforth105@schools.sa.edu.au::d045bf09-5a30-4360-820d-5c06f23fa1ea" providerId="AD" clId="Web-{118D6136-5EBA-458D-8489-19544DCB02A2}" dt="2022-04-05T01:56:49.380" v="30" actId="20577"/>
          <ac:spMkLst>
            <pc:docMk/>
            <pc:sldMk cId="2208171692" sldId="287"/>
            <ac:spMk id="2" creationId="{D04B11CB-A4AA-4BB3-AE5A-874E462C0F69}"/>
          </ac:spMkLst>
        </pc:spChg>
      </pc:sldChg>
      <pc:sldChg chg="modSp">
        <pc:chgData name="Eadsforth, Kate (Curriculum Support - Secondary)" userId="S::kate.eadsforth105@schools.sa.edu.au::d045bf09-5a30-4360-820d-5c06f23fa1ea" providerId="AD" clId="Web-{118D6136-5EBA-458D-8489-19544DCB02A2}" dt="2022-04-05T01:58:34.117" v="59" actId="20577"/>
        <pc:sldMkLst>
          <pc:docMk/>
          <pc:sldMk cId="4099865084" sldId="288"/>
        </pc:sldMkLst>
        <pc:spChg chg="mod">
          <ac:chgData name="Eadsforth, Kate (Curriculum Support - Secondary)" userId="S::kate.eadsforth105@schools.sa.edu.au::d045bf09-5a30-4360-820d-5c06f23fa1ea" providerId="AD" clId="Web-{118D6136-5EBA-458D-8489-19544DCB02A2}" dt="2022-04-05T01:56:25.755" v="24" actId="20577"/>
          <ac:spMkLst>
            <pc:docMk/>
            <pc:sldMk cId="4099865084" sldId="288"/>
            <ac:spMk id="2" creationId="{D04B11CB-A4AA-4BB3-AE5A-874E462C0F69}"/>
          </ac:spMkLst>
        </pc:spChg>
        <pc:spChg chg="mod">
          <ac:chgData name="Eadsforth, Kate (Curriculum Support - Secondary)" userId="S::kate.eadsforth105@schools.sa.edu.au::d045bf09-5a30-4360-820d-5c06f23fa1ea" providerId="AD" clId="Web-{118D6136-5EBA-458D-8489-19544DCB02A2}" dt="2022-04-05T01:58:34.117" v="59" actId="20577"/>
          <ac:spMkLst>
            <pc:docMk/>
            <pc:sldMk cId="4099865084" sldId="288"/>
            <ac:spMk id="9" creationId="{1EA97085-3AF2-4A5F-A537-08C7F27FDE3B}"/>
          </ac:spMkLst>
        </pc:spChg>
      </pc:sldChg>
      <pc:sldChg chg="del">
        <pc:chgData name="Eadsforth, Kate (Curriculum Support - Secondary)" userId="S::kate.eadsforth105@schools.sa.edu.au::d045bf09-5a30-4360-820d-5c06f23fa1ea" providerId="AD" clId="Web-{118D6136-5EBA-458D-8489-19544DCB02A2}" dt="2022-04-05T01:56:35.068" v="25"/>
        <pc:sldMkLst>
          <pc:docMk/>
          <pc:sldMk cId="994970659" sldId="289"/>
        </pc:sldMkLst>
      </pc:sldChg>
    </pc:docChg>
  </pc:docChgLst>
  <pc:docChgLst>
    <pc:chgData name="Eadsforth, Kate (Curriculum Support)" userId="d045bf09-5a30-4360-820d-5c06f23fa1ea" providerId="ADAL" clId="{7AA597C8-C945-4158-9B56-C1AB0832F0BF}"/>
    <pc:docChg chg="undo custSel addSld delSld modSld sldOrd addMainMaster delMainMaster modMainMaster">
      <pc:chgData name="Eadsforth, Kate (Curriculum Support)" userId="d045bf09-5a30-4360-820d-5c06f23fa1ea" providerId="ADAL" clId="{7AA597C8-C945-4158-9B56-C1AB0832F0BF}" dt="2022-04-08T05:43:09.499" v="2672" actId="478"/>
      <pc:docMkLst>
        <pc:docMk/>
      </pc:docMkLst>
      <pc:sldChg chg="addSp modSp">
        <pc:chgData name="Eadsforth, Kate (Curriculum Support)" userId="d045bf09-5a30-4360-820d-5c06f23fa1ea" providerId="ADAL" clId="{7AA597C8-C945-4158-9B56-C1AB0832F0BF}" dt="2022-04-06T01:20:28.147" v="1903"/>
        <pc:sldMkLst>
          <pc:docMk/>
          <pc:sldMk cId="1379353518" sldId="269"/>
        </pc:sldMkLst>
        <pc:spChg chg="add mod">
          <ac:chgData name="Eadsforth, Kate (Curriculum Support)" userId="d045bf09-5a30-4360-820d-5c06f23fa1ea" providerId="ADAL" clId="{7AA597C8-C945-4158-9B56-C1AB0832F0BF}" dt="2022-04-06T01:20:28.147" v="1903"/>
          <ac:spMkLst>
            <pc:docMk/>
            <pc:sldMk cId="1379353518" sldId="269"/>
            <ac:spMk id="5" creationId="{818D564E-9C0A-4EC0-9606-E0FCB8F8C49F}"/>
          </ac:spMkLst>
        </pc:spChg>
      </pc:sldChg>
      <pc:sldChg chg="modSp del mod">
        <pc:chgData name="Eadsforth, Kate (Curriculum Support)" userId="d045bf09-5a30-4360-820d-5c06f23fa1ea" providerId="ADAL" clId="{7AA597C8-C945-4158-9B56-C1AB0832F0BF}" dt="2022-04-05T04:16:52.582" v="58" actId="47"/>
        <pc:sldMkLst>
          <pc:docMk/>
          <pc:sldMk cId="3445766138" sldId="270"/>
        </pc:sldMkLst>
        <pc:spChg chg="mod">
          <ac:chgData name="Eadsforth, Kate (Curriculum Support)" userId="d045bf09-5a30-4360-820d-5c06f23fa1ea" providerId="ADAL" clId="{7AA597C8-C945-4158-9B56-C1AB0832F0BF}" dt="2022-04-05T04:15:24.380" v="45" actId="20577"/>
          <ac:spMkLst>
            <pc:docMk/>
            <pc:sldMk cId="3445766138" sldId="270"/>
            <ac:spMk id="2" creationId="{A5EABB93-1410-4813-80B6-01243FE95EC2}"/>
          </ac:spMkLst>
        </pc:spChg>
      </pc:sldChg>
      <pc:sldChg chg="del">
        <pc:chgData name="Eadsforth, Kate (Curriculum Support)" userId="d045bf09-5a30-4360-820d-5c06f23fa1ea" providerId="ADAL" clId="{7AA597C8-C945-4158-9B56-C1AB0832F0BF}" dt="2022-04-05T04:11:33.809" v="11" actId="47"/>
        <pc:sldMkLst>
          <pc:docMk/>
          <pc:sldMk cId="1447815874" sldId="271"/>
        </pc:sldMkLst>
      </pc:sldChg>
      <pc:sldChg chg="del">
        <pc:chgData name="Eadsforth, Kate (Curriculum Support)" userId="d045bf09-5a30-4360-820d-5c06f23fa1ea" providerId="ADAL" clId="{7AA597C8-C945-4158-9B56-C1AB0832F0BF}" dt="2022-04-05T04:11:28.024" v="9" actId="47"/>
        <pc:sldMkLst>
          <pc:docMk/>
          <pc:sldMk cId="3372526462" sldId="277"/>
        </pc:sldMkLst>
      </pc:sldChg>
      <pc:sldChg chg="del">
        <pc:chgData name="Eadsforth, Kate (Curriculum Support)" userId="d045bf09-5a30-4360-820d-5c06f23fa1ea" providerId="ADAL" clId="{7AA597C8-C945-4158-9B56-C1AB0832F0BF}" dt="2022-04-05T04:11:29.709" v="10" actId="47"/>
        <pc:sldMkLst>
          <pc:docMk/>
          <pc:sldMk cId="949889065" sldId="282"/>
        </pc:sldMkLst>
      </pc:sldChg>
      <pc:sldChg chg="addSp modSp">
        <pc:chgData name="Eadsforth, Kate (Curriculum Support)" userId="d045bf09-5a30-4360-820d-5c06f23fa1ea" providerId="ADAL" clId="{7AA597C8-C945-4158-9B56-C1AB0832F0BF}" dt="2022-04-06T01:27:52.569" v="1961"/>
        <pc:sldMkLst>
          <pc:docMk/>
          <pc:sldMk cId="1422690129" sldId="285"/>
        </pc:sldMkLst>
        <pc:spChg chg="add mod">
          <ac:chgData name="Eadsforth, Kate (Curriculum Support)" userId="d045bf09-5a30-4360-820d-5c06f23fa1ea" providerId="ADAL" clId="{7AA597C8-C945-4158-9B56-C1AB0832F0BF}" dt="2022-04-06T01:27:52.569" v="1961"/>
          <ac:spMkLst>
            <pc:docMk/>
            <pc:sldMk cId="1422690129" sldId="285"/>
            <ac:spMk id="2" creationId="{04282CFC-D27C-4FB6-B165-B61A4B2C08B7}"/>
          </ac:spMkLst>
        </pc:spChg>
      </pc:sldChg>
      <pc:sldChg chg="addSp modSp">
        <pc:chgData name="Eadsforth, Kate (Curriculum Support)" userId="d045bf09-5a30-4360-820d-5c06f23fa1ea" providerId="ADAL" clId="{7AA597C8-C945-4158-9B56-C1AB0832F0BF}" dt="2022-04-06T01:27:15.694" v="1950"/>
        <pc:sldMkLst>
          <pc:docMk/>
          <pc:sldMk cId="4260628335" sldId="286"/>
        </pc:sldMkLst>
        <pc:spChg chg="add mod">
          <ac:chgData name="Eadsforth, Kate (Curriculum Support)" userId="d045bf09-5a30-4360-820d-5c06f23fa1ea" providerId="ADAL" clId="{7AA597C8-C945-4158-9B56-C1AB0832F0BF}" dt="2022-04-06T01:27:15.694" v="1950"/>
          <ac:spMkLst>
            <pc:docMk/>
            <pc:sldMk cId="4260628335" sldId="286"/>
            <ac:spMk id="5" creationId="{09EA71F2-96D3-4DF0-BCF2-0647FD59A1DE}"/>
          </ac:spMkLst>
        </pc:spChg>
      </pc:sldChg>
      <pc:sldChg chg="addSp delSp modSp mod">
        <pc:chgData name="Eadsforth, Kate (Curriculum Support)" userId="d045bf09-5a30-4360-820d-5c06f23fa1ea" providerId="ADAL" clId="{7AA597C8-C945-4158-9B56-C1AB0832F0BF}" dt="2022-04-08T01:22:56.038" v="2548" actId="20577"/>
        <pc:sldMkLst>
          <pc:docMk/>
          <pc:sldMk cId="2208171692" sldId="287"/>
        </pc:sldMkLst>
        <pc:spChg chg="del">
          <ac:chgData name="Eadsforth, Kate (Curriculum Support)" userId="d045bf09-5a30-4360-820d-5c06f23fa1ea" providerId="ADAL" clId="{7AA597C8-C945-4158-9B56-C1AB0832F0BF}" dt="2022-04-05T05:32:18.104" v="1901"/>
          <ac:spMkLst>
            <pc:docMk/>
            <pc:sldMk cId="2208171692" sldId="287"/>
            <ac:spMk id="3" creationId="{AB9BDBB3-B0CB-4293-95C9-DF9D3FA6EE67}"/>
          </ac:spMkLst>
        </pc:spChg>
        <pc:spChg chg="add del mod">
          <ac:chgData name="Eadsforth, Kate (Curriculum Support)" userId="d045bf09-5a30-4360-820d-5c06f23fa1ea" providerId="ADAL" clId="{7AA597C8-C945-4158-9B56-C1AB0832F0BF}" dt="2022-04-06T01:24:19.604" v="1918"/>
          <ac:spMkLst>
            <pc:docMk/>
            <pc:sldMk cId="2208171692" sldId="287"/>
            <ac:spMk id="4" creationId="{F20EFAAA-AC4A-4AC1-8A5A-587456CE4663}"/>
          </ac:spMkLst>
        </pc:spChg>
        <pc:spChg chg="add mod">
          <ac:chgData name="Eadsforth, Kate (Curriculum Support)" userId="d045bf09-5a30-4360-820d-5c06f23fa1ea" providerId="ADAL" clId="{7AA597C8-C945-4158-9B56-C1AB0832F0BF}" dt="2022-04-06T01:20:36.380" v="1905"/>
          <ac:spMkLst>
            <pc:docMk/>
            <pc:sldMk cId="2208171692" sldId="287"/>
            <ac:spMk id="6" creationId="{F9987774-ECF4-4CF5-822C-5F28A0B24F1C}"/>
          </ac:spMkLst>
        </pc:spChg>
        <pc:spChg chg="add del mod">
          <ac:chgData name="Eadsforth, Kate (Curriculum Support)" userId="d045bf09-5a30-4360-820d-5c06f23fa1ea" providerId="ADAL" clId="{7AA597C8-C945-4158-9B56-C1AB0832F0BF}" dt="2022-04-06T01:23:26.251" v="1914"/>
          <ac:spMkLst>
            <pc:docMk/>
            <pc:sldMk cId="2208171692" sldId="287"/>
            <ac:spMk id="8" creationId="{2B28C16E-3A56-427F-87C6-5B5B5111E28A}"/>
          </ac:spMkLst>
        </pc:spChg>
        <pc:graphicFrameChg chg="add del mod modGraphic">
          <ac:chgData name="Eadsforth, Kate (Curriculum Support)" userId="d045bf09-5a30-4360-820d-5c06f23fa1ea" providerId="ADAL" clId="{7AA597C8-C945-4158-9B56-C1AB0832F0BF}" dt="2022-04-06T01:23:19.249" v="1912" actId="478"/>
          <ac:graphicFrameMkLst>
            <pc:docMk/>
            <pc:sldMk cId="2208171692" sldId="287"/>
            <ac:graphicFrameMk id="5" creationId="{BB6B5728-57AD-43F0-8622-566B0BFB04E7}"/>
          </ac:graphicFrameMkLst>
        </pc:graphicFrameChg>
        <pc:graphicFrameChg chg="add mod modGraphic">
          <ac:chgData name="Eadsforth, Kate (Curriculum Support)" userId="d045bf09-5a30-4360-820d-5c06f23fa1ea" providerId="ADAL" clId="{7AA597C8-C945-4158-9B56-C1AB0832F0BF}" dt="2022-04-08T01:22:56.038" v="2548" actId="20577"/>
          <ac:graphicFrameMkLst>
            <pc:docMk/>
            <pc:sldMk cId="2208171692" sldId="287"/>
            <ac:graphicFrameMk id="9" creationId="{0546A6A4-A7AD-4A56-8609-F7859FBFA455}"/>
          </ac:graphicFrameMkLst>
        </pc:graphicFrameChg>
      </pc:sldChg>
      <pc:sldChg chg="addSp modSp del mod">
        <pc:chgData name="Eadsforth, Kate (Curriculum Support)" userId="d045bf09-5a30-4360-820d-5c06f23fa1ea" providerId="ADAL" clId="{7AA597C8-C945-4158-9B56-C1AB0832F0BF}" dt="2022-04-06T05:44:58.904" v="1966" actId="47"/>
        <pc:sldMkLst>
          <pc:docMk/>
          <pc:sldMk cId="4099865084" sldId="288"/>
        </pc:sldMkLst>
        <pc:spChg chg="mod">
          <ac:chgData name="Eadsforth, Kate (Curriculum Support)" userId="d045bf09-5a30-4360-820d-5c06f23fa1ea" providerId="ADAL" clId="{7AA597C8-C945-4158-9B56-C1AB0832F0BF}" dt="2022-04-06T05:44:50.488" v="1964" actId="21"/>
          <ac:spMkLst>
            <pc:docMk/>
            <pc:sldMk cId="4099865084" sldId="288"/>
            <ac:spMk id="2" creationId="{D04B11CB-A4AA-4BB3-AE5A-874E462C0F69}"/>
          </ac:spMkLst>
        </pc:spChg>
        <pc:spChg chg="add mod">
          <ac:chgData name="Eadsforth, Kate (Curriculum Support)" userId="d045bf09-5a30-4360-820d-5c06f23fa1ea" providerId="ADAL" clId="{7AA597C8-C945-4158-9B56-C1AB0832F0BF}" dt="2022-04-06T01:20:31.192" v="1904"/>
          <ac:spMkLst>
            <pc:docMk/>
            <pc:sldMk cId="4099865084" sldId="288"/>
            <ac:spMk id="5" creationId="{6C057B45-985E-440A-8845-C2A72A3B553F}"/>
          </ac:spMkLst>
        </pc:spChg>
      </pc:sldChg>
      <pc:sldChg chg="addSp modSp del mod">
        <pc:chgData name="Eadsforth, Kate (Curriculum Support)" userId="d045bf09-5a30-4360-820d-5c06f23fa1ea" providerId="ADAL" clId="{7AA597C8-C945-4158-9B56-C1AB0832F0BF}" dt="2022-04-06T05:52:05.106" v="2051" actId="47"/>
        <pc:sldMkLst>
          <pc:docMk/>
          <pc:sldMk cId="3899296163" sldId="290"/>
        </pc:sldMkLst>
        <pc:spChg chg="mod">
          <ac:chgData name="Eadsforth, Kate (Curriculum Support)" userId="d045bf09-5a30-4360-820d-5c06f23fa1ea" providerId="ADAL" clId="{7AA597C8-C945-4158-9B56-C1AB0832F0BF}" dt="2022-04-05T04:44:21.390" v="182" actId="20577"/>
          <ac:spMkLst>
            <pc:docMk/>
            <pc:sldMk cId="3899296163" sldId="290"/>
            <ac:spMk id="2" creationId="{D04B11CB-A4AA-4BB3-AE5A-874E462C0F69}"/>
          </ac:spMkLst>
        </pc:spChg>
        <pc:spChg chg="add mod">
          <ac:chgData name="Eadsforth, Kate (Curriculum Support)" userId="d045bf09-5a30-4360-820d-5c06f23fa1ea" providerId="ADAL" clId="{7AA597C8-C945-4158-9B56-C1AB0832F0BF}" dt="2022-04-06T01:27:33.015" v="1954"/>
          <ac:spMkLst>
            <pc:docMk/>
            <pc:sldMk cId="3899296163" sldId="290"/>
            <ac:spMk id="5" creationId="{757523C5-B2B8-4B35-A2AA-5DB460FFC5C2}"/>
          </ac:spMkLst>
        </pc:spChg>
      </pc:sldChg>
      <pc:sldChg chg="addSp modSp mod">
        <pc:chgData name="Eadsforth, Kate (Curriculum Support)" userId="d045bf09-5a30-4360-820d-5c06f23fa1ea" providerId="ADAL" clId="{7AA597C8-C945-4158-9B56-C1AB0832F0BF}" dt="2022-04-07T00:35:26.127" v="2165" actId="5793"/>
        <pc:sldMkLst>
          <pc:docMk/>
          <pc:sldMk cId="2218482195" sldId="291"/>
        </pc:sldMkLst>
        <pc:spChg chg="mod">
          <ac:chgData name="Eadsforth, Kate (Curriculum Support)" userId="d045bf09-5a30-4360-820d-5c06f23fa1ea" providerId="ADAL" clId="{7AA597C8-C945-4158-9B56-C1AB0832F0BF}" dt="2022-04-07T00:35:26.127" v="2165" actId="5793"/>
          <ac:spMkLst>
            <pc:docMk/>
            <pc:sldMk cId="2218482195" sldId="291"/>
            <ac:spMk id="3" creationId="{AB9BDBB3-B0CB-4293-95C9-DF9D3FA6EE67}"/>
          </ac:spMkLst>
        </pc:spChg>
        <pc:spChg chg="add mod">
          <ac:chgData name="Eadsforth, Kate (Curriculum Support)" userId="d045bf09-5a30-4360-820d-5c06f23fa1ea" providerId="ADAL" clId="{7AA597C8-C945-4158-9B56-C1AB0832F0BF}" dt="2022-04-06T01:27:46.124" v="1959"/>
          <ac:spMkLst>
            <pc:docMk/>
            <pc:sldMk cId="2218482195" sldId="291"/>
            <ac:spMk id="5" creationId="{3D046176-6CFF-407B-8A07-16DEED65965B}"/>
          </ac:spMkLst>
        </pc:spChg>
      </pc:sldChg>
      <pc:sldChg chg="addSp modSp del">
        <pc:chgData name="Eadsforth, Kate (Curriculum Support)" userId="d045bf09-5a30-4360-820d-5c06f23fa1ea" providerId="ADAL" clId="{7AA597C8-C945-4158-9B56-C1AB0832F0BF}" dt="2022-04-08T05:33:36.640" v="2664" actId="47"/>
        <pc:sldMkLst>
          <pc:docMk/>
          <pc:sldMk cId="2904459304" sldId="292"/>
        </pc:sldMkLst>
        <pc:spChg chg="add mod">
          <ac:chgData name="Eadsforth, Kate (Curriculum Support)" userId="d045bf09-5a30-4360-820d-5c06f23fa1ea" providerId="ADAL" clId="{7AA597C8-C945-4158-9B56-C1AB0832F0BF}" dt="2022-04-06T01:27:47.789" v="1960"/>
          <ac:spMkLst>
            <pc:docMk/>
            <pc:sldMk cId="2904459304" sldId="292"/>
            <ac:spMk id="6" creationId="{6D12E9CB-8438-4D1A-B8F6-2071A9D0A5FA}"/>
          </ac:spMkLst>
        </pc:spChg>
      </pc:sldChg>
      <pc:sldChg chg="del">
        <pc:chgData name="Eadsforth, Kate (Curriculum Support)" userId="d045bf09-5a30-4360-820d-5c06f23fa1ea" providerId="ADAL" clId="{7AA597C8-C945-4158-9B56-C1AB0832F0BF}" dt="2022-04-05T04:11:08.877" v="7" actId="47"/>
        <pc:sldMkLst>
          <pc:docMk/>
          <pc:sldMk cId="1121514500" sldId="293"/>
        </pc:sldMkLst>
      </pc:sldChg>
      <pc:sldChg chg="del">
        <pc:chgData name="Eadsforth, Kate (Curriculum Support)" userId="d045bf09-5a30-4360-820d-5c06f23fa1ea" providerId="ADAL" clId="{7AA597C8-C945-4158-9B56-C1AB0832F0BF}" dt="2022-04-05T04:11:14.598" v="8" actId="47"/>
        <pc:sldMkLst>
          <pc:docMk/>
          <pc:sldMk cId="3249534116" sldId="295"/>
        </pc:sldMkLst>
      </pc:sldChg>
      <pc:sldChg chg="delSp add del mod">
        <pc:chgData name="Eadsforth, Kate (Curriculum Support)" userId="d045bf09-5a30-4360-820d-5c06f23fa1ea" providerId="ADAL" clId="{7AA597C8-C945-4158-9B56-C1AB0832F0BF}" dt="2022-04-05T05:33:35.407" v="1902" actId="47"/>
        <pc:sldMkLst>
          <pc:docMk/>
          <pc:sldMk cId="2519498003" sldId="296"/>
        </pc:sldMkLst>
        <pc:graphicFrameChg chg="del">
          <ac:chgData name="Eadsforth, Kate (Curriculum Support)" userId="d045bf09-5a30-4360-820d-5c06f23fa1ea" providerId="ADAL" clId="{7AA597C8-C945-4158-9B56-C1AB0832F0BF}" dt="2022-04-05T05:32:14.917" v="1900" actId="21"/>
          <ac:graphicFrameMkLst>
            <pc:docMk/>
            <pc:sldMk cId="2519498003" sldId="296"/>
            <ac:graphicFrameMk id="4" creationId="{1685AC40-4031-4476-9E74-03754FD174D7}"/>
          </ac:graphicFrameMkLst>
        </pc:graphicFrameChg>
      </pc:sldChg>
      <pc:sldChg chg="modSp add del mod">
        <pc:chgData name="Eadsforth, Kate (Curriculum Support)" userId="d045bf09-5a30-4360-820d-5c06f23fa1ea" providerId="ADAL" clId="{7AA597C8-C945-4158-9B56-C1AB0832F0BF}" dt="2022-04-05T04:16:48.280" v="57" actId="47"/>
        <pc:sldMkLst>
          <pc:docMk/>
          <pc:sldMk cId="122509992" sldId="297"/>
        </pc:sldMkLst>
        <pc:spChg chg="mod">
          <ac:chgData name="Eadsforth, Kate (Curriculum Support)" userId="d045bf09-5a30-4360-820d-5c06f23fa1ea" providerId="ADAL" clId="{7AA597C8-C945-4158-9B56-C1AB0832F0BF}" dt="2022-04-05T04:16:12.423" v="52" actId="21"/>
          <ac:spMkLst>
            <pc:docMk/>
            <pc:sldMk cId="122509992" sldId="297"/>
            <ac:spMk id="3" creationId="{E1FFA50C-7AA0-4375-B95E-FD3886CC8CE4}"/>
          </ac:spMkLst>
        </pc:spChg>
      </pc:sldChg>
      <pc:sldChg chg="add del ord">
        <pc:chgData name="Eadsforth, Kate (Curriculum Support)" userId="d045bf09-5a30-4360-820d-5c06f23fa1ea" providerId="ADAL" clId="{7AA597C8-C945-4158-9B56-C1AB0832F0BF}" dt="2022-04-05T04:11:02.639" v="6" actId="47"/>
        <pc:sldMkLst>
          <pc:docMk/>
          <pc:sldMk cId="1702314693" sldId="297"/>
        </pc:sldMkLst>
      </pc:sldChg>
      <pc:sldChg chg="addSp modSp add mod modClrScheme addCm modCm chgLayout">
        <pc:chgData name="Eadsforth, Kate (Curriculum Support)" userId="d045bf09-5a30-4360-820d-5c06f23fa1ea" providerId="ADAL" clId="{7AA597C8-C945-4158-9B56-C1AB0832F0BF}" dt="2022-04-06T01:27:26.396" v="1952"/>
        <pc:sldMkLst>
          <pc:docMk/>
          <pc:sldMk cId="45654068" sldId="298"/>
        </pc:sldMkLst>
        <pc:spChg chg="mod ord">
          <ac:chgData name="Eadsforth, Kate (Curriculum Support)" userId="d045bf09-5a30-4360-820d-5c06f23fa1ea" providerId="ADAL" clId="{7AA597C8-C945-4158-9B56-C1AB0832F0BF}" dt="2022-04-05T04:16:20.534" v="53" actId="700"/>
          <ac:spMkLst>
            <pc:docMk/>
            <pc:sldMk cId="45654068" sldId="298"/>
            <ac:spMk id="2" creationId="{20E0FE70-4734-4785-AB1D-3B8944F59A1C}"/>
          </ac:spMkLst>
        </pc:spChg>
        <pc:spChg chg="mod ord">
          <ac:chgData name="Eadsforth, Kate (Curriculum Support)" userId="d045bf09-5a30-4360-820d-5c06f23fa1ea" providerId="ADAL" clId="{7AA597C8-C945-4158-9B56-C1AB0832F0BF}" dt="2022-04-05T04:17:35.322" v="65" actId="14100"/>
          <ac:spMkLst>
            <pc:docMk/>
            <pc:sldMk cId="45654068" sldId="298"/>
            <ac:spMk id="3" creationId="{C3722344-9081-4A5A-A658-5605A80B4540}"/>
          </ac:spMkLst>
        </pc:spChg>
        <pc:spChg chg="add mod">
          <ac:chgData name="Eadsforth, Kate (Curriculum Support)" userId="d045bf09-5a30-4360-820d-5c06f23fa1ea" providerId="ADAL" clId="{7AA597C8-C945-4158-9B56-C1AB0832F0BF}" dt="2022-04-06T01:27:26.396" v="1952"/>
          <ac:spMkLst>
            <pc:docMk/>
            <pc:sldMk cId="45654068" sldId="298"/>
            <ac:spMk id="4" creationId="{A02E9BDC-9B9E-4A21-B4F7-37DB1BEC795A}"/>
          </ac:spMkLst>
        </pc:spChg>
      </pc:sldChg>
      <pc:sldChg chg="addSp modSp add mod modClrScheme chgLayout">
        <pc:chgData name="Eadsforth, Kate (Curriculum Support)" userId="d045bf09-5a30-4360-820d-5c06f23fa1ea" providerId="ADAL" clId="{7AA597C8-C945-4158-9B56-C1AB0832F0BF}" dt="2022-04-07T01:34:04.400" v="2312" actId="27636"/>
        <pc:sldMkLst>
          <pc:docMk/>
          <pc:sldMk cId="1675765182" sldId="299"/>
        </pc:sldMkLst>
        <pc:spChg chg="mod ord">
          <ac:chgData name="Eadsforth, Kate (Curriculum Support)" userId="d045bf09-5a30-4360-820d-5c06f23fa1ea" providerId="ADAL" clId="{7AA597C8-C945-4158-9B56-C1AB0832F0BF}" dt="2022-04-07T00:36:12.221" v="2166" actId="255"/>
          <ac:spMkLst>
            <pc:docMk/>
            <pc:sldMk cId="1675765182" sldId="299"/>
            <ac:spMk id="2" creationId="{C878E2A1-9833-45F7-B30A-E09943AAB59D}"/>
          </ac:spMkLst>
        </pc:spChg>
        <pc:spChg chg="mod ord">
          <ac:chgData name="Eadsforth, Kate (Curriculum Support)" userId="d045bf09-5a30-4360-820d-5c06f23fa1ea" providerId="ADAL" clId="{7AA597C8-C945-4158-9B56-C1AB0832F0BF}" dt="2022-04-07T01:34:04.400" v="2312" actId="27636"/>
          <ac:spMkLst>
            <pc:docMk/>
            <pc:sldMk cId="1675765182" sldId="299"/>
            <ac:spMk id="3" creationId="{DA2F6329-214D-445E-9CCE-B0672402DFFE}"/>
          </ac:spMkLst>
        </pc:spChg>
        <pc:spChg chg="add mod">
          <ac:chgData name="Eadsforth, Kate (Curriculum Support)" userId="d045bf09-5a30-4360-820d-5c06f23fa1ea" providerId="ADAL" clId="{7AA597C8-C945-4158-9B56-C1AB0832F0BF}" dt="2022-04-06T01:27:28.693" v="1953"/>
          <ac:spMkLst>
            <pc:docMk/>
            <pc:sldMk cId="1675765182" sldId="299"/>
            <ac:spMk id="4" creationId="{1A4C796A-1DF9-4927-B4BA-866C1136D8CD}"/>
          </ac:spMkLst>
        </pc:spChg>
      </pc:sldChg>
      <pc:sldChg chg="addSp modSp new del mod">
        <pc:chgData name="Eadsforth, Kate (Curriculum Support)" userId="d045bf09-5a30-4360-820d-5c06f23fa1ea" providerId="ADAL" clId="{7AA597C8-C945-4158-9B56-C1AB0832F0BF}" dt="2022-04-06T05:52:14.209" v="2053" actId="47"/>
        <pc:sldMkLst>
          <pc:docMk/>
          <pc:sldMk cId="851596602" sldId="300"/>
        </pc:sldMkLst>
        <pc:spChg chg="mod">
          <ac:chgData name="Eadsforth, Kate (Curriculum Support)" userId="d045bf09-5a30-4360-820d-5c06f23fa1ea" providerId="ADAL" clId="{7AA597C8-C945-4158-9B56-C1AB0832F0BF}" dt="2022-04-05T04:44:06.345" v="169" actId="20577"/>
          <ac:spMkLst>
            <pc:docMk/>
            <pc:sldMk cId="851596602" sldId="300"/>
            <ac:spMk id="2" creationId="{1B094462-0376-49A7-9F0D-181DB8AEB43E}"/>
          </ac:spMkLst>
        </pc:spChg>
        <pc:spChg chg="add mod">
          <ac:chgData name="Eadsforth, Kate (Curriculum Support)" userId="d045bf09-5a30-4360-820d-5c06f23fa1ea" providerId="ADAL" clId="{7AA597C8-C945-4158-9B56-C1AB0832F0BF}" dt="2022-04-06T01:27:36.776" v="1955"/>
          <ac:spMkLst>
            <pc:docMk/>
            <pc:sldMk cId="851596602" sldId="300"/>
            <ac:spMk id="4" creationId="{6E36A1B1-A06F-4501-8DBD-CE158415E99D}"/>
          </ac:spMkLst>
        </pc:spChg>
      </pc:sldChg>
      <pc:sldChg chg="addSp modSp new del mod">
        <pc:chgData name="Eadsforth, Kate (Curriculum Support)" userId="d045bf09-5a30-4360-820d-5c06f23fa1ea" providerId="ADAL" clId="{7AA597C8-C945-4158-9B56-C1AB0832F0BF}" dt="2022-04-06T05:52:16.170" v="2054" actId="47"/>
        <pc:sldMkLst>
          <pc:docMk/>
          <pc:sldMk cId="4272974718" sldId="301"/>
        </pc:sldMkLst>
        <pc:spChg chg="mod">
          <ac:chgData name="Eadsforth, Kate (Curriculum Support)" userId="d045bf09-5a30-4360-820d-5c06f23fa1ea" providerId="ADAL" clId="{7AA597C8-C945-4158-9B56-C1AB0832F0BF}" dt="2022-04-05T04:47:45.082" v="547" actId="20577"/>
          <ac:spMkLst>
            <pc:docMk/>
            <pc:sldMk cId="4272974718" sldId="301"/>
            <ac:spMk id="2" creationId="{963EAAD8-21C5-47B1-B038-844EAAD5B76F}"/>
          </ac:spMkLst>
        </pc:spChg>
        <pc:spChg chg="mod">
          <ac:chgData name="Eadsforth, Kate (Curriculum Support)" userId="d045bf09-5a30-4360-820d-5c06f23fa1ea" providerId="ADAL" clId="{7AA597C8-C945-4158-9B56-C1AB0832F0BF}" dt="2022-04-05T04:48:12.274" v="637" actId="20577"/>
          <ac:spMkLst>
            <pc:docMk/>
            <pc:sldMk cId="4272974718" sldId="301"/>
            <ac:spMk id="3" creationId="{67A17227-F9AC-4104-A85B-DA27AE7EB380}"/>
          </ac:spMkLst>
        </pc:spChg>
        <pc:spChg chg="add mod">
          <ac:chgData name="Eadsforth, Kate (Curriculum Support)" userId="d045bf09-5a30-4360-820d-5c06f23fa1ea" providerId="ADAL" clId="{7AA597C8-C945-4158-9B56-C1AB0832F0BF}" dt="2022-04-06T01:27:39.091" v="1956"/>
          <ac:spMkLst>
            <pc:docMk/>
            <pc:sldMk cId="4272974718" sldId="301"/>
            <ac:spMk id="4" creationId="{155CFAEE-A0DD-4C5B-9D6C-79BC2958D423}"/>
          </ac:spMkLst>
        </pc:spChg>
      </pc:sldChg>
      <pc:sldChg chg="addSp modSp new mod">
        <pc:chgData name="Eadsforth, Kate (Curriculum Support)" userId="d045bf09-5a30-4360-820d-5c06f23fa1ea" providerId="ADAL" clId="{7AA597C8-C945-4158-9B56-C1AB0832F0BF}" dt="2022-04-07T00:36:42.084" v="2167" actId="255"/>
        <pc:sldMkLst>
          <pc:docMk/>
          <pc:sldMk cId="3576535561" sldId="302"/>
        </pc:sldMkLst>
        <pc:spChg chg="mod">
          <ac:chgData name="Eadsforth, Kate (Curriculum Support)" userId="d045bf09-5a30-4360-820d-5c06f23fa1ea" providerId="ADAL" clId="{7AA597C8-C945-4158-9B56-C1AB0832F0BF}" dt="2022-04-07T00:36:42.084" v="2167" actId="255"/>
          <ac:spMkLst>
            <pc:docMk/>
            <pc:sldMk cId="3576535561" sldId="302"/>
            <ac:spMk id="2" creationId="{7A0593E2-D846-4AE7-B248-A88DC87111B0}"/>
          </ac:spMkLst>
        </pc:spChg>
        <pc:spChg chg="mod">
          <ac:chgData name="Eadsforth, Kate (Curriculum Support)" userId="d045bf09-5a30-4360-820d-5c06f23fa1ea" providerId="ADAL" clId="{7AA597C8-C945-4158-9B56-C1AB0832F0BF}" dt="2022-04-05T04:46:47.750" v="514" actId="20577"/>
          <ac:spMkLst>
            <pc:docMk/>
            <pc:sldMk cId="3576535561" sldId="302"/>
            <ac:spMk id="3" creationId="{7404B47A-FAD9-49F6-BD91-82BC28FD7ABB}"/>
          </ac:spMkLst>
        </pc:spChg>
        <pc:spChg chg="add mod">
          <ac:chgData name="Eadsforth, Kate (Curriculum Support)" userId="d045bf09-5a30-4360-820d-5c06f23fa1ea" providerId="ADAL" clId="{7AA597C8-C945-4158-9B56-C1AB0832F0BF}" dt="2022-04-06T01:27:21.394" v="1951"/>
          <ac:spMkLst>
            <pc:docMk/>
            <pc:sldMk cId="3576535561" sldId="302"/>
            <ac:spMk id="4" creationId="{366987E2-8399-45B1-862F-227AB1FD2C0E}"/>
          </ac:spMkLst>
        </pc:spChg>
      </pc:sldChg>
      <pc:sldChg chg="addSp modSp new mod">
        <pc:chgData name="Eadsforth, Kate (Curriculum Support)" userId="d045bf09-5a30-4360-820d-5c06f23fa1ea" providerId="ADAL" clId="{7AA597C8-C945-4158-9B56-C1AB0832F0BF}" dt="2022-04-06T23:58:39.220" v="2161" actId="404"/>
        <pc:sldMkLst>
          <pc:docMk/>
          <pc:sldMk cId="2441172995" sldId="303"/>
        </pc:sldMkLst>
        <pc:spChg chg="mod">
          <ac:chgData name="Eadsforth, Kate (Curriculum Support)" userId="d045bf09-5a30-4360-820d-5c06f23fa1ea" providerId="ADAL" clId="{7AA597C8-C945-4158-9B56-C1AB0832F0BF}" dt="2022-04-06T23:58:39.220" v="2161" actId="404"/>
          <ac:spMkLst>
            <pc:docMk/>
            <pc:sldMk cId="2441172995" sldId="303"/>
            <ac:spMk id="2" creationId="{1B66DB83-9F64-4A9E-A503-E8759A2119BB}"/>
          </ac:spMkLst>
        </pc:spChg>
        <pc:spChg chg="mod">
          <ac:chgData name="Eadsforth, Kate (Curriculum Support)" userId="d045bf09-5a30-4360-820d-5c06f23fa1ea" providerId="ADAL" clId="{7AA597C8-C945-4158-9B56-C1AB0832F0BF}" dt="2022-04-05T04:49:12.163" v="833" actId="20577"/>
          <ac:spMkLst>
            <pc:docMk/>
            <pc:sldMk cId="2441172995" sldId="303"/>
            <ac:spMk id="3" creationId="{DA71C8FD-0D86-41AC-979D-8667AE6A5FF4}"/>
          </ac:spMkLst>
        </pc:spChg>
        <pc:spChg chg="add mod">
          <ac:chgData name="Eadsforth, Kate (Curriculum Support)" userId="d045bf09-5a30-4360-820d-5c06f23fa1ea" providerId="ADAL" clId="{7AA597C8-C945-4158-9B56-C1AB0832F0BF}" dt="2022-04-06T01:27:41.167" v="1957"/>
          <ac:spMkLst>
            <pc:docMk/>
            <pc:sldMk cId="2441172995" sldId="303"/>
            <ac:spMk id="4" creationId="{57BA4EC6-D6BD-42B5-8D70-011813F722CD}"/>
          </ac:spMkLst>
        </pc:spChg>
      </pc:sldChg>
      <pc:sldChg chg="addSp modSp new del mod modNotesTx">
        <pc:chgData name="Eadsforth, Kate (Curriculum Support)" userId="d045bf09-5a30-4360-820d-5c06f23fa1ea" providerId="ADAL" clId="{7AA597C8-C945-4158-9B56-C1AB0832F0BF}" dt="2022-04-06T05:53:37.238" v="2081" actId="47"/>
        <pc:sldMkLst>
          <pc:docMk/>
          <pc:sldMk cId="1617583451" sldId="304"/>
        </pc:sldMkLst>
        <pc:spChg chg="mod">
          <ac:chgData name="Eadsforth, Kate (Curriculum Support)" userId="d045bf09-5a30-4360-820d-5c06f23fa1ea" providerId="ADAL" clId="{7AA597C8-C945-4158-9B56-C1AB0832F0BF}" dt="2022-04-05T05:11:13.216" v="1046" actId="20577"/>
          <ac:spMkLst>
            <pc:docMk/>
            <pc:sldMk cId="1617583451" sldId="304"/>
            <ac:spMk id="2" creationId="{815DAAB8-984B-4970-847F-B1786CC16D7F}"/>
          </ac:spMkLst>
        </pc:spChg>
        <pc:spChg chg="mod">
          <ac:chgData name="Eadsforth, Kate (Curriculum Support)" userId="d045bf09-5a30-4360-820d-5c06f23fa1ea" providerId="ADAL" clId="{7AA597C8-C945-4158-9B56-C1AB0832F0BF}" dt="2022-04-05T05:26:24.163" v="1271" actId="20577"/>
          <ac:spMkLst>
            <pc:docMk/>
            <pc:sldMk cId="1617583451" sldId="304"/>
            <ac:spMk id="3" creationId="{EBA394C9-CEDD-4619-9F1B-3CBB93A1066E}"/>
          </ac:spMkLst>
        </pc:spChg>
        <pc:spChg chg="add mod">
          <ac:chgData name="Eadsforth, Kate (Curriculum Support)" userId="d045bf09-5a30-4360-820d-5c06f23fa1ea" providerId="ADAL" clId="{7AA597C8-C945-4158-9B56-C1AB0832F0BF}" dt="2022-04-06T01:27:43.621" v="1958"/>
          <ac:spMkLst>
            <pc:docMk/>
            <pc:sldMk cId="1617583451" sldId="304"/>
            <ac:spMk id="4" creationId="{C819CDA5-4563-4F26-A731-80532D21F423}"/>
          </ac:spMkLst>
        </pc:spChg>
      </pc:sldChg>
      <pc:sldChg chg="del">
        <pc:chgData name="Eadsforth, Kate (Curriculum Support)" userId="d045bf09-5a30-4360-820d-5c06f23fa1ea" providerId="ADAL" clId="{7AA597C8-C945-4158-9B56-C1AB0832F0BF}" dt="2022-04-06T05:45:58.640" v="1967" actId="47"/>
        <pc:sldMkLst>
          <pc:docMk/>
          <pc:sldMk cId="1304672576" sldId="305"/>
        </pc:sldMkLst>
      </pc:sldChg>
      <pc:sldChg chg="addSp delSp modSp mod modClrScheme chgLayout">
        <pc:chgData name="Eadsforth, Kate (Curriculum Support)" userId="d045bf09-5a30-4360-820d-5c06f23fa1ea" providerId="ADAL" clId="{7AA597C8-C945-4158-9B56-C1AB0832F0BF}" dt="2022-04-08T05:08:59.860" v="2555" actId="1076"/>
        <pc:sldMkLst>
          <pc:docMk/>
          <pc:sldMk cId="3289345302" sldId="307"/>
        </pc:sldMkLst>
        <pc:spChg chg="mod ord">
          <ac:chgData name="Eadsforth, Kate (Curriculum Support)" userId="d045bf09-5a30-4360-820d-5c06f23fa1ea" providerId="ADAL" clId="{7AA597C8-C945-4158-9B56-C1AB0832F0BF}" dt="2022-04-07T00:34:23.739" v="2162" actId="255"/>
          <ac:spMkLst>
            <pc:docMk/>
            <pc:sldMk cId="3289345302" sldId="307"/>
            <ac:spMk id="2" creationId="{84FADA09-B707-4A34-9468-790DF30598F0}"/>
          </ac:spMkLst>
        </pc:spChg>
        <pc:spChg chg="mod ord">
          <ac:chgData name="Eadsforth, Kate (Curriculum Support)" userId="d045bf09-5a30-4360-820d-5c06f23fa1ea" providerId="ADAL" clId="{7AA597C8-C945-4158-9B56-C1AB0832F0BF}" dt="2022-04-08T05:08:59.860" v="2555" actId="1076"/>
          <ac:spMkLst>
            <pc:docMk/>
            <pc:sldMk cId="3289345302" sldId="307"/>
            <ac:spMk id="3" creationId="{A362C8C0-B609-40DF-AF13-81C780BDA337}"/>
          </ac:spMkLst>
        </pc:spChg>
        <pc:spChg chg="add del mod">
          <ac:chgData name="Eadsforth, Kate (Curriculum Support)" userId="d045bf09-5a30-4360-820d-5c06f23fa1ea" providerId="ADAL" clId="{7AA597C8-C945-4158-9B56-C1AB0832F0BF}" dt="2022-04-06T23:23:41.371" v="2119" actId="22"/>
          <ac:spMkLst>
            <pc:docMk/>
            <pc:sldMk cId="3289345302" sldId="307"/>
            <ac:spMk id="5" creationId="{D092CB23-079F-4723-A265-67D822831D87}"/>
          </ac:spMkLst>
        </pc:spChg>
        <pc:spChg chg="add mod">
          <ac:chgData name="Eadsforth, Kate (Curriculum Support)" userId="d045bf09-5a30-4360-820d-5c06f23fa1ea" providerId="ADAL" clId="{7AA597C8-C945-4158-9B56-C1AB0832F0BF}" dt="2022-04-06T23:24:14.986" v="2124" actId="1076"/>
          <ac:spMkLst>
            <pc:docMk/>
            <pc:sldMk cId="3289345302" sldId="307"/>
            <ac:spMk id="7" creationId="{EC24E4EE-B69F-4620-BB35-70ED969C4ECF}"/>
          </ac:spMkLst>
        </pc:spChg>
      </pc:sldChg>
      <pc:sldChg chg="addSp modSp mod modClrScheme chgLayout">
        <pc:chgData name="Eadsforth, Kate (Curriculum Support)" userId="d045bf09-5a30-4360-820d-5c06f23fa1ea" providerId="ADAL" clId="{7AA597C8-C945-4158-9B56-C1AB0832F0BF}" dt="2022-04-07T01:28:09.389" v="2276" actId="12"/>
        <pc:sldMkLst>
          <pc:docMk/>
          <pc:sldMk cId="2162251455" sldId="308"/>
        </pc:sldMkLst>
        <pc:spChg chg="mod ord">
          <ac:chgData name="Eadsforth, Kate (Curriculum Support)" userId="d045bf09-5a30-4360-820d-5c06f23fa1ea" providerId="ADAL" clId="{7AA597C8-C945-4158-9B56-C1AB0832F0BF}" dt="2022-04-07T00:34:36.682" v="2163" actId="255"/>
          <ac:spMkLst>
            <pc:docMk/>
            <pc:sldMk cId="2162251455" sldId="308"/>
            <ac:spMk id="2" creationId="{5CF19FDC-B714-4AFC-A1C3-7BE10CFC7D08}"/>
          </ac:spMkLst>
        </pc:spChg>
        <pc:spChg chg="mod ord">
          <ac:chgData name="Eadsforth, Kate (Curriculum Support)" userId="d045bf09-5a30-4360-820d-5c06f23fa1ea" providerId="ADAL" clId="{7AA597C8-C945-4158-9B56-C1AB0832F0BF}" dt="2022-04-07T01:28:09.389" v="2276" actId="12"/>
          <ac:spMkLst>
            <pc:docMk/>
            <pc:sldMk cId="2162251455" sldId="308"/>
            <ac:spMk id="3" creationId="{CBCF168F-EBED-4577-9B91-43BA64811451}"/>
          </ac:spMkLst>
        </pc:spChg>
        <pc:spChg chg="add mod">
          <ac:chgData name="Eadsforth, Kate (Curriculum Support)" userId="d045bf09-5a30-4360-820d-5c06f23fa1ea" providerId="ADAL" clId="{7AA597C8-C945-4158-9B56-C1AB0832F0BF}" dt="2022-04-06T23:25:31.409" v="2134"/>
          <ac:spMkLst>
            <pc:docMk/>
            <pc:sldMk cId="2162251455" sldId="308"/>
            <ac:spMk id="4" creationId="{DAD5836E-2F54-4CAB-8F0D-FF2CB1178398}"/>
          </ac:spMkLst>
        </pc:spChg>
      </pc:sldChg>
      <pc:sldChg chg="addSp delSp modSp mod modClrScheme chgLayout">
        <pc:chgData name="Eadsforth, Kate (Curriculum Support)" userId="d045bf09-5a30-4360-820d-5c06f23fa1ea" providerId="ADAL" clId="{7AA597C8-C945-4158-9B56-C1AB0832F0BF}" dt="2022-04-06T23:27:03.802" v="2149" actId="478"/>
        <pc:sldMkLst>
          <pc:docMk/>
          <pc:sldMk cId="2668832620" sldId="309"/>
        </pc:sldMkLst>
        <pc:spChg chg="del mod ord">
          <ac:chgData name="Eadsforth, Kate (Curriculum Support)" userId="d045bf09-5a30-4360-820d-5c06f23fa1ea" providerId="ADAL" clId="{7AA597C8-C945-4158-9B56-C1AB0832F0BF}" dt="2022-04-06T23:26:42.231" v="2146" actId="700"/>
          <ac:spMkLst>
            <pc:docMk/>
            <pc:sldMk cId="2668832620" sldId="309"/>
            <ac:spMk id="2" creationId="{AD4C5BC9-D31B-477A-A71D-356980223E69}"/>
          </ac:spMkLst>
        </pc:spChg>
        <pc:spChg chg="mod ord">
          <ac:chgData name="Eadsforth, Kate (Curriculum Support)" userId="d045bf09-5a30-4360-820d-5c06f23fa1ea" providerId="ADAL" clId="{7AA597C8-C945-4158-9B56-C1AB0832F0BF}" dt="2022-04-06T23:26:50.080" v="2147" actId="700"/>
          <ac:spMkLst>
            <pc:docMk/>
            <pc:sldMk cId="2668832620" sldId="309"/>
            <ac:spMk id="3" creationId="{31236B42-ADC2-4C02-9613-25403B707A51}"/>
          </ac:spMkLst>
        </pc:spChg>
        <pc:spChg chg="add del mod ord">
          <ac:chgData name="Eadsforth, Kate (Curriculum Support)" userId="d045bf09-5a30-4360-820d-5c06f23fa1ea" providerId="ADAL" clId="{7AA597C8-C945-4158-9B56-C1AB0832F0BF}" dt="2022-04-06T23:26:50.080" v="2147" actId="700"/>
          <ac:spMkLst>
            <pc:docMk/>
            <pc:sldMk cId="2668832620" sldId="309"/>
            <ac:spMk id="4" creationId="{88F707BC-E278-4993-9603-F9143CD6F93B}"/>
          </ac:spMkLst>
        </pc:spChg>
        <pc:spChg chg="add del mod ord">
          <ac:chgData name="Eadsforth, Kate (Curriculum Support)" userId="d045bf09-5a30-4360-820d-5c06f23fa1ea" providerId="ADAL" clId="{7AA597C8-C945-4158-9B56-C1AB0832F0BF}" dt="2022-04-06T23:26:50.080" v="2147" actId="700"/>
          <ac:spMkLst>
            <pc:docMk/>
            <pc:sldMk cId="2668832620" sldId="309"/>
            <ac:spMk id="5" creationId="{A91A4F42-C42F-45F5-BECE-6797654DE6AF}"/>
          </ac:spMkLst>
        </pc:spChg>
        <pc:spChg chg="add del mod ord">
          <ac:chgData name="Eadsforth, Kate (Curriculum Support)" userId="d045bf09-5a30-4360-820d-5c06f23fa1ea" providerId="ADAL" clId="{7AA597C8-C945-4158-9B56-C1AB0832F0BF}" dt="2022-04-06T23:27:03.802" v="2149" actId="478"/>
          <ac:spMkLst>
            <pc:docMk/>
            <pc:sldMk cId="2668832620" sldId="309"/>
            <ac:spMk id="6" creationId="{33E2F0C7-EDF8-4AA4-8529-F42562DF4846}"/>
          </ac:spMkLst>
        </pc:spChg>
        <pc:spChg chg="add mod">
          <ac:chgData name="Eadsforth, Kate (Curriculum Support)" userId="d045bf09-5a30-4360-820d-5c06f23fa1ea" providerId="ADAL" clId="{7AA597C8-C945-4158-9B56-C1AB0832F0BF}" dt="2022-04-06T23:26:55.255" v="2148"/>
          <ac:spMkLst>
            <pc:docMk/>
            <pc:sldMk cId="2668832620" sldId="309"/>
            <ac:spMk id="7" creationId="{78447E6B-C6B5-4E80-80D9-852D1F090724}"/>
          </ac:spMkLst>
        </pc:spChg>
      </pc:sldChg>
      <pc:sldChg chg="addSp delSp modSp mod modClrScheme addCm modCm chgLayout">
        <pc:chgData name="Eadsforth, Kate (Curriculum Support)" userId="d045bf09-5a30-4360-820d-5c06f23fa1ea" providerId="ADAL" clId="{7AA597C8-C945-4158-9B56-C1AB0832F0BF}" dt="2022-04-08T05:18:30.507" v="2618" actId="1589"/>
        <pc:sldMkLst>
          <pc:docMk/>
          <pc:sldMk cId="1021769815" sldId="310"/>
        </pc:sldMkLst>
        <pc:spChg chg="mod ord">
          <ac:chgData name="Eadsforth, Kate (Curriculum Support)" userId="d045bf09-5a30-4360-820d-5c06f23fa1ea" providerId="ADAL" clId="{7AA597C8-C945-4158-9B56-C1AB0832F0BF}" dt="2022-04-06T23:27:33.546" v="2152" actId="1076"/>
          <ac:spMkLst>
            <pc:docMk/>
            <pc:sldMk cId="1021769815" sldId="310"/>
            <ac:spMk id="2" creationId="{D4E66301-972E-4967-B48E-9DA8B547007E}"/>
          </ac:spMkLst>
        </pc:spChg>
        <pc:spChg chg="add del mod ord">
          <ac:chgData name="Eadsforth, Kate (Curriculum Support)" userId="d045bf09-5a30-4360-820d-5c06f23fa1ea" providerId="ADAL" clId="{7AA597C8-C945-4158-9B56-C1AB0832F0BF}" dt="2022-04-07T01:28:53.178" v="2277" actId="478"/>
          <ac:spMkLst>
            <pc:docMk/>
            <pc:sldMk cId="1021769815" sldId="310"/>
            <ac:spMk id="3" creationId="{6C0E4873-B90D-4D5E-9AD4-7F36DBDCFFD5}"/>
          </ac:spMkLst>
        </pc:spChg>
        <pc:spChg chg="add mod">
          <ac:chgData name="Eadsforth, Kate (Curriculum Support)" userId="d045bf09-5a30-4360-820d-5c06f23fa1ea" providerId="ADAL" clId="{7AA597C8-C945-4158-9B56-C1AB0832F0BF}" dt="2022-04-08T05:17:41.082" v="2613" actId="1076"/>
          <ac:spMkLst>
            <pc:docMk/>
            <pc:sldMk cId="1021769815" sldId="310"/>
            <ac:spMk id="3" creationId="{E10563D5-185E-445F-83D8-B3C7FE0BB028}"/>
          </ac:spMkLst>
        </pc:spChg>
        <pc:spChg chg="mod">
          <ac:chgData name="Eadsforth, Kate (Curriculum Support)" userId="d045bf09-5a30-4360-820d-5c06f23fa1ea" providerId="ADAL" clId="{7AA597C8-C945-4158-9B56-C1AB0832F0BF}" dt="2022-04-08T05:17:08.251" v="2596" actId="14100"/>
          <ac:spMkLst>
            <pc:docMk/>
            <pc:sldMk cId="1021769815" sldId="310"/>
            <ac:spMk id="6" creationId="{6143B7A6-A0A9-4529-83E8-238D92263FAC}"/>
          </ac:spMkLst>
        </pc:spChg>
        <pc:spChg chg="mod">
          <ac:chgData name="Eadsforth, Kate (Curriculum Support)" userId="d045bf09-5a30-4360-820d-5c06f23fa1ea" providerId="ADAL" clId="{7AA597C8-C945-4158-9B56-C1AB0832F0BF}" dt="2022-04-07T01:29:40.784" v="2283" actId="14100"/>
          <ac:spMkLst>
            <pc:docMk/>
            <pc:sldMk cId="1021769815" sldId="310"/>
            <ac:spMk id="7" creationId="{0B6BBF07-B179-4C13-84F1-58EE8A0F06A7}"/>
          </ac:spMkLst>
        </pc:spChg>
        <pc:spChg chg="mod">
          <ac:chgData name="Eadsforth, Kate (Curriculum Support)" userId="d045bf09-5a30-4360-820d-5c06f23fa1ea" providerId="ADAL" clId="{7AA597C8-C945-4158-9B56-C1AB0832F0BF}" dt="2022-04-07T01:29:27.924" v="2282" actId="14100"/>
          <ac:spMkLst>
            <pc:docMk/>
            <pc:sldMk cId="1021769815" sldId="310"/>
            <ac:spMk id="11" creationId="{304E4DC8-C7AE-41AC-8B7E-BC448508F80C}"/>
          </ac:spMkLst>
        </pc:spChg>
        <pc:spChg chg="add mod">
          <ac:chgData name="Eadsforth, Kate (Curriculum Support)" userId="d045bf09-5a30-4360-820d-5c06f23fa1ea" providerId="ADAL" clId="{7AA597C8-C945-4158-9B56-C1AB0832F0BF}" dt="2022-04-08T05:17:36.687" v="2612" actId="1076"/>
          <ac:spMkLst>
            <pc:docMk/>
            <pc:sldMk cId="1021769815" sldId="310"/>
            <ac:spMk id="11" creationId="{F2776DE9-09E2-47E5-BA42-7E7124A0A7A0}"/>
          </ac:spMkLst>
        </pc:spChg>
        <pc:spChg chg="mod">
          <ac:chgData name="Eadsforth, Kate (Curriculum Support)" userId="d045bf09-5a30-4360-820d-5c06f23fa1ea" providerId="ADAL" clId="{7AA597C8-C945-4158-9B56-C1AB0832F0BF}" dt="2022-04-07T01:30:09.044" v="2286" actId="1076"/>
          <ac:spMkLst>
            <pc:docMk/>
            <pc:sldMk cId="1021769815" sldId="310"/>
            <ac:spMk id="13" creationId="{9382D3B9-7FEF-40A2-B72A-C7756E40F31A}"/>
          </ac:spMkLst>
        </pc:spChg>
        <pc:spChg chg="add mod">
          <ac:chgData name="Eadsforth, Kate (Curriculum Support)" userId="d045bf09-5a30-4360-820d-5c06f23fa1ea" providerId="ADAL" clId="{7AA597C8-C945-4158-9B56-C1AB0832F0BF}" dt="2022-04-06T23:27:24.508" v="2151"/>
          <ac:spMkLst>
            <pc:docMk/>
            <pc:sldMk cId="1021769815" sldId="310"/>
            <ac:spMk id="14" creationId="{701AB00B-DDFC-48C3-93FB-F8A2B485C681}"/>
          </ac:spMkLst>
        </pc:spChg>
        <pc:picChg chg="del mod">
          <ac:chgData name="Eadsforth, Kate (Curriculum Support)" userId="d045bf09-5a30-4360-820d-5c06f23fa1ea" providerId="ADAL" clId="{7AA597C8-C945-4158-9B56-C1AB0832F0BF}" dt="2022-04-08T05:12:41.950" v="2557" actId="478"/>
          <ac:picMkLst>
            <pc:docMk/>
            <pc:sldMk cId="1021769815" sldId="310"/>
            <ac:picMk id="10" creationId="{F4336B41-FCE6-4481-9EB4-10692A88179C}"/>
          </ac:picMkLst>
        </pc:picChg>
        <pc:picChg chg="del mod">
          <ac:chgData name="Eadsforth, Kate (Curriculum Support)" userId="d045bf09-5a30-4360-820d-5c06f23fa1ea" providerId="ADAL" clId="{7AA597C8-C945-4158-9B56-C1AB0832F0BF}" dt="2022-04-08T05:16:16.129" v="2589" actId="478"/>
          <ac:picMkLst>
            <pc:docMk/>
            <pc:sldMk cId="1021769815" sldId="310"/>
            <ac:picMk id="12" creationId="{FDCE246B-F770-419A-8F37-6738387CA2BB}"/>
          </ac:picMkLst>
        </pc:picChg>
        <pc:picChg chg="add del">
          <ac:chgData name="Eadsforth, Kate (Curriculum Support)" userId="d045bf09-5a30-4360-820d-5c06f23fa1ea" providerId="ADAL" clId="{7AA597C8-C945-4158-9B56-C1AB0832F0BF}" dt="2022-04-08T05:12:41.950" v="2557" actId="478"/>
          <ac:picMkLst>
            <pc:docMk/>
            <pc:sldMk cId="1021769815" sldId="310"/>
            <ac:picMk id="1026" creationId="{491C19B3-5EA0-4A21-B045-00DEBF039B5E}"/>
          </ac:picMkLst>
        </pc:picChg>
        <pc:picChg chg="add mod">
          <ac:chgData name="Eadsforth, Kate (Curriculum Support)" userId="d045bf09-5a30-4360-820d-5c06f23fa1ea" providerId="ADAL" clId="{7AA597C8-C945-4158-9B56-C1AB0832F0BF}" dt="2022-04-08T05:16:55.701" v="2595" actId="1076"/>
          <ac:picMkLst>
            <pc:docMk/>
            <pc:sldMk cId="1021769815" sldId="310"/>
            <ac:picMk id="1028" creationId="{7BE76D64-38A9-4258-83AF-193933940D76}"/>
          </ac:picMkLst>
        </pc:picChg>
        <pc:picChg chg="add mod">
          <ac:chgData name="Eadsforth, Kate (Curriculum Support)" userId="d045bf09-5a30-4360-820d-5c06f23fa1ea" providerId="ADAL" clId="{7AA597C8-C945-4158-9B56-C1AB0832F0BF}" dt="2022-04-08T05:16:49.269" v="2594" actId="1076"/>
          <ac:picMkLst>
            <pc:docMk/>
            <pc:sldMk cId="1021769815" sldId="310"/>
            <ac:picMk id="1030" creationId="{6B167B69-A297-4462-86A2-CA4110DEE0D0}"/>
          </ac:picMkLst>
        </pc:picChg>
      </pc:sldChg>
      <pc:sldChg chg="addSp delSp modSp mod modClrScheme addCm chgLayout">
        <pc:chgData name="Eadsforth, Kate (Curriculum Support)" userId="d045bf09-5a30-4360-820d-5c06f23fa1ea" providerId="ADAL" clId="{7AA597C8-C945-4158-9B56-C1AB0832F0BF}" dt="2022-04-08T05:26:21.658" v="2653" actId="1076"/>
        <pc:sldMkLst>
          <pc:docMk/>
          <pc:sldMk cId="2865415593" sldId="311"/>
        </pc:sldMkLst>
        <pc:spChg chg="mod ord">
          <ac:chgData name="Eadsforth, Kate (Curriculum Support)" userId="d045bf09-5a30-4360-820d-5c06f23fa1ea" providerId="ADAL" clId="{7AA597C8-C945-4158-9B56-C1AB0832F0BF}" dt="2022-04-07T01:31:14.886" v="2292" actId="1076"/>
          <ac:spMkLst>
            <pc:docMk/>
            <pc:sldMk cId="2865415593" sldId="311"/>
            <ac:spMk id="2" creationId="{98F08D4E-49EB-42F3-9907-E4C9A930E0F1}"/>
          </ac:spMkLst>
        </pc:spChg>
        <pc:spChg chg="add del mod ord">
          <ac:chgData name="Eadsforth, Kate (Curriculum Support)" userId="d045bf09-5a30-4360-820d-5c06f23fa1ea" providerId="ADAL" clId="{7AA597C8-C945-4158-9B56-C1AB0832F0BF}" dt="2022-04-07T01:31:19.887" v="2293" actId="478"/>
          <ac:spMkLst>
            <pc:docMk/>
            <pc:sldMk cId="2865415593" sldId="311"/>
            <ac:spMk id="3" creationId="{9D969F59-209D-46D2-BA3E-4637AEAD7928}"/>
          </ac:spMkLst>
        </pc:spChg>
        <pc:spChg chg="mod">
          <ac:chgData name="Eadsforth, Kate (Curriculum Support)" userId="d045bf09-5a30-4360-820d-5c06f23fa1ea" providerId="ADAL" clId="{7AA597C8-C945-4158-9B56-C1AB0832F0BF}" dt="2022-04-07T01:33:18.418" v="2306" actId="1076"/>
          <ac:spMkLst>
            <pc:docMk/>
            <pc:sldMk cId="2865415593" sldId="311"/>
            <ac:spMk id="5" creationId="{40D28A0A-CE6A-4D03-BFEC-B65CC0DA02AE}"/>
          </ac:spMkLst>
        </pc:spChg>
        <pc:spChg chg="mod">
          <ac:chgData name="Eadsforth, Kate (Curriculum Support)" userId="d045bf09-5a30-4360-820d-5c06f23fa1ea" providerId="ADAL" clId="{7AA597C8-C945-4158-9B56-C1AB0832F0BF}" dt="2022-04-07T01:32:15.736" v="2302" actId="14100"/>
          <ac:spMkLst>
            <pc:docMk/>
            <pc:sldMk cId="2865415593" sldId="311"/>
            <ac:spMk id="6" creationId="{688E4201-3BC5-4BE5-91EC-75B01659524B}"/>
          </ac:spMkLst>
        </pc:spChg>
        <pc:spChg chg="mod">
          <ac:chgData name="Eadsforth, Kate (Curriculum Support)" userId="d045bf09-5a30-4360-820d-5c06f23fa1ea" providerId="ADAL" clId="{7AA597C8-C945-4158-9B56-C1AB0832F0BF}" dt="2022-04-07T01:33:10.015" v="2304" actId="1076"/>
          <ac:spMkLst>
            <pc:docMk/>
            <pc:sldMk cId="2865415593" sldId="311"/>
            <ac:spMk id="7" creationId="{BD67E7AD-744F-420A-9C3B-6DCB182ABB0B}"/>
          </ac:spMkLst>
        </pc:spChg>
        <pc:spChg chg="mod">
          <ac:chgData name="Eadsforth, Kate (Curriculum Support)" userId="d045bf09-5a30-4360-820d-5c06f23fa1ea" providerId="ADAL" clId="{7AA597C8-C945-4158-9B56-C1AB0832F0BF}" dt="2022-04-07T01:33:14.591" v="2305" actId="1076"/>
          <ac:spMkLst>
            <pc:docMk/>
            <pc:sldMk cId="2865415593" sldId="311"/>
            <ac:spMk id="9" creationId="{2B9C0BD5-17A0-4A51-BDC7-45D305FB0340}"/>
          </ac:spMkLst>
        </pc:spChg>
        <pc:spChg chg="mod">
          <ac:chgData name="Eadsforth, Kate (Curriculum Support)" userId="d045bf09-5a30-4360-820d-5c06f23fa1ea" providerId="ADAL" clId="{7AA597C8-C945-4158-9B56-C1AB0832F0BF}" dt="2022-04-07T01:31:46.546" v="2297" actId="1076"/>
          <ac:spMkLst>
            <pc:docMk/>
            <pc:sldMk cId="2865415593" sldId="311"/>
            <ac:spMk id="11" creationId="{732D8A0C-30D7-471D-9B8E-ACAF61C88565}"/>
          </ac:spMkLst>
        </pc:spChg>
        <pc:spChg chg="add mod">
          <ac:chgData name="Eadsforth, Kate (Curriculum Support)" userId="d045bf09-5a30-4360-820d-5c06f23fa1ea" providerId="ADAL" clId="{7AA597C8-C945-4158-9B56-C1AB0832F0BF}" dt="2022-04-08T05:26:21.658" v="2653" actId="1076"/>
          <ac:spMkLst>
            <pc:docMk/>
            <pc:sldMk cId="2865415593" sldId="311"/>
            <ac:spMk id="13" creationId="{58D647B1-8297-415E-A67D-9CD2011AFB1C}"/>
          </ac:spMkLst>
        </pc:spChg>
        <pc:spChg chg="mod">
          <ac:chgData name="Eadsforth, Kate (Curriculum Support)" userId="d045bf09-5a30-4360-820d-5c06f23fa1ea" providerId="ADAL" clId="{7AA597C8-C945-4158-9B56-C1AB0832F0BF}" dt="2022-04-07T01:33:29.921" v="2308" actId="1076"/>
          <ac:spMkLst>
            <pc:docMk/>
            <pc:sldMk cId="2865415593" sldId="311"/>
            <ac:spMk id="13" creationId="{D85DB2B8-FC29-4C94-A4EE-79002873AC69}"/>
          </ac:spMkLst>
        </pc:spChg>
        <pc:spChg chg="add del">
          <ac:chgData name="Eadsforth, Kate (Curriculum Support)" userId="d045bf09-5a30-4360-820d-5c06f23fa1ea" providerId="ADAL" clId="{7AA597C8-C945-4158-9B56-C1AB0832F0BF}" dt="2022-04-07T01:30:39.858" v="2290" actId="22"/>
          <ac:spMkLst>
            <pc:docMk/>
            <pc:sldMk cId="2865415593" sldId="311"/>
            <ac:spMk id="15" creationId="{A0F44719-CFA1-4A07-AA0A-3F0812377CE6}"/>
          </ac:spMkLst>
        </pc:spChg>
        <pc:spChg chg="add mod">
          <ac:chgData name="Eadsforth, Kate (Curriculum Support)" userId="d045bf09-5a30-4360-820d-5c06f23fa1ea" providerId="ADAL" clId="{7AA597C8-C945-4158-9B56-C1AB0832F0BF}" dt="2022-04-07T01:31:03.371" v="2291"/>
          <ac:spMkLst>
            <pc:docMk/>
            <pc:sldMk cId="2865415593" sldId="311"/>
            <ac:spMk id="16" creationId="{33EA7251-7C9B-4561-A70A-0750D9618033}"/>
          </ac:spMkLst>
        </pc:spChg>
        <pc:picChg chg="del mod">
          <ac:chgData name="Eadsforth, Kate (Curriculum Support)" userId="d045bf09-5a30-4360-820d-5c06f23fa1ea" providerId="ADAL" clId="{7AA597C8-C945-4158-9B56-C1AB0832F0BF}" dt="2022-04-08T05:22:10.254" v="2636" actId="478"/>
          <ac:picMkLst>
            <pc:docMk/>
            <pc:sldMk cId="2865415593" sldId="311"/>
            <ac:picMk id="10" creationId="{153B1A5F-9F74-469D-83A5-9178A80BCC3A}"/>
          </ac:picMkLst>
        </pc:picChg>
        <pc:picChg chg="del mod">
          <ac:chgData name="Eadsforth, Kate (Curriculum Support)" userId="d045bf09-5a30-4360-820d-5c06f23fa1ea" providerId="ADAL" clId="{7AA597C8-C945-4158-9B56-C1AB0832F0BF}" dt="2022-04-08T05:23:09.652" v="2644" actId="478"/>
          <ac:picMkLst>
            <pc:docMk/>
            <pc:sldMk cId="2865415593" sldId="311"/>
            <ac:picMk id="12" creationId="{3FA4CDA9-FA0B-422B-BB9A-5CA0D9363FCD}"/>
          </ac:picMkLst>
        </pc:picChg>
        <pc:picChg chg="add mod">
          <ac:chgData name="Eadsforth, Kate (Curriculum Support)" userId="d045bf09-5a30-4360-820d-5c06f23fa1ea" providerId="ADAL" clId="{7AA597C8-C945-4158-9B56-C1AB0832F0BF}" dt="2022-04-08T05:22:33.207" v="2641" actId="14100"/>
          <ac:picMkLst>
            <pc:docMk/>
            <pc:sldMk cId="2865415593" sldId="311"/>
            <ac:picMk id="2050" creationId="{410A0D01-4C84-4CA8-91C3-E5B338A3E7D5}"/>
          </ac:picMkLst>
        </pc:picChg>
      </pc:sldChg>
      <pc:sldChg chg="del">
        <pc:chgData name="Eadsforth, Kate (Curriculum Support)" userId="d045bf09-5a30-4360-820d-5c06f23fa1ea" providerId="ADAL" clId="{7AA597C8-C945-4158-9B56-C1AB0832F0BF}" dt="2022-04-06T05:51:25.465" v="2050" actId="47"/>
        <pc:sldMkLst>
          <pc:docMk/>
          <pc:sldMk cId="494495911" sldId="312"/>
        </pc:sldMkLst>
      </pc:sldChg>
      <pc:sldChg chg="del">
        <pc:chgData name="Eadsforth, Kate (Curriculum Support)" userId="d045bf09-5a30-4360-820d-5c06f23fa1ea" providerId="ADAL" clId="{7AA597C8-C945-4158-9B56-C1AB0832F0BF}" dt="2022-04-06T05:52:08.495" v="2052" actId="47"/>
        <pc:sldMkLst>
          <pc:docMk/>
          <pc:sldMk cId="1361240689" sldId="313"/>
        </pc:sldMkLst>
      </pc:sldChg>
      <pc:sldChg chg="addSp modSp add mod">
        <pc:chgData name="Eadsforth, Kate (Curriculum Support)" userId="d045bf09-5a30-4360-820d-5c06f23fa1ea" providerId="ADAL" clId="{7AA597C8-C945-4158-9B56-C1AB0832F0BF}" dt="2022-04-08T05:08:13.004" v="2551"/>
        <pc:sldMkLst>
          <pc:docMk/>
          <pc:sldMk cId="3556716730" sldId="314"/>
        </pc:sldMkLst>
        <pc:spChg chg="mod">
          <ac:chgData name="Eadsforth, Kate (Curriculum Support)" userId="d045bf09-5a30-4360-820d-5c06f23fa1ea" providerId="ADAL" clId="{7AA597C8-C945-4158-9B56-C1AB0832F0BF}" dt="2022-04-06T05:44:55.477" v="1965"/>
          <ac:spMkLst>
            <pc:docMk/>
            <pc:sldMk cId="3556716730" sldId="314"/>
            <ac:spMk id="2" creationId="{D04B11CB-A4AA-4BB3-AE5A-874E462C0F69}"/>
          </ac:spMkLst>
        </pc:spChg>
        <pc:spChg chg="add mod">
          <ac:chgData name="Eadsforth, Kate (Curriculum Support)" userId="d045bf09-5a30-4360-820d-5c06f23fa1ea" providerId="ADAL" clId="{7AA597C8-C945-4158-9B56-C1AB0832F0BF}" dt="2022-04-08T05:08:13.004" v="2551"/>
          <ac:spMkLst>
            <pc:docMk/>
            <pc:sldMk cId="3556716730" sldId="314"/>
            <ac:spMk id="14" creationId="{44A088D8-86E1-47C8-8F5D-397D7609AE1B}"/>
          </ac:spMkLst>
        </pc:spChg>
      </pc:sldChg>
      <pc:sldChg chg="addSp delSp modSp new mod ord addCm modCm">
        <pc:chgData name="Eadsforth, Kate (Curriculum Support)" userId="d045bf09-5a30-4360-820d-5c06f23fa1ea" providerId="ADAL" clId="{7AA597C8-C945-4158-9B56-C1AB0832F0BF}" dt="2022-04-08T05:20:55.904" v="2635" actId="1589"/>
        <pc:sldMkLst>
          <pc:docMk/>
          <pc:sldMk cId="2348391281" sldId="315"/>
        </pc:sldMkLst>
        <pc:spChg chg="mod">
          <ac:chgData name="Eadsforth, Kate (Curriculum Support)" userId="d045bf09-5a30-4360-820d-5c06f23fa1ea" providerId="ADAL" clId="{7AA597C8-C945-4158-9B56-C1AB0832F0BF}" dt="2022-04-06T05:49:48.113" v="2003" actId="20577"/>
          <ac:spMkLst>
            <pc:docMk/>
            <pc:sldMk cId="2348391281" sldId="315"/>
            <ac:spMk id="2" creationId="{3D377BCF-EDC2-4774-B981-AB11A71771DC}"/>
          </ac:spMkLst>
        </pc:spChg>
        <pc:spChg chg="add mod">
          <ac:chgData name="Eadsforth, Kate (Curriculum Support)" userId="d045bf09-5a30-4360-820d-5c06f23fa1ea" providerId="ADAL" clId="{7AA597C8-C945-4158-9B56-C1AB0832F0BF}" dt="2022-04-06T23:28:16.964" v="2156"/>
          <ac:spMkLst>
            <pc:docMk/>
            <pc:sldMk cId="2348391281" sldId="315"/>
            <ac:spMk id="4" creationId="{6078E163-AD20-4142-844A-9E5D61698B04}"/>
          </ac:spMkLst>
        </pc:spChg>
        <pc:spChg chg="add mod">
          <ac:chgData name="Eadsforth, Kate (Curriculum Support)" userId="d045bf09-5a30-4360-820d-5c06f23fa1ea" providerId="ADAL" clId="{7AA597C8-C945-4158-9B56-C1AB0832F0BF}" dt="2022-04-08T05:19:50.656" v="2628" actId="1076"/>
          <ac:spMkLst>
            <pc:docMk/>
            <pc:sldMk cId="2348391281" sldId="315"/>
            <ac:spMk id="18" creationId="{8D74AEB0-79E1-482F-AAC6-9FDA6327E32D}"/>
          </ac:spMkLst>
        </pc:spChg>
        <pc:spChg chg="add mod">
          <ac:chgData name="Eadsforth, Kate (Curriculum Support)" userId="d045bf09-5a30-4360-820d-5c06f23fa1ea" providerId="ADAL" clId="{7AA597C8-C945-4158-9B56-C1AB0832F0BF}" dt="2022-04-08T05:19:57.730" v="2630" actId="1076"/>
          <ac:spMkLst>
            <pc:docMk/>
            <pc:sldMk cId="2348391281" sldId="315"/>
            <ac:spMk id="21" creationId="{7A778231-65C3-4E0C-9C51-8019A1F187FA}"/>
          </ac:spMkLst>
        </pc:spChg>
        <pc:picChg chg="del">
          <ac:chgData name="Eadsforth, Kate (Curriculum Support)" userId="d045bf09-5a30-4360-820d-5c06f23fa1ea" providerId="ADAL" clId="{7AA597C8-C945-4158-9B56-C1AB0832F0BF}" dt="2022-04-08T05:18:56.900" v="2620" actId="478"/>
          <ac:picMkLst>
            <pc:docMk/>
            <pc:sldMk cId="2348391281" sldId="315"/>
            <ac:picMk id="10" creationId="{7A01082E-EFBC-45DF-9B4A-FE79F2E182B4}"/>
          </ac:picMkLst>
        </pc:picChg>
        <pc:picChg chg="del">
          <ac:chgData name="Eadsforth, Kate (Curriculum Support)" userId="d045bf09-5a30-4360-820d-5c06f23fa1ea" providerId="ADAL" clId="{7AA597C8-C945-4158-9B56-C1AB0832F0BF}" dt="2022-04-08T05:19:19.479" v="2624" actId="478"/>
          <ac:picMkLst>
            <pc:docMk/>
            <pc:sldMk cId="2348391281" sldId="315"/>
            <ac:picMk id="15" creationId="{A1B46ACF-BE04-4FFF-8D5F-56C5A08634B7}"/>
          </ac:picMkLst>
        </pc:picChg>
        <pc:picChg chg="add mod">
          <ac:chgData name="Eadsforth, Kate (Curriculum Support)" userId="d045bf09-5a30-4360-820d-5c06f23fa1ea" providerId="ADAL" clId="{7AA597C8-C945-4158-9B56-C1AB0832F0BF}" dt="2022-04-08T05:19:05.411" v="2621" actId="1076"/>
          <ac:picMkLst>
            <pc:docMk/>
            <pc:sldMk cId="2348391281" sldId="315"/>
            <ac:picMk id="16" creationId="{C966F589-447E-4FBA-B249-D93F94A44DA8}"/>
          </ac:picMkLst>
        </pc:picChg>
        <pc:picChg chg="add mod">
          <ac:chgData name="Eadsforth, Kate (Curriculum Support)" userId="d045bf09-5a30-4360-820d-5c06f23fa1ea" providerId="ADAL" clId="{7AA597C8-C945-4158-9B56-C1AB0832F0BF}" dt="2022-04-08T05:19:33.670" v="2626" actId="1076"/>
          <ac:picMkLst>
            <pc:docMk/>
            <pc:sldMk cId="2348391281" sldId="315"/>
            <ac:picMk id="17" creationId="{3D12C034-6E7D-4722-BCF6-A82ACF05AD52}"/>
          </ac:picMkLst>
        </pc:picChg>
      </pc:sldChg>
      <pc:sldChg chg="addSp delSp modSp new mod addCm">
        <pc:chgData name="Eadsforth, Kate (Curriculum Support)" userId="d045bf09-5a30-4360-820d-5c06f23fa1ea" providerId="ADAL" clId="{7AA597C8-C945-4158-9B56-C1AB0832F0BF}" dt="2022-04-08T05:43:09.499" v="2672" actId="478"/>
        <pc:sldMkLst>
          <pc:docMk/>
          <pc:sldMk cId="3917547818" sldId="316"/>
        </pc:sldMkLst>
        <pc:spChg chg="mod">
          <ac:chgData name="Eadsforth, Kate (Curriculum Support)" userId="d045bf09-5a30-4360-820d-5c06f23fa1ea" providerId="ADAL" clId="{7AA597C8-C945-4158-9B56-C1AB0832F0BF}" dt="2022-04-06T05:49:38.982" v="1986" actId="20577"/>
          <ac:spMkLst>
            <pc:docMk/>
            <pc:sldMk cId="3917547818" sldId="316"/>
            <ac:spMk id="2" creationId="{637E9699-ECB9-4B41-95AF-E656DE9D53CA}"/>
          </ac:spMkLst>
        </pc:spChg>
        <pc:spChg chg="add mod">
          <ac:chgData name="Eadsforth, Kate (Curriculum Support)" userId="d045bf09-5a30-4360-820d-5c06f23fa1ea" providerId="ADAL" clId="{7AA597C8-C945-4158-9B56-C1AB0832F0BF}" dt="2022-04-06T23:28:22.457" v="2157"/>
          <ac:spMkLst>
            <pc:docMk/>
            <pc:sldMk cId="3917547818" sldId="316"/>
            <ac:spMk id="4" creationId="{466964D0-1CA1-4538-8D06-A919B75751E4}"/>
          </ac:spMkLst>
        </pc:spChg>
        <pc:spChg chg="add mod">
          <ac:chgData name="Eadsforth, Kate (Curriculum Support)" userId="d045bf09-5a30-4360-820d-5c06f23fa1ea" providerId="ADAL" clId="{7AA597C8-C945-4158-9B56-C1AB0832F0BF}" dt="2022-04-08T05:26:03.093" v="2649" actId="1076"/>
          <ac:spMkLst>
            <pc:docMk/>
            <pc:sldMk cId="3917547818" sldId="316"/>
            <ac:spMk id="15" creationId="{31E045F9-6036-4BE3-828B-5CAC85C16B6D}"/>
          </ac:spMkLst>
        </pc:spChg>
        <pc:picChg chg="del">
          <ac:chgData name="Eadsforth, Kate (Curriculum Support)" userId="d045bf09-5a30-4360-820d-5c06f23fa1ea" providerId="ADAL" clId="{7AA597C8-C945-4158-9B56-C1AB0832F0BF}" dt="2022-04-08T05:25:43.135" v="2646" actId="478"/>
          <ac:picMkLst>
            <pc:docMk/>
            <pc:sldMk cId="3917547818" sldId="316"/>
            <ac:picMk id="12" creationId="{3FC3684A-9C6E-4663-A248-D979AD23F0CF}"/>
          </ac:picMkLst>
        </pc:picChg>
        <pc:picChg chg="del">
          <ac:chgData name="Eadsforth, Kate (Curriculum Support)" userId="d045bf09-5a30-4360-820d-5c06f23fa1ea" providerId="ADAL" clId="{7AA597C8-C945-4158-9B56-C1AB0832F0BF}" dt="2022-04-08T05:43:09.499" v="2672" actId="478"/>
          <ac:picMkLst>
            <pc:docMk/>
            <pc:sldMk cId="3917547818" sldId="316"/>
            <ac:picMk id="13" creationId="{B80B7FF0-D55F-46BA-8A72-DE8F89D37BA7}"/>
          </ac:picMkLst>
        </pc:picChg>
        <pc:picChg chg="add mod">
          <ac:chgData name="Eadsforth, Kate (Curriculum Support)" userId="d045bf09-5a30-4360-820d-5c06f23fa1ea" providerId="ADAL" clId="{7AA597C8-C945-4158-9B56-C1AB0832F0BF}" dt="2022-04-08T05:25:48.507" v="2647" actId="1076"/>
          <ac:picMkLst>
            <pc:docMk/>
            <pc:sldMk cId="3917547818" sldId="316"/>
            <ac:picMk id="14" creationId="{8CA9DEB5-15CE-4BE0-9417-3EC7313C5CCB}"/>
          </ac:picMkLst>
        </pc:picChg>
      </pc:sldChg>
      <pc:sldChg chg="addSp modSp new mod">
        <pc:chgData name="Eadsforth, Kate (Curriculum Support)" userId="d045bf09-5a30-4360-820d-5c06f23fa1ea" providerId="ADAL" clId="{7AA597C8-C945-4158-9B56-C1AB0832F0BF}" dt="2022-04-06T23:28:29.233" v="2158"/>
        <pc:sldMkLst>
          <pc:docMk/>
          <pc:sldMk cId="2351543009" sldId="317"/>
        </pc:sldMkLst>
        <pc:spChg chg="mod">
          <ac:chgData name="Eadsforth, Kate (Curriculum Support)" userId="d045bf09-5a30-4360-820d-5c06f23fa1ea" providerId="ADAL" clId="{7AA597C8-C945-4158-9B56-C1AB0832F0BF}" dt="2022-04-06T05:50:43.352" v="2019" actId="20577"/>
          <ac:spMkLst>
            <pc:docMk/>
            <pc:sldMk cId="2351543009" sldId="317"/>
            <ac:spMk id="2" creationId="{3E1F5BE9-CBBB-4F01-9B15-D93D8B5B2EC3}"/>
          </ac:spMkLst>
        </pc:spChg>
        <pc:spChg chg="mod">
          <ac:chgData name="Eadsforth, Kate (Curriculum Support)" userId="d045bf09-5a30-4360-820d-5c06f23fa1ea" providerId="ADAL" clId="{7AA597C8-C945-4158-9B56-C1AB0832F0BF}" dt="2022-04-06T05:50:58.015" v="2049" actId="20577"/>
          <ac:spMkLst>
            <pc:docMk/>
            <pc:sldMk cId="2351543009" sldId="317"/>
            <ac:spMk id="3" creationId="{E1007A66-2821-4FEE-AAA1-3D4DC4A130F9}"/>
          </ac:spMkLst>
        </pc:spChg>
        <pc:spChg chg="add mod">
          <ac:chgData name="Eadsforth, Kate (Curriculum Support)" userId="d045bf09-5a30-4360-820d-5c06f23fa1ea" providerId="ADAL" clId="{7AA597C8-C945-4158-9B56-C1AB0832F0BF}" dt="2022-04-06T23:28:29.233" v="2158"/>
          <ac:spMkLst>
            <pc:docMk/>
            <pc:sldMk cId="2351543009" sldId="317"/>
            <ac:spMk id="4" creationId="{25D93577-5956-4EC6-A2D0-E5EBC5620C88}"/>
          </ac:spMkLst>
        </pc:spChg>
      </pc:sldChg>
      <pc:sldChg chg="modSp mod">
        <pc:chgData name="Eadsforth, Kate (Curriculum Support)" userId="d045bf09-5a30-4360-820d-5c06f23fa1ea" providerId="ADAL" clId="{7AA597C8-C945-4158-9B56-C1AB0832F0BF}" dt="2022-04-08T05:30:16.644" v="2657" actId="1076"/>
        <pc:sldMkLst>
          <pc:docMk/>
          <pc:sldMk cId="287233540" sldId="320"/>
        </pc:sldMkLst>
        <pc:spChg chg="mod">
          <ac:chgData name="Eadsforth, Kate (Curriculum Support)" userId="d045bf09-5a30-4360-820d-5c06f23fa1ea" providerId="ADAL" clId="{7AA597C8-C945-4158-9B56-C1AB0832F0BF}" dt="2022-04-08T05:30:16.644" v="2657" actId="1076"/>
          <ac:spMkLst>
            <pc:docMk/>
            <pc:sldMk cId="287233540" sldId="320"/>
            <ac:spMk id="15" creationId="{9CF48145-B328-4E0F-9AE3-6295658936AB}"/>
          </ac:spMkLst>
        </pc:spChg>
      </pc:sldChg>
      <pc:sldChg chg="addSp modSp mod">
        <pc:chgData name="Eadsforth, Kate (Curriculum Support)" userId="d045bf09-5a30-4360-820d-5c06f23fa1ea" providerId="ADAL" clId="{7AA597C8-C945-4158-9B56-C1AB0832F0BF}" dt="2022-04-08T05:35:04.998" v="2669" actId="1076"/>
        <pc:sldMkLst>
          <pc:docMk/>
          <pc:sldMk cId="4194448693" sldId="321"/>
        </pc:sldMkLst>
        <pc:spChg chg="mod">
          <ac:chgData name="Eadsforth, Kate (Curriculum Support)" userId="d045bf09-5a30-4360-820d-5c06f23fa1ea" providerId="ADAL" clId="{7AA597C8-C945-4158-9B56-C1AB0832F0BF}" dt="2022-04-08T05:35:01.603" v="2668" actId="1076"/>
          <ac:spMkLst>
            <pc:docMk/>
            <pc:sldMk cId="4194448693" sldId="321"/>
            <ac:spMk id="2" creationId="{9BDFB1EE-CE29-4641-A554-B31EF6D12B0B}"/>
          </ac:spMkLst>
        </pc:spChg>
        <pc:spChg chg="mod">
          <ac:chgData name="Eadsforth, Kate (Curriculum Support)" userId="d045bf09-5a30-4360-820d-5c06f23fa1ea" providerId="ADAL" clId="{7AA597C8-C945-4158-9B56-C1AB0832F0BF}" dt="2022-04-08T05:34:12.175" v="2666" actId="1076"/>
          <ac:spMkLst>
            <pc:docMk/>
            <pc:sldMk cId="4194448693" sldId="321"/>
            <ac:spMk id="7" creationId="{DB391751-F88A-4A97-9D1E-B01450726ABC}"/>
          </ac:spMkLst>
        </pc:spChg>
        <pc:spChg chg="mod">
          <ac:chgData name="Eadsforth, Kate (Curriculum Support)" userId="d045bf09-5a30-4360-820d-5c06f23fa1ea" providerId="ADAL" clId="{7AA597C8-C945-4158-9B56-C1AB0832F0BF}" dt="2022-04-08T05:35:04.998" v="2669" actId="1076"/>
          <ac:spMkLst>
            <pc:docMk/>
            <pc:sldMk cId="4194448693" sldId="321"/>
            <ac:spMk id="9" creationId="{5EA1ED1B-B41C-4DE1-A1F7-F39F57D5F105}"/>
          </ac:spMkLst>
        </pc:spChg>
        <pc:spChg chg="add mod">
          <ac:chgData name="Eadsforth, Kate (Curriculum Support)" userId="d045bf09-5a30-4360-820d-5c06f23fa1ea" providerId="ADAL" clId="{7AA597C8-C945-4158-9B56-C1AB0832F0BF}" dt="2022-04-08T05:34:15.618" v="2667" actId="1076"/>
          <ac:spMkLst>
            <pc:docMk/>
            <pc:sldMk cId="4194448693" sldId="321"/>
            <ac:spMk id="14" creationId="{CA43D3C0-0800-4DA6-A3A7-FED79AA22B5E}"/>
          </ac:spMkLst>
        </pc:spChg>
      </pc:sldChg>
      <pc:sldChg chg="modSp del mod">
        <pc:chgData name="Eadsforth, Kate (Curriculum Support)" userId="d045bf09-5a30-4360-820d-5c06f23fa1ea" providerId="ADAL" clId="{7AA597C8-C945-4158-9B56-C1AB0832F0BF}" dt="2022-04-08T01:17:42.355" v="2512" actId="47"/>
        <pc:sldMkLst>
          <pc:docMk/>
          <pc:sldMk cId="4247521407" sldId="325"/>
        </pc:sldMkLst>
        <pc:graphicFrameChg chg="modGraphic">
          <ac:chgData name="Eadsforth, Kate (Curriculum Support)" userId="d045bf09-5a30-4360-820d-5c06f23fa1ea" providerId="ADAL" clId="{7AA597C8-C945-4158-9B56-C1AB0832F0BF}" dt="2022-04-08T01:12:27.286" v="2499" actId="14734"/>
          <ac:graphicFrameMkLst>
            <pc:docMk/>
            <pc:sldMk cId="4247521407" sldId="325"/>
            <ac:graphicFrameMk id="6" creationId="{6887CEEB-65E6-4C1B-9BF2-6A6099E56B8E}"/>
          </ac:graphicFrameMkLst>
        </pc:graphicFrameChg>
      </pc:sldChg>
      <pc:sldChg chg="del">
        <pc:chgData name="Eadsforth, Kate (Curriculum Support)" userId="d045bf09-5a30-4360-820d-5c06f23fa1ea" providerId="ADAL" clId="{7AA597C8-C945-4158-9B56-C1AB0832F0BF}" dt="2022-04-08T01:17:43.373" v="2513" actId="47"/>
        <pc:sldMkLst>
          <pc:docMk/>
          <pc:sldMk cId="1560165657" sldId="326"/>
        </pc:sldMkLst>
      </pc:sldChg>
      <pc:sldChg chg="addSp modSp mod">
        <pc:chgData name="Eadsforth, Kate (Curriculum Support)" userId="d045bf09-5a30-4360-820d-5c06f23fa1ea" providerId="ADAL" clId="{7AA597C8-C945-4158-9B56-C1AB0832F0BF}" dt="2022-04-08T05:08:28.153" v="2554"/>
        <pc:sldMkLst>
          <pc:docMk/>
          <pc:sldMk cId="3507168453" sldId="326"/>
        </pc:sldMkLst>
        <pc:spChg chg="mod">
          <ac:chgData name="Eadsforth, Kate (Curriculum Support)" userId="d045bf09-5a30-4360-820d-5c06f23fa1ea" providerId="ADAL" clId="{7AA597C8-C945-4158-9B56-C1AB0832F0BF}" dt="2022-04-08T05:07:50.233" v="2549" actId="1076"/>
          <ac:spMkLst>
            <pc:docMk/>
            <pc:sldMk cId="3507168453" sldId="326"/>
            <ac:spMk id="4" creationId="{B02C4F73-A6FC-4417-BA5C-C8DD18DDB4DC}"/>
          </ac:spMkLst>
        </pc:spChg>
        <pc:spChg chg="add mod">
          <ac:chgData name="Eadsforth, Kate (Curriculum Support)" userId="d045bf09-5a30-4360-820d-5c06f23fa1ea" providerId="ADAL" clId="{7AA597C8-C945-4158-9B56-C1AB0832F0BF}" dt="2022-04-08T05:08:20.120" v="2553"/>
          <ac:spMkLst>
            <pc:docMk/>
            <pc:sldMk cId="3507168453" sldId="326"/>
            <ac:spMk id="6" creationId="{44A088D8-86E1-47C8-8F5D-397D7609AE1B}"/>
          </ac:spMkLst>
        </pc:spChg>
        <pc:spChg chg="add mod">
          <ac:chgData name="Eadsforth, Kate (Curriculum Support)" userId="d045bf09-5a30-4360-820d-5c06f23fa1ea" providerId="ADAL" clId="{7AA597C8-C945-4158-9B56-C1AB0832F0BF}" dt="2022-04-08T05:08:28.153" v="2554"/>
          <ac:spMkLst>
            <pc:docMk/>
            <pc:sldMk cId="3507168453" sldId="326"/>
            <ac:spMk id="7" creationId="{5C4E3EDD-CD6C-4732-A728-B47457795610}"/>
          </ac:spMkLst>
        </pc:spChg>
      </pc:sldChg>
      <pc:sldChg chg="del">
        <pc:chgData name="Eadsforth, Kate (Curriculum Support)" userId="d045bf09-5a30-4360-820d-5c06f23fa1ea" providerId="ADAL" clId="{7AA597C8-C945-4158-9B56-C1AB0832F0BF}" dt="2022-04-08T01:17:51.789" v="2514" actId="47"/>
        <pc:sldMkLst>
          <pc:docMk/>
          <pc:sldMk cId="1979015812" sldId="327"/>
        </pc:sldMkLst>
      </pc:sldChg>
      <pc:sldChg chg="addSp modSp mod">
        <pc:chgData name="Eadsforth, Kate (Curriculum Support)" userId="d045bf09-5a30-4360-820d-5c06f23fa1ea" providerId="ADAL" clId="{7AA597C8-C945-4158-9B56-C1AB0832F0BF}" dt="2022-04-08T05:35:20.169" v="2671"/>
        <pc:sldMkLst>
          <pc:docMk/>
          <pc:sldMk cId="2982241260" sldId="328"/>
        </pc:sldMkLst>
        <pc:spChg chg="mod">
          <ac:chgData name="Eadsforth, Kate (Curriculum Support)" userId="d045bf09-5a30-4360-820d-5c06f23fa1ea" providerId="ADAL" clId="{7AA597C8-C945-4158-9B56-C1AB0832F0BF}" dt="2022-04-08T05:29:44.250" v="2656" actId="1076"/>
          <ac:spMkLst>
            <pc:docMk/>
            <pc:sldMk cId="2982241260" sldId="328"/>
            <ac:spMk id="6" creationId="{E99A8CE7-0CE5-4133-AC08-74F9D028B543}"/>
          </ac:spMkLst>
        </pc:spChg>
        <pc:spChg chg="add mod">
          <ac:chgData name="Eadsforth, Kate (Curriculum Support)" userId="d045bf09-5a30-4360-820d-5c06f23fa1ea" providerId="ADAL" clId="{7AA597C8-C945-4158-9B56-C1AB0832F0BF}" dt="2022-04-08T05:35:20.169" v="2671"/>
          <ac:spMkLst>
            <pc:docMk/>
            <pc:sldMk cId="2982241260" sldId="328"/>
            <ac:spMk id="9" creationId="{786C4543-63FD-4AE7-9126-24DF2874BC81}"/>
          </ac:spMkLst>
        </pc:spChg>
      </pc:sldChg>
      <pc:sldChg chg="addSp modSp">
        <pc:chgData name="Eadsforth, Kate (Curriculum Support)" userId="d045bf09-5a30-4360-820d-5c06f23fa1ea" providerId="ADAL" clId="{7AA597C8-C945-4158-9B56-C1AB0832F0BF}" dt="2022-04-08T05:35:13.888" v="2670"/>
        <pc:sldMkLst>
          <pc:docMk/>
          <pc:sldMk cId="941299041" sldId="329"/>
        </pc:sldMkLst>
        <pc:spChg chg="add mod">
          <ac:chgData name="Eadsforth, Kate (Curriculum Support)" userId="d045bf09-5a30-4360-820d-5c06f23fa1ea" providerId="ADAL" clId="{7AA597C8-C945-4158-9B56-C1AB0832F0BF}" dt="2022-04-08T05:35:13.888" v="2670"/>
          <ac:spMkLst>
            <pc:docMk/>
            <pc:sldMk cId="941299041" sldId="329"/>
            <ac:spMk id="5" creationId="{BF786CEB-D24A-47D2-84A1-20BDD938B162}"/>
          </ac:spMkLst>
        </pc:spChg>
      </pc:sldChg>
      <pc:sldChg chg="add ord">
        <pc:chgData name="Eadsforth, Kate (Curriculum Support)" userId="d045bf09-5a30-4360-820d-5c06f23fa1ea" providerId="ADAL" clId="{7AA597C8-C945-4158-9B56-C1AB0832F0BF}" dt="2022-04-08T05:33:32.040" v="2663"/>
        <pc:sldMkLst>
          <pc:docMk/>
          <pc:sldMk cId="3663624598" sldId="330"/>
        </pc:sldMkLst>
      </pc:sldChg>
      <pc:sldMasterChg chg="replId modSldLayout">
        <pc:chgData name="Eadsforth, Kate (Curriculum Support)" userId="d045bf09-5a30-4360-820d-5c06f23fa1ea" providerId="ADAL" clId="{7AA597C8-C945-4158-9B56-C1AB0832F0BF}" dt="2022-04-05T04:15:56.150" v="46" actId="27028"/>
        <pc:sldMasterMkLst>
          <pc:docMk/>
          <pc:sldMasterMk cId="1123625482" sldId="2147483678"/>
        </pc:sldMasterMkLst>
        <pc:sldLayoutChg chg="replId">
          <pc:chgData name="Eadsforth, Kate (Curriculum Support)" userId="d045bf09-5a30-4360-820d-5c06f23fa1ea" providerId="ADAL" clId="{7AA597C8-C945-4158-9B56-C1AB0832F0BF}" dt="2022-04-05T04:15:56.150" v="46" actId="27028"/>
          <pc:sldLayoutMkLst>
            <pc:docMk/>
            <pc:sldMasterMk cId="1123625482" sldId="2147483678"/>
            <pc:sldLayoutMk cId="643305868" sldId="2147483679"/>
          </pc:sldLayoutMkLst>
        </pc:sldLayoutChg>
      </pc:sldMasterChg>
      <pc:sldMasterChg chg="del delSldLayout">
        <pc:chgData name="Eadsforth, Kate (Curriculum Support)" userId="d045bf09-5a30-4360-820d-5c06f23fa1ea" providerId="ADAL" clId="{7AA597C8-C945-4158-9B56-C1AB0832F0BF}" dt="2022-04-07T01:30:34.701" v="2288" actId="700"/>
        <pc:sldMasterMkLst>
          <pc:docMk/>
          <pc:sldMasterMk cId="1538782847" sldId="2147483680"/>
        </pc:sldMasterMkLst>
        <pc:sldLayoutChg chg="del">
          <pc:chgData name="Eadsforth, Kate (Curriculum Support)" userId="d045bf09-5a30-4360-820d-5c06f23fa1ea" providerId="ADAL" clId="{7AA597C8-C945-4158-9B56-C1AB0832F0BF}" dt="2022-04-07T01:30:34.701" v="2288" actId="700"/>
          <pc:sldLayoutMkLst>
            <pc:docMk/>
            <pc:sldMasterMk cId="1538782847" sldId="2147483680"/>
            <pc:sldLayoutMk cId="3702136218" sldId="2147483682"/>
          </pc:sldLayoutMkLst>
        </pc:sldLayoutChg>
      </pc:sldMasterChg>
      <pc:sldMasterChg chg="add del addSldLayout delSldLayout">
        <pc:chgData name="Eadsforth, Kate (Curriculum Support)" userId="d045bf09-5a30-4360-820d-5c06f23fa1ea" providerId="ADAL" clId="{7AA597C8-C945-4158-9B56-C1AB0832F0BF}" dt="2022-04-06T05:52:08.495" v="2052" actId="47"/>
        <pc:sldMasterMkLst>
          <pc:docMk/>
          <pc:sldMasterMk cId="1863186397" sldId="2147483684"/>
        </pc:sldMasterMkLst>
        <pc:sldLayoutChg chg="add del">
          <pc:chgData name="Eadsforth, Kate (Curriculum Support)" userId="d045bf09-5a30-4360-820d-5c06f23fa1ea" providerId="ADAL" clId="{7AA597C8-C945-4158-9B56-C1AB0832F0BF}" dt="2022-04-06T05:52:08.495" v="2052" actId="47"/>
          <pc:sldLayoutMkLst>
            <pc:docMk/>
            <pc:sldMasterMk cId="1863186397" sldId="2147483684"/>
            <pc:sldLayoutMk cId="3202692839" sldId="2147483650"/>
          </pc:sldLayoutMkLst>
        </pc:sldLayoutChg>
        <pc:sldLayoutChg chg="del">
          <pc:chgData name="Eadsforth, Kate (Curriculum Support)" userId="d045bf09-5a30-4360-820d-5c06f23fa1ea" providerId="ADAL" clId="{7AA597C8-C945-4158-9B56-C1AB0832F0BF}" dt="2022-04-06T05:52:08.495" v="2052" actId="47"/>
          <pc:sldLayoutMkLst>
            <pc:docMk/>
            <pc:sldMasterMk cId="1863186397" sldId="2147483684"/>
            <pc:sldLayoutMk cId="1180673658" sldId="2147483655"/>
          </pc:sldLayoutMkLst>
        </pc:sldLayoutChg>
      </pc:sldMasterChg>
    </pc:docChg>
  </pc:docChgLst>
  <pc:docChgLst>
    <pc:chgData name="Bishop, Rachel (Curriculum Support - Secondary)" userId="a7958a57-16b8-4925-8de3-ff10a07b2920" providerId="ADAL" clId="{3E8AC09F-17D7-458F-B55E-F997D6472546}"/>
    <pc:docChg chg="undo custSel modSld">
      <pc:chgData name="Bishop, Rachel (Curriculum Support - Secondary)" userId="a7958a57-16b8-4925-8de3-ff10a07b2920" providerId="ADAL" clId="{3E8AC09F-17D7-458F-B55E-F997D6472546}" dt="2022-04-12T03:27:40.224" v="119" actId="1589"/>
      <pc:docMkLst>
        <pc:docMk/>
      </pc:docMkLst>
      <pc:sldChg chg="modSp mod addCm modCm">
        <pc:chgData name="Bishop, Rachel (Curriculum Support - Secondary)" userId="a7958a57-16b8-4925-8de3-ff10a07b2920" providerId="ADAL" clId="{3E8AC09F-17D7-458F-B55E-F997D6472546}" dt="2022-04-12T02:41:35.869" v="72"/>
        <pc:sldMkLst>
          <pc:docMk/>
          <pc:sldMk cId="2218482195" sldId="291"/>
        </pc:sldMkLst>
        <pc:spChg chg="mod">
          <ac:chgData name="Bishop, Rachel (Curriculum Support - Secondary)" userId="a7958a57-16b8-4925-8de3-ff10a07b2920" providerId="ADAL" clId="{3E8AC09F-17D7-458F-B55E-F997D6472546}" dt="2022-04-12T02:40:52.076" v="71" actId="20577"/>
          <ac:spMkLst>
            <pc:docMk/>
            <pc:sldMk cId="2218482195" sldId="291"/>
            <ac:spMk id="3" creationId="{AB9BDBB3-B0CB-4293-95C9-DF9D3FA6EE67}"/>
          </ac:spMkLst>
        </pc:spChg>
      </pc:sldChg>
      <pc:sldChg chg="modSp mod">
        <pc:chgData name="Bishop, Rachel (Curriculum Support - Secondary)" userId="a7958a57-16b8-4925-8de3-ff10a07b2920" providerId="ADAL" clId="{3E8AC09F-17D7-458F-B55E-F997D6472546}" dt="2022-04-12T02:42:22.444" v="73" actId="207"/>
        <pc:sldMkLst>
          <pc:docMk/>
          <pc:sldMk cId="45654068" sldId="298"/>
        </pc:sldMkLst>
        <pc:spChg chg="mod">
          <ac:chgData name="Bishop, Rachel (Curriculum Support - Secondary)" userId="a7958a57-16b8-4925-8de3-ff10a07b2920" providerId="ADAL" clId="{3E8AC09F-17D7-458F-B55E-F997D6472546}" dt="2022-04-12T02:42:22.444" v="73" actId="207"/>
          <ac:spMkLst>
            <pc:docMk/>
            <pc:sldMk cId="45654068" sldId="298"/>
            <ac:spMk id="7" creationId="{EC735783-3949-489F-B223-2F9A8694EE13}"/>
          </ac:spMkLst>
        </pc:spChg>
      </pc:sldChg>
      <pc:sldChg chg="modSp mod">
        <pc:chgData name="Bishop, Rachel (Curriculum Support - Secondary)" userId="a7958a57-16b8-4925-8de3-ff10a07b2920" providerId="ADAL" clId="{3E8AC09F-17D7-458F-B55E-F997D6472546}" dt="2022-04-12T02:43:11.298" v="75" actId="207"/>
        <pc:sldMkLst>
          <pc:docMk/>
          <pc:sldMk cId="1675765182" sldId="299"/>
        </pc:sldMkLst>
        <pc:spChg chg="mod">
          <ac:chgData name="Bishop, Rachel (Curriculum Support - Secondary)" userId="a7958a57-16b8-4925-8de3-ff10a07b2920" providerId="ADAL" clId="{3E8AC09F-17D7-458F-B55E-F997D6472546}" dt="2022-04-12T02:43:11.298" v="75" actId="207"/>
          <ac:spMkLst>
            <pc:docMk/>
            <pc:sldMk cId="1675765182" sldId="299"/>
            <ac:spMk id="8" creationId="{B25FCD02-6914-49BC-BE19-132637A51D16}"/>
          </ac:spMkLst>
        </pc:spChg>
      </pc:sldChg>
      <pc:sldChg chg="modSp mod addCm modCm">
        <pc:chgData name="Bishop, Rachel (Curriculum Support - Secondary)" userId="a7958a57-16b8-4925-8de3-ff10a07b2920" providerId="ADAL" clId="{3E8AC09F-17D7-458F-B55E-F997D6472546}" dt="2022-04-12T02:58:20.330" v="101"/>
        <pc:sldMkLst>
          <pc:docMk/>
          <pc:sldMk cId="2441172995" sldId="303"/>
        </pc:sldMkLst>
        <pc:spChg chg="mod">
          <ac:chgData name="Bishop, Rachel (Curriculum Support - Secondary)" userId="a7958a57-16b8-4925-8de3-ff10a07b2920" providerId="ADAL" clId="{3E8AC09F-17D7-458F-B55E-F997D6472546}" dt="2022-04-12T02:53:00.504" v="92" actId="20577"/>
          <ac:spMkLst>
            <pc:docMk/>
            <pc:sldMk cId="2441172995" sldId="303"/>
            <ac:spMk id="2" creationId="{1B66DB83-9F64-4A9E-A503-E8759A2119BB}"/>
          </ac:spMkLst>
        </pc:spChg>
        <pc:spChg chg="mod">
          <ac:chgData name="Bishop, Rachel (Curriculum Support - Secondary)" userId="a7958a57-16b8-4925-8de3-ff10a07b2920" providerId="ADAL" clId="{3E8AC09F-17D7-458F-B55E-F997D6472546}" dt="2022-04-12T02:57:26.462" v="100" actId="20577"/>
          <ac:spMkLst>
            <pc:docMk/>
            <pc:sldMk cId="2441172995" sldId="303"/>
            <ac:spMk id="3" creationId="{DA71C8FD-0D86-41AC-979D-8667AE6A5FF4}"/>
          </ac:spMkLst>
        </pc:spChg>
      </pc:sldChg>
      <pc:sldChg chg="modSp mod addCm modCm">
        <pc:chgData name="Bishop, Rachel (Curriculum Support - Secondary)" userId="a7958a57-16b8-4925-8de3-ff10a07b2920" providerId="ADAL" clId="{3E8AC09F-17D7-458F-B55E-F997D6472546}" dt="2022-04-12T02:38:10.645" v="50"/>
        <pc:sldMkLst>
          <pc:docMk/>
          <pc:sldMk cId="1021769815" sldId="310"/>
        </pc:sldMkLst>
        <pc:spChg chg="mod">
          <ac:chgData name="Bishop, Rachel (Curriculum Support - Secondary)" userId="a7958a57-16b8-4925-8de3-ff10a07b2920" providerId="ADAL" clId="{3E8AC09F-17D7-458F-B55E-F997D6472546}" dt="2022-04-12T02:36:58.493" v="48" actId="207"/>
          <ac:spMkLst>
            <pc:docMk/>
            <pc:sldMk cId="1021769815" sldId="310"/>
            <ac:spMk id="3" creationId="{E10563D5-185E-445F-83D8-B3C7FE0BB028}"/>
          </ac:spMkLst>
        </pc:spChg>
        <pc:spChg chg="mod">
          <ac:chgData name="Bishop, Rachel (Curriculum Support - Secondary)" userId="a7958a57-16b8-4925-8de3-ff10a07b2920" providerId="ADAL" clId="{3E8AC09F-17D7-458F-B55E-F997D6472546}" dt="2022-04-12T02:36:50.125" v="47" actId="207"/>
          <ac:spMkLst>
            <pc:docMk/>
            <pc:sldMk cId="1021769815" sldId="310"/>
            <ac:spMk id="11" creationId="{F2776DE9-09E2-47E5-BA42-7E7124A0A7A0}"/>
          </ac:spMkLst>
        </pc:spChg>
      </pc:sldChg>
      <pc:sldChg chg="modSp mod addCm modCm">
        <pc:chgData name="Bishop, Rachel (Curriculum Support - Secondary)" userId="a7958a57-16b8-4925-8de3-ff10a07b2920" providerId="ADAL" clId="{3E8AC09F-17D7-458F-B55E-F997D6472546}" dt="2022-04-12T02:39:09.848" v="58" actId="20577"/>
        <pc:sldMkLst>
          <pc:docMk/>
          <pc:sldMk cId="2865415593" sldId="311"/>
        </pc:sldMkLst>
        <pc:spChg chg="mod">
          <ac:chgData name="Bishop, Rachel (Curriculum Support - Secondary)" userId="a7958a57-16b8-4925-8de3-ff10a07b2920" providerId="ADAL" clId="{3E8AC09F-17D7-458F-B55E-F997D6472546}" dt="2022-04-12T02:38:33.290" v="53" actId="207"/>
          <ac:spMkLst>
            <pc:docMk/>
            <pc:sldMk cId="2865415593" sldId="311"/>
            <ac:spMk id="13" creationId="{58D647B1-8297-415E-A67D-9CD2011AFB1C}"/>
          </ac:spMkLst>
        </pc:spChg>
        <pc:spChg chg="mod">
          <ac:chgData name="Bishop, Rachel (Curriculum Support - Secondary)" userId="a7958a57-16b8-4925-8de3-ff10a07b2920" providerId="ADAL" clId="{3E8AC09F-17D7-458F-B55E-F997D6472546}" dt="2022-04-12T02:39:09.848" v="58" actId="20577"/>
          <ac:spMkLst>
            <pc:docMk/>
            <pc:sldMk cId="2865415593" sldId="311"/>
            <ac:spMk id="14" creationId="{4FC929D9-C955-4C23-BA03-D9DDB7068A8C}"/>
          </ac:spMkLst>
        </pc:spChg>
      </pc:sldChg>
      <pc:sldChg chg="modSp mod addCm modCm">
        <pc:chgData name="Bishop, Rachel (Curriculum Support - Secondary)" userId="a7958a57-16b8-4925-8de3-ff10a07b2920" providerId="ADAL" clId="{3E8AC09F-17D7-458F-B55E-F997D6472546}" dt="2022-04-12T03:27:40.224" v="119" actId="1589"/>
        <pc:sldMkLst>
          <pc:docMk/>
          <pc:sldMk cId="3556716730" sldId="314"/>
        </pc:sldMkLst>
        <pc:spChg chg="mod">
          <ac:chgData name="Bishop, Rachel (Curriculum Support - Secondary)" userId="a7958a57-16b8-4925-8de3-ff10a07b2920" providerId="ADAL" clId="{3E8AC09F-17D7-458F-B55E-F997D6472546}" dt="2022-04-12T02:22:49.651" v="41" actId="20577"/>
          <ac:spMkLst>
            <pc:docMk/>
            <pc:sldMk cId="3556716730" sldId="314"/>
            <ac:spMk id="3" creationId="{6E01EB12-4666-4FC3-BA0C-302CDF3A7AE6}"/>
          </ac:spMkLst>
        </pc:spChg>
        <pc:spChg chg="mod">
          <ac:chgData name="Bishop, Rachel (Curriculum Support - Secondary)" userId="a7958a57-16b8-4925-8de3-ff10a07b2920" providerId="ADAL" clId="{3E8AC09F-17D7-458F-B55E-F997D6472546}" dt="2022-04-12T03:14:16.237" v="117" actId="20577"/>
          <ac:spMkLst>
            <pc:docMk/>
            <pc:sldMk cId="3556716730" sldId="314"/>
            <ac:spMk id="4" creationId="{C0984227-6928-4918-ABA2-A117B9B0E168}"/>
          </ac:spMkLst>
        </pc:spChg>
        <pc:spChg chg="mod">
          <ac:chgData name="Bishop, Rachel (Curriculum Support - Secondary)" userId="a7958a57-16b8-4925-8de3-ff10a07b2920" providerId="ADAL" clId="{3E8AC09F-17D7-458F-B55E-F997D6472546}" dt="2022-04-12T03:14:10.642" v="116" actId="20577"/>
          <ac:spMkLst>
            <pc:docMk/>
            <pc:sldMk cId="3556716730" sldId="314"/>
            <ac:spMk id="9" creationId="{B7336CA1-53CF-4FE0-8D45-78DF268B0E6B}"/>
          </ac:spMkLst>
        </pc:spChg>
        <pc:spChg chg="mod">
          <ac:chgData name="Bishop, Rachel (Curriculum Support - Secondary)" userId="a7958a57-16b8-4925-8de3-ff10a07b2920" providerId="ADAL" clId="{3E8AC09F-17D7-458F-B55E-F997D6472546}" dt="2022-04-12T03:14:20.571" v="118" actId="20577"/>
          <ac:spMkLst>
            <pc:docMk/>
            <pc:sldMk cId="3556716730" sldId="314"/>
            <ac:spMk id="10" creationId="{E210E2C2-09F7-43CB-8B5D-0442C9597A3B}"/>
          </ac:spMkLst>
        </pc:spChg>
        <pc:spChg chg="mod">
          <ac:chgData name="Bishop, Rachel (Curriculum Support - Secondary)" userId="a7958a57-16b8-4925-8de3-ff10a07b2920" providerId="ADAL" clId="{3E8AC09F-17D7-458F-B55E-F997D6472546}" dt="2022-04-12T02:18:56.371" v="20" actId="948"/>
          <ac:spMkLst>
            <pc:docMk/>
            <pc:sldMk cId="3556716730" sldId="314"/>
            <ac:spMk id="11" creationId="{FDDC9F01-56E7-4B84-8C51-55E53BEAB787}"/>
          </ac:spMkLst>
        </pc:spChg>
        <pc:spChg chg="mod">
          <ac:chgData name="Bishop, Rachel (Curriculum Support - Secondary)" userId="a7958a57-16b8-4925-8de3-ff10a07b2920" providerId="ADAL" clId="{3E8AC09F-17D7-458F-B55E-F997D6472546}" dt="2022-04-12T03:06:01.710" v="110" actId="1036"/>
          <ac:spMkLst>
            <pc:docMk/>
            <pc:sldMk cId="3556716730" sldId="314"/>
            <ac:spMk id="13" creationId="{3854BCEC-CD5D-44E8-916B-259EC27FCBE5}"/>
          </ac:spMkLst>
        </pc:spChg>
      </pc:sldChg>
      <pc:sldChg chg="modSp mod addCm modCm">
        <pc:chgData name="Bishop, Rachel (Curriculum Support - Secondary)" userId="a7958a57-16b8-4925-8de3-ff10a07b2920" providerId="ADAL" clId="{3E8AC09F-17D7-458F-B55E-F997D6472546}" dt="2022-04-12T02:38:23.387" v="52" actId="207"/>
        <pc:sldMkLst>
          <pc:docMk/>
          <pc:sldMk cId="2348391281" sldId="315"/>
        </pc:sldMkLst>
        <pc:spChg chg="mod">
          <ac:chgData name="Bishop, Rachel (Curriculum Support - Secondary)" userId="a7958a57-16b8-4925-8de3-ff10a07b2920" providerId="ADAL" clId="{3E8AC09F-17D7-458F-B55E-F997D6472546}" dt="2022-04-12T02:38:19.143" v="51" actId="207"/>
          <ac:spMkLst>
            <pc:docMk/>
            <pc:sldMk cId="2348391281" sldId="315"/>
            <ac:spMk id="18" creationId="{8D74AEB0-79E1-482F-AAC6-9FDA6327E32D}"/>
          </ac:spMkLst>
        </pc:spChg>
        <pc:spChg chg="mod">
          <ac:chgData name="Bishop, Rachel (Curriculum Support - Secondary)" userId="a7958a57-16b8-4925-8de3-ff10a07b2920" providerId="ADAL" clId="{3E8AC09F-17D7-458F-B55E-F997D6472546}" dt="2022-04-12T02:38:23.387" v="52" actId="207"/>
          <ac:spMkLst>
            <pc:docMk/>
            <pc:sldMk cId="2348391281" sldId="315"/>
            <ac:spMk id="21" creationId="{7A778231-65C3-4E0C-9C51-8019A1F187FA}"/>
          </ac:spMkLst>
        </pc:spChg>
      </pc:sldChg>
      <pc:sldChg chg="modSp mod addCm modCm">
        <pc:chgData name="Bishop, Rachel (Curriculum Support - Secondary)" userId="a7958a57-16b8-4925-8de3-ff10a07b2920" providerId="ADAL" clId="{3E8AC09F-17D7-458F-B55E-F997D6472546}" dt="2022-04-12T02:39:50.053" v="62"/>
        <pc:sldMkLst>
          <pc:docMk/>
          <pc:sldMk cId="3917547818" sldId="316"/>
        </pc:sldMkLst>
        <pc:spChg chg="mod">
          <ac:chgData name="Bishop, Rachel (Curriculum Support - Secondary)" userId="a7958a57-16b8-4925-8de3-ff10a07b2920" providerId="ADAL" clId="{3E8AC09F-17D7-458F-B55E-F997D6472546}" dt="2022-04-12T02:39:28.009" v="60" actId="207"/>
          <ac:spMkLst>
            <pc:docMk/>
            <pc:sldMk cId="3917547818" sldId="316"/>
            <ac:spMk id="15" creationId="{31E045F9-6036-4BE3-828B-5CAC85C16B6D}"/>
          </ac:spMkLst>
        </pc:spChg>
        <pc:spChg chg="mod">
          <ac:chgData name="Bishop, Rachel (Curriculum Support - Secondary)" userId="a7958a57-16b8-4925-8de3-ff10a07b2920" providerId="ADAL" clId="{3E8AC09F-17D7-458F-B55E-F997D6472546}" dt="2022-04-12T02:39:20.893" v="59" actId="207"/>
          <ac:spMkLst>
            <pc:docMk/>
            <pc:sldMk cId="3917547818" sldId="316"/>
            <ac:spMk id="21" creationId="{B53D850D-FDB5-4376-A451-26CF235F24A1}"/>
          </ac:spMkLst>
        </pc:spChg>
      </pc:sldChg>
      <pc:sldChg chg="modSp mod addCm modCm">
        <pc:chgData name="Bishop, Rachel (Curriculum Support - Secondary)" userId="a7958a57-16b8-4925-8de3-ff10a07b2920" providerId="ADAL" clId="{3E8AC09F-17D7-458F-B55E-F997D6472546}" dt="2022-04-12T02:52:13.789" v="88" actId="1589"/>
        <pc:sldMkLst>
          <pc:docMk/>
          <pc:sldMk cId="287233540" sldId="320"/>
        </pc:sldMkLst>
        <pc:spChg chg="mod">
          <ac:chgData name="Bishop, Rachel (Curriculum Support - Secondary)" userId="a7958a57-16b8-4925-8de3-ff10a07b2920" providerId="ADAL" clId="{3E8AC09F-17D7-458F-B55E-F997D6472546}" dt="2022-04-12T02:47:16.626" v="79" actId="255"/>
          <ac:spMkLst>
            <pc:docMk/>
            <pc:sldMk cId="287233540" sldId="320"/>
            <ac:spMk id="10" creationId="{D2A36B53-6D31-492E-8723-2370B8E1EE2E}"/>
          </ac:spMkLst>
        </pc:spChg>
      </pc:sldChg>
      <pc:sldChg chg="modSp mod addCm modCm">
        <pc:chgData name="Bishop, Rachel (Curriculum Support - Secondary)" userId="a7958a57-16b8-4925-8de3-ff10a07b2920" providerId="ADAL" clId="{3E8AC09F-17D7-458F-B55E-F997D6472546}" dt="2022-04-12T02:51:49.164" v="87"/>
        <pc:sldMkLst>
          <pc:docMk/>
          <pc:sldMk cId="4194448693" sldId="321"/>
        </pc:sldMkLst>
        <pc:spChg chg="mod">
          <ac:chgData name="Bishop, Rachel (Curriculum Support - Secondary)" userId="a7958a57-16b8-4925-8de3-ff10a07b2920" providerId="ADAL" clId="{3E8AC09F-17D7-458F-B55E-F997D6472546}" dt="2022-04-12T02:50:35.630" v="85" actId="207"/>
          <ac:spMkLst>
            <pc:docMk/>
            <pc:sldMk cId="4194448693" sldId="321"/>
            <ac:spMk id="15" creationId="{EB1B1665-B65B-43DE-9B3D-8CC0F3045A6C}"/>
          </ac:spMkLst>
        </pc:spChg>
      </pc:sldChg>
      <pc:sldChg chg="modSp mod">
        <pc:chgData name="Bishop, Rachel (Curriculum Support - Secondary)" userId="a7958a57-16b8-4925-8de3-ff10a07b2920" providerId="ADAL" clId="{3E8AC09F-17D7-458F-B55E-F997D6472546}" dt="2022-04-12T02:42:28.149" v="74" actId="207"/>
        <pc:sldMkLst>
          <pc:docMk/>
          <pc:sldMk cId="2466545852" sldId="327"/>
        </pc:sldMkLst>
        <pc:spChg chg="mod">
          <ac:chgData name="Bishop, Rachel (Curriculum Support - Secondary)" userId="a7958a57-16b8-4925-8de3-ff10a07b2920" providerId="ADAL" clId="{3E8AC09F-17D7-458F-B55E-F997D6472546}" dt="2022-04-12T02:42:28.149" v="74" actId="207"/>
          <ac:spMkLst>
            <pc:docMk/>
            <pc:sldMk cId="2466545852" sldId="327"/>
            <ac:spMk id="9" creationId="{F0B396A5-B54C-46AA-B86A-B02028F5B4F6}"/>
          </ac:spMkLst>
        </pc:spChg>
      </pc:sldChg>
      <pc:sldChg chg="modSp mod">
        <pc:chgData name="Bishop, Rachel (Curriculum Support - Secondary)" userId="a7958a57-16b8-4925-8de3-ff10a07b2920" providerId="ADAL" clId="{3E8AC09F-17D7-458F-B55E-F997D6472546}" dt="2022-04-12T02:44:23.413" v="77" actId="207"/>
        <pc:sldMkLst>
          <pc:docMk/>
          <pc:sldMk cId="2982241260" sldId="328"/>
        </pc:sldMkLst>
        <pc:spChg chg="mod">
          <ac:chgData name="Bishop, Rachel (Curriculum Support - Secondary)" userId="a7958a57-16b8-4925-8de3-ff10a07b2920" providerId="ADAL" clId="{3E8AC09F-17D7-458F-B55E-F997D6472546}" dt="2022-04-12T02:44:23.413" v="77" actId="207"/>
          <ac:spMkLst>
            <pc:docMk/>
            <pc:sldMk cId="2982241260" sldId="328"/>
            <ac:spMk id="8" creationId="{85CE887F-EEAD-4618-8C09-46D8FEC58B0A}"/>
          </ac:spMkLst>
        </pc:spChg>
        <pc:spChg chg="mod">
          <ac:chgData name="Bishop, Rachel (Curriculum Support - Secondary)" userId="a7958a57-16b8-4925-8de3-ff10a07b2920" providerId="ADAL" clId="{3E8AC09F-17D7-458F-B55E-F997D6472546}" dt="2022-04-12T02:43:52.873" v="76" actId="207"/>
          <ac:spMkLst>
            <pc:docMk/>
            <pc:sldMk cId="2982241260" sldId="328"/>
            <ac:spMk id="10" creationId="{15A4ED1D-9D7E-41F0-A3B2-CC5AC94922A3}"/>
          </ac:spMkLst>
        </pc:spChg>
      </pc:sldChg>
      <pc:sldChg chg="modSp mod">
        <pc:chgData name="Bishop, Rachel (Curriculum Support - Secondary)" userId="a7958a57-16b8-4925-8de3-ff10a07b2920" providerId="ADAL" clId="{3E8AC09F-17D7-458F-B55E-F997D6472546}" dt="2022-04-12T02:44:46.280" v="78" actId="207"/>
        <pc:sldMkLst>
          <pc:docMk/>
          <pc:sldMk cId="941299041" sldId="329"/>
        </pc:sldMkLst>
        <pc:spChg chg="mod">
          <ac:chgData name="Bishop, Rachel (Curriculum Support - Secondary)" userId="a7958a57-16b8-4925-8de3-ff10a07b2920" providerId="ADAL" clId="{3E8AC09F-17D7-458F-B55E-F997D6472546}" dt="2022-04-12T02:44:46.280" v="78" actId="207"/>
          <ac:spMkLst>
            <pc:docMk/>
            <pc:sldMk cId="941299041" sldId="329"/>
            <ac:spMk id="8" creationId="{86D17847-78A7-4AC9-9EAF-22CB9426D891}"/>
          </ac:spMkLst>
        </pc:spChg>
      </pc:sldChg>
    </pc:docChg>
  </pc:docChgLst>
  <pc:docChgLst>
    <pc:chgData name="Feetham, Fiona (Curriculum Support - Secondary)" userId="S::fiona.feetham574@schools.sa.edu.au::a2456b1b-a103-4fdc-b8a0-dcd50b93ffb1" providerId="AD" clId="Web-{7EB9FFC7-9248-44B5-BF22-45A808BA18D9}"/>
    <pc:docChg chg="modSld">
      <pc:chgData name="Feetham, Fiona (Curriculum Support - Secondary)" userId="S::fiona.feetham574@schools.sa.edu.au::a2456b1b-a103-4fdc-b8a0-dcd50b93ffb1" providerId="AD" clId="Web-{7EB9FFC7-9248-44B5-BF22-45A808BA18D9}" dt="2022-04-11T09:10:15.163" v="0" actId="20577"/>
      <pc:docMkLst>
        <pc:docMk/>
      </pc:docMkLst>
      <pc:sldChg chg="modSp">
        <pc:chgData name="Feetham, Fiona (Curriculum Support - Secondary)" userId="S::fiona.feetham574@schools.sa.edu.au::a2456b1b-a103-4fdc-b8a0-dcd50b93ffb1" providerId="AD" clId="Web-{7EB9FFC7-9248-44B5-BF22-45A808BA18D9}" dt="2022-04-11T09:10:15.163" v="0" actId="20577"/>
        <pc:sldMkLst>
          <pc:docMk/>
          <pc:sldMk cId="3641841233" sldId="268"/>
        </pc:sldMkLst>
        <pc:spChg chg="mod">
          <ac:chgData name="Feetham, Fiona (Curriculum Support - Secondary)" userId="S::fiona.feetham574@schools.sa.edu.au::a2456b1b-a103-4fdc-b8a0-dcd50b93ffb1" providerId="AD" clId="Web-{7EB9FFC7-9248-44B5-BF22-45A808BA18D9}" dt="2022-04-11T09:10:15.163" v="0" actId="20577"/>
          <ac:spMkLst>
            <pc:docMk/>
            <pc:sldMk cId="3641841233" sldId="268"/>
            <ac:spMk id="3" creationId="{4CD1DB66-0417-403D-8A90-5058DCCE5EB7}"/>
          </ac:spMkLst>
        </pc:spChg>
      </pc:sldChg>
    </pc:docChg>
  </pc:docChgLst>
  <pc:docChgLst>
    <pc:chgData name="Eadsforth, Kate (Curriculum Support - Secondary)" userId="d045bf09-5a30-4360-820d-5c06f23fa1ea" providerId="ADAL" clId="{7AA597C8-C945-4158-9B56-C1AB0832F0BF}"/>
    <pc:docChg chg="undo custSel modSld">
      <pc:chgData name="Eadsforth, Kate (Curriculum Support - Secondary)" userId="d045bf09-5a30-4360-820d-5c06f23fa1ea" providerId="ADAL" clId="{7AA597C8-C945-4158-9B56-C1AB0832F0BF}" dt="2022-04-12T00:18:07.561" v="271" actId="1076"/>
      <pc:docMkLst>
        <pc:docMk/>
      </pc:docMkLst>
      <pc:sldChg chg="modSp mod modTransition">
        <pc:chgData name="Eadsforth, Kate (Curriculum Support - Secondary)" userId="d045bf09-5a30-4360-820d-5c06f23fa1ea" providerId="ADAL" clId="{7AA597C8-C945-4158-9B56-C1AB0832F0BF}" dt="2022-04-11T21:53:48.861" v="9"/>
        <pc:sldMkLst>
          <pc:docMk/>
          <pc:sldMk cId="3641841233" sldId="268"/>
        </pc:sldMkLst>
        <pc:picChg chg="mod">
          <ac:chgData name="Eadsforth, Kate (Curriculum Support - Secondary)" userId="d045bf09-5a30-4360-820d-5c06f23fa1ea" providerId="ADAL" clId="{7AA597C8-C945-4158-9B56-C1AB0832F0BF}" dt="2022-04-11T21:47:38.078" v="0" actId="1076"/>
          <ac:picMkLst>
            <pc:docMk/>
            <pc:sldMk cId="3641841233" sldId="268"/>
            <ac:picMk id="5" creationId="{BE4149A0-AB47-4C78-8ACE-F76B96A81C23}"/>
          </ac:picMkLst>
        </pc:picChg>
      </pc:sldChg>
      <pc:sldChg chg="modSp mod modTransition">
        <pc:chgData name="Eadsforth, Kate (Curriculum Support - Secondary)" userId="d045bf09-5a30-4360-820d-5c06f23fa1ea" providerId="ADAL" clId="{7AA597C8-C945-4158-9B56-C1AB0832F0BF}" dt="2022-04-11T21:53:54.832" v="10"/>
        <pc:sldMkLst>
          <pc:docMk/>
          <pc:sldMk cId="1379353518" sldId="269"/>
        </pc:sldMkLst>
        <pc:picChg chg="mod">
          <ac:chgData name="Eadsforth, Kate (Curriculum Support - Secondary)" userId="d045bf09-5a30-4360-820d-5c06f23fa1ea" providerId="ADAL" clId="{7AA597C8-C945-4158-9B56-C1AB0832F0BF}" dt="2022-04-11T21:47:56.035" v="1" actId="1076"/>
          <ac:picMkLst>
            <pc:docMk/>
            <pc:sldMk cId="1379353518" sldId="269"/>
            <ac:picMk id="4" creationId="{E2A0A826-4797-428B-B462-B52B913EE9E8}"/>
          </ac:picMkLst>
        </pc:picChg>
      </pc:sldChg>
      <pc:sldChg chg="modSp mod modTransition">
        <pc:chgData name="Eadsforth, Kate (Curriculum Support - Secondary)" userId="d045bf09-5a30-4360-820d-5c06f23fa1ea" providerId="ADAL" clId="{7AA597C8-C945-4158-9B56-C1AB0832F0BF}" dt="2022-04-11T21:57:47.064" v="73"/>
        <pc:sldMkLst>
          <pc:docMk/>
          <pc:sldMk cId="2267462658" sldId="283"/>
        </pc:sldMkLst>
        <pc:picChg chg="mod">
          <ac:chgData name="Eadsforth, Kate (Curriculum Support - Secondary)" userId="d045bf09-5a30-4360-820d-5c06f23fa1ea" providerId="ADAL" clId="{7AA597C8-C945-4158-9B56-C1AB0832F0BF}" dt="2022-04-11T21:57:45.356" v="72" actId="1076"/>
          <ac:picMkLst>
            <pc:docMk/>
            <pc:sldMk cId="2267462658" sldId="283"/>
            <ac:picMk id="2" creationId="{B319914A-38EF-49B7-BDB3-6A603630BE01}"/>
          </ac:picMkLst>
        </pc:picChg>
      </pc:sldChg>
      <pc:sldChg chg="modSp mod modTransition">
        <pc:chgData name="Eadsforth, Kate (Curriculum Support - Secondary)" userId="d045bf09-5a30-4360-820d-5c06f23fa1ea" providerId="ADAL" clId="{7AA597C8-C945-4158-9B56-C1AB0832F0BF}" dt="2022-04-11T21:54:09.844" v="12" actId="1076"/>
        <pc:sldMkLst>
          <pc:docMk/>
          <pc:sldMk cId="4260628335" sldId="286"/>
        </pc:sldMkLst>
        <pc:picChg chg="mod">
          <ac:chgData name="Eadsforth, Kate (Curriculum Support - Secondary)" userId="d045bf09-5a30-4360-820d-5c06f23fa1ea" providerId="ADAL" clId="{7AA597C8-C945-4158-9B56-C1AB0832F0BF}" dt="2022-04-11T21:54:09.844" v="12" actId="1076"/>
          <ac:picMkLst>
            <pc:docMk/>
            <pc:sldMk cId="4260628335" sldId="286"/>
            <ac:picMk id="4" creationId="{DFA7BC57-48B5-4DAE-B774-FE6B9DF20C05}"/>
          </ac:picMkLst>
        </pc:picChg>
      </pc:sldChg>
      <pc:sldChg chg="modSp mod modTransition">
        <pc:chgData name="Eadsforth, Kate (Curriculum Support - Secondary)" userId="d045bf09-5a30-4360-820d-5c06f23fa1ea" providerId="ADAL" clId="{7AA597C8-C945-4158-9B56-C1AB0832F0BF}" dt="2022-04-11T21:59:01.872" v="84"/>
        <pc:sldMkLst>
          <pc:docMk/>
          <pc:sldMk cId="2208171692" sldId="287"/>
        </pc:sldMkLst>
        <pc:picChg chg="mod">
          <ac:chgData name="Eadsforth, Kate (Curriculum Support - Secondary)" userId="d045bf09-5a30-4360-820d-5c06f23fa1ea" providerId="ADAL" clId="{7AA597C8-C945-4158-9B56-C1AB0832F0BF}" dt="2022-04-11T21:54:26.910" v="15" actId="1076"/>
          <ac:picMkLst>
            <pc:docMk/>
            <pc:sldMk cId="2208171692" sldId="287"/>
            <ac:picMk id="8" creationId="{193E4BBD-8BF9-43DE-A6DB-AB32E58398ED}"/>
          </ac:picMkLst>
        </pc:picChg>
      </pc:sldChg>
      <pc:sldChg chg="modSp mod modTransition">
        <pc:chgData name="Eadsforth, Kate (Curriculum Support - Secondary)" userId="d045bf09-5a30-4360-820d-5c06f23fa1ea" providerId="ADAL" clId="{7AA597C8-C945-4158-9B56-C1AB0832F0BF}" dt="2022-04-11T21:55:53.724" v="37"/>
        <pc:sldMkLst>
          <pc:docMk/>
          <pc:sldMk cId="2218482195" sldId="291"/>
        </pc:sldMkLst>
        <pc:picChg chg="mod">
          <ac:chgData name="Eadsforth, Kate (Curriculum Support - Secondary)" userId="d045bf09-5a30-4360-820d-5c06f23fa1ea" providerId="ADAL" clId="{7AA597C8-C945-4158-9B56-C1AB0832F0BF}" dt="2022-04-11T21:55:52.737" v="36" actId="1076"/>
          <ac:picMkLst>
            <pc:docMk/>
            <pc:sldMk cId="2218482195" sldId="291"/>
            <ac:picMk id="7" creationId="{DF3F2ED7-E3C5-4846-BFAE-DF0A744026E7}"/>
          </ac:picMkLst>
        </pc:picChg>
      </pc:sldChg>
      <pc:sldChg chg="addSp delSp modSp mod modTransition">
        <pc:chgData name="Eadsforth, Kate (Curriculum Support - Secondary)" userId="d045bf09-5a30-4360-820d-5c06f23fa1ea" providerId="ADAL" clId="{7AA597C8-C945-4158-9B56-C1AB0832F0BF}" dt="2022-04-12T00:17:33.266" v="269" actId="1076"/>
        <pc:sldMkLst>
          <pc:docMk/>
          <pc:sldMk cId="45654068" sldId="298"/>
        </pc:sldMkLst>
        <pc:spChg chg="add del mod">
          <ac:chgData name="Eadsforth, Kate (Curriculum Support - Secondary)" userId="d045bf09-5a30-4360-820d-5c06f23fa1ea" providerId="ADAL" clId="{7AA597C8-C945-4158-9B56-C1AB0832F0BF}" dt="2022-04-12T00:16:14.234" v="256" actId="478"/>
          <ac:spMkLst>
            <pc:docMk/>
            <pc:sldMk cId="45654068" sldId="298"/>
            <ac:spMk id="6" creationId="{8ECE3AED-3A35-4067-A002-0758154B1B47}"/>
          </ac:spMkLst>
        </pc:spChg>
        <pc:spChg chg="add mod">
          <ac:chgData name="Eadsforth, Kate (Curriculum Support - Secondary)" userId="d045bf09-5a30-4360-820d-5c06f23fa1ea" providerId="ADAL" clId="{7AA597C8-C945-4158-9B56-C1AB0832F0BF}" dt="2022-04-12T00:17:33.266" v="269" actId="1076"/>
          <ac:spMkLst>
            <pc:docMk/>
            <pc:sldMk cId="45654068" sldId="298"/>
            <ac:spMk id="7" creationId="{EC735783-3949-489F-B223-2F9A8694EE13}"/>
          </ac:spMkLst>
        </pc:spChg>
        <pc:picChg chg="mod">
          <ac:chgData name="Eadsforth, Kate (Curriculum Support - Secondary)" userId="d045bf09-5a30-4360-820d-5c06f23fa1ea" providerId="ADAL" clId="{7AA597C8-C945-4158-9B56-C1AB0832F0BF}" dt="2022-04-11T21:55:59.744" v="38" actId="1076"/>
          <ac:picMkLst>
            <pc:docMk/>
            <pc:sldMk cId="45654068" sldId="298"/>
            <ac:picMk id="5" creationId="{3668838A-48EE-4AF7-BAFC-4EE9DD08C17D}"/>
          </ac:picMkLst>
        </pc:picChg>
      </pc:sldChg>
      <pc:sldChg chg="addSp delSp modSp mod modTransition">
        <pc:chgData name="Eadsforth, Kate (Curriculum Support - Secondary)" userId="d045bf09-5a30-4360-820d-5c06f23fa1ea" providerId="ADAL" clId="{7AA597C8-C945-4158-9B56-C1AB0832F0BF}" dt="2022-04-12T00:14:58.282" v="253" actId="1076"/>
        <pc:sldMkLst>
          <pc:docMk/>
          <pc:sldMk cId="1675765182" sldId="299"/>
        </pc:sldMkLst>
        <pc:spChg chg="add del mod">
          <ac:chgData name="Eadsforth, Kate (Curriculum Support - Secondary)" userId="d045bf09-5a30-4360-820d-5c06f23fa1ea" providerId="ADAL" clId="{7AA597C8-C945-4158-9B56-C1AB0832F0BF}" dt="2022-04-12T00:14:52.164" v="251" actId="478"/>
          <ac:spMkLst>
            <pc:docMk/>
            <pc:sldMk cId="1675765182" sldId="299"/>
            <ac:spMk id="6" creationId="{FB075176-121C-46B4-BDBF-EDD2FBFD13F3}"/>
          </ac:spMkLst>
        </pc:spChg>
        <pc:spChg chg="add mod">
          <ac:chgData name="Eadsforth, Kate (Curriculum Support - Secondary)" userId="d045bf09-5a30-4360-820d-5c06f23fa1ea" providerId="ADAL" clId="{7AA597C8-C945-4158-9B56-C1AB0832F0BF}" dt="2022-04-12T00:14:58.282" v="253" actId="1076"/>
          <ac:spMkLst>
            <pc:docMk/>
            <pc:sldMk cId="1675765182" sldId="299"/>
            <ac:spMk id="8" creationId="{B25FCD02-6914-49BC-BE19-132637A51D16}"/>
          </ac:spMkLst>
        </pc:spChg>
        <pc:picChg chg="mod">
          <ac:chgData name="Eadsforth, Kate (Curriculum Support - Secondary)" userId="d045bf09-5a30-4360-820d-5c06f23fa1ea" providerId="ADAL" clId="{7AA597C8-C945-4158-9B56-C1AB0832F0BF}" dt="2022-04-11T21:56:24.854" v="43" actId="1076"/>
          <ac:picMkLst>
            <pc:docMk/>
            <pc:sldMk cId="1675765182" sldId="299"/>
            <ac:picMk id="7" creationId="{622187C7-0C57-4C0A-B309-C5F461CA254E}"/>
          </ac:picMkLst>
        </pc:picChg>
      </pc:sldChg>
      <pc:sldChg chg="modSp mod modTransition">
        <pc:chgData name="Eadsforth, Kate (Curriculum Support - Secondary)" userId="d045bf09-5a30-4360-820d-5c06f23fa1ea" providerId="ADAL" clId="{7AA597C8-C945-4158-9B56-C1AB0832F0BF}" dt="2022-04-12T00:07:50.352" v="96" actId="14100"/>
        <pc:sldMkLst>
          <pc:docMk/>
          <pc:sldMk cId="3576535561" sldId="302"/>
        </pc:sldMkLst>
        <pc:spChg chg="mod">
          <ac:chgData name="Eadsforth, Kate (Curriculum Support - Secondary)" userId="d045bf09-5a30-4360-820d-5c06f23fa1ea" providerId="ADAL" clId="{7AA597C8-C945-4158-9B56-C1AB0832F0BF}" dt="2022-04-12T00:07:27.282" v="94" actId="20577"/>
          <ac:spMkLst>
            <pc:docMk/>
            <pc:sldMk cId="3576535561" sldId="302"/>
            <ac:spMk id="2" creationId="{7A0593E2-D846-4AE7-B248-A88DC87111B0}"/>
          </ac:spMkLst>
        </pc:spChg>
        <pc:spChg chg="mod">
          <ac:chgData name="Eadsforth, Kate (Curriculum Support - Secondary)" userId="d045bf09-5a30-4360-820d-5c06f23fa1ea" providerId="ADAL" clId="{7AA597C8-C945-4158-9B56-C1AB0832F0BF}" dt="2022-04-12T00:07:50.352" v="96" actId="14100"/>
          <ac:spMkLst>
            <pc:docMk/>
            <pc:sldMk cId="3576535561" sldId="302"/>
            <ac:spMk id="3" creationId="{7404B47A-FAD9-49F6-BD91-82BC28FD7ABB}"/>
          </ac:spMkLst>
        </pc:spChg>
        <pc:picChg chg="mod">
          <ac:chgData name="Eadsforth, Kate (Curriculum Support - Secondary)" userId="d045bf09-5a30-4360-820d-5c06f23fa1ea" providerId="ADAL" clId="{7AA597C8-C945-4158-9B56-C1AB0832F0BF}" dt="2022-04-11T21:57:29.412" v="68" actId="1076"/>
          <ac:picMkLst>
            <pc:docMk/>
            <pc:sldMk cId="3576535561" sldId="302"/>
            <ac:picMk id="5" creationId="{AD10B6A7-5073-454E-ACFB-ADADE4274590}"/>
          </ac:picMkLst>
        </pc:picChg>
      </pc:sldChg>
      <pc:sldChg chg="modSp mod modTransition">
        <pc:chgData name="Eadsforth, Kate (Curriculum Support - Secondary)" userId="d045bf09-5a30-4360-820d-5c06f23fa1ea" providerId="ADAL" clId="{7AA597C8-C945-4158-9B56-C1AB0832F0BF}" dt="2022-04-11T21:57:23.361" v="67"/>
        <pc:sldMkLst>
          <pc:docMk/>
          <pc:sldMk cId="2441172995" sldId="303"/>
        </pc:sldMkLst>
        <pc:picChg chg="mod">
          <ac:chgData name="Eadsforth, Kate (Curriculum Support - Secondary)" userId="d045bf09-5a30-4360-820d-5c06f23fa1ea" providerId="ADAL" clId="{7AA597C8-C945-4158-9B56-C1AB0832F0BF}" dt="2022-04-11T21:57:21.442" v="66" actId="1035"/>
          <ac:picMkLst>
            <pc:docMk/>
            <pc:sldMk cId="2441172995" sldId="303"/>
            <ac:picMk id="14" creationId="{ED06865D-F8DE-4864-9E44-3A8DBAC8A161}"/>
          </ac:picMkLst>
        </pc:picChg>
      </pc:sldChg>
      <pc:sldChg chg="modSp mod modTransition">
        <pc:chgData name="Eadsforth, Kate (Curriculum Support - Secondary)" userId="d045bf09-5a30-4360-820d-5c06f23fa1ea" providerId="ADAL" clId="{7AA597C8-C945-4158-9B56-C1AB0832F0BF}" dt="2022-04-12T00:06:57.324" v="89" actId="1037"/>
        <pc:sldMkLst>
          <pc:docMk/>
          <pc:sldMk cId="3289345302" sldId="307"/>
        </pc:sldMkLst>
        <pc:spChg chg="mod">
          <ac:chgData name="Eadsforth, Kate (Curriculum Support - Secondary)" userId="d045bf09-5a30-4360-820d-5c06f23fa1ea" providerId="ADAL" clId="{7AA597C8-C945-4158-9B56-C1AB0832F0BF}" dt="2022-04-12T00:06:57.324" v="89" actId="1037"/>
          <ac:spMkLst>
            <pc:docMk/>
            <pc:sldMk cId="3289345302" sldId="307"/>
            <ac:spMk id="3" creationId="{A362C8C0-B609-40DF-AF13-81C780BDA337}"/>
          </ac:spMkLst>
        </pc:spChg>
        <pc:picChg chg="mod">
          <ac:chgData name="Eadsforth, Kate (Curriculum Support - Secondary)" userId="d045bf09-5a30-4360-820d-5c06f23fa1ea" providerId="ADAL" clId="{7AA597C8-C945-4158-9B56-C1AB0832F0BF}" dt="2022-04-11T21:54:32.005" v="16" actId="1076"/>
          <ac:picMkLst>
            <pc:docMk/>
            <pc:sldMk cId="3289345302" sldId="307"/>
            <ac:picMk id="5" creationId="{AD386B2C-237E-4630-B5C9-583860D776D7}"/>
          </ac:picMkLst>
        </pc:picChg>
      </pc:sldChg>
      <pc:sldChg chg="modSp mod modTransition">
        <pc:chgData name="Eadsforth, Kate (Curriculum Support - Secondary)" userId="d045bf09-5a30-4360-820d-5c06f23fa1ea" providerId="ADAL" clId="{7AA597C8-C945-4158-9B56-C1AB0832F0BF}" dt="2022-04-11T21:58:55.079" v="82"/>
        <pc:sldMkLst>
          <pc:docMk/>
          <pc:sldMk cId="2162251455" sldId="308"/>
        </pc:sldMkLst>
        <pc:picChg chg="mod">
          <ac:chgData name="Eadsforth, Kate (Curriculum Support - Secondary)" userId="d045bf09-5a30-4360-820d-5c06f23fa1ea" providerId="ADAL" clId="{7AA597C8-C945-4158-9B56-C1AB0832F0BF}" dt="2022-04-11T21:54:37.792" v="17" actId="1076"/>
          <ac:picMkLst>
            <pc:docMk/>
            <pc:sldMk cId="2162251455" sldId="308"/>
            <ac:picMk id="5" creationId="{1302DB30-6DB0-4548-A48C-D3ED3FBA424E}"/>
          </ac:picMkLst>
        </pc:picChg>
      </pc:sldChg>
      <pc:sldChg chg="modSp mod modTransition">
        <pc:chgData name="Eadsforth, Kate (Curriculum Support - Secondary)" userId="d045bf09-5a30-4360-820d-5c06f23fa1ea" providerId="ADAL" clId="{7AA597C8-C945-4158-9B56-C1AB0832F0BF}" dt="2022-04-11T21:58:52.313" v="81"/>
        <pc:sldMkLst>
          <pc:docMk/>
          <pc:sldMk cId="2668832620" sldId="309"/>
        </pc:sldMkLst>
        <pc:picChg chg="mod">
          <ac:chgData name="Eadsforth, Kate (Curriculum Support - Secondary)" userId="d045bf09-5a30-4360-820d-5c06f23fa1ea" providerId="ADAL" clId="{7AA597C8-C945-4158-9B56-C1AB0832F0BF}" dt="2022-04-11T21:54:43.409" v="18" actId="1076"/>
          <ac:picMkLst>
            <pc:docMk/>
            <pc:sldMk cId="2668832620" sldId="309"/>
            <ac:picMk id="5" creationId="{B3914DBF-A630-4C98-A9C9-9C02173EEAB6}"/>
          </ac:picMkLst>
        </pc:picChg>
      </pc:sldChg>
      <pc:sldChg chg="modSp mod modTransition">
        <pc:chgData name="Eadsforth, Kate (Curriculum Support - Secondary)" userId="d045bf09-5a30-4360-820d-5c06f23fa1ea" providerId="ADAL" clId="{7AA597C8-C945-4158-9B56-C1AB0832F0BF}" dt="2022-04-12T00:09:51.208" v="136" actId="20577"/>
        <pc:sldMkLst>
          <pc:docMk/>
          <pc:sldMk cId="1021769815" sldId="310"/>
        </pc:sldMkLst>
        <pc:spChg chg="mod">
          <ac:chgData name="Eadsforth, Kate (Curriculum Support - Secondary)" userId="d045bf09-5a30-4360-820d-5c06f23fa1ea" providerId="ADAL" clId="{7AA597C8-C945-4158-9B56-C1AB0832F0BF}" dt="2022-04-12T00:09:51.208" v="136" actId="20577"/>
          <ac:spMkLst>
            <pc:docMk/>
            <pc:sldMk cId="1021769815" sldId="310"/>
            <ac:spMk id="3" creationId="{E10563D5-185E-445F-83D8-B3C7FE0BB028}"/>
          </ac:spMkLst>
        </pc:spChg>
        <pc:spChg chg="mod">
          <ac:chgData name="Eadsforth, Kate (Curriculum Support - Secondary)" userId="d045bf09-5a30-4360-820d-5c06f23fa1ea" providerId="ADAL" clId="{7AA597C8-C945-4158-9B56-C1AB0832F0BF}" dt="2022-04-12T00:09:46.027" v="128" actId="20577"/>
          <ac:spMkLst>
            <pc:docMk/>
            <pc:sldMk cId="1021769815" sldId="310"/>
            <ac:spMk id="11" creationId="{F2776DE9-09E2-47E5-BA42-7E7124A0A7A0}"/>
          </ac:spMkLst>
        </pc:spChg>
        <pc:picChg chg="mod">
          <ac:chgData name="Eadsforth, Kate (Curriculum Support - Secondary)" userId="d045bf09-5a30-4360-820d-5c06f23fa1ea" providerId="ADAL" clId="{7AA597C8-C945-4158-9B56-C1AB0832F0BF}" dt="2022-04-11T21:54:49.373" v="19" actId="1076"/>
          <ac:picMkLst>
            <pc:docMk/>
            <pc:sldMk cId="1021769815" sldId="310"/>
            <ac:picMk id="12" creationId="{7DBC08F7-95F6-4D6C-A1C1-7174A193589D}"/>
          </ac:picMkLst>
        </pc:picChg>
      </pc:sldChg>
      <pc:sldChg chg="modSp mod modTransition">
        <pc:chgData name="Eadsforth, Kate (Curriculum Support - Secondary)" userId="d045bf09-5a30-4360-820d-5c06f23fa1ea" providerId="ADAL" clId="{7AA597C8-C945-4158-9B56-C1AB0832F0BF}" dt="2022-04-12T00:17:02.038" v="267" actId="1037"/>
        <pc:sldMkLst>
          <pc:docMk/>
          <pc:sldMk cId="2865415593" sldId="311"/>
        </pc:sldMkLst>
        <pc:spChg chg="mod">
          <ac:chgData name="Eadsforth, Kate (Curriculum Support - Secondary)" userId="d045bf09-5a30-4360-820d-5c06f23fa1ea" providerId="ADAL" clId="{7AA597C8-C945-4158-9B56-C1AB0832F0BF}" dt="2022-04-12T00:10:20.025" v="160" actId="20577"/>
          <ac:spMkLst>
            <pc:docMk/>
            <pc:sldMk cId="2865415593" sldId="311"/>
            <ac:spMk id="13" creationId="{58D647B1-8297-415E-A67D-9CD2011AFB1C}"/>
          </ac:spMkLst>
        </pc:spChg>
        <pc:spChg chg="mod">
          <ac:chgData name="Eadsforth, Kate (Curriculum Support - Secondary)" userId="d045bf09-5a30-4360-820d-5c06f23fa1ea" providerId="ADAL" clId="{7AA597C8-C945-4158-9B56-C1AB0832F0BF}" dt="2022-04-12T00:17:02.038" v="267" actId="1037"/>
          <ac:spMkLst>
            <pc:docMk/>
            <pc:sldMk cId="2865415593" sldId="311"/>
            <ac:spMk id="14" creationId="{4FC929D9-C955-4C23-BA03-D9DDB7068A8C}"/>
          </ac:spMkLst>
        </pc:spChg>
        <pc:picChg chg="mod">
          <ac:chgData name="Eadsforth, Kate (Curriculum Support - Secondary)" userId="d045bf09-5a30-4360-820d-5c06f23fa1ea" providerId="ADAL" clId="{7AA597C8-C945-4158-9B56-C1AB0832F0BF}" dt="2022-04-11T21:55:21.870" v="23" actId="1076"/>
          <ac:picMkLst>
            <pc:docMk/>
            <pc:sldMk cId="2865415593" sldId="311"/>
            <ac:picMk id="10" creationId="{B8E7F35F-B0E6-42FE-985A-96417E6A4BB7}"/>
          </ac:picMkLst>
        </pc:picChg>
      </pc:sldChg>
      <pc:sldChg chg="modSp mod modTransition modAnim">
        <pc:chgData name="Eadsforth, Kate (Curriculum Support - Secondary)" userId="d045bf09-5a30-4360-820d-5c06f23fa1ea" providerId="ADAL" clId="{7AA597C8-C945-4158-9B56-C1AB0832F0BF}" dt="2022-04-11T21:51:51.320" v="8"/>
        <pc:sldMkLst>
          <pc:docMk/>
          <pc:sldMk cId="3556716730" sldId="314"/>
        </pc:sldMkLst>
        <pc:spChg chg="mod">
          <ac:chgData name="Eadsforth, Kate (Curriculum Support - Secondary)" userId="d045bf09-5a30-4360-820d-5c06f23fa1ea" providerId="ADAL" clId="{7AA597C8-C945-4158-9B56-C1AB0832F0BF}" dt="2022-04-11T21:48:10.839" v="3" actId="1076"/>
          <ac:spMkLst>
            <pc:docMk/>
            <pc:sldMk cId="3556716730" sldId="314"/>
            <ac:spMk id="2" creationId="{D04B11CB-A4AA-4BB3-AE5A-874E462C0F69}"/>
          </ac:spMkLst>
        </pc:spChg>
        <pc:picChg chg="mod">
          <ac:chgData name="Eadsforth, Kate (Curriculum Support - Secondary)" userId="d045bf09-5a30-4360-820d-5c06f23fa1ea" providerId="ADAL" clId="{7AA597C8-C945-4158-9B56-C1AB0832F0BF}" dt="2022-04-11T21:48:16.014" v="4" actId="1076"/>
          <ac:picMkLst>
            <pc:docMk/>
            <pc:sldMk cId="3556716730" sldId="314"/>
            <ac:picMk id="15" creationId="{04173932-C439-4FB7-8223-DC8ADF121EC1}"/>
          </ac:picMkLst>
        </pc:picChg>
      </pc:sldChg>
      <pc:sldChg chg="modSp mod modTransition">
        <pc:chgData name="Eadsforth, Kate (Curriculum Support - Secondary)" userId="d045bf09-5a30-4360-820d-5c06f23fa1ea" providerId="ADAL" clId="{7AA597C8-C945-4158-9B56-C1AB0832F0BF}" dt="2022-04-12T00:10:09.819" v="152" actId="20577"/>
        <pc:sldMkLst>
          <pc:docMk/>
          <pc:sldMk cId="2348391281" sldId="315"/>
        </pc:sldMkLst>
        <pc:spChg chg="mod">
          <ac:chgData name="Eadsforth, Kate (Curriculum Support - Secondary)" userId="d045bf09-5a30-4360-820d-5c06f23fa1ea" providerId="ADAL" clId="{7AA597C8-C945-4158-9B56-C1AB0832F0BF}" dt="2022-04-12T00:10:03.343" v="144" actId="20577"/>
          <ac:spMkLst>
            <pc:docMk/>
            <pc:sldMk cId="2348391281" sldId="315"/>
            <ac:spMk id="18" creationId="{8D74AEB0-79E1-482F-AAC6-9FDA6327E32D}"/>
          </ac:spMkLst>
        </pc:spChg>
        <pc:spChg chg="mod">
          <ac:chgData name="Eadsforth, Kate (Curriculum Support - Secondary)" userId="d045bf09-5a30-4360-820d-5c06f23fa1ea" providerId="ADAL" clId="{7AA597C8-C945-4158-9B56-C1AB0832F0BF}" dt="2022-04-12T00:10:09.819" v="152" actId="20577"/>
          <ac:spMkLst>
            <pc:docMk/>
            <pc:sldMk cId="2348391281" sldId="315"/>
            <ac:spMk id="21" creationId="{7A778231-65C3-4E0C-9C51-8019A1F187FA}"/>
          </ac:spMkLst>
        </pc:spChg>
        <pc:picChg chg="mod">
          <ac:chgData name="Eadsforth, Kate (Curriculum Support - Secondary)" userId="d045bf09-5a30-4360-820d-5c06f23fa1ea" providerId="ADAL" clId="{7AA597C8-C945-4158-9B56-C1AB0832F0BF}" dt="2022-04-11T21:55:15.818" v="22" actId="1076"/>
          <ac:picMkLst>
            <pc:docMk/>
            <pc:sldMk cId="2348391281" sldId="315"/>
            <ac:picMk id="3" creationId="{D0A39C3C-80A1-447F-9DA7-50E8B1FBE049}"/>
          </ac:picMkLst>
        </pc:picChg>
      </pc:sldChg>
      <pc:sldChg chg="modSp mod modTransition">
        <pc:chgData name="Eadsforth, Kate (Curriculum Support - Secondary)" userId="d045bf09-5a30-4360-820d-5c06f23fa1ea" providerId="ADAL" clId="{7AA597C8-C945-4158-9B56-C1AB0832F0BF}" dt="2022-04-12T00:17:22.829" v="268" actId="2711"/>
        <pc:sldMkLst>
          <pc:docMk/>
          <pc:sldMk cId="3917547818" sldId="316"/>
        </pc:sldMkLst>
        <pc:spChg chg="mod">
          <ac:chgData name="Eadsforth, Kate (Curriculum Support - Secondary)" userId="d045bf09-5a30-4360-820d-5c06f23fa1ea" providerId="ADAL" clId="{7AA597C8-C945-4158-9B56-C1AB0832F0BF}" dt="2022-04-12T00:10:41.060" v="176" actId="20577"/>
          <ac:spMkLst>
            <pc:docMk/>
            <pc:sldMk cId="3917547818" sldId="316"/>
            <ac:spMk id="15" creationId="{31E045F9-6036-4BE3-828B-5CAC85C16B6D}"/>
          </ac:spMkLst>
        </pc:spChg>
        <pc:spChg chg="mod">
          <ac:chgData name="Eadsforth, Kate (Curriculum Support - Secondary)" userId="d045bf09-5a30-4360-820d-5c06f23fa1ea" providerId="ADAL" clId="{7AA597C8-C945-4158-9B56-C1AB0832F0BF}" dt="2022-04-12T00:17:22.829" v="268" actId="2711"/>
          <ac:spMkLst>
            <pc:docMk/>
            <pc:sldMk cId="3917547818" sldId="316"/>
            <ac:spMk id="21" creationId="{B53D850D-FDB5-4376-A451-26CF235F24A1}"/>
          </ac:spMkLst>
        </pc:spChg>
        <pc:spChg chg="mod">
          <ac:chgData name="Eadsforth, Kate (Curriculum Support - Secondary)" userId="d045bf09-5a30-4360-820d-5c06f23fa1ea" providerId="ADAL" clId="{7AA597C8-C945-4158-9B56-C1AB0832F0BF}" dt="2022-04-12T00:13:04.608" v="226" actId="113"/>
          <ac:spMkLst>
            <pc:docMk/>
            <pc:sldMk cId="3917547818" sldId="316"/>
            <ac:spMk id="22" creationId="{EEBED262-6048-475C-8F71-CAFF5ACDFB87}"/>
          </ac:spMkLst>
        </pc:spChg>
        <pc:picChg chg="mod">
          <ac:chgData name="Eadsforth, Kate (Curriculum Support - Secondary)" userId="d045bf09-5a30-4360-820d-5c06f23fa1ea" providerId="ADAL" clId="{7AA597C8-C945-4158-9B56-C1AB0832F0BF}" dt="2022-04-11T21:55:44.430" v="34" actId="1076"/>
          <ac:picMkLst>
            <pc:docMk/>
            <pc:sldMk cId="3917547818" sldId="316"/>
            <ac:picMk id="3" creationId="{C9A11CCD-5FF4-4549-9781-8C0A8D9957F1}"/>
          </ac:picMkLst>
        </pc:picChg>
      </pc:sldChg>
      <pc:sldChg chg="addSp modSp mod modTransition">
        <pc:chgData name="Eadsforth, Kate (Curriculum Support - Secondary)" userId="d045bf09-5a30-4360-820d-5c06f23fa1ea" providerId="ADAL" clId="{7AA597C8-C945-4158-9B56-C1AB0832F0BF}" dt="2022-04-11T21:58:43.435" v="79"/>
        <pc:sldMkLst>
          <pc:docMk/>
          <pc:sldMk cId="66407868" sldId="318"/>
        </pc:sldMkLst>
        <pc:spChg chg="add mod">
          <ac:chgData name="Eadsforth, Kate (Curriculum Support - Secondary)" userId="d045bf09-5a30-4360-820d-5c06f23fa1ea" providerId="ADAL" clId="{7AA597C8-C945-4158-9B56-C1AB0832F0BF}" dt="2022-04-11T21:55:08.002" v="21"/>
          <ac:spMkLst>
            <pc:docMk/>
            <pc:sldMk cId="66407868" sldId="318"/>
            <ac:spMk id="10" creationId="{92CD43F2-2AB9-41AC-B75B-74D36ECDF365}"/>
          </ac:spMkLst>
        </pc:spChg>
        <pc:picChg chg="mod">
          <ac:chgData name="Eadsforth, Kate (Curriculum Support - Secondary)" userId="d045bf09-5a30-4360-820d-5c06f23fa1ea" providerId="ADAL" clId="{7AA597C8-C945-4158-9B56-C1AB0832F0BF}" dt="2022-04-11T21:54:59.236" v="20" actId="1076"/>
          <ac:picMkLst>
            <pc:docMk/>
            <pc:sldMk cId="66407868" sldId="318"/>
            <ac:picMk id="9" creationId="{D0D90505-A951-423E-BA14-E8BA2BE39773}"/>
          </ac:picMkLst>
        </pc:picChg>
      </pc:sldChg>
      <pc:sldChg chg="addSp modSp mod modTransition">
        <pc:chgData name="Eadsforth, Kate (Curriculum Support - Secondary)" userId="d045bf09-5a30-4360-820d-5c06f23fa1ea" providerId="ADAL" clId="{7AA597C8-C945-4158-9B56-C1AB0832F0BF}" dt="2022-04-11T21:58:31.298" v="76"/>
        <pc:sldMkLst>
          <pc:docMk/>
          <pc:sldMk cId="2979910521" sldId="319"/>
        </pc:sldMkLst>
        <pc:spChg chg="add mod">
          <ac:chgData name="Eadsforth, Kate (Curriculum Support - Secondary)" userId="d045bf09-5a30-4360-820d-5c06f23fa1ea" providerId="ADAL" clId="{7AA597C8-C945-4158-9B56-C1AB0832F0BF}" dt="2022-04-11T21:55:25.609" v="24"/>
          <ac:spMkLst>
            <pc:docMk/>
            <pc:sldMk cId="2979910521" sldId="319"/>
            <ac:spMk id="9" creationId="{D8DC9BC9-002C-4FAB-B5CC-413D3B606585}"/>
          </ac:spMkLst>
        </pc:spChg>
        <pc:picChg chg="mod">
          <ac:chgData name="Eadsforth, Kate (Curriculum Support - Secondary)" userId="d045bf09-5a30-4360-820d-5c06f23fa1ea" providerId="ADAL" clId="{7AA597C8-C945-4158-9B56-C1AB0832F0BF}" dt="2022-04-11T21:55:35.379" v="33" actId="1036"/>
          <ac:picMkLst>
            <pc:docMk/>
            <pc:sldMk cId="2979910521" sldId="319"/>
            <ac:picMk id="4" creationId="{702380A2-92A6-4EE0-B4CE-961BF5B4F3DD}"/>
          </ac:picMkLst>
        </pc:picChg>
      </pc:sldChg>
      <pc:sldChg chg="modSp mod modTransition">
        <pc:chgData name="Eadsforth, Kate (Curriculum Support - Secondary)" userId="d045bf09-5a30-4360-820d-5c06f23fa1ea" providerId="ADAL" clId="{7AA597C8-C945-4158-9B56-C1AB0832F0BF}" dt="2022-04-11T21:56:59.354" v="55"/>
        <pc:sldMkLst>
          <pc:docMk/>
          <pc:sldMk cId="287233540" sldId="320"/>
        </pc:sldMkLst>
        <pc:picChg chg="mod">
          <ac:chgData name="Eadsforth, Kate (Curriculum Support - Secondary)" userId="d045bf09-5a30-4360-820d-5c06f23fa1ea" providerId="ADAL" clId="{7AA597C8-C945-4158-9B56-C1AB0832F0BF}" dt="2022-04-11T21:56:57.702" v="54" actId="1076"/>
          <ac:picMkLst>
            <pc:docMk/>
            <pc:sldMk cId="287233540" sldId="320"/>
            <ac:picMk id="2" creationId="{FDEBD8DB-400E-41B2-9BE7-892FFF3D0B24}"/>
          </ac:picMkLst>
        </pc:picChg>
      </pc:sldChg>
      <pc:sldChg chg="modSp mod modTransition">
        <pc:chgData name="Eadsforth, Kate (Curriculum Support - Secondary)" userId="d045bf09-5a30-4360-820d-5c06f23fa1ea" providerId="ADAL" clId="{7AA597C8-C945-4158-9B56-C1AB0832F0BF}" dt="2022-04-12T00:15:56.350" v="255" actId="207"/>
        <pc:sldMkLst>
          <pc:docMk/>
          <pc:sldMk cId="4194448693" sldId="321"/>
        </pc:sldMkLst>
        <pc:spChg chg="mod">
          <ac:chgData name="Eadsforth, Kate (Curriculum Support - Secondary)" userId="d045bf09-5a30-4360-820d-5c06f23fa1ea" providerId="ADAL" clId="{7AA597C8-C945-4158-9B56-C1AB0832F0BF}" dt="2022-04-12T00:15:56.350" v="255" actId="207"/>
          <ac:spMkLst>
            <pc:docMk/>
            <pc:sldMk cId="4194448693" sldId="321"/>
            <ac:spMk id="15" creationId="{EB1B1665-B65B-43DE-9B3D-8CC0F3045A6C}"/>
          </ac:spMkLst>
        </pc:spChg>
        <pc:picChg chg="mod">
          <ac:chgData name="Eadsforth, Kate (Curriculum Support - Secondary)" userId="d045bf09-5a30-4360-820d-5c06f23fa1ea" providerId="ADAL" clId="{7AA597C8-C945-4158-9B56-C1AB0832F0BF}" dt="2022-04-11T21:57:10.691" v="56" actId="1076"/>
          <ac:picMkLst>
            <pc:docMk/>
            <pc:sldMk cId="4194448693" sldId="321"/>
            <ac:picMk id="3" creationId="{2E1C1D54-3E36-47DC-A30C-E90CD6827379}"/>
          </ac:picMkLst>
        </pc:picChg>
      </pc:sldChg>
      <pc:sldChg chg="modSp mod modTransition">
        <pc:chgData name="Eadsforth, Kate (Curriculum Support - Secondary)" userId="d045bf09-5a30-4360-820d-5c06f23fa1ea" providerId="ADAL" clId="{7AA597C8-C945-4158-9B56-C1AB0832F0BF}" dt="2022-04-11T21:54:20.541" v="14" actId="1076"/>
        <pc:sldMkLst>
          <pc:docMk/>
          <pc:sldMk cId="3507168453" sldId="326"/>
        </pc:sldMkLst>
        <pc:picChg chg="mod">
          <ac:chgData name="Eadsforth, Kate (Curriculum Support - Secondary)" userId="d045bf09-5a30-4360-820d-5c06f23fa1ea" providerId="ADAL" clId="{7AA597C8-C945-4158-9B56-C1AB0832F0BF}" dt="2022-04-11T21:54:20.541" v="14" actId="1076"/>
          <ac:picMkLst>
            <pc:docMk/>
            <pc:sldMk cId="3507168453" sldId="326"/>
            <ac:picMk id="6" creationId="{26AF6426-70D3-42AC-A796-E513FAC0284D}"/>
          </ac:picMkLst>
        </pc:picChg>
      </pc:sldChg>
      <pc:sldChg chg="addSp delSp modSp mod modTransition modCm">
        <pc:chgData name="Eadsforth, Kate (Curriculum Support - Secondary)" userId="d045bf09-5a30-4360-820d-5c06f23fa1ea" providerId="ADAL" clId="{7AA597C8-C945-4158-9B56-C1AB0832F0BF}" dt="2022-04-12T00:14:39.847" v="250" actId="1076"/>
        <pc:sldMkLst>
          <pc:docMk/>
          <pc:sldMk cId="2466545852" sldId="327"/>
        </pc:sldMkLst>
        <pc:spChg chg="add mod">
          <ac:chgData name="Eadsforth, Kate (Curriculum Support - Secondary)" userId="d045bf09-5a30-4360-820d-5c06f23fa1ea" providerId="ADAL" clId="{7AA597C8-C945-4158-9B56-C1AB0832F0BF}" dt="2022-04-11T21:58:16.007" v="75"/>
          <ac:spMkLst>
            <pc:docMk/>
            <pc:sldMk cId="2466545852" sldId="327"/>
            <ac:spMk id="7" creationId="{AE795F18-35D8-4589-99E7-579F3EB14A70}"/>
          </ac:spMkLst>
        </pc:spChg>
        <pc:spChg chg="add del mod">
          <ac:chgData name="Eadsforth, Kate (Curriculum Support - Secondary)" userId="d045bf09-5a30-4360-820d-5c06f23fa1ea" providerId="ADAL" clId="{7AA597C8-C945-4158-9B56-C1AB0832F0BF}" dt="2022-04-12T00:14:35.641" v="248" actId="478"/>
          <ac:spMkLst>
            <pc:docMk/>
            <pc:sldMk cId="2466545852" sldId="327"/>
            <ac:spMk id="8" creationId="{8108F9CC-AECD-47C1-84E5-6FEA9B8B7944}"/>
          </ac:spMkLst>
        </pc:spChg>
        <pc:spChg chg="add mod">
          <ac:chgData name="Eadsforth, Kate (Curriculum Support - Secondary)" userId="d045bf09-5a30-4360-820d-5c06f23fa1ea" providerId="ADAL" clId="{7AA597C8-C945-4158-9B56-C1AB0832F0BF}" dt="2022-04-12T00:14:39.847" v="250" actId="1076"/>
          <ac:spMkLst>
            <pc:docMk/>
            <pc:sldMk cId="2466545852" sldId="327"/>
            <ac:spMk id="9" creationId="{F0B396A5-B54C-46AA-B86A-B02028F5B4F6}"/>
          </ac:spMkLst>
        </pc:spChg>
        <pc:picChg chg="mod">
          <ac:chgData name="Eadsforth, Kate (Curriculum Support - Secondary)" userId="d045bf09-5a30-4360-820d-5c06f23fa1ea" providerId="ADAL" clId="{7AA597C8-C945-4158-9B56-C1AB0832F0BF}" dt="2022-04-11T21:56:09.920" v="40" actId="1076"/>
          <ac:picMkLst>
            <pc:docMk/>
            <pc:sldMk cId="2466545852" sldId="327"/>
            <ac:picMk id="2" creationId="{37D4E21E-049E-4ACE-8AB6-98FB35753D1A}"/>
          </ac:picMkLst>
        </pc:picChg>
      </pc:sldChg>
      <pc:sldChg chg="addSp modSp mod modTransition">
        <pc:chgData name="Eadsforth, Kate (Curriculum Support - Secondary)" userId="d045bf09-5a30-4360-820d-5c06f23fa1ea" providerId="ADAL" clId="{7AA597C8-C945-4158-9B56-C1AB0832F0BF}" dt="2022-04-12T00:17:59.262" v="270" actId="2711"/>
        <pc:sldMkLst>
          <pc:docMk/>
          <pc:sldMk cId="2982241260" sldId="328"/>
        </pc:sldMkLst>
        <pc:spChg chg="mod">
          <ac:chgData name="Eadsforth, Kate (Curriculum Support - Secondary)" userId="d045bf09-5a30-4360-820d-5c06f23fa1ea" providerId="ADAL" clId="{7AA597C8-C945-4158-9B56-C1AB0832F0BF}" dt="2022-04-12T00:17:59.262" v="270" actId="2711"/>
          <ac:spMkLst>
            <pc:docMk/>
            <pc:sldMk cId="2982241260" sldId="328"/>
            <ac:spMk id="8" creationId="{85CE887F-EEAD-4618-8C09-46D8FEC58B0A}"/>
          </ac:spMkLst>
        </pc:spChg>
        <pc:spChg chg="add mod">
          <ac:chgData name="Eadsforth, Kate (Curriculum Support - Secondary)" userId="d045bf09-5a30-4360-820d-5c06f23fa1ea" providerId="ADAL" clId="{7AA597C8-C945-4158-9B56-C1AB0832F0BF}" dt="2022-04-12T00:14:05.359" v="239" actId="20577"/>
          <ac:spMkLst>
            <pc:docMk/>
            <pc:sldMk cId="2982241260" sldId="328"/>
            <ac:spMk id="10" creationId="{15A4ED1D-9D7E-41F0-A3B2-CC5AC94922A3}"/>
          </ac:spMkLst>
        </pc:spChg>
        <pc:picChg chg="mod">
          <ac:chgData name="Eadsforth, Kate (Curriculum Support - Secondary)" userId="d045bf09-5a30-4360-820d-5c06f23fa1ea" providerId="ADAL" clId="{7AA597C8-C945-4158-9B56-C1AB0832F0BF}" dt="2022-04-11T21:56:39.568" v="51" actId="1038"/>
          <ac:picMkLst>
            <pc:docMk/>
            <pc:sldMk cId="2982241260" sldId="328"/>
            <ac:picMk id="2" creationId="{FFC06461-3F22-41DE-9C64-A200AD056394}"/>
          </ac:picMkLst>
        </pc:picChg>
      </pc:sldChg>
      <pc:sldChg chg="addSp delSp modSp mod modTransition">
        <pc:chgData name="Eadsforth, Kate (Curriculum Support - Secondary)" userId="d045bf09-5a30-4360-820d-5c06f23fa1ea" providerId="ADAL" clId="{7AA597C8-C945-4158-9B56-C1AB0832F0BF}" dt="2022-04-12T00:18:07.561" v="271" actId="1076"/>
        <pc:sldMkLst>
          <pc:docMk/>
          <pc:sldMk cId="941299041" sldId="329"/>
        </pc:sldMkLst>
        <pc:spChg chg="add del mod">
          <ac:chgData name="Eadsforth, Kate (Curriculum Support - Secondary)" userId="d045bf09-5a30-4360-820d-5c06f23fa1ea" providerId="ADAL" clId="{7AA597C8-C945-4158-9B56-C1AB0832F0BF}" dt="2022-04-12T00:14:23.309" v="246" actId="478"/>
          <ac:spMkLst>
            <pc:docMk/>
            <pc:sldMk cId="941299041" sldId="329"/>
            <ac:spMk id="6" creationId="{703B157B-4688-4B50-A294-0390C39DEF58}"/>
          </ac:spMkLst>
        </pc:spChg>
        <pc:spChg chg="add del mod">
          <ac:chgData name="Eadsforth, Kate (Curriculum Support - Secondary)" userId="d045bf09-5a30-4360-820d-5c06f23fa1ea" providerId="ADAL" clId="{7AA597C8-C945-4158-9B56-C1AB0832F0BF}" dt="2022-04-12T00:14:21.109" v="245"/>
          <ac:spMkLst>
            <pc:docMk/>
            <pc:sldMk cId="941299041" sldId="329"/>
            <ac:spMk id="7" creationId="{3AD6FED5-8280-46D9-86D2-4AD3BA3D72FB}"/>
          </ac:spMkLst>
        </pc:spChg>
        <pc:spChg chg="add mod">
          <ac:chgData name="Eadsforth, Kate (Curriculum Support - Secondary)" userId="d045bf09-5a30-4360-820d-5c06f23fa1ea" providerId="ADAL" clId="{7AA597C8-C945-4158-9B56-C1AB0832F0BF}" dt="2022-04-12T00:18:07.561" v="271" actId="1076"/>
          <ac:spMkLst>
            <pc:docMk/>
            <pc:sldMk cId="941299041" sldId="329"/>
            <ac:spMk id="8" creationId="{86D17847-78A7-4AC9-9EAF-22CB9426D891}"/>
          </ac:spMkLst>
        </pc:spChg>
        <pc:picChg chg="mod">
          <ac:chgData name="Eadsforth, Kate (Curriculum Support - Secondary)" userId="d045bf09-5a30-4360-820d-5c06f23fa1ea" providerId="ADAL" clId="{7AA597C8-C945-4158-9B56-C1AB0832F0BF}" dt="2022-04-11T21:56:47.570" v="52" actId="1076"/>
          <ac:picMkLst>
            <pc:docMk/>
            <pc:sldMk cId="941299041" sldId="329"/>
            <ac:picMk id="2" creationId="{152D3FC3-B79A-4264-8AB8-2D3C9554C31A}"/>
          </ac:picMkLst>
        </pc:picChg>
      </pc:sldChg>
      <pc:sldChg chg="modSp mod modTransition">
        <pc:chgData name="Eadsforth, Kate (Curriculum Support - Secondary)" userId="d045bf09-5a30-4360-820d-5c06f23fa1ea" providerId="ADAL" clId="{7AA597C8-C945-4158-9B56-C1AB0832F0BF}" dt="2022-04-11T21:57:38.296" v="71"/>
        <pc:sldMkLst>
          <pc:docMk/>
          <pc:sldMk cId="3663624598" sldId="330"/>
        </pc:sldMkLst>
        <pc:picChg chg="mod">
          <ac:chgData name="Eadsforth, Kate (Curriculum Support - Secondary)" userId="d045bf09-5a30-4360-820d-5c06f23fa1ea" providerId="ADAL" clId="{7AA597C8-C945-4158-9B56-C1AB0832F0BF}" dt="2022-04-11T21:57:36.379" v="70" actId="1076"/>
          <ac:picMkLst>
            <pc:docMk/>
            <pc:sldMk cId="3663624598" sldId="330"/>
            <ac:picMk id="4" creationId="{70E86A87-DBC7-4D49-A484-68E4289C40D1}"/>
          </ac:picMkLst>
        </pc:picChg>
      </pc:sldChg>
    </pc:docChg>
  </pc:docChgLst>
  <pc:docChgLst>
    <pc:chgData name="Feetham, Fiona (Curriculum Support - Secondary)" userId="S::fiona.feetham574@schools.sa.edu.au::a2456b1b-a103-4fdc-b8a0-dcd50b93ffb1" providerId="AD" clId="Web-{2488BB12-FC01-4B87-A1F9-0E560FE8D45F}"/>
    <pc:docChg chg="modSld">
      <pc:chgData name="Feetham, Fiona (Curriculum Support - Secondary)" userId="S::fiona.feetham574@schools.sa.edu.au::a2456b1b-a103-4fdc-b8a0-dcd50b93ffb1" providerId="AD" clId="Web-{2488BB12-FC01-4B87-A1F9-0E560FE8D45F}" dt="2022-04-06T02:18:54.372" v="1" actId="20577"/>
      <pc:docMkLst>
        <pc:docMk/>
      </pc:docMkLst>
      <pc:sldChg chg="modSp">
        <pc:chgData name="Feetham, Fiona (Curriculum Support - Secondary)" userId="S::fiona.feetham574@schools.sa.edu.au::a2456b1b-a103-4fdc-b8a0-dcd50b93ffb1" providerId="AD" clId="Web-{2488BB12-FC01-4B87-A1F9-0E560FE8D45F}" dt="2022-04-06T02:18:54.372" v="1" actId="20577"/>
        <pc:sldMkLst>
          <pc:docMk/>
          <pc:sldMk cId="45654068" sldId="298"/>
        </pc:sldMkLst>
        <pc:spChg chg="mod">
          <ac:chgData name="Feetham, Fiona (Curriculum Support - Secondary)" userId="S::fiona.feetham574@schools.sa.edu.au::a2456b1b-a103-4fdc-b8a0-dcd50b93ffb1" providerId="AD" clId="Web-{2488BB12-FC01-4B87-A1F9-0E560FE8D45F}" dt="2022-04-06T02:18:54.372" v="1" actId="20577"/>
          <ac:spMkLst>
            <pc:docMk/>
            <pc:sldMk cId="45654068" sldId="298"/>
            <ac:spMk id="3" creationId="{C3722344-9081-4A5A-A658-5605A80B4540}"/>
          </ac:spMkLst>
        </pc:spChg>
      </pc:sldChg>
    </pc:docChg>
  </pc:docChgLst>
  <pc:docChgLst>
    <pc:chgData name="Haynes, Christine (Curriculum Policy and Standards)" userId="2dd8b7cc-5a2d-458d-ba77-577fb585e483" providerId="ADAL" clId="{92147C75-962A-4031-819F-91FCD7CF481B}"/>
    <pc:docChg chg="undo custSel modSld modMainMaster">
      <pc:chgData name="Haynes, Christine (Curriculum Policy and Standards)" userId="2dd8b7cc-5a2d-458d-ba77-577fb585e483" providerId="ADAL" clId="{92147C75-962A-4031-819F-91FCD7CF481B}" dt="2022-04-02T03:22:30.954" v="1405" actId="12"/>
      <pc:docMkLst>
        <pc:docMk/>
      </pc:docMkLst>
      <pc:sldChg chg="modNotesTx">
        <pc:chgData name="Haynes, Christine (Curriculum Policy and Standards)" userId="2dd8b7cc-5a2d-458d-ba77-577fb585e483" providerId="ADAL" clId="{92147C75-962A-4031-819F-91FCD7CF481B}" dt="2022-04-02T02:51:47.544" v="195" actId="20577"/>
        <pc:sldMkLst>
          <pc:docMk/>
          <pc:sldMk cId="2213450308" sldId="264"/>
        </pc:sldMkLst>
      </pc:sldChg>
      <pc:sldChg chg="modSp mod modNotesTx">
        <pc:chgData name="Haynes, Christine (Curriculum Policy and Standards)" userId="2dd8b7cc-5a2d-458d-ba77-577fb585e483" providerId="ADAL" clId="{92147C75-962A-4031-819F-91FCD7CF481B}" dt="2022-04-02T03:10:58.605" v="1013" actId="20577"/>
        <pc:sldMkLst>
          <pc:docMk/>
          <pc:sldMk cId="1379353518" sldId="269"/>
        </pc:sldMkLst>
        <pc:spChg chg="mod">
          <ac:chgData name="Haynes, Christine (Curriculum Policy and Standards)" userId="2dd8b7cc-5a2d-458d-ba77-577fb585e483" providerId="ADAL" clId="{92147C75-962A-4031-819F-91FCD7CF481B}" dt="2022-04-02T02:45:41.276" v="10" actId="20577"/>
          <ac:spMkLst>
            <pc:docMk/>
            <pc:sldMk cId="1379353518" sldId="269"/>
            <ac:spMk id="2" creationId="{D04B11CB-A4AA-4BB3-AE5A-874E462C0F69}"/>
          </ac:spMkLst>
        </pc:spChg>
      </pc:sldChg>
      <pc:sldChg chg="modNotesTx">
        <pc:chgData name="Haynes, Christine (Curriculum Policy and Standards)" userId="2dd8b7cc-5a2d-458d-ba77-577fb585e483" providerId="ADAL" clId="{92147C75-962A-4031-819F-91FCD7CF481B}" dt="2022-04-02T03:12:08.921" v="1028" actId="113"/>
        <pc:sldMkLst>
          <pc:docMk/>
          <pc:sldMk cId="3445766138" sldId="270"/>
        </pc:sldMkLst>
      </pc:sldChg>
      <pc:sldChg chg="modNotesTx">
        <pc:chgData name="Haynes, Christine (Curriculum Policy and Standards)" userId="2dd8b7cc-5a2d-458d-ba77-577fb585e483" providerId="ADAL" clId="{92147C75-962A-4031-819F-91FCD7CF481B}" dt="2022-04-02T03:12:12.616" v="1029" actId="113"/>
        <pc:sldMkLst>
          <pc:docMk/>
          <pc:sldMk cId="1447815874" sldId="271"/>
        </pc:sldMkLst>
      </pc:sldChg>
      <pc:sldChg chg="modNotesTx">
        <pc:chgData name="Haynes, Christine (Curriculum Policy and Standards)" userId="2dd8b7cc-5a2d-458d-ba77-577fb585e483" providerId="ADAL" clId="{92147C75-962A-4031-819F-91FCD7CF481B}" dt="2022-04-02T03:12:16.373" v="1030" actId="113"/>
        <pc:sldMkLst>
          <pc:docMk/>
          <pc:sldMk cId="3372526462" sldId="277"/>
        </pc:sldMkLst>
      </pc:sldChg>
      <pc:sldChg chg="modNotesTx">
        <pc:chgData name="Haynes, Christine (Curriculum Policy and Standards)" userId="2dd8b7cc-5a2d-458d-ba77-577fb585e483" providerId="ADAL" clId="{92147C75-962A-4031-819F-91FCD7CF481B}" dt="2022-04-02T03:12:19.556" v="1031" actId="113"/>
        <pc:sldMkLst>
          <pc:docMk/>
          <pc:sldMk cId="949889065" sldId="282"/>
        </pc:sldMkLst>
      </pc:sldChg>
      <pc:sldChg chg="modNotesTx">
        <pc:chgData name="Haynes, Christine (Curriculum Policy and Standards)" userId="2dd8b7cc-5a2d-458d-ba77-577fb585e483" providerId="ADAL" clId="{92147C75-962A-4031-819F-91FCD7CF481B}" dt="2022-04-02T03:15:46.022" v="1304" actId="20577"/>
        <pc:sldMkLst>
          <pc:docMk/>
          <pc:sldMk cId="2267462658" sldId="283"/>
        </pc:sldMkLst>
      </pc:sldChg>
      <pc:sldChg chg="modNotesTx">
        <pc:chgData name="Haynes, Christine (Curriculum Policy and Standards)" userId="2dd8b7cc-5a2d-458d-ba77-577fb585e483" providerId="ADAL" clId="{92147C75-962A-4031-819F-91FCD7CF481B}" dt="2022-04-02T03:16:47.761" v="1390" actId="20577"/>
        <pc:sldMkLst>
          <pc:docMk/>
          <pc:sldMk cId="1422690129" sldId="285"/>
        </pc:sldMkLst>
      </pc:sldChg>
      <pc:sldChg chg="modNotesTx">
        <pc:chgData name="Haynes, Christine (Curriculum Policy and Standards)" userId="2dd8b7cc-5a2d-458d-ba77-577fb585e483" providerId="ADAL" clId="{92147C75-962A-4031-819F-91FCD7CF481B}" dt="2022-04-02T03:11:48.298" v="1026" actId="20577"/>
        <pc:sldMkLst>
          <pc:docMk/>
          <pc:sldMk cId="4260628335" sldId="286"/>
        </pc:sldMkLst>
      </pc:sldChg>
      <pc:sldChg chg="modNotesTx">
        <pc:chgData name="Haynes, Christine (Curriculum Policy and Standards)" userId="2dd8b7cc-5a2d-458d-ba77-577fb585e483" providerId="ADAL" clId="{92147C75-962A-4031-819F-91FCD7CF481B}" dt="2022-04-02T03:12:03.384" v="1027" actId="113"/>
        <pc:sldMkLst>
          <pc:docMk/>
          <pc:sldMk cId="2208171692" sldId="287"/>
        </pc:sldMkLst>
      </pc:sldChg>
      <pc:sldChg chg="modNotesTx">
        <pc:chgData name="Haynes, Christine (Curriculum Policy and Standards)" userId="2dd8b7cc-5a2d-458d-ba77-577fb585e483" providerId="ADAL" clId="{92147C75-962A-4031-819F-91FCD7CF481B}" dt="2022-04-02T03:08:43.539" v="879" actId="5793"/>
        <pc:sldMkLst>
          <pc:docMk/>
          <pc:sldMk cId="4099865084" sldId="288"/>
        </pc:sldMkLst>
      </pc:sldChg>
      <pc:sldChg chg="modNotesTx">
        <pc:chgData name="Haynes, Christine (Curriculum Policy and Standards)" userId="2dd8b7cc-5a2d-458d-ba77-577fb585e483" providerId="ADAL" clId="{92147C75-962A-4031-819F-91FCD7CF481B}" dt="2022-04-02T03:11:42.835" v="1025" actId="20577"/>
        <pc:sldMkLst>
          <pc:docMk/>
          <pc:sldMk cId="994970659" sldId="289"/>
        </pc:sldMkLst>
      </pc:sldChg>
      <pc:sldChg chg="modNotesTx">
        <pc:chgData name="Haynes, Christine (Curriculum Policy and Standards)" userId="2dd8b7cc-5a2d-458d-ba77-577fb585e483" providerId="ADAL" clId="{92147C75-962A-4031-819F-91FCD7CF481B}" dt="2022-04-02T03:13:08.983" v="1060" actId="20577"/>
        <pc:sldMkLst>
          <pc:docMk/>
          <pc:sldMk cId="3899296163" sldId="290"/>
        </pc:sldMkLst>
      </pc:sldChg>
      <pc:sldChg chg="modNotesTx">
        <pc:chgData name="Haynes, Christine (Curriculum Policy and Standards)" userId="2dd8b7cc-5a2d-458d-ba77-577fb585e483" providerId="ADAL" clId="{92147C75-962A-4031-819F-91FCD7CF481B}" dt="2022-04-02T03:13:04.676" v="1058" actId="113"/>
        <pc:sldMkLst>
          <pc:docMk/>
          <pc:sldMk cId="2218482195" sldId="291"/>
        </pc:sldMkLst>
      </pc:sldChg>
      <pc:sldChg chg="addCm modCm modNotesTx">
        <pc:chgData name="Haynes, Christine (Curriculum Policy and Standards)" userId="2dd8b7cc-5a2d-458d-ba77-577fb585e483" providerId="ADAL" clId="{92147C75-962A-4031-819F-91FCD7CF481B}" dt="2022-04-02T03:13:20.238" v="1064" actId="20577"/>
        <pc:sldMkLst>
          <pc:docMk/>
          <pc:sldMk cId="2904459304" sldId="292"/>
        </pc:sldMkLst>
      </pc:sldChg>
      <pc:sldChg chg="modSp mod addCm modCm modNotesTx">
        <pc:chgData name="Haynes, Christine (Curriculum Policy and Standards)" userId="2dd8b7cc-5a2d-458d-ba77-577fb585e483" providerId="ADAL" clId="{92147C75-962A-4031-819F-91FCD7CF481B}" dt="2022-04-02T03:21:52.219" v="1394" actId="12"/>
        <pc:sldMkLst>
          <pc:docMk/>
          <pc:sldMk cId="1121514500" sldId="293"/>
        </pc:sldMkLst>
        <pc:spChg chg="mod">
          <ac:chgData name="Haynes, Christine (Curriculum Policy and Standards)" userId="2dd8b7cc-5a2d-458d-ba77-577fb585e483" providerId="ADAL" clId="{92147C75-962A-4031-819F-91FCD7CF481B}" dt="2022-04-02T03:21:52.219" v="1394" actId="12"/>
          <ac:spMkLst>
            <pc:docMk/>
            <pc:sldMk cId="1121514500" sldId="293"/>
            <ac:spMk id="3" creationId="{AB9BDBB3-B0CB-4293-95C9-DF9D3FA6EE67}"/>
          </ac:spMkLst>
        </pc:spChg>
      </pc:sldChg>
      <pc:sldChg chg="modSp mod modNotesTx">
        <pc:chgData name="Haynes, Christine (Curriculum Policy and Standards)" userId="2dd8b7cc-5a2d-458d-ba77-577fb585e483" providerId="ADAL" clId="{92147C75-962A-4031-819F-91FCD7CF481B}" dt="2022-04-02T03:22:30.954" v="1405" actId="12"/>
        <pc:sldMkLst>
          <pc:docMk/>
          <pc:sldMk cId="3249534116" sldId="295"/>
        </pc:sldMkLst>
        <pc:spChg chg="mod">
          <ac:chgData name="Haynes, Christine (Curriculum Policy and Standards)" userId="2dd8b7cc-5a2d-458d-ba77-577fb585e483" providerId="ADAL" clId="{92147C75-962A-4031-819F-91FCD7CF481B}" dt="2022-04-02T03:22:30.954" v="1405" actId="12"/>
          <ac:spMkLst>
            <pc:docMk/>
            <pc:sldMk cId="3249534116" sldId="295"/>
            <ac:spMk id="3" creationId="{AB9BDBB3-B0CB-4293-95C9-DF9D3FA6EE67}"/>
          </ac:spMkLst>
        </pc:spChg>
      </pc:sldChg>
      <pc:sldMasterChg chg="modSp">
        <pc:chgData name="Haynes, Christine (Curriculum Policy and Standards)" userId="2dd8b7cc-5a2d-458d-ba77-577fb585e483" providerId="ADAL" clId="{92147C75-962A-4031-819F-91FCD7CF481B}" dt="2022-04-02T03:19:58.007" v="1391" actId="12"/>
        <pc:sldMasterMkLst>
          <pc:docMk/>
          <pc:sldMasterMk cId="1123625482" sldId="2147483678"/>
        </pc:sldMasterMkLst>
        <pc:spChg chg="mod">
          <ac:chgData name="Haynes, Christine (Curriculum Policy and Standards)" userId="2dd8b7cc-5a2d-458d-ba77-577fb585e483" providerId="ADAL" clId="{92147C75-962A-4031-819F-91FCD7CF481B}" dt="2022-04-02T03:19:58.007" v="1391" actId="12"/>
          <ac:spMkLst>
            <pc:docMk/>
            <pc:sldMasterMk cId="1123625482" sldId="2147483678"/>
            <ac:spMk id="3" creationId="{3E0A7304-36C3-4C44-BB0E-B096674DB15C}"/>
          </ac:spMkLst>
        </pc:spChg>
      </pc:sldMasterChg>
    </pc:docChg>
  </pc:docChgLst>
  <pc:docChgLst>
    <pc:chgData name="Feetham, Fiona (Curriculum Support - Secondary)" userId="S::fiona.feetham574@schools.sa.edu.au::a2456b1b-a103-4fdc-b8a0-dcd50b93ffb1" providerId="AD" clId="Web-{BF1F663F-DD5E-1AAE-2D51-8BBA71FABC1A}"/>
    <pc:docChg chg="">
      <pc:chgData name="Feetham, Fiona (Curriculum Support - Secondary)" userId="S::fiona.feetham574@schools.sa.edu.au::a2456b1b-a103-4fdc-b8a0-dcd50b93ffb1" providerId="AD" clId="Web-{BF1F663F-DD5E-1AAE-2D51-8BBA71FABC1A}" dt="2022-04-12T03:18:12.671" v="1"/>
      <pc:docMkLst>
        <pc:docMk/>
      </pc:docMkLst>
      <pc:sldChg chg="addCm">
        <pc:chgData name="Feetham, Fiona (Curriculum Support - Secondary)" userId="S::fiona.feetham574@schools.sa.edu.au::a2456b1b-a103-4fdc-b8a0-dcd50b93ffb1" providerId="AD" clId="Web-{BF1F663F-DD5E-1AAE-2D51-8BBA71FABC1A}" dt="2022-04-12T03:18:12.671" v="1"/>
        <pc:sldMkLst>
          <pc:docMk/>
          <pc:sldMk cId="2441172995" sldId="303"/>
        </pc:sldMkLst>
      </pc:sldChg>
    </pc:docChg>
  </pc:docChgLst>
  <pc:docChgLst>
    <pc:chgData name="Feetham, Fiona (Curriculum Support - Secondary)" userId="S::fiona.feetham574@schools.sa.edu.au::a2456b1b-a103-4fdc-b8a0-dcd50b93ffb1" providerId="AD" clId="Web-{F31298E9-87A9-0BCE-C26F-3B36244D7E13}"/>
    <pc:docChg chg="">
      <pc:chgData name="Feetham, Fiona (Curriculum Support - Secondary)" userId="S::fiona.feetham574@schools.sa.edu.au::a2456b1b-a103-4fdc-b8a0-dcd50b93ffb1" providerId="AD" clId="Web-{F31298E9-87A9-0BCE-C26F-3B36244D7E13}" dt="2022-04-12T03:31:05.231" v="0"/>
      <pc:docMkLst>
        <pc:docMk/>
      </pc:docMkLst>
      <pc:sldChg chg="addCm">
        <pc:chgData name="Feetham, Fiona (Curriculum Support - Secondary)" userId="S::fiona.feetham574@schools.sa.edu.au::a2456b1b-a103-4fdc-b8a0-dcd50b93ffb1" providerId="AD" clId="Web-{F31298E9-87A9-0BCE-C26F-3B36244D7E13}" dt="2022-04-12T03:31:05.231" v="0"/>
        <pc:sldMkLst>
          <pc:docMk/>
          <pc:sldMk cId="3556716730" sldId="314"/>
        </pc:sldMkLst>
      </pc:sldChg>
    </pc:docChg>
  </pc:docChgLst>
  <pc:docChgLst>
    <pc:chgData name="Feetham, Fiona (Curriculum Support - Secondary)" userId="a2456b1b-a103-4fdc-b8a0-dcd50b93ffb1" providerId="ADAL" clId="{53BD0176-C840-449B-9F48-33E4B23336A5}"/>
    <pc:docChg chg="undo custSel delSld modSld modShowInfo">
      <pc:chgData name="Feetham, Fiona (Curriculum Support - Secondary)" userId="a2456b1b-a103-4fdc-b8a0-dcd50b93ffb1" providerId="ADAL" clId="{53BD0176-C840-449B-9F48-33E4B23336A5}" dt="2022-04-14T01:52:24.301" v="1556"/>
      <pc:docMkLst>
        <pc:docMk/>
      </pc:docMkLst>
      <pc:sldChg chg="modSp mod modAnim">
        <pc:chgData name="Feetham, Fiona (Curriculum Support - Secondary)" userId="a2456b1b-a103-4fdc-b8a0-dcd50b93ffb1" providerId="ADAL" clId="{53BD0176-C840-449B-9F48-33E4B23336A5}" dt="2022-04-11T05:44:51.775" v="11"/>
        <pc:sldMkLst>
          <pc:docMk/>
          <pc:sldMk cId="3641841233" sldId="268"/>
        </pc:sldMkLst>
        <pc:spChg chg="mod">
          <ac:chgData name="Feetham, Fiona (Curriculum Support - Secondary)" userId="a2456b1b-a103-4fdc-b8a0-dcd50b93ffb1" providerId="ADAL" clId="{53BD0176-C840-449B-9F48-33E4B23336A5}" dt="2022-04-11T05:44:13.077" v="9" actId="20577"/>
          <ac:spMkLst>
            <pc:docMk/>
            <pc:sldMk cId="3641841233" sldId="268"/>
            <ac:spMk id="3" creationId="{4CD1DB66-0417-403D-8A90-5058DCCE5EB7}"/>
          </ac:spMkLst>
        </pc:spChg>
        <pc:picChg chg="mod">
          <ac:chgData name="Feetham, Fiona (Curriculum Support - Secondary)" userId="a2456b1b-a103-4fdc-b8a0-dcd50b93ffb1" providerId="ADAL" clId="{53BD0176-C840-449B-9F48-33E4B23336A5}" dt="2022-04-11T05:44:47.819" v="10" actId="1076"/>
          <ac:picMkLst>
            <pc:docMk/>
            <pc:sldMk cId="3641841233" sldId="268"/>
            <ac:picMk id="5" creationId="{BE4149A0-AB47-4C78-8ACE-F76B96A81C23}"/>
          </ac:picMkLst>
        </pc:picChg>
      </pc:sldChg>
      <pc:sldChg chg="modSp mod modAnim">
        <pc:chgData name="Feetham, Fiona (Curriculum Support - Secondary)" userId="a2456b1b-a103-4fdc-b8a0-dcd50b93ffb1" providerId="ADAL" clId="{53BD0176-C840-449B-9F48-33E4B23336A5}" dt="2022-04-11T05:45:46.710" v="13"/>
        <pc:sldMkLst>
          <pc:docMk/>
          <pc:sldMk cId="1379353518" sldId="269"/>
        </pc:sldMkLst>
        <pc:picChg chg="mod">
          <ac:chgData name="Feetham, Fiona (Curriculum Support - Secondary)" userId="a2456b1b-a103-4fdc-b8a0-dcd50b93ffb1" providerId="ADAL" clId="{53BD0176-C840-449B-9F48-33E4B23336A5}" dt="2022-04-11T05:45:43.307" v="12" actId="1076"/>
          <ac:picMkLst>
            <pc:docMk/>
            <pc:sldMk cId="1379353518" sldId="269"/>
            <ac:picMk id="4" creationId="{E2A0A826-4797-428B-B462-B52B913EE9E8}"/>
          </ac:picMkLst>
        </pc:picChg>
      </pc:sldChg>
      <pc:sldChg chg="modSp mod modAnim">
        <pc:chgData name="Feetham, Fiona (Curriculum Support - Secondary)" userId="a2456b1b-a103-4fdc-b8a0-dcd50b93ffb1" providerId="ADAL" clId="{53BD0176-C840-449B-9F48-33E4B23336A5}" dt="2022-04-11T08:38:45.957" v="1358"/>
        <pc:sldMkLst>
          <pc:docMk/>
          <pc:sldMk cId="2267462658" sldId="283"/>
        </pc:sldMkLst>
        <pc:picChg chg="mod">
          <ac:chgData name="Feetham, Fiona (Curriculum Support - Secondary)" userId="a2456b1b-a103-4fdc-b8a0-dcd50b93ffb1" providerId="ADAL" clId="{53BD0176-C840-449B-9F48-33E4B23336A5}" dt="2022-04-11T08:38:43.775" v="1357" actId="1076"/>
          <ac:picMkLst>
            <pc:docMk/>
            <pc:sldMk cId="2267462658" sldId="283"/>
            <ac:picMk id="2" creationId="{B319914A-38EF-49B7-BDB3-6A603630BE01}"/>
          </ac:picMkLst>
        </pc:picChg>
      </pc:sldChg>
      <pc:sldChg chg="modSp mod modAnim">
        <pc:chgData name="Feetham, Fiona (Curriculum Support - Secondary)" userId="a2456b1b-a103-4fdc-b8a0-dcd50b93ffb1" providerId="ADAL" clId="{53BD0176-C840-449B-9F48-33E4B23336A5}" dt="2022-04-11T05:51:09.181" v="29"/>
        <pc:sldMkLst>
          <pc:docMk/>
          <pc:sldMk cId="4260628335" sldId="286"/>
        </pc:sldMkLst>
        <pc:picChg chg="mod">
          <ac:chgData name="Feetham, Fiona (Curriculum Support - Secondary)" userId="a2456b1b-a103-4fdc-b8a0-dcd50b93ffb1" providerId="ADAL" clId="{53BD0176-C840-449B-9F48-33E4B23336A5}" dt="2022-04-11T05:51:03.662" v="28" actId="1076"/>
          <ac:picMkLst>
            <pc:docMk/>
            <pc:sldMk cId="4260628335" sldId="286"/>
            <ac:picMk id="4" creationId="{DFA7BC57-48B5-4DAE-B774-FE6B9DF20C05}"/>
          </ac:picMkLst>
        </pc:picChg>
      </pc:sldChg>
      <pc:sldChg chg="delSp modSp mod delAnim modAnim">
        <pc:chgData name="Feetham, Fiona (Curriculum Support - Secondary)" userId="a2456b1b-a103-4fdc-b8a0-dcd50b93ffb1" providerId="ADAL" clId="{53BD0176-C840-449B-9F48-33E4B23336A5}" dt="2022-04-11T06:16:20.938" v="338"/>
        <pc:sldMkLst>
          <pc:docMk/>
          <pc:sldMk cId="2208171692" sldId="287"/>
        </pc:sldMkLst>
        <pc:graphicFrameChg chg="modGraphic">
          <ac:chgData name="Feetham, Fiona (Curriculum Support - Secondary)" userId="a2456b1b-a103-4fdc-b8a0-dcd50b93ffb1" providerId="ADAL" clId="{53BD0176-C840-449B-9F48-33E4B23336A5}" dt="2022-04-11T06:12:11.221" v="334" actId="20577"/>
          <ac:graphicFrameMkLst>
            <pc:docMk/>
            <pc:sldMk cId="2208171692" sldId="287"/>
            <ac:graphicFrameMk id="9" creationId="{0546A6A4-A7AD-4A56-8609-F7859FBFA455}"/>
          </ac:graphicFrameMkLst>
        </pc:graphicFrameChg>
        <pc:picChg chg="del mod">
          <ac:chgData name="Feetham, Fiona (Curriculum Support - Secondary)" userId="a2456b1b-a103-4fdc-b8a0-dcd50b93ffb1" providerId="ADAL" clId="{53BD0176-C840-449B-9F48-33E4B23336A5}" dt="2022-04-11T06:04:26.446" v="316" actId="478"/>
          <ac:picMkLst>
            <pc:docMk/>
            <pc:sldMk cId="2208171692" sldId="287"/>
            <ac:picMk id="3" creationId="{7802AC7A-DFC0-4B75-A019-F672D4724B67}"/>
          </ac:picMkLst>
        </pc:picChg>
        <pc:picChg chg="del mod">
          <ac:chgData name="Feetham, Fiona (Curriculum Support - Secondary)" userId="a2456b1b-a103-4fdc-b8a0-dcd50b93ffb1" providerId="ADAL" clId="{53BD0176-C840-449B-9F48-33E4B23336A5}" dt="2022-04-11T06:08:25.233" v="318" actId="478"/>
          <ac:picMkLst>
            <pc:docMk/>
            <pc:sldMk cId="2208171692" sldId="287"/>
            <ac:picMk id="4" creationId="{2F607E6B-1FDD-44E6-ADFA-81A6CAF73F2F}"/>
          </ac:picMkLst>
        </pc:picChg>
        <pc:picChg chg="del mod">
          <ac:chgData name="Feetham, Fiona (Curriculum Support - Secondary)" userId="a2456b1b-a103-4fdc-b8a0-dcd50b93ffb1" providerId="ADAL" clId="{53BD0176-C840-449B-9F48-33E4B23336A5}" dt="2022-04-11T06:10:46.956" v="320" actId="478"/>
          <ac:picMkLst>
            <pc:docMk/>
            <pc:sldMk cId="2208171692" sldId="287"/>
            <ac:picMk id="5" creationId="{8BD83255-28BC-4210-B9C8-C844396074A2}"/>
          </ac:picMkLst>
        </pc:picChg>
        <pc:picChg chg="del mod">
          <ac:chgData name="Feetham, Fiona (Curriculum Support - Secondary)" userId="a2456b1b-a103-4fdc-b8a0-dcd50b93ffb1" providerId="ADAL" clId="{53BD0176-C840-449B-9F48-33E4B23336A5}" dt="2022-04-11T06:12:41.343" v="335" actId="478"/>
          <ac:picMkLst>
            <pc:docMk/>
            <pc:sldMk cId="2208171692" sldId="287"/>
            <ac:picMk id="7" creationId="{7F4DFAFE-D962-49C8-A8A7-5451BF932369}"/>
          </ac:picMkLst>
        </pc:picChg>
        <pc:picChg chg="mod">
          <ac:chgData name="Feetham, Fiona (Curriculum Support - Secondary)" userId="a2456b1b-a103-4fdc-b8a0-dcd50b93ffb1" providerId="ADAL" clId="{53BD0176-C840-449B-9F48-33E4B23336A5}" dt="2022-04-11T06:14:59.773" v="336" actId="1076"/>
          <ac:picMkLst>
            <pc:docMk/>
            <pc:sldMk cId="2208171692" sldId="287"/>
            <ac:picMk id="8" creationId="{193E4BBD-8BF9-43DE-A6DB-AB32E58398ED}"/>
          </ac:picMkLst>
        </pc:picChg>
      </pc:sldChg>
      <pc:sldChg chg="delSp modSp mod delAnim modAnim addCm">
        <pc:chgData name="Feetham, Fiona (Curriculum Support - Secondary)" userId="a2456b1b-a103-4fdc-b8a0-dcd50b93ffb1" providerId="ADAL" clId="{53BD0176-C840-449B-9F48-33E4B23336A5}" dt="2022-04-14T01:50:38.295" v="1553"/>
        <pc:sldMkLst>
          <pc:docMk/>
          <pc:sldMk cId="2218482195" sldId="291"/>
        </pc:sldMkLst>
        <pc:spChg chg="mod">
          <ac:chgData name="Feetham, Fiona (Curriculum Support - Secondary)" userId="a2456b1b-a103-4fdc-b8a0-dcd50b93ffb1" providerId="ADAL" clId="{53BD0176-C840-449B-9F48-33E4B23336A5}" dt="2022-04-12T01:28:12.692" v="1423" actId="20577"/>
          <ac:spMkLst>
            <pc:docMk/>
            <pc:sldMk cId="2218482195" sldId="291"/>
            <ac:spMk id="2" creationId="{D04B11CB-A4AA-4BB3-AE5A-874E462C0F69}"/>
          </ac:spMkLst>
        </pc:spChg>
        <pc:spChg chg="mod">
          <ac:chgData name="Feetham, Fiona (Curriculum Support - Secondary)" userId="a2456b1b-a103-4fdc-b8a0-dcd50b93ffb1" providerId="ADAL" clId="{53BD0176-C840-449B-9F48-33E4B23336A5}" dt="2022-04-14T01:49:45.871" v="1551" actId="20577"/>
          <ac:spMkLst>
            <pc:docMk/>
            <pc:sldMk cId="2218482195" sldId="291"/>
            <ac:spMk id="3" creationId="{AB9BDBB3-B0CB-4293-95C9-DF9D3FA6EE67}"/>
          </ac:spMkLst>
        </pc:spChg>
        <pc:picChg chg="del">
          <ac:chgData name="Feetham, Fiona (Curriculum Support - Secondary)" userId="a2456b1b-a103-4fdc-b8a0-dcd50b93ffb1" providerId="ADAL" clId="{53BD0176-C840-449B-9F48-33E4B23336A5}" dt="2022-04-11T08:00:31.185" v="1210" actId="478"/>
          <ac:picMkLst>
            <pc:docMk/>
            <pc:sldMk cId="2218482195" sldId="291"/>
            <ac:picMk id="4" creationId="{05B60E95-2C27-4F0A-85D4-A6CBA00743BB}"/>
          </ac:picMkLst>
        </pc:picChg>
        <pc:picChg chg="mod">
          <ac:chgData name="Feetham, Fiona (Curriculum Support - Secondary)" userId="a2456b1b-a103-4fdc-b8a0-dcd50b93ffb1" providerId="ADAL" clId="{53BD0176-C840-449B-9F48-33E4B23336A5}" dt="2022-04-14T01:50:35.450" v="1552" actId="1076"/>
          <ac:picMkLst>
            <pc:docMk/>
            <pc:sldMk cId="2218482195" sldId="291"/>
            <ac:picMk id="4" creationId="{F2AB6F1D-4E1F-4E98-82A0-57EC061E5F16}"/>
          </ac:picMkLst>
        </pc:picChg>
        <pc:picChg chg="del mod">
          <ac:chgData name="Feetham, Fiona (Curriculum Support - Secondary)" userId="a2456b1b-a103-4fdc-b8a0-dcd50b93ffb1" providerId="ADAL" clId="{53BD0176-C840-449B-9F48-33E4B23336A5}" dt="2022-04-11T08:05:26.119" v="1213" actId="478"/>
          <ac:picMkLst>
            <pc:docMk/>
            <pc:sldMk cId="2218482195" sldId="291"/>
            <ac:picMk id="6" creationId="{0838075D-E48B-43E5-B8BE-1570E6A876F2}"/>
          </ac:picMkLst>
        </pc:picChg>
        <pc:picChg chg="del mod">
          <ac:chgData name="Feetham, Fiona (Curriculum Support - Secondary)" userId="a2456b1b-a103-4fdc-b8a0-dcd50b93ffb1" providerId="ADAL" clId="{53BD0176-C840-449B-9F48-33E4B23336A5}" dt="2022-04-14T01:42:22.250" v="1532" actId="478"/>
          <ac:picMkLst>
            <pc:docMk/>
            <pc:sldMk cId="2218482195" sldId="291"/>
            <ac:picMk id="7" creationId="{DF3F2ED7-E3C5-4846-BFAE-DF0A744026E7}"/>
          </ac:picMkLst>
        </pc:picChg>
      </pc:sldChg>
      <pc:sldChg chg="delSp modSp mod delAnim modAnim modCm">
        <pc:chgData name="Feetham, Fiona (Curriculum Support - Secondary)" userId="a2456b1b-a103-4fdc-b8a0-dcd50b93ffb1" providerId="ADAL" clId="{53BD0176-C840-449B-9F48-33E4B23336A5}" dt="2022-04-14T01:52:24.301" v="1556"/>
        <pc:sldMkLst>
          <pc:docMk/>
          <pc:sldMk cId="45654068" sldId="298"/>
        </pc:sldMkLst>
        <pc:spChg chg="mod">
          <ac:chgData name="Feetham, Fiona (Curriculum Support - Secondary)" userId="a2456b1b-a103-4fdc-b8a0-dcd50b93ffb1" providerId="ADAL" clId="{53BD0176-C840-449B-9F48-33E4B23336A5}" dt="2022-04-11T08:13:16.404" v="1279" actId="14100"/>
          <ac:spMkLst>
            <pc:docMk/>
            <pc:sldMk cId="45654068" sldId="298"/>
            <ac:spMk id="2" creationId="{20E0FE70-4734-4785-AB1D-3B8944F59A1C}"/>
          </ac:spMkLst>
        </pc:spChg>
        <pc:spChg chg="mod">
          <ac:chgData name="Feetham, Fiona (Curriculum Support - Secondary)" userId="a2456b1b-a103-4fdc-b8a0-dcd50b93ffb1" providerId="ADAL" clId="{53BD0176-C840-449B-9F48-33E4B23336A5}" dt="2022-04-14T01:31:30.209" v="1529" actId="20577"/>
          <ac:spMkLst>
            <pc:docMk/>
            <pc:sldMk cId="45654068" sldId="298"/>
            <ac:spMk id="3" creationId="{C3722344-9081-4A5A-A658-5605A80B4540}"/>
          </ac:spMkLst>
        </pc:spChg>
        <pc:picChg chg="del mod">
          <ac:chgData name="Feetham, Fiona (Curriculum Support - Secondary)" userId="a2456b1b-a103-4fdc-b8a0-dcd50b93ffb1" providerId="ADAL" clId="{53BD0176-C840-449B-9F48-33E4B23336A5}" dt="2022-04-14T01:50:56.679" v="1554" actId="478"/>
          <ac:picMkLst>
            <pc:docMk/>
            <pc:sldMk cId="45654068" sldId="298"/>
            <ac:picMk id="5" creationId="{3668838A-48EE-4AF7-BAFC-4EE9DD08C17D}"/>
          </ac:picMkLst>
        </pc:picChg>
        <pc:picChg chg="mod">
          <ac:chgData name="Feetham, Fiona (Curriculum Support - Secondary)" userId="a2456b1b-a103-4fdc-b8a0-dcd50b93ffb1" providerId="ADAL" clId="{53BD0176-C840-449B-9F48-33E4B23336A5}" dt="2022-04-14T01:52:21.067" v="1555" actId="1076"/>
          <ac:picMkLst>
            <pc:docMk/>
            <pc:sldMk cId="45654068" sldId="298"/>
            <ac:picMk id="6" creationId="{A5154B8C-9A96-4871-8873-7B50E97D9AE1}"/>
          </ac:picMkLst>
        </pc:picChg>
      </pc:sldChg>
      <pc:sldChg chg="delSp modSp mod delAnim modAnim">
        <pc:chgData name="Feetham, Fiona (Curriculum Support - Secondary)" userId="a2456b1b-a103-4fdc-b8a0-dcd50b93ffb1" providerId="ADAL" clId="{53BD0176-C840-449B-9F48-33E4B23336A5}" dt="2022-04-11T08:56:52.845" v="1368" actId="478"/>
        <pc:sldMkLst>
          <pc:docMk/>
          <pc:sldMk cId="1675765182" sldId="299"/>
        </pc:sldMkLst>
        <pc:picChg chg="del mod">
          <ac:chgData name="Feetham, Fiona (Curriculum Support - Secondary)" userId="a2456b1b-a103-4fdc-b8a0-dcd50b93ffb1" providerId="ADAL" clId="{53BD0176-C840-449B-9F48-33E4B23336A5}" dt="2022-04-11T08:54:13.945" v="1365" actId="478"/>
          <ac:picMkLst>
            <pc:docMk/>
            <pc:sldMk cId="1675765182" sldId="299"/>
            <ac:picMk id="5" creationId="{51184361-96B7-47D3-9F60-C0169FCB4C28}"/>
          </ac:picMkLst>
        </pc:picChg>
        <pc:picChg chg="del">
          <ac:chgData name="Feetham, Fiona (Curriculum Support - Secondary)" userId="a2456b1b-a103-4fdc-b8a0-dcd50b93ffb1" providerId="ADAL" clId="{53BD0176-C840-449B-9F48-33E4B23336A5}" dt="2022-04-11T08:56:52.845" v="1368" actId="478"/>
          <ac:picMkLst>
            <pc:docMk/>
            <pc:sldMk cId="1675765182" sldId="299"/>
            <ac:picMk id="6" creationId="{3C4F8F9A-6366-4595-AA3E-E32DAE3D8C6E}"/>
          </ac:picMkLst>
        </pc:picChg>
        <pc:picChg chg="mod">
          <ac:chgData name="Feetham, Fiona (Curriculum Support - Secondary)" userId="a2456b1b-a103-4fdc-b8a0-dcd50b93ffb1" providerId="ADAL" clId="{53BD0176-C840-449B-9F48-33E4B23336A5}" dt="2022-04-11T08:56:30.838" v="1367" actId="1076"/>
          <ac:picMkLst>
            <pc:docMk/>
            <pc:sldMk cId="1675765182" sldId="299"/>
            <ac:picMk id="7" creationId="{622187C7-0C57-4C0A-B309-C5F461CA254E}"/>
          </ac:picMkLst>
        </pc:picChg>
      </pc:sldChg>
      <pc:sldChg chg="modSp mod modAnim">
        <pc:chgData name="Feetham, Fiona (Curriculum Support - Secondary)" userId="a2456b1b-a103-4fdc-b8a0-dcd50b93ffb1" providerId="ADAL" clId="{53BD0176-C840-449B-9F48-33E4B23336A5}" dt="2022-04-11T08:37:26.520" v="1355"/>
        <pc:sldMkLst>
          <pc:docMk/>
          <pc:sldMk cId="3576535561" sldId="302"/>
        </pc:sldMkLst>
        <pc:picChg chg="mod">
          <ac:chgData name="Feetham, Fiona (Curriculum Support - Secondary)" userId="a2456b1b-a103-4fdc-b8a0-dcd50b93ffb1" providerId="ADAL" clId="{53BD0176-C840-449B-9F48-33E4B23336A5}" dt="2022-04-11T08:37:23.643" v="1354" actId="1076"/>
          <ac:picMkLst>
            <pc:docMk/>
            <pc:sldMk cId="3576535561" sldId="302"/>
            <ac:picMk id="5" creationId="{AD10B6A7-5073-454E-ACFB-ADADE4274590}"/>
          </ac:picMkLst>
        </pc:picChg>
      </pc:sldChg>
      <pc:sldChg chg="modSp mod modAnim">
        <pc:chgData name="Feetham, Fiona (Curriculum Support - Secondary)" userId="a2456b1b-a103-4fdc-b8a0-dcd50b93ffb1" providerId="ADAL" clId="{53BD0176-C840-449B-9F48-33E4B23336A5}" dt="2022-04-11T08:35:56.741" v="1353"/>
        <pc:sldMkLst>
          <pc:docMk/>
          <pc:sldMk cId="2441172995" sldId="303"/>
        </pc:sldMkLst>
        <pc:picChg chg="mod">
          <ac:chgData name="Feetham, Fiona (Curriculum Support - Secondary)" userId="a2456b1b-a103-4fdc-b8a0-dcd50b93ffb1" providerId="ADAL" clId="{53BD0176-C840-449B-9F48-33E4B23336A5}" dt="2022-04-11T08:35:53.682" v="1352" actId="1076"/>
          <ac:picMkLst>
            <pc:docMk/>
            <pc:sldMk cId="2441172995" sldId="303"/>
            <ac:picMk id="14" creationId="{ED06865D-F8DE-4864-9E44-3A8DBAC8A161}"/>
          </ac:picMkLst>
        </pc:picChg>
      </pc:sldChg>
      <pc:sldChg chg="delSp modSp mod delAnim modAnim modNotesTx">
        <pc:chgData name="Feetham, Fiona (Curriculum Support - Secondary)" userId="a2456b1b-a103-4fdc-b8a0-dcd50b93ffb1" providerId="ADAL" clId="{53BD0176-C840-449B-9F48-33E4B23336A5}" dt="2022-04-11T06:41:47.040" v="902" actId="20577"/>
        <pc:sldMkLst>
          <pc:docMk/>
          <pc:sldMk cId="3289345302" sldId="307"/>
        </pc:sldMkLst>
        <pc:spChg chg="mod">
          <ac:chgData name="Feetham, Fiona (Curriculum Support - Secondary)" userId="a2456b1b-a103-4fdc-b8a0-dcd50b93ffb1" providerId="ADAL" clId="{53BD0176-C840-449B-9F48-33E4B23336A5}" dt="2022-04-11T06:17:11.643" v="370" actId="14100"/>
          <ac:spMkLst>
            <pc:docMk/>
            <pc:sldMk cId="3289345302" sldId="307"/>
            <ac:spMk id="2" creationId="{84FADA09-B707-4A34-9468-790DF30598F0}"/>
          </ac:spMkLst>
        </pc:spChg>
        <pc:spChg chg="mod">
          <ac:chgData name="Feetham, Fiona (Curriculum Support - Secondary)" userId="a2456b1b-a103-4fdc-b8a0-dcd50b93ffb1" providerId="ADAL" clId="{53BD0176-C840-449B-9F48-33E4B23336A5}" dt="2022-04-11T06:41:47.040" v="902" actId="20577"/>
          <ac:spMkLst>
            <pc:docMk/>
            <pc:sldMk cId="3289345302" sldId="307"/>
            <ac:spMk id="3" creationId="{A362C8C0-B609-40DF-AF13-81C780BDA337}"/>
          </ac:spMkLst>
        </pc:spChg>
        <pc:picChg chg="del mod">
          <ac:chgData name="Feetham, Fiona (Curriculum Support - Secondary)" userId="a2456b1b-a103-4fdc-b8a0-dcd50b93ffb1" providerId="ADAL" clId="{53BD0176-C840-449B-9F48-33E4B23336A5}" dt="2022-04-11T06:39:55.377" v="891" actId="478"/>
          <ac:picMkLst>
            <pc:docMk/>
            <pc:sldMk cId="3289345302" sldId="307"/>
            <ac:picMk id="4" creationId="{F422B117-B2AF-493C-B817-34490AEE95B3}"/>
          </ac:picMkLst>
        </pc:picChg>
        <pc:picChg chg="mod">
          <ac:chgData name="Feetham, Fiona (Curriculum Support - Secondary)" userId="a2456b1b-a103-4fdc-b8a0-dcd50b93ffb1" providerId="ADAL" clId="{53BD0176-C840-449B-9F48-33E4B23336A5}" dt="2022-04-11T06:40:51.263" v="892" actId="1076"/>
          <ac:picMkLst>
            <pc:docMk/>
            <pc:sldMk cId="3289345302" sldId="307"/>
            <ac:picMk id="5" creationId="{AD386B2C-237E-4630-B5C9-583860D776D7}"/>
          </ac:picMkLst>
        </pc:picChg>
      </pc:sldChg>
      <pc:sldChg chg="modSp mod modAnim">
        <pc:chgData name="Feetham, Fiona (Curriculum Support - Secondary)" userId="a2456b1b-a103-4fdc-b8a0-dcd50b93ffb1" providerId="ADAL" clId="{53BD0176-C840-449B-9F48-33E4B23336A5}" dt="2022-04-12T01:29:05.213" v="1435" actId="20577"/>
        <pc:sldMkLst>
          <pc:docMk/>
          <pc:sldMk cId="2162251455" sldId="308"/>
        </pc:sldMkLst>
        <pc:spChg chg="mod">
          <ac:chgData name="Feetham, Fiona (Curriculum Support - Secondary)" userId="a2456b1b-a103-4fdc-b8a0-dcd50b93ffb1" providerId="ADAL" clId="{53BD0176-C840-449B-9F48-33E4B23336A5}" dt="2022-04-12T01:29:05.213" v="1435" actId="20577"/>
          <ac:spMkLst>
            <pc:docMk/>
            <pc:sldMk cId="2162251455" sldId="308"/>
            <ac:spMk id="2" creationId="{5CF19FDC-B714-4AFC-A1C3-7BE10CFC7D08}"/>
          </ac:spMkLst>
        </pc:spChg>
        <pc:spChg chg="mod">
          <ac:chgData name="Feetham, Fiona (Curriculum Support - Secondary)" userId="a2456b1b-a103-4fdc-b8a0-dcd50b93ffb1" providerId="ADAL" clId="{53BD0176-C840-449B-9F48-33E4B23336A5}" dt="2022-04-11T06:42:42.256" v="944" actId="20577"/>
          <ac:spMkLst>
            <pc:docMk/>
            <pc:sldMk cId="2162251455" sldId="308"/>
            <ac:spMk id="3" creationId="{CBCF168F-EBED-4577-9B91-43BA64811451}"/>
          </ac:spMkLst>
        </pc:spChg>
        <pc:picChg chg="mod">
          <ac:chgData name="Feetham, Fiona (Curriculum Support - Secondary)" userId="a2456b1b-a103-4fdc-b8a0-dcd50b93ffb1" providerId="ADAL" clId="{53BD0176-C840-449B-9F48-33E4B23336A5}" dt="2022-04-11T06:42:31.713" v="903" actId="1076"/>
          <ac:picMkLst>
            <pc:docMk/>
            <pc:sldMk cId="2162251455" sldId="308"/>
            <ac:picMk id="5" creationId="{1302DB30-6DB0-4548-A48C-D3ED3FBA424E}"/>
          </ac:picMkLst>
        </pc:picChg>
      </pc:sldChg>
      <pc:sldChg chg="delSp modSp mod delAnim modAnim">
        <pc:chgData name="Feetham, Fiona (Curriculum Support - Secondary)" userId="a2456b1b-a103-4fdc-b8a0-dcd50b93ffb1" providerId="ADAL" clId="{53BD0176-C840-449B-9F48-33E4B23336A5}" dt="2022-04-12T01:29:20.007" v="1437"/>
        <pc:sldMkLst>
          <pc:docMk/>
          <pc:sldMk cId="2668832620" sldId="309"/>
        </pc:sldMkLst>
        <pc:spChg chg="mod">
          <ac:chgData name="Feetham, Fiona (Curriculum Support - Secondary)" userId="a2456b1b-a103-4fdc-b8a0-dcd50b93ffb1" providerId="ADAL" clId="{53BD0176-C840-449B-9F48-33E4B23336A5}" dt="2022-04-11T06:45:10.664" v="975" actId="20577"/>
          <ac:spMkLst>
            <pc:docMk/>
            <pc:sldMk cId="2668832620" sldId="309"/>
            <ac:spMk id="3" creationId="{31236B42-ADC2-4C02-9613-25403B707A51}"/>
          </ac:spMkLst>
        </pc:spChg>
        <pc:spChg chg="mod">
          <ac:chgData name="Feetham, Fiona (Curriculum Support - Secondary)" userId="a2456b1b-a103-4fdc-b8a0-dcd50b93ffb1" providerId="ADAL" clId="{53BD0176-C840-449B-9F48-33E4B23336A5}" dt="2022-04-12T01:29:20.007" v="1437"/>
          <ac:spMkLst>
            <pc:docMk/>
            <pc:sldMk cId="2668832620" sldId="309"/>
            <ac:spMk id="4" creationId="{F64C07FE-88BA-40C0-9988-EEAAD1E97DEB}"/>
          </ac:spMkLst>
        </pc:spChg>
        <pc:picChg chg="del">
          <ac:chgData name="Feetham, Fiona (Curriculum Support - Secondary)" userId="a2456b1b-a103-4fdc-b8a0-dcd50b93ffb1" providerId="ADAL" clId="{53BD0176-C840-449B-9F48-33E4B23336A5}" dt="2022-04-11T06:43:55.576" v="946" actId="478"/>
          <ac:picMkLst>
            <pc:docMk/>
            <pc:sldMk cId="2668832620" sldId="309"/>
            <ac:picMk id="2" creationId="{23968F88-599A-4913-B1FE-DF09607EF9D1}"/>
          </ac:picMkLst>
        </pc:picChg>
        <pc:picChg chg="mod">
          <ac:chgData name="Feetham, Fiona (Curriculum Support - Secondary)" userId="a2456b1b-a103-4fdc-b8a0-dcd50b93ffb1" providerId="ADAL" clId="{53BD0176-C840-449B-9F48-33E4B23336A5}" dt="2022-04-11T06:45:39.794" v="976" actId="1076"/>
          <ac:picMkLst>
            <pc:docMk/>
            <pc:sldMk cId="2668832620" sldId="309"/>
            <ac:picMk id="5" creationId="{B3914DBF-A630-4C98-A9C9-9C02173EEAB6}"/>
          </ac:picMkLst>
        </pc:picChg>
      </pc:sldChg>
      <pc:sldChg chg="delSp modSp mod delAnim modAnim addCm">
        <pc:chgData name="Feetham, Fiona (Curriculum Support - Secondary)" userId="a2456b1b-a103-4fdc-b8a0-dcd50b93ffb1" providerId="ADAL" clId="{53BD0176-C840-449B-9F48-33E4B23336A5}" dt="2022-04-12T02:47:48.987" v="1450" actId="1589"/>
        <pc:sldMkLst>
          <pc:docMk/>
          <pc:sldMk cId="1021769815" sldId="310"/>
        </pc:sldMkLst>
        <pc:spChg chg="mod">
          <ac:chgData name="Feetham, Fiona (Curriculum Support - Secondary)" userId="a2456b1b-a103-4fdc-b8a0-dcd50b93ffb1" providerId="ADAL" clId="{53BD0176-C840-449B-9F48-33E4B23336A5}" dt="2022-04-11T07:28:59.185" v="981" actId="1076"/>
          <ac:spMkLst>
            <pc:docMk/>
            <pc:sldMk cId="1021769815" sldId="310"/>
            <ac:spMk id="4" creationId="{AFAEB066-DA38-4140-B8DB-9D4FCA90E540}"/>
          </ac:spMkLst>
        </pc:spChg>
        <pc:picChg chg="del mod">
          <ac:chgData name="Feetham, Fiona (Curriculum Support - Secondary)" userId="a2456b1b-a103-4fdc-b8a0-dcd50b93ffb1" providerId="ADAL" clId="{53BD0176-C840-449B-9F48-33E4B23336A5}" dt="2022-04-11T07:27:18.434" v="980" actId="478"/>
          <ac:picMkLst>
            <pc:docMk/>
            <pc:sldMk cId="1021769815" sldId="310"/>
            <ac:picMk id="10" creationId="{7165BBFA-DE14-4760-B042-92A0681EE423}"/>
          </ac:picMkLst>
        </pc:picChg>
        <pc:picChg chg="mod">
          <ac:chgData name="Feetham, Fiona (Curriculum Support - Secondary)" userId="a2456b1b-a103-4fdc-b8a0-dcd50b93ffb1" providerId="ADAL" clId="{53BD0176-C840-449B-9F48-33E4B23336A5}" dt="2022-04-11T07:29:02.872" v="982" actId="1076"/>
          <ac:picMkLst>
            <pc:docMk/>
            <pc:sldMk cId="1021769815" sldId="310"/>
            <ac:picMk id="12" creationId="{7DBC08F7-95F6-4D6C-A1C1-7174A193589D}"/>
          </ac:picMkLst>
        </pc:picChg>
      </pc:sldChg>
      <pc:sldChg chg="delSp modSp mod delAnim modAnim addCm">
        <pc:chgData name="Feetham, Fiona (Curriculum Support - Secondary)" userId="a2456b1b-a103-4fdc-b8a0-dcd50b93ffb1" providerId="ADAL" clId="{53BD0176-C840-449B-9F48-33E4B23336A5}" dt="2022-04-12T02:49:19.768" v="1452" actId="1589"/>
        <pc:sldMkLst>
          <pc:docMk/>
          <pc:sldMk cId="2865415593" sldId="311"/>
        </pc:sldMkLst>
        <pc:picChg chg="del mod">
          <ac:chgData name="Feetham, Fiona (Curriculum Support - Secondary)" userId="a2456b1b-a103-4fdc-b8a0-dcd50b93ffb1" providerId="ADAL" clId="{53BD0176-C840-449B-9F48-33E4B23336A5}" dt="2022-04-11T07:43:04.911" v="1120" actId="478"/>
          <ac:picMkLst>
            <pc:docMk/>
            <pc:sldMk cId="2865415593" sldId="311"/>
            <ac:picMk id="3" creationId="{EEBB84F2-2A6D-46AF-B000-663B1A1AD76F}"/>
          </ac:picMkLst>
        </pc:picChg>
        <pc:picChg chg="mod">
          <ac:chgData name="Feetham, Fiona (Curriculum Support - Secondary)" userId="a2456b1b-a103-4fdc-b8a0-dcd50b93ffb1" providerId="ADAL" clId="{53BD0176-C840-449B-9F48-33E4B23336A5}" dt="2022-04-11T07:46:39.814" v="1121" actId="1076"/>
          <ac:picMkLst>
            <pc:docMk/>
            <pc:sldMk cId="2865415593" sldId="311"/>
            <ac:picMk id="10" creationId="{B8E7F35F-B0E6-42FE-985A-96417E6A4BB7}"/>
          </ac:picMkLst>
        </pc:picChg>
      </pc:sldChg>
      <pc:sldChg chg="delSp modSp mod delAnim modAnim addCm">
        <pc:chgData name="Feetham, Fiona (Curriculum Support - Secondary)" userId="a2456b1b-a103-4fdc-b8a0-dcd50b93ffb1" providerId="ADAL" clId="{53BD0176-C840-449B-9F48-33E4B23336A5}" dt="2022-04-12T02:47:16.016" v="1449" actId="1589"/>
        <pc:sldMkLst>
          <pc:docMk/>
          <pc:sldMk cId="3556716730" sldId="314"/>
        </pc:sldMkLst>
        <pc:spChg chg="mod">
          <ac:chgData name="Feetham, Fiona (Curriculum Support - Secondary)" userId="a2456b1b-a103-4fdc-b8a0-dcd50b93ffb1" providerId="ADAL" clId="{53BD0176-C840-449B-9F48-33E4B23336A5}" dt="2022-04-12T02:46:50.106" v="1444" actId="20577"/>
          <ac:spMkLst>
            <pc:docMk/>
            <pc:sldMk cId="3556716730" sldId="314"/>
            <ac:spMk id="3" creationId="{6E01EB12-4666-4FC3-BA0C-302CDF3A7AE6}"/>
          </ac:spMkLst>
        </pc:spChg>
        <pc:spChg chg="mod">
          <ac:chgData name="Feetham, Fiona (Curriculum Support - Secondary)" userId="a2456b1b-a103-4fdc-b8a0-dcd50b93ffb1" providerId="ADAL" clId="{53BD0176-C840-449B-9F48-33E4B23336A5}" dt="2022-04-12T02:47:01.276" v="1447" actId="20577"/>
          <ac:spMkLst>
            <pc:docMk/>
            <pc:sldMk cId="3556716730" sldId="314"/>
            <ac:spMk id="11" creationId="{FDDC9F01-56E7-4B84-8C51-55E53BEAB787}"/>
          </ac:spMkLst>
        </pc:spChg>
        <pc:spChg chg="mod">
          <ac:chgData name="Feetham, Fiona (Curriculum Support - Secondary)" userId="a2456b1b-a103-4fdc-b8a0-dcd50b93ffb1" providerId="ADAL" clId="{53BD0176-C840-449B-9F48-33E4B23336A5}" dt="2022-04-12T02:47:08.891" v="1448" actId="20577"/>
          <ac:spMkLst>
            <pc:docMk/>
            <pc:sldMk cId="3556716730" sldId="314"/>
            <ac:spMk id="13" creationId="{3854BCEC-CD5D-44E8-916B-259EC27FCBE5}"/>
          </ac:spMkLst>
        </pc:spChg>
        <pc:picChg chg="del mod">
          <ac:chgData name="Feetham, Fiona (Curriculum Support - Secondary)" userId="a2456b1b-a103-4fdc-b8a0-dcd50b93ffb1" providerId="ADAL" clId="{53BD0176-C840-449B-9F48-33E4B23336A5}" dt="2022-04-11T08:41:53.413" v="1360" actId="478"/>
          <ac:picMkLst>
            <pc:docMk/>
            <pc:sldMk cId="3556716730" sldId="314"/>
            <ac:picMk id="14" creationId="{31FE21F7-40FA-42CB-8AF5-B7434E101F4F}"/>
          </ac:picMkLst>
        </pc:picChg>
        <pc:picChg chg="mod">
          <ac:chgData name="Feetham, Fiona (Curriculum Support - Secondary)" userId="a2456b1b-a103-4fdc-b8a0-dcd50b93ffb1" providerId="ADAL" clId="{53BD0176-C840-449B-9F48-33E4B23336A5}" dt="2022-04-11T08:43:22.421" v="1361" actId="1076"/>
          <ac:picMkLst>
            <pc:docMk/>
            <pc:sldMk cId="3556716730" sldId="314"/>
            <ac:picMk id="15" creationId="{04173932-C439-4FB7-8223-DC8ADF121EC1}"/>
          </ac:picMkLst>
        </pc:picChg>
      </pc:sldChg>
      <pc:sldChg chg="modSp mod modAnim addCm">
        <pc:chgData name="Feetham, Fiona (Curriculum Support - Secondary)" userId="a2456b1b-a103-4fdc-b8a0-dcd50b93ffb1" providerId="ADAL" clId="{53BD0176-C840-449B-9F48-33E4B23336A5}" dt="2022-04-12T02:49:04.368" v="1451" actId="1589"/>
        <pc:sldMkLst>
          <pc:docMk/>
          <pc:sldMk cId="2348391281" sldId="315"/>
        </pc:sldMkLst>
        <pc:spChg chg="mod">
          <ac:chgData name="Feetham, Fiona (Curriculum Support - Secondary)" userId="a2456b1b-a103-4fdc-b8a0-dcd50b93ffb1" providerId="ADAL" clId="{53BD0176-C840-449B-9F48-33E4B23336A5}" dt="2022-04-11T07:33:14.280" v="1033" actId="1076"/>
          <ac:spMkLst>
            <pc:docMk/>
            <pc:sldMk cId="2348391281" sldId="315"/>
            <ac:spMk id="12" creationId="{A7A64DEA-483B-4AE4-9DB2-FBBE7DA302BC}"/>
          </ac:spMkLst>
        </pc:spChg>
        <pc:spChg chg="mod">
          <ac:chgData name="Feetham, Fiona (Curriculum Support - Secondary)" userId="a2456b1b-a103-4fdc-b8a0-dcd50b93ffb1" providerId="ADAL" clId="{53BD0176-C840-449B-9F48-33E4B23336A5}" dt="2022-04-11T07:52:01.049" v="1157" actId="114"/>
          <ac:spMkLst>
            <pc:docMk/>
            <pc:sldMk cId="2348391281" sldId="315"/>
            <ac:spMk id="24" creationId="{E722E762-9C45-4C14-8013-46422EDAD57F}"/>
          </ac:spMkLst>
        </pc:spChg>
        <pc:spChg chg="mod">
          <ac:chgData name="Feetham, Fiona (Curriculum Support - Secondary)" userId="a2456b1b-a103-4fdc-b8a0-dcd50b93ffb1" providerId="ADAL" clId="{53BD0176-C840-449B-9F48-33E4B23336A5}" dt="2022-04-11T07:37:35.791" v="1115" actId="114"/>
          <ac:spMkLst>
            <pc:docMk/>
            <pc:sldMk cId="2348391281" sldId="315"/>
            <ac:spMk id="26" creationId="{3ABBB65C-4F82-431F-8763-FC8F581102AB}"/>
          </ac:spMkLst>
        </pc:spChg>
        <pc:picChg chg="mod">
          <ac:chgData name="Feetham, Fiona (Curriculum Support - Secondary)" userId="a2456b1b-a103-4fdc-b8a0-dcd50b93ffb1" providerId="ADAL" clId="{53BD0176-C840-449B-9F48-33E4B23336A5}" dt="2022-04-11T07:38:49.578" v="1116" actId="1076"/>
          <ac:picMkLst>
            <pc:docMk/>
            <pc:sldMk cId="2348391281" sldId="315"/>
            <ac:picMk id="3" creationId="{D0A39C3C-80A1-447F-9DA7-50E8B1FBE049}"/>
          </ac:picMkLst>
        </pc:picChg>
      </pc:sldChg>
      <pc:sldChg chg="modSp mod modAnim">
        <pc:chgData name="Feetham, Fiona (Curriculum Support - Secondary)" userId="a2456b1b-a103-4fdc-b8a0-dcd50b93ffb1" providerId="ADAL" clId="{53BD0176-C840-449B-9F48-33E4B23336A5}" dt="2022-04-11T08:51:24.540" v="1364" actId="1076"/>
        <pc:sldMkLst>
          <pc:docMk/>
          <pc:sldMk cId="3917547818" sldId="316"/>
        </pc:sldMkLst>
        <pc:spChg chg="mod">
          <ac:chgData name="Feetham, Fiona (Curriculum Support - Secondary)" userId="a2456b1b-a103-4fdc-b8a0-dcd50b93ffb1" providerId="ADAL" clId="{53BD0176-C840-449B-9F48-33E4B23336A5}" dt="2022-04-11T07:52:40.898" v="1158" actId="1076"/>
          <ac:spMkLst>
            <pc:docMk/>
            <pc:sldMk cId="3917547818" sldId="316"/>
            <ac:spMk id="2" creationId="{637E9699-ECB9-4B41-95AF-E656DE9D53CA}"/>
          </ac:spMkLst>
        </pc:spChg>
        <pc:spChg chg="mod">
          <ac:chgData name="Feetham, Fiona (Curriculum Support - Secondary)" userId="a2456b1b-a103-4fdc-b8a0-dcd50b93ffb1" providerId="ADAL" clId="{53BD0176-C840-449B-9F48-33E4B23336A5}" dt="2022-04-11T07:53:15.904" v="1159" actId="1076"/>
          <ac:spMkLst>
            <pc:docMk/>
            <pc:sldMk cId="3917547818" sldId="316"/>
            <ac:spMk id="10" creationId="{F0E62F86-BC17-4E24-95F7-6B4C9524397A}"/>
          </ac:spMkLst>
        </pc:spChg>
        <pc:spChg chg="mod">
          <ac:chgData name="Feetham, Fiona (Curriculum Support - Secondary)" userId="a2456b1b-a103-4fdc-b8a0-dcd50b93ffb1" providerId="ADAL" clId="{53BD0176-C840-449B-9F48-33E4B23336A5}" dt="2022-04-11T07:55:18.011" v="1185" actId="20577"/>
          <ac:spMkLst>
            <pc:docMk/>
            <pc:sldMk cId="3917547818" sldId="316"/>
            <ac:spMk id="22" creationId="{EEBED262-6048-475C-8F71-CAFF5ACDFB87}"/>
          </ac:spMkLst>
        </pc:spChg>
        <pc:spChg chg="mod">
          <ac:chgData name="Feetham, Fiona (Curriculum Support - Secondary)" userId="a2456b1b-a103-4fdc-b8a0-dcd50b93ffb1" providerId="ADAL" clId="{53BD0176-C840-449B-9F48-33E4B23336A5}" dt="2022-04-11T08:51:24.540" v="1364" actId="1076"/>
          <ac:spMkLst>
            <pc:docMk/>
            <pc:sldMk cId="3917547818" sldId="316"/>
            <ac:spMk id="27" creationId="{6BF3DC7C-03A1-4B59-8303-2763A863BBCD}"/>
          </ac:spMkLst>
        </pc:spChg>
        <pc:spChg chg="mod">
          <ac:chgData name="Feetham, Fiona (Curriculum Support - Secondary)" userId="a2456b1b-a103-4fdc-b8a0-dcd50b93ffb1" providerId="ADAL" clId="{53BD0176-C840-449B-9F48-33E4B23336A5}" dt="2022-04-11T08:51:20.750" v="1363" actId="1076"/>
          <ac:spMkLst>
            <pc:docMk/>
            <pc:sldMk cId="3917547818" sldId="316"/>
            <ac:spMk id="30" creationId="{F5AC0C4A-0E54-4E73-A945-9BB8F7DAF94F}"/>
          </ac:spMkLst>
        </pc:spChg>
        <pc:picChg chg="mod">
          <ac:chgData name="Feetham, Fiona (Curriculum Support - Secondary)" userId="a2456b1b-a103-4fdc-b8a0-dcd50b93ffb1" providerId="ADAL" clId="{53BD0176-C840-449B-9F48-33E4B23336A5}" dt="2022-04-11T07:56:40.244" v="1186" actId="1076"/>
          <ac:picMkLst>
            <pc:docMk/>
            <pc:sldMk cId="3917547818" sldId="316"/>
            <ac:picMk id="3" creationId="{C9A11CCD-5FF4-4549-9781-8C0A8D9957F1}"/>
          </ac:picMkLst>
        </pc:picChg>
      </pc:sldChg>
      <pc:sldChg chg="delSp modSp mod delAnim modAnim">
        <pc:chgData name="Feetham, Fiona (Curriculum Support - Secondary)" userId="a2456b1b-a103-4fdc-b8a0-dcd50b93ffb1" providerId="ADAL" clId="{53BD0176-C840-449B-9F48-33E4B23336A5}" dt="2022-04-11T07:31:54.264" v="1012"/>
        <pc:sldMkLst>
          <pc:docMk/>
          <pc:sldMk cId="66407868" sldId="318"/>
        </pc:sldMkLst>
        <pc:spChg chg="mod">
          <ac:chgData name="Feetham, Fiona (Curriculum Support - Secondary)" userId="a2456b1b-a103-4fdc-b8a0-dcd50b93ffb1" providerId="ADAL" clId="{53BD0176-C840-449B-9F48-33E4B23336A5}" dt="2022-04-11T07:29:33.892" v="998" actId="20577"/>
          <ac:spMkLst>
            <pc:docMk/>
            <pc:sldMk cId="66407868" sldId="318"/>
            <ac:spMk id="3" creationId="{6C07C139-DF78-4346-844F-93D1E61F00C8}"/>
          </ac:spMkLst>
        </pc:spChg>
        <pc:spChg chg="mod">
          <ac:chgData name="Feetham, Fiona (Curriculum Support - Secondary)" userId="a2456b1b-a103-4fdc-b8a0-dcd50b93ffb1" providerId="ADAL" clId="{53BD0176-C840-449B-9F48-33E4B23336A5}" dt="2022-04-11T07:30:43.234" v="1009" actId="20577"/>
          <ac:spMkLst>
            <pc:docMk/>
            <pc:sldMk cId="66407868" sldId="318"/>
            <ac:spMk id="6" creationId="{C5FD704C-F01A-40AD-B1EE-30447B6CACC0}"/>
          </ac:spMkLst>
        </pc:spChg>
        <pc:spChg chg="mod">
          <ac:chgData name="Feetham, Fiona (Curriculum Support - Secondary)" userId="a2456b1b-a103-4fdc-b8a0-dcd50b93ffb1" providerId="ADAL" clId="{53BD0176-C840-449B-9F48-33E4B23336A5}" dt="2022-04-11T07:30:38.169" v="1003" actId="20577"/>
          <ac:spMkLst>
            <pc:docMk/>
            <pc:sldMk cId="66407868" sldId="318"/>
            <ac:spMk id="7" creationId="{7FAE32E3-C898-49EC-A72D-152AC38D73C5}"/>
          </ac:spMkLst>
        </pc:spChg>
        <pc:picChg chg="del mod">
          <ac:chgData name="Feetham, Fiona (Curriculum Support - Secondary)" userId="a2456b1b-a103-4fdc-b8a0-dcd50b93ffb1" providerId="ADAL" clId="{53BD0176-C840-449B-9F48-33E4B23336A5}" dt="2022-04-11T07:30:48.752" v="1010" actId="478"/>
          <ac:picMkLst>
            <pc:docMk/>
            <pc:sldMk cId="66407868" sldId="318"/>
            <ac:picMk id="8" creationId="{85FF33E5-3216-4524-B3C6-E3C66A0E01A3}"/>
          </ac:picMkLst>
        </pc:picChg>
        <pc:picChg chg="mod">
          <ac:chgData name="Feetham, Fiona (Curriculum Support - Secondary)" userId="a2456b1b-a103-4fdc-b8a0-dcd50b93ffb1" providerId="ADAL" clId="{53BD0176-C840-449B-9F48-33E4B23336A5}" dt="2022-04-11T07:31:52.247" v="1011" actId="1076"/>
          <ac:picMkLst>
            <pc:docMk/>
            <pc:sldMk cId="66407868" sldId="318"/>
            <ac:picMk id="9" creationId="{D0D90505-A951-423E-BA14-E8BA2BE39773}"/>
          </ac:picMkLst>
        </pc:picChg>
      </pc:sldChg>
      <pc:sldChg chg="modSp mod modAnim">
        <pc:chgData name="Feetham, Fiona (Curriculum Support - Secondary)" userId="a2456b1b-a103-4fdc-b8a0-dcd50b93ffb1" providerId="ADAL" clId="{53BD0176-C840-449B-9F48-33E4B23336A5}" dt="2022-04-11T07:50:34.441" v="1155" actId="14100"/>
        <pc:sldMkLst>
          <pc:docMk/>
          <pc:sldMk cId="2979910521" sldId="319"/>
        </pc:sldMkLst>
        <pc:spChg chg="mod">
          <ac:chgData name="Feetham, Fiona (Curriculum Support - Secondary)" userId="a2456b1b-a103-4fdc-b8a0-dcd50b93ffb1" providerId="ADAL" clId="{53BD0176-C840-449B-9F48-33E4B23336A5}" dt="2022-04-11T07:49:21.382" v="1152" actId="1076"/>
          <ac:spMkLst>
            <pc:docMk/>
            <pc:sldMk cId="2979910521" sldId="319"/>
            <ac:spMk id="2" creationId="{E4E1D079-355E-48C1-874D-528D9DEE96DA}"/>
          </ac:spMkLst>
        </pc:spChg>
        <pc:spChg chg="mod">
          <ac:chgData name="Feetham, Fiona (Curriculum Support - Secondary)" userId="a2456b1b-a103-4fdc-b8a0-dcd50b93ffb1" providerId="ADAL" clId="{53BD0176-C840-449B-9F48-33E4B23336A5}" dt="2022-04-11T07:49:09.394" v="1151" actId="1076"/>
          <ac:spMkLst>
            <pc:docMk/>
            <pc:sldMk cId="2979910521" sldId="319"/>
            <ac:spMk id="3" creationId="{5C3397F9-E41F-43C5-9F47-5195A8BEA2BD}"/>
          </ac:spMkLst>
        </pc:spChg>
        <pc:spChg chg="mod">
          <ac:chgData name="Feetham, Fiona (Curriculum Support - Secondary)" userId="a2456b1b-a103-4fdc-b8a0-dcd50b93ffb1" providerId="ADAL" clId="{53BD0176-C840-449B-9F48-33E4B23336A5}" dt="2022-04-11T07:49:05.824" v="1150" actId="1076"/>
          <ac:spMkLst>
            <pc:docMk/>
            <pc:sldMk cId="2979910521" sldId="319"/>
            <ac:spMk id="6" creationId="{113DBDA1-CA19-4FF4-824D-33BFF6F162AE}"/>
          </ac:spMkLst>
        </pc:spChg>
        <pc:spChg chg="mod">
          <ac:chgData name="Feetham, Fiona (Curriculum Support - Secondary)" userId="a2456b1b-a103-4fdc-b8a0-dcd50b93ffb1" providerId="ADAL" clId="{53BD0176-C840-449B-9F48-33E4B23336A5}" dt="2022-04-11T07:50:34.441" v="1155" actId="14100"/>
          <ac:spMkLst>
            <pc:docMk/>
            <pc:sldMk cId="2979910521" sldId="319"/>
            <ac:spMk id="7" creationId="{DC2E1996-9655-4DCD-BA60-7D907DD77956}"/>
          </ac:spMkLst>
        </pc:spChg>
        <pc:spChg chg="mod">
          <ac:chgData name="Feetham, Fiona (Curriculum Support - Secondary)" userId="a2456b1b-a103-4fdc-b8a0-dcd50b93ffb1" providerId="ADAL" clId="{53BD0176-C840-449B-9F48-33E4B23336A5}" dt="2022-04-11T07:48:39.513" v="1137" actId="20577"/>
          <ac:spMkLst>
            <pc:docMk/>
            <pc:sldMk cId="2979910521" sldId="319"/>
            <ac:spMk id="10" creationId="{43CD1088-A518-481B-B6C1-3DB811C92584}"/>
          </ac:spMkLst>
        </pc:spChg>
        <pc:picChg chg="mod">
          <ac:chgData name="Feetham, Fiona (Curriculum Support - Secondary)" userId="a2456b1b-a103-4fdc-b8a0-dcd50b93ffb1" providerId="ADAL" clId="{53BD0176-C840-449B-9F48-33E4B23336A5}" dt="2022-04-11T07:50:19.619" v="1153" actId="1076"/>
          <ac:picMkLst>
            <pc:docMk/>
            <pc:sldMk cId="2979910521" sldId="319"/>
            <ac:picMk id="4" creationId="{702380A2-92A6-4EE0-B4CE-961BF5B4F3DD}"/>
          </ac:picMkLst>
        </pc:picChg>
      </pc:sldChg>
      <pc:sldChg chg="modSp mod modAnim addCm">
        <pc:chgData name="Feetham, Fiona (Curriculum Support - Secondary)" userId="a2456b1b-a103-4fdc-b8a0-dcd50b93ffb1" providerId="ADAL" clId="{53BD0176-C840-449B-9F48-33E4B23336A5}" dt="2022-04-12T03:04:11.177" v="1458" actId="1589"/>
        <pc:sldMkLst>
          <pc:docMk/>
          <pc:sldMk cId="287233540" sldId="320"/>
        </pc:sldMkLst>
        <pc:spChg chg="mod">
          <ac:chgData name="Feetham, Fiona (Curriculum Support - Secondary)" userId="a2456b1b-a103-4fdc-b8a0-dcd50b93ffb1" providerId="ADAL" clId="{53BD0176-C840-449B-9F48-33E4B23336A5}" dt="2022-04-11T08:22:57.624" v="1299" actId="13926"/>
          <ac:spMkLst>
            <pc:docMk/>
            <pc:sldMk cId="287233540" sldId="320"/>
            <ac:spMk id="5" creationId="{FCD38D29-7EF9-4A0F-8EBD-82BA36200FA7}"/>
          </ac:spMkLst>
        </pc:spChg>
        <pc:spChg chg="mod">
          <ac:chgData name="Feetham, Fiona (Curriculum Support - Secondary)" userId="a2456b1b-a103-4fdc-b8a0-dcd50b93ffb1" providerId="ADAL" clId="{53BD0176-C840-449B-9F48-33E4B23336A5}" dt="2022-04-11T08:26:01.300" v="1323" actId="20577"/>
          <ac:spMkLst>
            <pc:docMk/>
            <pc:sldMk cId="287233540" sldId="320"/>
            <ac:spMk id="10" creationId="{D2A36B53-6D31-492E-8723-2370B8E1EE2E}"/>
          </ac:spMkLst>
        </pc:spChg>
        <pc:picChg chg="mod">
          <ac:chgData name="Feetham, Fiona (Curriculum Support - Secondary)" userId="a2456b1b-a103-4fdc-b8a0-dcd50b93ffb1" providerId="ADAL" clId="{53BD0176-C840-449B-9F48-33E4B23336A5}" dt="2022-04-11T08:28:10.335" v="1324" actId="1076"/>
          <ac:picMkLst>
            <pc:docMk/>
            <pc:sldMk cId="287233540" sldId="320"/>
            <ac:picMk id="2" creationId="{FDEBD8DB-400E-41B2-9BE7-892FFF3D0B24}"/>
          </ac:picMkLst>
        </pc:picChg>
      </pc:sldChg>
      <pc:sldChg chg="modSp mod modAnim addCm">
        <pc:chgData name="Feetham, Fiona (Curriculum Support - Secondary)" userId="a2456b1b-a103-4fdc-b8a0-dcd50b93ffb1" providerId="ADAL" clId="{53BD0176-C840-449B-9F48-33E4B23336A5}" dt="2022-04-14T01:40:49.638" v="1531" actId="14100"/>
        <pc:sldMkLst>
          <pc:docMk/>
          <pc:sldMk cId="4194448693" sldId="321"/>
        </pc:sldMkLst>
        <pc:spChg chg="mod">
          <ac:chgData name="Feetham, Fiona (Curriculum Support - Secondary)" userId="a2456b1b-a103-4fdc-b8a0-dcd50b93ffb1" providerId="ADAL" clId="{53BD0176-C840-449B-9F48-33E4B23336A5}" dt="2022-04-14T00:57:37.090" v="1523" actId="20577"/>
          <ac:spMkLst>
            <pc:docMk/>
            <pc:sldMk cId="4194448693" sldId="321"/>
            <ac:spMk id="6" creationId="{43D039AA-3CE5-4EE3-965F-3D0AFE1BFE17}"/>
          </ac:spMkLst>
        </pc:spChg>
        <pc:spChg chg="mod">
          <ac:chgData name="Feetham, Fiona (Curriculum Support - Secondary)" userId="a2456b1b-a103-4fdc-b8a0-dcd50b93ffb1" providerId="ADAL" clId="{53BD0176-C840-449B-9F48-33E4B23336A5}" dt="2022-04-11T08:34:18.022" v="1351" actId="20577"/>
          <ac:spMkLst>
            <pc:docMk/>
            <pc:sldMk cId="4194448693" sldId="321"/>
            <ac:spMk id="7" creationId="{DB391751-F88A-4A97-9D1E-B01450726ABC}"/>
          </ac:spMkLst>
        </pc:spChg>
        <pc:spChg chg="mod">
          <ac:chgData name="Feetham, Fiona (Curriculum Support - Secondary)" userId="a2456b1b-a103-4fdc-b8a0-dcd50b93ffb1" providerId="ADAL" clId="{53BD0176-C840-449B-9F48-33E4B23336A5}" dt="2022-04-11T09:01:27.309" v="1371" actId="20577"/>
          <ac:spMkLst>
            <pc:docMk/>
            <pc:sldMk cId="4194448693" sldId="321"/>
            <ac:spMk id="9" creationId="{5EA1ED1B-B41C-4DE1-A1F7-F39F57D5F105}"/>
          </ac:spMkLst>
        </pc:spChg>
        <pc:spChg chg="mod">
          <ac:chgData name="Feetham, Fiona (Curriculum Support - Secondary)" userId="a2456b1b-a103-4fdc-b8a0-dcd50b93ffb1" providerId="ADAL" clId="{53BD0176-C840-449B-9F48-33E4B23336A5}" dt="2022-04-14T01:40:49.638" v="1531" actId="14100"/>
          <ac:spMkLst>
            <pc:docMk/>
            <pc:sldMk cId="4194448693" sldId="321"/>
            <ac:spMk id="16" creationId="{88C82010-1B04-40B9-8F58-DF905D662B9C}"/>
          </ac:spMkLst>
        </pc:spChg>
        <pc:picChg chg="mod">
          <ac:chgData name="Feetham, Fiona (Curriculum Support - Secondary)" userId="a2456b1b-a103-4fdc-b8a0-dcd50b93ffb1" providerId="ADAL" clId="{53BD0176-C840-449B-9F48-33E4B23336A5}" dt="2022-04-11T08:33:51.898" v="1326" actId="1076"/>
          <ac:picMkLst>
            <pc:docMk/>
            <pc:sldMk cId="4194448693" sldId="321"/>
            <ac:picMk id="3" creationId="{2E1C1D54-3E36-47DC-A30C-E90CD6827379}"/>
          </ac:picMkLst>
        </pc:picChg>
      </pc:sldChg>
      <pc:sldChg chg="delSp modSp mod delAnim modAnim modNotesTx">
        <pc:chgData name="Feetham, Fiona (Curriculum Support - Secondary)" userId="a2456b1b-a103-4fdc-b8a0-dcd50b93ffb1" providerId="ADAL" clId="{53BD0176-C840-449B-9F48-33E4B23336A5}" dt="2022-04-11T06:00:53.322" v="314"/>
        <pc:sldMkLst>
          <pc:docMk/>
          <pc:sldMk cId="3507168453" sldId="326"/>
        </pc:sldMkLst>
        <pc:graphicFrameChg chg="modGraphic">
          <ac:chgData name="Feetham, Fiona (Curriculum Support - Secondary)" userId="a2456b1b-a103-4fdc-b8a0-dcd50b93ffb1" providerId="ADAL" clId="{53BD0176-C840-449B-9F48-33E4B23336A5}" dt="2022-04-11T05:59:19.781" v="282" actId="20577"/>
          <ac:graphicFrameMkLst>
            <pc:docMk/>
            <pc:sldMk cId="3507168453" sldId="326"/>
            <ac:graphicFrameMk id="5" creationId="{2B7731C8-7102-4F53-B00E-1D5F561598F8}"/>
          </ac:graphicFrameMkLst>
        </pc:graphicFrameChg>
        <pc:picChg chg="del mod">
          <ac:chgData name="Feetham, Fiona (Curriculum Support - Secondary)" userId="a2456b1b-a103-4fdc-b8a0-dcd50b93ffb1" providerId="ADAL" clId="{53BD0176-C840-449B-9F48-33E4B23336A5}" dt="2022-04-11T05:53:24.514" v="152" actId="478"/>
          <ac:picMkLst>
            <pc:docMk/>
            <pc:sldMk cId="3507168453" sldId="326"/>
            <ac:picMk id="2" creationId="{3814F762-7D3C-48E9-BE49-FEE73C1F238B}"/>
          </ac:picMkLst>
        </pc:picChg>
        <pc:picChg chg="del mod">
          <ac:chgData name="Feetham, Fiona (Curriculum Support - Secondary)" userId="a2456b1b-a103-4fdc-b8a0-dcd50b93ffb1" providerId="ADAL" clId="{53BD0176-C840-449B-9F48-33E4B23336A5}" dt="2022-04-11T05:58:00.423" v="275" actId="478"/>
          <ac:picMkLst>
            <pc:docMk/>
            <pc:sldMk cId="3507168453" sldId="326"/>
            <ac:picMk id="3" creationId="{18FBA56D-B796-4CD2-903C-C191D2468D65}"/>
          </ac:picMkLst>
        </pc:picChg>
        <pc:picChg chg="mod">
          <ac:chgData name="Feetham, Fiona (Curriculum Support - Secondary)" userId="a2456b1b-a103-4fdc-b8a0-dcd50b93ffb1" providerId="ADAL" clId="{53BD0176-C840-449B-9F48-33E4B23336A5}" dt="2022-04-11T06:00:51.062" v="313" actId="1076"/>
          <ac:picMkLst>
            <pc:docMk/>
            <pc:sldMk cId="3507168453" sldId="326"/>
            <ac:picMk id="6" creationId="{26AF6426-70D3-42AC-A796-E513FAC0284D}"/>
          </ac:picMkLst>
        </pc:picChg>
      </pc:sldChg>
      <pc:sldChg chg="modSp del mod modAnim">
        <pc:chgData name="Feetham, Fiona (Curriculum Support - Secondary)" userId="a2456b1b-a103-4fdc-b8a0-dcd50b93ffb1" providerId="ADAL" clId="{53BD0176-C840-449B-9F48-33E4B23336A5}" dt="2022-04-14T00:43:39.108" v="1488" actId="47"/>
        <pc:sldMkLst>
          <pc:docMk/>
          <pc:sldMk cId="2466545852" sldId="327"/>
        </pc:sldMkLst>
        <pc:picChg chg="mod">
          <ac:chgData name="Feetham, Fiona (Curriculum Support - Secondary)" userId="a2456b1b-a103-4fdc-b8a0-dcd50b93ffb1" providerId="ADAL" clId="{53BD0176-C840-449B-9F48-33E4B23336A5}" dt="2022-04-11T08:17:09.454" v="1282" actId="1076"/>
          <ac:picMkLst>
            <pc:docMk/>
            <pc:sldMk cId="2466545852" sldId="327"/>
            <ac:picMk id="2" creationId="{37D4E21E-049E-4ACE-8AB6-98FB35753D1A}"/>
          </ac:picMkLst>
        </pc:picChg>
      </pc:sldChg>
      <pc:sldChg chg="modSp del mod modAnim addCm modCm">
        <pc:chgData name="Feetham, Fiona (Curriculum Support - Secondary)" userId="a2456b1b-a103-4fdc-b8a0-dcd50b93ffb1" providerId="ADAL" clId="{53BD0176-C840-449B-9F48-33E4B23336A5}" dt="2022-04-14T00:54:29.598" v="1519" actId="47"/>
        <pc:sldMkLst>
          <pc:docMk/>
          <pc:sldMk cId="2982241260" sldId="328"/>
        </pc:sldMkLst>
        <pc:picChg chg="mod">
          <ac:chgData name="Feetham, Fiona (Curriculum Support - Secondary)" userId="a2456b1b-a103-4fdc-b8a0-dcd50b93ffb1" providerId="ADAL" clId="{53BD0176-C840-449B-9F48-33E4B23336A5}" dt="2022-04-11T08:19:11.946" v="1286" actId="1076"/>
          <ac:picMkLst>
            <pc:docMk/>
            <pc:sldMk cId="2982241260" sldId="328"/>
            <ac:picMk id="2" creationId="{FFC06461-3F22-41DE-9C64-A200AD056394}"/>
          </ac:picMkLst>
        </pc:picChg>
      </pc:sldChg>
      <pc:sldChg chg="addSp modSp mod modAnim addCm modCm">
        <pc:chgData name="Feetham, Fiona (Curriculum Support - Secondary)" userId="a2456b1b-a103-4fdc-b8a0-dcd50b93ffb1" providerId="ADAL" clId="{53BD0176-C840-449B-9F48-33E4B23336A5}" dt="2022-04-14T00:57:22.853" v="1522" actId="20577"/>
        <pc:sldMkLst>
          <pc:docMk/>
          <pc:sldMk cId="941299041" sldId="329"/>
        </pc:sldMkLst>
        <pc:spChg chg="mod">
          <ac:chgData name="Feetham, Fiona (Curriculum Support - Secondary)" userId="a2456b1b-a103-4fdc-b8a0-dcd50b93ffb1" providerId="ADAL" clId="{53BD0176-C840-449B-9F48-33E4B23336A5}" dt="2022-04-14T00:57:22.853" v="1522" actId="20577"/>
          <ac:spMkLst>
            <pc:docMk/>
            <pc:sldMk cId="941299041" sldId="329"/>
            <ac:spMk id="3" creationId="{0A0AEF0B-781C-4368-A9DE-C0CE54A6A3F1}"/>
          </ac:spMkLst>
        </pc:spChg>
        <pc:spChg chg="mod">
          <ac:chgData name="Feetham, Fiona (Curriculum Support - Secondary)" userId="a2456b1b-a103-4fdc-b8a0-dcd50b93ffb1" providerId="ADAL" clId="{53BD0176-C840-449B-9F48-33E4B23336A5}" dt="2022-04-14T00:53:20.380" v="1512" actId="1076"/>
          <ac:spMkLst>
            <pc:docMk/>
            <pc:sldMk cId="941299041" sldId="329"/>
            <ac:spMk id="8" creationId="{86D17847-78A7-4AC9-9EAF-22CB9426D891}"/>
          </ac:spMkLst>
        </pc:spChg>
        <pc:spChg chg="add mod">
          <ac:chgData name="Feetham, Fiona (Curriculum Support - Secondary)" userId="a2456b1b-a103-4fdc-b8a0-dcd50b93ffb1" providerId="ADAL" clId="{53BD0176-C840-449B-9F48-33E4B23336A5}" dt="2022-04-14T00:53:42.747" v="1515" actId="1076"/>
          <ac:spMkLst>
            <pc:docMk/>
            <pc:sldMk cId="941299041" sldId="329"/>
            <ac:spMk id="9" creationId="{A464E7B2-E265-4AFB-9767-332E67D21E6D}"/>
          </ac:spMkLst>
        </pc:spChg>
        <pc:picChg chg="mod">
          <ac:chgData name="Feetham, Fiona (Curriculum Support - Secondary)" userId="a2456b1b-a103-4fdc-b8a0-dcd50b93ffb1" providerId="ADAL" clId="{53BD0176-C840-449B-9F48-33E4B23336A5}" dt="2022-04-11T08:20:24.621" v="1288" actId="1076"/>
          <ac:picMkLst>
            <pc:docMk/>
            <pc:sldMk cId="941299041" sldId="329"/>
            <ac:picMk id="2" creationId="{152D3FC3-B79A-4264-8AB8-2D3C9554C31A}"/>
          </ac:picMkLst>
        </pc:picChg>
        <pc:picChg chg="add mod">
          <ac:chgData name="Feetham, Fiona (Curriculum Support - Secondary)" userId="a2456b1b-a103-4fdc-b8a0-dcd50b93ffb1" providerId="ADAL" clId="{53BD0176-C840-449B-9F48-33E4B23336A5}" dt="2022-04-14T00:53:48.604" v="1516" actId="14100"/>
          <ac:picMkLst>
            <pc:docMk/>
            <pc:sldMk cId="941299041" sldId="329"/>
            <ac:picMk id="7" creationId="{46095BB2-EFFC-4322-86CF-8013EE03F007}"/>
          </ac:picMkLst>
        </pc:picChg>
      </pc:sldChg>
      <pc:sldChg chg="modSp mod">
        <pc:chgData name="Feetham, Fiona (Curriculum Support - Secondary)" userId="a2456b1b-a103-4fdc-b8a0-dcd50b93ffb1" providerId="ADAL" clId="{53BD0176-C840-449B-9F48-33E4B23336A5}" dt="2022-04-11T08:37:57.644" v="1356" actId="1076"/>
        <pc:sldMkLst>
          <pc:docMk/>
          <pc:sldMk cId="3663624598" sldId="330"/>
        </pc:sldMkLst>
        <pc:picChg chg="mod">
          <ac:chgData name="Feetham, Fiona (Curriculum Support - Secondary)" userId="a2456b1b-a103-4fdc-b8a0-dcd50b93ffb1" providerId="ADAL" clId="{53BD0176-C840-449B-9F48-33E4B23336A5}" dt="2022-04-11T08:37:57.644" v="1356" actId="1076"/>
          <ac:picMkLst>
            <pc:docMk/>
            <pc:sldMk cId="3663624598" sldId="330"/>
            <ac:picMk id="4" creationId="{70E86A87-DBC7-4D49-A484-68E4289C40D1}"/>
          </ac:picMkLst>
        </pc:picChg>
      </pc:sldChg>
    </pc:docChg>
  </pc:docChgLst>
  <pc:docChgLst>
    <pc:chgData name="Koronis, Naomi (Curriculum Development)" userId="c0263ed3-3394-472c-9a8a-f04c41e556f7" providerId="ADAL" clId="{E2DAA9F4-D6F0-46D4-88DF-71EB5CC51A77}"/>
    <pc:docChg chg="undo custSel addSld modSld">
      <pc:chgData name="Koronis, Naomi (Curriculum Development)" userId="c0263ed3-3394-472c-9a8a-f04c41e556f7" providerId="ADAL" clId="{E2DAA9F4-D6F0-46D4-88DF-71EB5CC51A77}" dt="2022-04-19T22:28:26.773" v="58" actId="1076"/>
      <pc:docMkLst>
        <pc:docMk/>
      </pc:docMkLst>
      <pc:sldChg chg="modSp mod modAnim modCm">
        <pc:chgData name="Koronis, Naomi (Curriculum Development)" userId="c0263ed3-3394-472c-9a8a-f04c41e556f7" providerId="ADAL" clId="{E2DAA9F4-D6F0-46D4-88DF-71EB5CC51A77}" dt="2022-04-19T22:28:26.773" v="58" actId="1076"/>
        <pc:sldMkLst>
          <pc:docMk/>
          <pc:sldMk cId="2441172995" sldId="303"/>
        </pc:sldMkLst>
        <pc:spChg chg="mod">
          <ac:chgData name="Koronis, Naomi (Curriculum Development)" userId="c0263ed3-3394-472c-9a8a-f04c41e556f7" providerId="ADAL" clId="{E2DAA9F4-D6F0-46D4-88DF-71EB5CC51A77}" dt="2022-04-19T22:28:23.795" v="57" actId="1076"/>
          <ac:spMkLst>
            <pc:docMk/>
            <pc:sldMk cId="2441172995" sldId="303"/>
            <ac:spMk id="6" creationId="{1F70D71F-E1FE-4831-9E0B-D9F2C0510918}"/>
          </ac:spMkLst>
        </pc:spChg>
        <pc:spChg chg="mod">
          <ac:chgData name="Koronis, Naomi (Curriculum Development)" userId="c0263ed3-3394-472c-9a8a-f04c41e556f7" providerId="ADAL" clId="{E2DAA9F4-D6F0-46D4-88DF-71EB5CC51A77}" dt="2022-04-19T22:28:26.773" v="58" actId="1076"/>
          <ac:spMkLst>
            <pc:docMk/>
            <pc:sldMk cId="2441172995" sldId="303"/>
            <ac:spMk id="10" creationId="{FC76D60D-B772-4938-9038-63DE4239784A}"/>
          </ac:spMkLst>
        </pc:spChg>
      </pc:sldChg>
      <pc:sldChg chg="addSp delSp modSp add mod delAnim modAnim">
        <pc:chgData name="Koronis, Naomi (Curriculum Development)" userId="c0263ed3-3394-472c-9a8a-f04c41e556f7" providerId="ADAL" clId="{E2DAA9F4-D6F0-46D4-88DF-71EB5CC51A77}" dt="2022-04-19T22:27:50.345" v="55" actId="1076"/>
        <pc:sldMkLst>
          <pc:docMk/>
          <pc:sldMk cId="1770688587" sldId="331"/>
        </pc:sldMkLst>
        <pc:spChg chg="mod">
          <ac:chgData name="Koronis, Naomi (Curriculum Development)" userId="c0263ed3-3394-472c-9a8a-f04c41e556f7" providerId="ADAL" clId="{E2DAA9F4-D6F0-46D4-88DF-71EB5CC51A77}" dt="2022-04-19T06:22:10.288" v="33" actId="14100"/>
          <ac:spMkLst>
            <pc:docMk/>
            <pc:sldMk cId="1770688587" sldId="331"/>
            <ac:spMk id="3" creationId="{DA71C8FD-0D86-41AC-979D-8667AE6A5FF4}"/>
          </ac:spMkLst>
        </pc:spChg>
        <pc:spChg chg="mod">
          <ac:chgData name="Koronis, Naomi (Curriculum Development)" userId="c0263ed3-3394-472c-9a8a-f04c41e556f7" providerId="ADAL" clId="{E2DAA9F4-D6F0-46D4-88DF-71EB5CC51A77}" dt="2022-04-19T06:25:43.235" v="34" actId="1076"/>
          <ac:spMkLst>
            <pc:docMk/>
            <pc:sldMk cId="1770688587" sldId="331"/>
            <ac:spMk id="5" creationId="{7229EAB6-148E-42F5-BCC8-6228CBCD4E24}"/>
          </ac:spMkLst>
        </pc:spChg>
        <pc:spChg chg="del">
          <ac:chgData name="Koronis, Naomi (Curriculum Development)" userId="c0263ed3-3394-472c-9a8a-f04c41e556f7" providerId="ADAL" clId="{E2DAA9F4-D6F0-46D4-88DF-71EB5CC51A77}" dt="2022-04-19T06:18:30.323" v="9" actId="478"/>
          <ac:spMkLst>
            <pc:docMk/>
            <pc:sldMk cId="1770688587" sldId="331"/>
            <ac:spMk id="6" creationId="{1F70D71F-E1FE-4831-9E0B-D9F2C0510918}"/>
          </ac:spMkLst>
        </pc:spChg>
        <pc:spChg chg="del">
          <ac:chgData name="Koronis, Naomi (Curriculum Development)" userId="c0263ed3-3394-472c-9a8a-f04c41e556f7" providerId="ADAL" clId="{E2DAA9F4-D6F0-46D4-88DF-71EB5CC51A77}" dt="2022-04-19T06:18:32.738" v="11" actId="478"/>
          <ac:spMkLst>
            <pc:docMk/>
            <pc:sldMk cId="1770688587" sldId="331"/>
            <ac:spMk id="10" creationId="{FC76D60D-B772-4938-9038-63DE4239784A}"/>
          </ac:spMkLst>
        </pc:spChg>
        <pc:spChg chg="mod">
          <ac:chgData name="Koronis, Naomi (Curriculum Development)" userId="c0263ed3-3394-472c-9a8a-f04c41e556f7" providerId="ADAL" clId="{E2DAA9F4-D6F0-46D4-88DF-71EB5CC51A77}" dt="2022-04-19T22:26:49.080" v="39" actId="14826"/>
          <ac:spMkLst>
            <pc:docMk/>
            <pc:sldMk cId="1770688587" sldId="331"/>
            <ac:spMk id="16" creationId="{44782FAB-1E9B-4B74-BED3-9022ADA66074}"/>
          </ac:spMkLst>
        </pc:spChg>
        <pc:spChg chg="mod">
          <ac:chgData name="Koronis, Naomi (Curriculum Development)" userId="c0263ed3-3394-472c-9a8a-f04c41e556f7" providerId="ADAL" clId="{E2DAA9F4-D6F0-46D4-88DF-71EB5CC51A77}" dt="2022-04-19T22:27:16.632" v="47" actId="14826"/>
          <ac:spMkLst>
            <pc:docMk/>
            <pc:sldMk cId="1770688587" sldId="331"/>
            <ac:spMk id="19" creationId="{335D757D-F518-44A0-9D80-218ACE0099A9}"/>
          </ac:spMkLst>
        </pc:spChg>
        <pc:spChg chg="add mod">
          <ac:chgData name="Koronis, Naomi (Curriculum Development)" userId="c0263ed3-3394-472c-9a8a-f04c41e556f7" providerId="ADAL" clId="{E2DAA9F4-D6F0-46D4-88DF-71EB5CC51A77}" dt="2022-04-19T22:27:50.345" v="55" actId="1076"/>
          <ac:spMkLst>
            <pc:docMk/>
            <pc:sldMk cId="1770688587" sldId="331"/>
            <ac:spMk id="21" creationId="{EE9F3F4D-8DDE-481A-9BBD-909A91396C32}"/>
          </ac:spMkLst>
        </pc:spChg>
        <pc:spChg chg="add mod">
          <ac:chgData name="Koronis, Naomi (Curriculum Development)" userId="c0263ed3-3394-472c-9a8a-f04c41e556f7" providerId="ADAL" clId="{E2DAA9F4-D6F0-46D4-88DF-71EB5CC51A77}" dt="2022-04-19T22:27:47.796" v="54" actId="1076"/>
          <ac:spMkLst>
            <pc:docMk/>
            <pc:sldMk cId="1770688587" sldId="331"/>
            <ac:spMk id="22" creationId="{9EA627EC-CC52-4CA3-92A1-DA0AF3A99ABB}"/>
          </ac:spMkLst>
        </pc:spChg>
        <pc:grpChg chg="del">
          <ac:chgData name="Koronis, Naomi (Curriculum Development)" userId="c0263ed3-3394-472c-9a8a-f04c41e556f7" providerId="ADAL" clId="{E2DAA9F4-D6F0-46D4-88DF-71EB5CC51A77}" dt="2022-04-19T06:18:31.402" v="10" actId="478"/>
          <ac:grpSpMkLst>
            <pc:docMk/>
            <pc:sldMk cId="1770688587" sldId="331"/>
            <ac:grpSpMk id="7" creationId="{DB0DDC68-2453-420F-B2E7-D588FF5A7088}"/>
          </ac:grpSpMkLst>
        </pc:grpChg>
        <pc:grpChg chg="del">
          <ac:chgData name="Koronis, Naomi (Curriculum Development)" userId="c0263ed3-3394-472c-9a8a-f04c41e556f7" providerId="ADAL" clId="{E2DAA9F4-D6F0-46D4-88DF-71EB5CC51A77}" dt="2022-04-19T06:18:33.734" v="12" actId="478"/>
          <ac:grpSpMkLst>
            <pc:docMk/>
            <pc:sldMk cId="1770688587" sldId="331"/>
            <ac:grpSpMk id="11" creationId="{C988D585-697E-47DC-89BD-9C082F111BA0}"/>
          </ac:grpSpMkLst>
        </pc:grpChg>
        <pc:grpChg chg="add mod">
          <ac:chgData name="Koronis, Naomi (Curriculum Development)" userId="c0263ed3-3394-472c-9a8a-f04c41e556f7" providerId="ADAL" clId="{E2DAA9F4-D6F0-46D4-88DF-71EB5CC51A77}" dt="2022-04-19T22:26:49.080" v="39" actId="14826"/>
          <ac:grpSpMkLst>
            <pc:docMk/>
            <pc:sldMk cId="1770688587" sldId="331"/>
            <ac:grpSpMk id="15" creationId="{7CFEE216-DB1C-4A11-8724-18BAD9BCA9B5}"/>
          </ac:grpSpMkLst>
        </pc:grpChg>
        <pc:grpChg chg="add mod">
          <ac:chgData name="Koronis, Naomi (Curriculum Development)" userId="c0263ed3-3394-472c-9a8a-f04c41e556f7" providerId="ADAL" clId="{E2DAA9F4-D6F0-46D4-88DF-71EB5CC51A77}" dt="2022-04-19T22:27:16.632" v="47" actId="14826"/>
          <ac:grpSpMkLst>
            <pc:docMk/>
            <pc:sldMk cId="1770688587" sldId="331"/>
            <ac:grpSpMk id="18" creationId="{96BA4BED-84BB-44B8-9D1D-912DF1A3DDCE}"/>
          </ac:grpSpMkLst>
        </pc:grpChg>
        <pc:picChg chg="mod">
          <ac:chgData name="Koronis, Naomi (Curriculum Development)" userId="c0263ed3-3394-472c-9a8a-f04c41e556f7" providerId="ADAL" clId="{E2DAA9F4-D6F0-46D4-88DF-71EB5CC51A77}" dt="2022-04-19T22:27:04.515" v="46" actId="1038"/>
          <ac:picMkLst>
            <pc:docMk/>
            <pc:sldMk cId="1770688587" sldId="331"/>
            <ac:picMk id="17" creationId="{6C73ED23-B4B1-4FD2-80D2-19F0FDD5B835}"/>
          </ac:picMkLst>
        </pc:picChg>
        <pc:picChg chg="mod">
          <ac:chgData name="Koronis, Naomi (Curriculum Development)" userId="c0263ed3-3394-472c-9a8a-f04c41e556f7" providerId="ADAL" clId="{E2DAA9F4-D6F0-46D4-88DF-71EB5CC51A77}" dt="2022-04-19T22:27:32.873" v="52" actId="1037"/>
          <ac:picMkLst>
            <pc:docMk/>
            <pc:sldMk cId="1770688587" sldId="331"/>
            <ac:picMk id="20" creationId="{47DE1F57-7AFE-4EFC-A8CE-B49417ED526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FFECC-1972-412E-8BF8-21A854E560F4}" type="datetimeFigureOut">
              <a:rPr lang="en-AU" smtClean="0"/>
              <a:t>28/04/2022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A0F19-7AE5-4E94-A46F-E30C999C86AC}" type="slidenum">
              <a:rPr lang="en-AU" smtClean="0"/>
              <a:t>‹#›</a:t>
            </a:fld>
            <a:endParaRPr lang="en-AU"/>
          </a:p>
        </p:txBody>
      </p:sp>
    </p:spTree>
    <p:extLst>
      <p:ext uri="{BB962C8B-B14F-4D97-AF65-F5344CB8AC3E}">
        <p14:creationId xmlns:p14="http://schemas.microsoft.com/office/powerpoint/2010/main" val="108644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a:t>
            </a:fld>
            <a:endParaRPr lang="en-AU"/>
          </a:p>
        </p:txBody>
      </p:sp>
    </p:spTree>
    <p:extLst>
      <p:ext uri="{BB962C8B-B14F-4D97-AF65-F5344CB8AC3E}">
        <p14:creationId xmlns:p14="http://schemas.microsoft.com/office/powerpoint/2010/main" val="33260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13</a:t>
            </a:fld>
            <a:endParaRPr lang="en-AU"/>
          </a:p>
        </p:txBody>
      </p:sp>
    </p:spTree>
    <p:extLst>
      <p:ext uri="{BB962C8B-B14F-4D97-AF65-F5344CB8AC3E}">
        <p14:creationId xmlns:p14="http://schemas.microsoft.com/office/powerpoint/2010/main" val="3020895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16</a:t>
            </a:fld>
            <a:endParaRPr lang="en-AU"/>
          </a:p>
        </p:txBody>
      </p:sp>
    </p:spTree>
    <p:extLst>
      <p:ext uri="{BB962C8B-B14F-4D97-AF65-F5344CB8AC3E}">
        <p14:creationId xmlns:p14="http://schemas.microsoft.com/office/powerpoint/2010/main" val="694953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a:p>
        </p:txBody>
      </p:sp>
      <p:sp>
        <p:nvSpPr>
          <p:cNvPr id="4" name="Slide Number Placeholder 3"/>
          <p:cNvSpPr>
            <a:spLocks noGrp="1"/>
          </p:cNvSpPr>
          <p:nvPr>
            <p:ph type="sldNum" sz="quarter" idx="5"/>
          </p:nvPr>
        </p:nvSpPr>
        <p:spPr/>
        <p:txBody>
          <a:bodyPr/>
          <a:lstStyle/>
          <a:p>
            <a:fld id="{24CA0F19-7AE5-4E94-A46F-E30C999C86AC}" type="slidenum">
              <a:rPr lang="en-AU" smtClean="0"/>
              <a:t>17</a:t>
            </a:fld>
            <a:endParaRPr lang="en-AU"/>
          </a:p>
        </p:txBody>
      </p:sp>
    </p:spTree>
    <p:extLst>
      <p:ext uri="{BB962C8B-B14F-4D97-AF65-F5344CB8AC3E}">
        <p14:creationId xmlns:p14="http://schemas.microsoft.com/office/powerpoint/2010/main" val="2333442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20</a:t>
            </a:fld>
            <a:endParaRPr lang="en-AU"/>
          </a:p>
        </p:txBody>
      </p:sp>
    </p:spTree>
    <p:extLst>
      <p:ext uri="{BB962C8B-B14F-4D97-AF65-F5344CB8AC3E}">
        <p14:creationId xmlns:p14="http://schemas.microsoft.com/office/powerpoint/2010/main" val="394328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23</a:t>
            </a:fld>
            <a:endParaRPr lang="en-AU"/>
          </a:p>
        </p:txBody>
      </p:sp>
    </p:spTree>
    <p:extLst>
      <p:ext uri="{BB962C8B-B14F-4D97-AF65-F5344CB8AC3E}">
        <p14:creationId xmlns:p14="http://schemas.microsoft.com/office/powerpoint/2010/main" val="2533069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a:p>
        </p:txBody>
      </p:sp>
      <p:sp>
        <p:nvSpPr>
          <p:cNvPr id="4" name="Slide Number Placeholder 3"/>
          <p:cNvSpPr>
            <a:spLocks noGrp="1"/>
          </p:cNvSpPr>
          <p:nvPr>
            <p:ph type="sldNum" sz="quarter" idx="5"/>
          </p:nvPr>
        </p:nvSpPr>
        <p:spPr/>
        <p:txBody>
          <a:bodyPr/>
          <a:lstStyle/>
          <a:p>
            <a:fld id="{24CA0F19-7AE5-4E94-A46F-E30C999C86AC}" type="slidenum">
              <a:rPr lang="en-AU" smtClean="0"/>
              <a:t>24</a:t>
            </a:fld>
            <a:endParaRPr lang="en-AU"/>
          </a:p>
        </p:txBody>
      </p:sp>
    </p:spTree>
    <p:extLst>
      <p:ext uri="{BB962C8B-B14F-4D97-AF65-F5344CB8AC3E}">
        <p14:creationId xmlns:p14="http://schemas.microsoft.com/office/powerpoint/2010/main" val="2637946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25</a:t>
            </a:fld>
            <a:endParaRPr lang="en-AU"/>
          </a:p>
        </p:txBody>
      </p:sp>
    </p:spTree>
    <p:extLst>
      <p:ext uri="{BB962C8B-B14F-4D97-AF65-F5344CB8AC3E}">
        <p14:creationId xmlns:p14="http://schemas.microsoft.com/office/powerpoint/2010/main" val="2084088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26</a:t>
            </a:fld>
            <a:endParaRPr lang="en-AU"/>
          </a:p>
        </p:txBody>
      </p:sp>
    </p:spTree>
    <p:extLst>
      <p:ext uri="{BB962C8B-B14F-4D97-AF65-F5344CB8AC3E}">
        <p14:creationId xmlns:p14="http://schemas.microsoft.com/office/powerpoint/2010/main" val="184564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a:t>
            </a:fld>
            <a:endParaRPr lang="en-AU"/>
          </a:p>
        </p:txBody>
      </p:sp>
    </p:spTree>
    <p:extLst>
      <p:ext uri="{BB962C8B-B14F-4D97-AF65-F5344CB8AC3E}">
        <p14:creationId xmlns:p14="http://schemas.microsoft.com/office/powerpoint/2010/main" val="2115766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3</a:t>
            </a:fld>
            <a:endParaRPr lang="en-AU"/>
          </a:p>
        </p:txBody>
      </p:sp>
    </p:spTree>
    <p:extLst>
      <p:ext uri="{BB962C8B-B14F-4D97-AF65-F5344CB8AC3E}">
        <p14:creationId xmlns:p14="http://schemas.microsoft.com/office/powerpoint/2010/main" val="309099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4</a:t>
            </a:fld>
            <a:endParaRPr lang="en-AU"/>
          </a:p>
        </p:txBody>
      </p:sp>
    </p:spTree>
    <p:extLst>
      <p:ext uri="{BB962C8B-B14F-4D97-AF65-F5344CB8AC3E}">
        <p14:creationId xmlns:p14="http://schemas.microsoft.com/office/powerpoint/2010/main" val="1729285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5</a:t>
            </a:fld>
            <a:endParaRPr lang="en-AU"/>
          </a:p>
        </p:txBody>
      </p:sp>
    </p:spTree>
    <p:extLst>
      <p:ext uri="{BB962C8B-B14F-4D97-AF65-F5344CB8AC3E}">
        <p14:creationId xmlns:p14="http://schemas.microsoft.com/office/powerpoint/2010/main" val="104104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6</a:t>
            </a:fld>
            <a:endParaRPr lang="en-AU"/>
          </a:p>
        </p:txBody>
      </p:sp>
    </p:spTree>
    <p:extLst>
      <p:ext uri="{BB962C8B-B14F-4D97-AF65-F5344CB8AC3E}">
        <p14:creationId xmlns:p14="http://schemas.microsoft.com/office/powerpoint/2010/main" val="2901128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7</a:t>
            </a:fld>
            <a:endParaRPr lang="en-AU"/>
          </a:p>
        </p:txBody>
      </p:sp>
    </p:spTree>
    <p:extLst>
      <p:ext uri="{BB962C8B-B14F-4D97-AF65-F5344CB8AC3E}">
        <p14:creationId xmlns:p14="http://schemas.microsoft.com/office/powerpoint/2010/main" val="2571065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8</a:t>
            </a:fld>
            <a:endParaRPr lang="en-AU"/>
          </a:p>
        </p:txBody>
      </p:sp>
    </p:spTree>
    <p:extLst>
      <p:ext uri="{BB962C8B-B14F-4D97-AF65-F5344CB8AC3E}">
        <p14:creationId xmlns:p14="http://schemas.microsoft.com/office/powerpoint/2010/main" val="224290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11</a:t>
            </a:fld>
            <a:endParaRPr lang="en-AU"/>
          </a:p>
        </p:txBody>
      </p:sp>
    </p:spTree>
    <p:extLst>
      <p:ext uri="{BB962C8B-B14F-4D97-AF65-F5344CB8AC3E}">
        <p14:creationId xmlns:p14="http://schemas.microsoft.com/office/powerpoint/2010/main" val="1361038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41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Tree>
    <p:extLst>
      <p:ext uri="{BB962C8B-B14F-4D97-AF65-F5344CB8AC3E}">
        <p14:creationId xmlns:p14="http://schemas.microsoft.com/office/powerpoint/2010/main" val="181111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2" y="2863969"/>
            <a:ext cx="9974577" cy="806570"/>
          </a:xfrm>
        </p:spPr>
        <p:txBody>
          <a:bodyPr anchor="b">
            <a:noAutofit/>
          </a:bodyPr>
          <a:lstStyle>
            <a:lvl1pPr algn="l">
              <a:defRPr sz="4400">
                <a:solidFill>
                  <a:schemeClr val="bg1"/>
                </a:solidFill>
                <a:latin typeface="+mn-lt"/>
              </a:defRPr>
            </a:lvl1pPr>
          </a:lstStyle>
          <a:p>
            <a:r>
              <a:rPr lang="en-US"/>
              <a:t>[INSERT Year # Subject </a:t>
            </a:r>
            <a:r>
              <a:rPr lang="en-US" err="1"/>
              <a:t>ie</a:t>
            </a:r>
            <a:r>
              <a:rPr lang="en-US"/>
              <a:t> Year 4 English] </a:t>
            </a:r>
            <a:endParaRPr lang="en-AU"/>
          </a:p>
        </p:txBody>
      </p:sp>
      <p:pic>
        <p:nvPicPr>
          <p:cNvPr id="10" name="Picture 9">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22847" y="1300843"/>
            <a:ext cx="4450464" cy="120101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8" y="3681097"/>
            <a:ext cx="9974578" cy="690563"/>
          </a:xfrm>
        </p:spPr>
        <p:txBody>
          <a:bodyPr>
            <a:noAutofit/>
          </a:bodyPr>
          <a:lstStyle>
            <a:lvl1pPr marL="0" indent="0">
              <a:buNone/>
              <a:defRPr sz="4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UNIT </a:t>
            </a:r>
            <a:r>
              <a:rPr lang="en-US" err="1"/>
              <a:t>ie</a:t>
            </a:r>
            <a:r>
              <a:rPr lang="en-US"/>
              <a:t> Fractions]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struc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07886"/>
          </a:xfrm>
          <a:prstGeom prst="rect">
            <a:avLst/>
          </a:prstGeom>
          <a:noFill/>
        </p:spPr>
        <p:txBody>
          <a:bodyPr wrap="square" rtlCol="0">
            <a:spAutoFit/>
          </a:bodyPr>
          <a:lstStyle/>
          <a:p>
            <a:r>
              <a:rPr lang="en-AU" sz="40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3908762"/>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a:t>
            </a:r>
            <a:br>
              <a:rPr lang="en-US" sz="2800"/>
            </a:br>
            <a:r>
              <a:rPr lang="en-US" sz="2800"/>
              <a:t>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096442"/>
            <a:ext cx="653759" cy="645065"/>
          </a:xfrm>
          <a:prstGeom prst="rect">
            <a:avLst/>
          </a:prstGeom>
        </p:spPr>
      </p:pic>
    </p:spTree>
    <p:extLst>
      <p:ext uri="{BB962C8B-B14F-4D97-AF65-F5344CB8AC3E}">
        <p14:creationId xmlns:p14="http://schemas.microsoft.com/office/powerpoint/2010/main" val="42596995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iz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03727"/>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1723292"/>
            <a:ext cx="10515600" cy="4154994"/>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6539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69865"/>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1735014"/>
            <a:ext cx="10515600" cy="4143271"/>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098372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240985"/>
            <a:ext cx="10515600" cy="4650364"/>
          </a:xfrm>
        </p:spPr>
        <p:txBody>
          <a:bodyPr/>
          <a:lstStyle>
            <a:lvl1pPr>
              <a:defRPr/>
            </a:lvl1pPr>
          </a:lstStyle>
          <a:p>
            <a:r>
              <a:rPr lang="en-AU"/>
              <a:t>Insert picture or diagram</a:t>
            </a:r>
          </a:p>
        </p:txBody>
      </p:sp>
    </p:spTree>
    <p:extLst>
      <p:ext uri="{BB962C8B-B14F-4D97-AF65-F5344CB8AC3E}">
        <p14:creationId xmlns:p14="http://schemas.microsoft.com/office/powerpoint/2010/main" val="203667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2301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672047"/>
            <a:ext cx="6343650" cy="4166810"/>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1672288"/>
            <a:ext cx="3971925" cy="4166810"/>
          </a:xfrm>
        </p:spPr>
        <p:txBody>
          <a:bodyPr/>
          <a:lstStyle>
            <a:lvl1pPr>
              <a:defRPr/>
            </a:lvl1pPr>
          </a:lstStyle>
          <a:p>
            <a:r>
              <a:rPr lang="en-AU"/>
              <a:t>Insert picture or diagram</a:t>
            </a:r>
          </a:p>
        </p:txBody>
      </p:sp>
    </p:spTree>
    <p:extLst>
      <p:ext uri="{BB962C8B-B14F-4D97-AF65-F5344CB8AC3E}">
        <p14:creationId xmlns:p14="http://schemas.microsoft.com/office/powerpoint/2010/main" val="242778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breakou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46738"/>
            <a:ext cx="7629525" cy="410542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1746739"/>
            <a:ext cx="2676525" cy="410542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21730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1113692"/>
            <a:ext cx="10515600" cy="539262"/>
          </a:xfrm>
          <a:prstGeom prst="rect">
            <a:avLst/>
          </a:prstGeom>
        </p:spPr>
        <p:txBody>
          <a:bodyPr vert="horz" lIns="91440" tIns="45720" rIns="91440" bIns="4572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50" r:id="rId1"/>
    <p:sldLayoutId id="2147483681" r:id="rId2"/>
    <p:sldLayoutId id="2147483661" r:id="rId3"/>
    <p:sldLayoutId id="2147483679" r:id="rId4"/>
    <p:sldLayoutId id="2147483667" r:id="rId5"/>
    <p:sldLayoutId id="2147483668" r:id="rId6"/>
    <p:sldLayoutId id="2147483670" r:id="rId7"/>
    <p:sldLayoutId id="2147483664" r:id="rId8"/>
    <p:sldLayoutId id="2147483665" r:id="rId9"/>
    <p:sldLayoutId id="2147483683" r:id="rId10"/>
    <p:sldLayoutId id="2147483677"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jpeg"/><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2.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a:cs typeface="Calibri"/>
              </a:rPr>
              <a:t>Year 5 English</a:t>
            </a:r>
            <a:endParaRPr lang="en-AU"/>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vert="horz" lIns="91440" tIns="45720" rIns="91440" bIns="45720" rtlCol="0" anchor="t">
            <a:normAutofit/>
          </a:bodyPr>
          <a:lstStyle/>
          <a:p>
            <a:r>
              <a:rPr lang="en-AU" dirty="0">
                <a:cs typeface="Calibri"/>
              </a:rPr>
              <a:t>Lesson 2 </a:t>
            </a:r>
            <a:r>
              <a:rPr lang="en-AU" dirty="0"/>
              <a:t>–</a:t>
            </a:r>
            <a:r>
              <a:rPr lang="en-AU" dirty="0">
                <a:cs typeface="Calibri"/>
              </a:rPr>
              <a:t> examine feature and news articles</a:t>
            </a:r>
            <a:endParaRPr lang="en-AU" dirty="0"/>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a:xfrm>
            <a:off x="2123638" y="3681097"/>
            <a:ext cx="9974578" cy="690563"/>
          </a:xfrm>
        </p:spPr>
        <p:txBody>
          <a:bodyPr vert="horz" lIns="91440" tIns="45720" rIns="91440" bIns="45720" rtlCol="0" anchor="t">
            <a:noAutofit/>
          </a:bodyPr>
          <a:lstStyle/>
          <a:p>
            <a:r>
              <a:rPr lang="en-AU">
                <a:cs typeface="Calibri"/>
              </a:rPr>
              <a:t>Examining media texts</a:t>
            </a:r>
          </a:p>
        </p:txBody>
      </p:sp>
      <p:sp>
        <p:nvSpPr>
          <p:cNvPr id="7" name="TextBox 6">
            <a:extLst>
              <a:ext uri="{FF2B5EF4-FFF2-40B4-BE49-F238E27FC236}">
                <a16:creationId xmlns:a16="http://schemas.microsoft.com/office/drawing/2014/main" id="{F0C239E6-7242-4E29-A2B7-C833D519BC45}"/>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5" name="Recorded Sound">
            <a:hlinkClick r:id="" action="ppaction://media"/>
            <a:extLst>
              <a:ext uri="{FF2B5EF4-FFF2-40B4-BE49-F238E27FC236}">
                <a16:creationId xmlns:a16="http://schemas.microsoft.com/office/drawing/2014/main" id="{BE4149A0-AB47-4C78-8ACE-F76B96A81C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4184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236B42-ADC2-4C02-9613-25403B707A51}"/>
              </a:ext>
            </a:extLst>
          </p:cNvPr>
          <p:cNvSpPr>
            <a:spLocks noGrp="1"/>
          </p:cNvSpPr>
          <p:nvPr>
            <p:ph idx="1"/>
          </p:nvPr>
        </p:nvSpPr>
        <p:spPr>
          <a:xfrm>
            <a:off x="838199" y="1842464"/>
            <a:ext cx="10419735" cy="4141931"/>
          </a:xfrm>
        </p:spPr>
        <p:txBody>
          <a:bodyPr/>
          <a:lstStyle/>
          <a:p>
            <a:pPr marL="0" indent="0">
              <a:buNone/>
            </a:pPr>
            <a:r>
              <a:rPr lang="en-AU" sz="2800"/>
              <a:t>Two authors can write about the same topic but create a very different effect on the reader or viewer because of the different language, images and structure they use. </a:t>
            </a:r>
          </a:p>
          <a:p>
            <a:pPr marL="0" indent="0">
              <a:buNone/>
            </a:pPr>
            <a:endParaRPr lang="en-AU" sz="2800"/>
          </a:p>
          <a:p>
            <a:pPr marL="0" indent="0">
              <a:buNone/>
            </a:pPr>
            <a:r>
              <a:rPr lang="en-AU" sz="2800"/>
              <a:t>Look at the examples on the following slide… </a:t>
            </a:r>
          </a:p>
          <a:p>
            <a:endParaRPr lang="en-AU"/>
          </a:p>
        </p:txBody>
      </p:sp>
      <p:sp>
        <p:nvSpPr>
          <p:cNvPr id="7" name="Text Box 2">
            <a:extLst>
              <a:ext uri="{FF2B5EF4-FFF2-40B4-BE49-F238E27FC236}">
                <a16:creationId xmlns:a16="http://schemas.microsoft.com/office/drawing/2014/main" id="{78447E6B-C6B5-4E80-80D9-852D1F090724}"/>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F64C07FE-88BA-40C0-9988-EEAAD1E97DEB}"/>
              </a:ext>
            </a:extLst>
          </p:cNvPr>
          <p:cNvSpPr>
            <a:spLocks noGrp="1"/>
          </p:cNvSpPr>
          <p:nvPr>
            <p:ph type="title"/>
          </p:nvPr>
        </p:nvSpPr>
        <p:spPr>
          <a:xfrm>
            <a:off x="838200" y="882711"/>
            <a:ext cx="10515600" cy="1353934"/>
          </a:xfrm>
        </p:spPr>
        <p:txBody>
          <a:bodyPr/>
          <a:lstStyle/>
          <a:p>
            <a:r>
              <a:rPr lang="en-AU"/>
              <a:t>Manipulating point of view continued</a:t>
            </a:r>
          </a:p>
        </p:txBody>
      </p:sp>
      <p:pic>
        <p:nvPicPr>
          <p:cNvPr id="5" name="Recorded Sound">
            <a:hlinkClick r:id="" action="ppaction://media"/>
            <a:extLst>
              <a:ext uri="{FF2B5EF4-FFF2-40B4-BE49-F238E27FC236}">
                <a16:creationId xmlns:a16="http://schemas.microsoft.com/office/drawing/2014/main" id="{B3914DBF-A630-4C98-A9C9-9C02173EEA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66883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6301-972E-4967-B48E-9DA8B547007E}"/>
              </a:ext>
            </a:extLst>
          </p:cNvPr>
          <p:cNvSpPr>
            <a:spLocks noGrp="1"/>
          </p:cNvSpPr>
          <p:nvPr>
            <p:ph type="title"/>
          </p:nvPr>
        </p:nvSpPr>
        <p:spPr>
          <a:xfrm>
            <a:off x="832207" y="288924"/>
            <a:ext cx="10278680" cy="1626072"/>
          </a:xfrm>
        </p:spPr>
        <p:txBody>
          <a:bodyPr/>
          <a:lstStyle/>
          <a:p>
            <a:br>
              <a:rPr lang="en-AU" sz="4400">
                <a:latin typeface="+mn-lt"/>
              </a:rPr>
            </a:br>
            <a:r>
              <a:rPr lang="en-AU">
                <a:latin typeface="+mn-lt"/>
              </a:rPr>
              <a:t>Two different points of view</a:t>
            </a:r>
            <a:endParaRPr lang="en-AU"/>
          </a:p>
        </p:txBody>
      </p:sp>
      <p:sp>
        <p:nvSpPr>
          <p:cNvPr id="4" name="Rectangle 3">
            <a:extLst>
              <a:ext uri="{FF2B5EF4-FFF2-40B4-BE49-F238E27FC236}">
                <a16:creationId xmlns:a16="http://schemas.microsoft.com/office/drawing/2014/main" id="{AFAEB066-DA38-4140-B8DB-9D4FCA90E540}"/>
              </a:ext>
            </a:extLst>
          </p:cNvPr>
          <p:cNvSpPr/>
          <p:nvPr/>
        </p:nvSpPr>
        <p:spPr>
          <a:xfrm>
            <a:off x="1244922" y="2718808"/>
            <a:ext cx="7260290" cy="830997"/>
          </a:xfrm>
          <a:prstGeom prst="rect">
            <a:avLst/>
          </a:prstGeom>
        </p:spPr>
        <p:txBody>
          <a:bodyPr wrap="square" lIns="91440" tIns="45720" rIns="91440" bIns="45720" anchor="t">
            <a:spAutoFit/>
          </a:bodyPr>
          <a:lstStyle/>
          <a:p>
            <a:r>
              <a:rPr lang="en-AU" sz="2400"/>
              <a:t>‘Many, ugly and noisy wind farms are spoiling our precious and beautiful South Australian coastline.’</a:t>
            </a:r>
          </a:p>
        </p:txBody>
      </p:sp>
      <p:sp>
        <p:nvSpPr>
          <p:cNvPr id="5" name="Rectangle 4">
            <a:extLst>
              <a:ext uri="{FF2B5EF4-FFF2-40B4-BE49-F238E27FC236}">
                <a16:creationId xmlns:a16="http://schemas.microsoft.com/office/drawing/2014/main" id="{A58D743F-285E-4D74-916D-74DEA87F543E}"/>
              </a:ext>
            </a:extLst>
          </p:cNvPr>
          <p:cNvSpPr/>
          <p:nvPr/>
        </p:nvSpPr>
        <p:spPr>
          <a:xfrm>
            <a:off x="1244922" y="4670885"/>
            <a:ext cx="7357781" cy="1200329"/>
          </a:xfrm>
          <a:prstGeom prst="rect">
            <a:avLst/>
          </a:prstGeom>
        </p:spPr>
        <p:txBody>
          <a:bodyPr wrap="square">
            <a:spAutoFit/>
          </a:bodyPr>
          <a:lstStyle/>
          <a:p>
            <a:r>
              <a:rPr lang="en-AU" sz="2400"/>
              <a:t>‘Wind farms are a vital energy resource that allow us</a:t>
            </a:r>
          </a:p>
          <a:p>
            <a:r>
              <a:rPr lang="en-AU" sz="2400"/>
              <a:t>to build for a sustainable future, using our natural environment.’</a:t>
            </a:r>
          </a:p>
        </p:txBody>
      </p:sp>
      <p:sp>
        <p:nvSpPr>
          <p:cNvPr id="6" name="Rounded Rectangle 8">
            <a:extLst>
              <a:ext uri="{FF2B5EF4-FFF2-40B4-BE49-F238E27FC236}">
                <a16:creationId xmlns:a16="http://schemas.microsoft.com/office/drawing/2014/main" id="{6143B7A6-A0A9-4529-83E8-238D92263FAC}"/>
              </a:ext>
            </a:extLst>
          </p:cNvPr>
          <p:cNvSpPr/>
          <p:nvPr/>
        </p:nvSpPr>
        <p:spPr>
          <a:xfrm>
            <a:off x="992840" y="1926431"/>
            <a:ext cx="10014683" cy="18828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ounded Rectangle 10">
            <a:extLst>
              <a:ext uri="{FF2B5EF4-FFF2-40B4-BE49-F238E27FC236}">
                <a16:creationId xmlns:a16="http://schemas.microsoft.com/office/drawing/2014/main" id="{0B6BBF07-B179-4C13-84F1-58EE8A0F06A7}"/>
              </a:ext>
            </a:extLst>
          </p:cNvPr>
          <p:cNvSpPr/>
          <p:nvPr/>
        </p:nvSpPr>
        <p:spPr>
          <a:xfrm>
            <a:off x="992840" y="4027407"/>
            <a:ext cx="10014684" cy="19338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F43CF712-06B9-45C0-BA0C-07CCD9FAD8F1}"/>
              </a:ext>
            </a:extLst>
          </p:cNvPr>
          <p:cNvSpPr/>
          <p:nvPr/>
        </p:nvSpPr>
        <p:spPr>
          <a:xfrm>
            <a:off x="1244922" y="2141148"/>
            <a:ext cx="6096000" cy="461665"/>
          </a:xfrm>
          <a:prstGeom prst="rect">
            <a:avLst/>
          </a:prstGeom>
        </p:spPr>
        <p:txBody>
          <a:bodyPr>
            <a:spAutoFit/>
          </a:bodyPr>
          <a:lstStyle/>
          <a:p>
            <a:r>
              <a:rPr lang="en-AU" sz="2400"/>
              <a:t>Maureen </a:t>
            </a:r>
          </a:p>
        </p:txBody>
      </p:sp>
      <p:sp>
        <p:nvSpPr>
          <p:cNvPr id="9" name="Rectangle 8">
            <a:extLst>
              <a:ext uri="{FF2B5EF4-FFF2-40B4-BE49-F238E27FC236}">
                <a16:creationId xmlns:a16="http://schemas.microsoft.com/office/drawing/2014/main" id="{C638BB6A-5290-4577-AD69-3370B7A0C070}"/>
              </a:ext>
            </a:extLst>
          </p:cNvPr>
          <p:cNvSpPr/>
          <p:nvPr/>
        </p:nvSpPr>
        <p:spPr>
          <a:xfrm>
            <a:off x="1244922" y="4197809"/>
            <a:ext cx="1544171" cy="461665"/>
          </a:xfrm>
          <a:prstGeom prst="rect">
            <a:avLst/>
          </a:prstGeom>
        </p:spPr>
        <p:txBody>
          <a:bodyPr wrap="square">
            <a:spAutoFit/>
          </a:bodyPr>
          <a:lstStyle/>
          <a:p>
            <a:r>
              <a:rPr lang="en-AU" sz="2400"/>
              <a:t>Arthur</a:t>
            </a:r>
          </a:p>
        </p:txBody>
      </p:sp>
      <p:sp>
        <p:nvSpPr>
          <p:cNvPr id="14" name="Text Box 2">
            <a:extLst>
              <a:ext uri="{FF2B5EF4-FFF2-40B4-BE49-F238E27FC236}">
                <a16:creationId xmlns:a16="http://schemas.microsoft.com/office/drawing/2014/main" id="{701AB00B-DDFC-48C3-93FB-F8A2B485C681}"/>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1028" name="Picture 4" descr="Windfarm, Wind, Turbines, Renewables">
            <a:extLst>
              <a:ext uri="{FF2B5EF4-FFF2-40B4-BE49-F238E27FC236}">
                <a16:creationId xmlns:a16="http://schemas.microsoft.com/office/drawing/2014/main" id="{7BE76D64-38A9-4258-83AF-193933940D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1877" y="4285528"/>
            <a:ext cx="2084109" cy="1389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0563D5-185E-445F-83D8-B3C7FE0BB028}"/>
              </a:ext>
            </a:extLst>
          </p:cNvPr>
          <p:cNvSpPr txBox="1"/>
          <p:nvPr/>
        </p:nvSpPr>
        <p:spPr>
          <a:xfrm>
            <a:off x="8242815" y="5686345"/>
            <a:ext cx="2084109" cy="215444"/>
          </a:xfrm>
          <a:prstGeom prst="rect">
            <a:avLst/>
          </a:prstGeom>
          <a:noFill/>
        </p:spPr>
        <p:txBody>
          <a:bodyPr wrap="square" rtlCol="0">
            <a:spAutoFit/>
          </a:bodyPr>
          <a:lstStyle/>
          <a:p>
            <a:r>
              <a:rPr lang="en-AU" sz="800">
                <a:solidFill>
                  <a:schemeClr val="accent5"/>
                </a:solidFill>
              </a:rPr>
              <a:t>Source: Pixabay.com</a:t>
            </a:r>
          </a:p>
        </p:txBody>
      </p:sp>
      <p:pic>
        <p:nvPicPr>
          <p:cNvPr id="1030" name="Picture 6" descr="Clean Energy, Power, Wind, Renewables">
            <a:extLst>
              <a:ext uri="{FF2B5EF4-FFF2-40B4-BE49-F238E27FC236}">
                <a16:creationId xmlns:a16="http://schemas.microsoft.com/office/drawing/2014/main" id="{6B167B69-A297-4462-86A2-CA4110DEE0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2501" y="2108925"/>
            <a:ext cx="2104739" cy="14031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2776DE9-09E2-47E5-BA42-7E7124A0A7A0}"/>
              </a:ext>
            </a:extLst>
          </p:cNvPr>
          <p:cNvSpPr txBox="1"/>
          <p:nvPr/>
        </p:nvSpPr>
        <p:spPr>
          <a:xfrm>
            <a:off x="8151048" y="3507382"/>
            <a:ext cx="2035363" cy="215444"/>
          </a:xfrm>
          <a:prstGeom prst="rect">
            <a:avLst/>
          </a:prstGeom>
          <a:noFill/>
        </p:spPr>
        <p:txBody>
          <a:bodyPr wrap="square" rtlCol="0">
            <a:spAutoFit/>
          </a:bodyPr>
          <a:lstStyle/>
          <a:p>
            <a:r>
              <a:rPr lang="en-AU" sz="800">
                <a:solidFill>
                  <a:schemeClr val="accent5"/>
                </a:solidFill>
              </a:rPr>
              <a:t>Source: Pixabay.com</a:t>
            </a:r>
          </a:p>
        </p:txBody>
      </p:sp>
      <p:pic>
        <p:nvPicPr>
          <p:cNvPr id="12" name="Recorded Sound">
            <a:hlinkClick r:id="" action="ppaction://media"/>
            <a:extLst>
              <a:ext uri="{FF2B5EF4-FFF2-40B4-BE49-F238E27FC236}">
                <a16:creationId xmlns:a16="http://schemas.microsoft.com/office/drawing/2014/main" id="{7DBC08F7-95F6-4D6C-A1C1-7174A19358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02176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2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2AE1B-2AE7-4129-8E8E-E8AB2C082AF4}"/>
              </a:ext>
            </a:extLst>
          </p:cNvPr>
          <p:cNvSpPr>
            <a:spLocks noGrp="1"/>
          </p:cNvSpPr>
          <p:nvPr>
            <p:ph type="title"/>
          </p:nvPr>
        </p:nvSpPr>
        <p:spPr>
          <a:xfrm>
            <a:off x="599958" y="862094"/>
            <a:ext cx="10515600" cy="659978"/>
          </a:xfrm>
        </p:spPr>
        <p:txBody>
          <a:bodyPr/>
          <a:lstStyle/>
          <a:p>
            <a:r>
              <a:rPr lang="en-AU"/>
              <a:t>Your turn </a:t>
            </a:r>
            <a:br>
              <a:rPr lang="en-AU" sz="4400"/>
            </a:br>
            <a:endParaRPr lang="en-AU"/>
          </a:p>
        </p:txBody>
      </p:sp>
      <p:sp>
        <p:nvSpPr>
          <p:cNvPr id="3" name="Content Placeholder 2">
            <a:extLst>
              <a:ext uri="{FF2B5EF4-FFF2-40B4-BE49-F238E27FC236}">
                <a16:creationId xmlns:a16="http://schemas.microsoft.com/office/drawing/2014/main" id="{6C07C139-DF78-4346-844F-93D1E61F00C8}"/>
              </a:ext>
            </a:extLst>
          </p:cNvPr>
          <p:cNvSpPr>
            <a:spLocks noGrp="1"/>
          </p:cNvSpPr>
          <p:nvPr>
            <p:ph idx="1"/>
          </p:nvPr>
        </p:nvSpPr>
        <p:spPr>
          <a:xfrm>
            <a:off x="599958" y="1952089"/>
            <a:ext cx="9291294" cy="3615182"/>
          </a:xfrm>
        </p:spPr>
        <p:txBody>
          <a:bodyPr/>
          <a:lstStyle/>
          <a:p>
            <a:r>
              <a:rPr lang="en-AU"/>
              <a:t>On paper or a device, record your answers for the following two questions.</a:t>
            </a:r>
          </a:p>
        </p:txBody>
      </p:sp>
      <p:sp>
        <p:nvSpPr>
          <p:cNvPr id="4" name="Thought Bubble: Cloud 6">
            <a:extLst>
              <a:ext uri="{FF2B5EF4-FFF2-40B4-BE49-F238E27FC236}">
                <a16:creationId xmlns:a16="http://schemas.microsoft.com/office/drawing/2014/main" id="{F5E6F0B8-134A-4904-8E6B-F9E5392A085E}"/>
              </a:ext>
            </a:extLst>
          </p:cNvPr>
          <p:cNvSpPr/>
          <p:nvPr/>
        </p:nvSpPr>
        <p:spPr>
          <a:xfrm>
            <a:off x="6659305" y="3192658"/>
            <a:ext cx="4456253" cy="291177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127872 w 2838450"/>
              <a:gd name="connsiteY0" fmla="*/ 2466088 h 1955800"/>
              <a:gd name="connsiteX1" fmla="*/ -182200 w 2838450"/>
              <a:gd name="connsiteY1" fmla="*/ 2520416 h 1955800"/>
              <a:gd name="connsiteX2" fmla="*/ -236528 w 2838450"/>
              <a:gd name="connsiteY2" fmla="*/ 2466088 h 1955800"/>
              <a:gd name="connsiteX3" fmla="*/ -182200 w 2838450"/>
              <a:gd name="connsiteY3" fmla="*/ 2411760 h 1955800"/>
              <a:gd name="connsiteX4" fmla="*/ -127872 w 2838450"/>
              <a:gd name="connsiteY4" fmla="*/ 2466088 h 1955800"/>
              <a:gd name="connsiteX0" fmla="*/ 151967 w 2838450"/>
              <a:gd name="connsiteY0" fmla="*/ 2256522 h 1955800"/>
              <a:gd name="connsiteX1" fmla="*/ 43311 w 2838450"/>
              <a:gd name="connsiteY1" fmla="*/ 2365178 h 1955800"/>
              <a:gd name="connsiteX2" fmla="*/ -65345 w 2838450"/>
              <a:gd name="connsiteY2" fmla="*/ 2256522 h 1955800"/>
              <a:gd name="connsiteX3" fmla="*/ 43311 w 2838450"/>
              <a:gd name="connsiteY3" fmla="*/ 2147866 h 1955800"/>
              <a:gd name="connsiteX4" fmla="*/ 151967 w 2838450"/>
              <a:gd name="connsiteY4" fmla="*/ 2256522 h 1955800"/>
              <a:gd name="connsiteX0" fmla="*/ 511400 w 2838450"/>
              <a:gd name="connsiteY0" fmla="*/ 1972991 h 1955800"/>
              <a:gd name="connsiteX1" fmla="*/ 348417 w 2838450"/>
              <a:gd name="connsiteY1" fmla="*/ 2135974 h 1955800"/>
              <a:gd name="connsiteX2" fmla="*/ 185434 w 2838450"/>
              <a:gd name="connsiteY2" fmla="*/ 1972991 h 1955800"/>
              <a:gd name="connsiteX3" fmla="*/ 348417 w 2838450"/>
              <a:gd name="connsiteY3" fmla="*/ 1810008 h 1955800"/>
              <a:gd name="connsiteX4" fmla="*/ 511400 w 2838450"/>
              <a:gd name="connsiteY4" fmla="*/ 1972991 h 19558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7729 w 46820"/>
              <a:gd name="connsiteY8" fmla="*/ 22813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5398 w 46820"/>
              <a:gd name="connsiteY8" fmla="*/ 15213 h 55530"/>
              <a:gd name="connsiteX9" fmla="*/ 43950 w 46820"/>
              <a:gd name="connsiteY9" fmla="*/ 17889 h 55530"/>
              <a:gd name="connsiteX10" fmla="*/ 41924 w 46820"/>
              <a:gd name="connsiteY10" fmla="*/ 5285 h 55530"/>
              <a:gd name="connsiteX11" fmla="*/ 42000 w 46820"/>
              <a:gd name="connsiteY11" fmla="*/ 6549 h 55530"/>
              <a:gd name="connsiteX12" fmla="*/ 32678 w 46820"/>
              <a:gd name="connsiteY12" fmla="*/ 3811 h 55530"/>
              <a:gd name="connsiteX13" fmla="*/ 33420 w 46820"/>
              <a:gd name="connsiteY13" fmla="*/ 2199 h 55530"/>
              <a:gd name="connsiteX14" fmla="*/ 25741 w 46820"/>
              <a:gd name="connsiteY14" fmla="*/ 4579 h 55530"/>
              <a:gd name="connsiteX15" fmla="*/ 26100 w 46820"/>
              <a:gd name="connsiteY15" fmla="*/ 3189 h 55530"/>
              <a:gd name="connsiteX16" fmla="*/ 17600 w 46820"/>
              <a:gd name="connsiteY16" fmla="*/ 5051 h 55530"/>
              <a:gd name="connsiteX17" fmla="*/ 18900 w 46820"/>
              <a:gd name="connsiteY17" fmla="*/ 6399 h 55530"/>
              <a:gd name="connsiteX18" fmla="*/ 7727 w 46820"/>
              <a:gd name="connsiteY18" fmla="*/ 15648 h 55530"/>
              <a:gd name="connsiteX19" fmla="*/ 7500 w 46820"/>
              <a:gd name="connsiteY1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1924 w 46820"/>
              <a:gd name="connsiteY8" fmla="*/ 5285 h 55530"/>
              <a:gd name="connsiteX9" fmla="*/ 42000 w 46820"/>
              <a:gd name="connsiteY9" fmla="*/ 6549 h 55530"/>
              <a:gd name="connsiteX10" fmla="*/ 32678 w 46820"/>
              <a:gd name="connsiteY10" fmla="*/ 3811 h 55530"/>
              <a:gd name="connsiteX11" fmla="*/ 33420 w 46820"/>
              <a:gd name="connsiteY11" fmla="*/ 2199 h 55530"/>
              <a:gd name="connsiteX12" fmla="*/ 25741 w 46820"/>
              <a:gd name="connsiteY12" fmla="*/ 4579 h 55530"/>
              <a:gd name="connsiteX13" fmla="*/ 26100 w 46820"/>
              <a:gd name="connsiteY13" fmla="*/ 3189 h 55530"/>
              <a:gd name="connsiteX14" fmla="*/ 17600 w 46820"/>
              <a:gd name="connsiteY14" fmla="*/ 5051 h 55530"/>
              <a:gd name="connsiteX15" fmla="*/ 18900 w 46820"/>
              <a:gd name="connsiteY15" fmla="*/ 6399 h 55530"/>
              <a:gd name="connsiteX16" fmla="*/ 7727 w 46820"/>
              <a:gd name="connsiteY16" fmla="*/ 15648 h 55530"/>
              <a:gd name="connsiteX17" fmla="*/ 7500 w 46820"/>
              <a:gd name="connsiteY1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17600 w 46820"/>
              <a:gd name="connsiteY12" fmla="*/ 5051 h 55530"/>
              <a:gd name="connsiteX13" fmla="*/ 18900 w 46820"/>
              <a:gd name="connsiteY13" fmla="*/ 6399 h 55530"/>
              <a:gd name="connsiteX14" fmla="*/ 7727 w 46820"/>
              <a:gd name="connsiteY14" fmla="*/ 15648 h 55530"/>
              <a:gd name="connsiteX15" fmla="*/ 7500 w 46820"/>
              <a:gd name="connsiteY1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7727 w 46820"/>
              <a:gd name="connsiteY12" fmla="*/ 15648 h 55530"/>
              <a:gd name="connsiteX13" fmla="*/ 7500 w 46820"/>
              <a:gd name="connsiteY1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25741 w 46820"/>
              <a:gd name="connsiteY8" fmla="*/ 4579 h 55530"/>
              <a:gd name="connsiteX9" fmla="*/ 26100 w 46820"/>
              <a:gd name="connsiteY9" fmla="*/ 3189 h 55530"/>
              <a:gd name="connsiteX10" fmla="*/ 7727 w 46820"/>
              <a:gd name="connsiteY10" fmla="*/ 15648 h 55530"/>
              <a:gd name="connsiteX11" fmla="*/ 7500 w 46820"/>
              <a:gd name="connsiteY1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32427 w 46820"/>
              <a:gd name="connsiteY2" fmla="*/ 34610 h 55530"/>
              <a:gd name="connsiteX3" fmla="*/ 32160 w 46820"/>
              <a:gd name="connsiteY3" fmla="*/ 36519 h 55530"/>
              <a:gd name="connsiteX4" fmla="*/ 41924 w 46820"/>
              <a:gd name="connsiteY4" fmla="*/ 5285 h 55530"/>
              <a:gd name="connsiteX5" fmla="*/ 42000 w 46820"/>
              <a:gd name="connsiteY5" fmla="*/ 6549 h 55530"/>
              <a:gd name="connsiteX6" fmla="*/ 25741 w 46820"/>
              <a:gd name="connsiteY6" fmla="*/ 4579 h 55530"/>
              <a:gd name="connsiteX7" fmla="*/ 26100 w 46820"/>
              <a:gd name="connsiteY7" fmla="*/ 3189 h 55530"/>
              <a:gd name="connsiteX8" fmla="*/ 7727 w 46820"/>
              <a:gd name="connsiteY8" fmla="*/ 15648 h 55530"/>
              <a:gd name="connsiteX9" fmla="*/ 7500 w 46820"/>
              <a:gd name="connsiteY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25741 w 46820"/>
              <a:gd name="connsiteY4" fmla="*/ 4579 h 55530"/>
              <a:gd name="connsiteX5" fmla="*/ 26100 w 46820"/>
              <a:gd name="connsiteY5" fmla="*/ 3189 h 55530"/>
              <a:gd name="connsiteX6" fmla="*/ 7727 w 46820"/>
              <a:gd name="connsiteY6" fmla="*/ 15648 h 55530"/>
              <a:gd name="connsiteX7" fmla="*/ 7500 w 46820"/>
              <a:gd name="connsiteY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7727 w 46820"/>
              <a:gd name="connsiteY4" fmla="*/ 15648 h 55530"/>
              <a:gd name="connsiteX5" fmla="*/ 7500 w 46820"/>
              <a:gd name="connsiteY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7727 w 46820"/>
              <a:gd name="connsiteY2" fmla="*/ 15648 h 55530"/>
              <a:gd name="connsiteX3" fmla="*/ 7500 w 46820"/>
              <a:gd name="connsiteY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727 w 46820"/>
              <a:gd name="connsiteY0" fmla="*/ 15648 h 55530"/>
              <a:gd name="connsiteX1" fmla="*/ 7500 w 46820"/>
              <a:gd name="connsiteY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4452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951"/>
              <a:gd name="connsiteY0" fmla="*/ 14229 h 55530"/>
              <a:gd name="connsiteX1" fmla="*/ 9378 w 46951"/>
              <a:gd name="connsiteY1" fmla="*/ 4769 h 55530"/>
              <a:gd name="connsiteX2" fmla="*/ 17605 w 46951"/>
              <a:gd name="connsiteY2" fmla="*/ 4017 h 55530"/>
              <a:gd name="connsiteX3" fmla="*/ 26056 w 46951"/>
              <a:gd name="connsiteY3" fmla="*/ 3291 h 55530"/>
              <a:gd name="connsiteX4" fmla="*/ 29349 w 46951"/>
              <a:gd name="connsiteY4" fmla="*/ 59 h 55530"/>
              <a:gd name="connsiteX5" fmla="*/ 33433 w 46951"/>
              <a:gd name="connsiteY5" fmla="*/ 2340 h 55530"/>
              <a:gd name="connsiteX6" fmla="*/ 39063 w 46951"/>
              <a:gd name="connsiteY6" fmla="*/ 549 h 55530"/>
              <a:gd name="connsiteX7" fmla="*/ 41449 w 46951"/>
              <a:gd name="connsiteY7" fmla="*/ 7205 h 55530"/>
              <a:gd name="connsiteX8" fmla="*/ 45707 w 46951"/>
              <a:gd name="connsiteY8" fmla="*/ 10086 h 55530"/>
              <a:gd name="connsiteX9" fmla="*/ 45418 w 46951"/>
              <a:gd name="connsiteY9" fmla="*/ 15319 h 55530"/>
              <a:gd name="connsiteX10" fmla="*/ 46616 w 46951"/>
              <a:gd name="connsiteY10" fmla="*/ 24452 h 55530"/>
              <a:gd name="connsiteX11" fmla="*/ 41004 w 46951"/>
              <a:gd name="connsiteY11" fmla="*/ 30063 h 55530"/>
              <a:gd name="connsiteX12" fmla="*/ 38995 w 46951"/>
              <a:gd name="connsiteY12" fmla="*/ 35960 h 55530"/>
              <a:gd name="connsiteX13" fmla="*/ 32155 w 46951"/>
              <a:gd name="connsiteY13" fmla="*/ 36674 h 55530"/>
              <a:gd name="connsiteX14" fmla="*/ 27267 w 46951"/>
              <a:gd name="connsiteY14" fmla="*/ 42965 h 55530"/>
              <a:gd name="connsiteX15" fmla="*/ 20080 w 46951"/>
              <a:gd name="connsiteY15" fmla="*/ 39125 h 55530"/>
              <a:gd name="connsiteX16" fmla="*/ 9404 w 46951"/>
              <a:gd name="connsiteY16" fmla="*/ 35331 h 55530"/>
              <a:gd name="connsiteX17" fmla="*/ 4710 w 46951"/>
              <a:gd name="connsiteY17" fmla="*/ 31109 h 55530"/>
              <a:gd name="connsiteX18" fmla="*/ 5713 w 46951"/>
              <a:gd name="connsiteY18" fmla="*/ 25410 h 55530"/>
              <a:gd name="connsiteX19" fmla="*/ 3595 w 46951"/>
              <a:gd name="connsiteY19" fmla="*/ 19563 h 55530"/>
              <a:gd name="connsiteX20" fmla="*/ 7463 w 46951"/>
              <a:gd name="connsiteY20" fmla="*/ 14366 h 55530"/>
              <a:gd name="connsiteX21" fmla="*/ 7500 w 46951"/>
              <a:gd name="connsiteY21" fmla="*/ 14229 h 55530"/>
              <a:gd name="connsiteX0" fmla="*/ 108656 w 3084899"/>
              <a:gd name="connsiteY0" fmla="*/ 2459704 h 2514032"/>
              <a:gd name="connsiteX1" fmla="*/ 54328 w 3084899"/>
              <a:gd name="connsiteY1" fmla="*/ 2514032 h 2514032"/>
              <a:gd name="connsiteX2" fmla="*/ 0 w 3084899"/>
              <a:gd name="connsiteY2" fmla="*/ 2459704 h 2514032"/>
              <a:gd name="connsiteX3" fmla="*/ 54328 w 3084899"/>
              <a:gd name="connsiteY3" fmla="*/ 2405376 h 2514032"/>
              <a:gd name="connsiteX4" fmla="*/ 108656 w 3084899"/>
              <a:gd name="connsiteY4" fmla="*/ 2459704 h 2514032"/>
              <a:gd name="connsiteX0" fmla="*/ 388495 w 3084899"/>
              <a:gd name="connsiteY0" fmla="*/ 2250138 h 2514032"/>
              <a:gd name="connsiteX1" fmla="*/ 279839 w 3084899"/>
              <a:gd name="connsiteY1" fmla="*/ 2358794 h 2514032"/>
              <a:gd name="connsiteX2" fmla="*/ 171183 w 3084899"/>
              <a:gd name="connsiteY2" fmla="*/ 2250138 h 2514032"/>
              <a:gd name="connsiteX3" fmla="*/ 279839 w 3084899"/>
              <a:gd name="connsiteY3" fmla="*/ 2141482 h 2514032"/>
              <a:gd name="connsiteX4" fmla="*/ 388495 w 3084899"/>
              <a:gd name="connsiteY4" fmla="*/ 2250138 h 2514032"/>
              <a:gd name="connsiteX0" fmla="*/ 747928 w 3084899"/>
              <a:gd name="connsiteY0" fmla="*/ 1966607 h 2514032"/>
              <a:gd name="connsiteX1" fmla="*/ 584945 w 3084899"/>
              <a:gd name="connsiteY1" fmla="*/ 2129590 h 2514032"/>
              <a:gd name="connsiteX2" fmla="*/ 421962 w 3084899"/>
              <a:gd name="connsiteY2" fmla="*/ 1966607 h 2514032"/>
              <a:gd name="connsiteX3" fmla="*/ 584945 w 3084899"/>
              <a:gd name="connsiteY3" fmla="*/ 1803624 h 2514032"/>
              <a:gd name="connsiteX4" fmla="*/ 747928 w 3084899"/>
              <a:gd name="connsiteY4" fmla="*/ 1966607 h 2514032"/>
              <a:gd name="connsiteX0" fmla="*/ 7696 w 46951"/>
              <a:gd name="connsiteY0" fmla="*/ 14876 h 55530"/>
              <a:gd name="connsiteX1" fmla="*/ 7500 w 46951"/>
              <a:gd name="connsiteY1" fmla="*/ 14229 h 55530"/>
              <a:gd name="connsiteX0" fmla="*/ 7500 w 46840"/>
              <a:gd name="connsiteY0" fmla="*/ 14229 h 55530"/>
              <a:gd name="connsiteX1" fmla="*/ 9378 w 46840"/>
              <a:gd name="connsiteY1" fmla="*/ 4769 h 55530"/>
              <a:gd name="connsiteX2" fmla="*/ 17605 w 46840"/>
              <a:gd name="connsiteY2" fmla="*/ 4017 h 55530"/>
              <a:gd name="connsiteX3" fmla="*/ 26056 w 46840"/>
              <a:gd name="connsiteY3" fmla="*/ 3291 h 55530"/>
              <a:gd name="connsiteX4" fmla="*/ 29349 w 46840"/>
              <a:gd name="connsiteY4" fmla="*/ 59 h 55530"/>
              <a:gd name="connsiteX5" fmla="*/ 33433 w 46840"/>
              <a:gd name="connsiteY5" fmla="*/ 2340 h 55530"/>
              <a:gd name="connsiteX6" fmla="*/ 39063 w 46840"/>
              <a:gd name="connsiteY6" fmla="*/ 549 h 55530"/>
              <a:gd name="connsiteX7" fmla="*/ 41449 w 46840"/>
              <a:gd name="connsiteY7" fmla="*/ 7205 h 55530"/>
              <a:gd name="connsiteX8" fmla="*/ 45707 w 46840"/>
              <a:gd name="connsiteY8" fmla="*/ 10086 h 55530"/>
              <a:gd name="connsiteX9" fmla="*/ 45074 w 46840"/>
              <a:gd name="connsiteY9" fmla="*/ 16544 h 55530"/>
              <a:gd name="connsiteX10" fmla="*/ 46616 w 46840"/>
              <a:gd name="connsiteY10" fmla="*/ 24452 h 55530"/>
              <a:gd name="connsiteX11" fmla="*/ 41004 w 46840"/>
              <a:gd name="connsiteY11" fmla="*/ 30063 h 55530"/>
              <a:gd name="connsiteX12" fmla="*/ 38995 w 46840"/>
              <a:gd name="connsiteY12" fmla="*/ 35960 h 55530"/>
              <a:gd name="connsiteX13" fmla="*/ 32155 w 46840"/>
              <a:gd name="connsiteY13" fmla="*/ 36674 h 55530"/>
              <a:gd name="connsiteX14" fmla="*/ 27267 w 46840"/>
              <a:gd name="connsiteY14" fmla="*/ 42965 h 55530"/>
              <a:gd name="connsiteX15" fmla="*/ 20080 w 46840"/>
              <a:gd name="connsiteY15" fmla="*/ 39125 h 55530"/>
              <a:gd name="connsiteX16" fmla="*/ 9404 w 46840"/>
              <a:gd name="connsiteY16" fmla="*/ 35331 h 55530"/>
              <a:gd name="connsiteX17" fmla="*/ 4710 w 46840"/>
              <a:gd name="connsiteY17" fmla="*/ 31109 h 55530"/>
              <a:gd name="connsiteX18" fmla="*/ 5713 w 46840"/>
              <a:gd name="connsiteY18" fmla="*/ 25410 h 55530"/>
              <a:gd name="connsiteX19" fmla="*/ 3595 w 46840"/>
              <a:gd name="connsiteY19" fmla="*/ 19563 h 55530"/>
              <a:gd name="connsiteX20" fmla="*/ 7463 w 46840"/>
              <a:gd name="connsiteY20" fmla="*/ 14366 h 55530"/>
              <a:gd name="connsiteX21" fmla="*/ 7500 w 46840"/>
              <a:gd name="connsiteY21" fmla="*/ 14229 h 55530"/>
              <a:gd name="connsiteX0" fmla="*/ 108656 w 3077606"/>
              <a:gd name="connsiteY0" fmla="*/ 2459704 h 2514032"/>
              <a:gd name="connsiteX1" fmla="*/ 54328 w 3077606"/>
              <a:gd name="connsiteY1" fmla="*/ 2514032 h 2514032"/>
              <a:gd name="connsiteX2" fmla="*/ 0 w 3077606"/>
              <a:gd name="connsiteY2" fmla="*/ 2459704 h 2514032"/>
              <a:gd name="connsiteX3" fmla="*/ 54328 w 3077606"/>
              <a:gd name="connsiteY3" fmla="*/ 2405376 h 2514032"/>
              <a:gd name="connsiteX4" fmla="*/ 108656 w 3077606"/>
              <a:gd name="connsiteY4" fmla="*/ 2459704 h 2514032"/>
              <a:gd name="connsiteX0" fmla="*/ 388495 w 3077606"/>
              <a:gd name="connsiteY0" fmla="*/ 2250138 h 2514032"/>
              <a:gd name="connsiteX1" fmla="*/ 279839 w 3077606"/>
              <a:gd name="connsiteY1" fmla="*/ 2358794 h 2514032"/>
              <a:gd name="connsiteX2" fmla="*/ 171183 w 3077606"/>
              <a:gd name="connsiteY2" fmla="*/ 2250138 h 2514032"/>
              <a:gd name="connsiteX3" fmla="*/ 279839 w 3077606"/>
              <a:gd name="connsiteY3" fmla="*/ 2141482 h 2514032"/>
              <a:gd name="connsiteX4" fmla="*/ 388495 w 3077606"/>
              <a:gd name="connsiteY4" fmla="*/ 2250138 h 2514032"/>
              <a:gd name="connsiteX0" fmla="*/ 747928 w 3077606"/>
              <a:gd name="connsiteY0" fmla="*/ 1966607 h 2514032"/>
              <a:gd name="connsiteX1" fmla="*/ 584945 w 3077606"/>
              <a:gd name="connsiteY1" fmla="*/ 2129590 h 2514032"/>
              <a:gd name="connsiteX2" fmla="*/ 421962 w 3077606"/>
              <a:gd name="connsiteY2" fmla="*/ 1966607 h 2514032"/>
              <a:gd name="connsiteX3" fmla="*/ 584945 w 3077606"/>
              <a:gd name="connsiteY3" fmla="*/ 1803624 h 2514032"/>
              <a:gd name="connsiteX4" fmla="*/ 747928 w 3077606"/>
              <a:gd name="connsiteY4" fmla="*/ 1966607 h 2514032"/>
              <a:gd name="connsiteX0" fmla="*/ 7696 w 46840"/>
              <a:gd name="connsiteY0" fmla="*/ 14876 h 55530"/>
              <a:gd name="connsiteX1" fmla="*/ 7500 w 46840"/>
              <a:gd name="connsiteY1" fmla="*/ 14229 h 55530"/>
              <a:gd name="connsiteX0" fmla="*/ 7500 w 46501"/>
              <a:gd name="connsiteY0" fmla="*/ 14229 h 55530"/>
              <a:gd name="connsiteX1" fmla="*/ 9378 w 46501"/>
              <a:gd name="connsiteY1" fmla="*/ 4769 h 55530"/>
              <a:gd name="connsiteX2" fmla="*/ 17605 w 46501"/>
              <a:gd name="connsiteY2" fmla="*/ 4017 h 55530"/>
              <a:gd name="connsiteX3" fmla="*/ 26056 w 46501"/>
              <a:gd name="connsiteY3" fmla="*/ 3291 h 55530"/>
              <a:gd name="connsiteX4" fmla="*/ 29349 w 46501"/>
              <a:gd name="connsiteY4" fmla="*/ 59 h 55530"/>
              <a:gd name="connsiteX5" fmla="*/ 33433 w 46501"/>
              <a:gd name="connsiteY5" fmla="*/ 2340 h 55530"/>
              <a:gd name="connsiteX6" fmla="*/ 39063 w 46501"/>
              <a:gd name="connsiteY6" fmla="*/ 549 h 55530"/>
              <a:gd name="connsiteX7" fmla="*/ 41449 w 46501"/>
              <a:gd name="connsiteY7" fmla="*/ 7205 h 55530"/>
              <a:gd name="connsiteX8" fmla="*/ 45707 w 46501"/>
              <a:gd name="connsiteY8" fmla="*/ 10086 h 55530"/>
              <a:gd name="connsiteX9" fmla="*/ 45074 w 46501"/>
              <a:gd name="connsiteY9" fmla="*/ 16544 h 55530"/>
              <a:gd name="connsiteX10" fmla="*/ 46209 w 46501"/>
              <a:gd name="connsiteY10" fmla="*/ 25814 h 55530"/>
              <a:gd name="connsiteX11" fmla="*/ 41004 w 46501"/>
              <a:gd name="connsiteY11" fmla="*/ 30063 h 55530"/>
              <a:gd name="connsiteX12" fmla="*/ 38995 w 46501"/>
              <a:gd name="connsiteY12" fmla="*/ 35960 h 55530"/>
              <a:gd name="connsiteX13" fmla="*/ 32155 w 46501"/>
              <a:gd name="connsiteY13" fmla="*/ 36674 h 55530"/>
              <a:gd name="connsiteX14" fmla="*/ 27267 w 46501"/>
              <a:gd name="connsiteY14" fmla="*/ 42965 h 55530"/>
              <a:gd name="connsiteX15" fmla="*/ 20080 w 46501"/>
              <a:gd name="connsiteY15" fmla="*/ 39125 h 55530"/>
              <a:gd name="connsiteX16" fmla="*/ 9404 w 46501"/>
              <a:gd name="connsiteY16" fmla="*/ 35331 h 55530"/>
              <a:gd name="connsiteX17" fmla="*/ 4710 w 46501"/>
              <a:gd name="connsiteY17" fmla="*/ 31109 h 55530"/>
              <a:gd name="connsiteX18" fmla="*/ 5713 w 46501"/>
              <a:gd name="connsiteY18" fmla="*/ 25410 h 55530"/>
              <a:gd name="connsiteX19" fmla="*/ 3595 w 46501"/>
              <a:gd name="connsiteY19" fmla="*/ 19563 h 55530"/>
              <a:gd name="connsiteX20" fmla="*/ 7463 w 46501"/>
              <a:gd name="connsiteY20" fmla="*/ 14366 h 55530"/>
              <a:gd name="connsiteX21" fmla="*/ 7500 w 46501"/>
              <a:gd name="connsiteY21" fmla="*/ 14229 h 55530"/>
              <a:gd name="connsiteX0" fmla="*/ 108656 w 3055332"/>
              <a:gd name="connsiteY0" fmla="*/ 2459704 h 2514032"/>
              <a:gd name="connsiteX1" fmla="*/ 54328 w 3055332"/>
              <a:gd name="connsiteY1" fmla="*/ 2514032 h 2514032"/>
              <a:gd name="connsiteX2" fmla="*/ 0 w 3055332"/>
              <a:gd name="connsiteY2" fmla="*/ 2459704 h 2514032"/>
              <a:gd name="connsiteX3" fmla="*/ 54328 w 3055332"/>
              <a:gd name="connsiteY3" fmla="*/ 2405376 h 2514032"/>
              <a:gd name="connsiteX4" fmla="*/ 108656 w 3055332"/>
              <a:gd name="connsiteY4" fmla="*/ 2459704 h 2514032"/>
              <a:gd name="connsiteX0" fmla="*/ 388495 w 3055332"/>
              <a:gd name="connsiteY0" fmla="*/ 2250138 h 2514032"/>
              <a:gd name="connsiteX1" fmla="*/ 279839 w 3055332"/>
              <a:gd name="connsiteY1" fmla="*/ 2358794 h 2514032"/>
              <a:gd name="connsiteX2" fmla="*/ 171183 w 3055332"/>
              <a:gd name="connsiteY2" fmla="*/ 2250138 h 2514032"/>
              <a:gd name="connsiteX3" fmla="*/ 279839 w 3055332"/>
              <a:gd name="connsiteY3" fmla="*/ 2141482 h 2514032"/>
              <a:gd name="connsiteX4" fmla="*/ 388495 w 3055332"/>
              <a:gd name="connsiteY4" fmla="*/ 2250138 h 2514032"/>
              <a:gd name="connsiteX0" fmla="*/ 747928 w 3055332"/>
              <a:gd name="connsiteY0" fmla="*/ 1966607 h 2514032"/>
              <a:gd name="connsiteX1" fmla="*/ 584945 w 3055332"/>
              <a:gd name="connsiteY1" fmla="*/ 2129590 h 2514032"/>
              <a:gd name="connsiteX2" fmla="*/ 421962 w 3055332"/>
              <a:gd name="connsiteY2" fmla="*/ 1966607 h 2514032"/>
              <a:gd name="connsiteX3" fmla="*/ 584945 w 3055332"/>
              <a:gd name="connsiteY3" fmla="*/ 1803624 h 2514032"/>
              <a:gd name="connsiteX4" fmla="*/ 747928 w 3055332"/>
              <a:gd name="connsiteY4" fmla="*/ 1966607 h 2514032"/>
              <a:gd name="connsiteX0" fmla="*/ 7696 w 46501"/>
              <a:gd name="connsiteY0" fmla="*/ 14876 h 55530"/>
              <a:gd name="connsiteX1" fmla="*/ 7500 w 46501"/>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019 w 46736"/>
              <a:gd name="connsiteY8" fmla="*/ 1063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238 w 46736"/>
              <a:gd name="connsiteY8" fmla="*/ 1181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519"/>
              <a:gd name="connsiteY0" fmla="*/ 14229 h 55530"/>
              <a:gd name="connsiteX1" fmla="*/ 9378 w 46519"/>
              <a:gd name="connsiteY1" fmla="*/ 4769 h 55530"/>
              <a:gd name="connsiteX2" fmla="*/ 17605 w 46519"/>
              <a:gd name="connsiteY2" fmla="*/ 4017 h 55530"/>
              <a:gd name="connsiteX3" fmla="*/ 26056 w 46519"/>
              <a:gd name="connsiteY3" fmla="*/ 3291 h 55530"/>
              <a:gd name="connsiteX4" fmla="*/ 29349 w 46519"/>
              <a:gd name="connsiteY4" fmla="*/ 59 h 55530"/>
              <a:gd name="connsiteX5" fmla="*/ 33433 w 46519"/>
              <a:gd name="connsiteY5" fmla="*/ 2340 h 55530"/>
              <a:gd name="connsiteX6" fmla="*/ 39063 w 46519"/>
              <a:gd name="connsiteY6" fmla="*/ 549 h 55530"/>
              <a:gd name="connsiteX7" fmla="*/ 41449 w 46519"/>
              <a:gd name="connsiteY7" fmla="*/ 7205 h 55530"/>
              <a:gd name="connsiteX8" fmla="*/ 46238 w 46519"/>
              <a:gd name="connsiteY8" fmla="*/ 11810 h 55530"/>
              <a:gd name="connsiteX9" fmla="*/ 45137 w 46519"/>
              <a:gd name="connsiteY9" fmla="*/ 17543 h 55530"/>
              <a:gd name="connsiteX10" fmla="*/ 46209 w 46519"/>
              <a:gd name="connsiteY10" fmla="*/ 25814 h 55530"/>
              <a:gd name="connsiteX11" fmla="*/ 41004 w 46519"/>
              <a:gd name="connsiteY11" fmla="*/ 30063 h 55530"/>
              <a:gd name="connsiteX12" fmla="*/ 38995 w 46519"/>
              <a:gd name="connsiteY12" fmla="*/ 35960 h 55530"/>
              <a:gd name="connsiteX13" fmla="*/ 32155 w 46519"/>
              <a:gd name="connsiteY13" fmla="*/ 36674 h 55530"/>
              <a:gd name="connsiteX14" fmla="*/ 27267 w 46519"/>
              <a:gd name="connsiteY14" fmla="*/ 42965 h 55530"/>
              <a:gd name="connsiteX15" fmla="*/ 20080 w 46519"/>
              <a:gd name="connsiteY15" fmla="*/ 39125 h 55530"/>
              <a:gd name="connsiteX16" fmla="*/ 9404 w 46519"/>
              <a:gd name="connsiteY16" fmla="*/ 35331 h 55530"/>
              <a:gd name="connsiteX17" fmla="*/ 4710 w 46519"/>
              <a:gd name="connsiteY17" fmla="*/ 31109 h 55530"/>
              <a:gd name="connsiteX18" fmla="*/ 5713 w 46519"/>
              <a:gd name="connsiteY18" fmla="*/ 25410 h 55530"/>
              <a:gd name="connsiteX19" fmla="*/ 3595 w 46519"/>
              <a:gd name="connsiteY19" fmla="*/ 19563 h 55530"/>
              <a:gd name="connsiteX20" fmla="*/ 7463 w 46519"/>
              <a:gd name="connsiteY20" fmla="*/ 14366 h 55530"/>
              <a:gd name="connsiteX21" fmla="*/ 7500 w 46519"/>
              <a:gd name="connsiteY21" fmla="*/ 14229 h 55530"/>
              <a:gd name="connsiteX0" fmla="*/ 108656 w 3056515"/>
              <a:gd name="connsiteY0" fmla="*/ 2459704 h 2514032"/>
              <a:gd name="connsiteX1" fmla="*/ 54328 w 3056515"/>
              <a:gd name="connsiteY1" fmla="*/ 2514032 h 2514032"/>
              <a:gd name="connsiteX2" fmla="*/ 0 w 3056515"/>
              <a:gd name="connsiteY2" fmla="*/ 2459704 h 2514032"/>
              <a:gd name="connsiteX3" fmla="*/ 54328 w 3056515"/>
              <a:gd name="connsiteY3" fmla="*/ 2405376 h 2514032"/>
              <a:gd name="connsiteX4" fmla="*/ 108656 w 3056515"/>
              <a:gd name="connsiteY4" fmla="*/ 2459704 h 2514032"/>
              <a:gd name="connsiteX0" fmla="*/ 388495 w 3056515"/>
              <a:gd name="connsiteY0" fmla="*/ 2250138 h 2514032"/>
              <a:gd name="connsiteX1" fmla="*/ 279839 w 3056515"/>
              <a:gd name="connsiteY1" fmla="*/ 2358794 h 2514032"/>
              <a:gd name="connsiteX2" fmla="*/ 171183 w 3056515"/>
              <a:gd name="connsiteY2" fmla="*/ 2250138 h 2514032"/>
              <a:gd name="connsiteX3" fmla="*/ 279839 w 3056515"/>
              <a:gd name="connsiteY3" fmla="*/ 2141482 h 2514032"/>
              <a:gd name="connsiteX4" fmla="*/ 388495 w 3056515"/>
              <a:gd name="connsiteY4" fmla="*/ 2250138 h 2514032"/>
              <a:gd name="connsiteX0" fmla="*/ 747928 w 3056515"/>
              <a:gd name="connsiteY0" fmla="*/ 1966607 h 2514032"/>
              <a:gd name="connsiteX1" fmla="*/ 584945 w 3056515"/>
              <a:gd name="connsiteY1" fmla="*/ 2129590 h 2514032"/>
              <a:gd name="connsiteX2" fmla="*/ 421962 w 3056515"/>
              <a:gd name="connsiteY2" fmla="*/ 1966607 h 2514032"/>
              <a:gd name="connsiteX3" fmla="*/ 584945 w 3056515"/>
              <a:gd name="connsiteY3" fmla="*/ 1803624 h 2514032"/>
              <a:gd name="connsiteX4" fmla="*/ 747928 w 3056515"/>
              <a:gd name="connsiteY4" fmla="*/ 1966607 h 2514032"/>
              <a:gd name="connsiteX0" fmla="*/ 7696 w 46519"/>
              <a:gd name="connsiteY0" fmla="*/ 14876 h 55530"/>
              <a:gd name="connsiteX1" fmla="*/ 7500 w 46519"/>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082 w 46620"/>
              <a:gd name="connsiteY8" fmla="*/ 10766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Lst>
            <a:ahLst/>
            <a:cxnLst>
              <a:cxn ang="0">
                <a:pos x="connsiteX0" y="connsiteY0"/>
              </a:cxn>
              <a:cxn ang="0">
                <a:pos x="connsiteX1" y="connsiteY1"/>
              </a:cxn>
            </a:cxnLst>
            <a:rect l="l" t="t" r="r" b="b"/>
            <a:pathLst>
              <a:path w="46620" h="55530">
                <a:moveTo>
                  <a:pt x="7500" y="14229"/>
                </a:moveTo>
                <a:cubicBezTo>
                  <a:pt x="7229" y="11516"/>
                  <a:pt x="7056" y="7975"/>
                  <a:pt x="9378" y="4769"/>
                </a:cubicBezTo>
                <a:cubicBezTo>
                  <a:pt x="12071" y="1051"/>
                  <a:pt x="14864" y="1832"/>
                  <a:pt x="17605" y="4017"/>
                </a:cubicBezTo>
                <a:cubicBezTo>
                  <a:pt x="19278" y="-276"/>
                  <a:pt x="23514" y="-119"/>
                  <a:pt x="26056" y="3291"/>
                </a:cubicBezTo>
                <a:cubicBezTo>
                  <a:pt x="26697" y="1542"/>
                  <a:pt x="27928" y="333"/>
                  <a:pt x="29349" y="59"/>
                </a:cubicBezTo>
                <a:cubicBezTo>
                  <a:pt x="30913" y="-243"/>
                  <a:pt x="32475" y="629"/>
                  <a:pt x="33433" y="2340"/>
                </a:cubicBezTo>
                <a:cubicBezTo>
                  <a:pt x="34815" y="126"/>
                  <a:pt x="37727" y="-262"/>
                  <a:pt x="39063" y="549"/>
                </a:cubicBezTo>
                <a:cubicBezTo>
                  <a:pt x="40399" y="1360"/>
                  <a:pt x="42037" y="3849"/>
                  <a:pt x="41449" y="7205"/>
                </a:cubicBezTo>
                <a:cubicBezTo>
                  <a:pt x="44553" y="7030"/>
                  <a:pt x="45595" y="8292"/>
                  <a:pt x="46176" y="11492"/>
                </a:cubicBezTo>
                <a:cubicBezTo>
                  <a:pt x="46757" y="14692"/>
                  <a:pt x="45650" y="15914"/>
                  <a:pt x="45137" y="17543"/>
                </a:cubicBezTo>
                <a:cubicBezTo>
                  <a:pt x="46836" y="19278"/>
                  <a:pt x="46898" y="23727"/>
                  <a:pt x="46209" y="25814"/>
                </a:cubicBezTo>
                <a:cubicBezTo>
                  <a:pt x="45520" y="27901"/>
                  <a:pt x="43728" y="29533"/>
                  <a:pt x="41004" y="30063"/>
                </a:cubicBezTo>
                <a:cubicBezTo>
                  <a:pt x="40991" y="32330"/>
                  <a:pt x="40258" y="34480"/>
                  <a:pt x="38995" y="35960"/>
                </a:cubicBezTo>
                <a:cubicBezTo>
                  <a:pt x="37076" y="38209"/>
                  <a:pt x="34304" y="38498"/>
                  <a:pt x="32155" y="36674"/>
                </a:cubicBezTo>
                <a:cubicBezTo>
                  <a:pt x="31460" y="39807"/>
                  <a:pt x="29599" y="42202"/>
                  <a:pt x="27267" y="42965"/>
                </a:cubicBezTo>
                <a:cubicBezTo>
                  <a:pt x="24519" y="43864"/>
                  <a:pt x="21651" y="42332"/>
                  <a:pt x="20080" y="39125"/>
                </a:cubicBezTo>
                <a:cubicBezTo>
                  <a:pt x="16372" y="42169"/>
                  <a:pt x="11556" y="40458"/>
                  <a:pt x="9404" y="35331"/>
                </a:cubicBezTo>
                <a:cubicBezTo>
                  <a:pt x="7290" y="35668"/>
                  <a:pt x="5305" y="33883"/>
                  <a:pt x="4710" y="31109"/>
                </a:cubicBezTo>
                <a:cubicBezTo>
                  <a:pt x="4279" y="29102"/>
                  <a:pt x="4660" y="26936"/>
                  <a:pt x="5713" y="25410"/>
                </a:cubicBezTo>
                <a:cubicBezTo>
                  <a:pt x="4219" y="24213"/>
                  <a:pt x="3387" y="21916"/>
                  <a:pt x="3595" y="19563"/>
                </a:cubicBezTo>
                <a:cubicBezTo>
                  <a:pt x="3839" y="16808"/>
                  <a:pt x="5445" y="14650"/>
                  <a:pt x="7463" y="14366"/>
                </a:cubicBezTo>
                <a:cubicBezTo>
                  <a:pt x="7475" y="14320"/>
                  <a:pt x="7488" y="14275"/>
                  <a:pt x="7500" y="14229"/>
                </a:cubicBezTo>
                <a:close/>
              </a:path>
              <a:path w="3063151" h="2514032">
                <a:moveTo>
                  <a:pt x="108656" y="2459704"/>
                </a:moveTo>
                <a:cubicBezTo>
                  <a:pt x="108656" y="2489709"/>
                  <a:pt x="84333" y="2514032"/>
                  <a:pt x="54328" y="2514032"/>
                </a:cubicBezTo>
                <a:cubicBezTo>
                  <a:pt x="24323" y="2514032"/>
                  <a:pt x="0" y="2489709"/>
                  <a:pt x="0" y="2459704"/>
                </a:cubicBezTo>
                <a:cubicBezTo>
                  <a:pt x="0" y="2429699"/>
                  <a:pt x="24323" y="2405376"/>
                  <a:pt x="54328" y="2405376"/>
                </a:cubicBezTo>
                <a:cubicBezTo>
                  <a:pt x="84333" y="2405376"/>
                  <a:pt x="108656" y="2429699"/>
                  <a:pt x="108656" y="2459704"/>
                </a:cubicBezTo>
                <a:close/>
              </a:path>
              <a:path w="3063151" h="2514032">
                <a:moveTo>
                  <a:pt x="388495" y="2250138"/>
                </a:moveTo>
                <a:cubicBezTo>
                  <a:pt x="388495" y="2310147"/>
                  <a:pt x="339848" y="2358794"/>
                  <a:pt x="279839" y="2358794"/>
                </a:cubicBezTo>
                <a:cubicBezTo>
                  <a:pt x="219830" y="2358794"/>
                  <a:pt x="171183" y="2310147"/>
                  <a:pt x="171183" y="2250138"/>
                </a:cubicBezTo>
                <a:cubicBezTo>
                  <a:pt x="171183" y="2190129"/>
                  <a:pt x="219830" y="2141482"/>
                  <a:pt x="279839" y="2141482"/>
                </a:cubicBezTo>
                <a:cubicBezTo>
                  <a:pt x="339848" y="2141482"/>
                  <a:pt x="388495" y="2190129"/>
                  <a:pt x="388495" y="2250138"/>
                </a:cubicBezTo>
                <a:close/>
              </a:path>
              <a:path w="3063151" h="2514032">
                <a:moveTo>
                  <a:pt x="747928" y="1966607"/>
                </a:moveTo>
                <a:cubicBezTo>
                  <a:pt x="747928" y="2056620"/>
                  <a:pt x="674958" y="2129590"/>
                  <a:pt x="584945" y="2129590"/>
                </a:cubicBezTo>
                <a:cubicBezTo>
                  <a:pt x="494932" y="2129590"/>
                  <a:pt x="421962" y="2056620"/>
                  <a:pt x="421962" y="1966607"/>
                </a:cubicBezTo>
                <a:cubicBezTo>
                  <a:pt x="421962" y="1876594"/>
                  <a:pt x="494932" y="1803624"/>
                  <a:pt x="584945" y="1803624"/>
                </a:cubicBezTo>
                <a:cubicBezTo>
                  <a:pt x="674958" y="1803624"/>
                  <a:pt x="747928" y="1876594"/>
                  <a:pt x="747928" y="1966607"/>
                </a:cubicBezTo>
                <a:close/>
              </a:path>
              <a:path w="46620" h="55530" fill="none" extrusionOk="0">
                <a:moveTo>
                  <a:pt x="7696" y="14876"/>
                </a:moveTo>
                <a:cubicBezTo>
                  <a:pt x="7593" y="14412"/>
                  <a:pt x="7548" y="14710"/>
                  <a:pt x="7500" y="14229"/>
                </a:cubicBezTo>
              </a:path>
            </a:pathLst>
          </a:custGeom>
          <a:solidFill>
            <a:schemeClr val="accent3">
              <a:lumMod val="20000"/>
              <a:lumOff val="80000"/>
            </a:schemeClr>
          </a:solidFill>
          <a:ln w="317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0" rIns="0" bIns="540000" numCol="1" spcCol="0" rtlCol="0" fromWordArt="0" anchor="ctr" anchorCtr="0" forceAA="0" compatLnSpc="1">
            <a:prstTxWarp prst="textNoShape">
              <a:avLst/>
            </a:prstTxWarp>
            <a:noAutofit/>
          </a:bodyPr>
          <a:lstStyle/>
          <a:p>
            <a:pPr algn="ctr"/>
            <a:endParaRPr lang="en-AU" sz="1600">
              <a:solidFill>
                <a:schemeClr val="accent1"/>
              </a:solidFill>
              <a:effectLst/>
              <a:ea typeface="Calibri" panose="020F0502020204030204" pitchFamily="34" charset="0"/>
              <a:cs typeface="Times New Roman" panose="02020603050405020304" pitchFamily="18" charset="0"/>
            </a:endParaRPr>
          </a:p>
        </p:txBody>
      </p:sp>
      <p:sp>
        <p:nvSpPr>
          <p:cNvPr id="5" name="Thought Bubble: Cloud 6">
            <a:extLst>
              <a:ext uri="{FF2B5EF4-FFF2-40B4-BE49-F238E27FC236}">
                <a16:creationId xmlns:a16="http://schemas.microsoft.com/office/drawing/2014/main" id="{1661B875-70DC-4BF1-997D-A091315955EC}"/>
              </a:ext>
            </a:extLst>
          </p:cNvPr>
          <p:cNvSpPr/>
          <p:nvPr/>
        </p:nvSpPr>
        <p:spPr>
          <a:xfrm flipH="1">
            <a:off x="818159" y="3238744"/>
            <a:ext cx="4456255" cy="281959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127872 w 2838450"/>
              <a:gd name="connsiteY0" fmla="*/ 2466088 h 1955800"/>
              <a:gd name="connsiteX1" fmla="*/ -182200 w 2838450"/>
              <a:gd name="connsiteY1" fmla="*/ 2520416 h 1955800"/>
              <a:gd name="connsiteX2" fmla="*/ -236528 w 2838450"/>
              <a:gd name="connsiteY2" fmla="*/ 2466088 h 1955800"/>
              <a:gd name="connsiteX3" fmla="*/ -182200 w 2838450"/>
              <a:gd name="connsiteY3" fmla="*/ 2411760 h 1955800"/>
              <a:gd name="connsiteX4" fmla="*/ -127872 w 2838450"/>
              <a:gd name="connsiteY4" fmla="*/ 2466088 h 1955800"/>
              <a:gd name="connsiteX0" fmla="*/ 151967 w 2838450"/>
              <a:gd name="connsiteY0" fmla="*/ 2256522 h 1955800"/>
              <a:gd name="connsiteX1" fmla="*/ 43311 w 2838450"/>
              <a:gd name="connsiteY1" fmla="*/ 2365178 h 1955800"/>
              <a:gd name="connsiteX2" fmla="*/ -65345 w 2838450"/>
              <a:gd name="connsiteY2" fmla="*/ 2256522 h 1955800"/>
              <a:gd name="connsiteX3" fmla="*/ 43311 w 2838450"/>
              <a:gd name="connsiteY3" fmla="*/ 2147866 h 1955800"/>
              <a:gd name="connsiteX4" fmla="*/ 151967 w 2838450"/>
              <a:gd name="connsiteY4" fmla="*/ 2256522 h 1955800"/>
              <a:gd name="connsiteX0" fmla="*/ 511400 w 2838450"/>
              <a:gd name="connsiteY0" fmla="*/ 1972991 h 1955800"/>
              <a:gd name="connsiteX1" fmla="*/ 348417 w 2838450"/>
              <a:gd name="connsiteY1" fmla="*/ 2135974 h 1955800"/>
              <a:gd name="connsiteX2" fmla="*/ 185434 w 2838450"/>
              <a:gd name="connsiteY2" fmla="*/ 1972991 h 1955800"/>
              <a:gd name="connsiteX3" fmla="*/ 348417 w 2838450"/>
              <a:gd name="connsiteY3" fmla="*/ 1810008 h 1955800"/>
              <a:gd name="connsiteX4" fmla="*/ 511400 w 2838450"/>
              <a:gd name="connsiteY4" fmla="*/ 1972991 h 19558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7729 w 46820"/>
              <a:gd name="connsiteY8" fmla="*/ 22813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5398 w 46820"/>
              <a:gd name="connsiteY8" fmla="*/ 15213 h 55530"/>
              <a:gd name="connsiteX9" fmla="*/ 43950 w 46820"/>
              <a:gd name="connsiteY9" fmla="*/ 17889 h 55530"/>
              <a:gd name="connsiteX10" fmla="*/ 41924 w 46820"/>
              <a:gd name="connsiteY10" fmla="*/ 5285 h 55530"/>
              <a:gd name="connsiteX11" fmla="*/ 42000 w 46820"/>
              <a:gd name="connsiteY11" fmla="*/ 6549 h 55530"/>
              <a:gd name="connsiteX12" fmla="*/ 32678 w 46820"/>
              <a:gd name="connsiteY12" fmla="*/ 3811 h 55530"/>
              <a:gd name="connsiteX13" fmla="*/ 33420 w 46820"/>
              <a:gd name="connsiteY13" fmla="*/ 2199 h 55530"/>
              <a:gd name="connsiteX14" fmla="*/ 25741 w 46820"/>
              <a:gd name="connsiteY14" fmla="*/ 4579 h 55530"/>
              <a:gd name="connsiteX15" fmla="*/ 26100 w 46820"/>
              <a:gd name="connsiteY15" fmla="*/ 3189 h 55530"/>
              <a:gd name="connsiteX16" fmla="*/ 17600 w 46820"/>
              <a:gd name="connsiteY16" fmla="*/ 5051 h 55530"/>
              <a:gd name="connsiteX17" fmla="*/ 18900 w 46820"/>
              <a:gd name="connsiteY17" fmla="*/ 6399 h 55530"/>
              <a:gd name="connsiteX18" fmla="*/ 7727 w 46820"/>
              <a:gd name="connsiteY18" fmla="*/ 15648 h 55530"/>
              <a:gd name="connsiteX19" fmla="*/ 7500 w 46820"/>
              <a:gd name="connsiteY1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1924 w 46820"/>
              <a:gd name="connsiteY8" fmla="*/ 5285 h 55530"/>
              <a:gd name="connsiteX9" fmla="*/ 42000 w 46820"/>
              <a:gd name="connsiteY9" fmla="*/ 6549 h 55530"/>
              <a:gd name="connsiteX10" fmla="*/ 32678 w 46820"/>
              <a:gd name="connsiteY10" fmla="*/ 3811 h 55530"/>
              <a:gd name="connsiteX11" fmla="*/ 33420 w 46820"/>
              <a:gd name="connsiteY11" fmla="*/ 2199 h 55530"/>
              <a:gd name="connsiteX12" fmla="*/ 25741 w 46820"/>
              <a:gd name="connsiteY12" fmla="*/ 4579 h 55530"/>
              <a:gd name="connsiteX13" fmla="*/ 26100 w 46820"/>
              <a:gd name="connsiteY13" fmla="*/ 3189 h 55530"/>
              <a:gd name="connsiteX14" fmla="*/ 17600 w 46820"/>
              <a:gd name="connsiteY14" fmla="*/ 5051 h 55530"/>
              <a:gd name="connsiteX15" fmla="*/ 18900 w 46820"/>
              <a:gd name="connsiteY15" fmla="*/ 6399 h 55530"/>
              <a:gd name="connsiteX16" fmla="*/ 7727 w 46820"/>
              <a:gd name="connsiteY16" fmla="*/ 15648 h 55530"/>
              <a:gd name="connsiteX17" fmla="*/ 7500 w 46820"/>
              <a:gd name="connsiteY1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17600 w 46820"/>
              <a:gd name="connsiteY12" fmla="*/ 5051 h 55530"/>
              <a:gd name="connsiteX13" fmla="*/ 18900 w 46820"/>
              <a:gd name="connsiteY13" fmla="*/ 6399 h 55530"/>
              <a:gd name="connsiteX14" fmla="*/ 7727 w 46820"/>
              <a:gd name="connsiteY14" fmla="*/ 15648 h 55530"/>
              <a:gd name="connsiteX15" fmla="*/ 7500 w 46820"/>
              <a:gd name="connsiteY1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7727 w 46820"/>
              <a:gd name="connsiteY12" fmla="*/ 15648 h 55530"/>
              <a:gd name="connsiteX13" fmla="*/ 7500 w 46820"/>
              <a:gd name="connsiteY1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25741 w 46820"/>
              <a:gd name="connsiteY8" fmla="*/ 4579 h 55530"/>
              <a:gd name="connsiteX9" fmla="*/ 26100 w 46820"/>
              <a:gd name="connsiteY9" fmla="*/ 3189 h 55530"/>
              <a:gd name="connsiteX10" fmla="*/ 7727 w 46820"/>
              <a:gd name="connsiteY10" fmla="*/ 15648 h 55530"/>
              <a:gd name="connsiteX11" fmla="*/ 7500 w 46820"/>
              <a:gd name="connsiteY1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32427 w 46820"/>
              <a:gd name="connsiteY2" fmla="*/ 34610 h 55530"/>
              <a:gd name="connsiteX3" fmla="*/ 32160 w 46820"/>
              <a:gd name="connsiteY3" fmla="*/ 36519 h 55530"/>
              <a:gd name="connsiteX4" fmla="*/ 41924 w 46820"/>
              <a:gd name="connsiteY4" fmla="*/ 5285 h 55530"/>
              <a:gd name="connsiteX5" fmla="*/ 42000 w 46820"/>
              <a:gd name="connsiteY5" fmla="*/ 6549 h 55530"/>
              <a:gd name="connsiteX6" fmla="*/ 25741 w 46820"/>
              <a:gd name="connsiteY6" fmla="*/ 4579 h 55530"/>
              <a:gd name="connsiteX7" fmla="*/ 26100 w 46820"/>
              <a:gd name="connsiteY7" fmla="*/ 3189 h 55530"/>
              <a:gd name="connsiteX8" fmla="*/ 7727 w 46820"/>
              <a:gd name="connsiteY8" fmla="*/ 15648 h 55530"/>
              <a:gd name="connsiteX9" fmla="*/ 7500 w 46820"/>
              <a:gd name="connsiteY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25741 w 46820"/>
              <a:gd name="connsiteY4" fmla="*/ 4579 h 55530"/>
              <a:gd name="connsiteX5" fmla="*/ 26100 w 46820"/>
              <a:gd name="connsiteY5" fmla="*/ 3189 h 55530"/>
              <a:gd name="connsiteX6" fmla="*/ 7727 w 46820"/>
              <a:gd name="connsiteY6" fmla="*/ 15648 h 55530"/>
              <a:gd name="connsiteX7" fmla="*/ 7500 w 46820"/>
              <a:gd name="connsiteY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7727 w 46820"/>
              <a:gd name="connsiteY4" fmla="*/ 15648 h 55530"/>
              <a:gd name="connsiteX5" fmla="*/ 7500 w 46820"/>
              <a:gd name="connsiteY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7727 w 46820"/>
              <a:gd name="connsiteY2" fmla="*/ 15648 h 55530"/>
              <a:gd name="connsiteX3" fmla="*/ 7500 w 46820"/>
              <a:gd name="connsiteY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727 w 46820"/>
              <a:gd name="connsiteY0" fmla="*/ 15648 h 55530"/>
              <a:gd name="connsiteX1" fmla="*/ 7500 w 46820"/>
              <a:gd name="connsiteY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4452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951"/>
              <a:gd name="connsiteY0" fmla="*/ 14229 h 55530"/>
              <a:gd name="connsiteX1" fmla="*/ 9378 w 46951"/>
              <a:gd name="connsiteY1" fmla="*/ 4769 h 55530"/>
              <a:gd name="connsiteX2" fmla="*/ 17605 w 46951"/>
              <a:gd name="connsiteY2" fmla="*/ 4017 h 55530"/>
              <a:gd name="connsiteX3" fmla="*/ 26056 w 46951"/>
              <a:gd name="connsiteY3" fmla="*/ 3291 h 55530"/>
              <a:gd name="connsiteX4" fmla="*/ 29349 w 46951"/>
              <a:gd name="connsiteY4" fmla="*/ 59 h 55530"/>
              <a:gd name="connsiteX5" fmla="*/ 33433 w 46951"/>
              <a:gd name="connsiteY5" fmla="*/ 2340 h 55530"/>
              <a:gd name="connsiteX6" fmla="*/ 39063 w 46951"/>
              <a:gd name="connsiteY6" fmla="*/ 549 h 55530"/>
              <a:gd name="connsiteX7" fmla="*/ 41449 w 46951"/>
              <a:gd name="connsiteY7" fmla="*/ 7205 h 55530"/>
              <a:gd name="connsiteX8" fmla="*/ 45707 w 46951"/>
              <a:gd name="connsiteY8" fmla="*/ 10086 h 55530"/>
              <a:gd name="connsiteX9" fmla="*/ 45418 w 46951"/>
              <a:gd name="connsiteY9" fmla="*/ 15319 h 55530"/>
              <a:gd name="connsiteX10" fmla="*/ 46616 w 46951"/>
              <a:gd name="connsiteY10" fmla="*/ 24452 h 55530"/>
              <a:gd name="connsiteX11" fmla="*/ 41004 w 46951"/>
              <a:gd name="connsiteY11" fmla="*/ 30063 h 55530"/>
              <a:gd name="connsiteX12" fmla="*/ 38995 w 46951"/>
              <a:gd name="connsiteY12" fmla="*/ 35960 h 55530"/>
              <a:gd name="connsiteX13" fmla="*/ 32155 w 46951"/>
              <a:gd name="connsiteY13" fmla="*/ 36674 h 55530"/>
              <a:gd name="connsiteX14" fmla="*/ 27267 w 46951"/>
              <a:gd name="connsiteY14" fmla="*/ 42965 h 55530"/>
              <a:gd name="connsiteX15" fmla="*/ 20080 w 46951"/>
              <a:gd name="connsiteY15" fmla="*/ 39125 h 55530"/>
              <a:gd name="connsiteX16" fmla="*/ 9404 w 46951"/>
              <a:gd name="connsiteY16" fmla="*/ 35331 h 55530"/>
              <a:gd name="connsiteX17" fmla="*/ 4710 w 46951"/>
              <a:gd name="connsiteY17" fmla="*/ 31109 h 55530"/>
              <a:gd name="connsiteX18" fmla="*/ 5713 w 46951"/>
              <a:gd name="connsiteY18" fmla="*/ 25410 h 55530"/>
              <a:gd name="connsiteX19" fmla="*/ 3595 w 46951"/>
              <a:gd name="connsiteY19" fmla="*/ 19563 h 55530"/>
              <a:gd name="connsiteX20" fmla="*/ 7463 w 46951"/>
              <a:gd name="connsiteY20" fmla="*/ 14366 h 55530"/>
              <a:gd name="connsiteX21" fmla="*/ 7500 w 46951"/>
              <a:gd name="connsiteY21" fmla="*/ 14229 h 55530"/>
              <a:gd name="connsiteX0" fmla="*/ 108656 w 3084899"/>
              <a:gd name="connsiteY0" fmla="*/ 2459704 h 2514032"/>
              <a:gd name="connsiteX1" fmla="*/ 54328 w 3084899"/>
              <a:gd name="connsiteY1" fmla="*/ 2514032 h 2514032"/>
              <a:gd name="connsiteX2" fmla="*/ 0 w 3084899"/>
              <a:gd name="connsiteY2" fmla="*/ 2459704 h 2514032"/>
              <a:gd name="connsiteX3" fmla="*/ 54328 w 3084899"/>
              <a:gd name="connsiteY3" fmla="*/ 2405376 h 2514032"/>
              <a:gd name="connsiteX4" fmla="*/ 108656 w 3084899"/>
              <a:gd name="connsiteY4" fmla="*/ 2459704 h 2514032"/>
              <a:gd name="connsiteX0" fmla="*/ 388495 w 3084899"/>
              <a:gd name="connsiteY0" fmla="*/ 2250138 h 2514032"/>
              <a:gd name="connsiteX1" fmla="*/ 279839 w 3084899"/>
              <a:gd name="connsiteY1" fmla="*/ 2358794 h 2514032"/>
              <a:gd name="connsiteX2" fmla="*/ 171183 w 3084899"/>
              <a:gd name="connsiteY2" fmla="*/ 2250138 h 2514032"/>
              <a:gd name="connsiteX3" fmla="*/ 279839 w 3084899"/>
              <a:gd name="connsiteY3" fmla="*/ 2141482 h 2514032"/>
              <a:gd name="connsiteX4" fmla="*/ 388495 w 3084899"/>
              <a:gd name="connsiteY4" fmla="*/ 2250138 h 2514032"/>
              <a:gd name="connsiteX0" fmla="*/ 747928 w 3084899"/>
              <a:gd name="connsiteY0" fmla="*/ 1966607 h 2514032"/>
              <a:gd name="connsiteX1" fmla="*/ 584945 w 3084899"/>
              <a:gd name="connsiteY1" fmla="*/ 2129590 h 2514032"/>
              <a:gd name="connsiteX2" fmla="*/ 421962 w 3084899"/>
              <a:gd name="connsiteY2" fmla="*/ 1966607 h 2514032"/>
              <a:gd name="connsiteX3" fmla="*/ 584945 w 3084899"/>
              <a:gd name="connsiteY3" fmla="*/ 1803624 h 2514032"/>
              <a:gd name="connsiteX4" fmla="*/ 747928 w 3084899"/>
              <a:gd name="connsiteY4" fmla="*/ 1966607 h 2514032"/>
              <a:gd name="connsiteX0" fmla="*/ 7696 w 46951"/>
              <a:gd name="connsiteY0" fmla="*/ 14876 h 55530"/>
              <a:gd name="connsiteX1" fmla="*/ 7500 w 46951"/>
              <a:gd name="connsiteY1" fmla="*/ 14229 h 55530"/>
              <a:gd name="connsiteX0" fmla="*/ 7500 w 46840"/>
              <a:gd name="connsiteY0" fmla="*/ 14229 h 55530"/>
              <a:gd name="connsiteX1" fmla="*/ 9378 w 46840"/>
              <a:gd name="connsiteY1" fmla="*/ 4769 h 55530"/>
              <a:gd name="connsiteX2" fmla="*/ 17605 w 46840"/>
              <a:gd name="connsiteY2" fmla="*/ 4017 h 55530"/>
              <a:gd name="connsiteX3" fmla="*/ 26056 w 46840"/>
              <a:gd name="connsiteY3" fmla="*/ 3291 h 55530"/>
              <a:gd name="connsiteX4" fmla="*/ 29349 w 46840"/>
              <a:gd name="connsiteY4" fmla="*/ 59 h 55530"/>
              <a:gd name="connsiteX5" fmla="*/ 33433 w 46840"/>
              <a:gd name="connsiteY5" fmla="*/ 2340 h 55530"/>
              <a:gd name="connsiteX6" fmla="*/ 39063 w 46840"/>
              <a:gd name="connsiteY6" fmla="*/ 549 h 55530"/>
              <a:gd name="connsiteX7" fmla="*/ 41449 w 46840"/>
              <a:gd name="connsiteY7" fmla="*/ 7205 h 55530"/>
              <a:gd name="connsiteX8" fmla="*/ 45707 w 46840"/>
              <a:gd name="connsiteY8" fmla="*/ 10086 h 55530"/>
              <a:gd name="connsiteX9" fmla="*/ 45074 w 46840"/>
              <a:gd name="connsiteY9" fmla="*/ 16544 h 55530"/>
              <a:gd name="connsiteX10" fmla="*/ 46616 w 46840"/>
              <a:gd name="connsiteY10" fmla="*/ 24452 h 55530"/>
              <a:gd name="connsiteX11" fmla="*/ 41004 w 46840"/>
              <a:gd name="connsiteY11" fmla="*/ 30063 h 55530"/>
              <a:gd name="connsiteX12" fmla="*/ 38995 w 46840"/>
              <a:gd name="connsiteY12" fmla="*/ 35960 h 55530"/>
              <a:gd name="connsiteX13" fmla="*/ 32155 w 46840"/>
              <a:gd name="connsiteY13" fmla="*/ 36674 h 55530"/>
              <a:gd name="connsiteX14" fmla="*/ 27267 w 46840"/>
              <a:gd name="connsiteY14" fmla="*/ 42965 h 55530"/>
              <a:gd name="connsiteX15" fmla="*/ 20080 w 46840"/>
              <a:gd name="connsiteY15" fmla="*/ 39125 h 55530"/>
              <a:gd name="connsiteX16" fmla="*/ 9404 w 46840"/>
              <a:gd name="connsiteY16" fmla="*/ 35331 h 55530"/>
              <a:gd name="connsiteX17" fmla="*/ 4710 w 46840"/>
              <a:gd name="connsiteY17" fmla="*/ 31109 h 55530"/>
              <a:gd name="connsiteX18" fmla="*/ 5713 w 46840"/>
              <a:gd name="connsiteY18" fmla="*/ 25410 h 55530"/>
              <a:gd name="connsiteX19" fmla="*/ 3595 w 46840"/>
              <a:gd name="connsiteY19" fmla="*/ 19563 h 55530"/>
              <a:gd name="connsiteX20" fmla="*/ 7463 w 46840"/>
              <a:gd name="connsiteY20" fmla="*/ 14366 h 55530"/>
              <a:gd name="connsiteX21" fmla="*/ 7500 w 46840"/>
              <a:gd name="connsiteY21" fmla="*/ 14229 h 55530"/>
              <a:gd name="connsiteX0" fmla="*/ 108656 w 3077606"/>
              <a:gd name="connsiteY0" fmla="*/ 2459704 h 2514032"/>
              <a:gd name="connsiteX1" fmla="*/ 54328 w 3077606"/>
              <a:gd name="connsiteY1" fmla="*/ 2514032 h 2514032"/>
              <a:gd name="connsiteX2" fmla="*/ 0 w 3077606"/>
              <a:gd name="connsiteY2" fmla="*/ 2459704 h 2514032"/>
              <a:gd name="connsiteX3" fmla="*/ 54328 w 3077606"/>
              <a:gd name="connsiteY3" fmla="*/ 2405376 h 2514032"/>
              <a:gd name="connsiteX4" fmla="*/ 108656 w 3077606"/>
              <a:gd name="connsiteY4" fmla="*/ 2459704 h 2514032"/>
              <a:gd name="connsiteX0" fmla="*/ 388495 w 3077606"/>
              <a:gd name="connsiteY0" fmla="*/ 2250138 h 2514032"/>
              <a:gd name="connsiteX1" fmla="*/ 279839 w 3077606"/>
              <a:gd name="connsiteY1" fmla="*/ 2358794 h 2514032"/>
              <a:gd name="connsiteX2" fmla="*/ 171183 w 3077606"/>
              <a:gd name="connsiteY2" fmla="*/ 2250138 h 2514032"/>
              <a:gd name="connsiteX3" fmla="*/ 279839 w 3077606"/>
              <a:gd name="connsiteY3" fmla="*/ 2141482 h 2514032"/>
              <a:gd name="connsiteX4" fmla="*/ 388495 w 3077606"/>
              <a:gd name="connsiteY4" fmla="*/ 2250138 h 2514032"/>
              <a:gd name="connsiteX0" fmla="*/ 747928 w 3077606"/>
              <a:gd name="connsiteY0" fmla="*/ 1966607 h 2514032"/>
              <a:gd name="connsiteX1" fmla="*/ 584945 w 3077606"/>
              <a:gd name="connsiteY1" fmla="*/ 2129590 h 2514032"/>
              <a:gd name="connsiteX2" fmla="*/ 421962 w 3077606"/>
              <a:gd name="connsiteY2" fmla="*/ 1966607 h 2514032"/>
              <a:gd name="connsiteX3" fmla="*/ 584945 w 3077606"/>
              <a:gd name="connsiteY3" fmla="*/ 1803624 h 2514032"/>
              <a:gd name="connsiteX4" fmla="*/ 747928 w 3077606"/>
              <a:gd name="connsiteY4" fmla="*/ 1966607 h 2514032"/>
              <a:gd name="connsiteX0" fmla="*/ 7696 w 46840"/>
              <a:gd name="connsiteY0" fmla="*/ 14876 h 55530"/>
              <a:gd name="connsiteX1" fmla="*/ 7500 w 46840"/>
              <a:gd name="connsiteY1" fmla="*/ 14229 h 55530"/>
              <a:gd name="connsiteX0" fmla="*/ 7500 w 46501"/>
              <a:gd name="connsiteY0" fmla="*/ 14229 h 55530"/>
              <a:gd name="connsiteX1" fmla="*/ 9378 w 46501"/>
              <a:gd name="connsiteY1" fmla="*/ 4769 h 55530"/>
              <a:gd name="connsiteX2" fmla="*/ 17605 w 46501"/>
              <a:gd name="connsiteY2" fmla="*/ 4017 h 55530"/>
              <a:gd name="connsiteX3" fmla="*/ 26056 w 46501"/>
              <a:gd name="connsiteY3" fmla="*/ 3291 h 55530"/>
              <a:gd name="connsiteX4" fmla="*/ 29349 w 46501"/>
              <a:gd name="connsiteY4" fmla="*/ 59 h 55530"/>
              <a:gd name="connsiteX5" fmla="*/ 33433 w 46501"/>
              <a:gd name="connsiteY5" fmla="*/ 2340 h 55530"/>
              <a:gd name="connsiteX6" fmla="*/ 39063 w 46501"/>
              <a:gd name="connsiteY6" fmla="*/ 549 h 55530"/>
              <a:gd name="connsiteX7" fmla="*/ 41449 w 46501"/>
              <a:gd name="connsiteY7" fmla="*/ 7205 h 55530"/>
              <a:gd name="connsiteX8" fmla="*/ 45707 w 46501"/>
              <a:gd name="connsiteY8" fmla="*/ 10086 h 55530"/>
              <a:gd name="connsiteX9" fmla="*/ 45074 w 46501"/>
              <a:gd name="connsiteY9" fmla="*/ 16544 h 55530"/>
              <a:gd name="connsiteX10" fmla="*/ 46209 w 46501"/>
              <a:gd name="connsiteY10" fmla="*/ 25814 h 55530"/>
              <a:gd name="connsiteX11" fmla="*/ 41004 w 46501"/>
              <a:gd name="connsiteY11" fmla="*/ 30063 h 55530"/>
              <a:gd name="connsiteX12" fmla="*/ 38995 w 46501"/>
              <a:gd name="connsiteY12" fmla="*/ 35960 h 55530"/>
              <a:gd name="connsiteX13" fmla="*/ 32155 w 46501"/>
              <a:gd name="connsiteY13" fmla="*/ 36674 h 55530"/>
              <a:gd name="connsiteX14" fmla="*/ 27267 w 46501"/>
              <a:gd name="connsiteY14" fmla="*/ 42965 h 55530"/>
              <a:gd name="connsiteX15" fmla="*/ 20080 w 46501"/>
              <a:gd name="connsiteY15" fmla="*/ 39125 h 55530"/>
              <a:gd name="connsiteX16" fmla="*/ 9404 w 46501"/>
              <a:gd name="connsiteY16" fmla="*/ 35331 h 55530"/>
              <a:gd name="connsiteX17" fmla="*/ 4710 w 46501"/>
              <a:gd name="connsiteY17" fmla="*/ 31109 h 55530"/>
              <a:gd name="connsiteX18" fmla="*/ 5713 w 46501"/>
              <a:gd name="connsiteY18" fmla="*/ 25410 h 55530"/>
              <a:gd name="connsiteX19" fmla="*/ 3595 w 46501"/>
              <a:gd name="connsiteY19" fmla="*/ 19563 h 55530"/>
              <a:gd name="connsiteX20" fmla="*/ 7463 w 46501"/>
              <a:gd name="connsiteY20" fmla="*/ 14366 h 55530"/>
              <a:gd name="connsiteX21" fmla="*/ 7500 w 46501"/>
              <a:gd name="connsiteY21" fmla="*/ 14229 h 55530"/>
              <a:gd name="connsiteX0" fmla="*/ 108656 w 3055332"/>
              <a:gd name="connsiteY0" fmla="*/ 2459704 h 2514032"/>
              <a:gd name="connsiteX1" fmla="*/ 54328 w 3055332"/>
              <a:gd name="connsiteY1" fmla="*/ 2514032 h 2514032"/>
              <a:gd name="connsiteX2" fmla="*/ 0 w 3055332"/>
              <a:gd name="connsiteY2" fmla="*/ 2459704 h 2514032"/>
              <a:gd name="connsiteX3" fmla="*/ 54328 w 3055332"/>
              <a:gd name="connsiteY3" fmla="*/ 2405376 h 2514032"/>
              <a:gd name="connsiteX4" fmla="*/ 108656 w 3055332"/>
              <a:gd name="connsiteY4" fmla="*/ 2459704 h 2514032"/>
              <a:gd name="connsiteX0" fmla="*/ 388495 w 3055332"/>
              <a:gd name="connsiteY0" fmla="*/ 2250138 h 2514032"/>
              <a:gd name="connsiteX1" fmla="*/ 279839 w 3055332"/>
              <a:gd name="connsiteY1" fmla="*/ 2358794 h 2514032"/>
              <a:gd name="connsiteX2" fmla="*/ 171183 w 3055332"/>
              <a:gd name="connsiteY2" fmla="*/ 2250138 h 2514032"/>
              <a:gd name="connsiteX3" fmla="*/ 279839 w 3055332"/>
              <a:gd name="connsiteY3" fmla="*/ 2141482 h 2514032"/>
              <a:gd name="connsiteX4" fmla="*/ 388495 w 3055332"/>
              <a:gd name="connsiteY4" fmla="*/ 2250138 h 2514032"/>
              <a:gd name="connsiteX0" fmla="*/ 747928 w 3055332"/>
              <a:gd name="connsiteY0" fmla="*/ 1966607 h 2514032"/>
              <a:gd name="connsiteX1" fmla="*/ 584945 w 3055332"/>
              <a:gd name="connsiteY1" fmla="*/ 2129590 h 2514032"/>
              <a:gd name="connsiteX2" fmla="*/ 421962 w 3055332"/>
              <a:gd name="connsiteY2" fmla="*/ 1966607 h 2514032"/>
              <a:gd name="connsiteX3" fmla="*/ 584945 w 3055332"/>
              <a:gd name="connsiteY3" fmla="*/ 1803624 h 2514032"/>
              <a:gd name="connsiteX4" fmla="*/ 747928 w 3055332"/>
              <a:gd name="connsiteY4" fmla="*/ 1966607 h 2514032"/>
              <a:gd name="connsiteX0" fmla="*/ 7696 w 46501"/>
              <a:gd name="connsiteY0" fmla="*/ 14876 h 55530"/>
              <a:gd name="connsiteX1" fmla="*/ 7500 w 46501"/>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019 w 46736"/>
              <a:gd name="connsiteY8" fmla="*/ 1063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238 w 46736"/>
              <a:gd name="connsiteY8" fmla="*/ 1181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519"/>
              <a:gd name="connsiteY0" fmla="*/ 14229 h 55530"/>
              <a:gd name="connsiteX1" fmla="*/ 9378 w 46519"/>
              <a:gd name="connsiteY1" fmla="*/ 4769 h 55530"/>
              <a:gd name="connsiteX2" fmla="*/ 17605 w 46519"/>
              <a:gd name="connsiteY2" fmla="*/ 4017 h 55530"/>
              <a:gd name="connsiteX3" fmla="*/ 26056 w 46519"/>
              <a:gd name="connsiteY3" fmla="*/ 3291 h 55530"/>
              <a:gd name="connsiteX4" fmla="*/ 29349 w 46519"/>
              <a:gd name="connsiteY4" fmla="*/ 59 h 55530"/>
              <a:gd name="connsiteX5" fmla="*/ 33433 w 46519"/>
              <a:gd name="connsiteY5" fmla="*/ 2340 h 55530"/>
              <a:gd name="connsiteX6" fmla="*/ 39063 w 46519"/>
              <a:gd name="connsiteY6" fmla="*/ 549 h 55530"/>
              <a:gd name="connsiteX7" fmla="*/ 41449 w 46519"/>
              <a:gd name="connsiteY7" fmla="*/ 7205 h 55530"/>
              <a:gd name="connsiteX8" fmla="*/ 46238 w 46519"/>
              <a:gd name="connsiteY8" fmla="*/ 11810 h 55530"/>
              <a:gd name="connsiteX9" fmla="*/ 45137 w 46519"/>
              <a:gd name="connsiteY9" fmla="*/ 17543 h 55530"/>
              <a:gd name="connsiteX10" fmla="*/ 46209 w 46519"/>
              <a:gd name="connsiteY10" fmla="*/ 25814 h 55530"/>
              <a:gd name="connsiteX11" fmla="*/ 41004 w 46519"/>
              <a:gd name="connsiteY11" fmla="*/ 30063 h 55530"/>
              <a:gd name="connsiteX12" fmla="*/ 38995 w 46519"/>
              <a:gd name="connsiteY12" fmla="*/ 35960 h 55530"/>
              <a:gd name="connsiteX13" fmla="*/ 32155 w 46519"/>
              <a:gd name="connsiteY13" fmla="*/ 36674 h 55530"/>
              <a:gd name="connsiteX14" fmla="*/ 27267 w 46519"/>
              <a:gd name="connsiteY14" fmla="*/ 42965 h 55530"/>
              <a:gd name="connsiteX15" fmla="*/ 20080 w 46519"/>
              <a:gd name="connsiteY15" fmla="*/ 39125 h 55530"/>
              <a:gd name="connsiteX16" fmla="*/ 9404 w 46519"/>
              <a:gd name="connsiteY16" fmla="*/ 35331 h 55530"/>
              <a:gd name="connsiteX17" fmla="*/ 4710 w 46519"/>
              <a:gd name="connsiteY17" fmla="*/ 31109 h 55530"/>
              <a:gd name="connsiteX18" fmla="*/ 5713 w 46519"/>
              <a:gd name="connsiteY18" fmla="*/ 25410 h 55530"/>
              <a:gd name="connsiteX19" fmla="*/ 3595 w 46519"/>
              <a:gd name="connsiteY19" fmla="*/ 19563 h 55530"/>
              <a:gd name="connsiteX20" fmla="*/ 7463 w 46519"/>
              <a:gd name="connsiteY20" fmla="*/ 14366 h 55530"/>
              <a:gd name="connsiteX21" fmla="*/ 7500 w 46519"/>
              <a:gd name="connsiteY21" fmla="*/ 14229 h 55530"/>
              <a:gd name="connsiteX0" fmla="*/ 108656 w 3056515"/>
              <a:gd name="connsiteY0" fmla="*/ 2459704 h 2514032"/>
              <a:gd name="connsiteX1" fmla="*/ 54328 w 3056515"/>
              <a:gd name="connsiteY1" fmla="*/ 2514032 h 2514032"/>
              <a:gd name="connsiteX2" fmla="*/ 0 w 3056515"/>
              <a:gd name="connsiteY2" fmla="*/ 2459704 h 2514032"/>
              <a:gd name="connsiteX3" fmla="*/ 54328 w 3056515"/>
              <a:gd name="connsiteY3" fmla="*/ 2405376 h 2514032"/>
              <a:gd name="connsiteX4" fmla="*/ 108656 w 3056515"/>
              <a:gd name="connsiteY4" fmla="*/ 2459704 h 2514032"/>
              <a:gd name="connsiteX0" fmla="*/ 388495 w 3056515"/>
              <a:gd name="connsiteY0" fmla="*/ 2250138 h 2514032"/>
              <a:gd name="connsiteX1" fmla="*/ 279839 w 3056515"/>
              <a:gd name="connsiteY1" fmla="*/ 2358794 h 2514032"/>
              <a:gd name="connsiteX2" fmla="*/ 171183 w 3056515"/>
              <a:gd name="connsiteY2" fmla="*/ 2250138 h 2514032"/>
              <a:gd name="connsiteX3" fmla="*/ 279839 w 3056515"/>
              <a:gd name="connsiteY3" fmla="*/ 2141482 h 2514032"/>
              <a:gd name="connsiteX4" fmla="*/ 388495 w 3056515"/>
              <a:gd name="connsiteY4" fmla="*/ 2250138 h 2514032"/>
              <a:gd name="connsiteX0" fmla="*/ 747928 w 3056515"/>
              <a:gd name="connsiteY0" fmla="*/ 1966607 h 2514032"/>
              <a:gd name="connsiteX1" fmla="*/ 584945 w 3056515"/>
              <a:gd name="connsiteY1" fmla="*/ 2129590 h 2514032"/>
              <a:gd name="connsiteX2" fmla="*/ 421962 w 3056515"/>
              <a:gd name="connsiteY2" fmla="*/ 1966607 h 2514032"/>
              <a:gd name="connsiteX3" fmla="*/ 584945 w 3056515"/>
              <a:gd name="connsiteY3" fmla="*/ 1803624 h 2514032"/>
              <a:gd name="connsiteX4" fmla="*/ 747928 w 3056515"/>
              <a:gd name="connsiteY4" fmla="*/ 1966607 h 2514032"/>
              <a:gd name="connsiteX0" fmla="*/ 7696 w 46519"/>
              <a:gd name="connsiteY0" fmla="*/ 14876 h 55530"/>
              <a:gd name="connsiteX1" fmla="*/ 7500 w 46519"/>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082 w 46620"/>
              <a:gd name="connsiteY8" fmla="*/ 10766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Lst>
            <a:ahLst/>
            <a:cxnLst>
              <a:cxn ang="0">
                <a:pos x="connsiteX0" y="connsiteY0"/>
              </a:cxn>
              <a:cxn ang="0">
                <a:pos x="connsiteX1" y="connsiteY1"/>
              </a:cxn>
            </a:cxnLst>
            <a:rect l="l" t="t" r="r" b="b"/>
            <a:pathLst>
              <a:path w="46620" h="55530">
                <a:moveTo>
                  <a:pt x="7500" y="14229"/>
                </a:moveTo>
                <a:cubicBezTo>
                  <a:pt x="7229" y="11516"/>
                  <a:pt x="7056" y="7975"/>
                  <a:pt x="9378" y="4769"/>
                </a:cubicBezTo>
                <a:cubicBezTo>
                  <a:pt x="12071" y="1051"/>
                  <a:pt x="14864" y="1832"/>
                  <a:pt x="17605" y="4017"/>
                </a:cubicBezTo>
                <a:cubicBezTo>
                  <a:pt x="19278" y="-276"/>
                  <a:pt x="23514" y="-119"/>
                  <a:pt x="26056" y="3291"/>
                </a:cubicBezTo>
                <a:cubicBezTo>
                  <a:pt x="26697" y="1542"/>
                  <a:pt x="27928" y="333"/>
                  <a:pt x="29349" y="59"/>
                </a:cubicBezTo>
                <a:cubicBezTo>
                  <a:pt x="30913" y="-243"/>
                  <a:pt x="32475" y="629"/>
                  <a:pt x="33433" y="2340"/>
                </a:cubicBezTo>
                <a:cubicBezTo>
                  <a:pt x="34815" y="126"/>
                  <a:pt x="37727" y="-262"/>
                  <a:pt x="39063" y="549"/>
                </a:cubicBezTo>
                <a:cubicBezTo>
                  <a:pt x="40399" y="1360"/>
                  <a:pt x="42037" y="3849"/>
                  <a:pt x="41449" y="7205"/>
                </a:cubicBezTo>
                <a:cubicBezTo>
                  <a:pt x="44553" y="7030"/>
                  <a:pt x="45595" y="8292"/>
                  <a:pt x="46176" y="11492"/>
                </a:cubicBezTo>
                <a:cubicBezTo>
                  <a:pt x="46757" y="14692"/>
                  <a:pt x="45650" y="15914"/>
                  <a:pt x="45137" y="17543"/>
                </a:cubicBezTo>
                <a:cubicBezTo>
                  <a:pt x="46836" y="19278"/>
                  <a:pt x="46898" y="23727"/>
                  <a:pt x="46209" y="25814"/>
                </a:cubicBezTo>
                <a:cubicBezTo>
                  <a:pt x="45520" y="27901"/>
                  <a:pt x="43728" y="29533"/>
                  <a:pt x="41004" y="30063"/>
                </a:cubicBezTo>
                <a:cubicBezTo>
                  <a:pt x="40991" y="32330"/>
                  <a:pt x="40258" y="34480"/>
                  <a:pt x="38995" y="35960"/>
                </a:cubicBezTo>
                <a:cubicBezTo>
                  <a:pt x="37076" y="38209"/>
                  <a:pt x="34304" y="38498"/>
                  <a:pt x="32155" y="36674"/>
                </a:cubicBezTo>
                <a:cubicBezTo>
                  <a:pt x="31460" y="39807"/>
                  <a:pt x="29599" y="42202"/>
                  <a:pt x="27267" y="42965"/>
                </a:cubicBezTo>
                <a:cubicBezTo>
                  <a:pt x="24519" y="43864"/>
                  <a:pt x="21651" y="42332"/>
                  <a:pt x="20080" y="39125"/>
                </a:cubicBezTo>
                <a:cubicBezTo>
                  <a:pt x="16372" y="42169"/>
                  <a:pt x="11556" y="40458"/>
                  <a:pt x="9404" y="35331"/>
                </a:cubicBezTo>
                <a:cubicBezTo>
                  <a:pt x="7290" y="35668"/>
                  <a:pt x="5305" y="33883"/>
                  <a:pt x="4710" y="31109"/>
                </a:cubicBezTo>
                <a:cubicBezTo>
                  <a:pt x="4279" y="29102"/>
                  <a:pt x="4660" y="26936"/>
                  <a:pt x="5713" y="25410"/>
                </a:cubicBezTo>
                <a:cubicBezTo>
                  <a:pt x="4219" y="24213"/>
                  <a:pt x="3387" y="21916"/>
                  <a:pt x="3595" y="19563"/>
                </a:cubicBezTo>
                <a:cubicBezTo>
                  <a:pt x="3839" y="16808"/>
                  <a:pt x="5445" y="14650"/>
                  <a:pt x="7463" y="14366"/>
                </a:cubicBezTo>
                <a:cubicBezTo>
                  <a:pt x="7475" y="14320"/>
                  <a:pt x="7488" y="14275"/>
                  <a:pt x="7500" y="14229"/>
                </a:cubicBezTo>
                <a:close/>
              </a:path>
              <a:path w="3063151" h="2514032">
                <a:moveTo>
                  <a:pt x="108656" y="2459704"/>
                </a:moveTo>
                <a:cubicBezTo>
                  <a:pt x="108656" y="2489709"/>
                  <a:pt x="84333" y="2514032"/>
                  <a:pt x="54328" y="2514032"/>
                </a:cubicBezTo>
                <a:cubicBezTo>
                  <a:pt x="24323" y="2514032"/>
                  <a:pt x="0" y="2489709"/>
                  <a:pt x="0" y="2459704"/>
                </a:cubicBezTo>
                <a:cubicBezTo>
                  <a:pt x="0" y="2429699"/>
                  <a:pt x="24323" y="2405376"/>
                  <a:pt x="54328" y="2405376"/>
                </a:cubicBezTo>
                <a:cubicBezTo>
                  <a:pt x="84333" y="2405376"/>
                  <a:pt x="108656" y="2429699"/>
                  <a:pt x="108656" y="2459704"/>
                </a:cubicBezTo>
                <a:close/>
              </a:path>
              <a:path w="3063151" h="2514032">
                <a:moveTo>
                  <a:pt x="388495" y="2250138"/>
                </a:moveTo>
                <a:cubicBezTo>
                  <a:pt x="388495" y="2310147"/>
                  <a:pt x="339848" y="2358794"/>
                  <a:pt x="279839" y="2358794"/>
                </a:cubicBezTo>
                <a:cubicBezTo>
                  <a:pt x="219830" y="2358794"/>
                  <a:pt x="171183" y="2310147"/>
                  <a:pt x="171183" y="2250138"/>
                </a:cubicBezTo>
                <a:cubicBezTo>
                  <a:pt x="171183" y="2190129"/>
                  <a:pt x="219830" y="2141482"/>
                  <a:pt x="279839" y="2141482"/>
                </a:cubicBezTo>
                <a:cubicBezTo>
                  <a:pt x="339848" y="2141482"/>
                  <a:pt x="388495" y="2190129"/>
                  <a:pt x="388495" y="2250138"/>
                </a:cubicBezTo>
                <a:close/>
              </a:path>
              <a:path w="3063151" h="2514032">
                <a:moveTo>
                  <a:pt x="747928" y="1966607"/>
                </a:moveTo>
                <a:cubicBezTo>
                  <a:pt x="747928" y="2056620"/>
                  <a:pt x="674958" y="2129590"/>
                  <a:pt x="584945" y="2129590"/>
                </a:cubicBezTo>
                <a:cubicBezTo>
                  <a:pt x="494932" y="2129590"/>
                  <a:pt x="421962" y="2056620"/>
                  <a:pt x="421962" y="1966607"/>
                </a:cubicBezTo>
                <a:cubicBezTo>
                  <a:pt x="421962" y="1876594"/>
                  <a:pt x="494932" y="1803624"/>
                  <a:pt x="584945" y="1803624"/>
                </a:cubicBezTo>
                <a:cubicBezTo>
                  <a:pt x="674958" y="1803624"/>
                  <a:pt x="747928" y="1876594"/>
                  <a:pt x="747928" y="1966607"/>
                </a:cubicBezTo>
                <a:close/>
              </a:path>
              <a:path w="46620" h="55530" fill="none" extrusionOk="0">
                <a:moveTo>
                  <a:pt x="7696" y="14876"/>
                </a:moveTo>
                <a:cubicBezTo>
                  <a:pt x="7593" y="14412"/>
                  <a:pt x="7548" y="14710"/>
                  <a:pt x="7500" y="14229"/>
                </a:cubicBezTo>
              </a:path>
            </a:pathLst>
          </a:custGeom>
          <a:solidFill>
            <a:schemeClr val="accent3">
              <a:lumMod val="20000"/>
              <a:lumOff val="80000"/>
            </a:schemeClr>
          </a:solidFill>
          <a:ln w="317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0" rIns="0" bIns="540000" numCol="1" spcCol="0" rtlCol="0" fromWordArt="0" anchor="ctr" anchorCtr="0" forceAA="0" compatLnSpc="1">
            <a:prstTxWarp prst="textNoShape">
              <a:avLst/>
            </a:prstTxWarp>
            <a:noAutofit/>
          </a:bodyPr>
          <a:lstStyle/>
          <a:p>
            <a:pPr algn="ctr"/>
            <a:endParaRPr lang="en-AU" sz="1600">
              <a:solidFill>
                <a:schemeClr val="accent1"/>
              </a:solidFill>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5FD704C-F01A-40AD-B1EE-30447B6CACC0}"/>
              </a:ext>
            </a:extLst>
          </p:cNvPr>
          <p:cNvSpPr txBox="1"/>
          <p:nvPr/>
        </p:nvSpPr>
        <p:spPr>
          <a:xfrm>
            <a:off x="965771" y="3524036"/>
            <a:ext cx="3729519" cy="1908215"/>
          </a:xfrm>
          <a:prstGeom prst="rect">
            <a:avLst/>
          </a:prstGeom>
          <a:noFill/>
        </p:spPr>
        <p:txBody>
          <a:bodyPr wrap="square" rtlCol="0">
            <a:spAutoFit/>
          </a:bodyPr>
          <a:lstStyle/>
          <a:p>
            <a:pPr algn="ctr"/>
            <a:r>
              <a:rPr lang="en-AU" sz="2000">
                <a:solidFill>
                  <a:schemeClr val="accent1"/>
                </a:solidFill>
                <a:effectLst/>
                <a:ea typeface="Calibri" panose="020F0502020204030204" pitchFamily="34" charset="0"/>
                <a:cs typeface="Times New Roman" panose="02020603050405020304" pitchFamily="18" charset="0"/>
              </a:rPr>
              <a:t>What is Maureen’s </a:t>
            </a:r>
          </a:p>
          <a:p>
            <a:pPr algn="ctr"/>
            <a:r>
              <a:rPr lang="en-AU" sz="2000">
                <a:solidFill>
                  <a:schemeClr val="accent1"/>
                </a:solidFill>
                <a:effectLst/>
                <a:ea typeface="Calibri" panose="020F0502020204030204" pitchFamily="34" charset="0"/>
                <a:cs typeface="Times New Roman" panose="02020603050405020304" pitchFamily="18" charset="0"/>
              </a:rPr>
              <a:t>point of view </a:t>
            </a:r>
            <a:r>
              <a:rPr lang="en-AU" sz="2000">
                <a:solidFill>
                  <a:schemeClr val="accent1"/>
                </a:solidFill>
                <a:ea typeface="Calibri" panose="020F0502020204030204" pitchFamily="34" charset="0"/>
                <a:cs typeface="Times New Roman" panose="02020603050405020304" pitchFamily="18" charset="0"/>
              </a:rPr>
              <a:t>on</a:t>
            </a:r>
            <a:endParaRPr lang="en-AU" sz="2000">
              <a:solidFill>
                <a:schemeClr val="accent1"/>
              </a:solidFill>
              <a:effectLst/>
              <a:ea typeface="Calibri" panose="020F0502020204030204" pitchFamily="34" charset="0"/>
              <a:cs typeface="Times New Roman" panose="02020603050405020304" pitchFamily="18" charset="0"/>
            </a:endParaRPr>
          </a:p>
          <a:p>
            <a:pPr algn="ctr"/>
            <a:r>
              <a:rPr lang="en-AU" sz="2000">
                <a:solidFill>
                  <a:schemeClr val="accent1"/>
                </a:solidFill>
                <a:effectLst/>
                <a:ea typeface="Calibri" panose="020F0502020204030204" pitchFamily="34" charset="0"/>
                <a:cs typeface="Times New Roman" panose="02020603050405020304" pitchFamily="18" charset="0"/>
              </a:rPr>
              <a:t> wind farms and how have </a:t>
            </a:r>
            <a:r>
              <a:rPr lang="en-AU" sz="2000">
                <a:solidFill>
                  <a:schemeClr val="accent1"/>
                </a:solidFill>
                <a:ea typeface="Calibri" panose="020F0502020204030204" pitchFamily="34" charset="0"/>
                <a:cs typeface="Times New Roman" panose="02020603050405020304" pitchFamily="18" charset="0"/>
              </a:rPr>
              <a:t>you </a:t>
            </a:r>
            <a:r>
              <a:rPr lang="en-AU" sz="2000">
                <a:solidFill>
                  <a:schemeClr val="accent1"/>
                </a:solidFill>
                <a:effectLst/>
                <a:ea typeface="Calibri" panose="020F0502020204030204" pitchFamily="34" charset="0"/>
                <a:cs typeface="Times New Roman" panose="02020603050405020304" pitchFamily="18" charset="0"/>
              </a:rPr>
              <a:t>come to this </a:t>
            </a:r>
          </a:p>
          <a:p>
            <a:pPr algn="ctr"/>
            <a:r>
              <a:rPr lang="en-AU" sz="2000">
                <a:solidFill>
                  <a:schemeClr val="accent1"/>
                </a:solidFill>
                <a:effectLst/>
                <a:ea typeface="Calibri" panose="020F0502020204030204" pitchFamily="34" charset="0"/>
                <a:cs typeface="Times New Roman" panose="02020603050405020304" pitchFamily="18" charset="0"/>
              </a:rPr>
              <a:t>conclusion?</a:t>
            </a:r>
          </a:p>
          <a:p>
            <a:endParaRPr lang="en-AU"/>
          </a:p>
        </p:txBody>
      </p:sp>
      <p:sp>
        <p:nvSpPr>
          <p:cNvPr id="7" name="TextBox 6">
            <a:extLst>
              <a:ext uri="{FF2B5EF4-FFF2-40B4-BE49-F238E27FC236}">
                <a16:creationId xmlns:a16="http://schemas.microsoft.com/office/drawing/2014/main" id="{7FAE32E3-C898-49EC-A72D-152AC38D73C5}"/>
              </a:ext>
            </a:extLst>
          </p:cNvPr>
          <p:cNvSpPr txBox="1"/>
          <p:nvPr/>
        </p:nvSpPr>
        <p:spPr>
          <a:xfrm>
            <a:off x="7459037" y="3524036"/>
            <a:ext cx="3308279" cy="1908215"/>
          </a:xfrm>
          <a:prstGeom prst="rect">
            <a:avLst/>
          </a:prstGeom>
          <a:noFill/>
        </p:spPr>
        <p:txBody>
          <a:bodyPr wrap="square" rtlCol="0">
            <a:spAutoFit/>
          </a:bodyPr>
          <a:lstStyle/>
          <a:p>
            <a:pPr algn="ctr"/>
            <a:r>
              <a:rPr lang="en-AU" sz="2000">
                <a:solidFill>
                  <a:schemeClr val="accent1"/>
                </a:solidFill>
                <a:effectLst/>
                <a:ea typeface="Calibri" panose="020F0502020204030204" pitchFamily="34" charset="0"/>
                <a:cs typeface="Times New Roman" panose="02020603050405020304" pitchFamily="18" charset="0"/>
              </a:rPr>
              <a:t>What is Arthur’s </a:t>
            </a:r>
          </a:p>
          <a:p>
            <a:pPr algn="ctr"/>
            <a:r>
              <a:rPr lang="en-AU" sz="2000">
                <a:solidFill>
                  <a:schemeClr val="accent1"/>
                </a:solidFill>
                <a:ea typeface="Calibri" panose="020F0502020204030204" pitchFamily="34" charset="0"/>
                <a:cs typeface="Times New Roman" panose="02020603050405020304" pitchFamily="18" charset="0"/>
              </a:rPr>
              <a:t>point of view on</a:t>
            </a:r>
          </a:p>
          <a:p>
            <a:pPr algn="ctr"/>
            <a:r>
              <a:rPr lang="en-AU" sz="2000">
                <a:solidFill>
                  <a:schemeClr val="accent1"/>
                </a:solidFill>
                <a:ea typeface="Calibri" panose="020F0502020204030204" pitchFamily="34" charset="0"/>
                <a:cs typeface="Times New Roman" panose="02020603050405020304" pitchFamily="18" charset="0"/>
              </a:rPr>
              <a:t>wind </a:t>
            </a:r>
            <a:r>
              <a:rPr lang="en-AU" sz="2000">
                <a:solidFill>
                  <a:schemeClr val="accent1"/>
                </a:solidFill>
                <a:effectLst/>
                <a:ea typeface="Calibri" panose="020F0502020204030204" pitchFamily="34" charset="0"/>
                <a:cs typeface="Times New Roman" panose="02020603050405020304" pitchFamily="18" charset="0"/>
              </a:rPr>
              <a:t>farms and how have you come to this </a:t>
            </a:r>
          </a:p>
          <a:p>
            <a:pPr algn="ctr"/>
            <a:r>
              <a:rPr lang="en-AU" sz="2000">
                <a:solidFill>
                  <a:schemeClr val="accent1"/>
                </a:solidFill>
                <a:effectLst/>
                <a:ea typeface="Calibri" panose="020F0502020204030204" pitchFamily="34" charset="0"/>
                <a:cs typeface="Times New Roman" panose="02020603050405020304" pitchFamily="18" charset="0"/>
              </a:rPr>
              <a:t>conclusion?</a:t>
            </a:r>
          </a:p>
          <a:p>
            <a:endParaRPr lang="en-AU"/>
          </a:p>
        </p:txBody>
      </p:sp>
      <p:pic>
        <p:nvPicPr>
          <p:cNvPr id="9" name="Recorded Sound">
            <a:hlinkClick r:id="" action="ppaction://media"/>
            <a:extLst>
              <a:ext uri="{FF2B5EF4-FFF2-40B4-BE49-F238E27FC236}">
                <a16:creationId xmlns:a16="http://schemas.microsoft.com/office/drawing/2014/main" id="{D0D90505-A951-423E-BA14-E8BA2BE397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
        <p:nvSpPr>
          <p:cNvPr id="10" name="Text Box 2">
            <a:extLst>
              <a:ext uri="{FF2B5EF4-FFF2-40B4-BE49-F238E27FC236}">
                <a16:creationId xmlns:a16="http://schemas.microsoft.com/office/drawing/2014/main" id="{92CD43F2-2AB9-41AC-B75B-74D36ECDF365}"/>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40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4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77BCF-EDC2-4774-B981-AB11A71771DC}"/>
              </a:ext>
            </a:extLst>
          </p:cNvPr>
          <p:cNvSpPr>
            <a:spLocks noGrp="1"/>
          </p:cNvSpPr>
          <p:nvPr>
            <p:ph type="title"/>
          </p:nvPr>
        </p:nvSpPr>
        <p:spPr>
          <a:xfrm>
            <a:off x="838200" y="633282"/>
            <a:ext cx="4019550" cy="659978"/>
          </a:xfrm>
        </p:spPr>
        <p:txBody>
          <a:bodyPr/>
          <a:lstStyle/>
          <a:p>
            <a:r>
              <a:rPr lang="en-AU"/>
              <a:t>How did you go? </a:t>
            </a:r>
            <a:br>
              <a:rPr lang="en-AU"/>
            </a:br>
            <a:endParaRPr lang="en-AU"/>
          </a:p>
        </p:txBody>
      </p:sp>
      <p:sp>
        <p:nvSpPr>
          <p:cNvPr id="4" name="Text Box 2">
            <a:extLst>
              <a:ext uri="{FF2B5EF4-FFF2-40B4-BE49-F238E27FC236}">
                <a16:creationId xmlns:a16="http://schemas.microsoft.com/office/drawing/2014/main" id="{6078E163-AD20-4142-844A-9E5D61698B04}"/>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6" name="Rounded Rectangle 8">
            <a:extLst>
              <a:ext uri="{FF2B5EF4-FFF2-40B4-BE49-F238E27FC236}">
                <a16:creationId xmlns:a16="http://schemas.microsoft.com/office/drawing/2014/main" id="{D53A0801-0A12-4F39-963B-A13573B648BD}"/>
              </a:ext>
            </a:extLst>
          </p:cNvPr>
          <p:cNvSpPr/>
          <p:nvPr/>
        </p:nvSpPr>
        <p:spPr>
          <a:xfrm>
            <a:off x="915521" y="1832704"/>
            <a:ext cx="10360958" cy="17505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ounded Rectangle 10">
            <a:extLst>
              <a:ext uri="{FF2B5EF4-FFF2-40B4-BE49-F238E27FC236}">
                <a16:creationId xmlns:a16="http://schemas.microsoft.com/office/drawing/2014/main" id="{732D03DA-0C2F-4CC6-88AC-5FB87DA44216}"/>
              </a:ext>
            </a:extLst>
          </p:cNvPr>
          <p:cNvSpPr/>
          <p:nvPr/>
        </p:nvSpPr>
        <p:spPr>
          <a:xfrm>
            <a:off x="915521" y="4213508"/>
            <a:ext cx="10283638" cy="17037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878E92D0-4E1F-44D7-A009-0AAE63332A7F}"/>
              </a:ext>
            </a:extLst>
          </p:cNvPr>
          <p:cNvSpPr/>
          <p:nvPr/>
        </p:nvSpPr>
        <p:spPr>
          <a:xfrm>
            <a:off x="1303805" y="2227287"/>
            <a:ext cx="6096000" cy="461665"/>
          </a:xfrm>
          <a:prstGeom prst="rect">
            <a:avLst/>
          </a:prstGeom>
        </p:spPr>
        <p:txBody>
          <a:bodyPr>
            <a:spAutoFit/>
          </a:bodyPr>
          <a:lstStyle/>
          <a:p>
            <a:r>
              <a:rPr lang="en-AU" sz="2400"/>
              <a:t>Maureen </a:t>
            </a:r>
          </a:p>
        </p:txBody>
      </p:sp>
      <p:sp>
        <p:nvSpPr>
          <p:cNvPr id="9" name="Rectangle 8">
            <a:extLst>
              <a:ext uri="{FF2B5EF4-FFF2-40B4-BE49-F238E27FC236}">
                <a16:creationId xmlns:a16="http://schemas.microsoft.com/office/drawing/2014/main" id="{B54BF5C4-9485-4E7A-8E80-8FBCEA04DD41}"/>
              </a:ext>
            </a:extLst>
          </p:cNvPr>
          <p:cNvSpPr/>
          <p:nvPr/>
        </p:nvSpPr>
        <p:spPr>
          <a:xfrm>
            <a:off x="1256179" y="2616953"/>
            <a:ext cx="7260290" cy="830997"/>
          </a:xfrm>
          <a:prstGeom prst="rect">
            <a:avLst/>
          </a:prstGeom>
        </p:spPr>
        <p:txBody>
          <a:bodyPr wrap="square" lIns="91440" tIns="45720" rIns="91440" bIns="45720" anchor="t">
            <a:spAutoFit/>
          </a:bodyPr>
          <a:lstStyle/>
          <a:p>
            <a:r>
              <a:rPr lang="en-AU" sz="2400">
                <a:highlight>
                  <a:srgbClr val="FFFF00"/>
                </a:highlight>
              </a:rPr>
              <a:t>‘Many, ugly and noisy wind farms spoiling our precious and beautiful </a:t>
            </a:r>
            <a:r>
              <a:rPr lang="en-AU" sz="2400"/>
              <a:t>South Australian coastline.’</a:t>
            </a:r>
          </a:p>
        </p:txBody>
      </p:sp>
      <p:sp>
        <p:nvSpPr>
          <p:cNvPr id="12" name="Rectangle 11">
            <a:extLst>
              <a:ext uri="{FF2B5EF4-FFF2-40B4-BE49-F238E27FC236}">
                <a16:creationId xmlns:a16="http://schemas.microsoft.com/office/drawing/2014/main" id="{A7A64DEA-483B-4AE4-9DB2-FBBE7DA302BC}"/>
              </a:ext>
            </a:extLst>
          </p:cNvPr>
          <p:cNvSpPr/>
          <p:nvPr/>
        </p:nvSpPr>
        <p:spPr>
          <a:xfrm>
            <a:off x="1237722" y="4752293"/>
            <a:ext cx="7357781" cy="1200329"/>
          </a:xfrm>
          <a:prstGeom prst="rect">
            <a:avLst/>
          </a:prstGeom>
        </p:spPr>
        <p:txBody>
          <a:bodyPr wrap="square">
            <a:spAutoFit/>
          </a:bodyPr>
          <a:lstStyle/>
          <a:p>
            <a:r>
              <a:rPr lang="en-AU" sz="2400"/>
              <a:t>‘Wind farms are a</a:t>
            </a:r>
            <a:r>
              <a:rPr lang="en-AU" sz="2400">
                <a:highlight>
                  <a:srgbClr val="FFFF00"/>
                </a:highlight>
              </a:rPr>
              <a:t> vital </a:t>
            </a:r>
            <a:r>
              <a:rPr lang="en-AU" sz="2400"/>
              <a:t>energy resource that </a:t>
            </a:r>
            <a:r>
              <a:rPr lang="en-AU" sz="2400">
                <a:highlight>
                  <a:srgbClr val="FFFF00"/>
                </a:highlight>
              </a:rPr>
              <a:t>allow us to build for a sustainable future, using our natural environment.’</a:t>
            </a:r>
          </a:p>
        </p:txBody>
      </p:sp>
      <p:sp>
        <p:nvSpPr>
          <p:cNvPr id="14" name="Rectangle 13">
            <a:extLst>
              <a:ext uri="{FF2B5EF4-FFF2-40B4-BE49-F238E27FC236}">
                <a16:creationId xmlns:a16="http://schemas.microsoft.com/office/drawing/2014/main" id="{D53AE72C-E5A2-48F7-B5CE-D4F6D7985641}"/>
              </a:ext>
            </a:extLst>
          </p:cNvPr>
          <p:cNvSpPr/>
          <p:nvPr/>
        </p:nvSpPr>
        <p:spPr>
          <a:xfrm>
            <a:off x="1303804" y="4456262"/>
            <a:ext cx="1544171" cy="461665"/>
          </a:xfrm>
          <a:prstGeom prst="rect">
            <a:avLst/>
          </a:prstGeom>
        </p:spPr>
        <p:txBody>
          <a:bodyPr wrap="square">
            <a:spAutoFit/>
          </a:bodyPr>
          <a:lstStyle/>
          <a:p>
            <a:r>
              <a:rPr lang="en-AU" sz="2400"/>
              <a:t>Arthur</a:t>
            </a:r>
          </a:p>
        </p:txBody>
      </p:sp>
      <p:pic>
        <p:nvPicPr>
          <p:cNvPr id="16" name="Picture 6" descr="Clean Energy, Power, Wind, Renewables">
            <a:extLst>
              <a:ext uri="{FF2B5EF4-FFF2-40B4-BE49-F238E27FC236}">
                <a16:creationId xmlns:a16="http://schemas.microsoft.com/office/drawing/2014/main" id="{C966F589-447E-4FBA-B249-D93F94A44D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0286" y="1980294"/>
            <a:ext cx="2104739" cy="14031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Windfarm, Wind, Turbines, Renewables">
            <a:extLst>
              <a:ext uri="{FF2B5EF4-FFF2-40B4-BE49-F238E27FC236}">
                <a16:creationId xmlns:a16="http://schemas.microsoft.com/office/drawing/2014/main" id="{3D12C034-6E7D-4722-BCF6-A82ACF05AD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0286" y="4363893"/>
            <a:ext cx="2084109" cy="138940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D74AEB0-79E1-482F-AAC6-9FDA6327E32D}"/>
              </a:ext>
            </a:extLst>
          </p:cNvPr>
          <p:cNvSpPr txBox="1"/>
          <p:nvPr/>
        </p:nvSpPr>
        <p:spPr>
          <a:xfrm>
            <a:off x="8857127" y="3375646"/>
            <a:ext cx="2035363" cy="215444"/>
          </a:xfrm>
          <a:prstGeom prst="rect">
            <a:avLst/>
          </a:prstGeom>
          <a:noFill/>
        </p:spPr>
        <p:txBody>
          <a:bodyPr wrap="square" rtlCol="0">
            <a:spAutoFit/>
          </a:bodyPr>
          <a:lstStyle/>
          <a:p>
            <a:r>
              <a:rPr lang="en-AU" sz="800">
                <a:solidFill>
                  <a:schemeClr val="accent5"/>
                </a:solidFill>
              </a:rPr>
              <a:t>Source: Pixabay.com</a:t>
            </a:r>
          </a:p>
        </p:txBody>
      </p:sp>
      <p:sp>
        <p:nvSpPr>
          <p:cNvPr id="21" name="TextBox 20">
            <a:extLst>
              <a:ext uri="{FF2B5EF4-FFF2-40B4-BE49-F238E27FC236}">
                <a16:creationId xmlns:a16="http://schemas.microsoft.com/office/drawing/2014/main" id="{7A778231-65C3-4E0C-9C51-8019A1F187FA}"/>
              </a:ext>
            </a:extLst>
          </p:cNvPr>
          <p:cNvSpPr txBox="1"/>
          <p:nvPr/>
        </p:nvSpPr>
        <p:spPr>
          <a:xfrm>
            <a:off x="8815785" y="5723869"/>
            <a:ext cx="2035363" cy="215444"/>
          </a:xfrm>
          <a:prstGeom prst="rect">
            <a:avLst/>
          </a:prstGeom>
          <a:noFill/>
        </p:spPr>
        <p:txBody>
          <a:bodyPr wrap="square" rtlCol="0">
            <a:spAutoFit/>
          </a:bodyPr>
          <a:lstStyle/>
          <a:p>
            <a:r>
              <a:rPr lang="en-AU" sz="800">
                <a:solidFill>
                  <a:schemeClr val="accent5"/>
                </a:solidFill>
              </a:rPr>
              <a:t>Source: Pixabay.com</a:t>
            </a:r>
          </a:p>
        </p:txBody>
      </p:sp>
      <p:sp>
        <p:nvSpPr>
          <p:cNvPr id="10" name="Arrow: Down 9">
            <a:extLst>
              <a:ext uri="{FF2B5EF4-FFF2-40B4-BE49-F238E27FC236}">
                <a16:creationId xmlns:a16="http://schemas.microsoft.com/office/drawing/2014/main" id="{7A3364F4-94F0-46CE-8C6A-DF37F783B4AF}"/>
              </a:ext>
            </a:extLst>
          </p:cNvPr>
          <p:cNvSpPr/>
          <p:nvPr/>
        </p:nvSpPr>
        <p:spPr>
          <a:xfrm>
            <a:off x="4798886" y="2270108"/>
            <a:ext cx="117727" cy="270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E722E762-9C45-4C14-8013-46422EDAD57F}"/>
              </a:ext>
            </a:extLst>
          </p:cNvPr>
          <p:cNvSpPr txBox="1"/>
          <p:nvPr/>
        </p:nvSpPr>
        <p:spPr>
          <a:xfrm>
            <a:off x="873993" y="1254445"/>
            <a:ext cx="9972675" cy="1015663"/>
          </a:xfrm>
          <a:prstGeom prst="rect">
            <a:avLst/>
          </a:prstGeom>
          <a:solidFill>
            <a:schemeClr val="accent2"/>
          </a:solidFill>
        </p:spPr>
        <p:txBody>
          <a:bodyPr wrap="square" rtlCol="0">
            <a:spAutoFit/>
          </a:bodyPr>
          <a:lstStyle/>
          <a:p>
            <a:r>
              <a:rPr lang="en-AU" sz="2000">
                <a:solidFill>
                  <a:schemeClr val="bg1"/>
                </a:solidFill>
              </a:rPr>
              <a:t>Maureen’s point of view on wind farms is negative. The image and emotive language choices such as the words, </a:t>
            </a:r>
            <a:r>
              <a:rPr lang="en-AU" sz="2000" i="1">
                <a:solidFill>
                  <a:schemeClr val="bg1"/>
                </a:solidFill>
              </a:rPr>
              <a:t>ugly, noisy and spoiling </a:t>
            </a:r>
            <a:r>
              <a:rPr lang="en-AU" sz="2000">
                <a:solidFill>
                  <a:schemeClr val="bg1"/>
                </a:solidFill>
              </a:rPr>
              <a:t>is evidence of this. The positive words such as </a:t>
            </a:r>
            <a:r>
              <a:rPr lang="en-AU" sz="2000" i="1">
                <a:solidFill>
                  <a:schemeClr val="bg1"/>
                </a:solidFill>
              </a:rPr>
              <a:t>precious </a:t>
            </a:r>
            <a:r>
              <a:rPr lang="en-AU" sz="2000">
                <a:solidFill>
                  <a:schemeClr val="bg1"/>
                </a:solidFill>
              </a:rPr>
              <a:t>and</a:t>
            </a:r>
            <a:r>
              <a:rPr lang="en-AU" sz="2000" i="1">
                <a:solidFill>
                  <a:schemeClr val="bg1"/>
                </a:solidFill>
              </a:rPr>
              <a:t> beautiful </a:t>
            </a:r>
            <a:r>
              <a:rPr lang="en-AU" sz="2000">
                <a:solidFill>
                  <a:schemeClr val="bg1"/>
                </a:solidFill>
              </a:rPr>
              <a:t>persuade the reader that the coastline is worth protecting.</a:t>
            </a:r>
          </a:p>
        </p:txBody>
      </p:sp>
      <p:sp>
        <p:nvSpPr>
          <p:cNvPr id="26" name="TextBox 25">
            <a:extLst>
              <a:ext uri="{FF2B5EF4-FFF2-40B4-BE49-F238E27FC236}">
                <a16:creationId xmlns:a16="http://schemas.microsoft.com/office/drawing/2014/main" id="{3ABBB65C-4F82-431F-8763-FC8F581102AB}"/>
              </a:ext>
            </a:extLst>
          </p:cNvPr>
          <p:cNvSpPr txBox="1"/>
          <p:nvPr/>
        </p:nvSpPr>
        <p:spPr>
          <a:xfrm>
            <a:off x="915522" y="3526563"/>
            <a:ext cx="9931146" cy="1015663"/>
          </a:xfrm>
          <a:prstGeom prst="rect">
            <a:avLst/>
          </a:prstGeom>
          <a:solidFill>
            <a:schemeClr val="accent2"/>
          </a:solidFill>
        </p:spPr>
        <p:txBody>
          <a:bodyPr wrap="square" rtlCol="0">
            <a:spAutoFit/>
          </a:bodyPr>
          <a:lstStyle/>
          <a:p>
            <a:r>
              <a:rPr lang="en-AU" sz="2000">
                <a:solidFill>
                  <a:schemeClr val="bg1"/>
                </a:solidFill>
              </a:rPr>
              <a:t>Arthur’s point of view on wind farms is positive. He uses a brighter image and the word </a:t>
            </a:r>
            <a:r>
              <a:rPr lang="en-AU" sz="2000" i="1">
                <a:solidFill>
                  <a:schemeClr val="bg1"/>
                </a:solidFill>
              </a:rPr>
              <a:t>vital</a:t>
            </a:r>
            <a:r>
              <a:rPr lang="en-AU" sz="2000">
                <a:solidFill>
                  <a:schemeClr val="bg1"/>
                </a:solidFill>
              </a:rPr>
              <a:t> which builds a sense of urgency</a:t>
            </a:r>
            <a:r>
              <a:rPr lang="en-AU" sz="2000" i="1">
                <a:solidFill>
                  <a:schemeClr val="bg1"/>
                </a:solidFill>
              </a:rPr>
              <a:t> </a:t>
            </a:r>
            <a:r>
              <a:rPr lang="en-AU" sz="2000">
                <a:solidFill>
                  <a:schemeClr val="bg1"/>
                </a:solidFill>
              </a:rPr>
              <a:t>and</a:t>
            </a:r>
            <a:r>
              <a:rPr lang="en-AU" sz="2000" i="1">
                <a:solidFill>
                  <a:schemeClr val="bg1"/>
                </a:solidFill>
              </a:rPr>
              <a:t> </a:t>
            </a:r>
            <a:r>
              <a:rPr lang="en-AU" sz="2000">
                <a:solidFill>
                  <a:schemeClr val="bg1"/>
                </a:solidFill>
              </a:rPr>
              <a:t>to persuade the reader to agree with him. He also states a positive long term purpose of wind farms.</a:t>
            </a:r>
          </a:p>
        </p:txBody>
      </p:sp>
      <p:sp>
        <p:nvSpPr>
          <p:cNvPr id="27" name="Arrow: Down 26">
            <a:extLst>
              <a:ext uri="{FF2B5EF4-FFF2-40B4-BE49-F238E27FC236}">
                <a16:creationId xmlns:a16="http://schemas.microsoft.com/office/drawing/2014/main" id="{958E9422-A90C-4E78-827A-8D9E6A237138}"/>
              </a:ext>
            </a:extLst>
          </p:cNvPr>
          <p:cNvSpPr/>
          <p:nvPr/>
        </p:nvSpPr>
        <p:spPr>
          <a:xfrm>
            <a:off x="4798886" y="4528155"/>
            <a:ext cx="117727" cy="2298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Arrow: Down 29">
            <a:extLst>
              <a:ext uri="{FF2B5EF4-FFF2-40B4-BE49-F238E27FC236}">
                <a16:creationId xmlns:a16="http://schemas.microsoft.com/office/drawing/2014/main" id="{D69B85CA-4B72-4F34-9194-B57F87296748}"/>
              </a:ext>
            </a:extLst>
          </p:cNvPr>
          <p:cNvSpPr/>
          <p:nvPr/>
        </p:nvSpPr>
        <p:spPr>
          <a:xfrm rot="17867650">
            <a:off x="8620618" y="2232234"/>
            <a:ext cx="117727" cy="3030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Arrow: Down 30">
            <a:extLst>
              <a:ext uri="{FF2B5EF4-FFF2-40B4-BE49-F238E27FC236}">
                <a16:creationId xmlns:a16="http://schemas.microsoft.com/office/drawing/2014/main" id="{35EBBE78-347F-46E7-8011-ECD9A3FCBDD7}"/>
              </a:ext>
            </a:extLst>
          </p:cNvPr>
          <p:cNvSpPr/>
          <p:nvPr/>
        </p:nvSpPr>
        <p:spPr>
          <a:xfrm rot="17867650">
            <a:off x="8636773" y="4513429"/>
            <a:ext cx="117727" cy="3030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Recorded Sound">
            <a:hlinkClick r:id="" action="ppaction://media"/>
            <a:extLst>
              <a:ext uri="{FF2B5EF4-FFF2-40B4-BE49-F238E27FC236}">
                <a16:creationId xmlns:a16="http://schemas.microsoft.com/office/drawing/2014/main" id="{D0A39C3C-80A1-447F-9DA7-50E8B1FBE0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34839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8D4E-49EB-42F3-9907-E4C9A930E0F1}"/>
              </a:ext>
            </a:extLst>
          </p:cNvPr>
          <p:cNvSpPr>
            <a:spLocks noGrp="1"/>
          </p:cNvSpPr>
          <p:nvPr>
            <p:ph type="title"/>
          </p:nvPr>
        </p:nvSpPr>
        <p:spPr>
          <a:xfrm>
            <a:off x="838200" y="177563"/>
            <a:ext cx="10515600" cy="515380"/>
          </a:xfrm>
        </p:spPr>
        <p:txBody>
          <a:bodyPr>
            <a:normAutofit fontScale="90000"/>
          </a:bodyPr>
          <a:lstStyle/>
          <a:p>
            <a:br>
              <a:rPr lang="en-AU" sz="4400">
                <a:latin typeface="+mn-lt"/>
              </a:rPr>
            </a:br>
            <a:r>
              <a:rPr lang="en-AU" sz="4400">
                <a:latin typeface="+mn-lt"/>
              </a:rPr>
              <a:t>Two different points of view</a:t>
            </a:r>
            <a:endParaRPr lang="en-AU" sz="4400"/>
          </a:p>
        </p:txBody>
      </p:sp>
      <p:sp>
        <p:nvSpPr>
          <p:cNvPr id="4" name="Rectangle 3">
            <a:extLst>
              <a:ext uri="{FF2B5EF4-FFF2-40B4-BE49-F238E27FC236}">
                <a16:creationId xmlns:a16="http://schemas.microsoft.com/office/drawing/2014/main" id="{245BD81D-61D6-4416-B89A-F09C742E8E5F}"/>
              </a:ext>
            </a:extLst>
          </p:cNvPr>
          <p:cNvSpPr/>
          <p:nvPr/>
        </p:nvSpPr>
        <p:spPr>
          <a:xfrm>
            <a:off x="1583185" y="2342488"/>
            <a:ext cx="6669946" cy="830997"/>
          </a:xfrm>
          <a:prstGeom prst="rect">
            <a:avLst/>
          </a:prstGeom>
        </p:spPr>
        <p:txBody>
          <a:bodyPr wrap="square">
            <a:spAutoFit/>
          </a:bodyPr>
          <a:lstStyle/>
          <a:p>
            <a:r>
              <a:rPr lang="en-AU" sz="2400"/>
              <a:t>‘Sadly, many tiny, defenceless rabbits have been removed by a cruel and heartless council.’</a:t>
            </a:r>
          </a:p>
        </p:txBody>
      </p:sp>
      <p:sp>
        <p:nvSpPr>
          <p:cNvPr id="5" name="Rectangle 4">
            <a:extLst>
              <a:ext uri="{FF2B5EF4-FFF2-40B4-BE49-F238E27FC236}">
                <a16:creationId xmlns:a16="http://schemas.microsoft.com/office/drawing/2014/main" id="{40D28A0A-CE6A-4D03-BFEC-B65CC0DA02AE}"/>
              </a:ext>
            </a:extLst>
          </p:cNvPr>
          <p:cNvSpPr/>
          <p:nvPr/>
        </p:nvSpPr>
        <p:spPr>
          <a:xfrm>
            <a:off x="1583185" y="4508683"/>
            <a:ext cx="6854169" cy="1200329"/>
          </a:xfrm>
          <a:prstGeom prst="rect">
            <a:avLst/>
          </a:prstGeom>
        </p:spPr>
        <p:txBody>
          <a:bodyPr wrap="square">
            <a:spAutoFit/>
          </a:bodyPr>
          <a:lstStyle/>
          <a:p>
            <a:r>
              <a:rPr lang="en-AU" sz="2400"/>
              <a:t>‘The local council recently carried out a rabbit removal program to avoid environmental problems caused by an overpopulation of rabbits.’</a:t>
            </a:r>
          </a:p>
        </p:txBody>
      </p:sp>
      <p:sp>
        <p:nvSpPr>
          <p:cNvPr id="6" name="Rounded Rectangle 8">
            <a:extLst>
              <a:ext uri="{FF2B5EF4-FFF2-40B4-BE49-F238E27FC236}">
                <a16:creationId xmlns:a16="http://schemas.microsoft.com/office/drawing/2014/main" id="{688E4201-3BC5-4BE5-91EC-75B01659524B}"/>
              </a:ext>
            </a:extLst>
          </p:cNvPr>
          <p:cNvSpPr/>
          <p:nvPr/>
        </p:nvSpPr>
        <p:spPr>
          <a:xfrm>
            <a:off x="996593" y="1807733"/>
            <a:ext cx="9945064" cy="17851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ounded Rectangle 10">
            <a:extLst>
              <a:ext uri="{FF2B5EF4-FFF2-40B4-BE49-F238E27FC236}">
                <a16:creationId xmlns:a16="http://schemas.microsoft.com/office/drawing/2014/main" id="{BD67E7AD-744F-420A-9C3B-6DCB182ABB0B}"/>
              </a:ext>
            </a:extLst>
          </p:cNvPr>
          <p:cNvSpPr/>
          <p:nvPr/>
        </p:nvSpPr>
        <p:spPr>
          <a:xfrm>
            <a:off x="996591" y="3826042"/>
            <a:ext cx="9945065" cy="19262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75D67E73-2A95-411E-89A0-F2555E88F7FB}"/>
              </a:ext>
            </a:extLst>
          </p:cNvPr>
          <p:cNvSpPr/>
          <p:nvPr/>
        </p:nvSpPr>
        <p:spPr>
          <a:xfrm>
            <a:off x="1583185" y="1819921"/>
            <a:ext cx="5592388" cy="461665"/>
          </a:xfrm>
          <a:prstGeom prst="rect">
            <a:avLst/>
          </a:prstGeom>
        </p:spPr>
        <p:txBody>
          <a:bodyPr wrap="square">
            <a:spAutoFit/>
          </a:bodyPr>
          <a:lstStyle/>
          <a:p>
            <a:r>
              <a:rPr lang="en-AU" sz="2400"/>
              <a:t>Jane </a:t>
            </a:r>
          </a:p>
        </p:txBody>
      </p:sp>
      <p:sp>
        <p:nvSpPr>
          <p:cNvPr id="9" name="Rectangle 8">
            <a:extLst>
              <a:ext uri="{FF2B5EF4-FFF2-40B4-BE49-F238E27FC236}">
                <a16:creationId xmlns:a16="http://schemas.microsoft.com/office/drawing/2014/main" id="{2B9C0BD5-17A0-4A51-BDC7-45D305FB0340}"/>
              </a:ext>
            </a:extLst>
          </p:cNvPr>
          <p:cNvSpPr/>
          <p:nvPr/>
        </p:nvSpPr>
        <p:spPr>
          <a:xfrm>
            <a:off x="1583185" y="4059967"/>
            <a:ext cx="1544171" cy="461665"/>
          </a:xfrm>
          <a:prstGeom prst="rect">
            <a:avLst/>
          </a:prstGeom>
        </p:spPr>
        <p:txBody>
          <a:bodyPr wrap="square">
            <a:spAutoFit/>
          </a:bodyPr>
          <a:lstStyle/>
          <a:p>
            <a:r>
              <a:rPr lang="en-AU" sz="2400"/>
              <a:t>John </a:t>
            </a:r>
          </a:p>
        </p:txBody>
      </p:sp>
      <p:sp>
        <p:nvSpPr>
          <p:cNvPr id="16" name="Text Box 2">
            <a:extLst>
              <a:ext uri="{FF2B5EF4-FFF2-40B4-BE49-F238E27FC236}">
                <a16:creationId xmlns:a16="http://schemas.microsoft.com/office/drawing/2014/main" id="{33EA7251-7C9B-4561-A70A-0750D961803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2050" name="Picture 2" descr="Bunny, Rabbit, Spring, Baby Bunny, Baby Rabbit, Easter">
            <a:extLst>
              <a:ext uri="{FF2B5EF4-FFF2-40B4-BE49-F238E27FC236}">
                <a16:creationId xmlns:a16="http://schemas.microsoft.com/office/drawing/2014/main" id="{410A0D01-4C84-4CA8-91C3-E5B338A3E7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7132" y="1925667"/>
            <a:ext cx="2471683" cy="13903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8D647B1-8297-415E-A67D-9CD2011AFB1C}"/>
              </a:ext>
            </a:extLst>
          </p:cNvPr>
          <p:cNvSpPr txBox="1"/>
          <p:nvPr/>
        </p:nvSpPr>
        <p:spPr>
          <a:xfrm>
            <a:off x="8055034" y="3346693"/>
            <a:ext cx="2035363" cy="215444"/>
          </a:xfrm>
          <a:prstGeom prst="rect">
            <a:avLst/>
          </a:prstGeom>
          <a:noFill/>
        </p:spPr>
        <p:txBody>
          <a:bodyPr wrap="square" rtlCol="0">
            <a:spAutoFit/>
          </a:bodyPr>
          <a:lstStyle/>
          <a:p>
            <a:r>
              <a:rPr lang="en-AU" sz="800">
                <a:solidFill>
                  <a:schemeClr val="accent5"/>
                </a:solidFill>
              </a:rPr>
              <a:t>Source: Pixabay.com</a:t>
            </a:r>
          </a:p>
        </p:txBody>
      </p:sp>
      <p:pic>
        <p:nvPicPr>
          <p:cNvPr id="1026" name="Picture 2">
            <a:extLst>
              <a:ext uri="{FF2B5EF4-FFF2-40B4-BE49-F238E27FC236}">
                <a16:creationId xmlns:a16="http://schemas.microsoft.com/office/drawing/2014/main" id="{5751FC91-4004-4023-AD54-34C7A9949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7132" y="3990291"/>
            <a:ext cx="2471683" cy="13830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FC929D9-C955-4C23-BA03-D9DDB7068A8C}"/>
              </a:ext>
            </a:extLst>
          </p:cNvPr>
          <p:cNvSpPr txBox="1"/>
          <p:nvPr/>
        </p:nvSpPr>
        <p:spPr>
          <a:xfrm>
            <a:off x="8089997" y="5373384"/>
            <a:ext cx="1646434" cy="215444"/>
          </a:xfrm>
          <a:prstGeom prst="rect">
            <a:avLst/>
          </a:prstGeom>
          <a:noFill/>
        </p:spPr>
        <p:txBody>
          <a:bodyPr wrap="square">
            <a:spAutoFit/>
          </a:bodyPr>
          <a:lstStyle/>
          <a:p>
            <a:r>
              <a:rPr lang="en-AU" sz="800">
                <a:solidFill>
                  <a:schemeClr val="accent5"/>
                </a:solidFill>
                <a:effectLst/>
              </a:rPr>
              <a:t>Source: Unsplash.com</a:t>
            </a:r>
          </a:p>
        </p:txBody>
      </p:sp>
      <p:pic>
        <p:nvPicPr>
          <p:cNvPr id="10" name="Recorded Sound">
            <a:hlinkClick r:id="" action="ppaction://media"/>
            <a:extLst>
              <a:ext uri="{FF2B5EF4-FFF2-40B4-BE49-F238E27FC236}">
                <a16:creationId xmlns:a16="http://schemas.microsoft.com/office/drawing/2014/main" id="{B8E7F35F-B0E6-42FE-985A-96417E6A4B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86541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6">
            <a:extLst>
              <a:ext uri="{FF2B5EF4-FFF2-40B4-BE49-F238E27FC236}">
                <a16:creationId xmlns:a16="http://schemas.microsoft.com/office/drawing/2014/main" id="{113DBDA1-CA19-4FF4-824D-33BFF6F162AE}"/>
              </a:ext>
            </a:extLst>
          </p:cNvPr>
          <p:cNvSpPr/>
          <p:nvPr/>
        </p:nvSpPr>
        <p:spPr>
          <a:xfrm>
            <a:off x="6690127" y="2991299"/>
            <a:ext cx="4456253" cy="291177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127872 w 2838450"/>
              <a:gd name="connsiteY0" fmla="*/ 2466088 h 1955800"/>
              <a:gd name="connsiteX1" fmla="*/ -182200 w 2838450"/>
              <a:gd name="connsiteY1" fmla="*/ 2520416 h 1955800"/>
              <a:gd name="connsiteX2" fmla="*/ -236528 w 2838450"/>
              <a:gd name="connsiteY2" fmla="*/ 2466088 h 1955800"/>
              <a:gd name="connsiteX3" fmla="*/ -182200 w 2838450"/>
              <a:gd name="connsiteY3" fmla="*/ 2411760 h 1955800"/>
              <a:gd name="connsiteX4" fmla="*/ -127872 w 2838450"/>
              <a:gd name="connsiteY4" fmla="*/ 2466088 h 1955800"/>
              <a:gd name="connsiteX0" fmla="*/ 151967 w 2838450"/>
              <a:gd name="connsiteY0" fmla="*/ 2256522 h 1955800"/>
              <a:gd name="connsiteX1" fmla="*/ 43311 w 2838450"/>
              <a:gd name="connsiteY1" fmla="*/ 2365178 h 1955800"/>
              <a:gd name="connsiteX2" fmla="*/ -65345 w 2838450"/>
              <a:gd name="connsiteY2" fmla="*/ 2256522 h 1955800"/>
              <a:gd name="connsiteX3" fmla="*/ 43311 w 2838450"/>
              <a:gd name="connsiteY3" fmla="*/ 2147866 h 1955800"/>
              <a:gd name="connsiteX4" fmla="*/ 151967 w 2838450"/>
              <a:gd name="connsiteY4" fmla="*/ 2256522 h 1955800"/>
              <a:gd name="connsiteX0" fmla="*/ 511400 w 2838450"/>
              <a:gd name="connsiteY0" fmla="*/ 1972991 h 1955800"/>
              <a:gd name="connsiteX1" fmla="*/ 348417 w 2838450"/>
              <a:gd name="connsiteY1" fmla="*/ 2135974 h 1955800"/>
              <a:gd name="connsiteX2" fmla="*/ 185434 w 2838450"/>
              <a:gd name="connsiteY2" fmla="*/ 1972991 h 1955800"/>
              <a:gd name="connsiteX3" fmla="*/ 348417 w 2838450"/>
              <a:gd name="connsiteY3" fmla="*/ 1810008 h 1955800"/>
              <a:gd name="connsiteX4" fmla="*/ 511400 w 2838450"/>
              <a:gd name="connsiteY4" fmla="*/ 1972991 h 19558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7729 w 46820"/>
              <a:gd name="connsiteY8" fmla="*/ 22813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5398 w 46820"/>
              <a:gd name="connsiteY8" fmla="*/ 15213 h 55530"/>
              <a:gd name="connsiteX9" fmla="*/ 43950 w 46820"/>
              <a:gd name="connsiteY9" fmla="*/ 17889 h 55530"/>
              <a:gd name="connsiteX10" fmla="*/ 41924 w 46820"/>
              <a:gd name="connsiteY10" fmla="*/ 5285 h 55530"/>
              <a:gd name="connsiteX11" fmla="*/ 42000 w 46820"/>
              <a:gd name="connsiteY11" fmla="*/ 6549 h 55530"/>
              <a:gd name="connsiteX12" fmla="*/ 32678 w 46820"/>
              <a:gd name="connsiteY12" fmla="*/ 3811 h 55530"/>
              <a:gd name="connsiteX13" fmla="*/ 33420 w 46820"/>
              <a:gd name="connsiteY13" fmla="*/ 2199 h 55530"/>
              <a:gd name="connsiteX14" fmla="*/ 25741 w 46820"/>
              <a:gd name="connsiteY14" fmla="*/ 4579 h 55530"/>
              <a:gd name="connsiteX15" fmla="*/ 26100 w 46820"/>
              <a:gd name="connsiteY15" fmla="*/ 3189 h 55530"/>
              <a:gd name="connsiteX16" fmla="*/ 17600 w 46820"/>
              <a:gd name="connsiteY16" fmla="*/ 5051 h 55530"/>
              <a:gd name="connsiteX17" fmla="*/ 18900 w 46820"/>
              <a:gd name="connsiteY17" fmla="*/ 6399 h 55530"/>
              <a:gd name="connsiteX18" fmla="*/ 7727 w 46820"/>
              <a:gd name="connsiteY18" fmla="*/ 15648 h 55530"/>
              <a:gd name="connsiteX19" fmla="*/ 7500 w 46820"/>
              <a:gd name="connsiteY1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1924 w 46820"/>
              <a:gd name="connsiteY8" fmla="*/ 5285 h 55530"/>
              <a:gd name="connsiteX9" fmla="*/ 42000 w 46820"/>
              <a:gd name="connsiteY9" fmla="*/ 6549 h 55530"/>
              <a:gd name="connsiteX10" fmla="*/ 32678 w 46820"/>
              <a:gd name="connsiteY10" fmla="*/ 3811 h 55530"/>
              <a:gd name="connsiteX11" fmla="*/ 33420 w 46820"/>
              <a:gd name="connsiteY11" fmla="*/ 2199 h 55530"/>
              <a:gd name="connsiteX12" fmla="*/ 25741 w 46820"/>
              <a:gd name="connsiteY12" fmla="*/ 4579 h 55530"/>
              <a:gd name="connsiteX13" fmla="*/ 26100 w 46820"/>
              <a:gd name="connsiteY13" fmla="*/ 3189 h 55530"/>
              <a:gd name="connsiteX14" fmla="*/ 17600 w 46820"/>
              <a:gd name="connsiteY14" fmla="*/ 5051 h 55530"/>
              <a:gd name="connsiteX15" fmla="*/ 18900 w 46820"/>
              <a:gd name="connsiteY15" fmla="*/ 6399 h 55530"/>
              <a:gd name="connsiteX16" fmla="*/ 7727 w 46820"/>
              <a:gd name="connsiteY16" fmla="*/ 15648 h 55530"/>
              <a:gd name="connsiteX17" fmla="*/ 7500 w 46820"/>
              <a:gd name="connsiteY1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17600 w 46820"/>
              <a:gd name="connsiteY12" fmla="*/ 5051 h 55530"/>
              <a:gd name="connsiteX13" fmla="*/ 18900 w 46820"/>
              <a:gd name="connsiteY13" fmla="*/ 6399 h 55530"/>
              <a:gd name="connsiteX14" fmla="*/ 7727 w 46820"/>
              <a:gd name="connsiteY14" fmla="*/ 15648 h 55530"/>
              <a:gd name="connsiteX15" fmla="*/ 7500 w 46820"/>
              <a:gd name="connsiteY1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7727 w 46820"/>
              <a:gd name="connsiteY12" fmla="*/ 15648 h 55530"/>
              <a:gd name="connsiteX13" fmla="*/ 7500 w 46820"/>
              <a:gd name="connsiteY1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25741 w 46820"/>
              <a:gd name="connsiteY8" fmla="*/ 4579 h 55530"/>
              <a:gd name="connsiteX9" fmla="*/ 26100 w 46820"/>
              <a:gd name="connsiteY9" fmla="*/ 3189 h 55530"/>
              <a:gd name="connsiteX10" fmla="*/ 7727 w 46820"/>
              <a:gd name="connsiteY10" fmla="*/ 15648 h 55530"/>
              <a:gd name="connsiteX11" fmla="*/ 7500 w 46820"/>
              <a:gd name="connsiteY1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32427 w 46820"/>
              <a:gd name="connsiteY2" fmla="*/ 34610 h 55530"/>
              <a:gd name="connsiteX3" fmla="*/ 32160 w 46820"/>
              <a:gd name="connsiteY3" fmla="*/ 36519 h 55530"/>
              <a:gd name="connsiteX4" fmla="*/ 41924 w 46820"/>
              <a:gd name="connsiteY4" fmla="*/ 5285 h 55530"/>
              <a:gd name="connsiteX5" fmla="*/ 42000 w 46820"/>
              <a:gd name="connsiteY5" fmla="*/ 6549 h 55530"/>
              <a:gd name="connsiteX6" fmla="*/ 25741 w 46820"/>
              <a:gd name="connsiteY6" fmla="*/ 4579 h 55530"/>
              <a:gd name="connsiteX7" fmla="*/ 26100 w 46820"/>
              <a:gd name="connsiteY7" fmla="*/ 3189 h 55530"/>
              <a:gd name="connsiteX8" fmla="*/ 7727 w 46820"/>
              <a:gd name="connsiteY8" fmla="*/ 15648 h 55530"/>
              <a:gd name="connsiteX9" fmla="*/ 7500 w 46820"/>
              <a:gd name="connsiteY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25741 w 46820"/>
              <a:gd name="connsiteY4" fmla="*/ 4579 h 55530"/>
              <a:gd name="connsiteX5" fmla="*/ 26100 w 46820"/>
              <a:gd name="connsiteY5" fmla="*/ 3189 h 55530"/>
              <a:gd name="connsiteX6" fmla="*/ 7727 w 46820"/>
              <a:gd name="connsiteY6" fmla="*/ 15648 h 55530"/>
              <a:gd name="connsiteX7" fmla="*/ 7500 w 46820"/>
              <a:gd name="connsiteY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7727 w 46820"/>
              <a:gd name="connsiteY4" fmla="*/ 15648 h 55530"/>
              <a:gd name="connsiteX5" fmla="*/ 7500 w 46820"/>
              <a:gd name="connsiteY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7727 w 46820"/>
              <a:gd name="connsiteY2" fmla="*/ 15648 h 55530"/>
              <a:gd name="connsiteX3" fmla="*/ 7500 w 46820"/>
              <a:gd name="connsiteY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727 w 46820"/>
              <a:gd name="connsiteY0" fmla="*/ 15648 h 55530"/>
              <a:gd name="connsiteX1" fmla="*/ 7500 w 46820"/>
              <a:gd name="connsiteY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4452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951"/>
              <a:gd name="connsiteY0" fmla="*/ 14229 h 55530"/>
              <a:gd name="connsiteX1" fmla="*/ 9378 w 46951"/>
              <a:gd name="connsiteY1" fmla="*/ 4769 h 55530"/>
              <a:gd name="connsiteX2" fmla="*/ 17605 w 46951"/>
              <a:gd name="connsiteY2" fmla="*/ 4017 h 55530"/>
              <a:gd name="connsiteX3" fmla="*/ 26056 w 46951"/>
              <a:gd name="connsiteY3" fmla="*/ 3291 h 55530"/>
              <a:gd name="connsiteX4" fmla="*/ 29349 w 46951"/>
              <a:gd name="connsiteY4" fmla="*/ 59 h 55530"/>
              <a:gd name="connsiteX5" fmla="*/ 33433 w 46951"/>
              <a:gd name="connsiteY5" fmla="*/ 2340 h 55530"/>
              <a:gd name="connsiteX6" fmla="*/ 39063 w 46951"/>
              <a:gd name="connsiteY6" fmla="*/ 549 h 55530"/>
              <a:gd name="connsiteX7" fmla="*/ 41449 w 46951"/>
              <a:gd name="connsiteY7" fmla="*/ 7205 h 55530"/>
              <a:gd name="connsiteX8" fmla="*/ 45707 w 46951"/>
              <a:gd name="connsiteY8" fmla="*/ 10086 h 55530"/>
              <a:gd name="connsiteX9" fmla="*/ 45418 w 46951"/>
              <a:gd name="connsiteY9" fmla="*/ 15319 h 55530"/>
              <a:gd name="connsiteX10" fmla="*/ 46616 w 46951"/>
              <a:gd name="connsiteY10" fmla="*/ 24452 h 55530"/>
              <a:gd name="connsiteX11" fmla="*/ 41004 w 46951"/>
              <a:gd name="connsiteY11" fmla="*/ 30063 h 55530"/>
              <a:gd name="connsiteX12" fmla="*/ 38995 w 46951"/>
              <a:gd name="connsiteY12" fmla="*/ 35960 h 55530"/>
              <a:gd name="connsiteX13" fmla="*/ 32155 w 46951"/>
              <a:gd name="connsiteY13" fmla="*/ 36674 h 55530"/>
              <a:gd name="connsiteX14" fmla="*/ 27267 w 46951"/>
              <a:gd name="connsiteY14" fmla="*/ 42965 h 55530"/>
              <a:gd name="connsiteX15" fmla="*/ 20080 w 46951"/>
              <a:gd name="connsiteY15" fmla="*/ 39125 h 55530"/>
              <a:gd name="connsiteX16" fmla="*/ 9404 w 46951"/>
              <a:gd name="connsiteY16" fmla="*/ 35331 h 55530"/>
              <a:gd name="connsiteX17" fmla="*/ 4710 w 46951"/>
              <a:gd name="connsiteY17" fmla="*/ 31109 h 55530"/>
              <a:gd name="connsiteX18" fmla="*/ 5713 w 46951"/>
              <a:gd name="connsiteY18" fmla="*/ 25410 h 55530"/>
              <a:gd name="connsiteX19" fmla="*/ 3595 w 46951"/>
              <a:gd name="connsiteY19" fmla="*/ 19563 h 55530"/>
              <a:gd name="connsiteX20" fmla="*/ 7463 w 46951"/>
              <a:gd name="connsiteY20" fmla="*/ 14366 h 55530"/>
              <a:gd name="connsiteX21" fmla="*/ 7500 w 46951"/>
              <a:gd name="connsiteY21" fmla="*/ 14229 h 55530"/>
              <a:gd name="connsiteX0" fmla="*/ 108656 w 3084899"/>
              <a:gd name="connsiteY0" fmla="*/ 2459704 h 2514032"/>
              <a:gd name="connsiteX1" fmla="*/ 54328 w 3084899"/>
              <a:gd name="connsiteY1" fmla="*/ 2514032 h 2514032"/>
              <a:gd name="connsiteX2" fmla="*/ 0 w 3084899"/>
              <a:gd name="connsiteY2" fmla="*/ 2459704 h 2514032"/>
              <a:gd name="connsiteX3" fmla="*/ 54328 w 3084899"/>
              <a:gd name="connsiteY3" fmla="*/ 2405376 h 2514032"/>
              <a:gd name="connsiteX4" fmla="*/ 108656 w 3084899"/>
              <a:gd name="connsiteY4" fmla="*/ 2459704 h 2514032"/>
              <a:gd name="connsiteX0" fmla="*/ 388495 w 3084899"/>
              <a:gd name="connsiteY0" fmla="*/ 2250138 h 2514032"/>
              <a:gd name="connsiteX1" fmla="*/ 279839 w 3084899"/>
              <a:gd name="connsiteY1" fmla="*/ 2358794 h 2514032"/>
              <a:gd name="connsiteX2" fmla="*/ 171183 w 3084899"/>
              <a:gd name="connsiteY2" fmla="*/ 2250138 h 2514032"/>
              <a:gd name="connsiteX3" fmla="*/ 279839 w 3084899"/>
              <a:gd name="connsiteY3" fmla="*/ 2141482 h 2514032"/>
              <a:gd name="connsiteX4" fmla="*/ 388495 w 3084899"/>
              <a:gd name="connsiteY4" fmla="*/ 2250138 h 2514032"/>
              <a:gd name="connsiteX0" fmla="*/ 747928 w 3084899"/>
              <a:gd name="connsiteY0" fmla="*/ 1966607 h 2514032"/>
              <a:gd name="connsiteX1" fmla="*/ 584945 w 3084899"/>
              <a:gd name="connsiteY1" fmla="*/ 2129590 h 2514032"/>
              <a:gd name="connsiteX2" fmla="*/ 421962 w 3084899"/>
              <a:gd name="connsiteY2" fmla="*/ 1966607 h 2514032"/>
              <a:gd name="connsiteX3" fmla="*/ 584945 w 3084899"/>
              <a:gd name="connsiteY3" fmla="*/ 1803624 h 2514032"/>
              <a:gd name="connsiteX4" fmla="*/ 747928 w 3084899"/>
              <a:gd name="connsiteY4" fmla="*/ 1966607 h 2514032"/>
              <a:gd name="connsiteX0" fmla="*/ 7696 w 46951"/>
              <a:gd name="connsiteY0" fmla="*/ 14876 h 55530"/>
              <a:gd name="connsiteX1" fmla="*/ 7500 w 46951"/>
              <a:gd name="connsiteY1" fmla="*/ 14229 h 55530"/>
              <a:gd name="connsiteX0" fmla="*/ 7500 w 46840"/>
              <a:gd name="connsiteY0" fmla="*/ 14229 h 55530"/>
              <a:gd name="connsiteX1" fmla="*/ 9378 w 46840"/>
              <a:gd name="connsiteY1" fmla="*/ 4769 h 55530"/>
              <a:gd name="connsiteX2" fmla="*/ 17605 w 46840"/>
              <a:gd name="connsiteY2" fmla="*/ 4017 h 55530"/>
              <a:gd name="connsiteX3" fmla="*/ 26056 w 46840"/>
              <a:gd name="connsiteY3" fmla="*/ 3291 h 55530"/>
              <a:gd name="connsiteX4" fmla="*/ 29349 w 46840"/>
              <a:gd name="connsiteY4" fmla="*/ 59 h 55530"/>
              <a:gd name="connsiteX5" fmla="*/ 33433 w 46840"/>
              <a:gd name="connsiteY5" fmla="*/ 2340 h 55530"/>
              <a:gd name="connsiteX6" fmla="*/ 39063 w 46840"/>
              <a:gd name="connsiteY6" fmla="*/ 549 h 55530"/>
              <a:gd name="connsiteX7" fmla="*/ 41449 w 46840"/>
              <a:gd name="connsiteY7" fmla="*/ 7205 h 55530"/>
              <a:gd name="connsiteX8" fmla="*/ 45707 w 46840"/>
              <a:gd name="connsiteY8" fmla="*/ 10086 h 55530"/>
              <a:gd name="connsiteX9" fmla="*/ 45074 w 46840"/>
              <a:gd name="connsiteY9" fmla="*/ 16544 h 55530"/>
              <a:gd name="connsiteX10" fmla="*/ 46616 w 46840"/>
              <a:gd name="connsiteY10" fmla="*/ 24452 h 55530"/>
              <a:gd name="connsiteX11" fmla="*/ 41004 w 46840"/>
              <a:gd name="connsiteY11" fmla="*/ 30063 h 55530"/>
              <a:gd name="connsiteX12" fmla="*/ 38995 w 46840"/>
              <a:gd name="connsiteY12" fmla="*/ 35960 h 55530"/>
              <a:gd name="connsiteX13" fmla="*/ 32155 w 46840"/>
              <a:gd name="connsiteY13" fmla="*/ 36674 h 55530"/>
              <a:gd name="connsiteX14" fmla="*/ 27267 w 46840"/>
              <a:gd name="connsiteY14" fmla="*/ 42965 h 55530"/>
              <a:gd name="connsiteX15" fmla="*/ 20080 w 46840"/>
              <a:gd name="connsiteY15" fmla="*/ 39125 h 55530"/>
              <a:gd name="connsiteX16" fmla="*/ 9404 w 46840"/>
              <a:gd name="connsiteY16" fmla="*/ 35331 h 55530"/>
              <a:gd name="connsiteX17" fmla="*/ 4710 w 46840"/>
              <a:gd name="connsiteY17" fmla="*/ 31109 h 55530"/>
              <a:gd name="connsiteX18" fmla="*/ 5713 w 46840"/>
              <a:gd name="connsiteY18" fmla="*/ 25410 h 55530"/>
              <a:gd name="connsiteX19" fmla="*/ 3595 w 46840"/>
              <a:gd name="connsiteY19" fmla="*/ 19563 h 55530"/>
              <a:gd name="connsiteX20" fmla="*/ 7463 w 46840"/>
              <a:gd name="connsiteY20" fmla="*/ 14366 h 55530"/>
              <a:gd name="connsiteX21" fmla="*/ 7500 w 46840"/>
              <a:gd name="connsiteY21" fmla="*/ 14229 h 55530"/>
              <a:gd name="connsiteX0" fmla="*/ 108656 w 3077606"/>
              <a:gd name="connsiteY0" fmla="*/ 2459704 h 2514032"/>
              <a:gd name="connsiteX1" fmla="*/ 54328 w 3077606"/>
              <a:gd name="connsiteY1" fmla="*/ 2514032 h 2514032"/>
              <a:gd name="connsiteX2" fmla="*/ 0 w 3077606"/>
              <a:gd name="connsiteY2" fmla="*/ 2459704 h 2514032"/>
              <a:gd name="connsiteX3" fmla="*/ 54328 w 3077606"/>
              <a:gd name="connsiteY3" fmla="*/ 2405376 h 2514032"/>
              <a:gd name="connsiteX4" fmla="*/ 108656 w 3077606"/>
              <a:gd name="connsiteY4" fmla="*/ 2459704 h 2514032"/>
              <a:gd name="connsiteX0" fmla="*/ 388495 w 3077606"/>
              <a:gd name="connsiteY0" fmla="*/ 2250138 h 2514032"/>
              <a:gd name="connsiteX1" fmla="*/ 279839 w 3077606"/>
              <a:gd name="connsiteY1" fmla="*/ 2358794 h 2514032"/>
              <a:gd name="connsiteX2" fmla="*/ 171183 w 3077606"/>
              <a:gd name="connsiteY2" fmla="*/ 2250138 h 2514032"/>
              <a:gd name="connsiteX3" fmla="*/ 279839 w 3077606"/>
              <a:gd name="connsiteY3" fmla="*/ 2141482 h 2514032"/>
              <a:gd name="connsiteX4" fmla="*/ 388495 w 3077606"/>
              <a:gd name="connsiteY4" fmla="*/ 2250138 h 2514032"/>
              <a:gd name="connsiteX0" fmla="*/ 747928 w 3077606"/>
              <a:gd name="connsiteY0" fmla="*/ 1966607 h 2514032"/>
              <a:gd name="connsiteX1" fmla="*/ 584945 w 3077606"/>
              <a:gd name="connsiteY1" fmla="*/ 2129590 h 2514032"/>
              <a:gd name="connsiteX2" fmla="*/ 421962 w 3077606"/>
              <a:gd name="connsiteY2" fmla="*/ 1966607 h 2514032"/>
              <a:gd name="connsiteX3" fmla="*/ 584945 w 3077606"/>
              <a:gd name="connsiteY3" fmla="*/ 1803624 h 2514032"/>
              <a:gd name="connsiteX4" fmla="*/ 747928 w 3077606"/>
              <a:gd name="connsiteY4" fmla="*/ 1966607 h 2514032"/>
              <a:gd name="connsiteX0" fmla="*/ 7696 w 46840"/>
              <a:gd name="connsiteY0" fmla="*/ 14876 h 55530"/>
              <a:gd name="connsiteX1" fmla="*/ 7500 w 46840"/>
              <a:gd name="connsiteY1" fmla="*/ 14229 h 55530"/>
              <a:gd name="connsiteX0" fmla="*/ 7500 w 46501"/>
              <a:gd name="connsiteY0" fmla="*/ 14229 h 55530"/>
              <a:gd name="connsiteX1" fmla="*/ 9378 w 46501"/>
              <a:gd name="connsiteY1" fmla="*/ 4769 h 55530"/>
              <a:gd name="connsiteX2" fmla="*/ 17605 w 46501"/>
              <a:gd name="connsiteY2" fmla="*/ 4017 h 55530"/>
              <a:gd name="connsiteX3" fmla="*/ 26056 w 46501"/>
              <a:gd name="connsiteY3" fmla="*/ 3291 h 55530"/>
              <a:gd name="connsiteX4" fmla="*/ 29349 w 46501"/>
              <a:gd name="connsiteY4" fmla="*/ 59 h 55530"/>
              <a:gd name="connsiteX5" fmla="*/ 33433 w 46501"/>
              <a:gd name="connsiteY5" fmla="*/ 2340 h 55530"/>
              <a:gd name="connsiteX6" fmla="*/ 39063 w 46501"/>
              <a:gd name="connsiteY6" fmla="*/ 549 h 55530"/>
              <a:gd name="connsiteX7" fmla="*/ 41449 w 46501"/>
              <a:gd name="connsiteY7" fmla="*/ 7205 h 55530"/>
              <a:gd name="connsiteX8" fmla="*/ 45707 w 46501"/>
              <a:gd name="connsiteY8" fmla="*/ 10086 h 55530"/>
              <a:gd name="connsiteX9" fmla="*/ 45074 w 46501"/>
              <a:gd name="connsiteY9" fmla="*/ 16544 h 55530"/>
              <a:gd name="connsiteX10" fmla="*/ 46209 w 46501"/>
              <a:gd name="connsiteY10" fmla="*/ 25814 h 55530"/>
              <a:gd name="connsiteX11" fmla="*/ 41004 w 46501"/>
              <a:gd name="connsiteY11" fmla="*/ 30063 h 55530"/>
              <a:gd name="connsiteX12" fmla="*/ 38995 w 46501"/>
              <a:gd name="connsiteY12" fmla="*/ 35960 h 55530"/>
              <a:gd name="connsiteX13" fmla="*/ 32155 w 46501"/>
              <a:gd name="connsiteY13" fmla="*/ 36674 h 55530"/>
              <a:gd name="connsiteX14" fmla="*/ 27267 w 46501"/>
              <a:gd name="connsiteY14" fmla="*/ 42965 h 55530"/>
              <a:gd name="connsiteX15" fmla="*/ 20080 w 46501"/>
              <a:gd name="connsiteY15" fmla="*/ 39125 h 55530"/>
              <a:gd name="connsiteX16" fmla="*/ 9404 w 46501"/>
              <a:gd name="connsiteY16" fmla="*/ 35331 h 55530"/>
              <a:gd name="connsiteX17" fmla="*/ 4710 w 46501"/>
              <a:gd name="connsiteY17" fmla="*/ 31109 h 55530"/>
              <a:gd name="connsiteX18" fmla="*/ 5713 w 46501"/>
              <a:gd name="connsiteY18" fmla="*/ 25410 h 55530"/>
              <a:gd name="connsiteX19" fmla="*/ 3595 w 46501"/>
              <a:gd name="connsiteY19" fmla="*/ 19563 h 55530"/>
              <a:gd name="connsiteX20" fmla="*/ 7463 w 46501"/>
              <a:gd name="connsiteY20" fmla="*/ 14366 h 55530"/>
              <a:gd name="connsiteX21" fmla="*/ 7500 w 46501"/>
              <a:gd name="connsiteY21" fmla="*/ 14229 h 55530"/>
              <a:gd name="connsiteX0" fmla="*/ 108656 w 3055332"/>
              <a:gd name="connsiteY0" fmla="*/ 2459704 h 2514032"/>
              <a:gd name="connsiteX1" fmla="*/ 54328 w 3055332"/>
              <a:gd name="connsiteY1" fmla="*/ 2514032 h 2514032"/>
              <a:gd name="connsiteX2" fmla="*/ 0 w 3055332"/>
              <a:gd name="connsiteY2" fmla="*/ 2459704 h 2514032"/>
              <a:gd name="connsiteX3" fmla="*/ 54328 w 3055332"/>
              <a:gd name="connsiteY3" fmla="*/ 2405376 h 2514032"/>
              <a:gd name="connsiteX4" fmla="*/ 108656 w 3055332"/>
              <a:gd name="connsiteY4" fmla="*/ 2459704 h 2514032"/>
              <a:gd name="connsiteX0" fmla="*/ 388495 w 3055332"/>
              <a:gd name="connsiteY0" fmla="*/ 2250138 h 2514032"/>
              <a:gd name="connsiteX1" fmla="*/ 279839 w 3055332"/>
              <a:gd name="connsiteY1" fmla="*/ 2358794 h 2514032"/>
              <a:gd name="connsiteX2" fmla="*/ 171183 w 3055332"/>
              <a:gd name="connsiteY2" fmla="*/ 2250138 h 2514032"/>
              <a:gd name="connsiteX3" fmla="*/ 279839 w 3055332"/>
              <a:gd name="connsiteY3" fmla="*/ 2141482 h 2514032"/>
              <a:gd name="connsiteX4" fmla="*/ 388495 w 3055332"/>
              <a:gd name="connsiteY4" fmla="*/ 2250138 h 2514032"/>
              <a:gd name="connsiteX0" fmla="*/ 747928 w 3055332"/>
              <a:gd name="connsiteY0" fmla="*/ 1966607 h 2514032"/>
              <a:gd name="connsiteX1" fmla="*/ 584945 w 3055332"/>
              <a:gd name="connsiteY1" fmla="*/ 2129590 h 2514032"/>
              <a:gd name="connsiteX2" fmla="*/ 421962 w 3055332"/>
              <a:gd name="connsiteY2" fmla="*/ 1966607 h 2514032"/>
              <a:gd name="connsiteX3" fmla="*/ 584945 w 3055332"/>
              <a:gd name="connsiteY3" fmla="*/ 1803624 h 2514032"/>
              <a:gd name="connsiteX4" fmla="*/ 747928 w 3055332"/>
              <a:gd name="connsiteY4" fmla="*/ 1966607 h 2514032"/>
              <a:gd name="connsiteX0" fmla="*/ 7696 w 46501"/>
              <a:gd name="connsiteY0" fmla="*/ 14876 h 55530"/>
              <a:gd name="connsiteX1" fmla="*/ 7500 w 46501"/>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019 w 46736"/>
              <a:gd name="connsiteY8" fmla="*/ 1063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238 w 46736"/>
              <a:gd name="connsiteY8" fmla="*/ 1181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519"/>
              <a:gd name="connsiteY0" fmla="*/ 14229 h 55530"/>
              <a:gd name="connsiteX1" fmla="*/ 9378 w 46519"/>
              <a:gd name="connsiteY1" fmla="*/ 4769 h 55530"/>
              <a:gd name="connsiteX2" fmla="*/ 17605 w 46519"/>
              <a:gd name="connsiteY2" fmla="*/ 4017 h 55530"/>
              <a:gd name="connsiteX3" fmla="*/ 26056 w 46519"/>
              <a:gd name="connsiteY3" fmla="*/ 3291 h 55530"/>
              <a:gd name="connsiteX4" fmla="*/ 29349 w 46519"/>
              <a:gd name="connsiteY4" fmla="*/ 59 h 55530"/>
              <a:gd name="connsiteX5" fmla="*/ 33433 w 46519"/>
              <a:gd name="connsiteY5" fmla="*/ 2340 h 55530"/>
              <a:gd name="connsiteX6" fmla="*/ 39063 w 46519"/>
              <a:gd name="connsiteY6" fmla="*/ 549 h 55530"/>
              <a:gd name="connsiteX7" fmla="*/ 41449 w 46519"/>
              <a:gd name="connsiteY7" fmla="*/ 7205 h 55530"/>
              <a:gd name="connsiteX8" fmla="*/ 46238 w 46519"/>
              <a:gd name="connsiteY8" fmla="*/ 11810 h 55530"/>
              <a:gd name="connsiteX9" fmla="*/ 45137 w 46519"/>
              <a:gd name="connsiteY9" fmla="*/ 17543 h 55530"/>
              <a:gd name="connsiteX10" fmla="*/ 46209 w 46519"/>
              <a:gd name="connsiteY10" fmla="*/ 25814 h 55530"/>
              <a:gd name="connsiteX11" fmla="*/ 41004 w 46519"/>
              <a:gd name="connsiteY11" fmla="*/ 30063 h 55530"/>
              <a:gd name="connsiteX12" fmla="*/ 38995 w 46519"/>
              <a:gd name="connsiteY12" fmla="*/ 35960 h 55530"/>
              <a:gd name="connsiteX13" fmla="*/ 32155 w 46519"/>
              <a:gd name="connsiteY13" fmla="*/ 36674 h 55530"/>
              <a:gd name="connsiteX14" fmla="*/ 27267 w 46519"/>
              <a:gd name="connsiteY14" fmla="*/ 42965 h 55530"/>
              <a:gd name="connsiteX15" fmla="*/ 20080 w 46519"/>
              <a:gd name="connsiteY15" fmla="*/ 39125 h 55530"/>
              <a:gd name="connsiteX16" fmla="*/ 9404 w 46519"/>
              <a:gd name="connsiteY16" fmla="*/ 35331 h 55530"/>
              <a:gd name="connsiteX17" fmla="*/ 4710 w 46519"/>
              <a:gd name="connsiteY17" fmla="*/ 31109 h 55530"/>
              <a:gd name="connsiteX18" fmla="*/ 5713 w 46519"/>
              <a:gd name="connsiteY18" fmla="*/ 25410 h 55530"/>
              <a:gd name="connsiteX19" fmla="*/ 3595 w 46519"/>
              <a:gd name="connsiteY19" fmla="*/ 19563 h 55530"/>
              <a:gd name="connsiteX20" fmla="*/ 7463 w 46519"/>
              <a:gd name="connsiteY20" fmla="*/ 14366 h 55530"/>
              <a:gd name="connsiteX21" fmla="*/ 7500 w 46519"/>
              <a:gd name="connsiteY21" fmla="*/ 14229 h 55530"/>
              <a:gd name="connsiteX0" fmla="*/ 108656 w 3056515"/>
              <a:gd name="connsiteY0" fmla="*/ 2459704 h 2514032"/>
              <a:gd name="connsiteX1" fmla="*/ 54328 w 3056515"/>
              <a:gd name="connsiteY1" fmla="*/ 2514032 h 2514032"/>
              <a:gd name="connsiteX2" fmla="*/ 0 w 3056515"/>
              <a:gd name="connsiteY2" fmla="*/ 2459704 h 2514032"/>
              <a:gd name="connsiteX3" fmla="*/ 54328 w 3056515"/>
              <a:gd name="connsiteY3" fmla="*/ 2405376 h 2514032"/>
              <a:gd name="connsiteX4" fmla="*/ 108656 w 3056515"/>
              <a:gd name="connsiteY4" fmla="*/ 2459704 h 2514032"/>
              <a:gd name="connsiteX0" fmla="*/ 388495 w 3056515"/>
              <a:gd name="connsiteY0" fmla="*/ 2250138 h 2514032"/>
              <a:gd name="connsiteX1" fmla="*/ 279839 w 3056515"/>
              <a:gd name="connsiteY1" fmla="*/ 2358794 h 2514032"/>
              <a:gd name="connsiteX2" fmla="*/ 171183 w 3056515"/>
              <a:gd name="connsiteY2" fmla="*/ 2250138 h 2514032"/>
              <a:gd name="connsiteX3" fmla="*/ 279839 w 3056515"/>
              <a:gd name="connsiteY3" fmla="*/ 2141482 h 2514032"/>
              <a:gd name="connsiteX4" fmla="*/ 388495 w 3056515"/>
              <a:gd name="connsiteY4" fmla="*/ 2250138 h 2514032"/>
              <a:gd name="connsiteX0" fmla="*/ 747928 w 3056515"/>
              <a:gd name="connsiteY0" fmla="*/ 1966607 h 2514032"/>
              <a:gd name="connsiteX1" fmla="*/ 584945 w 3056515"/>
              <a:gd name="connsiteY1" fmla="*/ 2129590 h 2514032"/>
              <a:gd name="connsiteX2" fmla="*/ 421962 w 3056515"/>
              <a:gd name="connsiteY2" fmla="*/ 1966607 h 2514032"/>
              <a:gd name="connsiteX3" fmla="*/ 584945 w 3056515"/>
              <a:gd name="connsiteY3" fmla="*/ 1803624 h 2514032"/>
              <a:gd name="connsiteX4" fmla="*/ 747928 w 3056515"/>
              <a:gd name="connsiteY4" fmla="*/ 1966607 h 2514032"/>
              <a:gd name="connsiteX0" fmla="*/ 7696 w 46519"/>
              <a:gd name="connsiteY0" fmla="*/ 14876 h 55530"/>
              <a:gd name="connsiteX1" fmla="*/ 7500 w 46519"/>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082 w 46620"/>
              <a:gd name="connsiteY8" fmla="*/ 10766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Lst>
            <a:ahLst/>
            <a:cxnLst>
              <a:cxn ang="0">
                <a:pos x="connsiteX0" y="connsiteY0"/>
              </a:cxn>
              <a:cxn ang="0">
                <a:pos x="connsiteX1" y="connsiteY1"/>
              </a:cxn>
            </a:cxnLst>
            <a:rect l="l" t="t" r="r" b="b"/>
            <a:pathLst>
              <a:path w="46620" h="55530">
                <a:moveTo>
                  <a:pt x="7500" y="14229"/>
                </a:moveTo>
                <a:cubicBezTo>
                  <a:pt x="7229" y="11516"/>
                  <a:pt x="7056" y="7975"/>
                  <a:pt x="9378" y="4769"/>
                </a:cubicBezTo>
                <a:cubicBezTo>
                  <a:pt x="12071" y="1051"/>
                  <a:pt x="14864" y="1832"/>
                  <a:pt x="17605" y="4017"/>
                </a:cubicBezTo>
                <a:cubicBezTo>
                  <a:pt x="19278" y="-276"/>
                  <a:pt x="23514" y="-119"/>
                  <a:pt x="26056" y="3291"/>
                </a:cubicBezTo>
                <a:cubicBezTo>
                  <a:pt x="26697" y="1542"/>
                  <a:pt x="27928" y="333"/>
                  <a:pt x="29349" y="59"/>
                </a:cubicBezTo>
                <a:cubicBezTo>
                  <a:pt x="30913" y="-243"/>
                  <a:pt x="32475" y="629"/>
                  <a:pt x="33433" y="2340"/>
                </a:cubicBezTo>
                <a:cubicBezTo>
                  <a:pt x="34815" y="126"/>
                  <a:pt x="37727" y="-262"/>
                  <a:pt x="39063" y="549"/>
                </a:cubicBezTo>
                <a:cubicBezTo>
                  <a:pt x="40399" y="1360"/>
                  <a:pt x="42037" y="3849"/>
                  <a:pt x="41449" y="7205"/>
                </a:cubicBezTo>
                <a:cubicBezTo>
                  <a:pt x="44553" y="7030"/>
                  <a:pt x="45595" y="8292"/>
                  <a:pt x="46176" y="11492"/>
                </a:cubicBezTo>
                <a:cubicBezTo>
                  <a:pt x="46757" y="14692"/>
                  <a:pt x="45650" y="15914"/>
                  <a:pt x="45137" y="17543"/>
                </a:cubicBezTo>
                <a:cubicBezTo>
                  <a:pt x="46836" y="19278"/>
                  <a:pt x="46898" y="23727"/>
                  <a:pt x="46209" y="25814"/>
                </a:cubicBezTo>
                <a:cubicBezTo>
                  <a:pt x="45520" y="27901"/>
                  <a:pt x="43728" y="29533"/>
                  <a:pt x="41004" y="30063"/>
                </a:cubicBezTo>
                <a:cubicBezTo>
                  <a:pt x="40991" y="32330"/>
                  <a:pt x="40258" y="34480"/>
                  <a:pt x="38995" y="35960"/>
                </a:cubicBezTo>
                <a:cubicBezTo>
                  <a:pt x="37076" y="38209"/>
                  <a:pt x="34304" y="38498"/>
                  <a:pt x="32155" y="36674"/>
                </a:cubicBezTo>
                <a:cubicBezTo>
                  <a:pt x="31460" y="39807"/>
                  <a:pt x="29599" y="42202"/>
                  <a:pt x="27267" y="42965"/>
                </a:cubicBezTo>
                <a:cubicBezTo>
                  <a:pt x="24519" y="43864"/>
                  <a:pt x="21651" y="42332"/>
                  <a:pt x="20080" y="39125"/>
                </a:cubicBezTo>
                <a:cubicBezTo>
                  <a:pt x="16372" y="42169"/>
                  <a:pt x="11556" y="40458"/>
                  <a:pt x="9404" y="35331"/>
                </a:cubicBezTo>
                <a:cubicBezTo>
                  <a:pt x="7290" y="35668"/>
                  <a:pt x="5305" y="33883"/>
                  <a:pt x="4710" y="31109"/>
                </a:cubicBezTo>
                <a:cubicBezTo>
                  <a:pt x="4279" y="29102"/>
                  <a:pt x="4660" y="26936"/>
                  <a:pt x="5713" y="25410"/>
                </a:cubicBezTo>
                <a:cubicBezTo>
                  <a:pt x="4219" y="24213"/>
                  <a:pt x="3387" y="21916"/>
                  <a:pt x="3595" y="19563"/>
                </a:cubicBezTo>
                <a:cubicBezTo>
                  <a:pt x="3839" y="16808"/>
                  <a:pt x="5445" y="14650"/>
                  <a:pt x="7463" y="14366"/>
                </a:cubicBezTo>
                <a:cubicBezTo>
                  <a:pt x="7475" y="14320"/>
                  <a:pt x="7488" y="14275"/>
                  <a:pt x="7500" y="14229"/>
                </a:cubicBezTo>
                <a:close/>
              </a:path>
              <a:path w="3063151" h="2514032">
                <a:moveTo>
                  <a:pt x="108656" y="2459704"/>
                </a:moveTo>
                <a:cubicBezTo>
                  <a:pt x="108656" y="2489709"/>
                  <a:pt x="84333" y="2514032"/>
                  <a:pt x="54328" y="2514032"/>
                </a:cubicBezTo>
                <a:cubicBezTo>
                  <a:pt x="24323" y="2514032"/>
                  <a:pt x="0" y="2489709"/>
                  <a:pt x="0" y="2459704"/>
                </a:cubicBezTo>
                <a:cubicBezTo>
                  <a:pt x="0" y="2429699"/>
                  <a:pt x="24323" y="2405376"/>
                  <a:pt x="54328" y="2405376"/>
                </a:cubicBezTo>
                <a:cubicBezTo>
                  <a:pt x="84333" y="2405376"/>
                  <a:pt x="108656" y="2429699"/>
                  <a:pt x="108656" y="2459704"/>
                </a:cubicBezTo>
                <a:close/>
              </a:path>
              <a:path w="3063151" h="2514032">
                <a:moveTo>
                  <a:pt x="388495" y="2250138"/>
                </a:moveTo>
                <a:cubicBezTo>
                  <a:pt x="388495" y="2310147"/>
                  <a:pt x="339848" y="2358794"/>
                  <a:pt x="279839" y="2358794"/>
                </a:cubicBezTo>
                <a:cubicBezTo>
                  <a:pt x="219830" y="2358794"/>
                  <a:pt x="171183" y="2310147"/>
                  <a:pt x="171183" y="2250138"/>
                </a:cubicBezTo>
                <a:cubicBezTo>
                  <a:pt x="171183" y="2190129"/>
                  <a:pt x="219830" y="2141482"/>
                  <a:pt x="279839" y="2141482"/>
                </a:cubicBezTo>
                <a:cubicBezTo>
                  <a:pt x="339848" y="2141482"/>
                  <a:pt x="388495" y="2190129"/>
                  <a:pt x="388495" y="2250138"/>
                </a:cubicBezTo>
                <a:close/>
              </a:path>
              <a:path w="3063151" h="2514032">
                <a:moveTo>
                  <a:pt x="747928" y="1966607"/>
                </a:moveTo>
                <a:cubicBezTo>
                  <a:pt x="747928" y="2056620"/>
                  <a:pt x="674958" y="2129590"/>
                  <a:pt x="584945" y="2129590"/>
                </a:cubicBezTo>
                <a:cubicBezTo>
                  <a:pt x="494932" y="2129590"/>
                  <a:pt x="421962" y="2056620"/>
                  <a:pt x="421962" y="1966607"/>
                </a:cubicBezTo>
                <a:cubicBezTo>
                  <a:pt x="421962" y="1876594"/>
                  <a:pt x="494932" y="1803624"/>
                  <a:pt x="584945" y="1803624"/>
                </a:cubicBezTo>
                <a:cubicBezTo>
                  <a:pt x="674958" y="1803624"/>
                  <a:pt x="747928" y="1876594"/>
                  <a:pt x="747928" y="1966607"/>
                </a:cubicBezTo>
                <a:close/>
              </a:path>
              <a:path w="46620" h="55530" fill="none" extrusionOk="0">
                <a:moveTo>
                  <a:pt x="7696" y="14876"/>
                </a:moveTo>
                <a:cubicBezTo>
                  <a:pt x="7593" y="14412"/>
                  <a:pt x="7548" y="14710"/>
                  <a:pt x="7500" y="14229"/>
                </a:cubicBezTo>
              </a:path>
            </a:pathLst>
          </a:custGeom>
          <a:solidFill>
            <a:schemeClr val="accent3">
              <a:lumMod val="20000"/>
              <a:lumOff val="80000"/>
            </a:schemeClr>
          </a:solidFill>
          <a:ln w="317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0" rIns="0" bIns="540000" numCol="1" spcCol="0" rtlCol="0" fromWordArt="0" anchor="ctr" anchorCtr="0" forceAA="0" compatLnSpc="1">
            <a:prstTxWarp prst="textNoShape">
              <a:avLst/>
            </a:prstTxWarp>
            <a:noAutofit/>
          </a:bodyPr>
          <a:lstStyle/>
          <a:p>
            <a:pPr algn="ctr"/>
            <a:endParaRPr lang="en-AU" sz="1600">
              <a:solidFill>
                <a:schemeClr val="accent1"/>
              </a:solidFill>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3CD1088-A518-481B-B6C1-3DB811C92584}"/>
              </a:ext>
            </a:extLst>
          </p:cNvPr>
          <p:cNvSpPr txBox="1"/>
          <p:nvPr/>
        </p:nvSpPr>
        <p:spPr>
          <a:xfrm>
            <a:off x="945200" y="1867638"/>
            <a:ext cx="9211523" cy="954107"/>
          </a:xfrm>
          <a:prstGeom prst="rect">
            <a:avLst/>
          </a:prstGeom>
          <a:noFill/>
        </p:spPr>
        <p:txBody>
          <a:bodyPr wrap="square">
            <a:spAutoFit/>
          </a:bodyPr>
          <a:lstStyle/>
          <a:p>
            <a:r>
              <a:rPr lang="en-AU" sz="2800"/>
              <a:t>On paper or a device, record your answers for the following two questions.</a:t>
            </a:r>
            <a:endParaRPr lang="en-AU"/>
          </a:p>
        </p:txBody>
      </p:sp>
      <p:sp>
        <p:nvSpPr>
          <p:cNvPr id="11" name="Thought Bubble: Cloud 6">
            <a:extLst>
              <a:ext uri="{FF2B5EF4-FFF2-40B4-BE49-F238E27FC236}">
                <a16:creationId xmlns:a16="http://schemas.microsoft.com/office/drawing/2014/main" id="{5A97FD35-F882-4412-B3F9-D9489805A9A4}"/>
              </a:ext>
            </a:extLst>
          </p:cNvPr>
          <p:cNvSpPr/>
          <p:nvPr/>
        </p:nvSpPr>
        <p:spPr>
          <a:xfrm flipH="1">
            <a:off x="838200" y="2991299"/>
            <a:ext cx="4456255" cy="281959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127872 w 2838450"/>
              <a:gd name="connsiteY0" fmla="*/ 2466088 h 1955800"/>
              <a:gd name="connsiteX1" fmla="*/ -182200 w 2838450"/>
              <a:gd name="connsiteY1" fmla="*/ 2520416 h 1955800"/>
              <a:gd name="connsiteX2" fmla="*/ -236528 w 2838450"/>
              <a:gd name="connsiteY2" fmla="*/ 2466088 h 1955800"/>
              <a:gd name="connsiteX3" fmla="*/ -182200 w 2838450"/>
              <a:gd name="connsiteY3" fmla="*/ 2411760 h 1955800"/>
              <a:gd name="connsiteX4" fmla="*/ -127872 w 2838450"/>
              <a:gd name="connsiteY4" fmla="*/ 2466088 h 1955800"/>
              <a:gd name="connsiteX0" fmla="*/ 151967 w 2838450"/>
              <a:gd name="connsiteY0" fmla="*/ 2256522 h 1955800"/>
              <a:gd name="connsiteX1" fmla="*/ 43311 w 2838450"/>
              <a:gd name="connsiteY1" fmla="*/ 2365178 h 1955800"/>
              <a:gd name="connsiteX2" fmla="*/ -65345 w 2838450"/>
              <a:gd name="connsiteY2" fmla="*/ 2256522 h 1955800"/>
              <a:gd name="connsiteX3" fmla="*/ 43311 w 2838450"/>
              <a:gd name="connsiteY3" fmla="*/ 2147866 h 1955800"/>
              <a:gd name="connsiteX4" fmla="*/ 151967 w 2838450"/>
              <a:gd name="connsiteY4" fmla="*/ 2256522 h 1955800"/>
              <a:gd name="connsiteX0" fmla="*/ 511400 w 2838450"/>
              <a:gd name="connsiteY0" fmla="*/ 1972991 h 1955800"/>
              <a:gd name="connsiteX1" fmla="*/ 348417 w 2838450"/>
              <a:gd name="connsiteY1" fmla="*/ 2135974 h 1955800"/>
              <a:gd name="connsiteX2" fmla="*/ 185434 w 2838450"/>
              <a:gd name="connsiteY2" fmla="*/ 1972991 h 1955800"/>
              <a:gd name="connsiteX3" fmla="*/ 348417 w 2838450"/>
              <a:gd name="connsiteY3" fmla="*/ 1810008 h 1955800"/>
              <a:gd name="connsiteX4" fmla="*/ 511400 w 2838450"/>
              <a:gd name="connsiteY4" fmla="*/ 1972991 h 19558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7729 w 46820"/>
              <a:gd name="connsiteY8" fmla="*/ 22813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5398 w 46820"/>
              <a:gd name="connsiteY8" fmla="*/ 15213 h 55530"/>
              <a:gd name="connsiteX9" fmla="*/ 43950 w 46820"/>
              <a:gd name="connsiteY9" fmla="*/ 17889 h 55530"/>
              <a:gd name="connsiteX10" fmla="*/ 41924 w 46820"/>
              <a:gd name="connsiteY10" fmla="*/ 5285 h 55530"/>
              <a:gd name="connsiteX11" fmla="*/ 42000 w 46820"/>
              <a:gd name="connsiteY11" fmla="*/ 6549 h 55530"/>
              <a:gd name="connsiteX12" fmla="*/ 32678 w 46820"/>
              <a:gd name="connsiteY12" fmla="*/ 3811 h 55530"/>
              <a:gd name="connsiteX13" fmla="*/ 33420 w 46820"/>
              <a:gd name="connsiteY13" fmla="*/ 2199 h 55530"/>
              <a:gd name="connsiteX14" fmla="*/ 25741 w 46820"/>
              <a:gd name="connsiteY14" fmla="*/ 4579 h 55530"/>
              <a:gd name="connsiteX15" fmla="*/ 26100 w 46820"/>
              <a:gd name="connsiteY15" fmla="*/ 3189 h 55530"/>
              <a:gd name="connsiteX16" fmla="*/ 17600 w 46820"/>
              <a:gd name="connsiteY16" fmla="*/ 5051 h 55530"/>
              <a:gd name="connsiteX17" fmla="*/ 18900 w 46820"/>
              <a:gd name="connsiteY17" fmla="*/ 6399 h 55530"/>
              <a:gd name="connsiteX18" fmla="*/ 7727 w 46820"/>
              <a:gd name="connsiteY18" fmla="*/ 15648 h 55530"/>
              <a:gd name="connsiteX19" fmla="*/ 7500 w 46820"/>
              <a:gd name="connsiteY1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1924 w 46820"/>
              <a:gd name="connsiteY8" fmla="*/ 5285 h 55530"/>
              <a:gd name="connsiteX9" fmla="*/ 42000 w 46820"/>
              <a:gd name="connsiteY9" fmla="*/ 6549 h 55530"/>
              <a:gd name="connsiteX10" fmla="*/ 32678 w 46820"/>
              <a:gd name="connsiteY10" fmla="*/ 3811 h 55530"/>
              <a:gd name="connsiteX11" fmla="*/ 33420 w 46820"/>
              <a:gd name="connsiteY11" fmla="*/ 2199 h 55530"/>
              <a:gd name="connsiteX12" fmla="*/ 25741 w 46820"/>
              <a:gd name="connsiteY12" fmla="*/ 4579 h 55530"/>
              <a:gd name="connsiteX13" fmla="*/ 26100 w 46820"/>
              <a:gd name="connsiteY13" fmla="*/ 3189 h 55530"/>
              <a:gd name="connsiteX14" fmla="*/ 17600 w 46820"/>
              <a:gd name="connsiteY14" fmla="*/ 5051 h 55530"/>
              <a:gd name="connsiteX15" fmla="*/ 18900 w 46820"/>
              <a:gd name="connsiteY15" fmla="*/ 6399 h 55530"/>
              <a:gd name="connsiteX16" fmla="*/ 7727 w 46820"/>
              <a:gd name="connsiteY16" fmla="*/ 15648 h 55530"/>
              <a:gd name="connsiteX17" fmla="*/ 7500 w 46820"/>
              <a:gd name="connsiteY1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17600 w 46820"/>
              <a:gd name="connsiteY12" fmla="*/ 5051 h 55530"/>
              <a:gd name="connsiteX13" fmla="*/ 18900 w 46820"/>
              <a:gd name="connsiteY13" fmla="*/ 6399 h 55530"/>
              <a:gd name="connsiteX14" fmla="*/ 7727 w 46820"/>
              <a:gd name="connsiteY14" fmla="*/ 15648 h 55530"/>
              <a:gd name="connsiteX15" fmla="*/ 7500 w 46820"/>
              <a:gd name="connsiteY1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7727 w 46820"/>
              <a:gd name="connsiteY12" fmla="*/ 15648 h 55530"/>
              <a:gd name="connsiteX13" fmla="*/ 7500 w 46820"/>
              <a:gd name="connsiteY1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25741 w 46820"/>
              <a:gd name="connsiteY8" fmla="*/ 4579 h 55530"/>
              <a:gd name="connsiteX9" fmla="*/ 26100 w 46820"/>
              <a:gd name="connsiteY9" fmla="*/ 3189 h 55530"/>
              <a:gd name="connsiteX10" fmla="*/ 7727 w 46820"/>
              <a:gd name="connsiteY10" fmla="*/ 15648 h 55530"/>
              <a:gd name="connsiteX11" fmla="*/ 7500 w 46820"/>
              <a:gd name="connsiteY1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32427 w 46820"/>
              <a:gd name="connsiteY2" fmla="*/ 34610 h 55530"/>
              <a:gd name="connsiteX3" fmla="*/ 32160 w 46820"/>
              <a:gd name="connsiteY3" fmla="*/ 36519 h 55530"/>
              <a:gd name="connsiteX4" fmla="*/ 41924 w 46820"/>
              <a:gd name="connsiteY4" fmla="*/ 5285 h 55530"/>
              <a:gd name="connsiteX5" fmla="*/ 42000 w 46820"/>
              <a:gd name="connsiteY5" fmla="*/ 6549 h 55530"/>
              <a:gd name="connsiteX6" fmla="*/ 25741 w 46820"/>
              <a:gd name="connsiteY6" fmla="*/ 4579 h 55530"/>
              <a:gd name="connsiteX7" fmla="*/ 26100 w 46820"/>
              <a:gd name="connsiteY7" fmla="*/ 3189 h 55530"/>
              <a:gd name="connsiteX8" fmla="*/ 7727 w 46820"/>
              <a:gd name="connsiteY8" fmla="*/ 15648 h 55530"/>
              <a:gd name="connsiteX9" fmla="*/ 7500 w 46820"/>
              <a:gd name="connsiteY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25741 w 46820"/>
              <a:gd name="connsiteY4" fmla="*/ 4579 h 55530"/>
              <a:gd name="connsiteX5" fmla="*/ 26100 w 46820"/>
              <a:gd name="connsiteY5" fmla="*/ 3189 h 55530"/>
              <a:gd name="connsiteX6" fmla="*/ 7727 w 46820"/>
              <a:gd name="connsiteY6" fmla="*/ 15648 h 55530"/>
              <a:gd name="connsiteX7" fmla="*/ 7500 w 46820"/>
              <a:gd name="connsiteY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7727 w 46820"/>
              <a:gd name="connsiteY4" fmla="*/ 15648 h 55530"/>
              <a:gd name="connsiteX5" fmla="*/ 7500 w 46820"/>
              <a:gd name="connsiteY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7727 w 46820"/>
              <a:gd name="connsiteY2" fmla="*/ 15648 h 55530"/>
              <a:gd name="connsiteX3" fmla="*/ 7500 w 46820"/>
              <a:gd name="connsiteY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727 w 46820"/>
              <a:gd name="connsiteY0" fmla="*/ 15648 h 55530"/>
              <a:gd name="connsiteX1" fmla="*/ 7500 w 46820"/>
              <a:gd name="connsiteY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4452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951"/>
              <a:gd name="connsiteY0" fmla="*/ 14229 h 55530"/>
              <a:gd name="connsiteX1" fmla="*/ 9378 w 46951"/>
              <a:gd name="connsiteY1" fmla="*/ 4769 h 55530"/>
              <a:gd name="connsiteX2" fmla="*/ 17605 w 46951"/>
              <a:gd name="connsiteY2" fmla="*/ 4017 h 55530"/>
              <a:gd name="connsiteX3" fmla="*/ 26056 w 46951"/>
              <a:gd name="connsiteY3" fmla="*/ 3291 h 55530"/>
              <a:gd name="connsiteX4" fmla="*/ 29349 w 46951"/>
              <a:gd name="connsiteY4" fmla="*/ 59 h 55530"/>
              <a:gd name="connsiteX5" fmla="*/ 33433 w 46951"/>
              <a:gd name="connsiteY5" fmla="*/ 2340 h 55530"/>
              <a:gd name="connsiteX6" fmla="*/ 39063 w 46951"/>
              <a:gd name="connsiteY6" fmla="*/ 549 h 55530"/>
              <a:gd name="connsiteX7" fmla="*/ 41449 w 46951"/>
              <a:gd name="connsiteY7" fmla="*/ 7205 h 55530"/>
              <a:gd name="connsiteX8" fmla="*/ 45707 w 46951"/>
              <a:gd name="connsiteY8" fmla="*/ 10086 h 55530"/>
              <a:gd name="connsiteX9" fmla="*/ 45418 w 46951"/>
              <a:gd name="connsiteY9" fmla="*/ 15319 h 55530"/>
              <a:gd name="connsiteX10" fmla="*/ 46616 w 46951"/>
              <a:gd name="connsiteY10" fmla="*/ 24452 h 55530"/>
              <a:gd name="connsiteX11" fmla="*/ 41004 w 46951"/>
              <a:gd name="connsiteY11" fmla="*/ 30063 h 55530"/>
              <a:gd name="connsiteX12" fmla="*/ 38995 w 46951"/>
              <a:gd name="connsiteY12" fmla="*/ 35960 h 55530"/>
              <a:gd name="connsiteX13" fmla="*/ 32155 w 46951"/>
              <a:gd name="connsiteY13" fmla="*/ 36674 h 55530"/>
              <a:gd name="connsiteX14" fmla="*/ 27267 w 46951"/>
              <a:gd name="connsiteY14" fmla="*/ 42965 h 55530"/>
              <a:gd name="connsiteX15" fmla="*/ 20080 w 46951"/>
              <a:gd name="connsiteY15" fmla="*/ 39125 h 55530"/>
              <a:gd name="connsiteX16" fmla="*/ 9404 w 46951"/>
              <a:gd name="connsiteY16" fmla="*/ 35331 h 55530"/>
              <a:gd name="connsiteX17" fmla="*/ 4710 w 46951"/>
              <a:gd name="connsiteY17" fmla="*/ 31109 h 55530"/>
              <a:gd name="connsiteX18" fmla="*/ 5713 w 46951"/>
              <a:gd name="connsiteY18" fmla="*/ 25410 h 55530"/>
              <a:gd name="connsiteX19" fmla="*/ 3595 w 46951"/>
              <a:gd name="connsiteY19" fmla="*/ 19563 h 55530"/>
              <a:gd name="connsiteX20" fmla="*/ 7463 w 46951"/>
              <a:gd name="connsiteY20" fmla="*/ 14366 h 55530"/>
              <a:gd name="connsiteX21" fmla="*/ 7500 w 46951"/>
              <a:gd name="connsiteY21" fmla="*/ 14229 h 55530"/>
              <a:gd name="connsiteX0" fmla="*/ 108656 w 3084899"/>
              <a:gd name="connsiteY0" fmla="*/ 2459704 h 2514032"/>
              <a:gd name="connsiteX1" fmla="*/ 54328 w 3084899"/>
              <a:gd name="connsiteY1" fmla="*/ 2514032 h 2514032"/>
              <a:gd name="connsiteX2" fmla="*/ 0 w 3084899"/>
              <a:gd name="connsiteY2" fmla="*/ 2459704 h 2514032"/>
              <a:gd name="connsiteX3" fmla="*/ 54328 w 3084899"/>
              <a:gd name="connsiteY3" fmla="*/ 2405376 h 2514032"/>
              <a:gd name="connsiteX4" fmla="*/ 108656 w 3084899"/>
              <a:gd name="connsiteY4" fmla="*/ 2459704 h 2514032"/>
              <a:gd name="connsiteX0" fmla="*/ 388495 w 3084899"/>
              <a:gd name="connsiteY0" fmla="*/ 2250138 h 2514032"/>
              <a:gd name="connsiteX1" fmla="*/ 279839 w 3084899"/>
              <a:gd name="connsiteY1" fmla="*/ 2358794 h 2514032"/>
              <a:gd name="connsiteX2" fmla="*/ 171183 w 3084899"/>
              <a:gd name="connsiteY2" fmla="*/ 2250138 h 2514032"/>
              <a:gd name="connsiteX3" fmla="*/ 279839 w 3084899"/>
              <a:gd name="connsiteY3" fmla="*/ 2141482 h 2514032"/>
              <a:gd name="connsiteX4" fmla="*/ 388495 w 3084899"/>
              <a:gd name="connsiteY4" fmla="*/ 2250138 h 2514032"/>
              <a:gd name="connsiteX0" fmla="*/ 747928 w 3084899"/>
              <a:gd name="connsiteY0" fmla="*/ 1966607 h 2514032"/>
              <a:gd name="connsiteX1" fmla="*/ 584945 w 3084899"/>
              <a:gd name="connsiteY1" fmla="*/ 2129590 h 2514032"/>
              <a:gd name="connsiteX2" fmla="*/ 421962 w 3084899"/>
              <a:gd name="connsiteY2" fmla="*/ 1966607 h 2514032"/>
              <a:gd name="connsiteX3" fmla="*/ 584945 w 3084899"/>
              <a:gd name="connsiteY3" fmla="*/ 1803624 h 2514032"/>
              <a:gd name="connsiteX4" fmla="*/ 747928 w 3084899"/>
              <a:gd name="connsiteY4" fmla="*/ 1966607 h 2514032"/>
              <a:gd name="connsiteX0" fmla="*/ 7696 w 46951"/>
              <a:gd name="connsiteY0" fmla="*/ 14876 h 55530"/>
              <a:gd name="connsiteX1" fmla="*/ 7500 w 46951"/>
              <a:gd name="connsiteY1" fmla="*/ 14229 h 55530"/>
              <a:gd name="connsiteX0" fmla="*/ 7500 w 46840"/>
              <a:gd name="connsiteY0" fmla="*/ 14229 h 55530"/>
              <a:gd name="connsiteX1" fmla="*/ 9378 w 46840"/>
              <a:gd name="connsiteY1" fmla="*/ 4769 h 55530"/>
              <a:gd name="connsiteX2" fmla="*/ 17605 w 46840"/>
              <a:gd name="connsiteY2" fmla="*/ 4017 h 55530"/>
              <a:gd name="connsiteX3" fmla="*/ 26056 w 46840"/>
              <a:gd name="connsiteY3" fmla="*/ 3291 h 55530"/>
              <a:gd name="connsiteX4" fmla="*/ 29349 w 46840"/>
              <a:gd name="connsiteY4" fmla="*/ 59 h 55530"/>
              <a:gd name="connsiteX5" fmla="*/ 33433 w 46840"/>
              <a:gd name="connsiteY5" fmla="*/ 2340 h 55530"/>
              <a:gd name="connsiteX6" fmla="*/ 39063 w 46840"/>
              <a:gd name="connsiteY6" fmla="*/ 549 h 55530"/>
              <a:gd name="connsiteX7" fmla="*/ 41449 w 46840"/>
              <a:gd name="connsiteY7" fmla="*/ 7205 h 55530"/>
              <a:gd name="connsiteX8" fmla="*/ 45707 w 46840"/>
              <a:gd name="connsiteY8" fmla="*/ 10086 h 55530"/>
              <a:gd name="connsiteX9" fmla="*/ 45074 w 46840"/>
              <a:gd name="connsiteY9" fmla="*/ 16544 h 55530"/>
              <a:gd name="connsiteX10" fmla="*/ 46616 w 46840"/>
              <a:gd name="connsiteY10" fmla="*/ 24452 h 55530"/>
              <a:gd name="connsiteX11" fmla="*/ 41004 w 46840"/>
              <a:gd name="connsiteY11" fmla="*/ 30063 h 55530"/>
              <a:gd name="connsiteX12" fmla="*/ 38995 w 46840"/>
              <a:gd name="connsiteY12" fmla="*/ 35960 h 55530"/>
              <a:gd name="connsiteX13" fmla="*/ 32155 w 46840"/>
              <a:gd name="connsiteY13" fmla="*/ 36674 h 55530"/>
              <a:gd name="connsiteX14" fmla="*/ 27267 w 46840"/>
              <a:gd name="connsiteY14" fmla="*/ 42965 h 55530"/>
              <a:gd name="connsiteX15" fmla="*/ 20080 w 46840"/>
              <a:gd name="connsiteY15" fmla="*/ 39125 h 55530"/>
              <a:gd name="connsiteX16" fmla="*/ 9404 w 46840"/>
              <a:gd name="connsiteY16" fmla="*/ 35331 h 55530"/>
              <a:gd name="connsiteX17" fmla="*/ 4710 w 46840"/>
              <a:gd name="connsiteY17" fmla="*/ 31109 h 55530"/>
              <a:gd name="connsiteX18" fmla="*/ 5713 w 46840"/>
              <a:gd name="connsiteY18" fmla="*/ 25410 h 55530"/>
              <a:gd name="connsiteX19" fmla="*/ 3595 w 46840"/>
              <a:gd name="connsiteY19" fmla="*/ 19563 h 55530"/>
              <a:gd name="connsiteX20" fmla="*/ 7463 w 46840"/>
              <a:gd name="connsiteY20" fmla="*/ 14366 h 55530"/>
              <a:gd name="connsiteX21" fmla="*/ 7500 w 46840"/>
              <a:gd name="connsiteY21" fmla="*/ 14229 h 55530"/>
              <a:gd name="connsiteX0" fmla="*/ 108656 w 3077606"/>
              <a:gd name="connsiteY0" fmla="*/ 2459704 h 2514032"/>
              <a:gd name="connsiteX1" fmla="*/ 54328 w 3077606"/>
              <a:gd name="connsiteY1" fmla="*/ 2514032 h 2514032"/>
              <a:gd name="connsiteX2" fmla="*/ 0 w 3077606"/>
              <a:gd name="connsiteY2" fmla="*/ 2459704 h 2514032"/>
              <a:gd name="connsiteX3" fmla="*/ 54328 w 3077606"/>
              <a:gd name="connsiteY3" fmla="*/ 2405376 h 2514032"/>
              <a:gd name="connsiteX4" fmla="*/ 108656 w 3077606"/>
              <a:gd name="connsiteY4" fmla="*/ 2459704 h 2514032"/>
              <a:gd name="connsiteX0" fmla="*/ 388495 w 3077606"/>
              <a:gd name="connsiteY0" fmla="*/ 2250138 h 2514032"/>
              <a:gd name="connsiteX1" fmla="*/ 279839 w 3077606"/>
              <a:gd name="connsiteY1" fmla="*/ 2358794 h 2514032"/>
              <a:gd name="connsiteX2" fmla="*/ 171183 w 3077606"/>
              <a:gd name="connsiteY2" fmla="*/ 2250138 h 2514032"/>
              <a:gd name="connsiteX3" fmla="*/ 279839 w 3077606"/>
              <a:gd name="connsiteY3" fmla="*/ 2141482 h 2514032"/>
              <a:gd name="connsiteX4" fmla="*/ 388495 w 3077606"/>
              <a:gd name="connsiteY4" fmla="*/ 2250138 h 2514032"/>
              <a:gd name="connsiteX0" fmla="*/ 747928 w 3077606"/>
              <a:gd name="connsiteY0" fmla="*/ 1966607 h 2514032"/>
              <a:gd name="connsiteX1" fmla="*/ 584945 w 3077606"/>
              <a:gd name="connsiteY1" fmla="*/ 2129590 h 2514032"/>
              <a:gd name="connsiteX2" fmla="*/ 421962 w 3077606"/>
              <a:gd name="connsiteY2" fmla="*/ 1966607 h 2514032"/>
              <a:gd name="connsiteX3" fmla="*/ 584945 w 3077606"/>
              <a:gd name="connsiteY3" fmla="*/ 1803624 h 2514032"/>
              <a:gd name="connsiteX4" fmla="*/ 747928 w 3077606"/>
              <a:gd name="connsiteY4" fmla="*/ 1966607 h 2514032"/>
              <a:gd name="connsiteX0" fmla="*/ 7696 w 46840"/>
              <a:gd name="connsiteY0" fmla="*/ 14876 h 55530"/>
              <a:gd name="connsiteX1" fmla="*/ 7500 w 46840"/>
              <a:gd name="connsiteY1" fmla="*/ 14229 h 55530"/>
              <a:gd name="connsiteX0" fmla="*/ 7500 w 46501"/>
              <a:gd name="connsiteY0" fmla="*/ 14229 h 55530"/>
              <a:gd name="connsiteX1" fmla="*/ 9378 w 46501"/>
              <a:gd name="connsiteY1" fmla="*/ 4769 h 55530"/>
              <a:gd name="connsiteX2" fmla="*/ 17605 w 46501"/>
              <a:gd name="connsiteY2" fmla="*/ 4017 h 55530"/>
              <a:gd name="connsiteX3" fmla="*/ 26056 w 46501"/>
              <a:gd name="connsiteY3" fmla="*/ 3291 h 55530"/>
              <a:gd name="connsiteX4" fmla="*/ 29349 w 46501"/>
              <a:gd name="connsiteY4" fmla="*/ 59 h 55530"/>
              <a:gd name="connsiteX5" fmla="*/ 33433 w 46501"/>
              <a:gd name="connsiteY5" fmla="*/ 2340 h 55530"/>
              <a:gd name="connsiteX6" fmla="*/ 39063 w 46501"/>
              <a:gd name="connsiteY6" fmla="*/ 549 h 55530"/>
              <a:gd name="connsiteX7" fmla="*/ 41449 w 46501"/>
              <a:gd name="connsiteY7" fmla="*/ 7205 h 55530"/>
              <a:gd name="connsiteX8" fmla="*/ 45707 w 46501"/>
              <a:gd name="connsiteY8" fmla="*/ 10086 h 55530"/>
              <a:gd name="connsiteX9" fmla="*/ 45074 w 46501"/>
              <a:gd name="connsiteY9" fmla="*/ 16544 h 55530"/>
              <a:gd name="connsiteX10" fmla="*/ 46209 w 46501"/>
              <a:gd name="connsiteY10" fmla="*/ 25814 h 55530"/>
              <a:gd name="connsiteX11" fmla="*/ 41004 w 46501"/>
              <a:gd name="connsiteY11" fmla="*/ 30063 h 55530"/>
              <a:gd name="connsiteX12" fmla="*/ 38995 w 46501"/>
              <a:gd name="connsiteY12" fmla="*/ 35960 h 55530"/>
              <a:gd name="connsiteX13" fmla="*/ 32155 w 46501"/>
              <a:gd name="connsiteY13" fmla="*/ 36674 h 55530"/>
              <a:gd name="connsiteX14" fmla="*/ 27267 w 46501"/>
              <a:gd name="connsiteY14" fmla="*/ 42965 h 55530"/>
              <a:gd name="connsiteX15" fmla="*/ 20080 w 46501"/>
              <a:gd name="connsiteY15" fmla="*/ 39125 h 55530"/>
              <a:gd name="connsiteX16" fmla="*/ 9404 w 46501"/>
              <a:gd name="connsiteY16" fmla="*/ 35331 h 55530"/>
              <a:gd name="connsiteX17" fmla="*/ 4710 w 46501"/>
              <a:gd name="connsiteY17" fmla="*/ 31109 h 55530"/>
              <a:gd name="connsiteX18" fmla="*/ 5713 w 46501"/>
              <a:gd name="connsiteY18" fmla="*/ 25410 h 55530"/>
              <a:gd name="connsiteX19" fmla="*/ 3595 w 46501"/>
              <a:gd name="connsiteY19" fmla="*/ 19563 h 55530"/>
              <a:gd name="connsiteX20" fmla="*/ 7463 w 46501"/>
              <a:gd name="connsiteY20" fmla="*/ 14366 h 55530"/>
              <a:gd name="connsiteX21" fmla="*/ 7500 w 46501"/>
              <a:gd name="connsiteY21" fmla="*/ 14229 h 55530"/>
              <a:gd name="connsiteX0" fmla="*/ 108656 w 3055332"/>
              <a:gd name="connsiteY0" fmla="*/ 2459704 h 2514032"/>
              <a:gd name="connsiteX1" fmla="*/ 54328 w 3055332"/>
              <a:gd name="connsiteY1" fmla="*/ 2514032 h 2514032"/>
              <a:gd name="connsiteX2" fmla="*/ 0 w 3055332"/>
              <a:gd name="connsiteY2" fmla="*/ 2459704 h 2514032"/>
              <a:gd name="connsiteX3" fmla="*/ 54328 w 3055332"/>
              <a:gd name="connsiteY3" fmla="*/ 2405376 h 2514032"/>
              <a:gd name="connsiteX4" fmla="*/ 108656 w 3055332"/>
              <a:gd name="connsiteY4" fmla="*/ 2459704 h 2514032"/>
              <a:gd name="connsiteX0" fmla="*/ 388495 w 3055332"/>
              <a:gd name="connsiteY0" fmla="*/ 2250138 h 2514032"/>
              <a:gd name="connsiteX1" fmla="*/ 279839 w 3055332"/>
              <a:gd name="connsiteY1" fmla="*/ 2358794 h 2514032"/>
              <a:gd name="connsiteX2" fmla="*/ 171183 w 3055332"/>
              <a:gd name="connsiteY2" fmla="*/ 2250138 h 2514032"/>
              <a:gd name="connsiteX3" fmla="*/ 279839 w 3055332"/>
              <a:gd name="connsiteY3" fmla="*/ 2141482 h 2514032"/>
              <a:gd name="connsiteX4" fmla="*/ 388495 w 3055332"/>
              <a:gd name="connsiteY4" fmla="*/ 2250138 h 2514032"/>
              <a:gd name="connsiteX0" fmla="*/ 747928 w 3055332"/>
              <a:gd name="connsiteY0" fmla="*/ 1966607 h 2514032"/>
              <a:gd name="connsiteX1" fmla="*/ 584945 w 3055332"/>
              <a:gd name="connsiteY1" fmla="*/ 2129590 h 2514032"/>
              <a:gd name="connsiteX2" fmla="*/ 421962 w 3055332"/>
              <a:gd name="connsiteY2" fmla="*/ 1966607 h 2514032"/>
              <a:gd name="connsiteX3" fmla="*/ 584945 w 3055332"/>
              <a:gd name="connsiteY3" fmla="*/ 1803624 h 2514032"/>
              <a:gd name="connsiteX4" fmla="*/ 747928 w 3055332"/>
              <a:gd name="connsiteY4" fmla="*/ 1966607 h 2514032"/>
              <a:gd name="connsiteX0" fmla="*/ 7696 w 46501"/>
              <a:gd name="connsiteY0" fmla="*/ 14876 h 55530"/>
              <a:gd name="connsiteX1" fmla="*/ 7500 w 46501"/>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019 w 46736"/>
              <a:gd name="connsiteY8" fmla="*/ 1063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238 w 46736"/>
              <a:gd name="connsiteY8" fmla="*/ 1181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519"/>
              <a:gd name="connsiteY0" fmla="*/ 14229 h 55530"/>
              <a:gd name="connsiteX1" fmla="*/ 9378 w 46519"/>
              <a:gd name="connsiteY1" fmla="*/ 4769 h 55530"/>
              <a:gd name="connsiteX2" fmla="*/ 17605 w 46519"/>
              <a:gd name="connsiteY2" fmla="*/ 4017 h 55530"/>
              <a:gd name="connsiteX3" fmla="*/ 26056 w 46519"/>
              <a:gd name="connsiteY3" fmla="*/ 3291 h 55530"/>
              <a:gd name="connsiteX4" fmla="*/ 29349 w 46519"/>
              <a:gd name="connsiteY4" fmla="*/ 59 h 55530"/>
              <a:gd name="connsiteX5" fmla="*/ 33433 w 46519"/>
              <a:gd name="connsiteY5" fmla="*/ 2340 h 55530"/>
              <a:gd name="connsiteX6" fmla="*/ 39063 w 46519"/>
              <a:gd name="connsiteY6" fmla="*/ 549 h 55530"/>
              <a:gd name="connsiteX7" fmla="*/ 41449 w 46519"/>
              <a:gd name="connsiteY7" fmla="*/ 7205 h 55530"/>
              <a:gd name="connsiteX8" fmla="*/ 46238 w 46519"/>
              <a:gd name="connsiteY8" fmla="*/ 11810 h 55530"/>
              <a:gd name="connsiteX9" fmla="*/ 45137 w 46519"/>
              <a:gd name="connsiteY9" fmla="*/ 17543 h 55530"/>
              <a:gd name="connsiteX10" fmla="*/ 46209 w 46519"/>
              <a:gd name="connsiteY10" fmla="*/ 25814 h 55530"/>
              <a:gd name="connsiteX11" fmla="*/ 41004 w 46519"/>
              <a:gd name="connsiteY11" fmla="*/ 30063 h 55530"/>
              <a:gd name="connsiteX12" fmla="*/ 38995 w 46519"/>
              <a:gd name="connsiteY12" fmla="*/ 35960 h 55530"/>
              <a:gd name="connsiteX13" fmla="*/ 32155 w 46519"/>
              <a:gd name="connsiteY13" fmla="*/ 36674 h 55530"/>
              <a:gd name="connsiteX14" fmla="*/ 27267 w 46519"/>
              <a:gd name="connsiteY14" fmla="*/ 42965 h 55530"/>
              <a:gd name="connsiteX15" fmla="*/ 20080 w 46519"/>
              <a:gd name="connsiteY15" fmla="*/ 39125 h 55530"/>
              <a:gd name="connsiteX16" fmla="*/ 9404 w 46519"/>
              <a:gd name="connsiteY16" fmla="*/ 35331 h 55530"/>
              <a:gd name="connsiteX17" fmla="*/ 4710 w 46519"/>
              <a:gd name="connsiteY17" fmla="*/ 31109 h 55530"/>
              <a:gd name="connsiteX18" fmla="*/ 5713 w 46519"/>
              <a:gd name="connsiteY18" fmla="*/ 25410 h 55530"/>
              <a:gd name="connsiteX19" fmla="*/ 3595 w 46519"/>
              <a:gd name="connsiteY19" fmla="*/ 19563 h 55530"/>
              <a:gd name="connsiteX20" fmla="*/ 7463 w 46519"/>
              <a:gd name="connsiteY20" fmla="*/ 14366 h 55530"/>
              <a:gd name="connsiteX21" fmla="*/ 7500 w 46519"/>
              <a:gd name="connsiteY21" fmla="*/ 14229 h 55530"/>
              <a:gd name="connsiteX0" fmla="*/ 108656 w 3056515"/>
              <a:gd name="connsiteY0" fmla="*/ 2459704 h 2514032"/>
              <a:gd name="connsiteX1" fmla="*/ 54328 w 3056515"/>
              <a:gd name="connsiteY1" fmla="*/ 2514032 h 2514032"/>
              <a:gd name="connsiteX2" fmla="*/ 0 w 3056515"/>
              <a:gd name="connsiteY2" fmla="*/ 2459704 h 2514032"/>
              <a:gd name="connsiteX3" fmla="*/ 54328 w 3056515"/>
              <a:gd name="connsiteY3" fmla="*/ 2405376 h 2514032"/>
              <a:gd name="connsiteX4" fmla="*/ 108656 w 3056515"/>
              <a:gd name="connsiteY4" fmla="*/ 2459704 h 2514032"/>
              <a:gd name="connsiteX0" fmla="*/ 388495 w 3056515"/>
              <a:gd name="connsiteY0" fmla="*/ 2250138 h 2514032"/>
              <a:gd name="connsiteX1" fmla="*/ 279839 w 3056515"/>
              <a:gd name="connsiteY1" fmla="*/ 2358794 h 2514032"/>
              <a:gd name="connsiteX2" fmla="*/ 171183 w 3056515"/>
              <a:gd name="connsiteY2" fmla="*/ 2250138 h 2514032"/>
              <a:gd name="connsiteX3" fmla="*/ 279839 w 3056515"/>
              <a:gd name="connsiteY3" fmla="*/ 2141482 h 2514032"/>
              <a:gd name="connsiteX4" fmla="*/ 388495 w 3056515"/>
              <a:gd name="connsiteY4" fmla="*/ 2250138 h 2514032"/>
              <a:gd name="connsiteX0" fmla="*/ 747928 w 3056515"/>
              <a:gd name="connsiteY0" fmla="*/ 1966607 h 2514032"/>
              <a:gd name="connsiteX1" fmla="*/ 584945 w 3056515"/>
              <a:gd name="connsiteY1" fmla="*/ 2129590 h 2514032"/>
              <a:gd name="connsiteX2" fmla="*/ 421962 w 3056515"/>
              <a:gd name="connsiteY2" fmla="*/ 1966607 h 2514032"/>
              <a:gd name="connsiteX3" fmla="*/ 584945 w 3056515"/>
              <a:gd name="connsiteY3" fmla="*/ 1803624 h 2514032"/>
              <a:gd name="connsiteX4" fmla="*/ 747928 w 3056515"/>
              <a:gd name="connsiteY4" fmla="*/ 1966607 h 2514032"/>
              <a:gd name="connsiteX0" fmla="*/ 7696 w 46519"/>
              <a:gd name="connsiteY0" fmla="*/ 14876 h 55530"/>
              <a:gd name="connsiteX1" fmla="*/ 7500 w 46519"/>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082 w 46620"/>
              <a:gd name="connsiteY8" fmla="*/ 10766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Lst>
            <a:ahLst/>
            <a:cxnLst>
              <a:cxn ang="0">
                <a:pos x="connsiteX0" y="connsiteY0"/>
              </a:cxn>
              <a:cxn ang="0">
                <a:pos x="connsiteX1" y="connsiteY1"/>
              </a:cxn>
            </a:cxnLst>
            <a:rect l="l" t="t" r="r" b="b"/>
            <a:pathLst>
              <a:path w="46620" h="55530">
                <a:moveTo>
                  <a:pt x="7500" y="14229"/>
                </a:moveTo>
                <a:cubicBezTo>
                  <a:pt x="7229" y="11516"/>
                  <a:pt x="7056" y="7975"/>
                  <a:pt x="9378" y="4769"/>
                </a:cubicBezTo>
                <a:cubicBezTo>
                  <a:pt x="12071" y="1051"/>
                  <a:pt x="14864" y="1832"/>
                  <a:pt x="17605" y="4017"/>
                </a:cubicBezTo>
                <a:cubicBezTo>
                  <a:pt x="19278" y="-276"/>
                  <a:pt x="23514" y="-119"/>
                  <a:pt x="26056" y="3291"/>
                </a:cubicBezTo>
                <a:cubicBezTo>
                  <a:pt x="26697" y="1542"/>
                  <a:pt x="27928" y="333"/>
                  <a:pt x="29349" y="59"/>
                </a:cubicBezTo>
                <a:cubicBezTo>
                  <a:pt x="30913" y="-243"/>
                  <a:pt x="32475" y="629"/>
                  <a:pt x="33433" y="2340"/>
                </a:cubicBezTo>
                <a:cubicBezTo>
                  <a:pt x="34815" y="126"/>
                  <a:pt x="37727" y="-262"/>
                  <a:pt x="39063" y="549"/>
                </a:cubicBezTo>
                <a:cubicBezTo>
                  <a:pt x="40399" y="1360"/>
                  <a:pt x="42037" y="3849"/>
                  <a:pt x="41449" y="7205"/>
                </a:cubicBezTo>
                <a:cubicBezTo>
                  <a:pt x="44553" y="7030"/>
                  <a:pt x="45595" y="8292"/>
                  <a:pt x="46176" y="11492"/>
                </a:cubicBezTo>
                <a:cubicBezTo>
                  <a:pt x="46757" y="14692"/>
                  <a:pt x="45650" y="15914"/>
                  <a:pt x="45137" y="17543"/>
                </a:cubicBezTo>
                <a:cubicBezTo>
                  <a:pt x="46836" y="19278"/>
                  <a:pt x="46898" y="23727"/>
                  <a:pt x="46209" y="25814"/>
                </a:cubicBezTo>
                <a:cubicBezTo>
                  <a:pt x="45520" y="27901"/>
                  <a:pt x="43728" y="29533"/>
                  <a:pt x="41004" y="30063"/>
                </a:cubicBezTo>
                <a:cubicBezTo>
                  <a:pt x="40991" y="32330"/>
                  <a:pt x="40258" y="34480"/>
                  <a:pt x="38995" y="35960"/>
                </a:cubicBezTo>
                <a:cubicBezTo>
                  <a:pt x="37076" y="38209"/>
                  <a:pt x="34304" y="38498"/>
                  <a:pt x="32155" y="36674"/>
                </a:cubicBezTo>
                <a:cubicBezTo>
                  <a:pt x="31460" y="39807"/>
                  <a:pt x="29599" y="42202"/>
                  <a:pt x="27267" y="42965"/>
                </a:cubicBezTo>
                <a:cubicBezTo>
                  <a:pt x="24519" y="43864"/>
                  <a:pt x="21651" y="42332"/>
                  <a:pt x="20080" y="39125"/>
                </a:cubicBezTo>
                <a:cubicBezTo>
                  <a:pt x="16372" y="42169"/>
                  <a:pt x="11556" y="40458"/>
                  <a:pt x="9404" y="35331"/>
                </a:cubicBezTo>
                <a:cubicBezTo>
                  <a:pt x="7290" y="35668"/>
                  <a:pt x="5305" y="33883"/>
                  <a:pt x="4710" y="31109"/>
                </a:cubicBezTo>
                <a:cubicBezTo>
                  <a:pt x="4279" y="29102"/>
                  <a:pt x="4660" y="26936"/>
                  <a:pt x="5713" y="25410"/>
                </a:cubicBezTo>
                <a:cubicBezTo>
                  <a:pt x="4219" y="24213"/>
                  <a:pt x="3387" y="21916"/>
                  <a:pt x="3595" y="19563"/>
                </a:cubicBezTo>
                <a:cubicBezTo>
                  <a:pt x="3839" y="16808"/>
                  <a:pt x="5445" y="14650"/>
                  <a:pt x="7463" y="14366"/>
                </a:cubicBezTo>
                <a:cubicBezTo>
                  <a:pt x="7475" y="14320"/>
                  <a:pt x="7488" y="14275"/>
                  <a:pt x="7500" y="14229"/>
                </a:cubicBezTo>
                <a:close/>
              </a:path>
              <a:path w="3063151" h="2514032">
                <a:moveTo>
                  <a:pt x="108656" y="2459704"/>
                </a:moveTo>
                <a:cubicBezTo>
                  <a:pt x="108656" y="2489709"/>
                  <a:pt x="84333" y="2514032"/>
                  <a:pt x="54328" y="2514032"/>
                </a:cubicBezTo>
                <a:cubicBezTo>
                  <a:pt x="24323" y="2514032"/>
                  <a:pt x="0" y="2489709"/>
                  <a:pt x="0" y="2459704"/>
                </a:cubicBezTo>
                <a:cubicBezTo>
                  <a:pt x="0" y="2429699"/>
                  <a:pt x="24323" y="2405376"/>
                  <a:pt x="54328" y="2405376"/>
                </a:cubicBezTo>
                <a:cubicBezTo>
                  <a:pt x="84333" y="2405376"/>
                  <a:pt x="108656" y="2429699"/>
                  <a:pt x="108656" y="2459704"/>
                </a:cubicBezTo>
                <a:close/>
              </a:path>
              <a:path w="3063151" h="2514032">
                <a:moveTo>
                  <a:pt x="388495" y="2250138"/>
                </a:moveTo>
                <a:cubicBezTo>
                  <a:pt x="388495" y="2310147"/>
                  <a:pt x="339848" y="2358794"/>
                  <a:pt x="279839" y="2358794"/>
                </a:cubicBezTo>
                <a:cubicBezTo>
                  <a:pt x="219830" y="2358794"/>
                  <a:pt x="171183" y="2310147"/>
                  <a:pt x="171183" y="2250138"/>
                </a:cubicBezTo>
                <a:cubicBezTo>
                  <a:pt x="171183" y="2190129"/>
                  <a:pt x="219830" y="2141482"/>
                  <a:pt x="279839" y="2141482"/>
                </a:cubicBezTo>
                <a:cubicBezTo>
                  <a:pt x="339848" y="2141482"/>
                  <a:pt x="388495" y="2190129"/>
                  <a:pt x="388495" y="2250138"/>
                </a:cubicBezTo>
                <a:close/>
              </a:path>
              <a:path w="3063151" h="2514032">
                <a:moveTo>
                  <a:pt x="747928" y="1966607"/>
                </a:moveTo>
                <a:cubicBezTo>
                  <a:pt x="747928" y="2056620"/>
                  <a:pt x="674958" y="2129590"/>
                  <a:pt x="584945" y="2129590"/>
                </a:cubicBezTo>
                <a:cubicBezTo>
                  <a:pt x="494932" y="2129590"/>
                  <a:pt x="421962" y="2056620"/>
                  <a:pt x="421962" y="1966607"/>
                </a:cubicBezTo>
                <a:cubicBezTo>
                  <a:pt x="421962" y="1876594"/>
                  <a:pt x="494932" y="1803624"/>
                  <a:pt x="584945" y="1803624"/>
                </a:cubicBezTo>
                <a:cubicBezTo>
                  <a:pt x="674958" y="1803624"/>
                  <a:pt x="747928" y="1876594"/>
                  <a:pt x="747928" y="1966607"/>
                </a:cubicBezTo>
                <a:close/>
              </a:path>
              <a:path w="46620" h="55530" fill="none" extrusionOk="0">
                <a:moveTo>
                  <a:pt x="7696" y="14876"/>
                </a:moveTo>
                <a:cubicBezTo>
                  <a:pt x="7593" y="14412"/>
                  <a:pt x="7548" y="14710"/>
                  <a:pt x="7500" y="14229"/>
                </a:cubicBezTo>
              </a:path>
            </a:pathLst>
          </a:custGeom>
          <a:solidFill>
            <a:schemeClr val="accent3">
              <a:lumMod val="20000"/>
              <a:lumOff val="80000"/>
            </a:schemeClr>
          </a:solidFill>
          <a:ln w="317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0" rIns="0" bIns="540000" numCol="1" spcCol="0" rtlCol="0" fromWordArt="0" anchor="ctr" anchorCtr="0" forceAA="0" compatLnSpc="1">
            <a:prstTxWarp prst="textNoShape">
              <a:avLst/>
            </a:prstTxWarp>
            <a:noAutofit/>
          </a:bodyPr>
          <a:lstStyle/>
          <a:p>
            <a:pPr algn="ctr"/>
            <a:endParaRPr lang="en-AU" sz="1600">
              <a:solidFill>
                <a:schemeClr val="accent1"/>
              </a:solidFill>
              <a:effectLst/>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4E1D079-355E-48C1-874D-528D9DEE96DA}"/>
              </a:ext>
            </a:extLst>
          </p:cNvPr>
          <p:cNvSpPr txBox="1"/>
          <p:nvPr/>
        </p:nvSpPr>
        <p:spPr>
          <a:xfrm>
            <a:off x="1249116" y="3146693"/>
            <a:ext cx="3310702" cy="2215991"/>
          </a:xfrm>
          <a:prstGeom prst="rect">
            <a:avLst/>
          </a:prstGeom>
          <a:noFill/>
        </p:spPr>
        <p:txBody>
          <a:bodyPr wrap="square" rtlCol="0">
            <a:spAutoFit/>
          </a:bodyPr>
          <a:lstStyle/>
          <a:p>
            <a:pPr algn="ctr"/>
            <a:r>
              <a:rPr lang="en-AU" sz="2000">
                <a:solidFill>
                  <a:schemeClr val="accent1"/>
                </a:solidFill>
                <a:effectLst/>
                <a:ea typeface="Calibri" panose="020F0502020204030204" pitchFamily="34" charset="0"/>
                <a:cs typeface="Times New Roman" panose="02020603050405020304" pitchFamily="18" charset="0"/>
              </a:rPr>
              <a:t>What is Jane’s point </a:t>
            </a:r>
            <a:r>
              <a:rPr lang="en-AU" sz="2000">
                <a:solidFill>
                  <a:schemeClr val="accent1"/>
                </a:solidFill>
                <a:ea typeface="Calibri" panose="020F0502020204030204" pitchFamily="34" charset="0"/>
                <a:cs typeface="Times New Roman" panose="02020603050405020304" pitchFamily="18" charset="0"/>
              </a:rPr>
              <a:t>of view</a:t>
            </a:r>
            <a:r>
              <a:rPr lang="en-AU" sz="2000">
                <a:solidFill>
                  <a:schemeClr val="accent1"/>
                </a:solidFill>
                <a:effectLst/>
                <a:ea typeface="Calibri" panose="020F0502020204030204" pitchFamily="34" charset="0"/>
                <a:cs typeface="Times New Roman" panose="02020603050405020304" pitchFamily="18" charset="0"/>
              </a:rPr>
              <a:t> </a:t>
            </a:r>
            <a:r>
              <a:rPr lang="en-AU" sz="2000">
                <a:solidFill>
                  <a:schemeClr val="accent1"/>
                </a:solidFill>
                <a:ea typeface="Calibri" panose="020F0502020204030204" pitchFamily="34" charset="0"/>
                <a:cs typeface="Times New Roman" panose="02020603050405020304" pitchFamily="18" charset="0"/>
              </a:rPr>
              <a:t>on</a:t>
            </a:r>
            <a:r>
              <a:rPr lang="en-AU" sz="2000">
                <a:solidFill>
                  <a:schemeClr val="accent1"/>
                </a:solidFill>
                <a:effectLst/>
                <a:ea typeface="Calibri" panose="020F0502020204030204" pitchFamily="34" charset="0"/>
                <a:cs typeface="Times New Roman" panose="02020603050405020304" pitchFamily="18" charset="0"/>
              </a:rPr>
              <a:t> the council removing the </a:t>
            </a:r>
            <a:r>
              <a:rPr lang="en-AU" sz="2000">
                <a:solidFill>
                  <a:schemeClr val="accent1"/>
                </a:solidFill>
                <a:ea typeface="Calibri" panose="020F0502020204030204" pitchFamily="34" charset="0"/>
                <a:cs typeface="Times New Roman" panose="02020603050405020304" pitchFamily="18" charset="0"/>
              </a:rPr>
              <a:t>r</a:t>
            </a:r>
            <a:r>
              <a:rPr lang="en-AU" sz="2000">
                <a:solidFill>
                  <a:schemeClr val="accent1"/>
                </a:solidFill>
                <a:effectLst/>
                <a:ea typeface="Calibri" panose="020F0502020204030204" pitchFamily="34" charset="0"/>
                <a:cs typeface="Times New Roman" panose="02020603050405020304" pitchFamily="18" charset="0"/>
              </a:rPr>
              <a:t>abbits</a:t>
            </a:r>
          </a:p>
          <a:p>
            <a:pPr algn="ctr"/>
            <a:r>
              <a:rPr lang="en-AU" sz="2000">
                <a:solidFill>
                  <a:schemeClr val="accent1"/>
                </a:solidFill>
                <a:effectLst/>
                <a:ea typeface="Calibri" panose="020F0502020204030204" pitchFamily="34" charset="0"/>
                <a:cs typeface="Times New Roman" panose="02020603050405020304" pitchFamily="18" charset="0"/>
              </a:rPr>
              <a:t> and how have </a:t>
            </a:r>
            <a:r>
              <a:rPr lang="en-AU" sz="2000">
                <a:solidFill>
                  <a:schemeClr val="accent1"/>
                </a:solidFill>
                <a:ea typeface="Calibri" panose="020F0502020204030204" pitchFamily="34" charset="0"/>
                <a:cs typeface="Times New Roman" panose="02020603050405020304" pitchFamily="18" charset="0"/>
              </a:rPr>
              <a:t>you </a:t>
            </a:r>
            <a:r>
              <a:rPr lang="en-AU" sz="2000">
                <a:solidFill>
                  <a:schemeClr val="accent1"/>
                </a:solidFill>
                <a:effectLst/>
                <a:ea typeface="Calibri" panose="020F0502020204030204" pitchFamily="34" charset="0"/>
                <a:cs typeface="Times New Roman" panose="02020603050405020304" pitchFamily="18" charset="0"/>
              </a:rPr>
              <a:t>come to this </a:t>
            </a:r>
          </a:p>
          <a:p>
            <a:pPr algn="ctr"/>
            <a:r>
              <a:rPr lang="en-AU" sz="2000">
                <a:solidFill>
                  <a:schemeClr val="accent1"/>
                </a:solidFill>
                <a:effectLst/>
                <a:ea typeface="Calibri" panose="020F0502020204030204" pitchFamily="34" charset="0"/>
                <a:cs typeface="Times New Roman" panose="02020603050405020304" pitchFamily="18" charset="0"/>
              </a:rPr>
              <a:t>conclusion?</a:t>
            </a:r>
          </a:p>
          <a:p>
            <a:endParaRPr lang="en-AU"/>
          </a:p>
        </p:txBody>
      </p:sp>
      <p:sp>
        <p:nvSpPr>
          <p:cNvPr id="3" name="TextBox 2">
            <a:extLst>
              <a:ext uri="{FF2B5EF4-FFF2-40B4-BE49-F238E27FC236}">
                <a16:creationId xmlns:a16="http://schemas.microsoft.com/office/drawing/2014/main" id="{5C3397F9-E41F-43C5-9F47-5195A8BEA2BD}"/>
              </a:ext>
            </a:extLst>
          </p:cNvPr>
          <p:cNvSpPr txBox="1"/>
          <p:nvPr/>
        </p:nvSpPr>
        <p:spPr>
          <a:xfrm>
            <a:off x="7417941" y="3146694"/>
            <a:ext cx="3317552" cy="2215991"/>
          </a:xfrm>
          <a:prstGeom prst="rect">
            <a:avLst/>
          </a:prstGeom>
          <a:noFill/>
        </p:spPr>
        <p:txBody>
          <a:bodyPr wrap="square" rtlCol="0">
            <a:spAutoFit/>
          </a:bodyPr>
          <a:lstStyle/>
          <a:p>
            <a:pPr algn="ctr"/>
            <a:r>
              <a:rPr lang="en-AU" sz="2000">
                <a:solidFill>
                  <a:schemeClr val="accent1"/>
                </a:solidFill>
                <a:effectLst/>
                <a:ea typeface="Calibri" panose="020F0502020204030204" pitchFamily="34" charset="0"/>
                <a:cs typeface="Times New Roman" panose="02020603050405020304" pitchFamily="18" charset="0"/>
              </a:rPr>
              <a:t>What is John’s point of view </a:t>
            </a:r>
            <a:r>
              <a:rPr lang="en-AU" sz="2000">
                <a:solidFill>
                  <a:schemeClr val="accent1"/>
                </a:solidFill>
                <a:ea typeface="Calibri" panose="020F0502020204030204" pitchFamily="34" charset="0"/>
                <a:cs typeface="Times New Roman" panose="02020603050405020304" pitchFamily="18" charset="0"/>
              </a:rPr>
              <a:t>on</a:t>
            </a:r>
            <a:r>
              <a:rPr lang="en-AU" sz="2000">
                <a:solidFill>
                  <a:schemeClr val="accent1"/>
                </a:solidFill>
                <a:effectLst/>
                <a:ea typeface="Calibri" panose="020F0502020204030204" pitchFamily="34" charset="0"/>
                <a:cs typeface="Times New Roman" panose="02020603050405020304" pitchFamily="18" charset="0"/>
              </a:rPr>
              <a:t> the council removing the rabbits </a:t>
            </a:r>
          </a:p>
          <a:p>
            <a:pPr algn="ctr"/>
            <a:r>
              <a:rPr lang="en-AU" sz="2000">
                <a:solidFill>
                  <a:schemeClr val="accent1"/>
                </a:solidFill>
                <a:effectLst/>
                <a:ea typeface="Calibri" panose="020F0502020204030204" pitchFamily="34" charset="0"/>
                <a:cs typeface="Times New Roman" panose="02020603050405020304" pitchFamily="18" charset="0"/>
              </a:rPr>
              <a:t>and how have </a:t>
            </a:r>
            <a:r>
              <a:rPr lang="en-AU" sz="2000">
                <a:solidFill>
                  <a:schemeClr val="accent1"/>
                </a:solidFill>
                <a:ea typeface="Calibri" panose="020F0502020204030204" pitchFamily="34" charset="0"/>
                <a:cs typeface="Times New Roman" panose="02020603050405020304" pitchFamily="18" charset="0"/>
              </a:rPr>
              <a:t>you </a:t>
            </a:r>
            <a:r>
              <a:rPr lang="en-AU" sz="2000">
                <a:solidFill>
                  <a:schemeClr val="accent1"/>
                </a:solidFill>
                <a:effectLst/>
                <a:ea typeface="Calibri" panose="020F0502020204030204" pitchFamily="34" charset="0"/>
                <a:cs typeface="Times New Roman" panose="02020603050405020304" pitchFamily="18" charset="0"/>
              </a:rPr>
              <a:t>come to this </a:t>
            </a:r>
          </a:p>
          <a:p>
            <a:pPr algn="ctr"/>
            <a:r>
              <a:rPr lang="en-AU" sz="2000">
                <a:solidFill>
                  <a:schemeClr val="accent1"/>
                </a:solidFill>
                <a:effectLst/>
                <a:ea typeface="Calibri" panose="020F0502020204030204" pitchFamily="34" charset="0"/>
                <a:cs typeface="Times New Roman" panose="02020603050405020304" pitchFamily="18" charset="0"/>
              </a:rPr>
              <a:t>conclusion?</a:t>
            </a:r>
          </a:p>
          <a:p>
            <a:endParaRPr lang="en-AU"/>
          </a:p>
        </p:txBody>
      </p:sp>
      <p:sp>
        <p:nvSpPr>
          <p:cNvPr id="7" name="Title 6">
            <a:extLst>
              <a:ext uri="{FF2B5EF4-FFF2-40B4-BE49-F238E27FC236}">
                <a16:creationId xmlns:a16="http://schemas.microsoft.com/office/drawing/2014/main" id="{DC2E1996-9655-4DCD-BA60-7D907DD77956}"/>
              </a:ext>
            </a:extLst>
          </p:cNvPr>
          <p:cNvSpPr>
            <a:spLocks noGrp="1"/>
          </p:cNvSpPr>
          <p:nvPr>
            <p:ph type="title"/>
          </p:nvPr>
        </p:nvSpPr>
        <p:spPr>
          <a:xfrm>
            <a:off x="838200" y="882711"/>
            <a:ext cx="8684623" cy="659978"/>
          </a:xfrm>
        </p:spPr>
        <p:txBody>
          <a:bodyPr/>
          <a:lstStyle/>
          <a:p>
            <a:r>
              <a:rPr lang="en-AU"/>
              <a:t>Your turn</a:t>
            </a:r>
          </a:p>
        </p:txBody>
      </p:sp>
      <p:pic>
        <p:nvPicPr>
          <p:cNvPr id="4" name="Recorded Sound">
            <a:hlinkClick r:id="" action="ppaction://media"/>
            <a:extLst>
              <a:ext uri="{FF2B5EF4-FFF2-40B4-BE49-F238E27FC236}">
                <a16:creationId xmlns:a16="http://schemas.microsoft.com/office/drawing/2014/main" id="{702380A2-92A6-4EE0-B4CE-961BF5B4F3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
        <p:nvSpPr>
          <p:cNvPr id="9" name="Text Box 2">
            <a:extLst>
              <a:ext uri="{FF2B5EF4-FFF2-40B4-BE49-F238E27FC236}">
                <a16:creationId xmlns:a16="http://schemas.microsoft.com/office/drawing/2014/main" id="{D8DC9BC9-002C-4FAB-B5CC-413D3B606585}"/>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991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E9699-ECB9-4B41-95AF-E656DE9D53CA}"/>
              </a:ext>
            </a:extLst>
          </p:cNvPr>
          <p:cNvSpPr>
            <a:spLocks noGrp="1"/>
          </p:cNvSpPr>
          <p:nvPr>
            <p:ph type="title"/>
          </p:nvPr>
        </p:nvSpPr>
        <p:spPr>
          <a:xfrm>
            <a:off x="795923" y="578070"/>
            <a:ext cx="9837263" cy="659978"/>
          </a:xfrm>
        </p:spPr>
        <p:txBody>
          <a:bodyPr/>
          <a:lstStyle/>
          <a:p>
            <a:r>
              <a:rPr lang="en-AU"/>
              <a:t>How did you go?</a:t>
            </a:r>
          </a:p>
        </p:txBody>
      </p:sp>
      <p:sp>
        <p:nvSpPr>
          <p:cNvPr id="4" name="Text Box 2">
            <a:extLst>
              <a:ext uri="{FF2B5EF4-FFF2-40B4-BE49-F238E27FC236}">
                <a16:creationId xmlns:a16="http://schemas.microsoft.com/office/drawing/2014/main" id="{466964D0-1CA1-4538-8D06-A919B75751E4}"/>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6" name="Rounded Rectangle 10">
            <a:extLst>
              <a:ext uri="{FF2B5EF4-FFF2-40B4-BE49-F238E27FC236}">
                <a16:creationId xmlns:a16="http://schemas.microsoft.com/office/drawing/2014/main" id="{DD7FBFF8-25DA-497D-BFFC-5A31E73D53AE}"/>
              </a:ext>
            </a:extLst>
          </p:cNvPr>
          <p:cNvSpPr/>
          <p:nvPr/>
        </p:nvSpPr>
        <p:spPr>
          <a:xfrm>
            <a:off x="880586" y="4024373"/>
            <a:ext cx="10279843" cy="19311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Content Placeholder 6">
            <a:extLst>
              <a:ext uri="{FF2B5EF4-FFF2-40B4-BE49-F238E27FC236}">
                <a16:creationId xmlns:a16="http://schemas.microsoft.com/office/drawing/2014/main" id="{CBA28AB4-6043-4DFB-8E10-06F5E514793E}"/>
              </a:ext>
            </a:extLst>
          </p:cNvPr>
          <p:cNvSpPr>
            <a:spLocks noGrp="1"/>
          </p:cNvSpPr>
          <p:nvPr>
            <p:ph idx="1"/>
          </p:nvPr>
        </p:nvSpPr>
        <p:spPr>
          <a:xfrm>
            <a:off x="983647" y="2521355"/>
            <a:ext cx="7748203" cy="885371"/>
          </a:xfrm>
          <a:prstGeom prst="rect">
            <a:avLst/>
          </a:prstGeom>
        </p:spPr>
        <p:txBody>
          <a:bodyPr wrap="square">
            <a:spAutoFit/>
          </a:bodyPr>
          <a:lstStyle/>
          <a:p>
            <a:r>
              <a:rPr lang="en-AU" sz="2400">
                <a:highlight>
                  <a:srgbClr val="FFFF00"/>
                </a:highlight>
              </a:rPr>
              <a:t>‘Sadly, many tiny, defenceless rabbits </a:t>
            </a:r>
            <a:r>
              <a:rPr lang="en-AU" sz="2400"/>
              <a:t>have been </a:t>
            </a:r>
          </a:p>
          <a:p>
            <a:r>
              <a:rPr lang="en-AU" sz="2400"/>
              <a:t>removed by a </a:t>
            </a:r>
            <a:r>
              <a:rPr lang="en-AU" sz="2400">
                <a:highlight>
                  <a:srgbClr val="FFFF00"/>
                </a:highlight>
              </a:rPr>
              <a:t>cruel and heartless council.’</a:t>
            </a:r>
          </a:p>
        </p:txBody>
      </p:sp>
      <p:sp>
        <p:nvSpPr>
          <p:cNvPr id="8" name="Rectangle 7">
            <a:extLst>
              <a:ext uri="{FF2B5EF4-FFF2-40B4-BE49-F238E27FC236}">
                <a16:creationId xmlns:a16="http://schemas.microsoft.com/office/drawing/2014/main" id="{EDBA836F-CD5F-4356-BF32-5319B45695C7}"/>
              </a:ext>
            </a:extLst>
          </p:cNvPr>
          <p:cNvSpPr/>
          <p:nvPr/>
        </p:nvSpPr>
        <p:spPr>
          <a:xfrm>
            <a:off x="1033391" y="4755170"/>
            <a:ext cx="7357781" cy="1200329"/>
          </a:xfrm>
          <a:prstGeom prst="rect">
            <a:avLst/>
          </a:prstGeom>
        </p:spPr>
        <p:txBody>
          <a:bodyPr wrap="square">
            <a:spAutoFit/>
          </a:bodyPr>
          <a:lstStyle/>
          <a:p>
            <a:r>
              <a:rPr lang="en-AU" sz="2400"/>
              <a:t>‘The local council recently carried out a rabbit removal program to </a:t>
            </a:r>
            <a:r>
              <a:rPr lang="en-AU" sz="2400">
                <a:highlight>
                  <a:srgbClr val="FFFF00"/>
                </a:highlight>
              </a:rPr>
              <a:t>avoid environmental problems caused by an overpopulation of rabbits.’</a:t>
            </a:r>
          </a:p>
        </p:txBody>
      </p:sp>
      <p:sp>
        <p:nvSpPr>
          <p:cNvPr id="9" name="Rounded Rectangle 8">
            <a:extLst>
              <a:ext uri="{FF2B5EF4-FFF2-40B4-BE49-F238E27FC236}">
                <a16:creationId xmlns:a16="http://schemas.microsoft.com/office/drawing/2014/main" id="{B1B7CD1B-AFB8-4C2C-AB9C-AAB1C2E8C5E0}"/>
              </a:ext>
            </a:extLst>
          </p:cNvPr>
          <p:cNvSpPr/>
          <p:nvPr/>
        </p:nvSpPr>
        <p:spPr>
          <a:xfrm>
            <a:off x="913954" y="1837286"/>
            <a:ext cx="10294398" cy="17475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F0E62F86-BC17-4E24-95F7-6B4C9524397A}"/>
              </a:ext>
            </a:extLst>
          </p:cNvPr>
          <p:cNvSpPr/>
          <p:nvPr/>
        </p:nvSpPr>
        <p:spPr>
          <a:xfrm>
            <a:off x="1033391" y="2128105"/>
            <a:ext cx="6096000" cy="461665"/>
          </a:xfrm>
          <a:prstGeom prst="rect">
            <a:avLst/>
          </a:prstGeom>
        </p:spPr>
        <p:txBody>
          <a:bodyPr>
            <a:spAutoFit/>
          </a:bodyPr>
          <a:lstStyle/>
          <a:p>
            <a:r>
              <a:rPr lang="en-AU" sz="2400"/>
              <a:t>Jane </a:t>
            </a:r>
          </a:p>
        </p:txBody>
      </p:sp>
      <p:sp>
        <p:nvSpPr>
          <p:cNvPr id="11" name="Rectangle 10">
            <a:extLst>
              <a:ext uri="{FF2B5EF4-FFF2-40B4-BE49-F238E27FC236}">
                <a16:creationId xmlns:a16="http://schemas.microsoft.com/office/drawing/2014/main" id="{F23AAA4C-77DF-4158-A01F-B4BE286E0314}"/>
              </a:ext>
            </a:extLst>
          </p:cNvPr>
          <p:cNvSpPr/>
          <p:nvPr/>
        </p:nvSpPr>
        <p:spPr>
          <a:xfrm>
            <a:off x="1056154" y="4421588"/>
            <a:ext cx="1544171" cy="461665"/>
          </a:xfrm>
          <a:prstGeom prst="rect">
            <a:avLst/>
          </a:prstGeom>
        </p:spPr>
        <p:txBody>
          <a:bodyPr wrap="square">
            <a:spAutoFit/>
          </a:bodyPr>
          <a:lstStyle/>
          <a:p>
            <a:r>
              <a:rPr lang="en-AU" sz="2400"/>
              <a:t>John </a:t>
            </a:r>
          </a:p>
        </p:txBody>
      </p:sp>
      <p:pic>
        <p:nvPicPr>
          <p:cNvPr id="14" name="Picture 2" descr="Bunny, Rabbit, Spring, Baby Bunny, Baby Rabbit, Easter">
            <a:extLst>
              <a:ext uri="{FF2B5EF4-FFF2-40B4-BE49-F238E27FC236}">
                <a16:creationId xmlns:a16="http://schemas.microsoft.com/office/drawing/2014/main" id="{8CA9DEB5-15CE-4BE0-9417-3EC7313C5C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02" y="2058380"/>
            <a:ext cx="2471683" cy="13903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1E045F9-6036-4BE3-828B-5CAC85C16B6D}"/>
              </a:ext>
            </a:extLst>
          </p:cNvPr>
          <p:cNvSpPr txBox="1"/>
          <p:nvPr/>
        </p:nvSpPr>
        <p:spPr>
          <a:xfrm>
            <a:off x="8208002" y="3361387"/>
            <a:ext cx="2035363" cy="215444"/>
          </a:xfrm>
          <a:prstGeom prst="rect">
            <a:avLst/>
          </a:prstGeom>
          <a:noFill/>
        </p:spPr>
        <p:txBody>
          <a:bodyPr wrap="square" rtlCol="0">
            <a:spAutoFit/>
          </a:bodyPr>
          <a:lstStyle/>
          <a:p>
            <a:r>
              <a:rPr lang="en-AU" sz="800" err="1">
                <a:solidFill>
                  <a:schemeClr val="accent5"/>
                </a:solidFill>
              </a:rPr>
              <a:t>Source:Pixabay.com</a:t>
            </a:r>
            <a:endParaRPr lang="en-AU" sz="800">
              <a:solidFill>
                <a:schemeClr val="accent5"/>
              </a:solidFill>
            </a:endParaRPr>
          </a:p>
        </p:txBody>
      </p:sp>
      <p:pic>
        <p:nvPicPr>
          <p:cNvPr id="19" name="Picture 2">
            <a:extLst>
              <a:ext uri="{FF2B5EF4-FFF2-40B4-BE49-F238E27FC236}">
                <a16:creationId xmlns:a16="http://schemas.microsoft.com/office/drawing/2014/main" id="{22B5FD18-18D1-4F34-BD89-1110174D78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9636" y="4448030"/>
            <a:ext cx="2471683" cy="138309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53D850D-FDB5-4376-A451-26CF235F24A1}"/>
              </a:ext>
            </a:extLst>
          </p:cNvPr>
          <p:cNvSpPr txBox="1"/>
          <p:nvPr/>
        </p:nvSpPr>
        <p:spPr>
          <a:xfrm>
            <a:off x="8198182" y="5776916"/>
            <a:ext cx="1646434" cy="215444"/>
          </a:xfrm>
          <a:prstGeom prst="rect">
            <a:avLst/>
          </a:prstGeom>
          <a:noFill/>
        </p:spPr>
        <p:txBody>
          <a:bodyPr wrap="square">
            <a:spAutoFit/>
          </a:bodyPr>
          <a:lstStyle/>
          <a:p>
            <a:r>
              <a:rPr lang="en-AU" sz="800">
                <a:solidFill>
                  <a:schemeClr val="accent5"/>
                </a:solidFill>
                <a:effectLst/>
              </a:rPr>
              <a:t>Source: unsplash.com</a:t>
            </a:r>
          </a:p>
        </p:txBody>
      </p:sp>
      <p:sp>
        <p:nvSpPr>
          <p:cNvPr id="22" name="TextBox 21">
            <a:extLst>
              <a:ext uri="{FF2B5EF4-FFF2-40B4-BE49-F238E27FC236}">
                <a16:creationId xmlns:a16="http://schemas.microsoft.com/office/drawing/2014/main" id="{EEBED262-6048-475C-8F71-CAFF5ACDFB87}"/>
              </a:ext>
            </a:extLst>
          </p:cNvPr>
          <p:cNvSpPr txBox="1"/>
          <p:nvPr/>
        </p:nvSpPr>
        <p:spPr>
          <a:xfrm>
            <a:off x="913954" y="1191958"/>
            <a:ext cx="9601203" cy="1015663"/>
          </a:xfrm>
          <a:prstGeom prst="rect">
            <a:avLst/>
          </a:prstGeom>
          <a:solidFill>
            <a:schemeClr val="accent2"/>
          </a:solidFill>
        </p:spPr>
        <p:txBody>
          <a:bodyPr wrap="square" rtlCol="0">
            <a:spAutoFit/>
          </a:bodyPr>
          <a:lstStyle/>
          <a:p>
            <a:r>
              <a:rPr lang="en-AU" sz="2000">
                <a:solidFill>
                  <a:schemeClr val="bg1"/>
                </a:solidFill>
              </a:rPr>
              <a:t>Jane’s point of view on the council removing the rabbits is negative. The image and highly emotive language such as the words, sadly, many tiny, defenceless and cruel and heartless tell the reader of Jane’s point of view.</a:t>
            </a:r>
          </a:p>
        </p:txBody>
      </p:sp>
      <p:sp>
        <p:nvSpPr>
          <p:cNvPr id="23" name="TextBox 22">
            <a:extLst>
              <a:ext uri="{FF2B5EF4-FFF2-40B4-BE49-F238E27FC236}">
                <a16:creationId xmlns:a16="http://schemas.microsoft.com/office/drawing/2014/main" id="{649DAD93-11A2-492E-93F1-722CE0554A29}"/>
              </a:ext>
            </a:extLst>
          </p:cNvPr>
          <p:cNvSpPr txBox="1"/>
          <p:nvPr/>
        </p:nvSpPr>
        <p:spPr>
          <a:xfrm>
            <a:off x="880586" y="3516541"/>
            <a:ext cx="9601203" cy="1015663"/>
          </a:xfrm>
          <a:prstGeom prst="rect">
            <a:avLst/>
          </a:prstGeom>
          <a:solidFill>
            <a:schemeClr val="accent2"/>
          </a:solidFill>
        </p:spPr>
        <p:txBody>
          <a:bodyPr wrap="square" rtlCol="0">
            <a:spAutoFit/>
          </a:bodyPr>
          <a:lstStyle/>
          <a:p>
            <a:r>
              <a:rPr lang="en-AU" sz="2000">
                <a:solidFill>
                  <a:schemeClr val="bg1"/>
                </a:solidFill>
              </a:rPr>
              <a:t>John’s point of view on the council removing the rabbits is positive. He uses an image showing their destruction and gives a reason why they need to be removed. He uses more evidence based language rather than emotive language.</a:t>
            </a:r>
          </a:p>
        </p:txBody>
      </p:sp>
      <p:sp>
        <p:nvSpPr>
          <p:cNvPr id="27" name="Arrow: Down 26">
            <a:extLst>
              <a:ext uri="{FF2B5EF4-FFF2-40B4-BE49-F238E27FC236}">
                <a16:creationId xmlns:a16="http://schemas.microsoft.com/office/drawing/2014/main" id="{6BF3DC7C-03A1-4B59-8303-2763A863BBCD}"/>
              </a:ext>
            </a:extLst>
          </p:cNvPr>
          <p:cNvSpPr/>
          <p:nvPr/>
        </p:nvSpPr>
        <p:spPr>
          <a:xfrm>
            <a:off x="4798884" y="2199601"/>
            <a:ext cx="117727" cy="3030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Arrow: Down 27">
            <a:extLst>
              <a:ext uri="{FF2B5EF4-FFF2-40B4-BE49-F238E27FC236}">
                <a16:creationId xmlns:a16="http://schemas.microsoft.com/office/drawing/2014/main" id="{07960347-9EC9-41BA-ADE7-77D21EFC72EC}"/>
              </a:ext>
            </a:extLst>
          </p:cNvPr>
          <p:cNvSpPr/>
          <p:nvPr/>
        </p:nvSpPr>
        <p:spPr>
          <a:xfrm rot="17867650">
            <a:off x="7987649" y="4502949"/>
            <a:ext cx="117727" cy="3030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Arrow: Down 28">
            <a:extLst>
              <a:ext uri="{FF2B5EF4-FFF2-40B4-BE49-F238E27FC236}">
                <a16:creationId xmlns:a16="http://schemas.microsoft.com/office/drawing/2014/main" id="{353FDE88-0FA4-4ECC-B3C4-AF4A9141BD47}"/>
              </a:ext>
            </a:extLst>
          </p:cNvPr>
          <p:cNvSpPr/>
          <p:nvPr/>
        </p:nvSpPr>
        <p:spPr>
          <a:xfrm rot="17867650">
            <a:off x="7987648" y="2239705"/>
            <a:ext cx="117727" cy="3030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Arrow: Down 29">
            <a:extLst>
              <a:ext uri="{FF2B5EF4-FFF2-40B4-BE49-F238E27FC236}">
                <a16:creationId xmlns:a16="http://schemas.microsoft.com/office/drawing/2014/main" id="{F5AC0C4A-0E54-4E73-A945-9BB8F7DAF94F}"/>
              </a:ext>
            </a:extLst>
          </p:cNvPr>
          <p:cNvSpPr/>
          <p:nvPr/>
        </p:nvSpPr>
        <p:spPr>
          <a:xfrm>
            <a:off x="4857748" y="4513825"/>
            <a:ext cx="117727" cy="3030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Recorded Sound">
            <a:hlinkClick r:id="" action="ppaction://media"/>
            <a:extLst>
              <a:ext uri="{FF2B5EF4-FFF2-40B4-BE49-F238E27FC236}">
                <a16:creationId xmlns:a16="http://schemas.microsoft.com/office/drawing/2014/main" id="{C9A11CCD-5FF4-4549-9781-8C0A8D9957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91754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Presenting a point of view</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vert="horz" lIns="91440" tIns="45720" rIns="91440" bIns="45720" rtlCol="0" anchor="t">
            <a:normAutofit fontScale="92500" lnSpcReduction="20000"/>
          </a:bodyPr>
          <a:lstStyle/>
          <a:p>
            <a:r>
              <a:rPr lang="en-AU" sz="3000"/>
              <a:t>Identify evidence in the excerpt from the feature article </a:t>
            </a:r>
            <a:r>
              <a:rPr lang="en-AU" sz="3000" i="1"/>
              <a:t>‘Should every classroom have a pet?’ </a:t>
            </a:r>
            <a:r>
              <a:rPr lang="en-AU" sz="3000"/>
              <a:t>for presenting a point of view.</a:t>
            </a:r>
            <a:br>
              <a:rPr lang="en-AU" sz="3000"/>
            </a:br>
            <a:endParaRPr lang="en-AU" sz="3000">
              <a:ea typeface="Calibri"/>
              <a:cs typeface="Calibri"/>
            </a:endParaRPr>
          </a:p>
          <a:p>
            <a:r>
              <a:rPr lang="en-AU" sz="3000">
                <a:ea typeface="Calibri"/>
                <a:cs typeface="Calibri"/>
              </a:rPr>
              <a:t>Find at least one example for each of the following:</a:t>
            </a:r>
            <a:br>
              <a:rPr lang="en-AU" sz="3000">
                <a:ea typeface="Calibri"/>
                <a:cs typeface="Calibri"/>
              </a:rPr>
            </a:br>
            <a:endParaRPr lang="en-AU" sz="3000">
              <a:ea typeface="Calibri"/>
              <a:cs typeface="Calibri"/>
            </a:endParaRPr>
          </a:p>
          <a:p>
            <a:pPr marL="285750" indent="-285750">
              <a:buFont typeface="Arial" panose="020B0604020202020204" pitchFamily="34" charset="0"/>
              <a:buChar char="•"/>
            </a:pPr>
            <a:r>
              <a:rPr lang="en-AU" sz="3000">
                <a:ea typeface="+mn-lt"/>
                <a:cs typeface="+mn-lt"/>
              </a:rPr>
              <a:t>language features such as emotive language </a:t>
            </a:r>
            <a:endParaRPr lang="en-US" sz="3000">
              <a:ea typeface="+mn-lt"/>
              <a:cs typeface="+mn-lt"/>
            </a:endParaRPr>
          </a:p>
          <a:p>
            <a:pPr marL="285750" indent="-285750">
              <a:buFont typeface="Arial" panose="020B0604020202020204" pitchFamily="34" charset="0"/>
              <a:buChar char="•"/>
            </a:pPr>
            <a:r>
              <a:rPr lang="en-AU" sz="3000">
                <a:ea typeface="+mn-lt"/>
                <a:cs typeface="+mn-lt"/>
              </a:rPr>
              <a:t>structural features, such as headings and images</a:t>
            </a:r>
            <a:endParaRPr lang="en-US" sz="3000">
              <a:ea typeface="+mn-lt"/>
              <a:cs typeface="+mn-lt"/>
            </a:endParaRPr>
          </a:p>
          <a:p>
            <a:pPr marL="285750" indent="-285750">
              <a:buFont typeface="Arial" panose="020B0604020202020204" pitchFamily="34" charset="0"/>
              <a:buChar char="•"/>
            </a:pPr>
            <a:r>
              <a:rPr lang="en-AU" sz="3000">
                <a:ea typeface="+mn-lt"/>
                <a:cs typeface="+mn-lt"/>
              </a:rPr>
              <a:t>evidence to support the author’s point of view.</a:t>
            </a:r>
          </a:p>
          <a:p>
            <a:endParaRPr lang="en-AU" sz="3000">
              <a:ea typeface="+mn-lt"/>
              <a:cs typeface="+mn-lt"/>
            </a:endParaRPr>
          </a:p>
          <a:p>
            <a:r>
              <a:rPr lang="en-AU" sz="3000">
                <a:ea typeface="+mn-lt"/>
                <a:cs typeface="+mn-lt"/>
              </a:rPr>
              <a:t>On paper or a device record your findings.</a:t>
            </a:r>
            <a:endParaRPr lang="en-AU">
              <a:ea typeface="+mn-lt"/>
              <a:cs typeface="+mn-lt"/>
            </a:endParaRPr>
          </a:p>
          <a:p>
            <a:pPr marL="457200" indent="-457200">
              <a:buFont typeface="Arial" panose="020B0604020202020204" pitchFamily="34" charset="0"/>
              <a:buChar char="•"/>
            </a:pPr>
            <a:endParaRPr lang="en-AU">
              <a:ea typeface="Calibri"/>
              <a:cs typeface="Calibri"/>
            </a:endParaRPr>
          </a:p>
        </p:txBody>
      </p:sp>
      <p:sp>
        <p:nvSpPr>
          <p:cNvPr id="5" name="Text Box 2">
            <a:extLst>
              <a:ext uri="{FF2B5EF4-FFF2-40B4-BE49-F238E27FC236}">
                <a16:creationId xmlns:a16="http://schemas.microsoft.com/office/drawing/2014/main" id="{3D046176-6CFF-407B-8A07-16DEED65965B}"/>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F2AB6F1D-4E1F-4E98-82A0-57EC061E5F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218482195"/>
      </p:ext>
    </p:extLst>
  </p:cSld>
  <p:clrMapOvr>
    <a:masterClrMapping/>
  </p:clrMapOvr>
  <mc:AlternateContent xmlns:mc="http://schemas.openxmlformats.org/markup-compatibility/2006">
    <mc:Choice xmlns:p14="http://schemas.microsoft.com/office/powerpoint/2010/main" Requires="p14">
      <p:transition spd="slow" p14:dur="2000" advTm="37882"/>
    </mc:Choice>
    <mc:Fallback>
      <p:transition spd="slow" advTm="37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FE70-4734-4785-AB1D-3B8944F59A1C}"/>
              </a:ext>
            </a:extLst>
          </p:cNvPr>
          <p:cNvSpPr>
            <a:spLocks noGrp="1"/>
          </p:cNvSpPr>
          <p:nvPr>
            <p:ph type="title"/>
          </p:nvPr>
        </p:nvSpPr>
        <p:spPr>
          <a:xfrm>
            <a:off x="838200" y="902936"/>
            <a:ext cx="9128760" cy="659978"/>
          </a:xfrm>
        </p:spPr>
        <p:txBody>
          <a:bodyPr/>
          <a:lstStyle/>
          <a:p>
            <a:r>
              <a:rPr lang="en-AU" i="1"/>
              <a:t>Should every classroom have a pet? </a:t>
            </a:r>
          </a:p>
        </p:txBody>
      </p:sp>
      <p:sp>
        <p:nvSpPr>
          <p:cNvPr id="3" name="Content Placeholder 2">
            <a:extLst>
              <a:ext uri="{FF2B5EF4-FFF2-40B4-BE49-F238E27FC236}">
                <a16:creationId xmlns:a16="http://schemas.microsoft.com/office/drawing/2014/main" id="{C3722344-9081-4A5A-A658-5605A80B4540}"/>
              </a:ext>
            </a:extLst>
          </p:cNvPr>
          <p:cNvSpPr>
            <a:spLocks noGrp="1"/>
          </p:cNvSpPr>
          <p:nvPr>
            <p:ph idx="1"/>
          </p:nvPr>
        </p:nvSpPr>
        <p:spPr>
          <a:xfrm>
            <a:off x="935853" y="1669822"/>
            <a:ext cx="10449902" cy="3766642"/>
          </a:xfrm>
        </p:spPr>
        <p:txBody>
          <a:bodyPr vert="horz" lIns="91440" tIns="45720" rIns="91440" bIns="45720" rtlCol="0" anchor="t">
            <a:normAutofit fontScale="92500" lnSpcReduction="10000"/>
          </a:bodyPr>
          <a:lstStyle/>
          <a:p>
            <a:r>
              <a:rPr lang="en-AU" i="0" u="none" strike="noStrike" baseline="0" dirty="0">
                <a:solidFill>
                  <a:srgbClr val="000000"/>
                </a:solidFill>
                <a:cs typeface="Calibri"/>
              </a:rPr>
              <a:t>An award-winning Porcelain Bantam hen named Ice Cream has a very important job. </a:t>
            </a:r>
            <a:endParaRPr lang="en-US" dirty="0">
              <a:cs typeface="Calibri"/>
            </a:endParaRPr>
          </a:p>
          <a:p>
            <a:r>
              <a:rPr lang="en-AU" b="0" i="0" u="none" strike="noStrike" baseline="0" dirty="0">
                <a:solidFill>
                  <a:srgbClr val="000000"/>
                </a:solidFill>
                <a:cs typeface="Calibri"/>
              </a:rPr>
              <a:t>The speckled grey hen is part of a special needs classroom giving some clucky encouragement to the students. Year 2 teacher Candace Fitzgerald said Ice Cream has made a huge difference to her class.</a:t>
            </a:r>
            <a:r>
              <a:rPr lang="en-AU" dirty="0">
                <a:solidFill>
                  <a:srgbClr val="000000"/>
                </a:solidFill>
                <a:cs typeface="Calibri"/>
              </a:rPr>
              <a:t> </a:t>
            </a:r>
            <a:endParaRPr lang="en-AU" dirty="0"/>
          </a:p>
          <a:p>
            <a:pPr marL="0" indent="0">
              <a:buNone/>
            </a:pPr>
            <a:r>
              <a:rPr lang="en-AU" b="0" i="0" u="none" strike="noStrike" baseline="0" dirty="0">
                <a:solidFill>
                  <a:srgbClr val="000000"/>
                </a:solidFill>
              </a:rPr>
              <a:t>‘They regularly put Ice Cream in the middle of their group of friends and actively show her their work, or whisper secrets to her, or wake her up to partake in an educational video,’ Ms Fitzgerald said. </a:t>
            </a:r>
          </a:p>
          <a:p>
            <a:r>
              <a:rPr lang="en-AU" sz="2800" b="0" i="0" u="none" strike="noStrike" baseline="0" dirty="0">
                <a:solidFill>
                  <a:srgbClr val="000000"/>
                </a:solidFill>
                <a:cs typeface="Calibri"/>
              </a:rPr>
              <a:t>‘She is a very resilient chicken and has plenty of patience when working within the class.’</a:t>
            </a:r>
            <a:r>
              <a:rPr lang="en-AU" sz="2800" dirty="0">
                <a:solidFill>
                  <a:srgbClr val="000000"/>
                </a:solidFill>
                <a:cs typeface="Calibri"/>
              </a:rPr>
              <a:t> </a:t>
            </a:r>
          </a:p>
          <a:p>
            <a:pPr marL="0" indent="0">
              <a:buNone/>
            </a:pPr>
            <a:endParaRPr lang="en-AU" b="0" i="0" u="none" strike="noStrike" baseline="0" dirty="0">
              <a:solidFill>
                <a:srgbClr val="000000"/>
              </a:solidFill>
              <a:latin typeface="Calibri" panose="020F0502020204030204" pitchFamily="34" charset="0"/>
            </a:endParaRPr>
          </a:p>
        </p:txBody>
      </p:sp>
      <p:sp>
        <p:nvSpPr>
          <p:cNvPr id="4" name="Text Box 2">
            <a:extLst>
              <a:ext uri="{FF2B5EF4-FFF2-40B4-BE49-F238E27FC236}">
                <a16:creationId xmlns:a16="http://schemas.microsoft.com/office/drawing/2014/main" id="{A02E9BDC-9B9E-4A21-B4F7-37DB1BEC795A}"/>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C735783-3949-489F-B223-2F9A8694EE13}"/>
              </a:ext>
            </a:extLst>
          </p:cNvPr>
          <p:cNvSpPr txBox="1"/>
          <p:nvPr/>
        </p:nvSpPr>
        <p:spPr>
          <a:xfrm>
            <a:off x="860785" y="5543372"/>
            <a:ext cx="3996965" cy="215444"/>
          </a:xfrm>
          <a:prstGeom prst="rect">
            <a:avLst/>
          </a:prstGeom>
          <a:noFill/>
        </p:spPr>
        <p:txBody>
          <a:bodyPr wrap="square" rtlCol="0">
            <a:spAutoFit/>
          </a:bodyPr>
          <a:lstStyle/>
          <a:p>
            <a:r>
              <a:rPr lang="en-AU" sz="800">
                <a:solidFill>
                  <a:schemeClr val="accent5"/>
                </a:solidFill>
                <a:effectLst/>
              </a:rPr>
              <a:t>Source: https://www.abc.net.au</a:t>
            </a:r>
          </a:p>
        </p:txBody>
      </p:sp>
      <p:pic>
        <p:nvPicPr>
          <p:cNvPr id="6" name="Recorded Sound">
            <a:hlinkClick r:id="" action="ppaction://media"/>
            <a:extLst>
              <a:ext uri="{FF2B5EF4-FFF2-40B4-BE49-F238E27FC236}">
                <a16:creationId xmlns:a16="http://schemas.microsoft.com/office/drawing/2014/main" id="{A5154B8C-9A96-4871-8873-7B50E97D9A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5654068"/>
      </p:ext>
    </p:extLst>
  </p:cSld>
  <p:clrMapOvr>
    <a:masterClrMapping/>
  </p:clrMapOvr>
  <mc:AlternateContent xmlns:mc="http://schemas.openxmlformats.org/markup-compatibility/2006">
    <mc:Choice xmlns:p14="http://schemas.microsoft.com/office/powerpoint/2010/main" Requires="p14">
      <p:transition spd="slow" p14:dur="2000" advTm="43711"/>
    </mc:Choice>
    <mc:Fallback>
      <p:transition spd="slow" advTm="43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0AEF0B-781C-4368-A9DE-C0CE54A6A3F1}"/>
              </a:ext>
            </a:extLst>
          </p:cNvPr>
          <p:cNvSpPr>
            <a:spLocks noGrp="1"/>
          </p:cNvSpPr>
          <p:nvPr>
            <p:ph idx="1"/>
          </p:nvPr>
        </p:nvSpPr>
        <p:spPr>
          <a:xfrm>
            <a:off x="860785" y="2427145"/>
            <a:ext cx="10093503" cy="4141931"/>
          </a:xfrm>
        </p:spPr>
        <p:txBody>
          <a:bodyPr/>
          <a:lstStyle/>
          <a:p>
            <a:pPr marL="0" indent="0">
              <a:buNone/>
            </a:pPr>
            <a:r>
              <a:rPr lang="en-AU" sz="2600" b="0" i="0" u="none" strike="noStrike" baseline="0">
                <a:solidFill>
                  <a:srgbClr val="000000"/>
                </a:solidFill>
                <a:latin typeface="Calibri" panose="020F0502020204030204" pitchFamily="34" charset="0"/>
              </a:rPr>
              <a:t>Cream's owner and trainer Pam Barrett says the Porcelain Bantam is a prize favourite at local agricultural shows. </a:t>
            </a:r>
          </a:p>
          <a:p>
            <a:pPr marL="0" indent="0">
              <a:buNone/>
            </a:pPr>
            <a:r>
              <a:rPr lang="en-AU" sz="2600" b="0" i="0" u="none" strike="noStrike" baseline="0">
                <a:solidFill>
                  <a:srgbClr val="000000"/>
                </a:solidFill>
                <a:latin typeface="Calibri" panose="020F0502020204030204" pitchFamily="34" charset="0"/>
              </a:rPr>
              <a:t>Senior Scientific Officer at RSPCA Australia, Dr Sarah Zito said it's important for children to interact with animals. </a:t>
            </a:r>
          </a:p>
          <a:p>
            <a:pPr marL="0" indent="0">
              <a:buNone/>
            </a:pPr>
            <a:r>
              <a:rPr lang="en-AU" sz="2600" b="0" i="0" u="none" strike="noStrike" baseline="0">
                <a:solidFill>
                  <a:srgbClr val="000000"/>
                </a:solidFill>
                <a:latin typeface="Calibri" panose="020F0502020204030204" pitchFamily="34" charset="0"/>
              </a:rPr>
              <a:t>‘If it is not possible for a family to have pets then it might be possible for children to still be able to interact with animals volunteering with a shelter or a welfare organisation,’ she said. </a:t>
            </a:r>
            <a:endParaRPr lang="en-AU" sz="2600"/>
          </a:p>
          <a:p>
            <a:endParaRPr lang="en-AU"/>
          </a:p>
        </p:txBody>
      </p:sp>
      <p:sp>
        <p:nvSpPr>
          <p:cNvPr id="4" name="Title 1">
            <a:extLst>
              <a:ext uri="{FF2B5EF4-FFF2-40B4-BE49-F238E27FC236}">
                <a16:creationId xmlns:a16="http://schemas.microsoft.com/office/drawing/2014/main" id="{D9E0A0FE-6AFD-48C2-A71E-4A72EBAD27BC}"/>
              </a:ext>
            </a:extLst>
          </p:cNvPr>
          <p:cNvSpPr>
            <a:spLocks noGrp="1"/>
          </p:cNvSpPr>
          <p:nvPr>
            <p:ph type="title"/>
          </p:nvPr>
        </p:nvSpPr>
        <p:spPr>
          <a:xfrm>
            <a:off x="838200" y="882711"/>
            <a:ext cx="9846924" cy="659978"/>
          </a:xfrm>
        </p:spPr>
        <p:txBody>
          <a:bodyPr/>
          <a:lstStyle/>
          <a:p>
            <a:r>
              <a:rPr lang="en-AU" i="1"/>
              <a:t>Should every classroom have a pet? </a:t>
            </a:r>
            <a:r>
              <a:rPr lang="en-AU"/>
              <a:t>continued</a:t>
            </a:r>
          </a:p>
        </p:txBody>
      </p:sp>
      <p:sp>
        <p:nvSpPr>
          <p:cNvPr id="5" name="Text Box 2">
            <a:extLst>
              <a:ext uri="{FF2B5EF4-FFF2-40B4-BE49-F238E27FC236}">
                <a16:creationId xmlns:a16="http://schemas.microsoft.com/office/drawing/2014/main" id="{BF786CEB-D24A-47D2-84A1-20BDD938B162}"/>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2" name="Recorded Sound">
            <a:hlinkClick r:id="" action="ppaction://media"/>
            <a:extLst>
              <a:ext uri="{FF2B5EF4-FFF2-40B4-BE49-F238E27FC236}">
                <a16:creationId xmlns:a16="http://schemas.microsoft.com/office/drawing/2014/main" id="{152D3FC3-B79A-4264-8AB8-2D3C9554C3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
        <p:nvSpPr>
          <p:cNvPr id="8" name="TextBox 7">
            <a:extLst>
              <a:ext uri="{FF2B5EF4-FFF2-40B4-BE49-F238E27FC236}">
                <a16:creationId xmlns:a16="http://schemas.microsoft.com/office/drawing/2014/main" id="{86D17847-78A7-4AC9-9EAF-22CB9426D891}"/>
              </a:ext>
            </a:extLst>
          </p:cNvPr>
          <p:cNvSpPr txBox="1"/>
          <p:nvPr/>
        </p:nvSpPr>
        <p:spPr>
          <a:xfrm>
            <a:off x="860785" y="5986144"/>
            <a:ext cx="3996965" cy="215444"/>
          </a:xfrm>
          <a:prstGeom prst="rect">
            <a:avLst/>
          </a:prstGeom>
          <a:noFill/>
        </p:spPr>
        <p:txBody>
          <a:bodyPr wrap="square" rtlCol="0">
            <a:spAutoFit/>
          </a:bodyPr>
          <a:lstStyle/>
          <a:p>
            <a:r>
              <a:rPr lang="en-AU" sz="800">
                <a:solidFill>
                  <a:schemeClr val="accent5"/>
                </a:solidFill>
                <a:effectLst/>
              </a:rPr>
              <a:t>Source: https://www.abc.net.au</a:t>
            </a:r>
          </a:p>
        </p:txBody>
      </p:sp>
      <p:pic>
        <p:nvPicPr>
          <p:cNvPr id="7" name="Picture 2">
            <a:extLst>
              <a:ext uri="{FF2B5EF4-FFF2-40B4-BE49-F238E27FC236}">
                <a16:creationId xmlns:a16="http://schemas.microsoft.com/office/drawing/2014/main" id="{46095BB2-EFFC-4322-86CF-8013EE03F0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206" r="18206"/>
          <a:stretch>
            <a:fillRect/>
          </a:stretch>
        </p:blipFill>
        <p:spPr bwMode="auto">
          <a:xfrm>
            <a:off x="9370414" y="1376517"/>
            <a:ext cx="1314710" cy="9600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464E7B2-E265-4AFB-9767-332E67D21E6D}"/>
              </a:ext>
            </a:extLst>
          </p:cNvPr>
          <p:cNvSpPr txBox="1"/>
          <p:nvPr/>
        </p:nvSpPr>
        <p:spPr>
          <a:xfrm>
            <a:off x="9280807" y="2336544"/>
            <a:ext cx="1940026" cy="215444"/>
          </a:xfrm>
          <a:prstGeom prst="rect">
            <a:avLst/>
          </a:prstGeom>
          <a:noFill/>
        </p:spPr>
        <p:txBody>
          <a:bodyPr wrap="square">
            <a:spAutoFit/>
          </a:bodyPr>
          <a:lstStyle/>
          <a:p>
            <a:r>
              <a:rPr lang="en-AU" sz="800">
                <a:solidFill>
                  <a:schemeClr val="accent5"/>
                </a:solidFill>
                <a:effectLst/>
              </a:rPr>
              <a:t>Source: https://www.abc.net.au</a:t>
            </a:r>
          </a:p>
        </p:txBody>
      </p:sp>
    </p:spTree>
    <p:extLst>
      <p:ext uri="{BB962C8B-B14F-4D97-AF65-F5344CB8AC3E}">
        <p14:creationId xmlns:p14="http://schemas.microsoft.com/office/powerpoint/2010/main" val="94129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CD38D29-7EF9-4A0F-8EBD-82BA36200FA7}"/>
              </a:ext>
            </a:extLst>
          </p:cNvPr>
          <p:cNvSpPr txBox="1">
            <a:spLocks noGrp="1"/>
          </p:cNvSpPr>
          <p:nvPr>
            <p:ph idx="1"/>
          </p:nvPr>
        </p:nvSpPr>
        <p:spPr>
          <a:xfrm>
            <a:off x="899239" y="2006044"/>
            <a:ext cx="10998200" cy="3576364"/>
          </a:xfrm>
          <a:prstGeom prst="rect">
            <a:avLst/>
          </a:prstGeom>
          <a:noFill/>
        </p:spPr>
        <p:txBody>
          <a:bodyPr wrap="square">
            <a:spAutoFit/>
          </a:bodyPr>
          <a:lstStyle/>
          <a:p>
            <a:pPr algn="l" fontAlgn="base"/>
            <a:endParaRPr lang="en-AU"/>
          </a:p>
          <a:p>
            <a:pPr algn="l" rtl="0" fontAlgn="base"/>
            <a:r>
              <a:rPr lang="en-AU" sz="2000" i="0" u="none" strike="noStrike">
                <a:solidFill>
                  <a:srgbClr val="000000"/>
                </a:solidFill>
                <a:effectLst/>
              </a:rPr>
              <a:t>An</a:t>
            </a:r>
            <a:r>
              <a:rPr lang="en-AU" sz="2000" i="0" u="none" strike="noStrike">
                <a:solidFill>
                  <a:srgbClr val="000000"/>
                </a:solidFill>
                <a:effectLst/>
                <a:highlight>
                  <a:srgbClr val="FFFF00"/>
                </a:highlight>
              </a:rPr>
              <a:t> award-winning </a:t>
            </a:r>
            <a:r>
              <a:rPr lang="en-AU" sz="2000" i="0" u="none" strike="noStrike">
                <a:solidFill>
                  <a:srgbClr val="000000"/>
                </a:solidFill>
                <a:effectLst/>
              </a:rPr>
              <a:t>Porcelain Bantam hen named Ice Cream</a:t>
            </a:r>
            <a:r>
              <a:rPr lang="en-AU" sz="2000" i="0" u="none" strike="noStrike">
                <a:solidFill>
                  <a:srgbClr val="000000"/>
                </a:solidFill>
                <a:effectLst/>
                <a:highlight>
                  <a:srgbClr val="FFFF00"/>
                </a:highlight>
              </a:rPr>
              <a:t> has a very important job. </a:t>
            </a:r>
            <a:r>
              <a:rPr lang="en-AU" sz="2000" i="0">
                <a:solidFill>
                  <a:srgbClr val="000000"/>
                </a:solidFill>
                <a:effectLst/>
                <a:highlight>
                  <a:srgbClr val="FFFF00"/>
                </a:highlight>
              </a:rPr>
              <a:t>​</a:t>
            </a:r>
          </a:p>
          <a:p>
            <a:pPr algn="l" rtl="0" fontAlgn="base"/>
            <a:r>
              <a:rPr lang="en-AU" sz="2000" b="0" i="0" u="none" strike="noStrike">
                <a:solidFill>
                  <a:srgbClr val="000000"/>
                </a:solidFill>
                <a:effectLst/>
              </a:rPr>
              <a:t>The speckled grey hen is part of a special needs classroom </a:t>
            </a:r>
            <a:r>
              <a:rPr lang="en-AU" sz="2000" b="0" i="0" u="none" strike="noStrike">
                <a:solidFill>
                  <a:srgbClr val="000000"/>
                </a:solidFill>
                <a:effectLst/>
                <a:highlight>
                  <a:srgbClr val="FFFF00"/>
                </a:highlight>
              </a:rPr>
              <a:t>giving some clucky encouragement to the students</a:t>
            </a:r>
            <a:r>
              <a:rPr lang="en-AU" sz="2000" b="0" i="0" u="none" strike="noStrike">
                <a:solidFill>
                  <a:srgbClr val="000000"/>
                </a:solidFill>
                <a:effectLst/>
              </a:rPr>
              <a:t>. </a:t>
            </a:r>
            <a:r>
              <a:rPr lang="en-US" sz="2000" b="0" i="0">
                <a:solidFill>
                  <a:srgbClr val="000000"/>
                </a:solidFill>
                <a:effectLst/>
              </a:rPr>
              <a:t>​</a:t>
            </a:r>
          </a:p>
          <a:p>
            <a:pPr algn="l" rtl="0" fontAlgn="base"/>
            <a:r>
              <a:rPr lang="en-AU" sz="2000" b="0" i="0" u="none" strike="noStrike">
                <a:solidFill>
                  <a:srgbClr val="000000"/>
                </a:solidFill>
                <a:effectLst/>
              </a:rPr>
              <a:t>Year 2 teacher Candace Fitzgerald said </a:t>
            </a:r>
            <a:r>
              <a:rPr lang="en-AU" sz="2000" b="0" i="0" u="none" strike="noStrike">
                <a:solidFill>
                  <a:srgbClr val="000000"/>
                </a:solidFill>
                <a:effectLst/>
                <a:highlight>
                  <a:srgbClr val="FFFF00"/>
                </a:highlight>
              </a:rPr>
              <a:t>Ice Cream has made a huge difference to her class. </a:t>
            </a:r>
            <a:r>
              <a:rPr lang="en-US" sz="2000" b="0" i="0">
                <a:solidFill>
                  <a:srgbClr val="000000"/>
                </a:solidFill>
                <a:effectLst/>
              </a:rPr>
              <a:t>​</a:t>
            </a:r>
          </a:p>
          <a:p>
            <a:pPr algn="l" rtl="0" fontAlgn="base"/>
            <a:r>
              <a:rPr lang="en-AU" sz="2000" b="0" i="0" u="none" strike="noStrike">
                <a:solidFill>
                  <a:srgbClr val="000000"/>
                </a:solidFill>
                <a:effectLst/>
              </a:rPr>
              <a:t>‘They regularly put Ice Cream in the middle of their group of friends and actively show her their work, or whisper secrets to her, or wake her up to partake in an educational video,’ Ms Fitzgerald said. </a:t>
            </a:r>
            <a:r>
              <a:rPr lang="en-US" sz="2000" b="0" i="0">
                <a:solidFill>
                  <a:srgbClr val="000000"/>
                </a:solidFill>
                <a:effectLst/>
              </a:rPr>
              <a:t>​</a:t>
            </a:r>
          </a:p>
          <a:p>
            <a:pPr algn="l" rtl="0" fontAlgn="base"/>
            <a:r>
              <a:rPr lang="en-AU" sz="2000" b="0" i="0" u="none" strike="noStrike">
                <a:solidFill>
                  <a:srgbClr val="000000"/>
                </a:solidFill>
                <a:effectLst/>
                <a:highlight>
                  <a:srgbClr val="FFFF00"/>
                </a:highlight>
              </a:rPr>
              <a:t>‘She is a very resilient chicken and has plenty of patience when working within the class.’ </a:t>
            </a:r>
            <a:r>
              <a:rPr lang="en-US" sz="2000" b="0" i="0">
                <a:solidFill>
                  <a:srgbClr val="000000"/>
                </a:solidFill>
                <a:effectLst/>
                <a:highlight>
                  <a:srgbClr val="FFFF00"/>
                </a:highlight>
              </a:rPr>
              <a:t>​</a:t>
            </a:r>
          </a:p>
          <a:p>
            <a:pPr algn="l" fontAlgn="base"/>
            <a:endParaRPr lang="en-AU"/>
          </a:p>
        </p:txBody>
      </p:sp>
      <p:sp>
        <p:nvSpPr>
          <p:cNvPr id="7" name="Arrow: Right 6">
            <a:extLst>
              <a:ext uri="{FF2B5EF4-FFF2-40B4-BE49-F238E27FC236}">
                <a16:creationId xmlns:a16="http://schemas.microsoft.com/office/drawing/2014/main" id="{F61E0F81-5420-445F-9621-46AD22B1CBC2}"/>
              </a:ext>
            </a:extLst>
          </p:cNvPr>
          <p:cNvSpPr/>
          <p:nvPr/>
        </p:nvSpPr>
        <p:spPr>
          <a:xfrm rot="19830630">
            <a:off x="1681349" y="5171533"/>
            <a:ext cx="808433" cy="172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Right 7">
            <a:extLst>
              <a:ext uri="{FF2B5EF4-FFF2-40B4-BE49-F238E27FC236}">
                <a16:creationId xmlns:a16="http://schemas.microsoft.com/office/drawing/2014/main" id="{67C735E4-724F-4CD3-A8BD-B20A1909C182}"/>
              </a:ext>
            </a:extLst>
          </p:cNvPr>
          <p:cNvSpPr/>
          <p:nvPr/>
        </p:nvSpPr>
        <p:spPr>
          <a:xfrm rot="8377855" flipV="1">
            <a:off x="9650347" y="2372594"/>
            <a:ext cx="1400040" cy="1652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Arrow: Right 8">
            <a:extLst>
              <a:ext uri="{FF2B5EF4-FFF2-40B4-BE49-F238E27FC236}">
                <a16:creationId xmlns:a16="http://schemas.microsoft.com/office/drawing/2014/main" id="{82954894-86C7-4AE7-AB9B-8E97F28C3E0A}"/>
              </a:ext>
            </a:extLst>
          </p:cNvPr>
          <p:cNvSpPr/>
          <p:nvPr/>
        </p:nvSpPr>
        <p:spPr>
          <a:xfrm rot="14126478">
            <a:off x="9470598" y="4509810"/>
            <a:ext cx="1590621" cy="1308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D2A36B53-6D31-492E-8723-2370B8E1EE2E}"/>
              </a:ext>
            </a:extLst>
          </p:cNvPr>
          <p:cNvSpPr txBox="1"/>
          <p:nvPr/>
        </p:nvSpPr>
        <p:spPr>
          <a:xfrm>
            <a:off x="947489" y="1694276"/>
            <a:ext cx="4686413" cy="584775"/>
          </a:xfrm>
          <a:prstGeom prst="rect">
            <a:avLst/>
          </a:prstGeom>
          <a:solidFill>
            <a:schemeClr val="accent2"/>
          </a:solidFill>
        </p:spPr>
        <p:txBody>
          <a:bodyPr wrap="square" rtlCol="0">
            <a:spAutoFit/>
          </a:bodyPr>
          <a:lstStyle/>
          <a:p>
            <a:r>
              <a:rPr lang="en-AU" sz="1600">
                <a:solidFill>
                  <a:schemeClr val="bg1"/>
                </a:solidFill>
              </a:rPr>
              <a:t>Language feature – language that describes the quality of Ice Cream and the importance of her job.</a:t>
            </a:r>
          </a:p>
        </p:txBody>
      </p:sp>
      <p:sp>
        <p:nvSpPr>
          <p:cNvPr id="11" name="TextBox 10">
            <a:extLst>
              <a:ext uri="{FF2B5EF4-FFF2-40B4-BE49-F238E27FC236}">
                <a16:creationId xmlns:a16="http://schemas.microsoft.com/office/drawing/2014/main" id="{E16F8AF1-39ED-4DAC-950E-653AD1AA1A4F}"/>
              </a:ext>
            </a:extLst>
          </p:cNvPr>
          <p:cNvSpPr txBox="1"/>
          <p:nvPr/>
        </p:nvSpPr>
        <p:spPr>
          <a:xfrm>
            <a:off x="7173944" y="5264644"/>
            <a:ext cx="4296696" cy="584775"/>
          </a:xfrm>
          <a:prstGeom prst="rect">
            <a:avLst/>
          </a:prstGeom>
          <a:solidFill>
            <a:schemeClr val="accent2"/>
          </a:solidFill>
        </p:spPr>
        <p:txBody>
          <a:bodyPr wrap="square" rtlCol="0">
            <a:spAutoFit/>
          </a:bodyPr>
          <a:lstStyle/>
          <a:p>
            <a:r>
              <a:rPr lang="en-AU" sz="1600">
                <a:solidFill>
                  <a:schemeClr val="bg1"/>
                </a:solidFill>
              </a:rPr>
              <a:t>Evidence of a point of view/opinion that helps to persuade the reader that class pets are beneficial.</a:t>
            </a:r>
          </a:p>
        </p:txBody>
      </p:sp>
      <p:sp>
        <p:nvSpPr>
          <p:cNvPr id="12" name="TextBox 11">
            <a:extLst>
              <a:ext uri="{FF2B5EF4-FFF2-40B4-BE49-F238E27FC236}">
                <a16:creationId xmlns:a16="http://schemas.microsoft.com/office/drawing/2014/main" id="{42828DDD-CBC6-4D3A-A4FC-6FBE57F25A70}"/>
              </a:ext>
            </a:extLst>
          </p:cNvPr>
          <p:cNvSpPr txBox="1"/>
          <p:nvPr/>
        </p:nvSpPr>
        <p:spPr>
          <a:xfrm>
            <a:off x="995196" y="5504736"/>
            <a:ext cx="4165600" cy="584775"/>
          </a:xfrm>
          <a:prstGeom prst="rect">
            <a:avLst/>
          </a:prstGeom>
          <a:solidFill>
            <a:schemeClr val="accent2"/>
          </a:solidFill>
        </p:spPr>
        <p:txBody>
          <a:bodyPr wrap="square" rtlCol="0">
            <a:spAutoFit/>
          </a:bodyPr>
          <a:lstStyle/>
          <a:p>
            <a:r>
              <a:rPr lang="en-AU" sz="1600">
                <a:solidFill>
                  <a:schemeClr val="bg1"/>
                </a:solidFill>
              </a:rPr>
              <a:t>Further evidence of the teacher’s point of view that helps to persuade.</a:t>
            </a:r>
          </a:p>
        </p:txBody>
      </p:sp>
      <p:sp>
        <p:nvSpPr>
          <p:cNvPr id="13" name="Text Box 2">
            <a:extLst>
              <a:ext uri="{FF2B5EF4-FFF2-40B4-BE49-F238E27FC236}">
                <a16:creationId xmlns:a16="http://schemas.microsoft.com/office/drawing/2014/main" id="{F0FB5C90-C5F6-44E9-87CC-AE05E06DC201}"/>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9CF48145-B328-4E0F-9AE3-6295658936AB}"/>
              </a:ext>
            </a:extLst>
          </p:cNvPr>
          <p:cNvSpPr txBox="1"/>
          <p:nvPr/>
        </p:nvSpPr>
        <p:spPr>
          <a:xfrm>
            <a:off x="852164" y="696229"/>
            <a:ext cx="8254264" cy="769441"/>
          </a:xfrm>
          <a:prstGeom prst="rect">
            <a:avLst/>
          </a:prstGeom>
          <a:noFill/>
        </p:spPr>
        <p:txBody>
          <a:bodyPr wrap="square" rtlCol="0">
            <a:spAutoFit/>
          </a:bodyPr>
          <a:lstStyle/>
          <a:p>
            <a:r>
              <a:rPr lang="en-AU" sz="4400"/>
              <a:t>How did you go?</a:t>
            </a:r>
          </a:p>
        </p:txBody>
      </p:sp>
      <p:sp>
        <p:nvSpPr>
          <p:cNvPr id="16" name="TextBox 15">
            <a:extLst>
              <a:ext uri="{FF2B5EF4-FFF2-40B4-BE49-F238E27FC236}">
                <a16:creationId xmlns:a16="http://schemas.microsoft.com/office/drawing/2014/main" id="{9374EEA1-020C-4832-BB8C-AC7582666855}"/>
              </a:ext>
            </a:extLst>
          </p:cNvPr>
          <p:cNvSpPr txBox="1"/>
          <p:nvPr/>
        </p:nvSpPr>
        <p:spPr>
          <a:xfrm>
            <a:off x="7127161" y="1427348"/>
            <a:ext cx="4165600" cy="830997"/>
          </a:xfrm>
          <a:prstGeom prst="rect">
            <a:avLst/>
          </a:prstGeom>
          <a:solidFill>
            <a:schemeClr val="accent2"/>
          </a:solidFill>
        </p:spPr>
        <p:txBody>
          <a:bodyPr wrap="square" rtlCol="0">
            <a:spAutoFit/>
          </a:bodyPr>
          <a:lstStyle/>
          <a:p>
            <a:r>
              <a:rPr lang="en-AU" sz="1600">
                <a:solidFill>
                  <a:schemeClr val="bg1"/>
                </a:solidFill>
              </a:rPr>
              <a:t>Language feature – A pun (play on words) creates humour and grabs the reader’s attention. </a:t>
            </a:r>
          </a:p>
        </p:txBody>
      </p:sp>
      <p:sp>
        <p:nvSpPr>
          <p:cNvPr id="17" name="Arrow: Right 16">
            <a:extLst>
              <a:ext uri="{FF2B5EF4-FFF2-40B4-BE49-F238E27FC236}">
                <a16:creationId xmlns:a16="http://schemas.microsoft.com/office/drawing/2014/main" id="{7F40B9ED-F5B5-4954-B358-48387026416D}"/>
              </a:ext>
            </a:extLst>
          </p:cNvPr>
          <p:cNvSpPr/>
          <p:nvPr/>
        </p:nvSpPr>
        <p:spPr>
          <a:xfrm rot="1243989" flipV="1">
            <a:off x="5653394" y="2140863"/>
            <a:ext cx="1702186" cy="148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rrow: Right 17">
            <a:extLst>
              <a:ext uri="{FF2B5EF4-FFF2-40B4-BE49-F238E27FC236}">
                <a16:creationId xmlns:a16="http://schemas.microsoft.com/office/drawing/2014/main" id="{8016C875-88B3-4BCB-AD5B-847091467E80}"/>
              </a:ext>
            </a:extLst>
          </p:cNvPr>
          <p:cNvSpPr/>
          <p:nvPr/>
        </p:nvSpPr>
        <p:spPr>
          <a:xfrm rot="7016883">
            <a:off x="1888321" y="2359628"/>
            <a:ext cx="210667" cy="1375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Recorded Sound">
            <a:hlinkClick r:id="" action="ppaction://media"/>
            <a:extLst>
              <a:ext uri="{FF2B5EF4-FFF2-40B4-BE49-F238E27FC236}">
                <a16:creationId xmlns:a16="http://schemas.microsoft.com/office/drawing/2014/main" id="{FDEBD8DB-400E-41B2-9BE7-892FFF3D0B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8723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FB1EE-CE29-4641-A554-B31EF6D12B0B}"/>
              </a:ext>
            </a:extLst>
          </p:cNvPr>
          <p:cNvSpPr>
            <a:spLocks noGrp="1"/>
          </p:cNvSpPr>
          <p:nvPr>
            <p:ph type="title"/>
          </p:nvPr>
        </p:nvSpPr>
        <p:spPr>
          <a:xfrm>
            <a:off x="949399" y="877347"/>
            <a:ext cx="7816702" cy="623018"/>
          </a:xfrm>
        </p:spPr>
        <p:txBody>
          <a:bodyPr/>
          <a:lstStyle/>
          <a:p>
            <a:r>
              <a:rPr lang="en-AU"/>
              <a:t>How did you go? continued</a:t>
            </a:r>
          </a:p>
        </p:txBody>
      </p:sp>
      <p:sp>
        <p:nvSpPr>
          <p:cNvPr id="6" name="TextBox 5">
            <a:extLst>
              <a:ext uri="{FF2B5EF4-FFF2-40B4-BE49-F238E27FC236}">
                <a16:creationId xmlns:a16="http://schemas.microsoft.com/office/drawing/2014/main" id="{43D039AA-3CE5-4EE3-965F-3D0AFE1BFE17}"/>
              </a:ext>
            </a:extLst>
          </p:cNvPr>
          <p:cNvSpPr txBox="1"/>
          <p:nvPr/>
        </p:nvSpPr>
        <p:spPr>
          <a:xfrm>
            <a:off x="961174" y="2782801"/>
            <a:ext cx="10596417" cy="2831544"/>
          </a:xfrm>
          <a:prstGeom prst="rect">
            <a:avLst/>
          </a:prstGeom>
          <a:noFill/>
        </p:spPr>
        <p:txBody>
          <a:bodyPr wrap="square">
            <a:spAutoFit/>
          </a:bodyPr>
          <a:lstStyle/>
          <a:p>
            <a:pPr marL="0" indent="0">
              <a:buNone/>
            </a:pPr>
            <a:r>
              <a:rPr lang="en-AU" sz="2000" b="0" i="0" u="none" strike="noStrike" baseline="0">
                <a:solidFill>
                  <a:srgbClr val="000000"/>
                </a:solidFill>
                <a:latin typeface="Calibri" panose="020F0502020204030204" pitchFamily="34" charset="0"/>
              </a:rPr>
              <a:t>Cream's owner and trainer Pam Barrett says the Porcelain Bantam is a prize favourite at local agricultural shows. </a:t>
            </a:r>
          </a:p>
          <a:p>
            <a:pPr marL="0" indent="0">
              <a:buNone/>
            </a:pPr>
            <a:endParaRPr lang="en-AU" sz="2000" b="0" i="0" u="none" strike="noStrike" baseline="0">
              <a:solidFill>
                <a:srgbClr val="000000"/>
              </a:solidFill>
              <a:latin typeface="Calibri" panose="020F0502020204030204" pitchFamily="34" charset="0"/>
            </a:endParaRPr>
          </a:p>
          <a:p>
            <a:pPr marL="0" indent="0">
              <a:buNone/>
            </a:pPr>
            <a:r>
              <a:rPr lang="en-AU" sz="2000" b="0" i="0" u="none" strike="noStrike" baseline="0">
                <a:solidFill>
                  <a:srgbClr val="000000"/>
                </a:solidFill>
                <a:highlight>
                  <a:srgbClr val="FFFF00"/>
                </a:highlight>
                <a:latin typeface="Calibri" panose="020F0502020204030204" pitchFamily="34" charset="0"/>
              </a:rPr>
              <a:t>Senior Scientific Officer at RSPCA Australia, Dr Sarah Zito said it's important for children to interact with animals. </a:t>
            </a:r>
          </a:p>
          <a:p>
            <a:pPr marL="0" indent="0">
              <a:buNone/>
            </a:pPr>
            <a:endParaRPr lang="en-AU" sz="2000" b="0" i="0" u="none" strike="noStrike" baseline="0">
              <a:solidFill>
                <a:srgbClr val="000000"/>
              </a:solidFill>
              <a:latin typeface="Calibri" panose="020F0502020204030204" pitchFamily="34" charset="0"/>
            </a:endParaRPr>
          </a:p>
          <a:p>
            <a:pPr marL="0" indent="0">
              <a:buNone/>
            </a:pPr>
            <a:r>
              <a:rPr lang="en-AU" sz="2000" b="0" i="0" u="none" strike="noStrike" baseline="0">
                <a:solidFill>
                  <a:srgbClr val="000000"/>
                </a:solidFill>
                <a:latin typeface="Calibri" panose="020F0502020204030204" pitchFamily="34" charset="0"/>
              </a:rPr>
              <a:t>‘If it is not possible for a family to have pets then it might be possible for children to still be able to interact with animals volunteering with a shelter or a welfare organisation,’ she said. </a:t>
            </a:r>
            <a:endParaRPr lang="en-AU" sz="2000"/>
          </a:p>
          <a:p>
            <a:pPr marL="0" indent="0">
              <a:buNone/>
            </a:pPr>
            <a:endParaRPr lang="en-AU"/>
          </a:p>
        </p:txBody>
      </p:sp>
      <p:sp>
        <p:nvSpPr>
          <p:cNvPr id="7" name="TextBox 6">
            <a:extLst>
              <a:ext uri="{FF2B5EF4-FFF2-40B4-BE49-F238E27FC236}">
                <a16:creationId xmlns:a16="http://schemas.microsoft.com/office/drawing/2014/main" id="{DB391751-F88A-4A97-9D1E-B01450726ABC}"/>
              </a:ext>
            </a:extLst>
          </p:cNvPr>
          <p:cNvSpPr txBox="1"/>
          <p:nvPr/>
        </p:nvSpPr>
        <p:spPr>
          <a:xfrm>
            <a:off x="1531912" y="5691290"/>
            <a:ext cx="6429277" cy="584775"/>
          </a:xfrm>
          <a:prstGeom prst="rect">
            <a:avLst/>
          </a:prstGeom>
          <a:solidFill>
            <a:schemeClr val="accent2"/>
          </a:solidFill>
        </p:spPr>
        <p:txBody>
          <a:bodyPr wrap="square" rtlCol="0">
            <a:spAutoFit/>
          </a:bodyPr>
          <a:lstStyle/>
          <a:p>
            <a:r>
              <a:rPr lang="en-AU" sz="1600">
                <a:solidFill>
                  <a:schemeClr val="bg1"/>
                </a:solidFill>
              </a:rPr>
              <a:t>Evidence of an expert supporting the author’s point of view to build credibility.</a:t>
            </a:r>
          </a:p>
        </p:txBody>
      </p:sp>
      <p:sp>
        <p:nvSpPr>
          <p:cNvPr id="9" name="TextBox 8">
            <a:extLst>
              <a:ext uri="{FF2B5EF4-FFF2-40B4-BE49-F238E27FC236}">
                <a16:creationId xmlns:a16="http://schemas.microsoft.com/office/drawing/2014/main" id="{5EA1ED1B-B41C-4DE1-A1F7-F39F57D5F105}"/>
              </a:ext>
            </a:extLst>
          </p:cNvPr>
          <p:cNvSpPr txBox="1"/>
          <p:nvPr/>
        </p:nvSpPr>
        <p:spPr>
          <a:xfrm>
            <a:off x="1011508" y="1846515"/>
            <a:ext cx="3628218" cy="830997"/>
          </a:xfrm>
          <a:prstGeom prst="rect">
            <a:avLst/>
          </a:prstGeom>
          <a:solidFill>
            <a:schemeClr val="accent2"/>
          </a:solidFill>
        </p:spPr>
        <p:txBody>
          <a:bodyPr wrap="square" rtlCol="0">
            <a:spAutoFit/>
          </a:bodyPr>
          <a:lstStyle/>
          <a:p>
            <a:r>
              <a:rPr lang="en-AU" sz="1600">
                <a:solidFill>
                  <a:schemeClr val="bg1"/>
                </a:solidFill>
              </a:rPr>
              <a:t>Structural features - This article is written in paragraphs with a variety of sentence types.</a:t>
            </a:r>
          </a:p>
        </p:txBody>
      </p:sp>
      <p:sp>
        <p:nvSpPr>
          <p:cNvPr id="10" name="Arrow: Right 9">
            <a:extLst>
              <a:ext uri="{FF2B5EF4-FFF2-40B4-BE49-F238E27FC236}">
                <a16:creationId xmlns:a16="http://schemas.microsoft.com/office/drawing/2014/main" id="{F2C8C946-D4D6-4478-95D1-8855301C330C}"/>
              </a:ext>
            </a:extLst>
          </p:cNvPr>
          <p:cNvSpPr/>
          <p:nvPr/>
        </p:nvSpPr>
        <p:spPr>
          <a:xfrm>
            <a:off x="8815133" y="2152252"/>
            <a:ext cx="493049" cy="201376"/>
          </a:xfrm>
          <a:prstGeom prst="rightArrow">
            <a:avLst>
              <a:gd name="adj1" fmla="val 3988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2">
            <a:extLst>
              <a:ext uri="{FF2B5EF4-FFF2-40B4-BE49-F238E27FC236}">
                <a16:creationId xmlns:a16="http://schemas.microsoft.com/office/drawing/2014/main" id="{0CBBDD68-7007-47C1-9EBF-3030B5A9E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206" r="18206"/>
          <a:stretch>
            <a:fillRect/>
          </a:stretch>
        </p:blipFill>
        <p:spPr bwMode="auto">
          <a:xfrm>
            <a:off x="9395040" y="1353345"/>
            <a:ext cx="1630988" cy="13292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B1B1665-B65B-43DE-9B3D-8CC0F3045A6C}"/>
              </a:ext>
            </a:extLst>
          </p:cNvPr>
          <p:cNvSpPr txBox="1"/>
          <p:nvPr/>
        </p:nvSpPr>
        <p:spPr>
          <a:xfrm>
            <a:off x="9280168" y="2682607"/>
            <a:ext cx="1940026" cy="215444"/>
          </a:xfrm>
          <a:prstGeom prst="rect">
            <a:avLst/>
          </a:prstGeom>
          <a:noFill/>
        </p:spPr>
        <p:txBody>
          <a:bodyPr wrap="square">
            <a:spAutoFit/>
          </a:bodyPr>
          <a:lstStyle/>
          <a:p>
            <a:r>
              <a:rPr lang="en-AU" sz="800">
                <a:solidFill>
                  <a:schemeClr val="accent5"/>
                </a:solidFill>
                <a:effectLst/>
                <a:latin typeface="Segoe UI" panose="020B0502040204020203" pitchFamily="34" charset="0"/>
              </a:rPr>
              <a:t>Source: https://www.abc.net.au</a:t>
            </a:r>
            <a:endParaRPr lang="en-AU" sz="800">
              <a:solidFill>
                <a:schemeClr val="accent5"/>
              </a:solidFill>
              <a:effectLst/>
              <a:latin typeface="Arial" panose="020B0604020202020204" pitchFamily="34" charset="0"/>
            </a:endParaRPr>
          </a:p>
        </p:txBody>
      </p:sp>
      <p:sp>
        <p:nvSpPr>
          <p:cNvPr id="16" name="Arrow: Right 15">
            <a:extLst>
              <a:ext uri="{FF2B5EF4-FFF2-40B4-BE49-F238E27FC236}">
                <a16:creationId xmlns:a16="http://schemas.microsoft.com/office/drawing/2014/main" id="{88C82010-1B04-40B9-8F58-DF905D662B9C}"/>
              </a:ext>
            </a:extLst>
          </p:cNvPr>
          <p:cNvSpPr/>
          <p:nvPr/>
        </p:nvSpPr>
        <p:spPr>
          <a:xfrm rot="18147936">
            <a:off x="4797008" y="4808042"/>
            <a:ext cx="1798447" cy="205592"/>
          </a:xfrm>
          <a:prstGeom prst="rightArrow">
            <a:avLst>
              <a:gd name="adj1" fmla="val 3988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269C1A92-4E4B-4374-AC37-000CC034FDA7}"/>
              </a:ext>
            </a:extLst>
          </p:cNvPr>
          <p:cNvSpPr txBox="1"/>
          <p:nvPr/>
        </p:nvSpPr>
        <p:spPr>
          <a:xfrm>
            <a:off x="5344381" y="1825638"/>
            <a:ext cx="3365971" cy="830997"/>
          </a:xfrm>
          <a:prstGeom prst="rect">
            <a:avLst/>
          </a:prstGeom>
          <a:solidFill>
            <a:schemeClr val="accent2"/>
          </a:solidFill>
        </p:spPr>
        <p:txBody>
          <a:bodyPr wrap="square" rtlCol="0">
            <a:spAutoFit/>
          </a:bodyPr>
          <a:lstStyle/>
          <a:p>
            <a:r>
              <a:rPr lang="en-AU" sz="1600">
                <a:solidFill>
                  <a:schemeClr val="bg1"/>
                </a:solidFill>
              </a:rPr>
              <a:t>An image to support the author’s point of view . This helps to manipulate the reader’s opinion.</a:t>
            </a:r>
          </a:p>
        </p:txBody>
      </p:sp>
      <p:sp>
        <p:nvSpPr>
          <p:cNvPr id="19" name="Arrow: Right 18">
            <a:extLst>
              <a:ext uri="{FF2B5EF4-FFF2-40B4-BE49-F238E27FC236}">
                <a16:creationId xmlns:a16="http://schemas.microsoft.com/office/drawing/2014/main" id="{193733AB-EA5D-4E67-85E3-1F6EBBBF0318}"/>
              </a:ext>
            </a:extLst>
          </p:cNvPr>
          <p:cNvSpPr/>
          <p:nvPr/>
        </p:nvSpPr>
        <p:spPr>
          <a:xfrm>
            <a:off x="4746551" y="2118361"/>
            <a:ext cx="493049" cy="201376"/>
          </a:xfrm>
          <a:prstGeom prst="rightArrow">
            <a:avLst>
              <a:gd name="adj1" fmla="val 3988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CA43D3C0-0800-4DA6-A3A7-FED79AA22B5E}"/>
              </a:ext>
            </a:extLst>
          </p:cNvPr>
          <p:cNvSpPr txBox="1">
            <a:spLocks noChangeArrowheads="1"/>
          </p:cNvSpPr>
          <p:nvPr/>
        </p:nvSpPr>
        <p:spPr bwMode="auto">
          <a:xfrm>
            <a:off x="170576" y="6276065"/>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id="{2E1C1D54-3E36-47DC-A30C-E90CD68273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19444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1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6DB83-9F64-4A9E-A503-E8759A2119BB}"/>
              </a:ext>
            </a:extLst>
          </p:cNvPr>
          <p:cNvSpPr>
            <a:spLocks noGrp="1"/>
          </p:cNvSpPr>
          <p:nvPr>
            <p:ph type="title"/>
          </p:nvPr>
        </p:nvSpPr>
        <p:spPr/>
        <p:txBody>
          <a:bodyPr/>
          <a:lstStyle/>
          <a:p>
            <a:r>
              <a:rPr lang="en-AU" dirty="0"/>
              <a:t>Your turn – true or false</a:t>
            </a:r>
          </a:p>
        </p:txBody>
      </p:sp>
      <p:sp>
        <p:nvSpPr>
          <p:cNvPr id="4" name="Text Box 2">
            <a:extLst>
              <a:ext uri="{FF2B5EF4-FFF2-40B4-BE49-F238E27FC236}">
                <a16:creationId xmlns:a16="http://schemas.microsoft.com/office/drawing/2014/main" id="{57BA4EC6-D6BD-42B5-8D70-011813F722CD}"/>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14" name="Recorded Sound">
            <a:hlinkClick r:id="" action="ppaction://media"/>
            <a:extLst>
              <a:ext uri="{FF2B5EF4-FFF2-40B4-BE49-F238E27FC236}">
                <a16:creationId xmlns:a16="http://schemas.microsoft.com/office/drawing/2014/main" id="{ED06865D-F8DE-4864-9E44-3A8DBAC8A1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
        <p:nvSpPr>
          <p:cNvPr id="17" name="Content Placeholder 2">
            <a:extLst>
              <a:ext uri="{FF2B5EF4-FFF2-40B4-BE49-F238E27FC236}">
                <a16:creationId xmlns:a16="http://schemas.microsoft.com/office/drawing/2014/main" id="{B1AAE035-53B5-4FA0-9697-ABCD6E305912}"/>
              </a:ext>
            </a:extLst>
          </p:cNvPr>
          <p:cNvSpPr>
            <a:spLocks noGrp="1"/>
          </p:cNvSpPr>
          <p:nvPr>
            <p:ph idx="1"/>
          </p:nvPr>
        </p:nvSpPr>
        <p:spPr>
          <a:xfrm>
            <a:off x="838200" y="1723291"/>
            <a:ext cx="10515600" cy="4141931"/>
          </a:xfrm>
        </p:spPr>
        <p:txBody>
          <a:bodyPr/>
          <a:lstStyle/>
          <a:p>
            <a:r>
              <a:rPr lang="en-AU" dirty="0"/>
              <a:t>The text, </a:t>
            </a:r>
            <a:r>
              <a:rPr lang="en-AU" i="1" dirty="0"/>
              <a:t>‘Should every classroom have a pet?’ </a:t>
            </a:r>
            <a:r>
              <a:rPr lang="en-AU" dirty="0"/>
              <a:t>is a feature article because</a:t>
            </a:r>
          </a:p>
          <a:p>
            <a:pPr marL="457200" indent="-457200">
              <a:buFont typeface="Arial" panose="020B0604020202020204" pitchFamily="34" charset="0"/>
              <a:buChar char="•"/>
            </a:pPr>
            <a:r>
              <a:rPr lang="en-AU" dirty="0"/>
              <a:t>it presents a point of view about a topic </a:t>
            </a:r>
          </a:p>
          <a:p>
            <a:pPr marL="457200" indent="-457200">
              <a:buFont typeface="Arial" panose="020B0604020202020204" pitchFamily="34" charset="0"/>
              <a:buChar char="•"/>
            </a:pPr>
            <a:r>
              <a:rPr lang="en-AU" dirty="0"/>
              <a:t>it is written to persuade the reader</a:t>
            </a:r>
          </a:p>
          <a:p>
            <a:pPr marL="457200" indent="-457200">
              <a:buFont typeface="Arial" panose="020B0604020202020204" pitchFamily="34" charset="0"/>
              <a:buChar char="•"/>
            </a:pPr>
            <a:r>
              <a:rPr lang="en-AU" dirty="0"/>
              <a:t>it is not a news article.</a:t>
            </a:r>
          </a:p>
        </p:txBody>
      </p:sp>
      <p:sp>
        <p:nvSpPr>
          <p:cNvPr id="18" name="Speech Bubble: Oval 17">
            <a:extLst>
              <a:ext uri="{FF2B5EF4-FFF2-40B4-BE49-F238E27FC236}">
                <a16:creationId xmlns:a16="http://schemas.microsoft.com/office/drawing/2014/main" id="{074FC610-DC89-4C5D-8F4B-705EF57D3B6B}"/>
              </a:ext>
            </a:extLst>
          </p:cNvPr>
          <p:cNvSpPr/>
          <p:nvPr/>
        </p:nvSpPr>
        <p:spPr>
          <a:xfrm>
            <a:off x="5269884" y="4094414"/>
            <a:ext cx="2307820" cy="1747674"/>
          </a:xfrm>
          <a:prstGeom prst="wedgeEllipseCallout">
            <a:avLst>
              <a:gd name="adj1" fmla="val 47537"/>
              <a:gd name="adj2" fmla="val -5138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effectLst/>
                <a:ea typeface="Calibri" panose="020F0502020204030204" pitchFamily="34" charset="0"/>
                <a:cs typeface="Times New Roman" panose="02020603050405020304" pitchFamily="18" charset="0"/>
              </a:rPr>
              <a:t>Click on a card to </a:t>
            </a:r>
            <a:r>
              <a:rPr lang="en-AU" sz="2000" b="1" dirty="0">
                <a:solidFill>
                  <a:schemeClr val="tx1"/>
                </a:solidFill>
                <a:ea typeface="Calibri" panose="020F0502020204030204" pitchFamily="34" charset="0"/>
                <a:cs typeface="Times New Roman" panose="02020603050405020304" pitchFamily="18" charset="0"/>
              </a:rPr>
              <a:t>show the answer.</a:t>
            </a:r>
            <a:r>
              <a:rPr lang="en-AU" sz="2000" b="1" dirty="0">
                <a:solidFill>
                  <a:schemeClr val="tx1"/>
                </a:solidFill>
                <a:effectLst/>
                <a:ea typeface="Calibri" panose="020F0502020204030204" pitchFamily="34" charset="0"/>
                <a:cs typeface="Times New Roman" panose="02020603050405020304" pitchFamily="18" charset="0"/>
              </a:rPr>
              <a:t> Were you correct?</a:t>
            </a:r>
          </a:p>
        </p:txBody>
      </p:sp>
      <p:grpSp>
        <p:nvGrpSpPr>
          <p:cNvPr id="19" name="Cross flash card front">
            <a:extLst>
              <a:ext uri="{FF2B5EF4-FFF2-40B4-BE49-F238E27FC236}">
                <a16:creationId xmlns:a16="http://schemas.microsoft.com/office/drawing/2014/main" id="{A90F23F4-21C1-4ED6-8AD7-9135A96C6D50}"/>
              </a:ext>
            </a:extLst>
          </p:cNvPr>
          <p:cNvGrpSpPr/>
          <p:nvPr/>
        </p:nvGrpSpPr>
        <p:grpSpPr>
          <a:xfrm>
            <a:off x="8113009" y="2763586"/>
            <a:ext cx="1085224" cy="1330828"/>
            <a:chOff x="7302535" y="1541538"/>
            <a:chExt cx="1085224" cy="1330828"/>
          </a:xfrm>
        </p:grpSpPr>
        <p:sp>
          <p:nvSpPr>
            <p:cNvPr id="20" name="cross symbol">
              <a:extLst>
                <a:ext uri="{FF2B5EF4-FFF2-40B4-BE49-F238E27FC236}">
                  <a16:creationId xmlns:a16="http://schemas.microsoft.com/office/drawing/2014/main" id="{1C407448-F0C3-41DC-9077-544310A0E7BE}"/>
                </a:ext>
              </a:extLst>
            </p:cNvPr>
            <p:cNvSpPr/>
            <p:nvPr/>
          </p:nvSpPr>
          <p:spPr>
            <a:xfrm>
              <a:off x="7302535" y="1541538"/>
              <a:ext cx="1085224" cy="1330828"/>
            </a:xfrm>
            <a:prstGeom prst="round2DiagRect">
              <a:avLst/>
            </a:prstGeom>
            <a:solidFill>
              <a:srgbClr val="F0EFEF"/>
            </a:solidFill>
            <a:ln w="12700" cap="flat" cmpd="sng" algn="ctr">
              <a:solidFill>
                <a:schemeClr val="accent2">
                  <a:lumMod val="50000"/>
                </a:scheme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000" b="1"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5A672298-0D0B-4034-AA7C-A2BBD91BA6E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66159" y="1957668"/>
              <a:ext cx="597036" cy="476104"/>
            </a:xfrm>
            <a:prstGeom prst="rect">
              <a:avLst/>
            </a:prstGeom>
            <a:ln>
              <a:noFill/>
            </a:ln>
          </p:spPr>
        </p:pic>
      </p:grpSp>
      <p:grpSp>
        <p:nvGrpSpPr>
          <p:cNvPr id="22" name="Tick flash card front">
            <a:extLst>
              <a:ext uri="{FF2B5EF4-FFF2-40B4-BE49-F238E27FC236}">
                <a16:creationId xmlns:a16="http://schemas.microsoft.com/office/drawing/2014/main" id="{39375160-FA13-4EB0-908E-EDF7A00D4807}"/>
              </a:ext>
            </a:extLst>
          </p:cNvPr>
          <p:cNvGrpSpPr/>
          <p:nvPr/>
        </p:nvGrpSpPr>
        <p:grpSpPr>
          <a:xfrm>
            <a:off x="9651148" y="2763586"/>
            <a:ext cx="1085224" cy="1330828"/>
            <a:chOff x="8840674" y="1541538"/>
            <a:chExt cx="1085224" cy="1330828"/>
          </a:xfrm>
        </p:grpSpPr>
        <p:sp>
          <p:nvSpPr>
            <p:cNvPr id="23" name="Tick symbol">
              <a:extLst>
                <a:ext uri="{FF2B5EF4-FFF2-40B4-BE49-F238E27FC236}">
                  <a16:creationId xmlns:a16="http://schemas.microsoft.com/office/drawing/2014/main" id="{C3E0FAB4-14BF-4741-A7DA-506C9E745E5F}"/>
                </a:ext>
              </a:extLst>
            </p:cNvPr>
            <p:cNvSpPr/>
            <p:nvPr/>
          </p:nvSpPr>
          <p:spPr>
            <a:xfrm>
              <a:off x="8840674" y="1541538"/>
              <a:ext cx="1085224" cy="1330828"/>
            </a:xfrm>
            <a:prstGeom prst="round2DiagRect">
              <a:avLst/>
            </a:prstGeom>
            <a:solidFill>
              <a:srgbClr val="F0EFEF"/>
            </a:solidFill>
            <a:ln w="12700" cap="flat" cmpd="sng" algn="ctr">
              <a:solidFill>
                <a:schemeClr val="accent2">
                  <a:lumMod val="50000"/>
                </a:scheme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000" b="1"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EB943A95-585D-4E24-AD7E-3A27E94B01E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160064" y="1972996"/>
              <a:ext cx="473678" cy="460776"/>
            </a:xfrm>
            <a:prstGeom prst="rect">
              <a:avLst/>
            </a:prstGeom>
            <a:ln>
              <a:noFill/>
            </a:ln>
          </p:spPr>
        </p:pic>
      </p:grpSp>
      <p:sp>
        <p:nvSpPr>
          <p:cNvPr id="25" name="False">
            <a:extLst>
              <a:ext uri="{FF2B5EF4-FFF2-40B4-BE49-F238E27FC236}">
                <a16:creationId xmlns:a16="http://schemas.microsoft.com/office/drawing/2014/main" id="{6345C909-5A3A-4FC1-9D5F-71D88EDAB6F0}"/>
              </a:ext>
            </a:extLst>
          </p:cNvPr>
          <p:cNvSpPr/>
          <p:nvPr/>
        </p:nvSpPr>
        <p:spPr>
          <a:xfrm>
            <a:off x="9651147" y="2763586"/>
            <a:ext cx="1085225" cy="1330829"/>
          </a:xfrm>
          <a:prstGeom prst="round2DiagRect">
            <a:avLst/>
          </a:prstGeom>
          <a:solidFill>
            <a:schemeClr val="accent2"/>
          </a:solidFill>
          <a:ln w="12700" cap="flat" cmpd="sng" algn="ctr">
            <a:solidFill>
              <a:schemeClr val="accent2">
                <a:lumMod val="50000"/>
              </a:scheme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400" b="1" i="0" u="none" strike="noStrike" kern="0" cap="none" spc="0" normalizeH="0" baseline="0" noProof="0" dirty="0">
                <a:ln>
                  <a:noFill/>
                </a:ln>
                <a:solidFill>
                  <a:srgbClr val="FFFFFF"/>
                </a:solidFill>
                <a:effectLst/>
                <a:uLnTx/>
                <a:uFillTx/>
                <a:latin typeface="Calibri" panose="020F0502020204030204"/>
                <a:ea typeface="+mn-ea"/>
                <a:cs typeface="+mn-cs"/>
              </a:rPr>
              <a:t>False</a:t>
            </a:r>
          </a:p>
        </p:txBody>
      </p:sp>
      <p:sp>
        <p:nvSpPr>
          <p:cNvPr id="26" name="True">
            <a:extLst>
              <a:ext uri="{FF2B5EF4-FFF2-40B4-BE49-F238E27FC236}">
                <a16:creationId xmlns:a16="http://schemas.microsoft.com/office/drawing/2014/main" id="{BA19C0EE-C450-4317-9DE2-49B496709D82}"/>
              </a:ext>
            </a:extLst>
          </p:cNvPr>
          <p:cNvSpPr/>
          <p:nvPr/>
        </p:nvSpPr>
        <p:spPr>
          <a:xfrm>
            <a:off x="8113009" y="2763586"/>
            <a:ext cx="1085225" cy="1330829"/>
          </a:xfrm>
          <a:prstGeom prst="round2DiagRect">
            <a:avLst/>
          </a:prstGeom>
          <a:solidFill>
            <a:schemeClr val="accent2"/>
          </a:solidFill>
          <a:ln w="12700" cap="flat" cmpd="sng" algn="ctr">
            <a:solidFill>
              <a:schemeClr val="accent2">
                <a:lumMod val="50000"/>
              </a:scheme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400" b="1" i="0" u="none" strike="noStrike" kern="0" cap="none" spc="0" normalizeH="0" baseline="0" noProof="0" dirty="0">
                <a:ln>
                  <a:noFill/>
                </a:ln>
                <a:solidFill>
                  <a:srgbClr val="FFFFFF"/>
                </a:solidFill>
                <a:effectLst/>
                <a:uLnTx/>
                <a:uFillTx/>
                <a:latin typeface="Calibri" panose="020F0502020204030204"/>
                <a:ea typeface="+mn-ea"/>
                <a:cs typeface="+mn-cs"/>
              </a:rPr>
              <a:t>True</a:t>
            </a:r>
          </a:p>
        </p:txBody>
      </p:sp>
    </p:spTree>
    <p:extLst>
      <p:ext uri="{BB962C8B-B14F-4D97-AF65-F5344CB8AC3E}">
        <p14:creationId xmlns:p14="http://schemas.microsoft.com/office/powerpoint/2010/main" val="244117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5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4"/>
                </p:tgtEl>
              </p:cMediaNode>
            </p:audi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7" presetClass="exit" presetSubtype="10" fill="hold" grpId="0" nodeType="clickEffect">
                                  <p:stCondLst>
                                    <p:cond delay="0"/>
                                  </p:stCondLst>
                                  <p:childTnLst>
                                    <p:anim calcmode="lin" valueType="num">
                                      <p:cBhvr>
                                        <p:cTn id="12" dur="500"/>
                                        <p:tgtEl>
                                          <p:spTgt spid="26"/>
                                        </p:tgtEl>
                                        <p:attrNameLst>
                                          <p:attrName>ppt_w</p:attrName>
                                        </p:attrNameLst>
                                      </p:cBhvr>
                                      <p:tavLst>
                                        <p:tav tm="0">
                                          <p:val>
                                            <p:strVal val="ppt_w"/>
                                          </p:val>
                                        </p:tav>
                                        <p:tav tm="100000">
                                          <p:val>
                                            <p:fltVal val="0"/>
                                          </p:val>
                                        </p:tav>
                                      </p:tavLst>
                                    </p:anim>
                                    <p:anim calcmode="lin" valueType="num">
                                      <p:cBhvr>
                                        <p:cTn id="13" dur="500"/>
                                        <p:tgtEl>
                                          <p:spTgt spid="26"/>
                                        </p:tgtEl>
                                        <p:attrNameLst>
                                          <p:attrName>ppt_h</p:attrName>
                                        </p:attrNameLst>
                                      </p:cBhvr>
                                      <p:tavLst>
                                        <p:tav tm="0">
                                          <p:val>
                                            <p:strVal val="ppt_h"/>
                                          </p:val>
                                        </p:tav>
                                        <p:tav tm="100000">
                                          <p:val>
                                            <p:strVal val="ppt_h"/>
                                          </p:val>
                                        </p:tav>
                                      </p:tavLst>
                                    </p:anim>
                                    <p:set>
                                      <p:cBhvr>
                                        <p:cTn id="14" dur="1" fill="hold">
                                          <p:stCondLst>
                                            <p:cond delay="499"/>
                                          </p:stCondLst>
                                        </p:cTn>
                                        <p:tgtEl>
                                          <p:spTgt spid="26"/>
                                        </p:tgtEl>
                                        <p:attrNameLst>
                                          <p:attrName>style.visibility</p:attrName>
                                        </p:attrNameLst>
                                      </p:cBhvr>
                                      <p:to>
                                        <p:strVal val="hidden"/>
                                      </p:to>
                                    </p:set>
                                  </p:childTnLst>
                                </p:cTn>
                              </p:par>
                            </p:childTnLst>
                          </p:cTn>
                        </p:par>
                        <p:par>
                          <p:cTn id="15" fill="hold">
                            <p:stCondLst>
                              <p:cond delay="500"/>
                            </p:stCondLst>
                            <p:childTnLst>
                              <p:par>
                                <p:cTn id="16" presetID="17" presetClass="entr" presetSubtype="1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7" presetClass="exit" presetSubtype="10" fill="hold" nodeType="clickEffect">
                                  <p:stCondLst>
                                    <p:cond delay="0"/>
                                  </p:stCondLst>
                                  <p:childTnLst>
                                    <p:anim calcmode="lin" valueType="num">
                                      <p:cBhvr>
                                        <p:cTn id="24" dur="500"/>
                                        <p:tgtEl>
                                          <p:spTgt spid="19"/>
                                        </p:tgtEl>
                                        <p:attrNameLst>
                                          <p:attrName>ppt_w</p:attrName>
                                        </p:attrNameLst>
                                      </p:cBhvr>
                                      <p:tavLst>
                                        <p:tav tm="0">
                                          <p:val>
                                            <p:strVal val="ppt_w"/>
                                          </p:val>
                                        </p:tav>
                                        <p:tav tm="100000">
                                          <p:val>
                                            <p:fltVal val="0"/>
                                          </p:val>
                                        </p:tav>
                                      </p:tavLst>
                                    </p:anim>
                                    <p:anim calcmode="lin" valueType="num">
                                      <p:cBhvr>
                                        <p:cTn id="25" dur="500"/>
                                        <p:tgtEl>
                                          <p:spTgt spid="19"/>
                                        </p:tgtEl>
                                        <p:attrNameLst>
                                          <p:attrName>ppt_h</p:attrName>
                                        </p:attrNameLst>
                                      </p:cBhvr>
                                      <p:tavLst>
                                        <p:tav tm="0">
                                          <p:val>
                                            <p:strVal val="ppt_h"/>
                                          </p:val>
                                        </p:tav>
                                        <p:tav tm="100000">
                                          <p:val>
                                            <p:strVal val="ppt_h"/>
                                          </p:val>
                                        </p:tav>
                                      </p:tavLst>
                                    </p:anim>
                                    <p:set>
                                      <p:cBhvr>
                                        <p:cTn id="26" dur="1" fill="hold">
                                          <p:stCondLst>
                                            <p:cond delay="499"/>
                                          </p:stCondLst>
                                        </p:cTn>
                                        <p:tgtEl>
                                          <p:spTgt spid="19"/>
                                        </p:tgtEl>
                                        <p:attrNameLst>
                                          <p:attrName>style.visibility</p:attrName>
                                        </p:attrNameLst>
                                      </p:cBhvr>
                                      <p:to>
                                        <p:strVal val="hidden"/>
                                      </p:to>
                                    </p:set>
                                  </p:childTnLst>
                                </p:cTn>
                              </p:par>
                            </p:childTnLst>
                          </p:cTn>
                        </p:par>
                        <p:par>
                          <p:cTn id="27" fill="hold">
                            <p:stCondLst>
                              <p:cond delay="500"/>
                            </p:stCondLst>
                            <p:childTnLst>
                              <p:par>
                                <p:cTn id="28" presetID="17" presetClass="entr" presetSubtype="10" fill="hold" grpId="1"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17" presetClass="exit" presetSubtype="10" fill="hold" grpId="0" nodeType="clickEffect">
                                  <p:stCondLst>
                                    <p:cond delay="0"/>
                                  </p:stCondLst>
                                  <p:childTnLst>
                                    <p:anim calcmode="lin" valueType="num">
                                      <p:cBhvr>
                                        <p:cTn id="36" dur="500"/>
                                        <p:tgtEl>
                                          <p:spTgt spid="25"/>
                                        </p:tgtEl>
                                        <p:attrNameLst>
                                          <p:attrName>ppt_w</p:attrName>
                                        </p:attrNameLst>
                                      </p:cBhvr>
                                      <p:tavLst>
                                        <p:tav tm="0">
                                          <p:val>
                                            <p:strVal val="ppt_w"/>
                                          </p:val>
                                        </p:tav>
                                        <p:tav tm="100000">
                                          <p:val>
                                            <p:fltVal val="0"/>
                                          </p:val>
                                        </p:tav>
                                      </p:tavLst>
                                    </p:anim>
                                    <p:anim calcmode="lin" valueType="num">
                                      <p:cBhvr>
                                        <p:cTn id="37" dur="500"/>
                                        <p:tgtEl>
                                          <p:spTgt spid="25"/>
                                        </p:tgtEl>
                                        <p:attrNameLst>
                                          <p:attrName>ppt_h</p:attrName>
                                        </p:attrNameLst>
                                      </p:cBhvr>
                                      <p:tavLst>
                                        <p:tav tm="0">
                                          <p:val>
                                            <p:strVal val="ppt_h"/>
                                          </p:val>
                                        </p:tav>
                                        <p:tav tm="100000">
                                          <p:val>
                                            <p:strVal val="ppt_h"/>
                                          </p:val>
                                        </p:tav>
                                      </p:tavLst>
                                    </p:anim>
                                    <p:set>
                                      <p:cBhvr>
                                        <p:cTn id="38" dur="1" fill="hold">
                                          <p:stCondLst>
                                            <p:cond delay="499"/>
                                          </p:stCondLst>
                                        </p:cTn>
                                        <p:tgtEl>
                                          <p:spTgt spid="25"/>
                                        </p:tgtEl>
                                        <p:attrNameLst>
                                          <p:attrName>style.visibility</p:attrName>
                                        </p:attrNameLst>
                                      </p:cBhvr>
                                      <p:to>
                                        <p:strVal val="hidden"/>
                                      </p:to>
                                    </p:set>
                                  </p:childTnLst>
                                </p:cTn>
                              </p:par>
                            </p:childTnLst>
                          </p:cTn>
                        </p:par>
                        <p:par>
                          <p:cTn id="39" fill="hold">
                            <p:stCondLst>
                              <p:cond delay="500"/>
                            </p:stCondLst>
                            <p:childTnLst>
                              <p:par>
                                <p:cTn id="40" presetID="17" presetClass="entr" presetSubtype="1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5"/>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7" presetClass="exit" presetSubtype="10" fill="hold" nodeType="clickEffect">
                                  <p:stCondLst>
                                    <p:cond delay="0"/>
                                  </p:stCondLst>
                                  <p:childTnLst>
                                    <p:anim calcmode="lin" valueType="num">
                                      <p:cBhvr>
                                        <p:cTn id="48" dur="500"/>
                                        <p:tgtEl>
                                          <p:spTgt spid="22"/>
                                        </p:tgtEl>
                                        <p:attrNameLst>
                                          <p:attrName>ppt_w</p:attrName>
                                        </p:attrNameLst>
                                      </p:cBhvr>
                                      <p:tavLst>
                                        <p:tav tm="0">
                                          <p:val>
                                            <p:strVal val="ppt_w"/>
                                          </p:val>
                                        </p:tav>
                                        <p:tav tm="100000">
                                          <p:val>
                                            <p:fltVal val="0"/>
                                          </p:val>
                                        </p:tav>
                                      </p:tavLst>
                                    </p:anim>
                                    <p:anim calcmode="lin" valueType="num">
                                      <p:cBhvr>
                                        <p:cTn id="49" dur="500"/>
                                        <p:tgtEl>
                                          <p:spTgt spid="22"/>
                                        </p:tgtEl>
                                        <p:attrNameLst>
                                          <p:attrName>ppt_h</p:attrName>
                                        </p:attrNameLst>
                                      </p:cBhvr>
                                      <p:tavLst>
                                        <p:tav tm="0">
                                          <p:val>
                                            <p:strVal val="ppt_h"/>
                                          </p:val>
                                        </p:tav>
                                        <p:tav tm="100000">
                                          <p:val>
                                            <p:strVal val="ppt_h"/>
                                          </p:val>
                                        </p:tav>
                                      </p:tavLst>
                                    </p:anim>
                                    <p:set>
                                      <p:cBhvr>
                                        <p:cTn id="50" dur="1" fill="hold">
                                          <p:stCondLst>
                                            <p:cond delay="499"/>
                                          </p:stCondLst>
                                        </p:cTn>
                                        <p:tgtEl>
                                          <p:spTgt spid="22"/>
                                        </p:tgtEl>
                                        <p:attrNameLst>
                                          <p:attrName>style.visibility</p:attrName>
                                        </p:attrNameLst>
                                      </p:cBhvr>
                                      <p:to>
                                        <p:strVal val="hidden"/>
                                      </p:to>
                                    </p:set>
                                  </p:childTnLst>
                                </p:cTn>
                              </p:par>
                            </p:childTnLst>
                          </p:cTn>
                        </p:par>
                        <p:par>
                          <p:cTn id="51" fill="hold">
                            <p:stCondLst>
                              <p:cond delay="500"/>
                            </p:stCondLst>
                            <p:childTnLst>
                              <p:par>
                                <p:cTn id="52" presetID="17" presetClass="entr" presetSubtype="10" fill="hold" grpId="1" nodeType="after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500" fill="hold"/>
                                        <p:tgtEl>
                                          <p:spTgt spid="25"/>
                                        </p:tgtEl>
                                        <p:attrNameLst>
                                          <p:attrName>ppt_w</p:attrName>
                                        </p:attrNameLst>
                                      </p:cBhvr>
                                      <p:tavLst>
                                        <p:tav tm="0">
                                          <p:val>
                                            <p:fltVal val="0"/>
                                          </p:val>
                                        </p:tav>
                                        <p:tav tm="100000">
                                          <p:val>
                                            <p:strVal val="#ppt_w"/>
                                          </p:val>
                                        </p:tav>
                                      </p:tavLst>
                                    </p:anim>
                                    <p:anim calcmode="lin" valueType="num">
                                      <p:cBhvr>
                                        <p:cTn id="55" dur="5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2"/>
                  </p:tgtEl>
                </p:cond>
              </p:nextCondLst>
            </p:seq>
          </p:childTnLst>
        </p:cTn>
      </p:par>
    </p:tnLst>
    <p:bldLst>
      <p:bldP spid="25" grpId="0" animBg="1"/>
      <p:bldP spid="25" grpId="1" animBg="1"/>
      <p:bldP spid="26" grpId="0" animBg="1"/>
      <p:bldP spid="2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93E2-D846-4AE7-B248-A88DC87111B0}"/>
              </a:ext>
            </a:extLst>
          </p:cNvPr>
          <p:cNvSpPr>
            <a:spLocks noGrp="1"/>
          </p:cNvSpPr>
          <p:nvPr>
            <p:ph type="title"/>
          </p:nvPr>
        </p:nvSpPr>
        <p:spPr/>
        <p:txBody>
          <a:bodyPr/>
          <a:lstStyle/>
          <a:p>
            <a:r>
              <a:rPr lang="en-AU">
                <a:ea typeface="Calibri"/>
                <a:cs typeface="Calibri"/>
              </a:rPr>
              <a:t>Your turn </a:t>
            </a:r>
            <a:br>
              <a:rPr lang="en-AU">
                <a:ea typeface="Calibri"/>
                <a:cs typeface="Calibri"/>
              </a:rPr>
            </a:br>
            <a:br>
              <a:rPr lang="en-AU">
                <a:ea typeface="Calibri"/>
                <a:cs typeface="Calibri"/>
              </a:rPr>
            </a:br>
            <a:r>
              <a:rPr lang="en-AU" sz="3200"/>
              <a:t>This is your take away task to do independently.</a:t>
            </a:r>
            <a:br>
              <a:rPr lang="en-AU" sz="3200"/>
            </a:br>
            <a:br>
              <a:rPr lang="en-AU" sz="3200"/>
            </a:br>
            <a:br>
              <a:rPr lang="en-AU" sz="3200"/>
            </a:br>
            <a:br>
              <a:rPr lang="en-AU" sz="3200"/>
            </a:br>
            <a:r>
              <a:rPr lang="en-AU" sz="3200"/>
              <a:t> </a:t>
            </a:r>
            <a:endParaRPr lang="en-AU" sz="3200">
              <a:ea typeface="Calibri"/>
              <a:cs typeface="Calibri"/>
            </a:endParaRPr>
          </a:p>
        </p:txBody>
      </p:sp>
      <p:sp>
        <p:nvSpPr>
          <p:cNvPr id="3" name="Content Placeholder 2">
            <a:extLst>
              <a:ext uri="{FF2B5EF4-FFF2-40B4-BE49-F238E27FC236}">
                <a16:creationId xmlns:a16="http://schemas.microsoft.com/office/drawing/2014/main" id="{7404B47A-FAD9-49F6-BD91-82BC28FD7ABB}"/>
              </a:ext>
            </a:extLst>
          </p:cNvPr>
          <p:cNvSpPr>
            <a:spLocks noGrp="1"/>
          </p:cNvSpPr>
          <p:nvPr>
            <p:ph idx="1"/>
          </p:nvPr>
        </p:nvSpPr>
        <p:spPr>
          <a:xfrm>
            <a:off x="838200" y="2634474"/>
            <a:ext cx="10515600" cy="3340816"/>
          </a:xfrm>
        </p:spPr>
        <p:txBody>
          <a:bodyPr vert="horz" lIns="91440" tIns="45720" rIns="91440" bIns="45720" rtlCol="0" anchor="t">
            <a:normAutofit/>
          </a:bodyPr>
          <a:lstStyle/>
          <a:p>
            <a:r>
              <a:rPr lang="en-AU"/>
              <a:t>What is your point of view in relation to the topic, ‘ Should every classroom have a pet?’</a:t>
            </a:r>
          </a:p>
          <a:p>
            <a:endParaRPr lang="en-AU"/>
          </a:p>
          <a:p>
            <a:r>
              <a:rPr lang="en-AU"/>
              <a:t>On paper or a device, record your thinking.</a:t>
            </a:r>
            <a:endParaRPr lang="en-AU">
              <a:ea typeface="Calibri"/>
              <a:cs typeface="Calibri"/>
            </a:endParaRPr>
          </a:p>
        </p:txBody>
      </p:sp>
      <p:sp>
        <p:nvSpPr>
          <p:cNvPr id="4" name="Text Box 2">
            <a:extLst>
              <a:ext uri="{FF2B5EF4-FFF2-40B4-BE49-F238E27FC236}">
                <a16:creationId xmlns:a16="http://schemas.microsoft.com/office/drawing/2014/main" id="{366987E2-8399-45B1-862F-227AB1FD2C0E}"/>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5" name="Recorded Sound">
            <a:hlinkClick r:id="" action="ppaction://media"/>
            <a:extLst>
              <a:ext uri="{FF2B5EF4-FFF2-40B4-BE49-F238E27FC236}">
                <a16:creationId xmlns:a16="http://schemas.microsoft.com/office/drawing/2014/main" id="{AD10B6A7-5073-454E-ACFB-ADADE42745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57653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Daily reading routine</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pPr marL="514350" indent="-514350" algn="l" rtl="0" fontAlgn="base">
              <a:lnSpc>
                <a:spcPct val="100000"/>
              </a:lnSpc>
              <a:buFont typeface="+mj-lt"/>
              <a:buAutoNum type="arabicPeriod"/>
            </a:pPr>
            <a:r>
              <a:rPr lang="en-AU" b="0" i="0" u="none" strike="noStrike">
                <a:solidFill>
                  <a:srgbClr val="000000"/>
                </a:solidFill>
                <a:effectLst/>
              </a:rPr>
              <a:t>Choose something to read.</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Find a quiet, comfortable space to read.</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Read for 15 to 20 minutes.</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Have a chat about what you read with someone else.</a:t>
            </a:r>
            <a:endParaRPr lang="en-US" b="0" i="0">
              <a:solidFill>
                <a:srgbClr val="000000"/>
              </a:solidFill>
              <a:effectLst/>
            </a:endParaRPr>
          </a:p>
          <a:p>
            <a:endParaRPr lang="en-AU"/>
          </a:p>
        </p:txBody>
      </p:sp>
      <p:pic>
        <p:nvPicPr>
          <p:cNvPr id="5" name="Picture 4">
            <a:extLst>
              <a:ext uri="{FF2B5EF4-FFF2-40B4-BE49-F238E27FC236}">
                <a16:creationId xmlns:a16="http://schemas.microsoft.com/office/drawing/2014/main" id="{787732A0-BC8F-4089-B81E-14B024DC2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8511" y="852700"/>
            <a:ext cx="735633" cy="720000"/>
          </a:xfrm>
          <a:prstGeom prst="rect">
            <a:avLst/>
          </a:prstGeom>
        </p:spPr>
      </p:pic>
      <p:sp>
        <p:nvSpPr>
          <p:cNvPr id="6" name="Text Box 2">
            <a:extLst>
              <a:ext uri="{FF2B5EF4-FFF2-40B4-BE49-F238E27FC236}">
                <a16:creationId xmlns:a16="http://schemas.microsoft.com/office/drawing/2014/main" id="{5F7D02AA-2C64-4C68-AA1E-83BBE1C8DC6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70E86A87-DBC7-4D49-A484-68E4289C40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636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FB9F0-794E-45B1-8295-F7E22ECE657A}"/>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2" name="Recorded Sound">
            <a:hlinkClick r:id="" action="ppaction://media"/>
            <a:extLst>
              <a:ext uri="{FF2B5EF4-FFF2-40B4-BE49-F238E27FC236}">
                <a16:creationId xmlns:a16="http://schemas.microsoft.com/office/drawing/2014/main" id="{B319914A-38EF-49B7-BDB3-6A603630BE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26746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04282CFC-D27C-4FB6-B165-B61A4B2C08B7}"/>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269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Get ready</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723291"/>
            <a:ext cx="10515600" cy="3067369"/>
          </a:xfrm>
        </p:spPr>
        <p:txBody>
          <a:bodyPr/>
          <a:lstStyle/>
          <a:p>
            <a:r>
              <a:rPr lang="en-AU"/>
              <a:t>You will need:</a:t>
            </a:r>
          </a:p>
          <a:p>
            <a:pPr marL="457200" indent="-457200">
              <a:spcBef>
                <a:spcPts val="1200"/>
              </a:spcBef>
              <a:buFont typeface="Arial" panose="020B0604020202020204" pitchFamily="34" charset="0"/>
              <a:buChar char="•"/>
            </a:pPr>
            <a:r>
              <a:rPr lang="en-AU"/>
              <a:t>pen or pencil</a:t>
            </a:r>
          </a:p>
          <a:p>
            <a:pPr marL="457200" indent="-457200">
              <a:buFont typeface="Arial" panose="020B0604020202020204" pitchFamily="34" charset="0"/>
              <a:buChar char="•"/>
            </a:pPr>
            <a:r>
              <a:rPr lang="en-AU"/>
              <a:t>paper or a notebook</a:t>
            </a:r>
          </a:p>
          <a:p>
            <a:pPr marL="457200" indent="-457200">
              <a:buFont typeface="Arial" panose="020B0604020202020204" pitchFamily="34" charset="0"/>
              <a:buChar char="•"/>
            </a:pPr>
            <a:r>
              <a:rPr lang="en-AU"/>
              <a:t>or a digital device</a:t>
            </a:r>
          </a:p>
          <a:p>
            <a:pPr marL="457200" indent="-457200">
              <a:buFont typeface="Arial" panose="020B0604020202020204" pitchFamily="34" charset="0"/>
              <a:buChar char="•"/>
            </a:pPr>
            <a:r>
              <a:rPr lang="en-AU"/>
              <a:t>notes from Lesson 1.</a:t>
            </a:r>
          </a:p>
          <a:p>
            <a:endParaRPr lang="en-AU"/>
          </a:p>
        </p:txBody>
      </p:sp>
      <p:sp>
        <p:nvSpPr>
          <p:cNvPr id="5" name="Text Box 2">
            <a:extLst>
              <a:ext uri="{FF2B5EF4-FFF2-40B4-BE49-F238E27FC236}">
                <a16:creationId xmlns:a16="http://schemas.microsoft.com/office/drawing/2014/main" id="{818D564E-9C0A-4EC0-9606-E0FCB8F8C49F}"/>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E2A0A826-4797-428B-B462-B52B913EE9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37935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dirty="0"/>
              <a:t>Review – how did you go?</a:t>
            </a:r>
          </a:p>
        </p:txBody>
      </p:sp>
      <p:sp>
        <p:nvSpPr>
          <p:cNvPr id="5" name="Text Box 2">
            <a:extLst>
              <a:ext uri="{FF2B5EF4-FFF2-40B4-BE49-F238E27FC236}">
                <a16:creationId xmlns:a16="http://schemas.microsoft.com/office/drawing/2014/main" id="{5B5E9503-3FAB-4E2B-AFEE-9A3DE1915328}"/>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1958A92F-52DF-4101-9663-A70BD5514F38}"/>
              </a:ext>
            </a:extLst>
          </p:cNvPr>
          <p:cNvGrpSpPr/>
          <p:nvPr/>
        </p:nvGrpSpPr>
        <p:grpSpPr>
          <a:xfrm>
            <a:off x="1336431" y="1632989"/>
            <a:ext cx="8792307" cy="4342299"/>
            <a:chOff x="5435936" y="1745703"/>
            <a:chExt cx="6471845" cy="3929008"/>
          </a:xfrm>
        </p:grpSpPr>
        <p:sp>
          <p:nvSpPr>
            <p:cNvPr id="7" name="Oval 6">
              <a:extLst>
                <a:ext uri="{FF2B5EF4-FFF2-40B4-BE49-F238E27FC236}">
                  <a16:creationId xmlns:a16="http://schemas.microsoft.com/office/drawing/2014/main" id="{E67BD432-47D9-4F76-BCCD-1B4C1EC88E46}"/>
                </a:ext>
              </a:extLst>
            </p:cNvPr>
            <p:cNvSpPr/>
            <p:nvPr/>
          </p:nvSpPr>
          <p:spPr>
            <a:xfrm>
              <a:off x="5435936" y="1745703"/>
              <a:ext cx="3948814" cy="3929008"/>
            </a:xfrm>
            <a:prstGeom prst="ellipse">
              <a:avLst/>
            </a:prstGeom>
            <a:noFill/>
            <a:ln w="38100">
              <a:solidFill>
                <a:srgbClr val="397A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BE965F3A-A17E-4DBA-BA51-0A87A48F0232}"/>
                </a:ext>
              </a:extLst>
            </p:cNvPr>
            <p:cNvSpPr/>
            <p:nvPr/>
          </p:nvSpPr>
          <p:spPr>
            <a:xfrm>
              <a:off x="7958967" y="1745703"/>
              <a:ext cx="3948814" cy="3929008"/>
            </a:xfrm>
            <a:prstGeom prst="ellipse">
              <a:avLst/>
            </a:prstGeom>
            <a:noFill/>
            <a:ln w="38100">
              <a:solidFill>
                <a:srgbClr val="397A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a:extLst>
              <a:ext uri="{FF2B5EF4-FFF2-40B4-BE49-F238E27FC236}">
                <a16:creationId xmlns:a16="http://schemas.microsoft.com/office/drawing/2014/main" id="{C0984227-6928-4918-ABA2-A117B9B0E168}"/>
              </a:ext>
            </a:extLst>
          </p:cNvPr>
          <p:cNvSpPr txBox="1"/>
          <p:nvPr/>
        </p:nvSpPr>
        <p:spPr>
          <a:xfrm>
            <a:off x="5067741" y="2654618"/>
            <a:ext cx="1494692" cy="400110"/>
          </a:xfrm>
          <a:prstGeom prst="rect">
            <a:avLst/>
          </a:prstGeom>
          <a:noFill/>
        </p:spPr>
        <p:txBody>
          <a:bodyPr wrap="square" rtlCol="0">
            <a:spAutoFit/>
          </a:bodyPr>
          <a:lstStyle/>
          <a:p>
            <a:r>
              <a:rPr lang="en-AU" sz="2000" b="1"/>
              <a:t>Similarities</a:t>
            </a:r>
          </a:p>
        </p:txBody>
      </p:sp>
      <p:sp>
        <p:nvSpPr>
          <p:cNvPr id="9" name="TextBox 8">
            <a:extLst>
              <a:ext uri="{FF2B5EF4-FFF2-40B4-BE49-F238E27FC236}">
                <a16:creationId xmlns:a16="http://schemas.microsoft.com/office/drawing/2014/main" id="{B7336CA1-53CF-4FE0-8D45-78DF268B0E6B}"/>
              </a:ext>
            </a:extLst>
          </p:cNvPr>
          <p:cNvSpPr txBox="1"/>
          <p:nvPr/>
        </p:nvSpPr>
        <p:spPr>
          <a:xfrm>
            <a:off x="3086738" y="1766375"/>
            <a:ext cx="2652592" cy="400110"/>
          </a:xfrm>
          <a:prstGeom prst="rect">
            <a:avLst/>
          </a:prstGeom>
          <a:noFill/>
        </p:spPr>
        <p:txBody>
          <a:bodyPr wrap="square" rtlCol="0">
            <a:spAutoFit/>
          </a:bodyPr>
          <a:lstStyle/>
          <a:p>
            <a:r>
              <a:rPr lang="en-AU" sz="2000" b="1"/>
              <a:t>Feature articles</a:t>
            </a:r>
          </a:p>
        </p:txBody>
      </p:sp>
      <p:sp>
        <p:nvSpPr>
          <p:cNvPr id="10" name="TextBox 9">
            <a:extLst>
              <a:ext uri="{FF2B5EF4-FFF2-40B4-BE49-F238E27FC236}">
                <a16:creationId xmlns:a16="http://schemas.microsoft.com/office/drawing/2014/main" id="{E210E2C2-09F7-43CB-8B5D-0442C9597A3B}"/>
              </a:ext>
            </a:extLst>
          </p:cNvPr>
          <p:cNvSpPr txBox="1"/>
          <p:nvPr/>
        </p:nvSpPr>
        <p:spPr>
          <a:xfrm>
            <a:off x="6784167" y="1722864"/>
            <a:ext cx="2812196" cy="400110"/>
          </a:xfrm>
          <a:prstGeom prst="rect">
            <a:avLst/>
          </a:prstGeom>
          <a:noFill/>
        </p:spPr>
        <p:txBody>
          <a:bodyPr wrap="square" rtlCol="0">
            <a:spAutoFit/>
          </a:bodyPr>
          <a:lstStyle/>
          <a:p>
            <a:r>
              <a:rPr lang="en-AU" sz="2000" b="1"/>
              <a:t>News articles</a:t>
            </a:r>
          </a:p>
        </p:txBody>
      </p:sp>
      <p:sp>
        <p:nvSpPr>
          <p:cNvPr id="3" name="TextBox 2">
            <a:extLst>
              <a:ext uri="{FF2B5EF4-FFF2-40B4-BE49-F238E27FC236}">
                <a16:creationId xmlns:a16="http://schemas.microsoft.com/office/drawing/2014/main" id="{6E01EB12-4666-4FC3-BA0C-302CDF3A7AE6}"/>
              </a:ext>
            </a:extLst>
          </p:cNvPr>
          <p:cNvSpPr txBox="1"/>
          <p:nvPr/>
        </p:nvSpPr>
        <p:spPr>
          <a:xfrm>
            <a:off x="2063263" y="2157222"/>
            <a:ext cx="2843980" cy="3170099"/>
          </a:xfrm>
          <a:prstGeom prst="rect">
            <a:avLst/>
          </a:prstGeom>
          <a:noFill/>
        </p:spPr>
        <p:txBody>
          <a:bodyPr wrap="square" rtlCol="0">
            <a:spAutoFit/>
          </a:bodyPr>
          <a:lstStyle/>
          <a:p>
            <a:pPr marL="342900" indent="-342900">
              <a:buFont typeface="Arial" panose="020B0604020202020204" pitchFamily="34" charset="0"/>
              <a:buChar char="•"/>
            </a:pPr>
            <a:r>
              <a:rPr lang="en-AU" sz="2000"/>
              <a:t>have a point of view to persuade the reader</a:t>
            </a:r>
          </a:p>
          <a:p>
            <a:pPr marL="342900" indent="-342900">
              <a:buFont typeface="Arial" panose="020B0604020202020204" pitchFamily="34" charset="0"/>
              <a:buChar char="•"/>
            </a:pPr>
            <a:r>
              <a:rPr lang="en-AU" sz="2000"/>
              <a:t>are longer than news articles</a:t>
            </a:r>
          </a:p>
          <a:p>
            <a:pPr marL="342900" indent="-342900">
              <a:buFont typeface="Arial" panose="020B0604020202020204" pitchFamily="34" charset="0"/>
              <a:buChar char="•"/>
            </a:pPr>
            <a:r>
              <a:rPr lang="en-AU" sz="2000"/>
              <a:t>include more detail and explanations about any facts used</a:t>
            </a:r>
          </a:p>
          <a:p>
            <a:pPr marL="342900" indent="-342900">
              <a:buFont typeface="Arial" panose="020B0604020202020204" pitchFamily="34" charset="0"/>
              <a:buChar char="•"/>
            </a:pPr>
            <a:r>
              <a:rPr lang="en-AU" sz="2000"/>
              <a:t>are written any time after an event.</a:t>
            </a:r>
          </a:p>
        </p:txBody>
      </p:sp>
      <p:sp>
        <p:nvSpPr>
          <p:cNvPr id="11" name="TextBox 10">
            <a:extLst>
              <a:ext uri="{FF2B5EF4-FFF2-40B4-BE49-F238E27FC236}">
                <a16:creationId xmlns:a16="http://schemas.microsoft.com/office/drawing/2014/main" id="{FDDC9F01-56E7-4B84-8C51-55E53BEAB787}"/>
              </a:ext>
            </a:extLst>
          </p:cNvPr>
          <p:cNvSpPr txBox="1"/>
          <p:nvPr/>
        </p:nvSpPr>
        <p:spPr>
          <a:xfrm>
            <a:off x="6784167" y="2212849"/>
            <a:ext cx="2501125" cy="2831544"/>
          </a:xfrm>
          <a:prstGeom prst="rect">
            <a:avLst/>
          </a:prstGeom>
          <a:noFill/>
        </p:spPr>
        <p:txBody>
          <a:bodyPr wrap="square" rtlCol="0">
            <a:spAutoFit/>
          </a:bodyPr>
          <a:lstStyle/>
          <a:p>
            <a:pPr marL="285750" indent="-285750">
              <a:buFont typeface="Arial" panose="020B0604020202020204" pitchFamily="34" charset="0"/>
              <a:buChar char="•"/>
            </a:pPr>
            <a:r>
              <a:rPr lang="en-AU" sz="2000"/>
              <a:t>focus on facts</a:t>
            </a:r>
          </a:p>
          <a:p>
            <a:pPr marL="285750" indent="-285750">
              <a:buFont typeface="Arial" panose="020B0604020202020204" pitchFamily="34" charset="0"/>
              <a:buChar char="•"/>
            </a:pPr>
            <a:r>
              <a:rPr lang="en-AU" sz="2000"/>
              <a:t>tell what the main news and facts are early in the article</a:t>
            </a:r>
          </a:p>
          <a:p>
            <a:pPr marL="285750" indent="-285750">
              <a:buFont typeface="Arial" panose="020B0604020202020204" pitchFamily="34" charset="0"/>
              <a:buChar char="•"/>
            </a:pPr>
            <a:r>
              <a:rPr lang="en-AU" sz="2000"/>
              <a:t>use a simple structure</a:t>
            </a:r>
          </a:p>
          <a:p>
            <a:pPr marL="285750" indent="-285750">
              <a:buFont typeface="Arial" panose="020B0604020202020204" pitchFamily="34" charset="0"/>
              <a:buChar char="•"/>
            </a:pPr>
            <a:r>
              <a:rPr lang="en-AU" sz="2000"/>
              <a:t>are written straight after an event.</a:t>
            </a:r>
          </a:p>
          <a:p>
            <a:endParaRPr lang="en-AU"/>
          </a:p>
        </p:txBody>
      </p:sp>
      <p:sp>
        <p:nvSpPr>
          <p:cNvPr id="13" name="TextBox 12">
            <a:extLst>
              <a:ext uri="{FF2B5EF4-FFF2-40B4-BE49-F238E27FC236}">
                <a16:creationId xmlns:a16="http://schemas.microsoft.com/office/drawing/2014/main" id="{3854BCEC-CD5D-44E8-916B-259EC27FCBE5}"/>
              </a:ext>
            </a:extLst>
          </p:cNvPr>
          <p:cNvSpPr txBox="1"/>
          <p:nvPr/>
        </p:nvSpPr>
        <p:spPr>
          <a:xfrm>
            <a:off x="4942202" y="2987353"/>
            <a:ext cx="1812559" cy="2246769"/>
          </a:xfrm>
          <a:prstGeom prst="rect">
            <a:avLst/>
          </a:prstGeom>
          <a:noFill/>
        </p:spPr>
        <p:txBody>
          <a:bodyPr wrap="square" rtlCol="0">
            <a:spAutoFit/>
          </a:bodyPr>
          <a:lstStyle/>
          <a:p>
            <a:pPr marL="285750" indent="-285750">
              <a:buFont typeface="Arial" panose="020B0604020202020204" pitchFamily="34" charset="0"/>
              <a:buChar char="•"/>
            </a:pPr>
            <a:r>
              <a:rPr lang="en-AU" sz="2000"/>
              <a:t>both have a  heading, paragraphs and images</a:t>
            </a:r>
          </a:p>
          <a:p>
            <a:pPr marL="285750" indent="-285750">
              <a:buFont typeface="Arial" panose="020B0604020202020204" pitchFamily="34" charset="0"/>
              <a:buChar char="•"/>
            </a:pPr>
            <a:r>
              <a:rPr lang="en-AU" sz="2000"/>
              <a:t>both can include facts</a:t>
            </a:r>
            <a:r>
              <a:rPr lang="en-AU"/>
              <a:t>.</a:t>
            </a:r>
          </a:p>
        </p:txBody>
      </p:sp>
      <p:pic>
        <p:nvPicPr>
          <p:cNvPr id="15" name="Recorded Sound">
            <a:hlinkClick r:id="" action="ppaction://media"/>
            <a:extLst>
              <a:ext uri="{FF2B5EF4-FFF2-40B4-BE49-F238E27FC236}">
                <a16:creationId xmlns:a16="http://schemas.microsoft.com/office/drawing/2014/main" id="{04173932-C439-4FB7-8223-DC8ADF121E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55671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3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Learning intention</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199" y="1723291"/>
            <a:ext cx="10318791" cy="4141931"/>
          </a:xfrm>
        </p:spPr>
        <p:txBody>
          <a:bodyPr vert="horz" lIns="91440" tIns="45720" rIns="91440" bIns="45720" rtlCol="0" anchor="t">
            <a:normAutofit/>
          </a:bodyPr>
          <a:lstStyle/>
          <a:p>
            <a:r>
              <a:rPr lang="en-AU"/>
              <a:t>To understand how media texts manipulate an audience and can present points of view.</a:t>
            </a:r>
          </a:p>
        </p:txBody>
      </p:sp>
      <p:sp>
        <p:nvSpPr>
          <p:cNvPr id="5" name="Text Box 2">
            <a:extLst>
              <a:ext uri="{FF2B5EF4-FFF2-40B4-BE49-F238E27FC236}">
                <a16:creationId xmlns:a16="http://schemas.microsoft.com/office/drawing/2014/main" id="{09EA71F2-96D3-4DF0-BCF2-0647FD59A1DE}"/>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DFA7BC57-48B5-4DAE-B774-FE6B9DF20C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26062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2C4F73-A6FC-4417-BA5C-C8DD18DDB4DC}"/>
              </a:ext>
            </a:extLst>
          </p:cNvPr>
          <p:cNvSpPr>
            <a:spLocks noGrp="1"/>
          </p:cNvSpPr>
          <p:nvPr>
            <p:ph type="title"/>
          </p:nvPr>
        </p:nvSpPr>
        <p:spPr>
          <a:xfrm>
            <a:off x="933149" y="912848"/>
            <a:ext cx="9136334" cy="659978"/>
          </a:xfrm>
        </p:spPr>
        <p:txBody>
          <a:bodyPr/>
          <a:lstStyle/>
          <a:p>
            <a:r>
              <a:rPr lang="en-AU">
                <a:cs typeface="Calibri"/>
              </a:rPr>
              <a:t>Vocabulary</a:t>
            </a:r>
            <a:endParaRPr lang="en-AU"/>
          </a:p>
        </p:txBody>
      </p:sp>
      <p:graphicFrame>
        <p:nvGraphicFramePr>
          <p:cNvPr id="5" name="Table 5">
            <a:extLst>
              <a:ext uri="{FF2B5EF4-FFF2-40B4-BE49-F238E27FC236}">
                <a16:creationId xmlns:a16="http://schemas.microsoft.com/office/drawing/2014/main" id="{2B7731C8-7102-4F53-B00E-1D5F561598F8}"/>
              </a:ext>
            </a:extLst>
          </p:cNvPr>
          <p:cNvGraphicFramePr>
            <a:graphicFrameLocks noGrp="1"/>
          </p:cNvGraphicFramePr>
          <p:nvPr>
            <p:ph idx="1"/>
            <p:extLst>
              <p:ext uri="{D42A27DB-BD31-4B8C-83A1-F6EECF244321}">
                <p14:modId xmlns:p14="http://schemas.microsoft.com/office/powerpoint/2010/main" val="3927858272"/>
              </p:ext>
            </p:extLst>
          </p:nvPr>
        </p:nvGraphicFramePr>
        <p:xfrm>
          <a:off x="933149" y="1932374"/>
          <a:ext cx="10593104" cy="3352800"/>
        </p:xfrm>
        <a:graphic>
          <a:graphicData uri="http://schemas.openxmlformats.org/drawingml/2006/table">
            <a:tbl>
              <a:tblPr firstRow="1" bandRow="1">
                <a:tableStyleId>{21E4AEA4-8DFA-4A89-87EB-49C32662AFE0}</a:tableStyleId>
              </a:tblPr>
              <a:tblGrid>
                <a:gridCol w="2020306">
                  <a:extLst>
                    <a:ext uri="{9D8B030D-6E8A-4147-A177-3AD203B41FA5}">
                      <a16:colId xmlns:a16="http://schemas.microsoft.com/office/drawing/2014/main" val="2769076733"/>
                    </a:ext>
                  </a:extLst>
                </a:gridCol>
                <a:gridCol w="8572798">
                  <a:extLst>
                    <a:ext uri="{9D8B030D-6E8A-4147-A177-3AD203B41FA5}">
                      <a16:colId xmlns:a16="http://schemas.microsoft.com/office/drawing/2014/main" val="2811338637"/>
                    </a:ext>
                  </a:extLst>
                </a:gridCol>
              </a:tblGrid>
              <a:tr h="321604">
                <a:tc>
                  <a:txBody>
                    <a:bodyPr/>
                    <a:lstStyle/>
                    <a:p>
                      <a:pPr algn="l"/>
                      <a:r>
                        <a:rPr lang="en-AU" sz="2800"/>
                        <a:t>Word</a:t>
                      </a:r>
                    </a:p>
                  </a:txBody>
                  <a:tcPr anchor="ctr"/>
                </a:tc>
                <a:tc>
                  <a:txBody>
                    <a:bodyPr/>
                    <a:lstStyle/>
                    <a:p>
                      <a:pPr algn="l"/>
                      <a:r>
                        <a:rPr lang="en-AU" sz="2800"/>
                        <a:t>Definition</a:t>
                      </a:r>
                    </a:p>
                  </a:txBody>
                  <a:tcPr anchor="ctr"/>
                </a:tc>
                <a:extLst>
                  <a:ext uri="{0D108BD9-81ED-4DB2-BD59-A6C34878D82A}">
                    <a16:rowId xmlns:a16="http://schemas.microsoft.com/office/drawing/2014/main" val="3163527001"/>
                  </a:ext>
                </a:extLst>
              </a:tr>
              <a:tr h="562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a:solidFill>
                            <a:schemeClr val="tx1"/>
                          </a:solidFill>
                        </a:rPr>
                        <a:t>Manipulate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kern="1200">
                          <a:solidFill>
                            <a:schemeClr val="dk1"/>
                          </a:solidFill>
                          <a:effectLst/>
                          <a:latin typeface="+mn-lt"/>
                          <a:ea typeface="+mn-ea"/>
                          <a:cs typeface="+mn-cs"/>
                        </a:rPr>
                        <a:t>To change</a:t>
                      </a:r>
                      <a:r>
                        <a:rPr lang="en-AU" sz="2800" b="1" i="0" kern="1200">
                          <a:solidFill>
                            <a:schemeClr val="dk1"/>
                          </a:solidFill>
                          <a:effectLst/>
                          <a:latin typeface="+mn-lt"/>
                          <a:ea typeface="+mn-ea"/>
                          <a:cs typeface="+mn-cs"/>
                        </a:rPr>
                        <a:t> </a:t>
                      </a:r>
                      <a:r>
                        <a:rPr lang="en-AU" sz="2800" b="0" i="0" kern="1200">
                          <a:solidFill>
                            <a:schemeClr val="dk1"/>
                          </a:solidFill>
                          <a:effectLst/>
                          <a:latin typeface="+mn-lt"/>
                          <a:ea typeface="+mn-ea"/>
                          <a:cs typeface="+mn-cs"/>
                        </a:rPr>
                        <a:t>a reader’s point of view by including language and structural features and evidence to persuade.</a:t>
                      </a:r>
                      <a:endParaRPr lang="en-AU" sz="2800">
                        <a:solidFill>
                          <a:schemeClr val="tx1"/>
                        </a:solidFill>
                      </a:endParaRPr>
                    </a:p>
                  </a:txBody>
                  <a:tcPr anchor="ctr"/>
                </a:tc>
                <a:extLst>
                  <a:ext uri="{0D108BD9-81ED-4DB2-BD59-A6C34878D82A}">
                    <a16:rowId xmlns:a16="http://schemas.microsoft.com/office/drawing/2014/main" val="3057440387"/>
                  </a:ext>
                </a:extLst>
              </a:tr>
              <a:tr h="3216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a:solidFill>
                            <a:schemeClr val="tx1"/>
                          </a:solidFill>
                        </a:rPr>
                        <a:t>Point of view</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a:solidFill>
                            <a:schemeClr val="tx1"/>
                          </a:solidFill>
                        </a:rPr>
                        <a:t>An opinion or an attitude. </a:t>
                      </a:r>
                    </a:p>
                  </a:txBody>
                  <a:tcPr anchor="ctr"/>
                </a:tc>
                <a:extLst>
                  <a:ext uri="{0D108BD9-81ED-4DB2-BD59-A6C34878D82A}">
                    <a16:rowId xmlns:a16="http://schemas.microsoft.com/office/drawing/2014/main" val="3669980938"/>
                  </a:ext>
                </a:extLst>
              </a:tr>
              <a:tr h="4565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a:solidFill>
                            <a:schemeClr val="tx1"/>
                          </a:solidFill>
                        </a:rPr>
                        <a:t>Structural features</a:t>
                      </a:r>
                    </a:p>
                  </a:txBody>
                  <a:tcPr anchor="ctr"/>
                </a:tc>
                <a:tc>
                  <a:txBody>
                    <a:bodyPr/>
                    <a:lstStyle/>
                    <a:p>
                      <a:r>
                        <a:rPr lang="en-AU" sz="2800" dirty="0"/>
                        <a:t>How an article is structured using features such as headings, paragraphs, sentences and images.</a:t>
                      </a:r>
                    </a:p>
                  </a:txBody>
                  <a:tcPr/>
                </a:tc>
                <a:extLst>
                  <a:ext uri="{0D108BD9-81ED-4DB2-BD59-A6C34878D82A}">
                    <a16:rowId xmlns:a16="http://schemas.microsoft.com/office/drawing/2014/main" val="1225702353"/>
                  </a:ext>
                </a:extLst>
              </a:tr>
            </a:tbl>
          </a:graphicData>
        </a:graphic>
      </p:graphicFrame>
      <p:sp>
        <p:nvSpPr>
          <p:cNvPr id="7" name="Text Box 2">
            <a:extLst>
              <a:ext uri="{FF2B5EF4-FFF2-40B4-BE49-F238E27FC236}">
                <a16:creationId xmlns:a16="http://schemas.microsoft.com/office/drawing/2014/main" id="{5C4E3EDD-CD6C-4732-A728-B47457795610}"/>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6" name="Recorded Sound">
            <a:hlinkClick r:id="" action="ppaction://media"/>
            <a:extLst>
              <a:ext uri="{FF2B5EF4-FFF2-40B4-BE49-F238E27FC236}">
                <a16:creationId xmlns:a16="http://schemas.microsoft.com/office/drawing/2014/main" id="{26AF6426-70D3-42AC-A796-E513FAC028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50716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907069" y="888250"/>
            <a:ext cx="9136334" cy="659978"/>
          </a:xfrm>
        </p:spPr>
        <p:txBody>
          <a:bodyPr/>
          <a:lstStyle/>
          <a:p>
            <a:r>
              <a:rPr lang="en-AU">
                <a:cs typeface="Calibri"/>
              </a:rPr>
              <a:t>Vocabulary continued</a:t>
            </a:r>
            <a:endParaRPr lang="en-AU"/>
          </a:p>
        </p:txBody>
      </p:sp>
      <p:sp>
        <p:nvSpPr>
          <p:cNvPr id="6" name="Text Box 2">
            <a:extLst>
              <a:ext uri="{FF2B5EF4-FFF2-40B4-BE49-F238E27FC236}">
                <a16:creationId xmlns:a16="http://schemas.microsoft.com/office/drawing/2014/main" id="{F9987774-ECF4-4CF5-822C-5F28A0B24F1C}"/>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graphicFrame>
        <p:nvGraphicFramePr>
          <p:cNvPr id="9" name="Table 5">
            <a:extLst>
              <a:ext uri="{FF2B5EF4-FFF2-40B4-BE49-F238E27FC236}">
                <a16:creationId xmlns:a16="http://schemas.microsoft.com/office/drawing/2014/main" id="{0546A6A4-A7AD-4A56-8609-F7859FBFA455}"/>
              </a:ext>
            </a:extLst>
          </p:cNvPr>
          <p:cNvGraphicFramePr>
            <a:graphicFrameLocks noGrp="1"/>
          </p:cNvGraphicFramePr>
          <p:nvPr>
            <p:ph idx="1"/>
            <p:extLst>
              <p:ext uri="{D42A27DB-BD31-4B8C-83A1-F6EECF244321}">
                <p14:modId xmlns:p14="http://schemas.microsoft.com/office/powerpoint/2010/main" val="68411320"/>
              </p:ext>
            </p:extLst>
          </p:nvPr>
        </p:nvGraphicFramePr>
        <p:xfrm>
          <a:off x="983033" y="1944091"/>
          <a:ext cx="9955430" cy="2407920"/>
        </p:xfrm>
        <a:graphic>
          <a:graphicData uri="http://schemas.openxmlformats.org/drawingml/2006/table">
            <a:tbl>
              <a:tblPr firstRow="1" bandRow="1">
                <a:tableStyleId>{21E4AEA4-8DFA-4A89-87EB-49C32662AFE0}</a:tableStyleId>
              </a:tblPr>
              <a:tblGrid>
                <a:gridCol w="2027295">
                  <a:extLst>
                    <a:ext uri="{9D8B030D-6E8A-4147-A177-3AD203B41FA5}">
                      <a16:colId xmlns:a16="http://schemas.microsoft.com/office/drawing/2014/main" val="2769076733"/>
                    </a:ext>
                  </a:extLst>
                </a:gridCol>
                <a:gridCol w="7928135">
                  <a:extLst>
                    <a:ext uri="{9D8B030D-6E8A-4147-A177-3AD203B41FA5}">
                      <a16:colId xmlns:a16="http://schemas.microsoft.com/office/drawing/2014/main" val="2811338637"/>
                    </a:ext>
                  </a:extLst>
                </a:gridCol>
              </a:tblGrid>
              <a:tr h="321604">
                <a:tc>
                  <a:txBody>
                    <a:bodyPr/>
                    <a:lstStyle/>
                    <a:p>
                      <a:pPr algn="l"/>
                      <a:r>
                        <a:rPr lang="en-AU" sz="2800"/>
                        <a:t>Word</a:t>
                      </a:r>
                    </a:p>
                  </a:txBody>
                  <a:tcPr anchor="ctr"/>
                </a:tc>
                <a:tc>
                  <a:txBody>
                    <a:bodyPr/>
                    <a:lstStyle/>
                    <a:p>
                      <a:pPr algn="l"/>
                      <a:r>
                        <a:rPr lang="en-AU" sz="2800"/>
                        <a:t>Definition</a:t>
                      </a:r>
                    </a:p>
                  </a:txBody>
                  <a:tcPr anchor="ctr"/>
                </a:tc>
                <a:extLst>
                  <a:ext uri="{0D108BD9-81ED-4DB2-BD59-A6C34878D82A}">
                    <a16:rowId xmlns:a16="http://schemas.microsoft.com/office/drawing/2014/main" val="3163527001"/>
                  </a:ext>
                </a:extLst>
              </a:tr>
              <a:tr h="3216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a:t>Evidence</a:t>
                      </a:r>
                    </a:p>
                  </a:txBody>
                  <a:tcPr anchor="ctr"/>
                </a:tc>
                <a:tc>
                  <a:txBody>
                    <a:bodyPr/>
                    <a:lstStyle/>
                    <a:p>
                      <a:pPr algn="l"/>
                      <a:r>
                        <a:rPr lang="en-AU" sz="2800">
                          <a:solidFill>
                            <a:schemeClr val="tx1"/>
                          </a:solidFill>
                        </a:rPr>
                        <a:t>Details used to support a point of view such as an expert’s comments or facts.</a:t>
                      </a:r>
                    </a:p>
                  </a:txBody>
                  <a:tcPr anchor="ctr"/>
                </a:tc>
                <a:extLst>
                  <a:ext uri="{0D108BD9-81ED-4DB2-BD59-A6C34878D82A}">
                    <a16:rowId xmlns:a16="http://schemas.microsoft.com/office/drawing/2014/main" val="2104737543"/>
                  </a:ext>
                </a:extLst>
              </a:tr>
              <a:tr h="4512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a:t>Language features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kern="1200" baseline="0" dirty="0">
                          <a:solidFill>
                            <a:schemeClr val="dk1"/>
                          </a:solidFill>
                          <a:latin typeface="+mn-lt"/>
                          <a:ea typeface="+mn-ea"/>
                          <a:cs typeface="+mn-cs"/>
                        </a:rPr>
                        <a:t>Features of language that support meaning such as expanded noun groups and emotive language.</a:t>
                      </a:r>
                    </a:p>
                  </a:txBody>
                  <a:tcPr anchor="ctr"/>
                </a:tc>
                <a:extLst>
                  <a:ext uri="{0D108BD9-81ED-4DB2-BD59-A6C34878D82A}">
                    <a16:rowId xmlns:a16="http://schemas.microsoft.com/office/drawing/2014/main" val="3669674233"/>
                  </a:ext>
                </a:extLst>
              </a:tr>
            </a:tbl>
          </a:graphicData>
        </a:graphic>
      </p:graphicFrame>
      <p:pic>
        <p:nvPicPr>
          <p:cNvPr id="8" name="Recorded Sound">
            <a:hlinkClick r:id="" action="ppaction://media"/>
            <a:extLst>
              <a:ext uri="{FF2B5EF4-FFF2-40B4-BE49-F238E27FC236}">
                <a16:creationId xmlns:a16="http://schemas.microsoft.com/office/drawing/2014/main" id="{193E4BBD-8BF9-43DE-A6DB-AB32E58398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20817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ADA09-B707-4A34-9468-790DF30598F0}"/>
              </a:ext>
            </a:extLst>
          </p:cNvPr>
          <p:cNvSpPr>
            <a:spLocks noGrp="1"/>
          </p:cNvSpPr>
          <p:nvPr>
            <p:ph type="title"/>
          </p:nvPr>
        </p:nvSpPr>
        <p:spPr>
          <a:xfrm>
            <a:off x="838200" y="882710"/>
            <a:ext cx="10515600" cy="720059"/>
          </a:xfrm>
        </p:spPr>
        <p:txBody>
          <a:bodyPr/>
          <a:lstStyle/>
          <a:p>
            <a:r>
              <a:rPr lang="en-AU"/>
              <a:t>Manipulating point of view</a:t>
            </a:r>
          </a:p>
        </p:txBody>
      </p:sp>
      <p:sp>
        <p:nvSpPr>
          <p:cNvPr id="3" name="Content Placeholder 2">
            <a:extLst>
              <a:ext uri="{FF2B5EF4-FFF2-40B4-BE49-F238E27FC236}">
                <a16:creationId xmlns:a16="http://schemas.microsoft.com/office/drawing/2014/main" id="{A362C8C0-B609-40DF-AF13-81C780BDA337}"/>
              </a:ext>
            </a:extLst>
          </p:cNvPr>
          <p:cNvSpPr>
            <a:spLocks noGrp="1"/>
          </p:cNvSpPr>
          <p:nvPr>
            <p:ph idx="1"/>
          </p:nvPr>
        </p:nvSpPr>
        <p:spPr>
          <a:xfrm>
            <a:off x="886212" y="1589174"/>
            <a:ext cx="10467588" cy="4141931"/>
          </a:xfrm>
        </p:spPr>
        <p:txBody>
          <a:bodyPr>
            <a:normAutofit fontScale="92500" lnSpcReduction="10000"/>
          </a:bodyPr>
          <a:lstStyle/>
          <a:p>
            <a:pPr marL="0" indent="0">
              <a:buNone/>
            </a:pPr>
            <a:r>
              <a:rPr lang="en-AU">
                <a:latin typeface="+mn-lt"/>
              </a:rPr>
              <a:t>Authors of media texts can manipulate our point of view. </a:t>
            </a:r>
            <a:r>
              <a:rPr lang="en-AU"/>
              <a:t>This means influencing the way we think or feel about a topic.</a:t>
            </a:r>
          </a:p>
          <a:p>
            <a:pPr marL="0" indent="0">
              <a:buNone/>
            </a:pPr>
            <a:endParaRPr lang="en-AU" sz="100"/>
          </a:p>
          <a:p>
            <a:pPr marL="0" indent="0">
              <a:buNone/>
            </a:pPr>
            <a:r>
              <a:rPr lang="en-AU"/>
              <a:t>Our point of view can be manipulated through different media texts. Media texts can include:</a:t>
            </a:r>
          </a:p>
          <a:p>
            <a:pPr lvl="1"/>
            <a:r>
              <a:rPr lang="en-AU" sz="2800"/>
              <a:t>radio</a:t>
            </a:r>
          </a:p>
          <a:p>
            <a:pPr lvl="1"/>
            <a:r>
              <a:rPr lang="en-AU" sz="2800"/>
              <a:t>television</a:t>
            </a:r>
          </a:p>
          <a:p>
            <a:pPr lvl="1"/>
            <a:r>
              <a:rPr lang="en-AU" sz="2800"/>
              <a:t>texts on the internet</a:t>
            </a:r>
          </a:p>
          <a:p>
            <a:pPr lvl="1"/>
            <a:r>
              <a:rPr lang="en-AU" sz="2800"/>
              <a:t>posters</a:t>
            </a:r>
          </a:p>
          <a:p>
            <a:pPr lvl="1"/>
            <a:r>
              <a:rPr lang="en-AU" sz="2800"/>
              <a:t>feature articles</a:t>
            </a:r>
          </a:p>
          <a:p>
            <a:pPr lvl="1"/>
            <a:r>
              <a:rPr lang="en-AU" sz="2800"/>
              <a:t>news articles.</a:t>
            </a:r>
          </a:p>
          <a:p>
            <a:endParaRPr lang="en-AU"/>
          </a:p>
        </p:txBody>
      </p:sp>
      <p:sp>
        <p:nvSpPr>
          <p:cNvPr id="7" name="TextBox 6">
            <a:extLst>
              <a:ext uri="{FF2B5EF4-FFF2-40B4-BE49-F238E27FC236}">
                <a16:creationId xmlns:a16="http://schemas.microsoft.com/office/drawing/2014/main" id="{EC24E4EE-B69F-4620-BB35-70ED969C4ECF}"/>
              </a:ext>
            </a:extLst>
          </p:cNvPr>
          <p:cNvSpPr txBox="1"/>
          <p:nvPr/>
        </p:nvSpPr>
        <p:spPr>
          <a:xfrm>
            <a:off x="144261" y="5975289"/>
            <a:ext cx="6451847" cy="507255"/>
          </a:xfrm>
          <a:prstGeom prst="rect">
            <a:avLst/>
          </a:prstGeom>
          <a:noFill/>
        </p:spPr>
        <p:txBody>
          <a:bodyPr wrap="square">
            <a:spAutoFit/>
          </a:bodyPr>
          <a:lstStyle/>
          <a:p>
            <a:pPr eaLnBrk="1" hangingPunct="1">
              <a:lnSpc>
                <a:spcPct val="107000"/>
              </a:lnSpc>
            </a:pPr>
            <a:r>
              <a:rPr lang="en-AU" altLang="en-US" sz="800">
                <a:ea typeface="Times New Roman" panose="02020603050405020304" pitchFamily="18" charset="0"/>
                <a:cs typeface="Calibri" panose="020F0502020204030204" pitchFamily="34" charset="0"/>
              </a:rPr>
              <a:t> </a:t>
            </a:r>
            <a:endParaRPr lang="en-AU" altLang="en-US" sz="24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1800" spc="-10">
                <a:solidFill>
                  <a:srgbClr val="35777D"/>
                </a:solidFill>
                <a:ea typeface="Times New Roman" panose="02020603050405020304" pitchFamily="18" charset="0"/>
                <a:cs typeface="Calibri" panose="020F0502020204030204" pitchFamily="34" charset="0"/>
              </a:rPr>
              <a:t> </a:t>
            </a:r>
            <a:r>
              <a:rPr lang="en-AU" altLang="en-US" sz="950" spc="-10">
                <a:solidFill>
                  <a:srgbClr val="35777D"/>
                </a:solidFill>
                <a:ea typeface="Times New Roman" panose="02020603050405020304" pitchFamily="18" charset="0"/>
                <a:cs typeface="Calibri" panose="020F0502020204030204" pitchFamily="34" charset="0"/>
              </a:rPr>
              <a:t>©</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5" name="Recorded Sound">
            <a:hlinkClick r:id="" action="ppaction://media"/>
            <a:extLst>
              <a:ext uri="{FF2B5EF4-FFF2-40B4-BE49-F238E27FC236}">
                <a16:creationId xmlns:a16="http://schemas.microsoft.com/office/drawing/2014/main" id="{AD386B2C-237E-4630-B5C9-583860D776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28934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19FDC-B714-4AFC-A1C3-7BE10CFC7D08}"/>
              </a:ext>
            </a:extLst>
          </p:cNvPr>
          <p:cNvSpPr>
            <a:spLocks noGrp="1"/>
          </p:cNvSpPr>
          <p:nvPr>
            <p:ph type="title"/>
          </p:nvPr>
        </p:nvSpPr>
        <p:spPr>
          <a:xfrm>
            <a:off x="838200" y="882711"/>
            <a:ext cx="10515600" cy="1353934"/>
          </a:xfrm>
        </p:spPr>
        <p:txBody>
          <a:bodyPr/>
          <a:lstStyle/>
          <a:p>
            <a:r>
              <a:rPr lang="en-AU"/>
              <a:t>Manipulating point of view continued</a:t>
            </a:r>
          </a:p>
        </p:txBody>
      </p:sp>
      <p:sp>
        <p:nvSpPr>
          <p:cNvPr id="3" name="Content Placeholder 2">
            <a:extLst>
              <a:ext uri="{FF2B5EF4-FFF2-40B4-BE49-F238E27FC236}">
                <a16:creationId xmlns:a16="http://schemas.microsoft.com/office/drawing/2014/main" id="{CBCF168F-EBED-4577-9B91-43BA64811451}"/>
              </a:ext>
            </a:extLst>
          </p:cNvPr>
          <p:cNvSpPr>
            <a:spLocks noGrp="1"/>
          </p:cNvSpPr>
          <p:nvPr>
            <p:ph idx="1"/>
          </p:nvPr>
        </p:nvSpPr>
        <p:spPr>
          <a:xfrm>
            <a:off x="838200" y="1912189"/>
            <a:ext cx="10312400" cy="4141931"/>
          </a:xfrm>
        </p:spPr>
        <p:txBody>
          <a:bodyPr/>
          <a:lstStyle/>
          <a:p>
            <a:r>
              <a:rPr lang="en-AU" sz="2800">
                <a:latin typeface="+mn-lt"/>
              </a:rPr>
              <a:t>Sometimes authors can even make us change our point of view about a topic. They can do this by using:</a:t>
            </a:r>
          </a:p>
          <a:p>
            <a:endParaRPr lang="en-AU"/>
          </a:p>
          <a:p>
            <a:pPr marL="457200" indent="-457200">
              <a:buFont typeface="Arial" panose="020B0604020202020204" pitchFamily="34" charset="0"/>
              <a:buChar char="•"/>
            </a:pPr>
            <a:r>
              <a:rPr lang="en-AU"/>
              <a:t>l</a:t>
            </a:r>
            <a:r>
              <a:rPr lang="en-AU" sz="2800"/>
              <a:t>anguage features such as emotive language</a:t>
            </a:r>
          </a:p>
          <a:p>
            <a:pPr marL="457200" indent="-457200">
              <a:buFont typeface="Arial" panose="020B0604020202020204" pitchFamily="34" charset="0"/>
              <a:buChar char="•"/>
            </a:pPr>
            <a:r>
              <a:rPr lang="en-AU"/>
              <a:t>s</a:t>
            </a:r>
            <a:r>
              <a:rPr lang="en-AU" sz="2800"/>
              <a:t>tructural features including headings, conclusions and images</a:t>
            </a:r>
          </a:p>
          <a:p>
            <a:pPr marL="457200" indent="-457200">
              <a:buFont typeface="Arial" panose="020B0604020202020204" pitchFamily="34" charset="0"/>
              <a:buChar char="•"/>
            </a:pPr>
            <a:r>
              <a:rPr lang="en-AU"/>
              <a:t>e</a:t>
            </a:r>
            <a:r>
              <a:rPr lang="en-AU" sz="2800"/>
              <a:t>vidence to support their point of view such as an expert’s comments or facts.</a:t>
            </a:r>
          </a:p>
          <a:p>
            <a:endParaRPr lang="en-AU"/>
          </a:p>
        </p:txBody>
      </p:sp>
      <p:sp>
        <p:nvSpPr>
          <p:cNvPr id="4" name="Text Box 2">
            <a:extLst>
              <a:ext uri="{FF2B5EF4-FFF2-40B4-BE49-F238E27FC236}">
                <a16:creationId xmlns:a16="http://schemas.microsoft.com/office/drawing/2014/main" id="{DAD5836E-2F54-4CAB-8F0D-FF2CB1178398}"/>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5" name="Recorded Sound">
            <a:hlinkClick r:id="" action="ppaction://media"/>
            <a:extLst>
              <a:ext uri="{FF2B5EF4-FFF2-40B4-BE49-F238E27FC236}">
                <a16:creationId xmlns:a16="http://schemas.microsoft.com/office/drawing/2014/main" id="{1302DB30-6DB0-4548-A48C-D3ED3FBA42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16225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5" ma:contentTypeDescription="Create a new document." ma:contentTypeScope="" ma:versionID="3f73e9bce60e23ea3b889b236453146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a79edbb5106075887c8335b2b463f3b9"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7138f4-0ba8-4d79-9d34-5cc5f763d1df}" ma:internalName="TaxCatchAll" ma:showField="CatchAllData" ma:web="aac12812-9f3c-4df2-849d-85f1199e2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ac12812-9f3c-4df2-849d-85f1199e22b9" xsi:nil="true"/>
    <lcf76f155ced4ddcb4097134ff3c332f xmlns="28b115c3-459a-455f-9491-f822ae48e20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1074BA-6872-4094-9090-D23EA695BFC0}"/>
</file>

<file path=customXml/itemProps2.xml><?xml version="1.0" encoding="utf-8"?>
<ds:datastoreItem xmlns:ds="http://schemas.openxmlformats.org/officeDocument/2006/customXml" ds:itemID="{0409C28F-C2B4-491A-9586-0A742BEAEB59}">
  <ds:schemaRefs>
    <ds:schemaRef ds:uri="http://purl.org/dc/terms/"/>
    <ds:schemaRef ds:uri="http://schemas.openxmlformats.org/package/2006/metadata/core-properties"/>
    <ds:schemaRef ds:uri="aac12812-9f3c-4df2-849d-85f1199e22b9"/>
    <ds:schemaRef ds:uri="http://schemas.microsoft.com/office/2006/documentManagement/types"/>
    <ds:schemaRef ds:uri="http://schemas.microsoft.com/office/infopath/2007/PartnerControls"/>
    <ds:schemaRef ds:uri="28b115c3-459a-455f-9491-f822ae48e207"/>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3391A525-0D60-4273-8254-15B0C97BDD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TotalTime>
  <Words>2137</Words>
  <Application>Microsoft Office PowerPoint</Application>
  <PresentationFormat>Widescreen</PresentationFormat>
  <Paragraphs>242</Paragraphs>
  <Slides>26</Slides>
  <Notes>17</Notes>
  <HiddenSlides>0</HiddenSlides>
  <MMClips>24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Courier New</vt:lpstr>
      <vt:lpstr>Segoe UI</vt:lpstr>
      <vt:lpstr>Symbol</vt:lpstr>
      <vt:lpstr>Office Theme</vt:lpstr>
      <vt:lpstr>Year 5 English</vt:lpstr>
      <vt:lpstr>PowerPoint Presentation</vt:lpstr>
      <vt:lpstr>Get ready</vt:lpstr>
      <vt:lpstr>Review – how did you go?</vt:lpstr>
      <vt:lpstr>Learning intention</vt:lpstr>
      <vt:lpstr>Vocabulary</vt:lpstr>
      <vt:lpstr>Vocabulary continued</vt:lpstr>
      <vt:lpstr>Manipulating point of view</vt:lpstr>
      <vt:lpstr>Manipulating point of view continued</vt:lpstr>
      <vt:lpstr>Manipulating point of view continued</vt:lpstr>
      <vt:lpstr> Two different points of view</vt:lpstr>
      <vt:lpstr>Your turn  </vt:lpstr>
      <vt:lpstr>How did you go?  </vt:lpstr>
      <vt:lpstr> Two different points of view</vt:lpstr>
      <vt:lpstr>Your turn</vt:lpstr>
      <vt:lpstr>How did you go?</vt:lpstr>
      <vt:lpstr>Presenting a point of view</vt:lpstr>
      <vt:lpstr>Should every classroom have a pet? </vt:lpstr>
      <vt:lpstr>Should every classroom have a pet? continued</vt:lpstr>
      <vt:lpstr>PowerPoint Presentation</vt:lpstr>
      <vt:lpstr>How did you go? continued</vt:lpstr>
      <vt:lpstr>Your turn – true or false</vt:lpstr>
      <vt:lpstr>Your turn   This is your take away task to do independently.     </vt:lpstr>
      <vt:lpstr>Daily reading routine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 English Lesson 2 – examine feature and news articles</dc:title>
  <dc:creator>Department for Education</dc:creator>
  <cp:lastModifiedBy>Blackwell, Elyse (Curriculum and Learning Division)</cp:lastModifiedBy>
  <cp:revision>1</cp:revision>
  <dcterms:created xsi:type="dcterms:W3CDTF">2022-01-13T00:58:01Z</dcterms:created>
  <dcterms:modified xsi:type="dcterms:W3CDTF">2022-04-27T23:45:53Z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y fmtid="{D5CDD505-2E9C-101B-9397-08002B2CF9AE}" pid="3" name="_MarkAsFinal">
    <vt:bool>true</vt:bool>
  </property>
  <property fmtid="{D5CDD505-2E9C-101B-9397-08002B2CF9AE}" pid="4" name="MediaServiceImageTags">
    <vt:lpwstr/>
  </property>
</Properties>
</file>