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4"/>
  </p:sldMasterIdLst>
  <p:notesMasterIdLst>
    <p:notesMasterId r:id="rId31"/>
  </p:notesMasterIdLst>
  <p:sldIdLst>
    <p:sldId id="268" r:id="rId5"/>
    <p:sldId id="264" r:id="rId6"/>
    <p:sldId id="269" r:id="rId7"/>
    <p:sldId id="288" r:id="rId8"/>
    <p:sldId id="298" r:id="rId9"/>
    <p:sldId id="286" r:id="rId10"/>
    <p:sldId id="299" r:id="rId11"/>
    <p:sldId id="287" r:id="rId12"/>
    <p:sldId id="270" r:id="rId13"/>
    <p:sldId id="310" r:id="rId14"/>
    <p:sldId id="311" r:id="rId15"/>
    <p:sldId id="312" r:id="rId16"/>
    <p:sldId id="314" r:id="rId17"/>
    <p:sldId id="325" r:id="rId18"/>
    <p:sldId id="323" r:id="rId19"/>
    <p:sldId id="316" r:id="rId20"/>
    <p:sldId id="318" r:id="rId21"/>
    <p:sldId id="319" r:id="rId22"/>
    <p:sldId id="324" r:id="rId23"/>
    <p:sldId id="277" r:id="rId24"/>
    <p:sldId id="321" r:id="rId25"/>
    <p:sldId id="322" r:id="rId26"/>
    <p:sldId id="282" r:id="rId27"/>
    <p:sldId id="297" r:id="rId28"/>
    <p:sldId id="283" r:id="rId29"/>
    <p:sldId id="28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015" userDrawn="1">
          <p15:clr>
            <a:srgbClr val="A4A3A4"/>
          </p15:clr>
        </p15:guide>
        <p15:guide id="4" orient="horz" pos="346" userDrawn="1">
          <p15:clr>
            <a:srgbClr val="A4A3A4"/>
          </p15:clr>
        </p15:guide>
        <p15:guide id="5" pos="7333" userDrawn="1">
          <p15:clr>
            <a:srgbClr val="A4A3A4"/>
          </p15:clr>
        </p15:guide>
        <p15:guide id="6" orient="horz" pos="66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ynes, Christine (Curriculum Policy and Standards)" initials="HC(PaS" lastIdx="2" clrIdx="0">
    <p:extLst>
      <p:ext uri="{19B8F6BF-5375-455C-9EA6-DF929625EA0E}">
        <p15:presenceInfo xmlns:p15="http://schemas.microsoft.com/office/powerpoint/2012/main" userId="S::Christine.Haynes489@schools.sa.edu.au::2dd8b7cc-5a2d-458d-ba77-577fb585e483" providerId="AD"/>
      </p:ext>
    </p:extLst>
  </p:cmAuthor>
  <p:cmAuthor id="2" name="Feetham, Fiona (Curriculum Support - Secondary)" initials="FF(SS" lastIdx="42" clrIdx="1">
    <p:extLst>
      <p:ext uri="{19B8F6BF-5375-455C-9EA6-DF929625EA0E}">
        <p15:presenceInfo xmlns:p15="http://schemas.microsoft.com/office/powerpoint/2012/main" userId="Feetham, Fiona (Curriculum Support - Secondary)" providerId="None"/>
      </p:ext>
    </p:extLst>
  </p:cmAuthor>
  <p:cmAuthor id="3" name="Bishop, Rachel (Curriculum Support - Secondary)" initials="BR(SS" lastIdx="23" clrIdx="2">
    <p:extLst>
      <p:ext uri="{19B8F6BF-5375-455C-9EA6-DF929625EA0E}">
        <p15:presenceInfo xmlns:p15="http://schemas.microsoft.com/office/powerpoint/2012/main" userId="S::Rachel.Bishop917@schools.sa.edu.au::a7958a57-16b8-4925-8de3-ff10a07b29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B9BB"/>
    <a:srgbClr val="397A80"/>
    <a:srgbClr val="CDCDCD"/>
    <a:srgbClr val="359C9B"/>
    <a:srgbClr val="3577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459FED-5694-43AE-AA2A-D542A105D5F1}" v="5" dt="2022-04-27T02:23:09.707"/>
    <p1510:client id="{9EACB28A-BE08-4A87-A862-27BA807624DC}" v="2" dt="2022-04-27T23:46:31.329"/>
  </p1510:revLst>
</p1510:revInfo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357" autoAdjust="0"/>
  </p:normalViewPr>
  <p:slideViewPr>
    <p:cSldViewPr snapToGrid="0">
      <p:cViewPr varScale="1">
        <p:scale>
          <a:sx n="122" d="100"/>
          <a:sy n="122" d="100"/>
        </p:scale>
        <p:origin x="114" y="282"/>
      </p:cViewPr>
      <p:guideLst>
        <p:guide orient="horz" pos="2160"/>
        <p:guide pos="3840"/>
        <p:guide pos="7015"/>
        <p:guide orient="horz" pos="346"/>
        <p:guide pos="7333"/>
        <p:guide orient="horz" pos="6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xwell-Smith, Jo (Education Centre)" userId="9960eadb-1f26-4ea5-af02-9d7968daaff8" providerId="ADAL" clId="{54459FED-5694-43AE-AA2A-D542A105D5F1}"/>
    <pc:docChg chg="undo custSel modSld">
      <pc:chgData name="Maxwell-Smith, Jo (Education Centre)" userId="9960eadb-1f26-4ea5-af02-9d7968daaff8" providerId="ADAL" clId="{54459FED-5694-43AE-AA2A-D542A105D5F1}" dt="2022-04-27T02:23:43.041" v="81"/>
      <pc:docMkLst>
        <pc:docMk/>
      </pc:docMkLst>
      <pc:sldChg chg="modSp mod">
        <pc:chgData name="Maxwell-Smith, Jo (Education Centre)" userId="9960eadb-1f26-4ea5-af02-9d7968daaff8" providerId="ADAL" clId="{54459FED-5694-43AE-AA2A-D542A105D5F1}" dt="2022-04-27T02:22:57.788" v="79"/>
        <pc:sldMkLst>
          <pc:docMk/>
          <pc:sldMk cId="3641841233" sldId="268"/>
        </pc:sldMkLst>
        <pc:spChg chg="mod">
          <ac:chgData name="Maxwell-Smith, Jo (Education Centre)" userId="9960eadb-1f26-4ea5-af02-9d7968daaff8" providerId="ADAL" clId="{54459FED-5694-43AE-AA2A-D542A105D5F1}" dt="2022-04-27T02:22:57.788" v="79"/>
          <ac:spMkLst>
            <pc:docMk/>
            <pc:sldMk cId="3641841233" sldId="268"/>
            <ac:spMk id="3" creationId="{4CD1DB66-0417-403D-8A90-5058DCCE5EB7}"/>
          </ac:spMkLst>
        </pc:spChg>
        <pc:picChg chg="mod">
          <ac:chgData name="Maxwell-Smith, Jo (Education Centre)" userId="9960eadb-1f26-4ea5-af02-9d7968daaff8" providerId="ADAL" clId="{54459FED-5694-43AE-AA2A-D542A105D5F1}" dt="2022-04-21T00:39:12.094" v="32" actId="1076"/>
          <ac:picMkLst>
            <pc:docMk/>
            <pc:sldMk cId="3641841233" sldId="268"/>
            <ac:picMk id="5" creationId="{8657B38A-C8E0-4F1E-B47A-8842D7C46988}"/>
          </ac:picMkLst>
        </pc:picChg>
      </pc:sldChg>
      <pc:sldChg chg="modSp mod">
        <pc:chgData name="Maxwell-Smith, Jo (Education Centre)" userId="9960eadb-1f26-4ea5-af02-9d7968daaff8" providerId="ADAL" clId="{54459FED-5694-43AE-AA2A-D542A105D5F1}" dt="2022-04-21T00:41:13.199" v="34" actId="1076"/>
        <pc:sldMkLst>
          <pc:docMk/>
          <pc:sldMk cId="1379353518" sldId="269"/>
        </pc:sldMkLst>
        <pc:picChg chg="mod">
          <ac:chgData name="Maxwell-Smith, Jo (Education Centre)" userId="9960eadb-1f26-4ea5-af02-9d7968daaff8" providerId="ADAL" clId="{54459FED-5694-43AE-AA2A-D542A105D5F1}" dt="2022-04-21T00:41:13.199" v="34" actId="1076"/>
          <ac:picMkLst>
            <pc:docMk/>
            <pc:sldMk cId="1379353518" sldId="269"/>
            <ac:picMk id="6" creationId="{9D68884E-5A60-4245-8D8D-1116FA9DB5A5}"/>
          </ac:picMkLst>
        </pc:picChg>
      </pc:sldChg>
      <pc:sldChg chg="modSp mod">
        <pc:chgData name="Maxwell-Smith, Jo (Education Centre)" userId="9960eadb-1f26-4ea5-af02-9d7968daaff8" providerId="ADAL" clId="{54459FED-5694-43AE-AA2A-D542A105D5F1}" dt="2022-04-21T00:42:44.094" v="45" actId="1076"/>
        <pc:sldMkLst>
          <pc:docMk/>
          <pc:sldMk cId="3445766138" sldId="270"/>
        </pc:sldMkLst>
        <pc:picChg chg="mod">
          <ac:chgData name="Maxwell-Smith, Jo (Education Centre)" userId="9960eadb-1f26-4ea5-af02-9d7968daaff8" providerId="ADAL" clId="{54459FED-5694-43AE-AA2A-D542A105D5F1}" dt="2022-04-21T00:42:44.094" v="45" actId="1076"/>
          <ac:picMkLst>
            <pc:docMk/>
            <pc:sldMk cId="3445766138" sldId="270"/>
            <ac:picMk id="2" creationId="{04A761EB-2CB6-4858-AB9A-EBC6D78D9D8F}"/>
          </ac:picMkLst>
        </pc:picChg>
      </pc:sldChg>
      <pc:sldChg chg="modSp mod">
        <pc:chgData name="Maxwell-Smith, Jo (Education Centre)" userId="9960eadb-1f26-4ea5-af02-9d7968daaff8" providerId="ADAL" clId="{54459FED-5694-43AE-AA2A-D542A105D5F1}" dt="2022-04-21T00:46:02.358" v="68" actId="1076"/>
        <pc:sldMkLst>
          <pc:docMk/>
          <pc:sldMk cId="3372526462" sldId="277"/>
        </pc:sldMkLst>
        <pc:picChg chg="mod">
          <ac:chgData name="Maxwell-Smith, Jo (Education Centre)" userId="9960eadb-1f26-4ea5-af02-9d7968daaff8" providerId="ADAL" clId="{54459FED-5694-43AE-AA2A-D542A105D5F1}" dt="2022-04-21T00:46:02.358" v="68" actId="1076"/>
          <ac:picMkLst>
            <pc:docMk/>
            <pc:sldMk cId="3372526462" sldId="277"/>
            <ac:picMk id="4" creationId="{F4BD57A1-D6F4-40B5-8E97-08174A61CEDC}"/>
          </ac:picMkLst>
        </pc:picChg>
      </pc:sldChg>
      <pc:sldChg chg="modSp mod">
        <pc:chgData name="Maxwell-Smith, Jo (Education Centre)" userId="9960eadb-1f26-4ea5-af02-9d7968daaff8" providerId="ADAL" clId="{54459FED-5694-43AE-AA2A-D542A105D5F1}" dt="2022-04-27T02:23:43.041" v="81"/>
        <pc:sldMkLst>
          <pc:docMk/>
          <pc:sldMk cId="949889065" sldId="282"/>
        </pc:sldMkLst>
        <pc:spChg chg="mod">
          <ac:chgData name="Maxwell-Smith, Jo (Education Centre)" userId="9960eadb-1f26-4ea5-af02-9d7968daaff8" providerId="ADAL" clId="{54459FED-5694-43AE-AA2A-D542A105D5F1}" dt="2022-04-27T02:23:43.041" v="81"/>
          <ac:spMkLst>
            <pc:docMk/>
            <pc:sldMk cId="949889065" sldId="282"/>
            <ac:spMk id="7" creationId="{48323341-BC21-41C8-A362-AD99B1EB4B40}"/>
          </ac:spMkLst>
        </pc:spChg>
        <pc:picChg chg="mod">
          <ac:chgData name="Maxwell-Smith, Jo (Education Centre)" userId="9960eadb-1f26-4ea5-af02-9d7968daaff8" providerId="ADAL" clId="{54459FED-5694-43AE-AA2A-D542A105D5F1}" dt="2022-04-21T00:47:04.975" v="74" actId="1076"/>
          <ac:picMkLst>
            <pc:docMk/>
            <pc:sldMk cId="949889065" sldId="282"/>
            <ac:picMk id="2" creationId="{8D2C251D-E056-4090-8C30-EAD7F9A4D6F8}"/>
          </ac:picMkLst>
        </pc:picChg>
      </pc:sldChg>
      <pc:sldChg chg="modSp mod">
        <pc:chgData name="Maxwell-Smith, Jo (Education Centre)" userId="9960eadb-1f26-4ea5-af02-9d7968daaff8" providerId="ADAL" clId="{54459FED-5694-43AE-AA2A-D542A105D5F1}" dt="2022-04-21T00:47:45.670" v="78" actId="1076"/>
        <pc:sldMkLst>
          <pc:docMk/>
          <pc:sldMk cId="2267462658" sldId="283"/>
        </pc:sldMkLst>
        <pc:picChg chg="mod">
          <ac:chgData name="Maxwell-Smith, Jo (Education Centre)" userId="9960eadb-1f26-4ea5-af02-9d7968daaff8" providerId="ADAL" clId="{54459FED-5694-43AE-AA2A-D542A105D5F1}" dt="2022-04-21T00:47:45.670" v="78" actId="1076"/>
          <ac:picMkLst>
            <pc:docMk/>
            <pc:sldMk cId="2267462658" sldId="283"/>
            <ac:picMk id="2" creationId="{040E352F-4DF9-4A6D-BB62-B24CD45FE5C1}"/>
          </ac:picMkLst>
        </pc:picChg>
      </pc:sldChg>
      <pc:sldChg chg="modSp mod">
        <pc:chgData name="Maxwell-Smith, Jo (Education Centre)" userId="9960eadb-1f26-4ea5-af02-9d7968daaff8" providerId="ADAL" clId="{54459FED-5694-43AE-AA2A-D542A105D5F1}" dt="2022-04-21T00:41:59.311" v="40" actId="1076"/>
        <pc:sldMkLst>
          <pc:docMk/>
          <pc:sldMk cId="4260628335" sldId="286"/>
        </pc:sldMkLst>
        <pc:picChg chg="mod">
          <ac:chgData name="Maxwell-Smith, Jo (Education Centre)" userId="9960eadb-1f26-4ea5-af02-9d7968daaff8" providerId="ADAL" clId="{54459FED-5694-43AE-AA2A-D542A105D5F1}" dt="2022-04-21T00:41:59.311" v="40" actId="1076"/>
          <ac:picMkLst>
            <pc:docMk/>
            <pc:sldMk cId="4260628335" sldId="286"/>
            <ac:picMk id="4" creationId="{579F2F1D-636A-4B37-8CDC-212629F08943}"/>
          </ac:picMkLst>
        </pc:picChg>
      </pc:sldChg>
      <pc:sldChg chg="modSp mod">
        <pc:chgData name="Maxwell-Smith, Jo (Education Centre)" userId="9960eadb-1f26-4ea5-af02-9d7968daaff8" providerId="ADAL" clId="{54459FED-5694-43AE-AA2A-D542A105D5F1}" dt="2022-04-21T00:42:30.758" v="44" actId="1076"/>
        <pc:sldMkLst>
          <pc:docMk/>
          <pc:sldMk cId="2208171692" sldId="287"/>
        </pc:sldMkLst>
        <pc:picChg chg="mod">
          <ac:chgData name="Maxwell-Smith, Jo (Education Centre)" userId="9960eadb-1f26-4ea5-af02-9d7968daaff8" providerId="ADAL" clId="{54459FED-5694-43AE-AA2A-D542A105D5F1}" dt="2022-04-21T00:42:30.758" v="44" actId="1076"/>
          <ac:picMkLst>
            <pc:docMk/>
            <pc:sldMk cId="2208171692" sldId="287"/>
            <ac:picMk id="3" creationId="{1F508C70-2663-44FA-84C2-681C57D8387E}"/>
          </ac:picMkLst>
        </pc:picChg>
      </pc:sldChg>
      <pc:sldChg chg="modSp mod">
        <pc:chgData name="Maxwell-Smith, Jo (Education Centre)" userId="9960eadb-1f26-4ea5-af02-9d7968daaff8" providerId="ADAL" clId="{54459FED-5694-43AE-AA2A-D542A105D5F1}" dt="2022-04-21T00:41:29.638" v="36" actId="1076"/>
        <pc:sldMkLst>
          <pc:docMk/>
          <pc:sldMk cId="4099865084" sldId="288"/>
        </pc:sldMkLst>
        <pc:spChg chg="mod">
          <ac:chgData name="Maxwell-Smith, Jo (Education Centre)" userId="9960eadb-1f26-4ea5-af02-9d7968daaff8" providerId="ADAL" clId="{54459FED-5694-43AE-AA2A-D542A105D5F1}" dt="2022-04-19T21:01:15.421" v="0" actId="14100"/>
          <ac:spMkLst>
            <pc:docMk/>
            <pc:sldMk cId="4099865084" sldId="288"/>
            <ac:spMk id="9" creationId="{1EA97085-3AF2-4A5F-A537-08C7F27FDE3B}"/>
          </ac:spMkLst>
        </pc:spChg>
        <pc:picChg chg="mod">
          <ac:chgData name="Maxwell-Smith, Jo (Education Centre)" userId="9960eadb-1f26-4ea5-af02-9d7968daaff8" providerId="ADAL" clId="{54459FED-5694-43AE-AA2A-D542A105D5F1}" dt="2022-04-21T00:41:29.638" v="36" actId="1076"/>
          <ac:picMkLst>
            <pc:docMk/>
            <pc:sldMk cId="4099865084" sldId="288"/>
            <ac:picMk id="3" creationId="{6AAE2EA2-B185-4F3E-81B5-FB0B51252A29}"/>
          </ac:picMkLst>
        </pc:picChg>
      </pc:sldChg>
      <pc:sldChg chg="modSp mod">
        <pc:chgData name="Maxwell-Smith, Jo (Education Centre)" userId="9960eadb-1f26-4ea5-af02-9d7968daaff8" providerId="ADAL" clId="{54459FED-5694-43AE-AA2A-D542A105D5F1}" dt="2022-04-21T00:47:24.470" v="76" actId="1076"/>
        <pc:sldMkLst>
          <pc:docMk/>
          <pc:sldMk cId="3663624598" sldId="297"/>
        </pc:sldMkLst>
        <pc:picChg chg="mod">
          <ac:chgData name="Maxwell-Smith, Jo (Education Centre)" userId="9960eadb-1f26-4ea5-af02-9d7968daaff8" providerId="ADAL" clId="{54459FED-5694-43AE-AA2A-D542A105D5F1}" dt="2022-04-21T00:47:24.470" v="76" actId="1076"/>
          <ac:picMkLst>
            <pc:docMk/>
            <pc:sldMk cId="3663624598" sldId="297"/>
            <ac:picMk id="4" creationId="{33F608BF-0E04-4598-8E1E-2C38BA326139}"/>
          </ac:picMkLst>
        </pc:picChg>
      </pc:sldChg>
      <pc:sldChg chg="modSp mod">
        <pc:chgData name="Maxwell-Smith, Jo (Education Centre)" userId="9960eadb-1f26-4ea5-af02-9d7968daaff8" providerId="ADAL" clId="{54459FED-5694-43AE-AA2A-D542A105D5F1}" dt="2022-04-21T00:41:44.846" v="38" actId="1076"/>
        <pc:sldMkLst>
          <pc:docMk/>
          <pc:sldMk cId="2467852466" sldId="298"/>
        </pc:sldMkLst>
        <pc:spChg chg="mod">
          <ac:chgData name="Maxwell-Smith, Jo (Education Centre)" userId="9960eadb-1f26-4ea5-af02-9d7968daaff8" providerId="ADAL" clId="{54459FED-5694-43AE-AA2A-D542A105D5F1}" dt="2022-04-19T21:01:25.041" v="1" actId="14100"/>
          <ac:spMkLst>
            <pc:docMk/>
            <pc:sldMk cId="2467852466" sldId="298"/>
            <ac:spMk id="3" creationId="{B26942D4-22D4-46EF-88FE-12E81B89641A}"/>
          </ac:spMkLst>
        </pc:spChg>
        <pc:picChg chg="mod">
          <ac:chgData name="Maxwell-Smith, Jo (Education Centre)" userId="9960eadb-1f26-4ea5-af02-9d7968daaff8" providerId="ADAL" clId="{54459FED-5694-43AE-AA2A-D542A105D5F1}" dt="2022-04-21T00:41:44.846" v="38" actId="1076"/>
          <ac:picMkLst>
            <pc:docMk/>
            <pc:sldMk cId="2467852466" sldId="298"/>
            <ac:picMk id="5" creationId="{DD084766-556A-42ED-9519-36EF13A28E32}"/>
          </ac:picMkLst>
        </pc:picChg>
      </pc:sldChg>
      <pc:sldChg chg="modSp mod">
        <pc:chgData name="Maxwell-Smith, Jo (Education Centre)" userId="9960eadb-1f26-4ea5-af02-9d7968daaff8" providerId="ADAL" clId="{54459FED-5694-43AE-AA2A-D542A105D5F1}" dt="2022-04-21T00:42:13.656" v="42" actId="1076"/>
        <pc:sldMkLst>
          <pc:docMk/>
          <pc:sldMk cId="1486620023" sldId="299"/>
        </pc:sldMkLst>
        <pc:picChg chg="mod">
          <ac:chgData name="Maxwell-Smith, Jo (Education Centre)" userId="9960eadb-1f26-4ea5-af02-9d7968daaff8" providerId="ADAL" clId="{54459FED-5694-43AE-AA2A-D542A105D5F1}" dt="2022-04-21T00:42:13.656" v="42" actId="1076"/>
          <ac:picMkLst>
            <pc:docMk/>
            <pc:sldMk cId="1486620023" sldId="299"/>
            <ac:picMk id="3" creationId="{5FC6E47A-F63B-47EC-B70F-F6E793BE3B48}"/>
          </ac:picMkLst>
        </pc:picChg>
      </pc:sldChg>
      <pc:sldChg chg="modSp mod">
        <pc:chgData name="Maxwell-Smith, Jo (Education Centre)" userId="9960eadb-1f26-4ea5-af02-9d7968daaff8" providerId="ADAL" clId="{54459FED-5694-43AE-AA2A-D542A105D5F1}" dt="2022-04-21T00:43:06.557" v="48" actId="1076"/>
        <pc:sldMkLst>
          <pc:docMk/>
          <pc:sldMk cId="2222845200" sldId="310"/>
        </pc:sldMkLst>
        <pc:picChg chg="mod">
          <ac:chgData name="Maxwell-Smith, Jo (Education Centre)" userId="9960eadb-1f26-4ea5-af02-9d7968daaff8" providerId="ADAL" clId="{54459FED-5694-43AE-AA2A-D542A105D5F1}" dt="2022-04-21T00:43:06.557" v="48" actId="1076"/>
          <ac:picMkLst>
            <pc:docMk/>
            <pc:sldMk cId="2222845200" sldId="310"/>
            <ac:picMk id="3" creationId="{CE352275-F021-4BE7-B2E8-90D3DB04236F}"/>
          </ac:picMkLst>
        </pc:picChg>
      </pc:sldChg>
      <pc:sldChg chg="modSp mod">
        <pc:chgData name="Maxwell-Smith, Jo (Education Centre)" userId="9960eadb-1f26-4ea5-af02-9d7968daaff8" providerId="ADAL" clId="{54459FED-5694-43AE-AA2A-D542A105D5F1}" dt="2022-04-21T00:43:23.286" v="50" actId="1076"/>
        <pc:sldMkLst>
          <pc:docMk/>
          <pc:sldMk cId="554557627" sldId="311"/>
        </pc:sldMkLst>
        <pc:picChg chg="mod">
          <ac:chgData name="Maxwell-Smith, Jo (Education Centre)" userId="9960eadb-1f26-4ea5-af02-9d7968daaff8" providerId="ADAL" clId="{54459FED-5694-43AE-AA2A-D542A105D5F1}" dt="2022-04-21T00:43:23.286" v="50" actId="1076"/>
          <ac:picMkLst>
            <pc:docMk/>
            <pc:sldMk cId="554557627" sldId="311"/>
            <ac:picMk id="2" creationId="{002A6EAF-0A5B-4D61-BF02-3929CBAC1DF3}"/>
          </ac:picMkLst>
        </pc:picChg>
      </pc:sldChg>
      <pc:sldChg chg="modSp mod">
        <pc:chgData name="Maxwell-Smith, Jo (Education Centre)" userId="9960eadb-1f26-4ea5-af02-9d7968daaff8" providerId="ADAL" clId="{54459FED-5694-43AE-AA2A-D542A105D5F1}" dt="2022-04-21T00:43:44.221" v="52" actId="1076"/>
        <pc:sldMkLst>
          <pc:docMk/>
          <pc:sldMk cId="2266765152" sldId="312"/>
        </pc:sldMkLst>
        <pc:picChg chg="mod">
          <ac:chgData name="Maxwell-Smith, Jo (Education Centre)" userId="9960eadb-1f26-4ea5-af02-9d7968daaff8" providerId="ADAL" clId="{54459FED-5694-43AE-AA2A-D542A105D5F1}" dt="2022-04-21T00:43:44.221" v="52" actId="1076"/>
          <ac:picMkLst>
            <pc:docMk/>
            <pc:sldMk cId="2266765152" sldId="312"/>
            <ac:picMk id="2" creationId="{592180ED-B33B-4F0F-B185-B28AB1E66B93}"/>
          </ac:picMkLst>
        </pc:picChg>
      </pc:sldChg>
      <pc:sldChg chg="modSp mod">
        <pc:chgData name="Maxwell-Smith, Jo (Education Centre)" userId="9960eadb-1f26-4ea5-af02-9d7968daaff8" providerId="ADAL" clId="{54459FED-5694-43AE-AA2A-D542A105D5F1}" dt="2022-04-21T00:44:01.877" v="54" actId="1076"/>
        <pc:sldMkLst>
          <pc:docMk/>
          <pc:sldMk cId="929415676" sldId="314"/>
        </pc:sldMkLst>
        <pc:picChg chg="mod">
          <ac:chgData name="Maxwell-Smith, Jo (Education Centre)" userId="9960eadb-1f26-4ea5-af02-9d7968daaff8" providerId="ADAL" clId="{54459FED-5694-43AE-AA2A-D542A105D5F1}" dt="2022-04-21T00:44:01.877" v="54" actId="1076"/>
          <ac:picMkLst>
            <pc:docMk/>
            <pc:sldMk cId="929415676" sldId="314"/>
            <ac:picMk id="2" creationId="{918941B4-A429-462B-AF90-BB03947D5E9A}"/>
          </ac:picMkLst>
        </pc:picChg>
      </pc:sldChg>
      <pc:sldChg chg="modSp mod">
        <pc:chgData name="Maxwell-Smith, Jo (Education Centre)" userId="9960eadb-1f26-4ea5-af02-9d7968daaff8" providerId="ADAL" clId="{54459FED-5694-43AE-AA2A-D542A105D5F1}" dt="2022-04-21T00:44:59.966" v="60" actId="1076"/>
        <pc:sldMkLst>
          <pc:docMk/>
          <pc:sldMk cId="759809371" sldId="316"/>
        </pc:sldMkLst>
        <pc:picChg chg="mod">
          <ac:chgData name="Maxwell-Smith, Jo (Education Centre)" userId="9960eadb-1f26-4ea5-af02-9d7968daaff8" providerId="ADAL" clId="{54459FED-5694-43AE-AA2A-D542A105D5F1}" dt="2022-04-21T00:44:59.966" v="60" actId="1076"/>
          <ac:picMkLst>
            <pc:docMk/>
            <pc:sldMk cId="759809371" sldId="316"/>
            <ac:picMk id="2" creationId="{FF41D45D-4EC6-4066-9C7E-47E4B848449A}"/>
          </ac:picMkLst>
        </pc:picChg>
      </pc:sldChg>
      <pc:sldChg chg="modSp mod">
        <pc:chgData name="Maxwell-Smith, Jo (Education Centre)" userId="9960eadb-1f26-4ea5-af02-9d7968daaff8" providerId="ADAL" clId="{54459FED-5694-43AE-AA2A-D542A105D5F1}" dt="2022-04-21T00:45:15.887" v="62" actId="1076"/>
        <pc:sldMkLst>
          <pc:docMk/>
          <pc:sldMk cId="1403822661" sldId="318"/>
        </pc:sldMkLst>
        <pc:spChg chg="mod">
          <ac:chgData name="Maxwell-Smith, Jo (Education Centre)" userId="9960eadb-1f26-4ea5-af02-9d7968daaff8" providerId="ADAL" clId="{54459FED-5694-43AE-AA2A-D542A105D5F1}" dt="2022-04-19T21:04:37.035" v="8" actId="14100"/>
          <ac:spMkLst>
            <pc:docMk/>
            <pc:sldMk cId="1403822661" sldId="318"/>
            <ac:spMk id="4" creationId="{D078B7C6-0940-4258-8A83-1A9FF20BF25F}"/>
          </ac:spMkLst>
        </pc:spChg>
        <pc:picChg chg="mod">
          <ac:chgData name="Maxwell-Smith, Jo (Education Centre)" userId="9960eadb-1f26-4ea5-af02-9d7968daaff8" providerId="ADAL" clId="{54459FED-5694-43AE-AA2A-D542A105D5F1}" dt="2022-04-21T00:45:15.887" v="62" actId="1076"/>
          <ac:picMkLst>
            <pc:docMk/>
            <pc:sldMk cId="1403822661" sldId="318"/>
            <ac:picMk id="3" creationId="{2B4F7365-DE61-469B-B565-B465CDBD2A3C}"/>
          </ac:picMkLst>
        </pc:picChg>
      </pc:sldChg>
      <pc:sldChg chg="modSp mod">
        <pc:chgData name="Maxwell-Smith, Jo (Education Centre)" userId="9960eadb-1f26-4ea5-af02-9d7968daaff8" providerId="ADAL" clId="{54459FED-5694-43AE-AA2A-D542A105D5F1}" dt="2022-04-27T02:23:30.167" v="80"/>
        <pc:sldMkLst>
          <pc:docMk/>
          <pc:sldMk cId="2051828894" sldId="319"/>
        </pc:sldMkLst>
        <pc:spChg chg="mod">
          <ac:chgData name="Maxwell-Smith, Jo (Education Centre)" userId="9960eadb-1f26-4ea5-af02-9d7968daaff8" providerId="ADAL" clId="{54459FED-5694-43AE-AA2A-D542A105D5F1}" dt="2022-04-27T02:23:30.167" v="80"/>
          <ac:spMkLst>
            <pc:docMk/>
            <pc:sldMk cId="2051828894" sldId="319"/>
            <ac:spMk id="2" creationId="{9E763D7B-D80F-49C7-A0D2-BFDBF9034249}"/>
          </ac:spMkLst>
        </pc:spChg>
        <pc:picChg chg="mod">
          <ac:chgData name="Maxwell-Smith, Jo (Education Centre)" userId="9960eadb-1f26-4ea5-af02-9d7968daaff8" providerId="ADAL" clId="{54459FED-5694-43AE-AA2A-D542A105D5F1}" dt="2022-04-21T00:45:31.117" v="64" actId="1076"/>
          <ac:picMkLst>
            <pc:docMk/>
            <pc:sldMk cId="2051828894" sldId="319"/>
            <ac:picMk id="3" creationId="{4A5ED75F-929A-484B-A223-F73509427567}"/>
          </ac:picMkLst>
        </pc:picChg>
      </pc:sldChg>
      <pc:sldChg chg="modSp mod">
        <pc:chgData name="Maxwell-Smith, Jo (Education Centre)" userId="9960eadb-1f26-4ea5-af02-9d7968daaff8" providerId="ADAL" clId="{54459FED-5694-43AE-AA2A-D542A105D5F1}" dt="2022-04-21T00:46:34.310" v="70" actId="1076"/>
        <pc:sldMkLst>
          <pc:docMk/>
          <pc:sldMk cId="2466545852" sldId="321"/>
        </pc:sldMkLst>
        <pc:picChg chg="mod">
          <ac:chgData name="Maxwell-Smith, Jo (Education Centre)" userId="9960eadb-1f26-4ea5-af02-9d7968daaff8" providerId="ADAL" clId="{54459FED-5694-43AE-AA2A-D542A105D5F1}" dt="2022-04-21T00:46:34.310" v="70" actId="1076"/>
          <ac:picMkLst>
            <pc:docMk/>
            <pc:sldMk cId="2466545852" sldId="321"/>
            <ac:picMk id="2" creationId="{C3F60E24-A4CC-4D9C-B6E0-4B2C97A51D42}"/>
          </ac:picMkLst>
        </pc:picChg>
      </pc:sldChg>
      <pc:sldChg chg="modSp mod">
        <pc:chgData name="Maxwell-Smith, Jo (Education Centre)" userId="9960eadb-1f26-4ea5-af02-9d7968daaff8" providerId="ADAL" clId="{54459FED-5694-43AE-AA2A-D542A105D5F1}" dt="2022-04-21T00:46:50.373" v="72" actId="1076"/>
        <pc:sldMkLst>
          <pc:docMk/>
          <pc:sldMk cId="3880106917" sldId="322"/>
        </pc:sldMkLst>
        <pc:picChg chg="mod">
          <ac:chgData name="Maxwell-Smith, Jo (Education Centre)" userId="9960eadb-1f26-4ea5-af02-9d7968daaff8" providerId="ADAL" clId="{54459FED-5694-43AE-AA2A-D542A105D5F1}" dt="2022-04-21T00:46:50.373" v="72" actId="1076"/>
          <ac:picMkLst>
            <pc:docMk/>
            <pc:sldMk cId="3880106917" sldId="322"/>
            <ac:picMk id="3" creationId="{510B0C18-F3DD-4E80-AB59-AED1963E3831}"/>
          </ac:picMkLst>
        </pc:picChg>
      </pc:sldChg>
      <pc:sldChg chg="modSp mod">
        <pc:chgData name="Maxwell-Smith, Jo (Education Centre)" userId="9960eadb-1f26-4ea5-af02-9d7968daaff8" providerId="ADAL" clId="{54459FED-5694-43AE-AA2A-D542A105D5F1}" dt="2022-04-21T00:44:44.645" v="58" actId="1076"/>
        <pc:sldMkLst>
          <pc:docMk/>
          <pc:sldMk cId="2779568118" sldId="323"/>
        </pc:sldMkLst>
        <pc:picChg chg="mod">
          <ac:chgData name="Maxwell-Smith, Jo (Education Centre)" userId="9960eadb-1f26-4ea5-af02-9d7968daaff8" providerId="ADAL" clId="{54459FED-5694-43AE-AA2A-D542A105D5F1}" dt="2022-04-21T00:44:44.645" v="58" actId="1076"/>
          <ac:picMkLst>
            <pc:docMk/>
            <pc:sldMk cId="2779568118" sldId="323"/>
            <ac:picMk id="5" creationId="{03606B96-852C-4754-9209-F899B56BEFDB}"/>
          </ac:picMkLst>
        </pc:picChg>
      </pc:sldChg>
      <pc:sldChg chg="modSp mod">
        <pc:chgData name="Maxwell-Smith, Jo (Education Centre)" userId="9960eadb-1f26-4ea5-af02-9d7968daaff8" providerId="ADAL" clId="{54459FED-5694-43AE-AA2A-D542A105D5F1}" dt="2022-04-21T00:45:46.607" v="66" actId="1076"/>
        <pc:sldMkLst>
          <pc:docMk/>
          <pc:sldMk cId="3805829013" sldId="324"/>
        </pc:sldMkLst>
        <pc:picChg chg="mod">
          <ac:chgData name="Maxwell-Smith, Jo (Education Centre)" userId="9960eadb-1f26-4ea5-af02-9d7968daaff8" providerId="ADAL" clId="{54459FED-5694-43AE-AA2A-D542A105D5F1}" dt="2022-04-21T00:45:46.607" v="66" actId="1076"/>
          <ac:picMkLst>
            <pc:docMk/>
            <pc:sldMk cId="3805829013" sldId="324"/>
            <ac:picMk id="7" creationId="{F7687F10-B378-4554-B88F-D86D000D6E63}"/>
          </ac:picMkLst>
        </pc:picChg>
      </pc:sldChg>
      <pc:sldChg chg="modSp mod">
        <pc:chgData name="Maxwell-Smith, Jo (Education Centre)" userId="9960eadb-1f26-4ea5-af02-9d7968daaff8" providerId="ADAL" clId="{54459FED-5694-43AE-AA2A-D542A105D5F1}" dt="2022-04-21T00:44:30.973" v="56" actId="1076"/>
        <pc:sldMkLst>
          <pc:docMk/>
          <pc:sldMk cId="45654068" sldId="325"/>
        </pc:sldMkLst>
        <pc:spChg chg="mod">
          <ac:chgData name="Maxwell-Smith, Jo (Education Centre)" userId="9960eadb-1f26-4ea5-af02-9d7968daaff8" providerId="ADAL" clId="{54459FED-5694-43AE-AA2A-D542A105D5F1}" dt="2022-04-19T21:03:53.510" v="2" actId="14100"/>
          <ac:spMkLst>
            <pc:docMk/>
            <pc:sldMk cId="45654068" sldId="325"/>
            <ac:spMk id="3" creationId="{C3722344-9081-4A5A-A658-5605A80B4540}"/>
          </ac:spMkLst>
        </pc:spChg>
        <pc:picChg chg="mod">
          <ac:chgData name="Maxwell-Smith, Jo (Education Centre)" userId="9960eadb-1f26-4ea5-af02-9d7968daaff8" providerId="ADAL" clId="{54459FED-5694-43AE-AA2A-D542A105D5F1}" dt="2022-04-21T00:44:30.973" v="56" actId="1076"/>
          <ac:picMkLst>
            <pc:docMk/>
            <pc:sldMk cId="45654068" sldId="325"/>
            <ac:picMk id="6" creationId="{7D384E92-BA6C-45F0-ABBB-330D97A59F74}"/>
          </ac:picMkLst>
        </pc:picChg>
      </pc:sldChg>
    </pc:docChg>
  </pc:docChgLst>
  <pc:docChgLst>
    <pc:chgData name="Feetham, Fiona (Curriculum Support - Secondary)" userId="a2456b1b-a103-4fdc-b8a0-dcd50b93ffb1" providerId="ADAL" clId="{BFAEEEF2-4EAD-497F-A138-4E6D48AF87F1}"/>
    <pc:docChg chg="undo custSel addSld delSld modSld sldOrd addMainMaster delMainMaster modMainMaster modShowInfo">
      <pc:chgData name="Feetham, Fiona (Curriculum Support - Secondary)" userId="a2456b1b-a103-4fdc-b8a0-dcd50b93ffb1" providerId="ADAL" clId="{BFAEEEF2-4EAD-497F-A138-4E6D48AF87F1}" dt="2022-04-13T08:06:21.811" v="8575" actId="20577"/>
      <pc:docMkLst>
        <pc:docMk/>
      </pc:docMkLst>
      <pc:sldChg chg="modSp mod modAnim">
        <pc:chgData name="Feetham, Fiona (Curriculum Support - Secondary)" userId="a2456b1b-a103-4fdc-b8a0-dcd50b93ffb1" providerId="ADAL" clId="{BFAEEEF2-4EAD-497F-A138-4E6D48AF87F1}" dt="2022-04-12T23:12:52.528" v="8326" actId="1076"/>
        <pc:sldMkLst>
          <pc:docMk/>
          <pc:sldMk cId="3641841233" sldId="268"/>
        </pc:sldMkLst>
        <pc:picChg chg="mod">
          <ac:chgData name="Feetham, Fiona (Curriculum Support - Secondary)" userId="a2456b1b-a103-4fdc-b8a0-dcd50b93ffb1" providerId="ADAL" clId="{BFAEEEF2-4EAD-497F-A138-4E6D48AF87F1}" dt="2022-04-12T23:12:52.528" v="8326" actId="1076"/>
          <ac:picMkLst>
            <pc:docMk/>
            <pc:sldMk cId="3641841233" sldId="268"/>
            <ac:picMk id="5" creationId="{8657B38A-C8E0-4F1E-B47A-8842D7C46988}"/>
          </ac:picMkLst>
        </pc:picChg>
      </pc:sldChg>
      <pc:sldChg chg="addSp delSp modSp mod delAnim modAnim">
        <pc:chgData name="Feetham, Fiona (Curriculum Support - Secondary)" userId="a2456b1b-a103-4fdc-b8a0-dcd50b93ffb1" providerId="ADAL" clId="{BFAEEEF2-4EAD-497F-A138-4E6D48AF87F1}" dt="2022-04-12T23:13:02.732" v="8327" actId="1076"/>
        <pc:sldMkLst>
          <pc:docMk/>
          <pc:sldMk cId="1379353518" sldId="269"/>
        </pc:sldMkLst>
        <pc:spChg chg="mod">
          <ac:chgData name="Feetham, Fiona (Curriculum Support - Secondary)" userId="a2456b1b-a103-4fdc-b8a0-dcd50b93ffb1" providerId="ADAL" clId="{BFAEEEF2-4EAD-497F-A138-4E6D48AF87F1}" dt="2022-04-12T21:46:52.701" v="7474" actId="20577"/>
          <ac:spMkLst>
            <pc:docMk/>
            <pc:sldMk cId="1379353518" sldId="269"/>
            <ac:spMk id="3" creationId="{AB9BDBB3-B0CB-4293-95C9-DF9D3FA6EE67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2T07:47:24.909" v="2803"/>
          <ac:spMkLst>
            <pc:docMk/>
            <pc:sldMk cId="1379353518" sldId="269"/>
            <ac:spMk id="5" creationId="{6E14DF20-83E8-47B4-8866-9425C0D0683F}"/>
          </ac:spMkLst>
        </pc:spChg>
        <pc:picChg chg="del mod">
          <ac:chgData name="Feetham, Fiona (Curriculum Support - Secondary)" userId="a2456b1b-a103-4fdc-b8a0-dcd50b93ffb1" providerId="ADAL" clId="{BFAEEEF2-4EAD-497F-A138-4E6D48AF87F1}" dt="2022-04-12T21:46:57.677" v="7475" actId="478"/>
          <ac:picMkLst>
            <pc:docMk/>
            <pc:sldMk cId="1379353518" sldId="269"/>
            <ac:picMk id="4" creationId="{7796B520-2451-485D-92A5-4FF45890A0D5}"/>
          </ac:picMkLst>
        </pc:picChg>
        <pc:picChg chg="mod">
          <ac:chgData name="Feetham, Fiona (Curriculum Support - Secondary)" userId="a2456b1b-a103-4fdc-b8a0-dcd50b93ffb1" providerId="ADAL" clId="{BFAEEEF2-4EAD-497F-A138-4E6D48AF87F1}" dt="2022-04-12T23:13:02.732" v="8327" actId="1076"/>
          <ac:picMkLst>
            <pc:docMk/>
            <pc:sldMk cId="1379353518" sldId="269"/>
            <ac:picMk id="6" creationId="{9D68884E-5A60-4245-8D8D-1116FA9DB5A5}"/>
          </ac:picMkLst>
        </pc:picChg>
      </pc:sldChg>
      <pc:sldChg chg="addSp modSp mod modAnim modNotesTx">
        <pc:chgData name="Feetham, Fiona (Curriculum Support - Secondary)" userId="a2456b1b-a103-4fdc-b8a0-dcd50b93ffb1" providerId="ADAL" clId="{BFAEEEF2-4EAD-497F-A138-4E6D48AF87F1}" dt="2022-04-12T22:10:55.668" v="7893"/>
        <pc:sldMkLst>
          <pc:docMk/>
          <pc:sldMk cId="3445766138" sldId="270"/>
        </pc:sldMkLst>
        <pc:spChg chg="mod">
          <ac:chgData name="Feetham, Fiona (Curriculum Support - Secondary)" userId="a2456b1b-a103-4fdc-b8a0-dcd50b93ffb1" providerId="ADAL" clId="{BFAEEEF2-4EAD-497F-A138-4E6D48AF87F1}" dt="2022-04-12T12:07:57.004" v="7085"/>
          <ac:spMkLst>
            <pc:docMk/>
            <pc:sldMk cId="3445766138" sldId="270"/>
            <ac:spMk id="4" creationId="{B5B50CB1-26DE-4745-A760-2691B7C1E116}"/>
          </ac:spMkLst>
        </pc:spChg>
        <pc:spChg chg="mod">
          <ac:chgData name="Feetham, Fiona (Curriculum Support - Secondary)" userId="a2456b1b-a103-4fdc-b8a0-dcd50b93ffb1" providerId="ADAL" clId="{BFAEEEF2-4EAD-497F-A138-4E6D48AF87F1}" dt="2022-04-12T07:42:09.787" v="2755" actId="20577"/>
          <ac:spMkLst>
            <pc:docMk/>
            <pc:sldMk cId="3445766138" sldId="270"/>
            <ac:spMk id="6" creationId="{AB7E6C8C-8181-4D03-AE96-9B3994FEDCB7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2T05:55:42.236" v="986"/>
          <ac:spMkLst>
            <pc:docMk/>
            <pc:sldMk cId="3445766138" sldId="270"/>
            <ac:spMk id="7" creationId="{0968E382-A6D5-4692-ACCB-58E7893B1B01}"/>
          </ac:spMkLst>
        </pc:spChg>
        <pc:picChg chg="mod">
          <ac:chgData name="Feetham, Fiona (Curriculum Support - Secondary)" userId="a2456b1b-a103-4fdc-b8a0-dcd50b93ffb1" providerId="ADAL" clId="{BFAEEEF2-4EAD-497F-A138-4E6D48AF87F1}" dt="2022-04-12T22:10:53.383" v="7892" actId="1076"/>
          <ac:picMkLst>
            <pc:docMk/>
            <pc:sldMk cId="3445766138" sldId="270"/>
            <ac:picMk id="2" creationId="{04A761EB-2CB6-4858-AB9A-EBC6D78D9D8F}"/>
          </ac:picMkLst>
        </pc:picChg>
      </pc:sldChg>
      <pc:sldChg chg="addSp modSp del mod">
        <pc:chgData name="Feetham, Fiona (Curriculum Support - Secondary)" userId="a2456b1b-a103-4fdc-b8a0-dcd50b93ffb1" providerId="ADAL" clId="{BFAEEEF2-4EAD-497F-A138-4E6D48AF87F1}" dt="2022-04-12T08:04:47.499" v="2998" actId="47"/>
        <pc:sldMkLst>
          <pc:docMk/>
          <pc:sldMk cId="1447815874" sldId="271"/>
        </pc:sldMkLst>
        <pc:spChg chg="mod">
          <ac:chgData name="Feetham, Fiona (Curriculum Support - Secondary)" userId="a2456b1b-a103-4fdc-b8a0-dcd50b93ffb1" providerId="ADAL" clId="{BFAEEEF2-4EAD-497F-A138-4E6D48AF87F1}" dt="2022-04-12T06:05:12.256" v="1495" actId="20577"/>
          <ac:spMkLst>
            <pc:docMk/>
            <pc:sldMk cId="1447815874" sldId="271"/>
            <ac:spMk id="4" creationId="{FC6C1840-8B8C-4E54-85BF-125521C80107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2T07:46:47.703" v="2799"/>
          <ac:spMkLst>
            <pc:docMk/>
            <pc:sldMk cId="1447815874" sldId="271"/>
            <ac:spMk id="7" creationId="{2DFD8A6D-7671-4A8C-A8C8-6CA217C6AAFC}"/>
          </ac:spMkLst>
        </pc:spChg>
      </pc:sldChg>
      <pc:sldChg chg="addSp delSp modSp mod delAnim modAnim">
        <pc:chgData name="Feetham, Fiona (Curriculum Support - Secondary)" userId="a2456b1b-a103-4fdc-b8a0-dcd50b93ffb1" providerId="ADAL" clId="{BFAEEEF2-4EAD-497F-A138-4E6D48AF87F1}" dt="2022-04-12T22:54:27.632" v="8140"/>
        <pc:sldMkLst>
          <pc:docMk/>
          <pc:sldMk cId="3372526462" sldId="277"/>
        </pc:sldMkLst>
        <pc:spChg chg="add mod">
          <ac:chgData name="Feetham, Fiona (Curriculum Support - Secondary)" userId="a2456b1b-a103-4fdc-b8a0-dcd50b93ffb1" providerId="ADAL" clId="{BFAEEEF2-4EAD-497F-A138-4E6D48AF87F1}" dt="2022-04-12T12:31:14.079" v="7128" actId="20577"/>
          <ac:spMkLst>
            <pc:docMk/>
            <pc:sldMk cId="3372526462" sldId="277"/>
            <ac:spMk id="2" creationId="{E0FC4944-F9C9-441B-AE71-5C889917D97C}"/>
          </ac:spMkLst>
        </pc:spChg>
        <pc:spChg chg="mod">
          <ac:chgData name="Feetham, Fiona (Curriculum Support - Secondary)" userId="a2456b1b-a103-4fdc-b8a0-dcd50b93ffb1" providerId="ADAL" clId="{BFAEEEF2-4EAD-497F-A138-4E6D48AF87F1}" dt="2022-04-12T07:45:20.883" v="2790" actId="20577"/>
          <ac:spMkLst>
            <pc:docMk/>
            <pc:sldMk cId="3372526462" sldId="277"/>
            <ac:spMk id="6" creationId="{9BE44E43-5FD6-4EFD-83AC-735244B02B8A}"/>
          </ac:spMkLst>
        </pc:spChg>
        <pc:spChg chg="del">
          <ac:chgData name="Feetham, Fiona (Curriculum Support - Secondary)" userId="a2456b1b-a103-4fdc-b8a0-dcd50b93ffb1" providerId="ADAL" clId="{BFAEEEF2-4EAD-497F-A138-4E6D48AF87F1}" dt="2022-04-12T07:45:54.396" v="2793"/>
          <ac:spMkLst>
            <pc:docMk/>
            <pc:sldMk cId="3372526462" sldId="277"/>
            <ac:spMk id="7" creationId="{1592255E-DF50-4CE0-BBB7-ADCE3AE84C07}"/>
          </ac:spMkLst>
        </pc:spChg>
        <pc:spChg chg="add del mod">
          <ac:chgData name="Feetham, Fiona (Curriculum Support - Secondary)" userId="a2456b1b-a103-4fdc-b8a0-dcd50b93ffb1" providerId="ADAL" clId="{BFAEEEF2-4EAD-497F-A138-4E6D48AF87F1}" dt="2022-04-12T07:46:02.875" v="2794" actId="478"/>
          <ac:spMkLst>
            <pc:docMk/>
            <pc:sldMk cId="3372526462" sldId="277"/>
            <ac:spMk id="8" creationId="{97800DA4-6359-4367-B708-D382E1425E10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2T07:46:07.850" v="2795"/>
          <ac:spMkLst>
            <pc:docMk/>
            <pc:sldMk cId="3372526462" sldId="277"/>
            <ac:spMk id="9" creationId="{A7B6A784-D5C8-495F-8350-BFABA36384DE}"/>
          </ac:spMkLst>
        </pc:spChg>
        <pc:picChg chg="del mod">
          <ac:chgData name="Feetham, Fiona (Curriculum Support - Secondary)" userId="a2456b1b-a103-4fdc-b8a0-dcd50b93ffb1" providerId="ADAL" clId="{BFAEEEF2-4EAD-497F-A138-4E6D48AF87F1}" dt="2022-04-12T22:53:43.885" v="8138" actId="478"/>
          <ac:picMkLst>
            <pc:docMk/>
            <pc:sldMk cId="3372526462" sldId="277"/>
            <ac:picMk id="3" creationId="{0672859D-CA75-4311-BCCD-D30E631E635B}"/>
          </ac:picMkLst>
        </pc:picChg>
        <pc:picChg chg="mod">
          <ac:chgData name="Feetham, Fiona (Curriculum Support - Secondary)" userId="a2456b1b-a103-4fdc-b8a0-dcd50b93ffb1" providerId="ADAL" clId="{BFAEEEF2-4EAD-497F-A138-4E6D48AF87F1}" dt="2022-04-12T22:54:25.174" v="8139" actId="1076"/>
          <ac:picMkLst>
            <pc:docMk/>
            <pc:sldMk cId="3372526462" sldId="277"/>
            <ac:picMk id="4" creationId="{F4BD57A1-D6F4-40B5-8E97-08174A61CEDC}"/>
          </ac:picMkLst>
        </pc:picChg>
      </pc:sldChg>
      <pc:sldChg chg="addSp delSp modSp mod addCm delCm modCm modNotesTx">
        <pc:chgData name="Feetham, Fiona (Curriculum Support - Secondary)" userId="a2456b1b-a103-4fdc-b8a0-dcd50b93ffb1" providerId="ADAL" clId="{BFAEEEF2-4EAD-497F-A138-4E6D48AF87F1}" dt="2022-04-12T23:03:31.365" v="8323" actId="1076"/>
        <pc:sldMkLst>
          <pc:docMk/>
          <pc:sldMk cId="949889065" sldId="282"/>
        </pc:sldMkLst>
        <pc:spChg chg="add del mod">
          <ac:chgData name="Feetham, Fiona (Curriculum Support - Secondary)" userId="a2456b1b-a103-4fdc-b8a0-dcd50b93ffb1" providerId="ADAL" clId="{BFAEEEF2-4EAD-497F-A138-4E6D48AF87F1}" dt="2022-04-12T09:38:54.480" v="4683" actId="478"/>
          <ac:spMkLst>
            <pc:docMk/>
            <pc:sldMk cId="949889065" sldId="282"/>
            <ac:spMk id="4" creationId="{9A7AF490-52E3-4285-8B97-61F6FFA6DD99}"/>
          </ac:spMkLst>
        </pc:spChg>
        <pc:spChg chg="mod">
          <ac:chgData name="Feetham, Fiona (Curriculum Support - Secondary)" userId="a2456b1b-a103-4fdc-b8a0-dcd50b93ffb1" providerId="ADAL" clId="{BFAEEEF2-4EAD-497F-A138-4E6D48AF87F1}" dt="2022-04-12T12:02:48.752" v="7078" actId="20577"/>
          <ac:spMkLst>
            <pc:docMk/>
            <pc:sldMk cId="949889065" sldId="282"/>
            <ac:spMk id="7" creationId="{48323341-BC21-41C8-A362-AD99B1EB4B40}"/>
          </ac:spMkLst>
        </pc:spChg>
        <pc:spChg chg="del mod">
          <ac:chgData name="Feetham, Fiona (Curriculum Support - Secondary)" userId="a2456b1b-a103-4fdc-b8a0-dcd50b93ffb1" providerId="ADAL" clId="{BFAEEEF2-4EAD-497F-A138-4E6D48AF87F1}" dt="2022-04-12T09:38:46.772" v="4682" actId="478"/>
          <ac:spMkLst>
            <pc:docMk/>
            <pc:sldMk cId="949889065" sldId="282"/>
            <ac:spMk id="8" creationId="{53512CD1-166F-4ED5-975C-E5908282E6F0}"/>
          </ac:spMkLst>
        </pc:spChg>
        <pc:spChg chg="mod">
          <ac:chgData name="Feetham, Fiona (Curriculum Support - Secondary)" userId="a2456b1b-a103-4fdc-b8a0-dcd50b93ffb1" providerId="ADAL" clId="{BFAEEEF2-4EAD-497F-A138-4E6D48AF87F1}" dt="2022-04-12T23:01:48.753" v="8306" actId="20577"/>
          <ac:spMkLst>
            <pc:docMk/>
            <pc:sldMk cId="949889065" sldId="282"/>
            <ac:spMk id="9" creationId="{C17F0D3F-02BA-4E85-8ECD-CAE72901C1CC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2T07:46:16.453" v="2796"/>
          <ac:spMkLst>
            <pc:docMk/>
            <pc:sldMk cId="949889065" sldId="282"/>
            <ac:spMk id="10" creationId="{945E70CE-E942-45C9-8EE8-CF9AB1DCB208}"/>
          </ac:spMkLst>
        </pc:spChg>
        <pc:spChg chg="add del mod">
          <ac:chgData name="Feetham, Fiona (Curriculum Support - Secondary)" userId="a2456b1b-a103-4fdc-b8a0-dcd50b93ffb1" providerId="ADAL" clId="{BFAEEEF2-4EAD-497F-A138-4E6D48AF87F1}" dt="2022-04-12T10:02:16.095" v="4744" actId="478"/>
          <ac:spMkLst>
            <pc:docMk/>
            <pc:sldMk cId="949889065" sldId="282"/>
            <ac:spMk id="11" creationId="{848F6149-AC9A-4C54-902D-F71B9E156AB7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2T10:25:15.164" v="4858" actId="1076"/>
          <ac:spMkLst>
            <pc:docMk/>
            <pc:sldMk cId="949889065" sldId="282"/>
            <ac:spMk id="14" creationId="{40EE352B-FB72-492B-8CF9-F62CF1824733}"/>
          </ac:spMkLst>
        </pc:spChg>
        <pc:spChg chg="add del mod">
          <ac:chgData name="Feetham, Fiona (Curriculum Support - Secondary)" userId="a2456b1b-a103-4fdc-b8a0-dcd50b93ffb1" providerId="ADAL" clId="{BFAEEEF2-4EAD-497F-A138-4E6D48AF87F1}" dt="2022-04-12T10:21:03.281" v="4796" actId="478"/>
          <ac:spMkLst>
            <pc:docMk/>
            <pc:sldMk cId="949889065" sldId="282"/>
            <ac:spMk id="16" creationId="{36A64933-06E2-41B6-A558-45571DC31A73}"/>
          </ac:spMkLst>
        </pc:spChg>
        <pc:spChg chg="add del mod">
          <ac:chgData name="Feetham, Fiona (Curriculum Support - Secondary)" userId="a2456b1b-a103-4fdc-b8a0-dcd50b93ffb1" providerId="ADAL" clId="{BFAEEEF2-4EAD-497F-A138-4E6D48AF87F1}" dt="2022-04-12T09:56:58.871" v="4738" actId="478"/>
          <ac:spMkLst>
            <pc:docMk/>
            <pc:sldMk cId="949889065" sldId="282"/>
            <ac:spMk id="19" creationId="{7E6603EF-CF69-428D-9C9A-7CC5D63A516B}"/>
          </ac:spMkLst>
        </pc:spChg>
        <pc:spChg chg="add del mod">
          <ac:chgData name="Feetham, Fiona (Curriculum Support - Secondary)" userId="a2456b1b-a103-4fdc-b8a0-dcd50b93ffb1" providerId="ADAL" clId="{BFAEEEF2-4EAD-497F-A138-4E6D48AF87F1}" dt="2022-04-12T10:22:14.661" v="4803" actId="478"/>
          <ac:spMkLst>
            <pc:docMk/>
            <pc:sldMk cId="949889065" sldId="282"/>
            <ac:spMk id="20" creationId="{1244302D-8DB9-4BB0-BD38-8404701E578D}"/>
          </ac:spMkLst>
        </pc:spChg>
        <pc:spChg chg="add del mod">
          <ac:chgData name="Feetham, Fiona (Curriculum Support - Secondary)" userId="a2456b1b-a103-4fdc-b8a0-dcd50b93ffb1" providerId="ADAL" clId="{BFAEEEF2-4EAD-497F-A138-4E6D48AF87F1}" dt="2022-04-12T10:20:53.129" v="4793" actId="478"/>
          <ac:spMkLst>
            <pc:docMk/>
            <pc:sldMk cId="949889065" sldId="282"/>
            <ac:spMk id="22" creationId="{6F64A320-5773-4874-9B30-9D507658565A}"/>
          </ac:spMkLst>
        </pc:spChg>
        <pc:spChg chg="add del mod">
          <ac:chgData name="Feetham, Fiona (Curriculum Support - Secondary)" userId="a2456b1b-a103-4fdc-b8a0-dcd50b93ffb1" providerId="ADAL" clId="{BFAEEEF2-4EAD-497F-A138-4E6D48AF87F1}" dt="2022-04-12T11:02:33.533" v="5202" actId="478"/>
          <ac:spMkLst>
            <pc:docMk/>
            <pc:sldMk cId="949889065" sldId="282"/>
            <ac:spMk id="28" creationId="{6A6091AD-F18F-45EC-88F1-BCEDAF7BCE5E}"/>
          </ac:spMkLst>
        </pc:spChg>
        <pc:spChg chg="add del mod">
          <ac:chgData name="Feetham, Fiona (Curriculum Support - Secondary)" userId="a2456b1b-a103-4fdc-b8a0-dcd50b93ffb1" providerId="ADAL" clId="{BFAEEEF2-4EAD-497F-A138-4E6D48AF87F1}" dt="2022-04-12T13:22:56.152" v="7434" actId="478"/>
          <ac:spMkLst>
            <pc:docMk/>
            <pc:sldMk cId="949889065" sldId="282"/>
            <ac:spMk id="33" creationId="{3FDBA5F0-E118-4152-8787-1015B4B77954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2T10:26:04.943" v="4866" actId="1076"/>
          <ac:spMkLst>
            <pc:docMk/>
            <pc:sldMk cId="949889065" sldId="282"/>
            <ac:spMk id="34" creationId="{4E8D6CF6-F58C-4912-B140-FBB933D9AD18}"/>
          </ac:spMkLst>
        </pc:spChg>
        <pc:spChg chg="add del mod">
          <ac:chgData name="Feetham, Fiona (Curriculum Support - Secondary)" userId="a2456b1b-a103-4fdc-b8a0-dcd50b93ffb1" providerId="ADAL" clId="{BFAEEEF2-4EAD-497F-A138-4E6D48AF87F1}" dt="2022-04-12T13:19:47.714" v="7403" actId="478"/>
          <ac:spMkLst>
            <pc:docMk/>
            <pc:sldMk cId="949889065" sldId="282"/>
            <ac:spMk id="35" creationId="{03A1803B-6680-4DF2-B1FE-8BA43D6E733C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2T13:24:05.050" v="7441" actId="1076"/>
          <ac:spMkLst>
            <pc:docMk/>
            <pc:sldMk cId="949889065" sldId="282"/>
            <ac:spMk id="41" creationId="{743CB261-5FA7-473C-BE95-BE25E14F731A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2T13:23:16.823" v="7436" actId="1076"/>
          <ac:spMkLst>
            <pc:docMk/>
            <pc:sldMk cId="949889065" sldId="282"/>
            <ac:spMk id="43" creationId="{0D5E8907-13FD-4CD0-84DF-78772EF272EE}"/>
          </ac:spMkLst>
        </pc:spChg>
        <pc:picChg chg="mod">
          <ac:chgData name="Feetham, Fiona (Curriculum Support - Secondary)" userId="a2456b1b-a103-4fdc-b8a0-dcd50b93ffb1" providerId="ADAL" clId="{BFAEEEF2-4EAD-497F-A138-4E6D48AF87F1}" dt="2022-04-12T23:03:31.365" v="8323" actId="1076"/>
          <ac:picMkLst>
            <pc:docMk/>
            <pc:sldMk cId="949889065" sldId="282"/>
            <ac:picMk id="2" creationId="{8D2C251D-E056-4090-8C30-EAD7F9A4D6F8}"/>
          </ac:picMkLst>
        </pc:picChg>
        <pc:picChg chg="add del mod">
          <ac:chgData name="Feetham, Fiona (Curriculum Support - Secondary)" userId="a2456b1b-a103-4fdc-b8a0-dcd50b93ffb1" providerId="ADAL" clId="{BFAEEEF2-4EAD-497F-A138-4E6D48AF87F1}" dt="2022-04-12T12:47:14.423" v="7395" actId="478"/>
          <ac:picMkLst>
            <pc:docMk/>
            <pc:sldMk cId="949889065" sldId="282"/>
            <ac:picMk id="15" creationId="{75947E7B-5C8F-4C4D-B4C8-60D5D548BA3E}"/>
          </ac:picMkLst>
        </pc:picChg>
        <pc:picChg chg="add del mod">
          <ac:chgData name="Feetham, Fiona (Curriculum Support - Secondary)" userId="a2456b1b-a103-4fdc-b8a0-dcd50b93ffb1" providerId="ADAL" clId="{BFAEEEF2-4EAD-497F-A138-4E6D48AF87F1}" dt="2022-04-12T10:31:40.354" v="5095" actId="478"/>
          <ac:picMkLst>
            <pc:docMk/>
            <pc:sldMk cId="949889065" sldId="282"/>
            <ac:picMk id="18" creationId="{60BFE170-D2E5-4A78-B630-95BF72313D56}"/>
          </ac:picMkLst>
        </pc:picChg>
        <pc:picChg chg="add mod">
          <ac:chgData name="Feetham, Fiona (Curriculum Support - Secondary)" userId="a2456b1b-a103-4fdc-b8a0-dcd50b93ffb1" providerId="ADAL" clId="{BFAEEEF2-4EAD-497F-A138-4E6D48AF87F1}" dt="2022-04-12T10:25:42.521" v="4862" actId="1076"/>
          <ac:picMkLst>
            <pc:docMk/>
            <pc:sldMk cId="949889065" sldId="282"/>
            <ac:picMk id="23" creationId="{4B8AA55F-59D6-49DB-80D0-E6F2E7391806}"/>
          </ac:picMkLst>
        </pc:picChg>
        <pc:picChg chg="add del mod">
          <ac:chgData name="Feetham, Fiona (Curriculum Support - Secondary)" userId="a2456b1b-a103-4fdc-b8a0-dcd50b93ffb1" providerId="ADAL" clId="{BFAEEEF2-4EAD-497F-A138-4E6D48AF87F1}" dt="2022-04-12T12:47:11.029" v="7394" actId="478"/>
          <ac:picMkLst>
            <pc:docMk/>
            <pc:sldMk cId="949889065" sldId="282"/>
            <ac:picMk id="25" creationId="{E80087CF-4BC1-4C62-95E1-69784C5DC1C5}"/>
          </ac:picMkLst>
        </pc:picChg>
        <pc:picChg chg="add mod">
          <ac:chgData name="Feetham, Fiona (Curriculum Support - Secondary)" userId="a2456b1b-a103-4fdc-b8a0-dcd50b93ffb1" providerId="ADAL" clId="{BFAEEEF2-4EAD-497F-A138-4E6D48AF87F1}" dt="2022-04-12T10:32:15.228" v="5102" actId="1076"/>
          <ac:picMkLst>
            <pc:docMk/>
            <pc:sldMk cId="949889065" sldId="282"/>
            <ac:picMk id="27" creationId="{A3BA97C6-941F-4BBF-87BB-18AD75E46169}"/>
          </ac:picMkLst>
        </pc:picChg>
        <pc:picChg chg="add del mod">
          <ac:chgData name="Feetham, Fiona (Curriculum Support - Secondary)" userId="a2456b1b-a103-4fdc-b8a0-dcd50b93ffb1" providerId="ADAL" clId="{BFAEEEF2-4EAD-497F-A138-4E6D48AF87F1}" dt="2022-04-12T10:02:11.272" v="4743" actId="478"/>
          <ac:picMkLst>
            <pc:docMk/>
            <pc:sldMk cId="949889065" sldId="282"/>
            <ac:picMk id="9218" creationId="{1100EAE2-DFBB-4BEE-9C66-F2DA13F6DFDC}"/>
          </ac:picMkLst>
        </pc:picChg>
        <pc:picChg chg="add del mod">
          <ac:chgData name="Feetham, Fiona (Curriculum Support - Secondary)" userId="a2456b1b-a103-4fdc-b8a0-dcd50b93ffb1" providerId="ADAL" clId="{BFAEEEF2-4EAD-497F-A138-4E6D48AF87F1}" dt="2022-04-12T10:16:43.244" v="4784" actId="478"/>
          <ac:picMkLst>
            <pc:docMk/>
            <pc:sldMk cId="949889065" sldId="282"/>
            <ac:picMk id="9220" creationId="{3162242B-E57C-48EF-8A29-0BC52319F860}"/>
          </ac:picMkLst>
        </pc:picChg>
        <pc:picChg chg="add del mod">
          <ac:chgData name="Feetham, Fiona (Curriculum Support - Secondary)" userId="a2456b1b-a103-4fdc-b8a0-dcd50b93ffb1" providerId="ADAL" clId="{BFAEEEF2-4EAD-497F-A138-4E6D48AF87F1}" dt="2022-04-12T10:13:38.993" v="4779" actId="478"/>
          <ac:picMkLst>
            <pc:docMk/>
            <pc:sldMk cId="949889065" sldId="282"/>
            <ac:picMk id="9222" creationId="{EE84AB7C-D332-4379-94CA-8F9BDAFDDEF2}"/>
          </ac:picMkLst>
        </pc:picChg>
        <pc:picChg chg="add del mod">
          <ac:chgData name="Feetham, Fiona (Curriculum Support - Secondary)" userId="a2456b1b-a103-4fdc-b8a0-dcd50b93ffb1" providerId="ADAL" clId="{BFAEEEF2-4EAD-497F-A138-4E6D48AF87F1}" dt="2022-04-12T10:07:50.940" v="4766" actId="478"/>
          <ac:picMkLst>
            <pc:docMk/>
            <pc:sldMk cId="949889065" sldId="282"/>
            <ac:picMk id="9224" creationId="{77A69A36-D548-40BE-A246-D8700D5252D7}"/>
          </ac:picMkLst>
        </pc:picChg>
        <pc:picChg chg="add del mod">
          <ac:chgData name="Feetham, Fiona (Curriculum Support - Secondary)" userId="a2456b1b-a103-4fdc-b8a0-dcd50b93ffb1" providerId="ADAL" clId="{BFAEEEF2-4EAD-497F-A138-4E6D48AF87F1}" dt="2022-04-12T10:07:41.630" v="4765" actId="478"/>
          <ac:picMkLst>
            <pc:docMk/>
            <pc:sldMk cId="949889065" sldId="282"/>
            <ac:picMk id="9226" creationId="{35512A62-54F4-40EE-A193-41875A0CB610}"/>
          </ac:picMkLst>
        </pc:picChg>
        <pc:picChg chg="add del mod">
          <ac:chgData name="Feetham, Fiona (Curriculum Support - Secondary)" userId="a2456b1b-a103-4fdc-b8a0-dcd50b93ffb1" providerId="ADAL" clId="{BFAEEEF2-4EAD-497F-A138-4E6D48AF87F1}" dt="2022-04-12T10:20:45.400" v="4791" actId="478"/>
          <ac:picMkLst>
            <pc:docMk/>
            <pc:sldMk cId="949889065" sldId="282"/>
            <ac:picMk id="9228" creationId="{8DCDFB97-D5F2-4EBE-A3BD-439B3D64D9AC}"/>
          </ac:picMkLst>
        </pc:picChg>
        <pc:picChg chg="add del mod">
          <ac:chgData name="Feetham, Fiona (Curriculum Support - Secondary)" userId="a2456b1b-a103-4fdc-b8a0-dcd50b93ffb1" providerId="ADAL" clId="{BFAEEEF2-4EAD-497F-A138-4E6D48AF87F1}" dt="2022-04-12T10:21:11.521" v="4799" actId="478"/>
          <ac:picMkLst>
            <pc:docMk/>
            <pc:sldMk cId="949889065" sldId="282"/>
            <ac:picMk id="9230" creationId="{06F130D0-EB0F-47CC-A847-85A58A1B601B}"/>
          </ac:picMkLst>
        </pc:picChg>
        <pc:picChg chg="add mod">
          <ac:chgData name="Feetham, Fiona (Curriculum Support - Secondary)" userId="a2456b1b-a103-4fdc-b8a0-dcd50b93ffb1" providerId="ADAL" clId="{BFAEEEF2-4EAD-497F-A138-4E6D48AF87F1}" dt="2022-04-12T13:24:24.840" v="7444" actId="14100"/>
          <ac:picMkLst>
            <pc:docMk/>
            <pc:sldMk cId="949889065" sldId="282"/>
            <ac:picMk id="9232" creationId="{F0569C28-B4C2-426D-8528-003D4EB50315}"/>
          </ac:picMkLst>
        </pc:picChg>
        <pc:picChg chg="add mod">
          <ac:chgData name="Feetham, Fiona (Curriculum Support - Secondary)" userId="a2456b1b-a103-4fdc-b8a0-dcd50b93ffb1" providerId="ADAL" clId="{BFAEEEF2-4EAD-497F-A138-4E6D48AF87F1}" dt="2022-04-12T13:22:46.380" v="7432" actId="1076"/>
          <ac:picMkLst>
            <pc:docMk/>
            <pc:sldMk cId="949889065" sldId="282"/>
            <ac:picMk id="9234" creationId="{E048C3BF-65A6-4791-A32B-2A0CC5DE2BF4}"/>
          </ac:picMkLst>
        </pc:picChg>
      </pc:sldChg>
      <pc:sldChg chg="modSp mod modAnim">
        <pc:chgData name="Feetham, Fiona (Curriculum Support - Secondary)" userId="a2456b1b-a103-4fdc-b8a0-dcd50b93ffb1" providerId="ADAL" clId="{BFAEEEF2-4EAD-497F-A138-4E6D48AF87F1}" dt="2022-04-12T23:04:40.051" v="8325"/>
        <pc:sldMkLst>
          <pc:docMk/>
          <pc:sldMk cId="2267462658" sldId="283"/>
        </pc:sldMkLst>
        <pc:picChg chg="mod">
          <ac:chgData name="Feetham, Fiona (Curriculum Support - Secondary)" userId="a2456b1b-a103-4fdc-b8a0-dcd50b93ffb1" providerId="ADAL" clId="{BFAEEEF2-4EAD-497F-A138-4E6D48AF87F1}" dt="2022-04-12T23:04:38.077" v="8324" actId="1076"/>
          <ac:picMkLst>
            <pc:docMk/>
            <pc:sldMk cId="2267462658" sldId="283"/>
            <ac:picMk id="2" creationId="{040E352F-4DF9-4A6D-BB62-B24CD45FE5C1}"/>
          </ac:picMkLst>
        </pc:picChg>
      </pc:sldChg>
      <pc:sldChg chg="addSp modSp mod modAnim">
        <pc:chgData name="Feetham, Fiona (Curriculum Support - Secondary)" userId="a2456b1b-a103-4fdc-b8a0-dcd50b93ffb1" providerId="ADAL" clId="{BFAEEEF2-4EAD-497F-A138-4E6D48AF87F1}" dt="2022-04-12T23:13:19.409" v="8330" actId="1076"/>
        <pc:sldMkLst>
          <pc:docMk/>
          <pc:sldMk cId="4260628335" sldId="286"/>
        </pc:sldMkLst>
        <pc:spChg chg="mod">
          <ac:chgData name="Feetham, Fiona (Curriculum Support - Secondary)" userId="a2456b1b-a103-4fdc-b8a0-dcd50b93ffb1" providerId="ADAL" clId="{BFAEEEF2-4EAD-497F-A138-4E6D48AF87F1}" dt="2022-04-12T01:32:46.869" v="246" actId="20577"/>
          <ac:spMkLst>
            <pc:docMk/>
            <pc:sldMk cId="4260628335" sldId="286"/>
            <ac:spMk id="3" creationId="{AB9BDBB3-B0CB-4293-95C9-DF9D3FA6EE67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2T07:47:08.837" v="2800"/>
          <ac:spMkLst>
            <pc:docMk/>
            <pc:sldMk cId="4260628335" sldId="286"/>
            <ac:spMk id="5" creationId="{EF508080-0D87-4F0B-8BED-CE625B52C512}"/>
          </ac:spMkLst>
        </pc:spChg>
        <pc:picChg chg="mod">
          <ac:chgData name="Feetham, Fiona (Curriculum Support - Secondary)" userId="a2456b1b-a103-4fdc-b8a0-dcd50b93ffb1" providerId="ADAL" clId="{BFAEEEF2-4EAD-497F-A138-4E6D48AF87F1}" dt="2022-04-12T23:13:19.409" v="8330" actId="1076"/>
          <ac:picMkLst>
            <pc:docMk/>
            <pc:sldMk cId="4260628335" sldId="286"/>
            <ac:picMk id="4" creationId="{579F2F1D-636A-4B37-8CDC-212629F08943}"/>
          </ac:picMkLst>
        </pc:picChg>
      </pc:sldChg>
      <pc:sldChg chg="addSp delSp modSp mod delAnim modAnim addCm">
        <pc:chgData name="Feetham, Fiona (Curriculum Support - Secondary)" userId="a2456b1b-a103-4fdc-b8a0-dcd50b93ffb1" providerId="ADAL" clId="{BFAEEEF2-4EAD-497F-A138-4E6D48AF87F1}" dt="2022-04-13T07:41:44.819" v="8523" actId="1589"/>
        <pc:sldMkLst>
          <pc:docMk/>
          <pc:sldMk cId="2208171692" sldId="287"/>
        </pc:sldMkLst>
        <pc:spChg chg="del">
          <ac:chgData name="Feetham, Fiona (Curriculum Support - Secondary)" userId="a2456b1b-a103-4fdc-b8a0-dcd50b93ffb1" providerId="ADAL" clId="{BFAEEEF2-4EAD-497F-A138-4E6D48AF87F1}" dt="2022-04-12T03:41:03.162" v="379" actId="478"/>
          <ac:spMkLst>
            <pc:docMk/>
            <pc:sldMk cId="2208171692" sldId="287"/>
            <ac:spMk id="2" creationId="{D04B11CB-A4AA-4BB3-AE5A-874E462C0F69}"/>
          </ac:spMkLst>
        </pc:spChg>
        <pc:spChg chg="del mod">
          <ac:chgData name="Feetham, Fiona (Curriculum Support - Secondary)" userId="a2456b1b-a103-4fdc-b8a0-dcd50b93ffb1" providerId="ADAL" clId="{BFAEEEF2-4EAD-497F-A138-4E6D48AF87F1}" dt="2022-04-12T03:41:21.532" v="381" actId="478"/>
          <ac:spMkLst>
            <pc:docMk/>
            <pc:sldMk cId="2208171692" sldId="287"/>
            <ac:spMk id="3" creationId="{AB9BDBB3-B0CB-4293-95C9-DF9D3FA6EE67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3T07:40:58.074" v="8521" actId="20577"/>
          <ac:spMkLst>
            <pc:docMk/>
            <pc:sldMk cId="2208171692" sldId="287"/>
            <ac:spMk id="6" creationId="{990FEF59-D0A8-48F8-9064-DE8934DF1F0A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2T05:55:25.350" v="985"/>
          <ac:spMkLst>
            <pc:docMk/>
            <pc:sldMk cId="2208171692" sldId="287"/>
            <ac:spMk id="7" creationId="{0C02BAEC-0875-4CBD-A455-AF4F0B543B0C}"/>
          </ac:spMkLst>
        </pc:spChg>
        <pc:graphicFrameChg chg="add mod modGraphic">
          <ac:chgData name="Feetham, Fiona (Curriculum Support - Secondary)" userId="a2456b1b-a103-4fdc-b8a0-dcd50b93ffb1" providerId="ADAL" clId="{BFAEEEF2-4EAD-497F-A138-4E6D48AF87F1}" dt="2022-04-13T02:10:33.819" v="8496" actId="20577"/>
          <ac:graphicFrameMkLst>
            <pc:docMk/>
            <pc:sldMk cId="2208171692" sldId="287"/>
            <ac:graphicFrameMk id="5" creationId="{C5C97D6A-7C80-4C23-B48C-8D7564F8009C}"/>
          </ac:graphicFrameMkLst>
        </pc:graphicFrameChg>
        <pc:picChg chg="del mod">
          <ac:chgData name="Feetham, Fiona (Curriculum Support - Secondary)" userId="a2456b1b-a103-4fdc-b8a0-dcd50b93ffb1" providerId="ADAL" clId="{BFAEEEF2-4EAD-497F-A138-4E6D48AF87F1}" dt="2022-04-13T02:11:10.808" v="8498" actId="478"/>
          <ac:picMkLst>
            <pc:docMk/>
            <pc:sldMk cId="2208171692" sldId="287"/>
            <ac:picMk id="2" creationId="{19EE594C-59F2-4380-A0DF-F5D9940814DA}"/>
          </ac:picMkLst>
        </pc:picChg>
        <pc:picChg chg="mod">
          <ac:chgData name="Feetham, Fiona (Curriculum Support - Secondary)" userId="a2456b1b-a103-4fdc-b8a0-dcd50b93ffb1" providerId="ADAL" clId="{BFAEEEF2-4EAD-497F-A138-4E6D48AF87F1}" dt="2022-04-13T02:12:22.895" v="8499" actId="1076"/>
          <ac:picMkLst>
            <pc:docMk/>
            <pc:sldMk cId="2208171692" sldId="287"/>
            <ac:picMk id="3" creationId="{1F508C70-2663-44FA-84C2-681C57D8387E}"/>
          </ac:picMkLst>
        </pc:picChg>
      </pc:sldChg>
      <pc:sldChg chg="addSp modSp mod modAnim addCm delCm modCm modNotesTx">
        <pc:chgData name="Feetham, Fiona (Curriculum Support - Secondary)" userId="a2456b1b-a103-4fdc-b8a0-dcd50b93ffb1" providerId="ADAL" clId="{BFAEEEF2-4EAD-497F-A138-4E6D48AF87F1}" dt="2022-04-13T07:40:02.026" v="8510" actId="1592"/>
        <pc:sldMkLst>
          <pc:docMk/>
          <pc:sldMk cId="4099865084" sldId="288"/>
        </pc:sldMkLst>
        <pc:spChg chg="mod">
          <ac:chgData name="Feetham, Fiona (Curriculum Support - Secondary)" userId="a2456b1b-a103-4fdc-b8a0-dcd50b93ffb1" providerId="ADAL" clId="{BFAEEEF2-4EAD-497F-A138-4E6D48AF87F1}" dt="2022-04-11T09:25:50.871" v="28" actId="1076"/>
          <ac:spMkLst>
            <pc:docMk/>
            <pc:sldMk cId="4099865084" sldId="288"/>
            <ac:spMk id="2" creationId="{D04B11CB-A4AA-4BB3-AE5A-874E462C0F69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2T07:47:19.109" v="2802"/>
          <ac:spMkLst>
            <pc:docMk/>
            <pc:sldMk cId="4099865084" sldId="288"/>
            <ac:spMk id="5" creationId="{94DC9D5C-DE89-4938-A774-33AF1AFB51CA}"/>
          </ac:spMkLst>
        </pc:spChg>
        <pc:spChg chg="mod">
          <ac:chgData name="Feetham, Fiona (Curriculum Support - Secondary)" userId="a2456b1b-a103-4fdc-b8a0-dcd50b93ffb1" providerId="ADAL" clId="{BFAEEEF2-4EAD-497F-A138-4E6D48AF87F1}" dt="2022-04-11T09:28:53.548" v="143" actId="20577"/>
          <ac:spMkLst>
            <pc:docMk/>
            <pc:sldMk cId="4099865084" sldId="288"/>
            <ac:spMk id="9" creationId="{1EA97085-3AF2-4A5F-A537-08C7F27FDE3B}"/>
          </ac:spMkLst>
        </pc:spChg>
        <pc:picChg chg="mod">
          <ac:chgData name="Feetham, Fiona (Curriculum Support - Secondary)" userId="a2456b1b-a103-4fdc-b8a0-dcd50b93ffb1" providerId="ADAL" clId="{BFAEEEF2-4EAD-497F-A138-4E6D48AF87F1}" dt="2022-04-12T23:13:08.202" v="8328" actId="1076"/>
          <ac:picMkLst>
            <pc:docMk/>
            <pc:sldMk cId="4099865084" sldId="288"/>
            <ac:picMk id="3" creationId="{6AAE2EA2-B185-4F3E-81B5-FB0B51252A29}"/>
          </ac:picMkLst>
        </pc:picChg>
      </pc:sldChg>
      <pc:sldChg chg="addSp modSp del mod">
        <pc:chgData name="Feetham, Fiona (Curriculum Support - Secondary)" userId="a2456b1b-a103-4fdc-b8a0-dcd50b93ffb1" providerId="ADAL" clId="{BFAEEEF2-4EAD-497F-A138-4E6D48AF87F1}" dt="2022-04-12T10:28:58.941" v="5042" actId="47"/>
        <pc:sldMkLst>
          <pc:docMk/>
          <pc:sldMk cId="3899296163" sldId="290"/>
        </pc:sldMkLst>
        <pc:spChg chg="mod">
          <ac:chgData name="Feetham, Fiona (Curriculum Support - Secondary)" userId="a2456b1b-a103-4fdc-b8a0-dcd50b93ffb1" providerId="ADAL" clId="{BFAEEEF2-4EAD-497F-A138-4E6D48AF87F1}" dt="2022-04-12T08:25:43.434" v="3454" actId="20577"/>
          <ac:spMkLst>
            <pc:docMk/>
            <pc:sldMk cId="3899296163" sldId="290"/>
            <ac:spMk id="2" creationId="{D04B11CB-A4AA-4BB3-AE5A-874E462C0F69}"/>
          </ac:spMkLst>
        </pc:spChg>
        <pc:spChg chg="mod">
          <ac:chgData name="Feetham, Fiona (Curriculum Support - Secondary)" userId="a2456b1b-a103-4fdc-b8a0-dcd50b93ffb1" providerId="ADAL" clId="{BFAEEEF2-4EAD-497F-A138-4E6D48AF87F1}" dt="2022-04-12T08:27:09.105" v="3641" actId="20577"/>
          <ac:spMkLst>
            <pc:docMk/>
            <pc:sldMk cId="3899296163" sldId="290"/>
            <ac:spMk id="3" creationId="{AB9BDBB3-B0CB-4293-95C9-DF9D3FA6EE67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2T07:46:22.665" v="2797"/>
          <ac:spMkLst>
            <pc:docMk/>
            <pc:sldMk cId="3899296163" sldId="290"/>
            <ac:spMk id="5" creationId="{40FE4847-5010-4F4D-81A4-A2D42476D3E0}"/>
          </ac:spMkLst>
        </pc:spChg>
      </pc:sldChg>
      <pc:sldChg chg="addSp modSp del">
        <pc:chgData name="Feetham, Fiona (Curriculum Support - Secondary)" userId="a2456b1b-a103-4fdc-b8a0-dcd50b93ffb1" providerId="ADAL" clId="{BFAEEEF2-4EAD-497F-A138-4E6D48AF87F1}" dt="2022-04-12T12:02:54.953" v="7079" actId="47"/>
        <pc:sldMkLst>
          <pc:docMk/>
          <pc:sldMk cId="2218482195" sldId="291"/>
        </pc:sldMkLst>
        <pc:spChg chg="add mod">
          <ac:chgData name="Feetham, Fiona (Curriculum Support - Secondary)" userId="a2456b1b-a103-4fdc-b8a0-dcd50b93ffb1" providerId="ADAL" clId="{BFAEEEF2-4EAD-497F-A138-4E6D48AF87F1}" dt="2022-04-12T07:46:28.637" v="2798"/>
          <ac:spMkLst>
            <pc:docMk/>
            <pc:sldMk cId="2218482195" sldId="291"/>
            <ac:spMk id="5" creationId="{BBA9A17A-DCE4-4983-9ABD-DEB210FB63D0}"/>
          </ac:spMkLst>
        </pc:spChg>
      </pc:sldChg>
      <pc:sldChg chg="del">
        <pc:chgData name="Feetham, Fiona (Curriculum Support - Secondary)" userId="a2456b1b-a103-4fdc-b8a0-dcd50b93ffb1" providerId="ADAL" clId="{BFAEEEF2-4EAD-497F-A138-4E6D48AF87F1}" dt="2022-04-12T03:35:38.407" v="345" actId="47"/>
        <pc:sldMkLst>
          <pc:docMk/>
          <pc:sldMk cId="2519498003" sldId="296"/>
        </pc:sldMkLst>
      </pc:sldChg>
      <pc:sldChg chg="addSp modSp new mod modAnim addCm modCm">
        <pc:chgData name="Feetham, Fiona (Curriculum Support - Secondary)" userId="a2456b1b-a103-4fdc-b8a0-dcd50b93ffb1" providerId="ADAL" clId="{BFAEEEF2-4EAD-497F-A138-4E6D48AF87F1}" dt="2022-04-12T23:13:14.194" v="8329" actId="1076"/>
        <pc:sldMkLst>
          <pc:docMk/>
          <pc:sldMk cId="2467852466" sldId="298"/>
        </pc:sldMkLst>
        <pc:spChg chg="mod">
          <ac:chgData name="Feetham, Fiona (Curriculum Support - Secondary)" userId="a2456b1b-a103-4fdc-b8a0-dcd50b93ffb1" providerId="ADAL" clId="{BFAEEEF2-4EAD-497F-A138-4E6D48AF87F1}" dt="2022-04-11T09:24:59.666" v="21" actId="20577"/>
          <ac:spMkLst>
            <pc:docMk/>
            <pc:sldMk cId="2467852466" sldId="298"/>
            <ac:spMk id="2" creationId="{C2E8F375-253D-4B59-B113-A808E936F68B}"/>
          </ac:spMkLst>
        </pc:spChg>
        <pc:spChg chg="mod">
          <ac:chgData name="Feetham, Fiona (Curriculum Support - Secondary)" userId="a2456b1b-a103-4fdc-b8a0-dcd50b93ffb1" providerId="ADAL" clId="{BFAEEEF2-4EAD-497F-A138-4E6D48AF87F1}" dt="2022-04-11T09:31:38.449" v="200" actId="313"/>
          <ac:spMkLst>
            <pc:docMk/>
            <pc:sldMk cId="2467852466" sldId="298"/>
            <ac:spMk id="3" creationId="{B26942D4-22D4-46EF-88FE-12E81B89641A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2T07:47:14.858" v="2801"/>
          <ac:spMkLst>
            <pc:docMk/>
            <pc:sldMk cId="2467852466" sldId="298"/>
            <ac:spMk id="4" creationId="{CAAFC673-FE5C-4589-9EFA-932BD28ECE2F}"/>
          </ac:spMkLst>
        </pc:spChg>
        <pc:picChg chg="mod">
          <ac:chgData name="Feetham, Fiona (Curriculum Support - Secondary)" userId="a2456b1b-a103-4fdc-b8a0-dcd50b93ffb1" providerId="ADAL" clId="{BFAEEEF2-4EAD-497F-A138-4E6D48AF87F1}" dt="2022-04-12T23:13:14.194" v="8329" actId="1076"/>
          <ac:picMkLst>
            <pc:docMk/>
            <pc:sldMk cId="2467852466" sldId="298"/>
            <ac:picMk id="5" creationId="{DD084766-556A-42ED-9519-36EF13A28E32}"/>
          </ac:picMkLst>
        </pc:picChg>
      </pc:sldChg>
      <pc:sldChg chg="delSp modSp add mod delAnim modAnim modNotesTx">
        <pc:chgData name="Feetham, Fiona (Curriculum Support - Secondary)" userId="a2456b1b-a103-4fdc-b8a0-dcd50b93ffb1" providerId="ADAL" clId="{BFAEEEF2-4EAD-497F-A138-4E6D48AF87F1}" dt="2022-04-12T22:04:00.446" v="7725"/>
        <pc:sldMkLst>
          <pc:docMk/>
          <pc:sldMk cId="1486620023" sldId="299"/>
        </pc:sldMkLst>
        <pc:spChg chg="mod">
          <ac:chgData name="Feetham, Fiona (Curriculum Support - Secondary)" userId="a2456b1b-a103-4fdc-b8a0-dcd50b93ffb1" providerId="ADAL" clId="{BFAEEEF2-4EAD-497F-A138-4E6D48AF87F1}" dt="2022-04-12T07:08:59.293" v="2144" actId="1076"/>
          <ac:spMkLst>
            <pc:docMk/>
            <pc:sldMk cId="1486620023" sldId="299"/>
            <ac:spMk id="2" creationId="{D04B11CB-A4AA-4BB3-AE5A-874E462C0F69}"/>
          </ac:spMkLst>
        </pc:spChg>
        <pc:graphicFrameChg chg="mod modGraphic">
          <ac:chgData name="Feetham, Fiona (Curriculum Support - Secondary)" userId="a2456b1b-a103-4fdc-b8a0-dcd50b93ffb1" providerId="ADAL" clId="{BFAEEEF2-4EAD-497F-A138-4E6D48AF87F1}" dt="2022-04-12T22:00:13.391" v="7629" actId="20577"/>
          <ac:graphicFrameMkLst>
            <pc:docMk/>
            <pc:sldMk cId="1486620023" sldId="299"/>
            <ac:graphicFrameMk id="9" creationId="{0546A6A4-A7AD-4A56-8609-F7859FBFA455}"/>
          </ac:graphicFrameMkLst>
        </pc:graphicFrameChg>
        <pc:picChg chg="mod">
          <ac:chgData name="Feetham, Fiona (Curriculum Support - Secondary)" userId="a2456b1b-a103-4fdc-b8a0-dcd50b93ffb1" providerId="ADAL" clId="{BFAEEEF2-4EAD-497F-A138-4E6D48AF87F1}" dt="2022-04-12T22:03:57.758" v="7724" actId="1076"/>
          <ac:picMkLst>
            <pc:docMk/>
            <pc:sldMk cId="1486620023" sldId="299"/>
            <ac:picMk id="3" creationId="{5FC6E47A-F63B-47EC-B70F-F6E793BE3B48}"/>
          </ac:picMkLst>
        </pc:picChg>
        <pc:picChg chg="del">
          <ac:chgData name="Feetham, Fiona (Curriculum Support - Secondary)" userId="a2456b1b-a103-4fdc-b8a0-dcd50b93ffb1" providerId="ADAL" clId="{BFAEEEF2-4EAD-497F-A138-4E6D48AF87F1}" dt="2022-04-12T12:32:14.487" v="7130" actId="478"/>
          <ac:picMkLst>
            <pc:docMk/>
            <pc:sldMk cId="1486620023" sldId="299"/>
            <ac:picMk id="8" creationId="{193E4BBD-8BF9-43DE-A6DB-AB32E58398ED}"/>
          </ac:picMkLst>
        </pc:picChg>
      </pc:sldChg>
      <pc:sldChg chg="modSp add del mod">
        <pc:chgData name="Feetham, Fiona (Curriculum Support - Secondary)" userId="a2456b1b-a103-4fdc-b8a0-dcd50b93ffb1" providerId="ADAL" clId="{BFAEEEF2-4EAD-497F-A138-4E6D48AF87F1}" dt="2022-04-12T07:09:27.557" v="2146" actId="47"/>
        <pc:sldMkLst>
          <pc:docMk/>
          <pc:sldMk cId="3507168453" sldId="300"/>
        </pc:sldMkLst>
        <pc:spChg chg="mod">
          <ac:chgData name="Feetham, Fiona (Curriculum Support - Secondary)" userId="a2456b1b-a103-4fdc-b8a0-dcd50b93ffb1" providerId="ADAL" clId="{BFAEEEF2-4EAD-497F-A138-4E6D48AF87F1}" dt="2022-04-12T03:35:58.430" v="365" actId="20577"/>
          <ac:spMkLst>
            <pc:docMk/>
            <pc:sldMk cId="3507168453" sldId="300"/>
            <ac:spMk id="4" creationId="{B02C4F73-A6FC-4417-BA5C-C8DD18DDB4DC}"/>
          </ac:spMkLst>
        </pc:spChg>
        <pc:graphicFrameChg chg="mod modGraphic">
          <ac:chgData name="Feetham, Fiona (Curriculum Support - Secondary)" userId="a2456b1b-a103-4fdc-b8a0-dcd50b93ffb1" providerId="ADAL" clId="{BFAEEEF2-4EAD-497F-A138-4E6D48AF87F1}" dt="2022-04-12T07:07:36.918" v="2141" actId="2161"/>
          <ac:graphicFrameMkLst>
            <pc:docMk/>
            <pc:sldMk cId="3507168453" sldId="300"/>
            <ac:graphicFrameMk id="5" creationId="{2B7731C8-7102-4F53-B00E-1D5F561598F8}"/>
          </ac:graphicFrameMkLst>
        </pc:graphicFrameChg>
      </pc:sldChg>
      <pc:sldChg chg="add del">
        <pc:chgData name="Feetham, Fiona (Curriculum Support - Secondary)" userId="a2456b1b-a103-4fdc-b8a0-dcd50b93ffb1" providerId="ADAL" clId="{BFAEEEF2-4EAD-497F-A138-4E6D48AF87F1}" dt="2022-04-12T03:55:42.031" v="432" actId="47"/>
        <pc:sldMkLst>
          <pc:docMk/>
          <pc:sldMk cId="339084325" sldId="301"/>
        </pc:sldMkLst>
      </pc:sldChg>
      <pc:sldChg chg="addSp modSp add del">
        <pc:chgData name="Feetham, Fiona (Curriculum Support - Secondary)" userId="a2456b1b-a103-4fdc-b8a0-dcd50b93ffb1" providerId="ADAL" clId="{BFAEEEF2-4EAD-497F-A138-4E6D48AF87F1}" dt="2022-04-12T06:10:35.001" v="1565" actId="47"/>
        <pc:sldMkLst>
          <pc:docMk/>
          <pc:sldMk cId="1744634346" sldId="301"/>
        </pc:sldMkLst>
        <pc:spChg chg="add mod">
          <ac:chgData name="Feetham, Fiona (Curriculum Support - Secondary)" userId="a2456b1b-a103-4fdc-b8a0-dcd50b93ffb1" providerId="ADAL" clId="{BFAEEEF2-4EAD-497F-A138-4E6D48AF87F1}" dt="2022-04-12T06:08:30.086" v="1544" actId="1076"/>
          <ac:spMkLst>
            <pc:docMk/>
            <pc:sldMk cId="1744634346" sldId="301"/>
            <ac:spMk id="13" creationId="{4B36BE7B-04FF-4C70-8C54-5D364968C0D6}"/>
          </ac:spMkLst>
        </pc:spChg>
        <pc:picChg chg="add mod">
          <ac:chgData name="Feetham, Fiona (Curriculum Support - Secondary)" userId="a2456b1b-a103-4fdc-b8a0-dcd50b93ffb1" providerId="ADAL" clId="{BFAEEEF2-4EAD-497F-A138-4E6D48AF87F1}" dt="2022-04-12T06:09:53.126" v="1549"/>
          <ac:picMkLst>
            <pc:docMk/>
            <pc:sldMk cId="1744634346" sldId="301"/>
            <ac:picMk id="14" creationId="{4974FE2A-2A70-41EC-A2D2-6091509E781C}"/>
          </ac:picMkLst>
        </pc:picChg>
      </pc:sldChg>
      <pc:sldChg chg="addSp delSp modSp add del mod addCm modCm">
        <pc:chgData name="Feetham, Fiona (Curriculum Support - Secondary)" userId="a2456b1b-a103-4fdc-b8a0-dcd50b93ffb1" providerId="ADAL" clId="{BFAEEEF2-4EAD-497F-A138-4E6D48AF87F1}" dt="2022-04-12T06:27:59.730" v="1809" actId="47"/>
        <pc:sldMkLst>
          <pc:docMk/>
          <pc:sldMk cId="1082162528" sldId="302"/>
        </pc:sldMkLst>
        <pc:spChg chg="del mod">
          <ac:chgData name="Feetham, Fiona (Curriculum Support - Secondary)" userId="a2456b1b-a103-4fdc-b8a0-dcd50b93ffb1" providerId="ADAL" clId="{BFAEEEF2-4EAD-497F-A138-4E6D48AF87F1}" dt="2022-04-12T06:13:32.663" v="1577" actId="21"/>
          <ac:spMkLst>
            <pc:docMk/>
            <pc:sldMk cId="1082162528" sldId="302"/>
            <ac:spMk id="2" creationId="{DBF928C4-4245-4A18-87E9-ACD95900C5D1}"/>
          </ac:spMkLst>
        </pc:spChg>
        <pc:spChg chg="add del mod">
          <ac:chgData name="Feetham, Fiona (Curriculum Support - Secondary)" userId="a2456b1b-a103-4fdc-b8a0-dcd50b93ffb1" providerId="ADAL" clId="{BFAEEEF2-4EAD-497F-A138-4E6D48AF87F1}" dt="2022-04-12T05:40:54.902" v="633" actId="478"/>
          <ac:spMkLst>
            <pc:docMk/>
            <pc:sldMk cId="1082162528" sldId="302"/>
            <ac:spMk id="5" creationId="{1BA93A03-D5B5-4690-ABB8-428927DC3129}"/>
          </ac:spMkLst>
        </pc:spChg>
        <pc:spChg chg="mod">
          <ac:chgData name="Feetham, Fiona (Curriculum Support - Secondary)" userId="a2456b1b-a103-4fdc-b8a0-dcd50b93ffb1" providerId="ADAL" clId="{BFAEEEF2-4EAD-497F-A138-4E6D48AF87F1}" dt="2022-04-12T05:46:44.881" v="660" actId="20577"/>
          <ac:spMkLst>
            <pc:docMk/>
            <pc:sldMk cId="1082162528" sldId="302"/>
            <ac:spMk id="6" creationId="{AF5A05E4-16EE-4EB5-9E3D-A6D1D66B6A37}"/>
          </ac:spMkLst>
        </pc:spChg>
        <pc:spChg chg="del">
          <ac:chgData name="Feetham, Fiona (Curriculum Support - Secondary)" userId="a2456b1b-a103-4fdc-b8a0-dcd50b93ffb1" providerId="ADAL" clId="{BFAEEEF2-4EAD-497F-A138-4E6D48AF87F1}" dt="2022-04-12T05:40:59.951" v="634" actId="478"/>
          <ac:spMkLst>
            <pc:docMk/>
            <pc:sldMk cId="1082162528" sldId="302"/>
            <ac:spMk id="7" creationId="{501A3365-0195-4AC3-B596-E6C177EDB3C9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2T05:46:15.953" v="654" actId="1076"/>
          <ac:spMkLst>
            <pc:docMk/>
            <pc:sldMk cId="1082162528" sldId="302"/>
            <ac:spMk id="11" creationId="{D1C4AE78-E85E-4BE4-B5AA-384A3740B9AB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2T06:13:32.663" v="1577" actId="21"/>
          <ac:spMkLst>
            <pc:docMk/>
            <pc:sldMk cId="1082162528" sldId="302"/>
            <ac:spMk id="12" creationId="{9EEE18B4-9C32-4887-B46C-945ECFA499D2}"/>
          </ac:spMkLst>
        </pc:spChg>
        <pc:picChg chg="del">
          <ac:chgData name="Feetham, Fiona (Curriculum Support - Secondary)" userId="a2456b1b-a103-4fdc-b8a0-dcd50b93ffb1" providerId="ADAL" clId="{BFAEEEF2-4EAD-497F-A138-4E6D48AF87F1}" dt="2022-04-12T05:37:02.365" v="629" actId="478"/>
          <ac:picMkLst>
            <pc:docMk/>
            <pc:sldMk cId="1082162528" sldId="302"/>
            <ac:picMk id="10" creationId="{51AAF911-3456-4252-96F2-D5E60337FCCC}"/>
          </ac:picMkLst>
        </pc:picChg>
        <pc:picChg chg="add mod">
          <ac:chgData name="Feetham, Fiona (Curriculum Support - Secondary)" userId="a2456b1b-a103-4fdc-b8a0-dcd50b93ffb1" providerId="ADAL" clId="{BFAEEEF2-4EAD-497F-A138-4E6D48AF87F1}" dt="2022-04-12T05:43:46.987" v="637" actId="1076"/>
          <ac:picMkLst>
            <pc:docMk/>
            <pc:sldMk cId="1082162528" sldId="302"/>
            <ac:picMk id="1026" creationId="{6E1A0502-1F41-4A14-BB4C-046F73598768}"/>
          </ac:picMkLst>
        </pc:picChg>
      </pc:sldChg>
      <pc:sldChg chg="add del">
        <pc:chgData name="Feetham, Fiona (Curriculum Support - Secondary)" userId="a2456b1b-a103-4fdc-b8a0-dcd50b93ffb1" providerId="ADAL" clId="{BFAEEEF2-4EAD-497F-A138-4E6D48AF87F1}" dt="2022-04-12T03:55:43.727" v="433" actId="47"/>
        <pc:sldMkLst>
          <pc:docMk/>
          <pc:sldMk cId="2169242783" sldId="302"/>
        </pc:sldMkLst>
      </pc:sldChg>
      <pc:sldChg chg="delSp modSp add del mod">
        <pc:chgData name="Feetham, Fiona (Curriculum Support - Secondary)" userId="a2456b1b-a103-4fdc-b8a0-dcd50b93ffb1" providerId="ADAL" clId="{BFAEEEF2-4EAD-497F-A138-4E6D48AF87F1}" dt="2022-04-12T06:36:05.993" v="1862" actId="47"/>
        <pc:sldMkLst>
          <pc:docMk/>
          <pc:sldMk cId="888073311" sldId="303"/>
        </pc:sldMkLst>
        <pc:graphicFrameChg chg="del mod modGraphic">
          <ac:chgData name="Feetham, Fiona (Curriculum Support - Secondary)" userId="a2456b1b-a103-4fdc-b8a0-dcd50b93ffb1" providerId="ADAL" clId="{BFAEEEF2-4EAD-497F-A138-4E6D48AF87F1}" dt="2022-04-12T06:33:53.455" v="1853" actId="21"/>
          <ac:graphicFrameMkLst>
            <pc:docMk/>
            <pc:sldMk cId="888073311" sldId="303"/>
            <ac:graphicFrameMk id="4" creationId="{5B138FF0-3AC1-41E4-9192-0CCAA9486342}"/>
          </ac:graphicFrameMkLst>
        </pc:graphicFrameChg>
      </pc:sldChg>
      <pc:sldChg chg="delSp modSp add del mod ord">
        <pc:chgData name="Feetham, Fiona (Curriculum Support - Secondary)" userId="a2456b1b-a103-4fdc-b8a0-dcd50b93ffb1" providerId="ADAL" clId="{BFAEEEF2-4EAD-497F-A138-4E6D48AF87F1}" dt="2022-04-12T06:29:05.793" v="1826" actId="47"/>
        <pc:sldMkLst>
          <pc:docMk/>
          <pc:sldMk cId="1543536592" sldId="304"/>
        </pc:sldMkLst>
        <pc:spChg chg="del mod">
          <ac:chgData name="Feetham, Fiona (Curriculum Support - Secondary)" userId="a2456b1b-a103-4fdc-b8a0-dcd50b93ffb1" providerId="ADAL" clId="{BFAEEEF2-4EAD-497F-A138-4E6D48AF87F1}" dt="2022-04-12T05:19:56.996" v="457" actId="478"/>
          <ac:spMkLst>
            <pc:docMk/>
            <pc:sldMk cId="1543536592" sldId="304"/>
            <ac:spMk id="11" creationId="{54DAABE9-CD3A-644D-A05B-5C5B6799C143}"/>
          </ac:spMkLst>
        </pc:spChg>
        <pc:picChg chg="del">
          <ac:chgData name="Feetham, Fiona (Curriculum Support - Secondary)" userId="a2456b1b-a103-4fdc-b8a0-dcd50b93ffb1" providerId="ADAL" clId="{BFAEEEF2-4EAD-497F-A138-4E6D48AF87F1}" dt="2022-04-12T05:19:51.878" v="454" actId="478"/>
          <ac:picMkLst>
            <pc:docMk/>
            <pc:sldMk cId="1543536592" sldId="304"/>
            <ac:picMk id="1026" creationId="{EA4DF8D4-B294-49F0-8A1D-9C0FF0241039}"/>
          </ac:picMkLst>
        </pc:picChg>
      </pc:sldChg>
      <pc:sldChg chg="add del">
        <pc:chgData name="Feetham, Fiona (Curriculum Support - Secondary)" userId="a2456b1b-a103-4fdc-b8a0-dcd50b93ffb1" providerId="ADAL" clId="{BFAEEEF2-4EAD-497F-A138-4E6D48AF87F1}" dt="2022-04-12T06:37:40.873" v="1882" actId="47"/>
        <pc:sldMkLst>
          <pc:docMk/>
          <pc:sldMk cId="1243472473" sldId="305"/>
        </pc:sldMkLst>
      </pc:sldChg>
      <pc:sldChg chg="add del">
        <pc:chgData name="Feetham, Fiona (Curriculum Support - Secondary)" userId="a2456b1b-a103-4fdc-b8a0-dcd50b93ffb1" providerId="ADAL" clId="{BFAEEEF2-4EAD-497F-A138-4E6D48AF87F1}" dt="2022-04-12T07:16:45.966" v="2460" actId="47"/>
        <pc:sldMkLst>
          <pc:docMk/>
          <pc:sldMk cId="1602350982" sldId="306"/>
        </pc:sldMkLst>
      </pc:sldChg>
      <pc:sldChg chg="addSp delSp modSp add del mod ord">
        <pc:chgData name="Feetham, Fiona (Curriculum Support - Secondary)" userId="a2456b1b-a103-4fdc-b8a0-dcd50b93ffb1" providerId="ADAL" clId="{BFAEEEF2-4EAD-497F-A138-4E6D48AF87F1}" dt="2022-04-12T07:44:15.955" v="2761" actId="47"/>
        <pc:sldMkLst>
          <pc:docMk/>
          <pc:sldMk cId="1548643590" sldId="307"/>
        </pc:sldMkLst>
        <pc:spChg chg="del mod">
          <ac:chgData name="Feetham, Fiona (Curriculum Support - Secondary)" userId="a2456b1b-a103-4fdc-b8a0-dcd50b93ffb1" providerId="ADAL" clId="{BFAEEEF2-4EAD-497F-A138-4E6D48AF87F1}" dt="2022-04-12T06:30:28.371" v="1842" actId="478"/>
          <ac:spMkLst>
            <pc:docMk/>
            <pc:sldMk cId="1548643590" sldId="307"/>
            <ac:spMk id="2" creationId="{584483CA-E5D6-4200-97E1-DF2A4223316E}"/>
          </ac:spMkLst>
        </pc:spChg>
        <pc:spChg chg="mod">
          <ac:chgData name="Feetham, Fiona (Curriculum Support - Secondary)" userId="a2456b1b-a103-4fdc-b8a0-dcd50b93ffb1" providerId="ADAL" clId="{BFAEEEF2-4EAD-497F-A138-4E6D48AF87F1}" dt="2022-04-12T06:30:40.971" v="1844" actId="1076"/>
          <ac:spMkLst>
            <pc:docMk/>
            <pc:sldMk cId="1548643590" sldId="307"/>
            <ac:spMk id="3" creationId="{37647CC9-3AD2-4918-ACDE-2B38C3849120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2T06:30:22.816" v="1841" actId="255"/>
          <ac:spMkLst>
            <pc:docMk/>
            <pc:sldMk cId="1548643590" sldId="307"/>
            <ac:spMk id="5" creationId="{E028C20D-9148-450C-AA6E-02AA827F2A9C}"/>
          </ac:spMkLst>
        </pc:spChg>
        <pc:spChg chg="add del mod">
          <ac:chgData name="Feetham, Fiona (Curriculum Support - Secondary)" userId="a2456b1b-a103-4fdc-b8a0-dcd50b93ffb1" providerId="ADAL" clId="{BFAEEEF2-4EAD-497F-A138-4E6D48AF87F1}" dt="2022-04-12T06:30:31.783" v="1843" actId="478"/>
          <ac:spMkLst>
            <pc:docMk/>
            <pc:sldMk cId="1548643590" sldId="307"/>
            <ac:spMk id="7" creationId="{01067B1A-150F-48D4-8085-A1F22C57A36D}"/>
          </ac:spMkLst>
        </pc:spChg>
      </pc:sldChg>
      <pc:sldChg chg="add del ord">
        <pc:chgData name="Feetham, Fiona (Curriculum Support - Secondary)" userId="a2456b1b-a103-4fdc-b8a0-dcd50b93ffb1" providerId="ADAL" clId="{BFAEEEF2-4EAD-497F-A138-4E6D48AF87F1}" dt="2022-04-12T07:16:49.107" v="2461" actId="47"/>
        <pc:sldMkLst>
          <pc:docMk/>
          <pc:sldMk cId="1514508401" sldId="308"/>
        </pc:sldMkLst>
      </pc:sldChg>
      <pc:sldChg chg="addSp delSp modSp new del mod">
        <pc:chgData name="Feetham, Fiona (Curriculum Support - Secondary)" userId="a2456b1b-a103-4fdc-b8a0-dcd50b93ffb1" providerId="ADAL" clId="{BFAEEEF2-4EAD-497F-A138-4E6D48AF87F1}" dt="2022-04-12T07:15:32.585" v="2459" actId="47"/>
        <pc:sldMkLst>
          <pc:docMk/>
          <pc:sldMk cId="599919201" sldId="309"/>
        </pc:sldMkLst>
        <pc:spChg chg="del">
          <ac:chgData name="Feetham, Fiona (Curriculum Support - Secondary)" userId="a2456b1b-a103-4fdc-b8a0-dcd50b93ffb1" providerId="ADAL" clId="{BFAEEEF2-4EAD-497F-A138-4E6D48AF87F1}" dt="2022-04-12T06:07:27.023" v="1527"/>
          <ac:spMkLst>
            <pc:docMk/>
            <pc:sldMk cId="599919201" sldId="309"/>
            <ac:spMk id="2" creationId="{D6112CD8-AA64-4377-9967-ACCF4546187F}"/>
          </ac:spMkLst>
        </pc:spChg>
        <pc:spChg chg="mod">
          <ac:chgData name="Feetham, Fiona (Curriculum Support - Secondary)" userId="a2456b1b-a103-4fdc-b8a0-dcd50b93ffb1" providerId="ADAL" clId="{BFAEEEF2-4EAD-497F-A138-4E6D48AF87F1}" dt="2022-04-12T06:22:09.361" v="1807" actId="20577"/>
          <ac:spMkLst>
            <pc:docMk/>
            <pc:sldMk cId="599919201" sldId="309"/>
            <ac:spMk id="3" creationId="{84817818-ACAC-4305-A1BF-059B50B4227D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2T06:07:32.263" v="1537" actId="20577"/>
          <ac:spMkLst>
            <pc:docMk/>
            <pc:sldMk cId="599919201" sldId="309"/>
            <ac:spMk id="4" creationId="{970F87A1-8D5C-4D78-9970-2A187C6CD370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2T06:08:03.501" v="1541"/>
          <ac:spMkLst>
            <pc:docMk/>
            <pc:sldMk cId="599919201" sldId="309"/>
            <ac:spMk id="5" creationId="{2017ABAB-9966-4B33-8D7B-C27AB916FBD2}"/>
          </ac:spMkLst>
        </pc:spChg>
      </pc:sldChg>
      <pc:sldChg chg="add del">
        <pc:chgData name="Feetham, Fiona (Curriculum Support - Secondary)" userId="a2456b1b-a103-4fdc-b8a0-dcd50b93ffb1" providerId="ADAL" clId="{BFAEEEF2-4EAD-497F-A138-4E6D48AF87F1}" dt="2022-04-12T05:38:30.594" v="632" actId="47"/>
        <pc:sldMkLst>
          <pc:docMk/>
          <pc:sldMk cId="2982241260" sldId="309"/>
        </pc:sldMkLst>
      </pc:sldChg>
      <pc:sldChg chg="addSp delSp modSp new mod modAnim addCm modCm">
        <pc:chgData name="Feetham, Fiona (Curriculum Support - Secondary)" userId="a2456b1b-a103-4fdc-b8a0-dcd50b93ffb1" providerId="ADAL" clId="{BFAEEEF2-4EAD-497F-A138-4E6D48AF87F1}" dt="2022-04-13T07:42:43.999" v="8524" actId="1589"/>
        <pc:sldMkLst>
          <pc:docMk/>
          <pc:sldMk cId="2222845200" sldId="310"/>
        </pc:sldMkLst>
        <pc:spChg chg="mod">
          <ac:chgData name="Feetham, Fiona (Curriculum Support - Secondary)" userId="a2456b1b-a103-4fdc-b8a0-dcd50b93ffb1" providerId="ADAL" clId="{BFAEEEF2-4EAD-497F-A138-4E6D48AF87F1}" dt="2022-04-12T06:10:27.724" v="1564" actId="20577"/>
          <ac:spMkLst>
            <pc:docMk/>
            <pc:sldMk cId="2222845200" sldId="310"/>
            <ac:spMk id="2" creationId="{F620472F-B163-407D-976B-01E991653154}"/>
          </ac:spMkLst>
        </pc:spChg>
        <pc:spChg chg="del">
          <ac:chgData name="Feetham, Fiona (Curriculum Support - Secondary)" userId="a2456b1b-a103-4fdc-b8a0-dcd50b93ffb1" providerId="ADAL" clId="{BFAEEEF2-4EAD-497F-A138-4E6D48AF87F1}" dt="2022-04-12T06:09:58.039" v="1550"/>
          <ac:spMkLst>
            <pc:docMk/>
            <pc:sldMk cId="2222845200" sldId="310"/>
            <ac:spMk id="3" creationId="{317CEB76-5B04-4D91-B71A-51C09C716FDA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2T06:08:08.238" v="1542"/>
          <ac:spMkLst>
            <pc:docMk/>
            <pc:sldMk cId="2222845200" sldId="310"/>
            <ac:spMk id="4" creationId="{BB6960AE-73A9-4B09-9674-996C782F289C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2T06:14:24.528" v="1583" actId="1076"/>
          <ac:spMkLst>
            <pc:docMk/>
            <pc:sldMk cId="2222845200" sldId="310"/>
            <ac:spMk id="5" creationId="{67295C68-F111-46C0-AD24-9591C07B7D92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2T23:17:54.226" v="8357" actId="1076"/>
          <ac:spMkLst>
            <pc:docMk/>
            <pc:sldMk cId="2222845200" sldId="310"/>
            <ac:spMk id="11" creationId="{C328ECDC-0BFF-4BA8-B8C4-01820E39421F}"/>
          </ac:spMkLst>
        </pc:spChg>
        <pc:spChg chg="add del mod">
          <ac:chgData name="Feetham, Fiona (Curriculum Support - Secondary)" userId="a2456b1b-a103-4fdc-b8a0-dcd50b93ffb1" providerId="ADAL" clId="{BFAEEEF2-4EAD-497F-A138-4E6D48AF87F1}" dt="2022-04-12T06:14:15.013" v="1582" actId="478"/>
          <ac:spMkLst>
            <pc:docMk/>
            <pc:sldMk cId="2222845200" sldId="310"/>
            <ac:spMk id="11" creationId="{E9438BC6-FBF6-408F-833D-82EC695A164D}"/>
          </ac:spMkLst>
        </pc:spChg>
        <pc:picChg chg="mod">
          <ac:chgData name="Feetham, Fiona (Curriculum Support - Secondary)" userId="a2456b1b-a103-4fdc-b8a0-dcd50b93ffb1" providerId="ADAL" clId="{BFAEEEF2-4EAD-497F-A138-4E6D48AF87F1}" dt="2022-04-12T22:13:14.070" v="7894" actId="1076"/>
          <ac:picMkLst>
            <pc:docMk/>
            <pc:sldMk cId="2222845200" sldId="310"/>
            <ac:picMk id="3" creationId="{CE352275-F021-4BE7-B2E8-90D3DB04236F}"/>
          </ac:picMkLst>
        </pc:picChg>
        <pc:picChg chg="add mod">
          <ac:chgData name="Feetham, Fiona (Curriculum Support - Secondary)" userId="a2456b1b-a103-4fdc-b8a0-dcd50b93ffb1" providerId="ADAL" clId="{BFAEEEF2-4EAD-497F-A138-4E6D48AF87F1}" dt="2022-04-12T06:14:30.715" v="1584" actId="1076"/>
          <ac:picMkLst>
            <pc:docMk/>
            <pc:sldMk cId="2222845200" sldId="310"/>
            <ac:picMk id="6" creationId="{E2E03EEB-1C9E-4DA8-AED7-DD3E0A8289BA}"/>
          </ac:picMkLst>
        </pc:picChg>
        <pc:picChg chg="add mod">
          <ac:chgData name="Feetham, Fiona (Curriculum Support - Secondary)" userId="a2456b1b-a103-4fdc-b8a0-dcd50b93ffb1" providerId="ADAL" clId="{BFAEEEF2-4EAD-497F-A138-4E6D48AF87F1}" dt="2022-04-12T06:14:39.829" v="1586" actId="1076"/>
          <ac:picMkLst>
            <pc:docMk/>
            <pc:sldMk cId="2222845200" sldId="310"/>
            <ac:picMk id="7" creationId="{8B4BF0AA-E8F6-47D4-A334-D44D12A7853A}"/>
          </ac:picMkLst>
        </pc:picChg>
        <pc:picChg chg="add mod">
          <ac:chgData name="Feetham, Fiona (Curriculum Support - Secondary)" userId="a2456b1b-a103-4fdc-b8a0-dcd50b93ffb1" providerId="ADAL" clId="{BFAEEEF2-4EAD-497F-A138-4E6D48AF87F1}" dt="2022-04-12T06:14:36.499" v="1585" actId="1076"/>
          <ac:picMkLst>
            <pc:docMk/>
            <pc:sldMk cId="2222845200" sldId="310"/>
            <ac:picMk id="8" creationId="{C758F1E1-EB74-46A0-87B5-4FA7EC1A8EF0}"/>
          </ac:picMkLst>
        </pc:picChg>
        <pc:picChg chg="add del mod">
          <ac:chgData name="Feetham, Fiona (Curriculum Support - Secondary)" userId="a2456b1b-a103-4fdc-b8a0-dcd50b93ffb1" providerId="ADAL" clId="{BFAEEEF2-4EAD-497F-A138-4E6D48AF87F1}" dt="2022-04-12T06:10:01.918" v="1551" actId="478"/>
          <ac:picMkLst>
            <pc:docMk/>
            <pc:sldMk cId="2222845200" sldId="310"/>
            <ac:picMk id="9" creationId="{73C926A4-7084-4241-8F62-AA7239FCC3A6}"/>
          </ac:picMkLst>
        </pc:picChg>
        <pc:picChg chg="add del mod">
          <ac:chgData name="Feetham, Fiona (Curriculum Support - Secondary)" userId="a2456b1b-a103-4fdc-b8a0-dcd50b93ffb1" providerId="ADAL" clId="{BFAEEEF2-4EAD-497F-A138-4E6D48AF87F1}" dt="2022-04-12T06:16:41.592" v="1592" actId="478"/>
          <ac:picMkLst>
            <pc:docMk/>
            <pc:sldMk cId="2222845200" sldId="310"/>
            <ac:picMk id="12" creationId="{57F19E33-B31D-44C4-97E9-A28E26DADE55}"/>
          </ac:picMkLst>
        </pc:picChg>
        <pc:picChg chg="add mod">
          <ac:chgData name="Feetham, Fiona (Curriculum Support - Secondary)" userId="a2456b1b-a103-4fdc-b8a0-dcd50b93ffb1" providerId="ADAL" clId="{BFAEEEF2-4EAD-497F-A138-4E6D48AF87F1}" dt="2022-04-12T06:16:52.752" v="1594" actId="1076"/>
          <ac:picMkLst>
            <pc:docMk/>
            <pc:sldMk cId="2222845200" sldId="310"/>
            <ac:picMk id="13" creationId="{B078AD25-CFF4-4B68-9734-75C3B2508965}"/>
          </ac:picMkLst>
        </pc:picChg>
      </pc:sldChg>
      <pc:sldChg chg="addSp delSp modSp new mod modAnim addCm delCm modCm">
        <pc:chgData name="Feetham, Fiona (Curriculum Support - Secondary)" userId="a2456b1b-a103-4fdc-b8a0-dcd50b93ffb1" providerId="ADAL" clId="{BFAEEEF2-4EAD-497F-A138-4E6D48AF87F1}" dt="2022-04-13T07:43:19.208" v="8525" actId="1592"/>
        <pc:sldMkLst>
          <pc:docMk/>
          <pc:sldMk cId="554557627" sldId="311"/>
        </pc:sldMkLst>
        <pc:spChg chg="del">
          <ac:chgData name="Feetham, Fiona (Curriculum Support - Secondary)" userId="a2456b1b-a103-4fdc-b8a0-dcd50b93ffb1" providerId="ADAL" clId="{BFAEEEF2-4EAD-497F-A138-4E6D48AF87F1}" dt="2022-04-12T06:12:24.876" v="1572" actId="478"/>
          <ac:spMkLst>
            <pc:docMk/>
            <pc:sldMk cId="554557627" sldId="311"/>
            <ac:spMk id="2" creationId="{CBFF4375-75B5-4D05-9436-B7D84C0205A2}"/>
          </ac:spMkLst>
        </pc:spChg>
        <pc:spChg chg="add del mod">
          <ac:chgData name="Feetham, Fiona (Curriculum Support - Secondary)" userId="a2456b1b-a103-4fdc-b8a0-dcd50b93ffb1" providerId="ADAL" clId="{BFAEEEF2-4EAD-497F-A138-4E6D48AF87F1}" dt="2022-04-12T06:31:39.130" v="1847" actId="21"/>
          <ac:spMkLst>
            <pc:docMk/>
            <pc:sldMk cId="554557627" sldId="311"/>
            <ac:spMk id="3" creationId="{C185C89A-0520-4B08-A63F-9FACCE9E7E3A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2T12:42:29.928" v="7389" actId="5793"/>
          <ac:spMkLst>
            <pc:docMk/>
            <pc:sldMk cId="554557627" sldId="311"/>
            <ac:spMk id="4" creationId="{95B2E6EF-0C30-4EE3-85EA-0F902CA4A616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2T09:07:04.734" v="4136" actId="1076"/>
          <ac:spMkLst>
            <pc:docMk/>
            <pc:sldMk cId="554557627" sldId="311"/>
            <ac:spMk id="6" creationId="{19DA96FF-CAFE-457B-BDA2-4FF8D818B69A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2T08:01:39.487" v="2880" actId="14100"/>
          <ac:spMkLst>
            <pc:docMk/>
            <pc:sldMk cId="554557627" sldId="311"/>
            <ac:spMk id="7" creationId="{FAFB73F2-CC08-43F9-9174-568F806A28E1}"/>
          </ac:spMkLst>
        </pc:spChg>
        <pc:picChg chg="mod">
          <ac:chgData name="Feetham, Fiona (Curriculum Support - Secondary)" userId="a2456b1b-a103-4fdc-b8a0-dcd50b93ffb1" providerId="ADAL" clId="{BFAEEEF2-4EAD-497F-A138-4E6D48AF87F1}" dt="2022-04-12T22:14:36.341" v="7896" actId="1076"/>
          <ac:picMkLst>
            <pc:docMk/>
            <pc:sldMk cId="554557627" sldId="311"/>
            <ac:picMk id="2" creationId="{002A6EAF-0A5B-4D61-BF02-3929CBAC1DF3}"/>
          </ac:picMkLst>
        </pc:picChg>
        <pc:picChg chg="add mod">
          <ac:chgData name="Feetham, Fiona (Curriculum Support - Secondary)" userId="a2456b1b-a103-4fdc-b8a0-dcd50b93ffb1" providerId="ADAL" clId="{BFAEEEF2-4EAD-497F-A138-4E6D48AF87F1}" dt="2022-04-12T09:07:00.082" v="4135" actId="1076"/>
          <ac:picMkLst>
            <pc:docMk/>
            <pc:sldMk cId="554557627" sldId="311"/>
            <ac:picMk id="5" creationId="{DE56EDB6-EE81-409C-9FDA-B5E83006A2E6}"/>
          </ac:picMkLst>
        </pc:picChg>
      </pc:sldChg>
      <pc:sldChg chg="addSp delSp modSp new mod modAnim addCm delCm modNotesTx">
        <pc:chgData name="Feetham, Fiona (Curriculum Support - Secondary)" userId="a2456b1b-a103-4fdc-b8a0-dcd50b93ffb1" providerId="ADAL" clId="{BFAEEEF2-4EAD-497F-A138-4E6D48AF87F1}" dt="2022-04-13T07:57:40.466" v="8532" actId="1592"/>
        <pc:sldMkLst>
          <pc:docMk/>
          <pc:sldMk cId="2266765152" sldId="312"/>
        </pc:sldMkLst>
        <pc:spChg chg="del">
          <ac:chgData name="Feetham, Fiona (Curriculum Support - Secondary)" userId="a2456b1b-a103-4fdc-b8a0-dcd50b93ffb1" providerId="ADAL" clId="{BFAEEEF2-4EAD-497F-A138-4E6D48AF87F1}" dt="2022-04-12T06:34:49.666" v="1856"/>
          <ac:spMkLst>
            <pc:docMk/>
            <pc:sldMk cId="2266765152" sldId="312"/>
            <ac:spMk id="2" creationId="{868208AB-BBF3-4920-91F1-CE3111911269}"/>
          </ac:spMkLst>
        </pc:spChg>
        <pc:spChg chg="del">
          <ac:chgData name="Feetham, Fiona (Curriculum Support - Secondary)" userId="a2456b1b-a103-4fdc-b8a0-dcd50b93ffb1" providerId="ADAL" clId="{BFAEEEF2-4EAD-497F-A138-4E6D48AF87F1}" dt="2022-04-12T06:33:57.422" v="1854"/>
          <ac:spMkLst>
            <pc:docMk/>
            <pc:sldMk cId="2266765152" sldId="312"/>
            <ac:spMk id="3" creationId="{EAFF906F-A515-4C27-A5DF-05E2DD95E409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2T06:31:47.380" v="1848"/>
          <ac:spMkLst>
            <pc:docMk/>
            <pc:sldMk cId="2266765152" sldId="312"/>
            <ac:spMk id="4" creationId="{5EE4CBA0-7ACA-4E64-93D3-B0F1714B938B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2T09:26:33.750" v="4628" actId="255"/>
          <ac:spMkLst>
            <pc:docMk/>
            <pc:sldMk cId="2266765152" sldId="312"/>
            <ac:spMk id="6" creationId="{E792A24C-EE9C-4B85-BC99-8441A453C91F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2T09:26:40.433" v="4629" actId="1076"/>
          <ac:spMkLst>
            <pc:docMk/>
            <pc:sldMk cId="2266765152" sldId="312"/>
            <ac:spMk id="7" creationId="{76CCF67B-E8A0-4F48-BA0F-0924D37D7430}"/>
          </ac:spMkLst>
        </pc:spChg>
        <pc:graphicFrameChg chg="add mod modGraphic">
          <ac:chgData name="Feetham, Fiona (Curriculum Support - Secondary)" userId="a2456b1b-a103-4fdc-b8a0-dcd50b93ffb1" providerId="ADAL" clId="{BFAEEEF2-4EAD-497F-A138-4E6D48AF87F1}" dt="2022-04-12T12:09:52.615" v="7088" actId="1076"/>
          <ac:graphicFrameMkLst>
            <pc:docMk/>
            <pc:sldMk cId="2266765152" sldId="312"/>
            <ac:graphicFrameMk id="5" creationId="{08090ED6-8F56-4943-B53F-F3F6186A0BD9}"/>
          </ac:graphicFrameMkLst>
        </pc:graphicFrameChg>
        <pc:picChg chg="mod">
          <ac:chgData name="Feetham, Fiona (Curriculum Support - Secondary)" userId="a2456b1b-a103-4fdc-b8a0-dcd50b93ffb1" providerId="ADAL" clId="{BFAEEEF2-4EAD-497F-A138-4E6D48AF87F1}" dt="2022-04-12T22:18:48.622" v="7980" actId="1076"/>
          <ac:picMkLst>
            <pc:docMk/>
            <pc:sldMk cId="2266765152" sldId="312"/>
            <ac:picMk id="2" creationId="{592180ED-B33B-4F0F-B185-B28AB1E66B93}"/>
          </ac:picMkLst>
        </pc:picChg>
      </pc:sldChg>
      <pc:sldChg chg="add del">
        <pc:chgData name="Feetham, Fiona (Curriculum Support - Secondary)" userId="a2456b1b-a103-4fdc-b8a0-dcd50b93ffb1" providerId="ADAL" clId="{BFAEEEF2-4EAD-497F-A138-4E6D48AF87F1}" dt="2022-04-12T06:27:40.278" v="1808" actId="47"/>
        <pc:sldMkLst>
          <pc:docMk/>
          <pc:sldMk cId="3422816829" sldId="312"/>
        </pc:sldMkLst>
      </pc:sldChg>
      <pc:sldChg chg="addSp delSp modSp new del mod">
        <pc:chgData name="Feetham, Fiona (Curriculum Support - Secondary)" userId="a2456b1b-a103-4fdc-b8a0-dcd50b93ffb1" providerId="ADAL" clId="{BFAEEEF2-4EAD-497F-A138-4E6D48AF87F1}" dt="2022-04-12T11:29:31.532" v="5905" actId="47"/>
        <pc:sldMkLst>
          <pc:docMk/>
          <pc:sldMk cId="2373857721" sldId="313"/>
        </pc:sldMkLst>
        <pc:spChg chg="del">
          <ac:chgData name="Feetham, Fiona (Curriculum Support - Secondary)" userId="a2456b1b-a103-4fdc-b8a0-dcd50b93ffb1" providerId="ADAL" clId="{BFAEEEF2-4EAD-497F-A138-4E6D48AF87F1}" dt="2022-04-12T07:43:45.218" v="2758"/>
          <ac:spMkLst>
            <pc:docMk/>
            <pc:sldMk cId="2373857721" sldId="313"/>
            <ac:spMk id="2" creationId="{DB9253B2-0DAC-49A2-888E-7C9AEEB9570C}"/>
          </ac:spMkLst>
        </pc:spChg>
        <pc:spChg chg="del">
          <ac:chgData name="Feetham, Fiona (Curriculum Support - Secondary)" userId="a2456b1b-a103-4fdc-b8a0-dcd50b93ffb1" providerId="ADAL" clId="{BFAEEEF2-4EAD-497F-A138-4E6D48AF87F1}" dt="2022-04-12T07:43:32.009" v="2757" actId="478"/>
          <ac:spMkLst>
            <pc:docMk/>
            <pc:sldMk cId="2373857721" sldId="313"/>
            <ac:spMk id="3" creationId="{1B7EECFF-AB49-4B85-9613-46DFE1EEFA60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2T06:33:08.963" v="1850"/>
          <ac:spMkLst>
            <pc:docMk/>
            <pc:sldMk cId="2373857721" sldId="313"/>
            <ac:spMk id="4" creationId="{DFC6F2C9-8E65-49DE-A478-D3AC502B3172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2T09:30:07.293" v="4657" actId="1076"/>
          <ac:spMkLst>
            <pc:docMk/>
            <pc:sldMk cId="2373857721" sldId="313"/>
            <ac:spMk id="5" creationId="{4F0F4C25-7344-45AA-989D-45C1878D8842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2T09:30:12.391" v="4658" actId="1076"/>
          <ac:spMkLst>
            <pc:docMk/>
            <pc:sldMk cId="2373857721" sldId="313"/>
            <ac:spMk id="6" creationId="{036A5455-7413-420B-A01F-FE6687605A0F}"/>
          </ac:spMkLst>
        </pc:spChg>
      </pc:sldChg>
      <pc:sldChg chg="add del">
        <pc:chgData name="Feetham, Fiona (Curriculum Support - Secondary)" userId="a2456b1b-a103-4fdc-b8a0-dcd50b93ffb1" providerId="ADAL" clId="{BFAEEEF2-4EAD-497F-A138-4E6D48AF87F1}" dt="2022-04-12T06:17:01.052" v="1595" actId="47"/>
        <pc:sldMkLst>
          <pc:docMk/>
          <pc:sldMk cId="3862105690" sldId="313"/>
        </pc:sldMkLst>
      </pc:sldChg>
      <pc:sldChg chg="addSp delSp modSp new mod modAnim modNotesTx">
        <pc:chgData name="Feetham, Fiona (Curriculum Support - Secondary)" userId="a2456b1b-a103-4fdc-b8a0-dcd50b93ffb1" providerId="ADAL" clId="{BFAEEEF2-4EAD-497F-A138-4E6D48AF87F1}" dt="2022-04-13T08:04:33.609" v="8571" actId="113"/>
        <pc:sldMkLst>
          <pc:docMk/>
          <pc:sldMk cId="929415676" sldId="314"/>
        </pc:sldMkLst>
        <pc:spChg chg="del">
          <ac:chgData name="Feetham, Fiona (Curriculum Support - Secondary)" userId="a2456b1b-a103-4fdc-b8a0-dcd50b93ffb1" providerId="ADAL" clId="{BFAEEEF2-4EAD-497F-A138-4E6D48AF87F1}" dt="2022-04-12T06:36:26.703" v="1863"/>
          <ac:spMkLst>
            <pc:docMk/>
            <pc:sldMk cId="929415676" sldId="314"/>
            <ac:spMk id="2" creationId="{76450292-1AAC-43CA-AF16-F5D648D1DD69}"/>
          </ac:spMkLst>
        </pc:spChg>
        <pc:spChg chg="del">
          <ac:chgData name="Feetham, Fiona (Curriculum Support - Secondary)" userId="a2456b1b-a103-4fdc-b8a0-dcd50b93ffb1" providerId="ADAL" clId="{BFAEEEF2-4EAD-497F-A138-4E6D48AF87F1}" dt="2022-04-12T06:36:52.504" v="1867" actId="478"/>
          <ac:spMkLst>
            <pc:docMk/>
            <pc:sldMk cId="929415676" sldId="314"/>
            <ac:spMk id="3" creationId="{5AB063B3-27C7-4D17-8384-3138621613EF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2T06:33:19.624" v="1852"/>
          <ac:spMkLst>
            <pc:docMk/>
            <pc:sldMk cId="929415676" sldId="314"/>
            <ac:spMk id="4" creationId="{FB509B7A-7E1C-4039-BCED-660F10B12277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2T11:11:23.922" v="5392" actId="255"/>
          <ac:spMkLst>
            <pc:docMk/>
            <pc:sldMk cId="929415676" sldId="314"/>
            <ac:spMk id="5" creationId="{5D4F7F0A-7048-44A2-95E1-7257923F3ACC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2T22:22:34.544" v="8002" actId="20577"/>
          <ac:spMkLst>
            <pc:docMk/>
            <pc:sldMk cId="929415676" sldId="314"/>
            <ac:spMk id="6" creationId="{FE350C28-0B0D-431B-A9B3-6E231252F5AC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2T11:20:45.221" v="5447" actId="14100"/>
          <ac:spMkLst>
            <pc:docMk/>
            <pc:sldMk cId="929415676" sldId="314"/>
            <ac:spMk id="9" creationId="{2372384B-7A15-4100-A1E5-E896E5A7D91E}"/>
          </ac:spMkLst>
        </pc:spChg>
        <pc:graphicFrameChg chg="add mod modGraphic">
          <ac:chgData name="Feetham, Fiona (Curriculum Support - Secondary)" userId="a2456b1b-a103-4fdc-b8a0-dcd50b93ffb1" providerId="ADAL" clId="{BFAEEEF2-4EAD-497F-A138-4E6D48AF87F1}" dt="2022-04-13T08:04:33.609" v="8571" actId="113"/>
          <ac:graphicFrameMkLst>
            <pc:docMk/>
            <pc:sldMk cId="929415676" sldId="314"/>
            <ac:graphicFrameMk id="7" creationId="{3E7B83EA-4474-435B-978F-238B16F198CA}"/>
          </ac:graphicFrameMkLst>
        </pc:graphicFrameChg>
        <pc:picChg chg="mod">
          <ac:chgData name="Feetham, Fiona (Curriculum Support - Secondary)" userId="a2456b1b-a103-4fdc-b8a0-dcd50b93ffb1" providerId="ADAL" clId="{BFAEEEF2-4EAD-497F-A138-4E6D48AF87F1}" dt="2022-04-12T22:35:13.853" v="8101" actId="1076"/>
          <ac:picMkLst>
            <pc:docMk/>
            <pc:sldMk cId="929415676" sldId="314"/>
            <ac:picMk id="2" creationId="{918941B4-A429-462B-AF90-BB03947D5E9A}"/>
          </ac:picMkLst>
        </pc:picChg>
      </pc:sldChg>
      <pc:sldChg chg="add del">
        <pc:chgData name="Feetham, Fiona (Curriculum Support - Secondary)" userId="a2456b1b-a103-4fdc-b8a0-dcd50b93ffb1" providerId="ADAL" clId="{BFAEEEF2-4EAD-497F-A138-4E6D48AF87F1}" dt="2022-04-12T06:49:44.452" v="1922" actId="47"/>
        <pc:sldMkLst>
          <pc:docMk/>
          <pc:sldMk cId="3277572930" sldId="315"/>
        </pc:sldMkLst>
      </pc:sldChg>
      <pc:sldChg chg="addSp delSp modSp new mod addCm delCm modCm">
        <pc:chgData name="Feetham, Fiona (Curriculum Support - Secondary)" userId="a2456b1b-a103-4fdc-b8a0-dcd50b93ffb1" providerId="ADAL" clId="{BFAEEEF2-4EAD-497F-A138-4E6D48AF87F1}" dt="2022-04-13T07:58:42.141" v="8533" actId="1592"/>
        <pc:sldMkLst>
          <pc:docMk/>
          <pc:sldMk cId="759809371" sldId="316"/>
        </pc:sldMkLst>
        <pc:spChg chg="del">
          <ac:chgData name="Feetham, Fiona (Curriculum Support - Secondary)" userId="a2456b1b-a103-4fdc-b8a0-dcd50b93ffb1" providerId="ADAL" clId="{BFAEEEF2-4EAD-497F-A138-4E6D48AF87F1}" dt="2022-04-12T06:49:10.251" v="1920"/>
          <ac:spMkLst>
            <pc:docMk/>
            <pc:sldMk cId="759809371" sldId="316"/>
            <ac:spMk id="2" creationId="{B55C1D90-BF6F-4E21-BA0C-EC67652796EF}"/>
          </ac:spMkLst>
        </pc:spChg>
        <pc:spChg chg="del">
          <ac:chgData name="Feetham, Fiona (Curriculum Support - Secondary)" userId="a2456b1b-a103-4fdc-b8a0-dcd50b93ffb1" providerId="ADAL" clId="{BFAEEEF2-4EAD-497F-A138-4E6D48AF87F1}" dt="2022-04-12T06:47:10.068" v="1912"/>
          <ac:spMkLst>
            <pc:docMk/>
            <pc:sldMk cId="759809371" sldId="316"/>
            <ac:spMk id="3" creationId="{D0A24512-42B7-42B8-B642-D97D40C1C5C9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2T11:06:35.254" v="5274" actId="20577"/>
          <ac:spMkLst>
            <pc:docMk/>
            <pc:sldMk cId="759809371" sldId="316"/>
            <ac:spMk id="4" creationId="{A6A91626-91AA-4E64-96AA-F261F0443B1C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2T06:49:13.956" v="1921" actId="14100"/>
          <ac:spMkLst>
            <pc:docMk/>
            <pc:sldMk cId="759809371" sldId="316"/>
            <ac:spMk id="9" creationId="{38B2F98E-35B2-492F-8A13-ADA9D09DC113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2T06:50:01.321" v="1923"/>
          <ac:spMkLst>
            <pc:docMk/>
            <pc:sldMk cId="759809371" sldId="316"/>
            <ac:spMk id="10" creationId="{C8F4ECEA-5FA3-4AAA-86F3-871A3560B2BF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2T23:18:26.391" v="8361" actId="1076"/>
          <ac:spMkLst>
            <pc:docMk/>
            <pc:sldMk cId="759809371" sldId="316"/>
            <ac:spMk id="11" creationId="{88754C38-4AA3-4DBF-B87B-ADAFEF71BBF2}"/>
          </ac:spMkLst>
        </pc:spChg>
        <pc:picChg chg="mod">
          <ac:chgData name="Feetham, Fiona (Curriculum Support - Secondary)" userId="a2456b1b-a103-4fdc-b8a0-dcd50b93ffb1" providerId="ADAL" clId="{BFAEEEF2-4EAD-497F-A138-4E6D48AF87F1}" dt="2022-04-12T22:42:45.110" v="8120" actId="1076"/>
          <ac:picMkLst>
            <pc:docMk/>
            <pc:sldMk cId="759809371" sldId="316"/>
            <ac:picMk id="2" creationId="{FF41D45D-4EC6-4066-9C7E-47E4B848449A}"/>
          </ac:picMkLst>
        </pc:picChg>
        <pc:picChg chg="add mod">
          <ac:chgData name="Feetham, Fiona (Curriculum Support - Secondary)" userId="a2456b1b-a103-4fdc-b8a0-dcd50b93ffb1" providerId="ADAL" clId="{BFAEEEF2-4EAD-497F-A138-4E6D48AF87F1}" dt="2022-04-12T12:42:57.028" v="7390" actId="1076"/>
          <ac:picMkLst>
            <pc:docMk/>
            <pc:sldMk cId="759809371" sldId="316"/>
            <ac:picMk id="5" creationId="{46974BA8-FA8F-4F34-ABAE-5C031EFB7BB0}"/>
          </ac:picMkLst>
        </pc:picChg>
        <pc:picChg chg="add mod">
          <ac:chgData name="Feetham, Fiona (Curriculum Support - Secondary)" userId="a2456b1b-a103-4fdc-b8a0-dcd50b93ffb1" providerId="ADAL" clId="{BFAEEEF2-4EAD-497F-A138-4E6D48AF87F1}" dt="2022-04-12T12:43:01.143" v="7391" actId="1076"/>
          <ac:picMkLst>
            <pc:docMk/>
            <pc:sldMk cId="759809371" sldId="316"/>
            <ac:picMk id="6" creationId="{6ECA0328-5E52-46EF-BC70-D52FA29151DC}"/>
          </ac:picMkLst>
        </pc:picChg>
        <pc:picChg chg="add mod">
          <ac:chgData name="Feetham, Fiona (Curriculum Support - Secondary)" userId="a2456b1b-a103-4fdc-b8a0-dcd50b93ffb1" providerId="ADAL" clId="{BFAEEEF2-4EAD-497F-A138-4E6D48AF87F1}" dt="2022-04-12T12:43:05.304" v="7392" actId="1076"/>
          <ac:picMkLst>
            <pc:docMk/>
            <pc:sldMk cId="759809371" sldId="316"/>
            <ac:picMk id="7" creationId="{6600D7AD-D4CB-4620-B05F-AAE893CC4BD1}"/>
          </ac:picMkLst>
        </pc:picChg>
        <pc:picChg chg="add mod">
          <ac:chgData name="Feetham, Fiona (Curriculum Support - Secondary)" userId="a2456b1b-a103-4fdc-b8a0-dcd50b93ffb1" providerId="ADAL" clId="{BFAEEEF2-4EAD-497F-A138-4E6D48AF87F1}" dt="2022-04-12T12:43:10.949" v="7393" actId="1076"/>
          <ac:picMkLst>
            <pc:docMk/>
            <pc:sldMk cId="759809371" sldId="316"/>
            <ac:picMk id="8" creationId="{DA0D65B8-41D0-40EC-95AC-EF6433E9CDAD}"/>
          </ac:picMkLst>
        </pc:picChg>
      </pc:sldChg>
      <pc:sldChg chg="add del">
        <pc:chgData name="Feetham, Fiona (Curriculum Support - Secondary)" userId="a2456b1b-a103-4fdc-b8a0-dcd50b93ffb1" providerId="ADAL" clId="{BFAEEEF2-4EAD-497F-A138-4E6D48AF87F1}" dt="2022-04-12T06:57:49.496" v="2052" actId="47"/>
        <pc:sldMkLst>
          <pc:docMk/>
          <pc:sldMk cId="1742666479" sldId="317"/>
        </pc:sldMkLst>
      </pc:sldChg>
      <pc:sldChg chg="addSp delSp modSp new mod modAnim addCm modCm">
        <pc:chgData name="Feetham, Fiona (Curriculum Support - Secondary)" userId="a2456b1b-a103-4fdc-b8a0-dcd50b93ffb1" providerId="ADAL" clId="{BFAEEEF2-4EAD-497F-A138-4E6D48AF87F1}" dt="2022-04-12T22:44:52.983" v="8122"/>
        <pc:sldMkLst>
          <pc:docMk/>
          <pc:sldMk cId="1403822661" sldId="318"/>
        </pc:sldMkLst>
        <pc:spChg chg="mod">
          <ac:chgData name="Feetham, Fiona (Curriculum Support - Secondary)" userId="a2456b1b-a103-4fdc-b8a0-dcd50b93ffb1" providerId="ADAL" clId="{BFAEEEF2-4EAD-497F-A138-4E6D48AF87F1}" dt="2022-04-12T06:57:01.601" v="2046" actId="20577"/>
          <ac:spMkLst>
            <pc:docMk/>
            <pc:sldMk cId="1403822661" sldId="318"/>
            <ac:spMk id="2" creationId="{E8E72FE5-3B3C-4F03-8427-9D24FD828C89}"/>
          </ac:spMkLst>
        </pc:spChg>
        <pc:spChg chg="del mod">
          <ac:chgData name="Feetham, Fiona (Curriculum Support - Secondary)" userId="a2456b1b-a103-4fdc-b8a0-dcd50b93ffb1" providerId="ADAL" clId="{BFAEEEF2-4EAD-497F-A138-4E6D48AF87F1}" dt="2022-04-12T06:57:13.757" v="2048" actId="478"/>
          <ac:spMkLst>
            <pc:docMk/>
            <pc:sldMk cId="1403822661" sldId="318"/>
            <ac:spMk id="3" creationId="{2DFAE29B-8F35-44B5-9C5A-4D902AE22E0B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2T08:11:21.756" v="3199" actId="5793"/>
          <ac:spMkLst>
            <pc:docMk/>
            <pc:sldMk cId="1403822661" sldId="318"/>
            <ac:spMk id="4" creationId="{D078B7C6-0940-4258-8A83-1A9FF20BF25F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2T07:45:44.038" v="2791"/>
          <ac:spMkLst>
            <pc:docMk/>
            <pc:sldMk cId="1403822661" sldId="318"/>
            <ac:spMk id="5" creationId="{493BAAD5-290C-4B0E-870B-43307C888F3E}"/>
          </ac:spMkLst>
        </pc:spChg>
        <pc:picChg chg="mod">
          <ac:chgData name="Feetham, Fiona (Curriculum Support - Secondary)" userId="a2456b1b-a103-4fdc-b8a0-dcd50b93ffb1" providerId="ADAL" clId="{BFAEEEF2-4EAD-497F-A138-4E6D48AF87F1}" dt="2022-04-12T22:44:49.941" v="8121" actId="1076"/>
          <ac:picMkLst>
            <pc:docMk/>
            <pc:sldMk cId="1403822661" sldId="318"/>
            <ac:picMk id="3" creationId="{2B4F7365-DE61-469B-B565-B465CDBD2A3C}"/>
          </ac:picMkLst>
        </pc:picChg>
      </pc:sldChg>
      <pc:sldChg chg="addSp delSp modSp new mod modAnim delCm">
        <pc:chgData name="Feetham, Fiona (Curriculum Support - Secondary)" userId="a2456b1b-a103-4fdc-b8a0-dcd50b93ffb1" providerId="ADAL" clId="{BFAEEEF2-4EAD-497F-A138-4E6D48AF87F1}" dt="2022-04-13T07:59:25.989" v="8534" actId="1592"/>
        <pc:sldMkLst>
          <pc:docMk/>
          <pc:sldMk cId="2051828894" sldId="319"/>
        </pc:sldMkLst>
        <pc:spChg chg="mod">
          <ac:chgData name="Feetham, Fiona (Curriculum Support - Secondary)" userId="a2456b1b-a103-4fdc-b8a0-dcd50b93ffb1" providerId="ADAL" clId="{BFAEEEF2-4EAD-497F-A138-4E6D48AF87F1}" dt="2022-04-12T11:30:19.214" v="5947" actId="20577"/>
          <ac:spMkLst>
            <pc:docMk/>
            <pc:sldMk cId="2051828894" sldId="319"/>
            <ac:spMk id="2" creationId="{9E763D7B-D80F-49C7-A0D2-BFDBF9034249}"/>
          </ac:spMkLst>
        </pc:spChg>
        <pc:spChg chg="del">
          <ac:chgData name="Feetham, Fiona (Curriculum Support - Secondary)" userId="a2456b1b-a103-4fdc-b8a0-dcd50b93ffb1" providerId="ADAL" clId="{BFAEEEF2-4EAD-497F-A138-4E6D48AF87F1}" dt="2022-04-12T11:31:21.496" v="5948" actId="478"/>
          <ac:spMkLst>
            <pc:docMk/>
            <pc:sldMk cId="2051828894" sldId="319"/>
            <ac:spMk id="3" creationId="{5FFCDA14-750D-4A03-952F-37DDEAE3325E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2T07:45:49.715" v="2792"/>
          <ac:spMkLst>
            <pc:docMk/>
            <pc:sldMk cId="2051828894" sldId="319"/>
            <ac:spMk id="4" creationId="{D1B3FFB8-F6A1-4D25-90E5-438606251999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2T11:48:54.370" v="6751" actId="255"/>
          <ac:spMkLst>
            <pc:docMk/>
            <pc:sldMk cId="2051828894" sldId="319"/>
            <ac:spMk id="5" creationId="{10A5AD52-C555-43C9-81B1-1C9E0C3F34C0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2T11:49:01.287" v="6752" actId="255"/>
          <ac:spMkLst>
            <pc:docMk/>
            <pc:sldMk cId="2051828894" sldId="319"/>
            <ac:spMk id="6" creationId="{BF504E49-0EA5-4391-8B9D-A9B7CDC4529E}"/>
          </ac:spMkLst>
        </pc:spChg>
        <pc:picChg chg="mod">
          <ac:chgData name="Feetham, Fiona (Curriculum Support - Secondary)" userId="a2456b1b-a103-4fdc-b8a0-dcd50b93ffb1" providerId="ADAL" clId="{BFAEEEF2-4EAD-497F-A138-4E6D48AF87F1}" dt="2022-04-12T22:46:13.934" v="8124" actId="1076"/>
          <ac:picMkLst>
            <pc:docMk/>
            <pc:sldMk cId="2051828894" sldId="319"/>
            <ac:picMk id="3" creationId="{4A5ED75F-929A-484B-A223-F73509427567}"/>
          </ac:picMkLst>
        </pc:picChg>
      </pc:sldChg>
      <pc:sldChg chg="addSp delSp modSp new del mod addCm modCm">
        <pc:chgData name="Feetham, Fiona (Curriculum Support - Secondary)" userId="a2456b1b-a103-4fdc-b8a0-dcd50b93ffb1" providerId="ADAL" clId="{BFAEEEF2-4EAD-497F-A138-4E6D48AF87F1}" dt="2022-04-12T12:30:20.472" v="7119" actId="47"/>
        <pc:sldMkLst>
          <pc:docMk/>
          <pc:sldMk cId="1020713693" sldId="320"/>
        </pc:sldMkLst>
        <pc:spChg chg="del">
          <ac:chgData name="Feetham, Fiona (Curriculum Support - Secondary)" userId="a2456b1b-a103-4fdc-b8a0-dcd50b93ffb1" providerId="ADAL" clId="{BFAEEEF2-4EAD-497F-A138-4E6D48AF87F1}" dt="2022-04-12T08:57:59.898" v="4111"/>
          <ac:spMkLst>
            <pc:docMk/>
            <pc:sldMk cId="1020713693" sldId="320"/>
            <ac:spMk id="2" creationId="{93242680-CF41-4472-9ED0-49D39FBE26AC}"/>
          </ac:spMkLst>
        </pc:spChg>
        <pc:spChg chg="del">
          <ac:chgData name="Feetham, Fiona (Curriculum Support - Secondary)" userId="a2456b1b-a103-4fdc-b8a0-dcd50b93ffb1" providerId="ADAL" clId="{BFAEEEF2-4EAD-497F-A138-4E6D48AF87F1}" dt="2022-04-12T08:32:36.207" v="4002" actId="478"/>
          <ac:spMkLst>
            <pc:docMk/>
            <pc:sldMk cId="1020713693" sldId="320"/>
            <ac:spMk id="3" creationId="{DE4F5F29-E3FD-4DF7-9F11-41E54FCFC760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2T08:59:18.803" v="4120" actId="1076"/>
          <ac:spMkLst>
            <pc:docMk/>
            <pc:sldMk cId="1020713693" sldId="320"/>
            <ac:spMk id="4" creationId="{E503AE0B-24B6-4589-A7D8-D5A80266E2BB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2T08:33:26.459" v="4056"/>
          <ac:spMkLst>
            <pc:docMk/>
            <pc:sldMk cId="1020713693" sldId="320"/>
            <ac:spMk id="5" creationId="{4E7AAAB3-1521-4DFB-A774-A4B0CC54AE3F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2T09:03:33.546" v="4132" actId="1076"/>
          <ac:spMkLst>
            <pc:docMk/>
            <pc:sldMk cId="1020713693" sldId="320"/>
            <ac:spMk id="7" creationId="{E31EA8D7-D740-49A8-BB8C-0991E2EFE7E7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2T08:58:45.743" v="4118" actId="20577"/>
          <ac:spMkLst>
            <pc:docMk/>
            <pc:sldMk cId="1020713693" sldId="320"/>
            <ac:spMk id="8" creationId="{BEE2109E-F72D-435E-B561-2BBA27A2149C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2T09:03:38.826" v="4133" actId="1076"/>
          <ac:spMkLst>
            <pc:docMk/>
            <pc:sldMk cId="1020713693" sldId="320"/>
            <ac:spMk id="9" creationId="{89B12C59-23BF-4C06-BFAD-406A163596CB}"/>
          </ac:spMkLst>
        </pc:spChg>
      </pc:sldChg>
      <pc:sldChg chg="addSp delSp modSp add mod ord delAnim modAnim addCm delCm modCm">
        <pc:chgData name="Feetham, Fiona (Curriculum Support - Secondary)" userId="a2456b1b-a103-4fdc-b8a0-dcd50b93ffb1" providerId="ADAL" clId="{BFAEEEF2-4EAD-497F-A138-4E6D48AF87F1}" dt="2022-04-12T22:55:51.360" v="8146"/>
        <pc:sldMkLst>
          <pc:docMk/>
          <pc:sldMk cId="2466545852" sldId="321"/>
        </pc:sldMkLst>
        <pc:spChg chg="mod">
          <ac:chgData name="Feetham, Fiona (Curriculum Support - Secondary)" userId="a2456b1b-a103-4fdc-b8a0-dcd50b93ffb1" providerId="ADAL" clId="{BFAEEEF2-4EAD-497F-A138-4E6D48AF87F1}" dt="2022-04-12T22:55:00.614" v="8142" actId="1076"/>
          <ac:spMkLst>
            <pc:docMk/>
            <pc:sldMk cId="2466545852" sldId="321"/>
            <ac:spMk id="5" creationId="{D3CAB675-1D2E-4E73-A2B3-9377F9D3FFB0}"/>
          </ac:spMkLst>
        </pc:spChg>
        <pc:spChg chg="mod">
          <ac:chgData name="Feetham, Fiona (Curriculum Support - Secondary)" userId="a2456b1b-a103-4fdc-b8a0-dcd50b93ffb1" providerId="ADAL" clId="{BFAEEEF2-4EAD-497F-A138-4E6D48AF87F1}" dt="2022-04-12T22:54:50.256" v="8141" actId="20577"/>
          <ac:spMkLst>
            <pc:docMk/>
            <pc:sldMk cId="2466545852" sldId="321"/>
            <ac:spMk id="6" creationId="{2316288C-632F-4542-8F6E-436D0BF20C24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2T22:55:08.133" v="8144" actId="1076"/>
          <ac:spMkLst>
            <pc:docMk/>
            <pc:sldMk cId="2466545852" sldId="321"/>
            <ac:spMk id="8" creationId="{EADEA3A0-3703-40DD-8841-ECCDB5C7CB40}"/>
          </ac:spMkLst>
        </pc:spChg>
        <pc:spChg chg="mod">
          <ac:chgData name="Feetham, Fiona (Curriculum Support - Secondary)" userId="a2456b1b-a103-4fdc-b8a0-dcd50b93ffb1" providerId="ADAL" clId="{BFAEEEF2-4EAD-497F-A138-4E6D48AF87F1}" dt="2022-04-12T22:55:04.135" v="8143" actId="1076"/>
          <ac:spMkLst>
            <pc:docMk/>
            <pc:sldMk cId="2466545852" sldId="321"/>
            <ac:spMk id="9" creationId="{F0B396A5-B54C-46AA-B86A-B02028F5B4F6}"/>
          </ac:spMkLst>
        </pc:spChg>
        <pc:picChg chg="del">
          <ac:chgData name="Feetham, Fiona (Curriculum Support - Secondary)" userId="a2456b1b-a103-4fdc-b8a0-dcd50b93ffb1" providerId="ADAL" clId="{BFAEEEF2-4EAD-497F-A138-4E6D48AF87F1}" dt="2022-04-12T12:32:02.558" v="7129" actId="478"/>
          <ac:picMkLst>
            <pc:docMk/>
            <pc:sldMk cId="2466545852" sldId="321"/>
            <ac:picMk id="2" creationId="{37D4E21E-049E-4ACE-8AB6-98FB35753D1A}"/>
          </ac:picMkLst>
        </pc:picChg>
        <pc:picChg chg="mod">
          <ac:chgData name="Feetham, Fiona (Curriculum Support - Secondary)" userId="a2456b1b-a103-4fdc-b8a0-dcd50b93ffb1" providerId="ADAL" clId="{BFAEEEF2-4EAD-497F-A138-4E6D48AF87F1}" dt="2022-04-12T22:55:48.860" v="8145" actId="1076"/>
          <ac:picMkLst>
            <pc:docMk/>
            <pc:sldMk cId="2466545852" sldId="321"/>
            <ac:picMk id="2" creationId="{C3F60E24-A4CC-4D9C-B6E0-4B2C97A51D42}"/>
          </ac:picMkLst>
        </pc:picChg>
      </pc:sldChg>
      <pc:sldChg chg="addSp delSp modSp new mod modAnim addCm delCm modCm">
        <pc:chgData name="Feetham, Fiona (Curriculum Support - Secondary)" userId="a2456b1b-a103-4fdc-b8a0-dcd50b93ffb1" providerId="ADAL" clId="{BFAEEEF2-4EAD-497F-A138-4E6D48AF87F1}" dt="2022-04-13T08:00:23.482" v="8570" actId="20577"/>
        <pc:sldMkLst>
          <pc:docMk/>
          <pc:sldMk cId="3880106917" sldId="322"/>
        </pc:sldMkLst>
        <pc:spChg chg="mod">
          <ac:chgData name="Feetham, Fiona (Curriculum Support - Secondary)" userId="a2456b1b-a103-4fdc-b8a0-dcd50b93ffb1" providerId="ADAL" clId="{BFAEEEF2-4EAD-497F-A138-4E6D48AF87F1}" dt="2022-04-13T08:00:23.482" v="8570" actId="20577"/>
          <ac:spMkLst>
            <pc:docMk/>
            <pc:sldMk cId="3880106917" sldId="322"/>
            <ac:spMk id="2" creationId="{EF0FF0FE-2533-471B-85FB-192B55990110}"/>
          </ac:spMkLst>
        </pc:spChg>
        <pc:spChg chg="del">
          <ac:chgData name="Feetham, Fiona (Curriculum Support - Secondary)" userId="a2456b1b-a103-4fdc-b8a0-dcd50b93ffb1" providerId="ADAL" clId="{BFAEEEF2-4EAD-497F-A138-4E6D48AF87F1}" dt="2022-04-12T11:57:24.399" v="7008" actId="478"/>
          <ac:spMkLst>
            <pc:docMk/>
            <pc:sldMk cId="3880106917" sldId="322"/>
            <ac:spMk id="3" creationId="{FE012702-B546-49E8-A3DA-D92A171ED083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2T12:27:30.189" v="7113" actId="13926"/>
          <ac:spMkLst>
            <pc:docMk/>
            <pc:sldMk cId="3880106917" sldId="322"/>
            <ac:spMk id="4" creationId="{81092DBB-5198-45C5-9707-53FC83B879B9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2T11:59:22.458" v="7018" actId="1076"/>
          <ac:spMkLst>
            <pc:docMk/>
            <pc:sldMk cId="3880106917" sldId="322"/>
            <ac:spMk id="5" creationId="{CBAE5393-176D-4FDA-A8FE-5C93598E6E11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2T12:03:18.885" v="7081"/>
          <ac:spMkLst>
            <pc:docMk/>
            <pc:sldMk cId="3880106917" sldId="322"/>
            <ac:spMk id="6" creationId="{DF94D647-D739-4EDD-A9D6-D7A7E9857CC0}"/>
          </ac:spMkLst>
        </pc:spChg>
        <pc:picChg chg="mod">
          <ac:chgData name="Feetham, Fiona (Curriculum Support - Secondary)" userId="a2456b1b-a103-4fdc-b8a0-dcd50b93ffb1" providerId="ADAL" clId="{BFAEEEF2-4EAD-497F-A138-4E6D48AF87F1}" dt="2022-04-12T22:59:37.477" v="8147" actId="1076"/>
          <ac:picMkLst>
            <pc:docMk/>
            <pc:sldMk cId="3880106917" sldId="322"/>
            <ac:picMk id="3" creationId="{510B0C18-F3DD-4E80-AB59-AED1963E3831}"/>
          </ac:picMkLst>
        </pc:picChg>
      </pc:sldChg>
      <pc:sldChg chg="addSp modSp add del mod addCm modCm">
        <pc:chgData name="Feetham, Fiona (Curriculum Support - Secondary)" userId="a2456b1b-a103-4fdc-b8a0-dcd50b93ffb1" providerId="ADAL" clId="{BFAEEEF2-4EAD-497F-A138-4E6D48AF87F1}" dt="2022-04-12T11:05:00.890" v="5216" actId="47"/>
        <pc:sldMkLst>
          <pc:docMk/>
          <pc:sldMk cId="4097253672" sldId="322"/>
        </pc:sldMkLst>
        <pc:spChg chg="add mod">
          <ac:chgData name="Feetham, Fiona (Curriculum Support - Secondary)" userId="a2456b1b-a103-4fdc-b8a0-dcd50b93ffb1" providerId="ADAL" clId="{BFAEEEF2-4EAD-497F-A138-4E6D48AF87F1}" dt="2022-04-12T09:00:34.379" v="4125" actId="1076"/>
          <ac:spMkLst>
            <pc:docMk/>
            <pc:sldMk cId="4097253672" sldId="322"/>
            <ac:spMk id="9" creationId="{24F84950-3BFC-4362-BEDB-719601F65F5D}"/>
          </ac:spMkLst>
        </pc:spChg>
      </pc:sldChg>
      <pc:sldChg chg="addSp delSp modSp new mod delAnim modAnim modNotesTx">
        <pc:chgData name="Feetham, Fiona (Curriculum Support - Secondary)" userId="a2456b1b-a103-4fdc-b8a0-dcd50b93ffb1" providerId="ADAL" clId="{BFAEEEF2-4EAD-497F-A138-4E6D48AF87F1}" dt="2022-04-13T08:05:23.276" v="8573" actId="20577"/>
        <pc:sldMkLst>
          <pc:docMk/>
          <pc:sldMk cId="2779568118" sldId="323"/>
        </pc:sldMkLst>
        <pc:spChg chg="del">
          <ac:chgData name="Feetham, Fiona (Curriculum Support - Secondary)" userId="a2456b1b-a103-4fdc-b8a0-dcd50b93ffb1" providerId="ADAL" clId="{BFAEEEF2-4EAD-497F-A138-4E6D48AF87F1}" dt="2022-04-12T11:19:14.050" v="5438"/>
          <ac:spMkLst>
            <pc:docMk/>
            <pc:sldMk cId="2779568118" sldId="323"/>
            <ac:spMk id="2" creationId="{5FA20197-B689-441F-9F02-BA2972E8DCC2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2T22:25:42.935" v="8011" actId="2711"/>
          <ac:spMkLst>
            <pc:docMk/>
            <pc:sldMk cId="2779568118" sldId="323"/>
            <ac:spMk id="4" creationId="{96320C92-1A41-49D2-B3AA-32BA805C0FFC}"/>
          </ac:spMkLst>
        </pc:spChg>
        <pc:spChg chg="add del mod">
          <ac:chgData name="Feetham, Fiona (Curriculum Support - Secondary)" userId="a2456b1b-a103-4fdc-b8a0-dcd50b93ffb1" providerId="ADAL" clId="{BFAEEEF2-4EAD-497F-A138-4E6D48AF87F1}" dt="2022-04-12T11:22:07.563" v="5478"/>
          <ac:spMkLst>
            <pc:docMk/>
            <pc:sldMk cId="2779568118" sldId="323"/>
            <ac:spMk id="5" creationId="{9AB7CFB2-6C79-4625-8DE1-DFD6E14348CF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3T08:05:23.276" v="8573" actId="20577"/>
          <ac:spMkLst>
            <pc:docMk/>
            <pc:sldMk cId="2779568118" sldId="323"/>
            <ac:spMk id="6" creationId="{C30F0C35-4BA0-4EDC-8B48-161F2CAAA026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2T12:03:42.014" v="7083"/>
          <ac:spMkLst>
            <pc:docMk/>
            <pc:sldMk cId="2779568118" sldId="323"/>
            <ac:spMk id="7" creationId="{407DBE06-100A-4549-8370-97FC7A7B2A5F}"/>
          </ac:spMkLst>
        </pc:spChg>
        <pc:graphicFrameChg chg="add mod modGraphic">
          <ac:chgData name="Feetham, Fiona (Curriculum Support - Secondary)" userId="a2456b1b-a103-4fdc-b8a0-dcd50b93ffb1" providerId="ADAL" clId="{BFAEEEF2-4EAD-497F-A138-4E6D48AF87F1}" dt="2022-04-12T22:26:39.887" v="8015" actId="1076"/>
          <ac:graphicFrameMkLst>
            <pc:docMk/>
            <pc:sldMk cId="2779568118" sldId="323"/>
            <ac:graphicFrameMk id="3" creationId="{35959E42-9F54-4D56-B921-0701F123006C}"/>
          </ac:graphicFrameMkLst>
        </pc:graphicFrameChg>
        <pc:picChg chg="del">
          <ac:chgData name="Feetham, Fiona (Curriculum Support - Secondary)" userId="a2456b1b-a103-4fdc-b8a0-dcd50b93ffb1" providerId="ADAL" clId="{BFAEEEF2-4EAD-497F-A138-4E6D48AF87F1}" dt="2022-04-12T22:39:38.418" v="8116" actId="478"/>
          <ac:picMkLst>
            <pc:docMk/>
            <pc:sldMk cId="2779568118" sldId="323"/>
            <ac:picMk id="2" creationId="{AFE692C2-5623-466D-93A8-E6819AF2053B}"/>
          </ac:picMkLst>
        </pc:picChg>
        <pc:picChg chg="mod">
          <ac:chgData name="Feetham, Fiona (Curriculum Support - Secondary)" userId="a2456b1b-a103-4fdc-b8a0-dcd50b93ffb1" providerId="ADAL" clId="{BFAEEEF2-4EAD-497F-A138-4E6D48AF87F1}" dt="2022-04-12T22:40:46.254" v="8117" actId="1076"/>
          <ac:picMkLst>
            <pc:docMk/>
            <pc:sldMk cId="2779568118" sldId="323"/>
            <ac:picMk id="5" creationId="{03606B96-852C-4754-9209-F899B56BEFDB}"/>
          </ac:picMkLst>
        </pc:picChg>
      </pc:sldChg>
      <pc:sldChg chg="addSp delSp modSp new mod ord delAnim modAnim modNotesTx">
        <pc:chgData name="Feetham, Fiona (Curriculum Support - Secondary)" userId="a2456b1b-a103-4fdc-b8a0-dcd50b93ffb1" providerId="ADAL" clId="{BFAEEEF2-4EAD-497F-A138-4E6D48AF87F1}" dt="2022-04-13T08:06:21.811" v="8575" actId="20577"/>
        <pc:sldMkLst>
          <pc:docMk/>
          <pc:sldMk cId="3805829013" sldId="324"/>
        </pc:sldMkLst>
        <pc:spChg chg="del">
          <ac:chgData name="Feetham, Fiona (Curriculum Support - Secondary)" userId="a2456b1b-a103-4fdc-b8a0-dcd50b93ffb1" providerId="ADAL" clId="{BFAEEEF2-4EAD-497F-A138-4E6D48AF87F1}" dt="2022-04-12T11:49:42.484" v="6754" actId="478"/>
          <ac:spMkLst>
            <pc:docMk/>
            <pc:sldMk cId="3805829013" sldId="324"/>
            <ac:spMk id="2" creationId="{FA56D3CB-B089-4CC0-8206-E602BC1D2AA3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3T08:06:21.811" v="8575" actId="20577"/>
          <ac:spMkLst>
            <pc:docMk/>
            <pc:sldMk cId="3805829013" sldId="324"/>
            <ac:spMk id="3" creationId="{41710DB2-A988-4CE9-9F0E-6A29A1D5BC6B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3T07:59:39.111" v="8552" actId="20577"/>
          <ac:spMkLst>
            <pc:docMk/>
            <pc:sldMk cId="3805829013" sldId="324"/>
            <ac:spMk id="4" creationId="{F03CA3D0-BDDF-4CAF-AC64-248D1FF1D603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2T12:03:30.163" v="7082"/>
          <ac:spMkLst>
            <pc:docMk/>
            <pc:sldMk cId="3805829013" sldId="324"/>
            <ac:spMk id="5" creationId="{B0343437-E9FD-4F99-AD08-174A47B0AE70}"/>
          </ac:spMkLst>
        </pc:spChg>
        <pc:picChg chg="del mod">
          <ac:chgData name="Feetham, Fiona (Curriculum Support - Secondary)" userId="a2456b1b-a103-4fdc-b8a0-dcd50b93ffb1" providerId="ADAL" clId="{BFAEEEF2-4EAD-497F-A138-4E6D48AF87F1}" dt="2022-04-13T02:15:15.743" v="8503" actId="478"/>
          <ac:picMkLst>
            <pc:docMk/>
            <pc:sldMk cId="3805829013" sldId="324"/>
            <ac:picMk id="2" creationId="{B731C526-8289-4A19-8BB6-E76C90AF1E25}"/>
          </ac:picMkLst>
        </pc:picChg>
        <pc:picChg chg="del mod">
          <ac:chgData name="Feetham, Fiona (Curriculum Support - Secondary)" userId="a2456b1b-a103-4fdc-b8a0-dcd50b93ffb1" providerId="ADAL" clId="{BFAEEEF2-4EAD-497F-A138-4E6D48AF87F1}" dt="2022-04-13T02:17:03.704" v="8506" actId="478"/>
          <ac:picMkLst>
            <pc:docMk/>
            <pc:sldMk cId="3805829013" sldId="324"/>
            <ac:picMk id="6" creationId="{CAF0F364-855C-42CA-821D-597AB02D3CBC}"/>
          </ac:picMkLst>
        </pc:picChg>
        <pc:picChg chg="mod">
          <ac:chgData name="Feetham, Fiona (Curriculum Support - Secondary)" userId="a2456b1b-a103-4fdc-b8a0-dcd50b93ffb1" providerId="ADAL" clId="{BFAEEEF2-4EAD-497F-A138-4E6D48AF87F1}" dt="2022-04-13T02:17:52.109" v="8508" actId="1076"/>
          <ac:picMkLst>
            <pc:docMk/>
            <pc:sldMk cId="3805829013" sldId="324"/>
            <ac:picMk id="7" creationId="{F7687F10-B378-4554-B88F-D86D000D6E63}"/>
          </ac:picMkLst>
        </pc:picChg>
      </pc:sldChg>
      <pc:sldChg chg="delSp modSp add mod delAnim modAnim">
        <pc:chgData name="Feetham, Fiona (Curriculum Support - Secondary)" userId="a2456b1b-a103-4fdc-b8a0-dcd50b93ffb1" providerId="ADAL" clId="{BFAEEEF2-4EAD-497F-A138-4E6D48AF87F1}" dt="2022-04-12T22:36:55.719" v="8114"/>
        <pc:sldMkLst>
          <pc:docMk/>
          <pc:sldMk cId="45654068" sldId="325"/>
        </pc:sldMkLst>
        <pc:spChg chg="mod">
          <ac:chgData name="Feetham, Fiona (Curriculum Support - Secondary)" userId="a2456b1b-a103-4fdc-b8a0-dcd50b93ffb1" providerId="ADAL" clId="{BFAEEEF2-4EAD-497F-A138-4E6D48AF87F1}" dt="2022-04-12T22:35:33" v="8110" actId="20577"/>
          <ac:spMkLst>
            <pc:docMk/>
            <pc:sldMk cId="45654068" sldId="325"/>
            <ac:spMk id="2" creationId="{20E0FE70-4734-4785-AB1D-3B8944F59A1C}"/>
          </ac:spMkLst>
        </pc:spChg>
        <pc:spChg chg="mod">
          <ac:chgData name="Feetham, Fiona (Curriculum Support - Secondary)" userId="a2456b1b-a103-4fdc-b8a0-dcd50b93ffb1" providerId="ADAL" clId="{BFAEEEF2-4EAD-497F-A138-4E6D48AF87F1}" dt="2022-04-12T22:25:10.590" v="8009"/>
          <ac:spMkLst>
            <pc:docMk/>
            <pc:sldMk cId="45654068" sldId="325"/>
            <ac:spMk id="3" creationId="{C3722344-9081-4A5A-A658-5605A80B4540}"/>
          </ac:spMkLst>
        </pc:spChg>
        <pc:picChg chg="del">
          <ac:chgData name="Feetham, Fiona (Curriculum Support - Secondary)" userId="a2456b1b-a103-4fdc-b8a0-dcd50b93ffb1" providerId="ADAL" clId="{BFAEEEF2-4EAD-497F-A138-4E6D48AF87F1}" dt="2022-04-12T22:36:47.989" v="8112" actId="478"/>
          <ac:picMkLst>
            <pc:docMk/>
            <pc:sldMk cId="45654068" sldId="325"/>
            <ac:picMk id="5" creationId="{3668838A-48EE-4AF7-BAFC-4EE9DD08C17D}"/>
          </ac:picMkLst>
        </pc:picChg>
        <pc:picChg chg="mod">
          <ac:chgData name="Feetham, Fiona (Curriculum Support - Secondary)" userId="a2456b1b-a103-4fdc-b8a0-dcd50b93ffb1" providerId="ADAL" clId="{BFAEEEF2-4EAD-497F-A138-4E6D48AF87F1}" dt="2022-04-12T22:36:53.792" v="8113" actId="1076"/>
          <ac:picMkLst>
            <pc:docMk/>
            <pc:sldMk cId="45654068" sldId="325"/>
            <ac:picMk id="6" creationId="{7D384E92-BA6C-45F0-ABBB-330D97A59F74}"/>
          </ac:picMkLst>
        </pc:picChg>
      </pc:sldChg>
      <pc:sldChg chg="addSp delSp modSp new del mod addCm modCm">
        <pc:chgData name="Feetham, Fiona (Curriculum Support - Secondary)" userId="a2456b1b-a103-4fdc-b8a0-dcd50b93ffb1" providerId="ADAL" clId="{BFAEEEF2-4EAD-497F-A138-4E6D48AF87F1}" dt="2022-04-12T12:29:51.467" v="7117" actId="47"/>
        <pc:sldMkLst>
          <pc:docMk/>
          <pc:sldMk cId="2134342315" sldId="325"/>
        </pc:sldMkLst>
        <pc:spChg chg="del">
          <ac:chgData name="Feetham, Fiona (Curriculum Support - Secondary)" userId="a2456b1b-a103-4fdc-b8a0-dcd50b93ffb1" providerId="ADAL" clId="{BFAEEEF2-4EAD-497F-A138-4E6D48AF87F1}" dt="2022-04-12T11:58:27.399" v="7013"/>
          <ac:spMkLst>
            <pc:docMk/>
            <pc:sldMk cId="2134342315" sldId="325"/>
            <ac:spMk id="2" creationId="{63691086-7116-4FB1-933C-90CEA93E897F}"/>
          </ac:spMkLst>
        </pc:spChg>
        <pc:spChg chg="del">
          <ac:chgData name="Feetham, Fiona (Curriculum Support - Secondary)" userId="a2456b1b-a103-4fdc-b8a0-dcd50b93ffb1" providerId="ADAL" clId="{BFAEEEF2-4EAD-497F-A138-4E6D48AF87F1}" dt="2022-04-12T11:58:31.574" v="7014" actId="478"/>
          <ac:spMkLst>
            <pc:docMk/>
            <pc:sldMk cId="2134342315" sldId="325"/>
            <ac:spMk id="3" creationId="{FEDD709F-374A-443C-84A0-4EAEAEF25095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2T11:58:27.399" v="7013"/>
          <ac:spMkLst>
            <pc:docMk/>
            <pc:sldMk cId="2134342315" sldId="325"/>
            <ac:spMk id="4" creationId="{F6D2B0B8-F945-40B9-B4AE-83569F6C066B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2T12:29:35.572" v="7116" actId="13926"/>
          <ac:spMkLst>
            <pc:docMk/>
            <pc:sldMk cId="2134342315" sldId="325"/>
            <ac:spMk id="5" creationId="{68AE3C9E-810D-4507-BF1A-197D0CDD6D7F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2T11:59:30.581" v="7019"/>
          <ac:spMkLst>
            <pc:docMk/>
            <pc:sldMk cId="2134342315" sldId="325"/>
            <ac:spMk id="6" creationId="{99DEE747-52E3-4238-A8D6-B7FAF6EBBDC9}"/>
          </ac:spMkLst>
        </pc:spChg>
        <pc:spChg chg="add mod">
          <ac:chgData name="Feetham, Fiona (Curriculum Support - Secondary)" userId="a2456b1b-a103-4fdc-b8a0-dcd50b93ffb1" providerId="ADAL" clId="{BFAEEEF2-4EAD-497F-A138-4E6D48AF87F1}" dt="2022-04-12T12:03:12.718" v="7080"/>
          <ac:spMkLst>
            <pc:docMk/>
            <pc:sldMk cId="2134342315" sldId="325"/>
            <ac:spMk id="7" creationId="{D5AC3EB9-5CE3-464E-BAD8-0A1A952065C6}"/>
          </ac:spMkLst>
        </pc:spChg>
      </pc:sldChg>
      <pc:sldChg chg="add del">
        <pc:chgData name="Feetham, Fiona (Curriculum Support - Secondary)" userId="a2456b1b-a103-4fdc-b8a0-dcd50b93ffb1" providerId="ADAL" clId="{BFAEEEF2-4EAD-497F-A138-4E6D48AF87F1}" dt="2022-04-13T02:04:31.777" v="8364" actId="47"/>
        <pc:sldMkLst>
          <pc:docMk/>
          <pc:sldMk cId="522082634" sldId="326"/>
        </pc:sldMkLst>
      </pc:sldChg>
      <pc:sldChg chg="add del">
        <pc:chgData name="Feetham, Fiona (Curriculum Support - Secondary)" userId="a2456b1b-a103-4fdc-b8a0-dcd50b93ffb1" providerId="ADAL" clId="{BFAEEEF2-4EAD-497F-A138-4E6D48AF87F1}" dt="2022-04-12T22:25:18.686" v="8010" actId="47"/>
        <pc:sldMkLst>
          <pc:docMk/>
          <pc:sldMk cId="3223710597" sldId="326"/>
        </pc:sldMkLst>
      </pc:sldChg>
      <pc:sldChg chg="add del">
        <pc:chgData name="Feetham, Fiona (Curriculum Support - Secondary)" userId="a2456b1b-a103-4fdc-b8a0-dcd50b93ffb1" providerId="ADAL" clId="{BFAEEEF2-4EAD-497F-A138-4E6D48AF87F1}" dt="2022-04-13T02:10:57.180" v="8497" actId="47"/>
        <pc:sldMkLst>
          <pc:docMk/>
          <pc:sldMk cId="3289345302" sldId="326"/>
        </pc:sldMkLst>
      </pc:sldChg>
      <pc:sldMasterChg chg="add del addSldLayout delSldLayout">
        <pc:chgData name="Feetham, Fiona (Curriculum Support - Secondary)" userId="a2456b1b-a103-4fdc-b8a0-dcd50b93ffb1" providerId="ADAL" clId="{BFAEEEF2-4EAD-497F-A138-4E6D48AF87F1}" dt="2022-04-12T07:44:15.955" v="2761" actId="47"/>
        <pc:sldMasterMkLst>
          <pc:docMk/>
          <pc:sldMasterMk cId="1123625482" sldId="2147483648"/>
        </pc:sldMasterMkLst>
        <pc:sldLayoutChg chg="add del">
          <pc:chgData name="Feetham, Fiona (Curriculum Support - Secondary)" userId="a2456b1b-a103-4fdc-b8a0-dcd50b93ffb1" providerId="ADAL" clId="{BFAEEEF2-4EAD-497F-A138-4E6D48AF87F1}" dt="2022-04-12T07:44:15.955" v="2761" actId="47"/>
          <pc:sldLayoutMkLst>
            <pc:docMk/>
            <pc:sldMasterMk cId="1123625482" sldId="2147483648"/>
            <pc:sldLayoutMk cId="643305868" sldId="2147483650"/>
          </pc:sldLayoutMkLst>
        </pc:sldLayoutChg>
        <pc:sldLayoutChg chg="add del">
          <pc:chgData name="Feetham, Fiona (Curriculum Support - Secondary)" userId="a2456b1b-a103-4fdc-b8a0-dcd50b93ffb1" providerId="ADAL" clId="{BFAEEEF2-4EAD-497F-A138-4E6D48AF87F1}" dt="2022-04-12T07:44:15.955" v="2761" actId="47"/>
          <pc:sldLayoutMkLst>
            <pc:docMk/>
            <pc:sldMasterMk cId="1123625482" sldId="2147483648"/>
            <pc:sldLayoutMk cId="567652649" sldId="2147483660"/>
          </pc:sldLayoutMkLst>
        </pc:sldLayoutChg>
        <pc:sldLayoutChg chg="add del">
          <pc:chgData name="Feetham, Fiona (Curriculum Support - Secondary)" userId="a2456b1b-a103-4fdc-b8a0-dcd50b93ffb1" providerId="ADAL" clId="{BFAEEEF2-4EAD-497F-A138-4E6D48AF87F1}" dt="2022-04-12T07:44:15.955" v="2761" actId="47"/>
          <pc:sldLayoutMkLst>
            <pc:docMk/>
            <pc:sldMasterMk cId="1123625482" sldId="2147483648"/>
            <pc:sldLayoutMk cId="3668791820" sldId="2147483669"/>
          </pc:sldLayoutMkLst>
        </pc:sldLayoutChg>
      </pc:sldMasterChg>
      <pc:sldMasterChg chg="add del addSldLayout delSldLayout">
        <pc:chgData name="Feetham, Fiona (Curriculum Support - Secondary)" userId="a2456b1b-a103-4fdc-b8a0-dcd50b93ffb1" providerId="ADAL" clId="{BFAEEEF2-4EAD-497F-A138-4E6D48AF87F1}" dt="2022-04-12T03:55:43.727" v="433" actId="47"/>
        <pc:sldMasterMkLst>
          <pc:docMk/>
          <pc:sldMasterMk cId="1863186397" sldId="2147483648"/>
        </pc:sldMasterMkLst>
        <pc:sldLayoutChg chg="add del">
          <pc:chgData name="Feetham, Fiona (Curriculum Support - Secondary)" userId="a2456b1b-a103-4fdc-b8a0-dcd50b93ffb1" providerId="ADAL" clId="{BFAEEEF2-4EAD-497F-A138-4E6D48AF87F1}" dt="2022-04-12T03:55:43.727" v="433" actId="47"/>
          <pc:sldLayoutMkLst>
            <pc:docMk/>
            <pc:sldMasterMk cId="1863186397" sldId="2147483648"/>
            <pc:sldLayoutMk cId="3202692839" sldId="2147483650"/>
          </pc:sldLayoutMkLst>
        </pc:sldLayoutChg>
      </pc:sldMasterChg>
      <pc:sldMasterChg chg="replId modSldLayout">
        <pc:chgData name="Feetham, Fiona (Curriculum Support - Secondary)" userId="a2456b1b-a103-4fdc-b8a0-dcd50b93ffb1" providerId="ADAL" clId="{BFAEEEF2-4EAD-497F-A138-4E6D48AF87F1}" dt="2022-04-12T03:36:58.111" v="366" actId="27028"/>
        <pc:sldMasterMkLst>
          <pc:docMk/>
          <pc:sldMasterMk cId="1123625482" sldId="2147483679"/>
        </pc:sldMasterMkLst>
        <pc:sldLayoutChg chg="replId">
          <pc:chgData name="Feetham, Fiona (Curriculum Support - Secondary)" userId="a2456b1b-a103-4fdc-b8a0-dcd50b93ffb1" providerId="ADAL" clId="{BFAEEEF2-4EAD-497F-A138-4E6D48AF87F1}" dt="2022-04-12T03:36:58.111" v="366" actId="27028"/>
          <pc:sldLayoutMkLst>
            <pc:docMk/>
            <pc:sldMasterMk cId="1123625482" sldId="2147483679"/>
            <pc:sldLayoutMk cId="643305868" sldId="2147483680"/>
          </pc:sldLayoutMkLst>
        </pc:sldLayoutChg>
      </pc:sldMasterChg>
      <pc:sldMasterChg chg="add del addSldLayout delSldLayout">
        <pc:chgData name="Feetham, Fiona (Curriculum Support - Secondary)" userId="a2456b1b-a103-4fdc-b8a0-dcd50b93ffb1" providerId="ADAL" clId="{BFAEEEF2-4EAD-497F-A138-4E6D48AF87F1}" dt="2022-04-12T06:57:49.496" v="2052" actId="47"/>
        <pc:sldMasterMkLst>
          <pc:docMk/>
          <pc:sldMasterMk cId="1123625482" sldId="2147483681"/>
        </pc:sldMasterMkLst>
        <pc:sldLayoutChg chg="add del">
          <pc:chgData name="Feetham, Fiona (Curriculum Support - Secondary)" userId="a2456b1b-a103-4fdc-b8a0-dcd50b93ffb1" providerId="ADAL" clId="{BFAEEEF2-4EAD-497F-A138-4E6D48AF87F1}" dt="2022-04-12T06:57:49.496" v="2052" actId="47"/>
          <pc:sldLayoutMkLst>
            <pc:docMk/>
            <pc:sldMasterMk cId="1123625482" sldId="2147483681"/>
            <pc:sldLayoutMk cId="2427789703" sldId="2147483682"/>
          </pc:sldLayoutMkLst>
        </pc:sldLayoutChg>
      </pc:sldMasterChg>
    </pc:docChg>
  </pc:docChgLst>
  <pc:docChgLst>
    <pc:chgData name="Bishop, Rachel (Curriculum Support - Secondary)" userId="a7958a57-16b8-4925-8de3-ff10a07b2920" providerId="ADAL" clId="{86670FD4-C13D-4304-9C3D-F5B891A76163}"/>
    <pc:docChg chg="undo custSel modSld">
      <pc:chgData name="Bishop, Rachel (Curriculum Support - Secondary)" userId="a7958a57-16b8-4925-8de3-ff10a07b2920" providerId="ADAL" clId="{86670FD4-C13D-4304-9C3D-F5B891A76163}" dt="2022-04-13T05:35:16.108" v="156"/>
      <pc:docMkLst>
        <pc:docMk/>
      </pc:docMkLst>
      <pc:sldChg chg="modSp mod addCm modCm">
        <pc:chgData name="Bishop, Rachel (Curriculum Support - Secondary)" userId="a7958a57-16b8-4925-8de3-ff10a07b2920" providerId="ADAL" clId="{86670FD4-C13D-4304-9C3D-F5B891A76163}" dt="2022-04-13T05:24:38.778" v="84" actId="5900"/>
        <pc:sldMkLst>
          <pc:docMk/>
          <pc:sldMk cId="3372526462" sldId="277"/>
        </pc:sldMkLst>
        <pc:spChg chg="mod">
          <ac:chgData name="Bishop, Rachel (Curriculum Support - Secondary)" userId="a7958a57-16b8-4925-8de3-ff10a07b2920" providerId="ADAL" clId="{86670FD4-C13D-4304-9C3D-F5B891A76163}" dt="2022-04-13T05:23:53.294" v="81" actId="20577"/>
          <ac:spMkLst>
            <pc:docMk/>
            <pc:sldMk cId="3372526462" sldId="277"/>
            <ac:spMk id="2" creationId="{E0FC4944-F9C9-441B-AE71-5C889917D97C}"/>
          </ac:spMkLst>
        </pc:spChg>
      </pc:sldChg>
      <pc:sldChg chg="modSp mod addCm modCm">
        <pc:chgData name="Bishop, Rachel (Curriculum Support - Secondary)" userId="a7958a57-16b8-4925-8de3-ff10a07b2920" providerId="ADAL" clId="{86670FD4-C13D-4304-9C3D-F5B891A76163}" dt="2022-04-13T05:30:28.109" v="93"/>
        <pc:sldMkLst>
          <pc:docMk/>
          <pc:sldMk cId="949889065" sldId="282"/>
        </pc:sldMkLst>
        <pc:spChg chg="mod">
          <ac:chgData name="Bishop, Rachel (Curriculum Support - Secondary)" userId="a7958a57-16b8-4925-8de3-ff10a07b2920" providerId="ADAL" clId="{86670FD4-C13D-4304-9C3D-F5B891A76163}" dt="2022-04-13T05:29:12.170" v="91" actId="207"/>
          <ac:spMkLst>
            <pc:docMk/>
            <pc:sldMk cId="949889065" sldId="282"/>
            <ac:spMk id="14" creationId="{40EE352B-FB72-492B-8CF9-F62CF1824733}"/>
          </ac:spMkLst>
        </pc:spChg>
        <pc:spChg chg="mod">
          <ac:chgData name="Bishop, Rachel (Curriculum Support - Secondary)" userId="a7958a57-16b8-4925-8de3-ff10a07b2920" providerId="ADAL" clId="{86670FD4-C13D-4304-9C3D-F5B891A76163}" dt="2022-04-13T05:29:12.170" v="91" actId="207"/>
          <ac:spMkLst>
            <pc:docMk/>
            <pc:sldMk cId="949889065" sldId="282"/>
            <ac:spMk id="34" creationId="{4E8D6CF6-F58C-4912-B140-FBB933D9AD18}"/>
          </ac:spMkLst>
        </pc:spChg>
        <pc:spChg chg="mod">
          <ac:chgData name="Bishop, Rachel (Curriculum Support - Secondary)" userId="a7958a57-16b8-4925-8de3-ff10a07b2920" providerId="ADAL" clId="{86670FD4-C13D-4304-9C3D-F5B891A76163}" dt="2022-04-13T05:29:12.170" v="91" actId="207"/>
          <ac:spMkLst>
            <pc:docMk/>
            <pc:sldMk cId="949889065" sldId="282"/>
            <ac:spMk id="41" creationId="{743CB261-5FA7-473C-BE95-BE25E14F731A}"/>
          </ac:spMkLst>
        </pc:spChg>
        <pc:spChg chg="mod">
          <ac:chgData name="Bishop, Rachel (Curriculum Support - Secondary)" userId="a7958a57-16b8-4925-8de3-ff10a07b2920" providerId="ADAL" clId="{86670FD4-C13D-4304-9C3D-F5B891A76163}" dt="2022-04-13T05:29:12.170" v="91" actId="207"/>
          <ac:spMkLst>
            <pc:docMk/>
            <pc:sldMk cId="949889065" sldId="282"/>
            <ac:spMk id="43" creationId="{0D5E8907-13FD-4CD0-84DF-78772EF272EE}"/>
          </ac:spMkLst>
        </pc:spChg>
      </pc:sldChg>
      <pc:sldChg chg="modTransition addCm modCm">
        <pc:chgData name="Bishop, Rachel (Curriculum Support - Secondary)" userId="a7958a57-16b8-4925-8de3-ff10a07b2920" providerId="ADAL" clId="{86670FD4-C13D-4304-9C3D-F5B891A76163}" dt="2022-04-13T05:34:46.676" v="125"/>
        <pc:sldMkLst>
          <pc:docMk/>
          <pc:sldMk cId="2208171692" sldId="287"/>
        </pc:sldMkLst>
      </pc:sldChg>
      <pc:sldChg chg="addCm modCm">
        <pc:chgData name="Bishop, Rachel (Curriculum Support - Secondary)" userId="a7958a57-16b8-4925-8de3-ff10a07b2920" providerId="ADAL" clId="{86670FD4-C13D-4304-9C3D-F5B891A76163}" dt="2022-04-13T02:57:05.213" v="1"/>
        <pc:sldMkLst>
          <pc:docMk/>
          <pc:sldMk cId="4099865084" sldId="288"/>
        </pc:sldMkLst>
      </pc:sldChg>
      <pc:sldChg chg="modSp mod addCm modCm">
        <pc:chgData name="Bishop, Rachel (Curriculum Support - Secondary)" userId="a7958a57-16b8-4925-8de3-ff10a07b2920" providerId="ADAL" clId="{86670FD4-C13D-4304-9C3D-F5B891A76163}" dt="2022-04-13T03:10:24.660" v="22" actId="5900"/>
        <pc:sldMkLst>
          <pc:docMk/>
          <pc:sldMk cId="2222845200" sldId="310"/>
        </pc:sldMkLst>
        <pc:spChg chg="mod">
          <ac:chgData name="Bishop, Rachel (Curriculum Support - Secondary)" userId="a7958a57-16b8-4925-8de3-ff10a07b2920" providerId="ADAL" clId="{86670FD4-C13D-4304-9C3D-F5B891A76163}" dt="2022-04-13T03:10:15.715" v="21" actId="14100"/>
          <ac:spMkLst>
            <pc:docMk/>
            <pc:sldMk cId="2222845200" sldId="310"/>
            <ac:spMk id="11" creationId="{C328ECDC-0BFF-4BA8-B8C4-01820E39421F}"/>
          </ac:spMkLst>
        </pc:spChg>
      </pc:sldChg>
      <pc:sldChg chg="addCm modCm">
        <pc:chgData name="Bishop, Rachel (Curriculum Support - Secondary)" userId="a7958a57-16b8-4925-8de3-ff10a07b2920" providerId="ADAL" clId="{86670FD4-C13D-4304-9C3D-F5B891A76163}" dt="2022-04-13T03:14:53.296" v="25"/>
        <pc:sldMkLst>
          <pc:docMk/>
          <pc:sldMk cId="554557627" sldId="311"/>
        </pc:sldMkLst>
      </pc:sldChg>
      <pc:sldChg chg="modSp mod addCm delCm modCm">
        <pc:chgData name="Bishop, Rachel (Curriculum Support - Secondary)" userId="a7958a57-16b8-4925-8de3-ff10a07b2920" providerId="ADAL" clId="{86670FD4-C13D-4304-9C3D-F5B891A76163}" dt="2022-04-13T03:28:30.584" v="42"/>
        <pc:sldMkLst>
          <pc:docMk/>
          <pc:sldMk cId="2266765152" sldId="312"/>
        </pc:sldMkLst>
        <pc:graphicFrameChg chg="modGraphic">
          <ac:chgData name="Bishop, Rachel (Curriculum Support - Secondary)" userId="a7958a57-16b8-4925-8de3-ff10a07b2920" providerId="ADAL" clId="{86670FD4-C13D-4304-9C3D-F5B891A76163}" dt="2022-04-13T03:16:46.743" v="27" actId="20577"/>
          <ac:graphicFrameMkLst>
            <pc:docMk/>
            <pc:sldMk cId="2266765152" sldId="312"/>
            <ac:graphicFrameMk id="5" creationId="{08090ED6-8F56-4943-B53F-F3F6186A0BD9}"/>
          </ac:graphicFrameMkLst>
        </pc:graphicFrameChg>
      </pc:sldChg>
      <pc:sldChg chg="addCm modCm">
        <pc:chgData name="Bishop, Rachel (Curriculum Support - Secondary)" userId="a7958a57-16b8-4925-8de3-ff10a07b2920" providerId="ADAL" clId="{86670FD4-C13D-4304-9C3D-F5B891A76163}" dt="2022-04-13T03:25:53.841" v="40"/>
        <pc:sldMkLst>
          <pc:docMk/>
          <pc:sldMk cId="929415676" sldId="314"/>
        </pc:sldMkLst>
      </pc:sldChg>
      <pc:sldChg chg="addSp delSp modSp mod addCm modCm">
        <pc:chgData name="Bishop, Rachel (Curriculum Support - Secondary)" userId="a7958a57-16b8-4925-8de3-ff10a07b2920" providerId="ADAL" clId="{86670FD4-C13D-4304-9C3D-F5B891A76163}" dt="2022-04-13T03:55:32.198" v="64" actId="1589"/>
        <pc:sldMkLst>
          <pc:docMk/>
          <pc:sldMk cId="759809371" sldId="316"/>
        </pc:sldMkLst>
        <pc:spChg chg="mod">
          <ac:chgData name="Bishop, Rachel (Curriculum Support - Secondary)" userId="a7958a57-16b8-4925-8de3-ff10a07b2920" providerId="ADAL" clId="{86670FD4-C13D-4304-9C3D-F5B891A76163}" dt="2022-04-13T03:53:57.902" v="63" actId="207"/>
          <ac:spMkLst>
            <pc:docMk/>
            <pc:sldMk cId="759809371" sldId="316"/>
            <ac:spMk id="4" creationId="{A6A91626-91AA-4E64-96AA-F261F0443B1C}"/>
          </ac:spMkLst>
        </pc:spChg>
        <pc:spChg chg="del">
          <ac:chgData name="Bishop, Rachel (Curriculum Support - Secondary)" userId="a7958a57-16b8-4925-8de3-ff10a07b2920" providerId="ADAL" clId="{86670FD4-C13D-4304-9C3D-F5B891A76163}" dt="2022-04-13T03:47:54.509" v="47" actId="478"/>
          <ac:spMkLst>
            <pc:docMk/>
            <pc:sldMk cId="759809371" sldId="316"/>
            <ac:spMk id="11" creationId="{88754C38-4AA3-4DBF-B87B-ADAFEF71BBF2}"/>
          </ac:spMkLst>
        </pc:spChg>
        <pc:spChg chg="add mod">
          <ac:chgData name="Bishop, Rachel (Curriculum Support - Secondary)" userId="a7958a57-16b8-4925-8de3-ff10a07b2920" providerId="ADAL" clId="{86670FD4-C13D-4304-9C3D-F5B891A76163}" dt="2022-04-13T03:48:04.338" v="48" actId="1076"/>
          <ac:spMkLst>
            <pc:docMk/>
            <pc:sldMk cId="759809371" sldId="316"/>
            <ac:spMk id="12" creationId="{F5205B7D-D132-4207-807C-7396E307FD87}"/>
          </ac:spMkLst>
        </pc:spChg>
      </pc:sldChg>
      <pc:sldChg chg="modSp mod addCm delCm modCm">
        <pc:chgData name="Bishop, Rachel (Curriculum Support - Secondary)" userId="a7958a57-16b8-4925-8de3-ff10a07b2920" providerId="ADAL" clId="{86670FD4-C13D-4304-9C3D-F5B891A76163}" dt="2022-04-13T03:56:57.057" v="66" actId="1592"/>
        <pc:sldMkLst>
          <pc:docMk/>
          <pc:sldMk cId="1403822661" sldId="318"/>
        </pc:sldMkLst>
        <pc:spChg chg="mod">
          <ac:chgData name="Bishop, Rachel (Curriculum Support - Secondary)" userId="a7958a57-16b8-4925-8de3-ff10a07b2920" providerId="ADAL" clId="{86670FD4-C13D-4304-9C3D-F5B891A76163}" dt="2022-04-13T03:53:08.535" v="59" actId="948"/>
          <ac:spMkLst>
            <pc:docMk/>
            <pc:sldMk cId="1403822661" sldId="318"/>
            <ac:spMk id="4" creationId="{D078B7C6-0940-4258-8A83-1A9FF20BF25F}"/>
          </ac:spMkLst>
        </pc:spChg>
      </pc:sldChg>
      <pc:sldChg chg="modSp mod addCm modCm">
        <pc:chgData name="Bishop, Rachel (Curriculum Support - Secondary)" userId="a7958a57-16b8-4925-8de3-ff10a07b2920" providerId="ADAL" clId="{86670FD4-C13D-4304-9C3D-F5B891A76163}" dt="2022-04-13T04:01:49.315" v="76"/>
        <pc:sldMkLst>
          <pc:docMk/>
          <pc:sldMk cId="2051828894" sldId="319"/>
        </pc:sldMkLst>
        <pc:spChg chg="mod">
          <ac:chgData name="Bishop, Rachel (Curriculum Support - Secondary)" userId="a7958a57-16b8-4925-8de3-ff10a07b2920" providerId="ADAL" clId="{86670FD4-C13D-4304-9C3D-F5B891A76163}" dt="2022-04-13T03:58:56.656" v="74" actId="20577"/>
          <ac:spMkLst>
            <pc:docMk/>
            <pc:sldMk cId="2051828894" sldId="319"/>
            <ac:spMk id="5" creationId="{10A5AD52-C555-43C9-81B1-1C9E0C3F34C0}"/>
          </ac:spMkLst>
        </pc:spChg>
      </pc:sldChg>
      <pc:sldChg chg="modSp mod addCm modCm">
        <pc:chgData name="Bishop, Rachel (Curriculum Support - Secondary)" userId="a7958a57-16b8-4925-8de3-ff10a07b2920" providerId="ADAL" clId="{86670FD4-C13D-4304-9C3D-F5B891A76163}" dt="2022-04-13T05:26:07.166" v="87"/>
        <pc:sldMkLst>
          <pc:docMk/>
          <pc:sldMk cId="2466545852" sldId="321"/>
        </pc:sldMkLst>
        <pc:spChg chg="mod">
          <ac:chgData name="Bishop, Rachel (Curriculum Support - Secondary)" userId="a7958a57-16b8-4925-8de3-ff10a07b2920" providerId="ADAL" clId="{86670FD4-C13D-4304-9C3D-F5B891A76163}" dt="2022-04-13T05:25:43.844" v="85" actId="6549"/>
          <ac:spMkLst>
            <pc:docMk/>
            <pc:sldMk cId="2466545852" sldId="321"/>
            <ac:spMk id="6" creationId="{2316288C-632F-4542-8F6E-436D0BF20C24}"/>
          </ac:spMkLst>
        </pc:spChg>
      </pc:sldChg>
      <pc:sldChg chg="addCm modCm">
        <pc:chgData name="Bishop, Rachel (Curriculum Support - Secondary)" userId="a7958a57-16b8-4925-8de3-ff10a07b2920" providerId="ADAL" clId="{86670FD4-C13D-4304-9C3D-F5B891A76163}" dt="2022-04-13T05:27:31.548" v="90"/>
        <pc:sldMkLst>
          <pc:docMk/>
          <pc:sldMk cId="3880106917" sldId="322"/>
        </pc:sldMkLst>
      </pc:sldChg>
      <pc:sldChg chg="addCm modCm">
        <pc:chgData name="Bishop, Rachel (Curriculum Support - Secondary)" userId="a7958a57-16b8-4925-8de3-ff10a07b2920" providerId="ADAL" clId="{86670FD4-C13D-4304-9C3D-F5B891A76163}" dt="2022-04-13T03:33:58.011" v="45"/>
        <pc:sldMkLst>
          <pc:docMk/>
          <pc:sldMk cId="2779568118" sldId="323"/>
        </pc:sldMkLst>
      </pc:sldChg>
      <pc:sldChg chg="modTransition addCm modCm">
        <pc:chgData name="Bishop, Rachel (Curriculum Support - Secondary)" userId="a7958a57-16b8-4925-8de3-ff10a07b2920" providerId="ADAL" clId="{86670FD4-C13D-4304-9C3D-F5B891A76163}" dt="2022-04-13T05:35:16.108" v="156"/>
        <pc:sldMkLst>
          <pc:docMk/>
          <pc:sldMk cId="3805829013" sldId="324"/>
        </pc:sldMkLst>
      </pc:sldChg>
    </pc:docChg>
  </pc:docChgLst>
  <pc:docChgLst>
    <pc:chgData name="Haynes, Christine (Curriculum Policy and Standards)" userId="2dd8b7cc-5a2d-458d-ba77-577fb585e483" providerId="ADAL" clId="{92147C75-962A-4031-819F-91FCD7CF481B}"/>
    <pc:docChg chg="undo custSel modSld modMainMaster">
      <pc:chgData name="Haynes, Christine (Curriculum Policy and Standards)" userId="2dd8b7cc-5a2d-458d-ba77-577fb585e483" providerId="ADAL" clId="{92147C75-962A-4031-819F-91FCD7CF481B}" dt="2022-04-02T03:22:30.954" v="1405" actId="12"/>
      <pc:docMkLst>
        <pc:docMk/>
      </pc:docMkLst>
      <pc:sldChg chg="modNotesTx">
        <pc:chgData name="Haynes, Christine (Curriculum Policy and Standards)" userId="2dd8b7cc-5a2d-458d-ba77-577fb585e483" providerId="ADAL" clId="{92147C75-962A-4031-819F-91FCD7CF481B}" dt="2022-04-02T02:51:47.544" v="195" actId="20577"/>
        <pc:sldMkLst>
          <pc:docMk/>
          <pc:sldMk cId="2213450308" sldId="264"/>
        </pc:sldMkLst>
      </pc:sldChg>
      <pc:sldChg chg="modSp mod modNotesTx">
        <pc:chgData name="Haynes, Christine (Curriculum Policy and Standards)" userId="2dd8b7cc-5a2d-458d-ba77-577fb585e483" providerId="ADAL" clId="{92147C75-962A-4031-819F-91FCD7CF481B}" dt="2022-04-02T03:10:58.605" v="1013" actId="20577"/>
        <pc:sldMkLst>
          <pc:docMk/>
          <pc:sldMk cId="1379353518" sldId="269"/>
        </pc:sldMkLst>
        <pc:spChg chg="mod">
          <ac:chgData name="Haynes, Christine (Curriculum Policy and Standards)" userId="2dd8b7cc-5a2d-458d-ba77-577fb585e483" providerId="ADAL" clId="{92147C75-962A-4031-819F-91FCD7CF481B}" dt="2022-04-02T02:45:41.276" v="10" actId="20577"/>
          <ac:spMkLst>
            <pc:docMk/>
            <pc:sldMk cId="1379353518" sldId="269"/>
            <ac:spMk id="2" creationId="{D04B11CB-A4AA-4BB3-AE5A-874E462C0F69}"/>
          </ac:spMkLst>
        </pc:spChg>
      </pc:sldChg>
      <pc:sldChg chg="modNotesTx">
        <pc:chgData name="Haynes, Christine (Curriculum Policy and Standards)" userId="2dd8b7cc-5a2d-458d-ba77-577fb585e483" providerId="ADAL" clId="{92147C75-962A-4031-819F-91FCD7CF481B}" dt="2022-04-02T03:12:08.921" v="1028" actId="113"/>
        <pc:sldMkLst>
          <pc:docMk/>
          <pc:sldMk cId="3445766138" sldId="270"/>
        </pc:sldMkLst>
      </pc:sldChg>
      <pc:sldChg chg="modNotesTx">
        <pc:chgData name="Haynes, Christine (Curriculum Policy and Standards)" userId="2dd8b7cc-5a2d-458d-ba77-577fb585e483" providerId="ADAL" clId="{92147C75-962A-4031-819F-91FCD7CF481B}" dt="2022-04-02T03:12:12.616" v="1029" actId="113"/>
        <pc:sldMkLst>
          <pc:docMk/>
          <pc:sldMk cId="1447815874" sldId="271"/>
        </pc:sldMkLst>
      </pc:sldChg>
      <pc:sldChg chg="modNotesTx">
        <pc:chgData name="Haynes, Christine (Curriculum Policy and Standards)" userId="2dd8b7cc-5a2d-458d-ba77-577fb585e483" providerId="ADAL" clId="{92147C75-962A-4031-819F-91FCD7CF481B}" dt="2022-04-02T03:12:16.373" v="1030" actId="113"/>
        <pc:sldMkLst>
          <pc:docMk/>
          <pc:sldMk cId="3372526462" sldId="277"/>
        </pc:sldMkLst>
      </pc:sldChg>
      <pc:sldChg chg="modNotesTx">
        <pc:chgData name="Haynes, Christine (Curriculum Policy and Standards)" userId="2dd8b7cc-5a2d-458d-ba77-577fb585e483" providerId="ADAL" clId="{92147C75-962A-4031-819F-91FCD7CF481B}" dt="2022-04-02T03:12:19.556" v="1031" actId="113"/>
        <pc:sldMkLst>
          <pc:docMk/>
          <pc:sldMk cId="949889065" sldId="282"/>
        </pc:sldMkLst>
      </pc:sldChg>
      <pc:sldChg chg="modNotesTx">
        <pc:chgData name="Haynes, Christine (Curriculum Policy and Standards)" userId="2dd8b7cc-5a2d-458d-ba77-577fb585e483" providerId="ADAL" clId="{92147C75-962A-4031-819F-91FCD7CF481B}" dt="2022-04-02T03:15:46.022" v="1304" actId="20577"/>
        <pc:sldMkLst>
          <pc:docMk/>
          <pc:sldMk cId="2267462658" sldId="283"/>
        </pc:sldMkLst>
      </pc:sldChg>
      <pc:sldChg chg="modNotesTx">
        <pc:chgData name="Haynes, Christine (Curriculum Policy and Standards)" userId="2dd8b7cc-5a2d-458d-ba77-577fb585e483" providerId="ADAL" clId="{92147C75-962A-4031-819F-91FCD7CF481B}" dt="2022-04-02T03:16:47.761" v="1390" actId="20577"/>
        <pc:sldMkLst>
          <pc:docMk/>
          <pc:sldMk cId="1422690129" sldId="285"/>
        </pc:sldMkLst>
      </pc:sldChg>
      <pc:sldChg chg="modNotesTx">
        <pc:chgData name="Haynes, Christine (Curriculum Policy and Standards)" userId="2dd8b7cc-5a2d-458d-ba77-577fb585e483" providerId="ADAL" clId="{92147C75-962A-4031-819F-91FCD7CF481B}" dt="2022-04-02T03:11:48.298" v="1026" actId="20577"/>
        <pc:sldMkLst>
          <pc:docMk/>
          <pc:sldMk cId="4260628335" sldId="286"/>
        </pc:sldMkLst>
      </pc:sldChg>
      <pc:sldChg chg="modNotesTx">
        <pc:chgData name="Haynes, Christine (Curriculum Policy and Standards)" userId="2dd8b7cc-5a2d-458d-ba77-577fb585e483" providerId="ADAL" clId="{92147C75-962A-4031-819F-91FCD7CF481B}" dt="2022-04-02T03:12:03.384" v="1027" actId="113"/>
        <pc:sldMkLst>
          <pc:docMk/>
          <pc:sldMk cId="2208171692" sldId="287"/>
        </pc:sldMkLst>
      </pc:sldChg>
      <pc:sldChg chg="modNotesTx">
        <pc:chgData name="Haynes, Christine (Curriculum Policy and Standards)" userId="2dd8b7cc-5a2d-458d-ba77-577fb585e483" providerId="ADAL" clId="{92147C75-962A-4031-819F-91FCD7CF481B}" dt="2022-04-02T03:08:43.539" v="879" actId="5793"/>
        <pc:sldMkLst>
          <pc:docMk/>
          <pc:sldMk cId="4099865084" sldId="288"/>
        </pc:sldMkLst>
      </pc:sldChg>
      <pc:sldChg chg="modNotesTx">
        <pc:chgData name="Haynes, Christine (Curriculum Policy and Standards)" userId="2dd8b7cc-5a2d-458d-ba77-577fb585e483" providerId="ADAL" clId="{92147C75-962A-4031-819F-91FCD7CF481B}" dt="2022-04-02T03:11:42.835" v="1025" actId="20577"/>
        <pc:sldMkLst>
          <pc:docMk/>
          <pc:sldMk cId="994970659" sldId="289"/>
        </pc:sldMkLst>
      </pc:sldChg>
      <pc:sldChg chg="modNotesTx">
        <pc:chgData name="Haynes, Christine (Curriculum Policy and Standards)" userId="2dd8b7cc-5a2d-458d-ba77-577fb585e483" providerId="ADAL" clId="{92147C75-962A-4031-819F-91FCD7CF481B}" dt="2022-04-02T03:13:08.983" v="1060" actId="20577"/>
        <pc:sldMkLst>
          <pc:docMk/>
          <pc:sldMk cId="3899296163" sldId="290"/>
        </pc:sldMkLst>
      </pc:sldChg>
      <pc:sldChg chg="modNotesTx">
        <pc:chgData name="Haynes, Christine (Curriculum Policy and Standards)" userId="2dd8b7cc-5a2d-458d-ba77-577fb585e483" providerId="ADAL" clId="{92147C75-962A-4031-819F-91FCD7CF481B}" dt="2022-04-02T03:13:04.676" v="1058" actId="113"/>
        <pc:sldMkLst>
          <pc:docMk/>
          <pc:sldMk cId="2218482195" sldId="291"/>
        </pc:sldMkLst>
      </pc:sldChg>
      <pc:sldChg chg="addCm modCm modNotesTx">
        <pc:chgData name="Haynes, Christine (Curriculum Policy and Standards)" userId="2dd8b7cc-5a2d-458d-ba77-577fb585e483" providerId="ADAL" clId="{92147C75-962A-4031-819F-91FCD7CF481B}" dt="2022-04-02T03:13:20.238" v="1064" actId="20577"/>
        <pc:sldMkLst>
          <pc:docMk/>
          <pc:sldMk cId="2904459304" sldId="292"/>
        </pc:sldMkLst>
      </pc:sldChg>
      <pc:sldChg chg="modSp mod addCm modCm modNotesTx">
        <pc:chgData name="Haynes, Christine (Curriculum Policy and Standards)" userId="2dd8b7cc-5a2d-458d-ba77-577fb585e483" providerId="ADAL" clId="{92147C75-962A-4031-819F-91FCD7CF481B}" dt="2022-04-02T03:21:52.219" v="1394" actId="12"/>
        <pc:sldMkLst>
          <pc:docMk/>
          <pc:sldMk cId="1121514500" sldId="293"/>
        </pc:sldMkLst>
        <pc:spChg chg="mod">
          <ac:chgData name="Haynes, Christine (Curriculum Policy and Standards)" userId="2dd8b7cc-5a2d-458d-ba77-577fb585e483" providerId="ADAL" clId="{92147C75-962A-4031-819F-91FCD7CF481B}" dt="2022-04-02T03:21:52.219" v="1394" actId="12"/>
          <ac:spMkLst>
            <pc:docMk/>
            <pc:sldMk cId="1121514500" sldId="293"/>
            <ac:spMk id="3" creationId="{AB9BDBB3-B0CB-4293-95C9-DF9D3FA6EE67}"/>
          </ac:spMkLst>
        </pc:spChg>
      </pc:sldChg>
      <pc:sldChg chg="modSp mod modNotesTx">
        <pc:chgData name="Haynes, Christine (Curriculum Policy and Standards)" userId="2dd8b7cc-5a2d-458d-ba77-577fb585e483" providerId="ADAL" clId="{92147C75-962A-4031-819F-91FCD7CF481B}" dt="2022-04-02T03:22:30.954" v="1405" actId="12"/>
        <pc:sldMkLst>
          <pc:docMk/>
          <pc:sldMk cId="3249534116" sldId="295"/>
        </pc:sldMkLst>
        <pc:spChg chg="mod">
          <ac:chgData name="Haynes, Christine (Curriculum Policy and Standards)" userId="2dd8b7cc-5a2d-458d-ba77-577fb585e483" providerId="ADAL" clId="{92147C75-962A-4031-819F-91FCD7CF481B}" dt="2022-04-02T03:22:30.954" v="1405" actId="12"/>
          <ac:spMkLst>
            <pc:docMk/>
            <pc:sldMk cId="3249534116" sldId="295"/>
            <ac:spMk id="3" creationId="{AB9BDBB3-B0CB-4293-95C9-DF9D3FA6EE67}"/>
          </ac:spMkLst>
        </pc:spChg>
      </pc:sldChg>
      <pc:sldMasterChg chg="modSp">
        <pc:chgData name="Haynes, Christine (Curriculum Policy and Standards)" userId="2dd8b7cc-5a2d-458d-ba77-577fb585e483" providerId="ADAL" clId="{92147C75-962A-4031-819F-91FCD7CF481B}" dt="2022-04-02T03:19:58.007" v="1391" actId="12"/>
        <pc:sldMasterMkLst>
          <pc:docMk/>
          <pc:sldMasterMk cId="1123625482" sldId="2147483679"/>
        </pc:sldMasterMkLst>
        <pc:spChg chg="mod">
          <ac:chgData name="Haynes, Christine (Curriculum Policy and Standards)" userId="2dd8b7cc-5a2d-458d-ba77-577fb585e483" providerId="ADAL" clId="{92147C75-962A-4031-819F-91FCD7CF481B}" dt="2022-04-02T03:19:58.007" v="1391" actId="12"/>
          <ac:spMkLst>
            <pc:docMk/>
            <pc:sldMasterMk cId="1123625482" sldId="2147483679"/>
            <ac:spMk id="3" creationId="{3E0A7304-36C3-4C44-BB0E-B096674DB15C}"/>
          </ac:spMkLst>
        </pc:spChg>
      </pc:sldMasterChg>
    </pc:docChg>
  </pc:docChgLst>
  <pc:docChgLst>
    <pc:chgData name="Feetham, Fiona (Curriculum Support - Secondary)" userId="S::fiona.feetham574@schools.sa.edu.au::a2456b1b-a103-4fdc-b8a0-dcd50b93ffb1" providerId="AD" clId="Web-{2F5E358F-658F-4DE8-BC33-F91C890751E5}"/>
    <pc:docChg chg="modSld">
      <pc:chgData name="Feetham, Fiona (Curriculum Support - Secondary)" userId="S::fiona.feetham574@schools.sa.edu.au::a2456b1b-a103-4fdc-b8a0-dcd50b93ffb1" providerId="AD" clId="Web-{2F5E358F-658F-4DE8-BC33-F91C890751E5}" dt="2022-04-11T09:23:19.049" v="380" actId="20577"/>
      <pc:docMkLst>
        <pc:docMk/>
      </pc:docMkLst>
      <pc:sldChg chg="modSp">
        <pc:chgData name="Feetham, Fiona (Curriculum Support - Secondary)" userId="S::fiona.feetham574@schools.sa.edu.au::a2456b1b-a103-4fdc-b8a0-dcd50b93ffb1" providerId="AD" clId="Web-{2F5E358F-658F-4DE8-BC33-F91C890751E5}" dt="2022-04-11T09:11:08.518" v="6" actId="20577"/>
        <pc:sldMkLst>
          <pc:docMk/>
          <pc:sldMk cId="1379353518" sldId="269"/>
        </pc:sldMkLst>
        <pc:spChg chg="mod">
          <ac:chgData name="Feetham, Fiona (Curriculum Support - Secondary)" userId="S::fiona.feetham574@schools.sa.edu.au::a2456b1b-a103-4fdc-b8a0-dcd50b93ffb1" providerId="AD" clId="Web-{2F5E358F-658F-4DE8-BC33-F91C890751E5}" dt="2022-04-11T09:11:08.518" v="6" actId="20577"/>
          <ac:spMkLst>
            <pc:docMk/>
            <pc:sldMk cId="1379353518" sldId="269"/>
            <ac:spMk id="3" creationId="{AB9BDBB3-B0CB-4293-95C9-DF9D3FA6EE67}"/>
          </ac:spMkLst>
        </pc:spChg>
      </pc:sldChg>
      <pc:sldChg chg="modSp">
        <pc:chgData name="Feetham, Fiona (Curriculum Support - Secondary)" userId="S::fiona.feetham574@schools.sa.edu.au::a2456b1b-a103-4fdc-b8a0-dcd50b93ffb1" providerId="AD" clId="Web-{2F5E358F-658F-4DE8-BC33-F91C890751E5}" dt="2022-04-11T09:23:19.049" v="380" actId="20577"/>
        <pc:sldMkLst>
          <pc:docMk/>
          <pc:sldMk cId="4099865084" sldId="288"/>
        </pc:sldMkLst>
        <pc:spChg chg="mod">
          <ac:chgData name="Feetham, Fiona (Curriculum Support - Secondary)" userId="S::fiona.feetham574@schools.sa.edu.au::a2456b1b-a103-4fdc-b8a0-dcd50b93ffb1" providerId="AD" clId="Web-{2F5E358F-658F-4DE8-BC33-F91C890751E5}" dt="2022-04-11T09:23:19.049" v="380" actId="20577"/>
          <ac:spMkLst>
            <pc:docMk/>
            <pc:sldMk cId="4099865084" sldId="288"/>
            <ac:spMk id="9" creationId="{1EA97085-3AF2-4A5F-A537-08C7F27FDE3B}"/>
          </ac:spMkLst>
        </pc:spChg>
      </pc:sldChg>
    </pc:docChg>
  </pc:docChgLst>
  <pc:docChgLst>
    <pc:chgData name="Blackwell, Elyse (Curriculum and Learning Division)" userId="f36cee0c-4795-4a4e-a200-ec64c6c861e9" providerId="ADAL" clId="{9EACB28A-BE08-4A87-A862-27BA807624DC}"/>
    <pc:docChg chg="custSel modSld">
      <pc:chgData name="Blackwell, Elyse (Curriculum and Learning Division)" userId="f36cee0c-4795-4a4e-a200-ec64c6c861e9" providerId="ADAL" clId="{9EACB28A-BE08-4A87-A862-27BA807624DC}" dt="2022-04-27T23:46:28.396" v="33" actId="368"/>
      <pc:docMkLst>
        <pc:docMk/>
      </pc:docMkLst>
      <pc:sldChg chg="modNotes">
        <pc:chgData name="Blackwell, Elyse (Curriculum and Learning Division)" userId="f36cee0c-4795-4a4e-a200-ec64c6c861e9" providerId="ADAL" clId="{9EACB28A-BE08-4A87-A862-27BA807624DC}" dt="2022-04-27T23:46:28.231" v="3" actId="368"/>
        <pc:sldMkLst>
          <pc:docMk/>
          <pc:sldMk cId="2213450308" sldId="264"/>
        </pc:sldMkLst>
      </pc:sldChg>
      <pc:sldChg chg="modNotes">
        <pc:chgData name="Blackwell, Elyse (Curriculum and Learning Division)" userId="f36cee0c-4795-4a4e-a200-ec64c6c861e9" providerId="ADAL" clId="{9EACB28A-BE08-4A87-A862-27BA807624DC}" dt="2022-04-27T23:46:28.219" v="1" actId="368"/>
        <pc:sldMkLst>
          <pc:docMk/>
          <pc:sldMk cId="3641841233" sldId="268"/>
        </pc:sldMkLst>
      </pc:sldChg>
      <pc:sldChg chg="modNotes">
        <pc:chgData name="Blackwell, Elyse (Curriculum and Learning Division)" userId="f36cee0c-4795-4a4e-a200-ec64c6c861e9" providerId="ADAL" clId="{9EACB28A-BE08-4A87-A862-27BA807624DC}" dt="2022-04-27T23:46:28.241" v="5" actId="368"/>
        <pc:sldMkLst>
          <pc:docMk/>
          <pc:sldMk cId="1379353518" sldId="269"/>
        </pc:sldMkLst>
      </pc:sldChg>
      <pc:sldChg chg="modNotes">
        <pc:chgData name="Blackwell, Elyse (Curriculum and Learning Division)" userId="f36cee0c-4795-4a4e-a200-ec64c6c861e9" providerId="ADAL" clId="{9EACB28A-BE08-4A87-A862-27BA807624DC}" dt="2022-04-27T23:46:28.298" v="15" actId="368"/>
        <pc:sldMkLst>
          <pc:docMk/>
          <pc:sldMk cId="3445766138" sldId="270"/>
        </pc:sldMkLst>
      </pc:sldChg>
      <pc:sldChg chg="modNotes">
        <pc:chgData name="Blackwell, Elyse (Curriculum and Learning Division)" userId="f36cee0c-4795-4a4e-a200-ec64c6c861e9" providerId="ADAL" clId="{9EACB28A-BE08-4A87-A862-27BA807624DC}" dt="2022-04-27T23:46:28.353" v="25" actId="368"/>
        <pc:sldMkLst>
          <pc:docMk/>
          <pc:sldMk cId="3372526462" sldId="277"/>
        </pc:sldMkLst>
      </pc:sldChg>
      <pc:sldChg chg="modNotes">
        <pc:chgData name="Blackwell, Elyse (Curriculum and Learning Division)" userId="f36cee0c-4795-4a4e-a200-ec64c6c861e9" providerId="ADAL" clId="{9EACB28A-BE08-4A87-A862-27BA807624DC}" dt="2022-04-27T23:46:28.366" v="27" actId="368"/>
        <pc:sldMkLst>
          <pc:docMk/>
          <pc:sldMk cId="949889065" sldId="282"/>
        </pc:sldMkLst>
      </pc:sldChg>
      <pc:sldChg chg="modNotes">
        <pc:chgData name="Blackwell, Elyse (Curriculum and Learning Division)" userId="f36cee0c-4795-4a4e-a200-ec64c6c861e9" providerId="ADAL" clId="{9EACB28A-BE08-4A87-A862-27BA807624DC}" dt="2022-04-27T23:46:28.387" v="31" actId="368"/>
        <pc:sldMkLst>
          <pc:docMk/>
          <pc:sldMk cId="2267462658" sldId="283"/>
        </pc:sldMkLst>
      </pc:sldChg>
      <pc:sldChg chg="modNotes">
        <pc:chgData name="Blackwell, Elyse (Curriculum and Learning Division)" userId="f36cee0c-4795-4a4e-a200-ec64c6c861e9" providerId="ADAL" clId="{9EACB28A-BE08-4A87-A862-27BA807624DC}" dt="2022-04-27T23:46:28.396" v="33" actId="368"/>
        <pc:sldMkLst>
          <pc:docMk/>
          <pc:sldMk cId="1422690129" sldId="285"/>
        </pc:sldMkLst>
      </pc:sldChg>
      <pc:sldChg chg="modNotes">
        <pc:chgData name="Blackwell, Elyse (Curriculum and Learning Division)" userId="f36cee0c-4795-4a4e-a200-ec64c6c861e9" providerId="ADAL" clId="{9EACB28A-BE08-4A87-A862-27BA807624DC}" dt="2022-04-27T23:46:28.263" v="9" actId="368"/>
        <pc:sldMkLst>
          <pc:docMk/>
          <pc:sldMk cId="4260628335" sldId="286"/>
        </pc:sldMkLst>
      </pc:sldChg>
      <pc:sldChg chg="modNotes">
        <pc:chgData name="Blackwell, Elyse (Curriculum and Learning Division)" userId="f36cee0c-4795-4a4e-a200-ec64c6c861e9" providerId="ADAL" clId="{9EACB28A-BE08-4A87-A862-27BA807624DC}" dt="2022-04-27T23:46:28.286" v="13" actId="368"/>
        <pc:sldMkLst>
          <pc:docMk/>
          <pc:sldMk cId="2208171692" sldId="287"/>
        </pc:sldMkLst>
      </pc:sldChg>
      <pc:sldChg chg="modNotes">
        <pc:chgData name="Blackwell, Elyse (Curriculum and Learning Division)" userId="f36cee0c-4795-4a4e-a200-ec64c6c861e9" providerId="ADAL" clId="{9EACB28A-BE08-4A87-A862-27BA807624DC}" dt="2022-04-27T23:46:28.253" v="7" actId="368"/>
        <pc:sldMkLst>
          <pc:docMk/>
          <pc:sldMk cId="4099865084" sldId="288"/>
        </pc:sldMkLst>
      </pc:sldChg>
      <pc:sldChg chg="modNotes">
        <pc:chgData name="Blackwell, Elyse (Curriculum and Learning Division)" userId="f36cee0c-4795-4a4e-a200-ec64c6c861e9" providerId="ADAL" clId="{9EACB28A-BE08-4A87-A862-27BA807624DC}" dt="2022-04-27T23:46:28.376" v="29" actId="368"/>
        <pc:sldMkLst>
          <pc:docMk/>
          <pc:sldMk cId="3663624598" sldId="297"/>
        </pc:sldMkLst>
      </pc:sldChg>
      <pc:sldChg chg="modNotes">
        <pc:chgData name="Blackwell, Elyse (Curriculum and Learning Division)" userId="f36cee0c-4795-4a4e-a200-ec64c6c861e9" providerId="ADAL" clId="{9EACB28A-BE08-4A87-A862-27BA807624DC}" dt="2022-04-27T23:46:28.276" v="11" actId="368"/>
        <pc:sldMkLst>
          <pc:docMk/>
          <pc:sldMk cId="1486620023" sldId="299"/>
        </pc:sldMkLst>
      </pc:sldChg>
      <pc:sldChg chg="modNotes">
        <pc:chgData name="Blackwell, Elyse (Curriculum and Learning Division)" userId="f36cee0c-4795-4a4e-a200-ec64c6c861e9" providerId="ADAL" clId="{9EACB28A-BE08-4A87-A862-27BA807624DC}" dt="2022-04-27T23:46:28.310" v="17" actId="368"/>
        <pc:sldMkLst>
          <pc:docMk/>
          <pc:sldMk cId="2266765152" sldId="312"/>
        </pc:sldMkLst>
      </pc:sldChg>
      <pc:sldChg chg="modNotes">
        <pc:chgData name="Blackwell, Elyse (Curriculum and Learning Division)" userId="f36cee0c-4795-4a4e-a200-ec64c6c861e9" providerId="ADAL" clId="{9EACB28A-BE08-4A87-A862-27BA807624DC}" dt="2022-04-27T23:46:28.320" v="19" actId="368"/>
        <pc:sldMkLst>
          <pc:docMk/>
          <pc:sldMk cId="929415676" sldId="314"/>
        </pc:sldMkLst>
      </pc:sldChg>
      <pc:sldChg chg="modNotes">
        <pc:chgData name="Blackwell, Elyse (Curriculum and Learning Division)" userId="f36cee0c-4795-4a4e-a200-ec64c6c861e9" providerId="ADAL" clId="{9EACB28A-BE08-4A87-A862-27BA807624DC}" dt="2022-04-27T23:46:28.330" v="21" actId="368"/>
        <pc:sldMkLst>
          <pc:docMk/>
          <pc:sldMk cId="2779568118" sldId="323"/>
        </pc:sldMkLst>
      </pc:sldChg>
      <pc:sldChg chg="modNotes">
        <pc:chgData name="Blackwell, Elyse (Curriculum and Learning Division)" userId="f36cee0c-4795-4a4e-a200-ec64c6c861e9" providerId="ADAL" clId="{9EACB28A-BE08-4A87-A862-27BA807624DC}" dt="2022-04-27T23:46:28.342" v="23" actId="368"/>
        <pc:sldMkLst>
          <pc:docMk/>
          <pc:sldMk cId="3805829013" sldId="324"/>
        </pc:sldMkLst>
      </pc:sldChg>
    </pc:docChg>
  </pc:docChgLst>
  <pc:docChgLst>
    <pc:chgData name="Morgan, Jackie (Curriculum Support - Secondary)" userId="4b996ee1-0d97-4fc2-985f-f6389a2e1467" providerId="ADAL" clId="{0091CD00-6315-403C-867E-F4271CE929F9}"/>
    <pc:docChg chg="modSld">
      <pc:chgData name="Morgan, Jackie (Curriculum Support - Secondary)" userId="4b996ee1-0d97-4fc2-985f-f6389a2e1467" providerId="ADAL" clId="{0091CD00-6315-403C-867E-F4271CE929F9}" dt="2022-04-17T04:29:54.587" v="0" actId="1076"/>
      <pc:docMkLst>
        <pc:docMk/>
      </pc:docMkLst>
      <pc:sldChg chg="modSp mod">
        <pc:chgData name="Morgan, Jackie (Curriculum Support - Secondary)" userId="4b996ee1-0d97-4fc2-985f-f6389a2e1467" providerId="ADAL" clId="{0091CD00-6315-403C-867E-F4271CE929F9}" dt="2022-04-17T04:29:54.587" v="0" actId="1076"/>
        <pc:sldMkLst>
          <pc:docMk/>
          <pc:sldMk cId="3641841233" sldId="268"/>
        </pc:sldMkLst>
        <pc:picChg chg="mod">
          <ac:chgData name="Morgan, Jackie (Curriculum Support - Secondary)" userId="4b996ee1-0d97-4fc2-985f-f6389a2e1467" providerId="ADAL" clId="{0091CD00-6315-403C-867E-F4271CE929F9}" dt="2022-04-17T04:29:54.587" v="0" actId="1076"/>
          <ac:picMkLst>
            <pc:docMk/>
            <pc:sldMk cId="3641841233" sldId="268"/>
            <ac:picMk id="5" creationId="{8657B38A-C8E0-4F1E-B47A-8842D7C46988}"/>
          </ac:picMkLst>
        </pc:picChg>
      </pc:sldChg>
    </pc:docChg>
  </pc:docChgLst>
  <pc:docChgLst>
    <pc:chgData name="Morgan, Jackie (Curriculum Support)" userId="4b996ee1-0d97-4fc2-985f-f6389a2e1467" providerId="ADAL" clId="{0091CD00-6315-403C-867E-F4271CE929F9}"/>
    <pc:docChg chg="modSld modMainMaster">
      <pc:chgData name="Morgan, Jackie (Curriculum Support)" userId="4b996ee1-0d97-4fc2-985f-f6389a2e1467" providerId="ADAL" clId="{0091CD00-6315-403C-867E-F4271CE929F9}" dt="2022-04-07T22:44:56.013" v="1"/>
      <pc:docMkLst>
        <pc:docMk/>
      </pc:docMkLst>
      <pc:sldChg chg="modTransition">
        <pc:chgData name="Morgan, Jackie (Curriculum Support)" userId="4b996ee1-0d97-4fc2-985f-f6389a2e1467" providerId="ADAL" clId="{0091CD00-6315-403C-867E-F4271CE929F9}" dt="2022-04-07T22:44:56.013" v="1"/>
        <pc:sldMkLst>
          <pc:docMk/>
          <pc:sldMk cId="2213450308" sldId="264"/>
        </pc:sldMkLst>
      </pc:sldChg>
      <pc:sldChg chg="modTransition">
        <pc:chgData name="Morgan, Jackie (Curriculum Support)" userId="4b996ee1-0d97-4fc2-985f-f6389a2e1467" providerId="ADAL" clId="{0091CD00-6315-403C-867E-F4271CE929F9}" dt="2022-04-07T22:44:56.013" v="1"/>
        <pc:sldMkLst>
          <pc:docMk/>
          <pc:sldMk cId="3641841233" sldId="268"/>
        </pc:sldMkLst>
      </pc:sldChg>
      <pc:sldChg chg="modTransition">
        <pc:chgData name="Morgan, Jackie (Curriculum Support)" userId="4b996ee1-0d97-4fc2-985f-f6389a2e1467" providerId="ADAL" clId="{0091CD00-6315-403C-867E-F4271CE929F9}" dt="2022-04-07T22:44:56.013" v="1"/>
        <pc:sldMkLst>
          <pc:docMk/>
          <pc:sldMk cId="1379353518" sldId="269"/>
        </pc:sldMkLst>
      </pc:sldChg>
      <pc:sldChg chg="modTransition">
        <pc:chgData name="Morgan, Jackie (Curriculum Support)" userId="4b996ee1-0d97-4fc2-985f-f6389a2e1467" providerId="ADAL" clId="{0091CD00-6315-403C-867E-F4271CE929F9}" dt="2022-04-07T22:44:56.013" v="1"/>
        <pc:sldMkLst>
          <pc:docMk/>
          <pc:sldMk cId="3445766138" sldId="270"/>
        </pc:sldMkLst>
      </pc:sldChg>
      <pc:sldChg chg="modTransition">
        <pc:chgData name="Morgan, Jackie (Curriculum Support)" userId="4b996ee1-0d97-4fc2-985f-f6389a2e1467" providerId="ADAL" clId="{0091CD00-6315-403C-867E-F4271CE929F9}" dt="2022-04-07T22:44:56.013" v="1"/>
        <pc:sldMkLst>
          <pc:docMk/>
          <pc:sldMk cId="1447815874" sldId="271"/>
        </pc:sldMkLst>
      </pc:sldChg>
      <pc:sldChg chg="modTransition">
        <pc:chgData name="Morgan, Jackie (Curriculum Support)" userId="4b996ee1-0d97-4fc2-985f-f6389a2e1467" providerId="ADAL" clId="{0091CD00-6315-403C-867E-F4271CE929F9}" dt="2022-04-07T22:44:56.013" v="1"/>
        <pc:sldMkLst>
          <pc:docMk/>
          <pc:sldMk cId="3372526462" sldId="277"/>
        </pc:sldMkLst>
      </pc:sldChg>
      <pc:sldChg chg="modTransition">
        <pc:chgData name="Morgan, Jackie (Curriculum Support)" userId="4b996ee1-0d97-4fc2-985f-f6389a2e1467" providerId="ADAL" clId="{0091CD00-6315-403C-867E-F4271CE929F9}" dt="2022-04-07T22:44:56.013" v="1"/>
        <pc:sldMkLst>
          <pc:docMk/>
          <pc:sldMk cId="949889065" sldId="282"/>
        </pc:sldMkLst>
      </pc:sldChg>
      <pc:sldChg chg="modTransition">
        <pc:chgData name="Morgan, Jackie (Curriculum Support)" userId="4b996ee1-0d97-4fc2-985f-f6389a2e1467" providerId="ADAL" clId="{0091CD00-6315-403C-867E-F4271CE929F9}" dt="2022-04-07T22:44:56.013" v="1"/>
        <pc:sldMkLst>
          <pc:docMk/>
          <pc:sldMk cId="2267462658" sldId="283"/>
        </pc:sldMkLst>
      </pc:sldChg>
      <pc:sldChg chg="modTransition">
        <pc:chgData name="Morgan, Jackie (Curriculum Support)" userId="4b996ee1-0d97-4fc2-985f-f6389a2e1467" providerId="ADAL" clId="{0091CD00-6315-403C-867E-F4271CE929F9}" dt="2022-04-07T22:44:56.013" v="1"/>
        <pc:sldMkLst>
          <pc:docMk/>
          <pc:sldMk cId="1422690129" sldId="285"/>
        </pc:sldMkLst>
      </pc:sldChg>
      <pc:sldChg chg="modTransition">
        <pc:chgData name="Morgan, Jackie (Curriculum Support)" userId="4b996ee1-0d97-4fc2-985f-f6389a2e1467" providerId="ADAL" clId="{0091CD00-6315-403C-867E-F4271CE929F9}" dt="2022-04-07T22:44:56.013" v="1"/>
        <pc:sldMkLst>
          <pc:docMk/>
          <pc:sldMk cId="4260628335" sldId="286"/>
        </pc:sldMkLst>
      </pc:sldChg>
      <pc:sldChg chg="modTransition">
        <pc:chgData name="Morgan, Jackie (Curriculum Support)" userId="4b996ee1-0d97-4fc2-985f-f6389a2e1467" providerId="ADAL" clId="{0091CD00-6315-403C-867E-F4271CE929F9}" dt="2022-04-07T22:44:56.013" v="1"/>
        <pc:sldMkLst>
          <pc:docMk/>
          <pc:sldMk cId="2208171692" sldId="287"/>
        </pc:sldMkLst>
      </pc:sldChg>
      <pc:sldChg chg="modTransition">
        <pc:chgData name="Morgan, Jackie (Curriculum Support)" userId="4b996ee1-0d97-4fc2-985f-f6389a2e1467" providerId="ADAL" clId="{0091CD00-6315-403C-867E-F4271CE929F9}" dt="2022-04-07T22:44:56.013" v="1"/>
        <pc:sldMkLst>
          <pc:docMk/>
          <pc:sldMk cId="4099865084" sldId="288"/>
        </pc:sldMkLst>
      </pc:sldChg>
      <pc:sldChg chg="modTransition">
        <pc:chgData name="Morgan, Jackie (Curriculum Support)" userId="4b996ee1-0d97-4fc2-985f-f6389a2e1467" providerId="ADAL" clId="{0091CD00-6315-403C-867E-F4271CE929F9}" dt="2022-04-07T22:44:56.013" v="1"/>
        <pc:sldMkLst>
          <pc:docMk/>
          <pc:sldMk cId="994970659" sldId="289"/>
        </pc:sldMkLst>
      </pc:sldChg>
      <pc:sldChg chg="modTransition">
        <pc:chgData name="Morgan, Jackie (Curriculum Support)" userId="4b996ee1-0d97-4fc2-985f-f6389a2e1467" providerId="ADAL" clId="{0091CD00-6315-403C-867E-F4271CE929F9}" dt="2022-04-07T22:44:56.013" v="1"/>
        <pc:sldMkLst>
          <pc:docMk/>
          <pc:sldMk cId="3899296163" sldId="290"/>
        </pc:sldMkLst>
      </pc:sldChg>
      <pc:sldChg chg="modTransition">
        <pc:chgData name="Morgan, Jackie (Curriculum Support)" userId="4b996ee1-0d97-4fc2-985f-f6389a2e1467" providerId="ADAL" clId="{0091CD00-6315-403C-867E-F4271CE929F9}" dt="2022-04-07T22:44:56.013" v="1"/>
        <pc:sldMkLst>
          <pc:docMk/>
          <pc:sldMk cId="2218482195" sldId="291"/>
        </pc:sldMkLst>
      </pc:sldChg>
      <pc:sldChg chg="modTransition">
        <pc:chgData name="Morgan, Jackie (Curriculum Support)" userId="4b996ee1-0d97-4fc2-985f-f6389a2e1467" providerId="ADAL" clId="{0091CD00-6315-403C-867E-F4271CE929F9}" dt="2022-04-07T22:44:56.013" v="1"/>
        <pc:sldMkLst>
          <pc:docMk/>
          <pc:sldMk cId="2904459304" sldId="292"/>
        </pc:sldMkLst>
      </pc:sldChg>
      <pc:sldChg chg="modTransition">
        <pc:chgData name="Morgan, Jackie (Curriculum Support)" userId="4b996ee1-0d97-4fc2-985f-f6389a2e1467" providerId="ADAL" clId="{0091CD00-6315-403C-867E-F4271CE929F9}" dt="2022-04-07T22:44:56.013" v="1"/>
        <pc:sldMkLst>
          <pc:docMk/>
          <pc:sldMk cId="1121514500" sldId="293"/>
        </pc:sldMkLst>
      </pc:sldChg>
      <pc:sldChg chg="modTransition">
        <pc:chgData name="Morgan, Jackie (Curriculum Support)" userId="4b996ee1-0d97-4fc2-985f-f6389a2e1467" providerId="ADAL" clId="{0091CD00-6315-403C-867E-F4271CE929F9}" dt="2022-04-07T22:44:56.013" v="1"/>
        <pc:sldMkLst>
          <pc:docMk/>
          <pc:sldMk cId="3249534116" sldId="295"/>
        </pc:sldMkLst>
      </pc:sldChg>
      <pc:sldMasterChg chg="modTransition modSldLayout">
        <pc:chgData name="Morgan, Jackie (Curriculum Support)" userId="4b996ee1-0d97-4fc2-985f-f6389a2e1467" providerId="ADAL" clId="{0091CD00-6315-403C-867E-F4271CE929F9}" dt="2022-04-07T22:44:56.013" v="1"/>
        <pc:sldMasterMkLst>
          <pc:docMk/>
          <pc:sldMasterMk cId="1123625482" sldId="2147483679"/>
        </pc:sldMasterMkLst>
        <pc:sldLayoutChg chg="modTransition">
          <pc:chgData name="Morgan, Jackie (Curriculum Support)" userId="4b996ee1-0d97-4fc2-985f-f6389a2e1467" providerId="ADAL" clId="{0091CD00-6315-403C-867E-F4271CE929F9}" dt="2022-04-07T22:44:56.013" v="1"/>
          <pc:sldLayoutMkLst>
            <pc:docMk/>
            <pc:sldMasterMk cId="1123625482" sldId="2147483679"/>
            <pc:sldLayoutMk cId="2251798174" sldId="2147483649"/>
          </pc:sldLayoutMkLst>
        </pc:sldLayoutChg>
        <pc:sldLayoutChg chg="modTransition">
          <pc:chgData name="Morgan, Jackie (Curriculum Support)" userId="4b996ee1-0d97-4fc2-985f-f6389a2e1467" providerId="ADAL" clId="{0091CD00-6315-403C-867E-F4271CE929F9}" dt="2022-04-07T22:44:56.013" v="1"/>
          <pc:sldLayoutMkLst>
            <pc:docMk/>
            <pc:sldMasterMk cId="1123625482" sldId="2147483679"/>
            <pc:sldLayoutMk cId="3144419789" sldId="2147483655"/>
          </pc:sldLayoutMkLst>
        </pc:sldLayoutChg>
        <pc:sldLayoutChg chg="modTransition">
          <pc:chgData name="Morgan, Jackie (Curriculum Support)" userId="4b996ee1-0d97-4fc2-985f-f6389a2e1467" providerId="ADAL" clId="{0091CD00-6315-403C-867E-F4271CE929F9}" dt="2022-04-07T22:44:56.013" v="1"/>
          <pc:sldLayoutMkLst>
            <pc:docMk/>
            <pc:sldMasterMk cId="1123625482" sldId="2147483679"/>
            <pc:sldLayoutMk cId="4259699569" sldId="2147483661"/>
          </pc:sldLayoutMkLst>
        </pc:sldLayoutChg>
        <pc:sldLayoutChg chg="modTransition">
          <pc:chgData name="Morgan, Jackie (Curriculum Support)" userId="4b996ee1-0d97-4fc2-985f-f6389a2e1467" providerId="ADAL" clId="{0091CD00-6315-403C-867E-F4271CE929F9}" dt="2022-04-07T22:44:56.013" v="1"/>
          <pc:sldLayoutMkLst>
            <pc:docMk/>
            <pc:sldMasterMk cId="1123625482" sldId="2147483679"/>
            <pc:sldLayoutMk cId="2427789703" sldId="2147483664"/>
          </pc:sldLayoutMkLst>
        </pc:sldLayoutChg>
        <pc:sldLayoutChg chg="modTransition">
          <pc:chgData name="Morgan, Jackie (Curriculum Support)" userId="4b996ee1-0d97-4fc2-985f-f6389a2e1467" providerId="ADAL" clId="{0091CD00-6315-403C-867E-F4271CE929F9}" dt="2022-04-07T22:44:56.013" v="1"/>
          <pc:sldLayoutMkLst>
            <pc:docMk/>
            <pc:sldMasterMk cId="1123625482" sldId="2147483679"/>
            <pc:sldLayoutMk cId="2217309765" sldId="2147483665"/>
          </pc:sldLayoutMkLst>
        </pc:sldLayoutChg>
        <pc:sldLayoutChg chg="modTransition">
          <pc:chgData name="Morgan, Jackie (Curriculum Support)" userId="4b996ee1-0d97-4fc2-985f-f6389a2e1467" providerId="ADAL" clId="{0091CD00-6315-403C-867E-F4271CE929F9}" dt="2022-04-07T22:44:56.013" v="1"/>
          <pc:sldLayoutMkLst>
            <pc:docMk/>
            <pc:sldMasterMk cId="1123625482" sldId="2147483679"/>
            <pc:sldLayoutMk cId="2665396133" sldId="2147483667"/>
          </pc:sldLayoutMkLst>
        </pc:sldLayoutChg>
        <pc:sldLayoutChg chg="modTransition">
          <pc:chgData name="Morgan, Jackie (Curriculum Support)" userId="4b996ee1-0d97-4fc2-985f-f6389a2e1467" providerId="ADAL" clId="{0091CD00-6315-403C-867E-F4271CE929F9}" dt="2022-04-07T22:44:56.013" v="1"/>
          <pc:sldLayoutMkLst>
            <pc:docMk/>
            <pc:sldMasterMk cId="1123625482" sldId="2147483679"/>
            <pc:sldLayoutMk cId="4098372844" sldId="2147483668"/>
          </pc:sldLayoutMkLst>
        </pc:sldLayoutChg>
        <pc:sldLayoutChg chg="modTransition">
          <pc:chgData name="Morgan, Jackie (Curriculum Support)" userId="4b996ee1-0d97-4fc2-985f-f6389a2e1467" providerId="ADAL" clId="{0091CD00-6315-403C-867E-F4271CE929F9}" dt="2022-04-07T22:44:56.013" v="1"/>
          <pc:sldLayoutMkLst>
            <pc:docMk/>
            <pc:sldMasterMk cId="1123625482" sldId="2147483679"/>
            <pc:sldLayoutMk cId="2036674756" sldId="2147483670"/>
          </pc:sldLayoutMkLst>
        </pc:sldLayoutChg>
        <pc:sldLayoutChg chg="modTransition">
          <pc:chgData name="Morgan, Jackie (Curriculum Support)" userId="4b996ee1-0d97-4fc2-985f-f6389a2e1467" providerId="ADAL" clId="{0091CD00-6315-403C-867E-F4271CE929F9}" dt="2022-04-07T22:44:56.013" v="1"/>
          <pc:sldLayoutMkLst>
            <pc:docMk/>
            <pc:sldMasterMk cId="1123625482" sldId="2147483679"/>
            <pc:sldLayoutMk cId="1811111765" sldId="2147483677"/>
          </pc:sldLayoutMkLst>
        </pc:sldLayoutChg>
        <pc:sldLayoutChg chg="modTransition">
          <pc:chgData name="Morgan, Jackie (Curriculum Support)" userId="4b996ee1-0d97-4fc2-985f-f6389a2e1467" providerId="ADAL" clId="{0091CD00-6315-403C-867E-F4271CE929F9}" dt="2022-04-07T22:44:56.013" v="1"/>
          <pc:sldLayoutMkLst>
            <pc:docMk/>
            <pc:sldMasterMk cId="1123625482" sldId="2147483679"/>
            <pc:sldLayoutMk cId="643305868" sldId="2147483680"/>
          </pc:sldLayoutMkLst>
        </pc:sldLayoutChg>
      </pc:sldMasterChg>
    </pc:docChg>
  </pc:docChgLst>
  <pc:docChgLst>
    <pc:chgData name="Eadsforth, Kate (Curriculum Support - Secondary)" userId="d045bf09-5a30-4360-820d-5c06f23fa1ea" providerId="ADAL" clId="{0168F3D1-A770-4A72-9972-1721BE9A64D2}"/>
    <pc:docChg chg="undo custSel addSld delSld modSld">
      <pc:chgData name="Eadsforth, Kate (Curriculum Support - Secondary)" userId="d045bf09-5a30-4360-820d-5c06f23fa1ea" providerId="ADAL" clId="{0168F3D1-A770-4A72-9972-1721BE9A64D2}" dt="2022-04-13T07:55:23.957" v="473" actId="1076"/>
      <pc:docMkLst>
        <pc:docMk/>
      </pc:docMkLst>
      <pc:sldChg chg="modSp mod modTransition">
        <pc:chgData name="Eadsforth, Kate (Curriculum Support - Secondary)" userId="d045bf09-5a30-4360-820d-5c06f23fa1ea" providerId="ADAL" clId="{0168F3D1-A770-4A72-9972-1721BE9A64D2}" dt="2022-04-13T01:06:26.097" v="420"/>
        <pc:sldMkLst>
          <pc:docMk/>
          <pc:sldMk cId="3641841233" sldId="268"/>
        </pc:sldMkLst>
        <pc:spChg chg="mod">
          <ac:chgData name="Eadsforth, Kate (Curriculum Support - Secondary)" userId="d045bf09-5a30-4360-820d-5c06f23fa1ea" providerId="ADAL" clId="{0168F3D1-A770-4A72-9972-1721BE9A64D2}" dt="2022-04-13T01:00:05.523" v="419"/>
          <ac:spMkLst>
            <pc:docMk/>
            <pc:sldMk cId="3641841233" sldId="268"/>
            <ac:spMk id="3" creationId="{4CD1DB66-0417-403D-8A90-5058DCCE5EB7}"/>
          </ac:spMkLst>
        </pc:spChg>
        <pc:picChg chg="mod">
          <ac:chgData name="Eadsforth, Kate (Curriculum Support - Secondary)" userId="d045bf09-5a30-4360-820d-5c06f23fa1ea" providerId="ADAL" clId="{0168F3D1-A770-4A72-9972-1721BE9A64D2}" dt="2022-04-13T00:27:34.082" v="418" actId="1035"/>
          <ac:picMkLst>
            <pc:docMk/>
            <pc:sldMk cId="3641841233" sldId="268"/>
            <ac:picMk id="5" creationId="{8657B38A-C8E0-4F1E-B47A-8842D7C46988}"/>
          </ac:picMkLst>
        </pc:picChg>
      </pc:sldChg>
      <pc:sldChg chg="modSp mod modTransition">
        <pc:chgData name="Eadsforth, Kate (Curriculum Support - Secondary)" userId="d045bf09-5a30-4360-820d-5c06f23fa1ea" providerId="ADAL" clId="{0168F3D1-A770-4A72-9972-1721BE9A64D2}" dt="2022-04-13T01:27:12.888" v="444" actId="27636"/>
        <pc:sldMkLst>
          <pc:docMk/>
          <pc:sldMk cId="1379353518" sldId="269"/>
        </pc:sldMkLst>
        <pc:spChg chg="mod">
          <ac:chgData name="Eadsforth, Kate (Curriculum Support - Secondary)" userId="d045bf09-5a30-4360-820d-5c06f23fa1ea" providerId="ADAL" clId="{0168F3D1-A770-4A72-9972-1721BE9A64D2}" dt="2022-04-13T01:27:12.888" v="444" actId="27636"/>
          <ac:spMkLst>
            <pc:docMk/>
            <pc:sldMk cId="1379353518" sldId="269"/>
            <ac:spMk id="3" creationId="{AB9BDBB3-B0CB-4293-95C9-DF9D3FA6EE67}"/>
          </ac:spMkLst>
        </pc:spChg>
      </pc:sldChg>
      <pc:sldChg chg="addSp delSp modSp mod modTransition modClrScheme chgLayout">
        <pc:chgData name="Eadsforth, Kate (Curriculum Support - Secondary)" userId="d045bf09-5a30-4360-820d-5c06f23fa1ea" providerId="ADAL" clId="{0168F3D1-A770-4A72-9972-1721BE9A64D2}" dt="2022-04-13T01:07:56.408" v="427"/>
        <pc:sldMkLst>
          <pc:docMk/>
          <pc:sldMk cId="3445766138" sldId="270"/>
        </pc:sldMkLst>
        <pc:spChg chg="del mod ord">
          <ac:chgData name="Eadsforth, Kate (Curriculum Support - Secondary)" userId="d045bf09-5a30-4360-820d-5c06f23fa1ea" providerId="ADAL" clId="{0168F3D1-A770-4A72-9972-1721BE9A64D2}" dt="2022-04-11T05:33:54.046" v="52" actId="700"/>
          <ac:spMkLst>
            <pc:docMk/>
            <pc:sldMk cId="3445766138" sldId="270"/>
            <ac:spMk id="2" creationId="{A5EABB93-1410-4813-80B6-01243FE95EC2}"/>
          </ac:spMkLst>
        </pc:spChg>
        <pc:spChg chg="del mod ord">
          <ac:chgData name="Eadsforth, Kate (Curriculum Support - Secondary)" userId="d045bf09-5a30-4360-820d-5c06f23fa1ea" providerId="ADAL" clId="{0168F3D1-A770-4A72-9972-1721BE9A64D2}" dt="2022-04-11T05:33:54.046" v="52" actId="700"/>
          <ac:spMkLst>
            <pc:docMk/>
            <pc:sldMk cId="3445766138" sldId="270"/>
            <ac:spMk id="3" creationId="{3B51465D-CE83-4C25-82D1-FC9478E77337}"/>
          </ac:spMkLst>
        </pc:spChg>
        <pc:spChg chg="add mod ord">
          <ac:chgData name="Eadsforth, Kate (Curriculum Support - Secondary)" userId="d045bf09-5a30-4360-820d-5c06f23fa1ea" providerId="ADAL" clId="{0168F3D1-A770-4A72-9972-1721BE9A64D2}" dt="2022-04-11T05:33:54.046" v="52" actId="700"/>
          <ac:spMkLst>
            <pc:docMk/>
            <pc:sldMk cId="3445766138" sldId="270"/>
            <ac:spMk id="4" creationId="{B5B50CB1-26DE-4745-A760-2691B7C1E116}"/>
          </ac:spMkLst>
        </pc:spChg>
        <pc:spChg chg="add mod ord">
          <ac:chgData name="Eadsforth, Kate (Curriculum Support - Secondary)" userId="d045bf09-5a30-4360-820d-5c06f23fa1ea" providerId="ADAL" clId="{0168F3D1-A770-4A72-9972-1721BE9A64D2}" dt="2022-04-11T05:33:54.046" v="52" actId="700"/>
          <ac:spMkLst>
            <pc:docMk/>
            <pc:sldMk cId="3445766138" sldId="270"/>
            <ac:spMk id="6" creationId="{AB7E6C8C-8181-4D03-AE96-9B3994FEDCB7}"/>
          </ac:spMkLst>
        </pc:spChg>
        <pc:picChg chg="mod">
          <ac:chgData name="Eadsforth, Kate (Curriculum Support - Secondary)" userId="d045bf09-5a30-4360-820d-5c06f23fa1ea" providerId="ADAL" clId="{0168F3D1-A770-4A72-9972-1721BE9A64D2}" dt="2022-04-13T00:17:01.689" v="149" actId="1037"/>
          <ac:picMkLst>
            <pc:docMk/>
            <pc:sldMk cId="3445766138" sldId="270"/>
            <ac:picMk id="2" creationId="{04A761EB-2CB6-4858-AB9A-EBC6D78D9D8F}"/>
          </ac:picMkLst>
        </pc:picChg>
      </pc:sldChg>
      <pc:sldChg chg="addSp delSp modSp mod modClrScheme chgLayout">
        <pc:chgData name="Eadsforth, Kate (Curriculum Support - Secondary)" userId="d045bf09-5a30-4360-820d-5c06f23fa1ea" providerId="ADAL" clId="{0168F3D1-A770-4A72-9972-1721BE9A64D2}" dt="2022-04-11T05:33:48.606" v="51" actId="700"/>
        <pc:sldMkLst>
          <pc:docMk/>
          <pc:sldMk cId="1447815874" sldId="271"/>
        </pc:sldMkLst>
        <pc:spChg chg="del mod ord">
          <ac:chgData name="Eadsforth, Kate (Curriculum Support - Secondary)" userId="d045bf09-5a30-4360-820d-5c06f23fa1ea" providerId="ADAL" clId="{0168F3D1-A770-4A72-9972-1721BE9A64D2}" dt="2022-04-11T05:33:48.606" v="51" actId="700"/>
          <ac:spMkLst>
            <pc:docMk/>
            <pc:sldMk cId="1447815874" sldId="271"/>
            <ac:spMk id="2" creationId="{EBB6B7EA-02EE-43EA-848D-2AC27237B47C}"/>
          </ac:spMkLst>
        </pc:spChg>
        <pc:spChg chg="del mod ord">
          <ac:chgData name="Eadsforth, Kate (Curriculum Support - Secondary)" userId="d045bf09-5a30-4360-820d-5c06f23fa1ea" providerId="ADAL" clId="{0168F3D1-A770-4A72-9972-1721BE9A64D2}" dt="2022-04-11T05:33:48.606" v="51" actId="700"/>
          <ac:spMkLst>
            <pc:docMk/>
            <pc:sldMk cId="1447815874" sldId="271"/>
            <ac:spMk id="3" creationId="{A5753208-2377-42D5-88F3-503531F38103}"/>
          </ac:spMkLst>
        </pc:spChg>
        <pc:spChg chg="add mod ord">
          <ac:chgData name="Eadsforth, Kate (Curriculum Support - Secondary)" userId="d045bf09-5a30-4360-820d-5c06f23fa1ea" providerId="ADAL" clId="{0168F3D1-A770-4A72-9972-1721BE9A64D2}" dt="2022-04-11T05:33:48.606" v="51" actId="700"/>
          <ac:spMkLst>
            <pc:docMk/>
            <pc:sldMk cId="1447815874" sldId="271"/>
            <ac:spMk id="4" creationId="{FC6C1840-8B8C-4E54-85BF-125521C80107}"/>
          </ac:spMkLst>
        </pc:spChg>
        <pc:spChg chg="add mod ord">
          <ac:chgData name="Eadsforth, Kate (Curriculum Support - Secondary)" userId="d045bf09-5a30-4360-820d-5c06f23fa1ea" providerId="ADAL" clId="{0168F3D1-A770-4A72-9972-1721BE9A64D2}" dt="2022-04-11T05:33:48.606" v="51" actId="700"/>
          <ac:spMkLst>
            <pc:docMk/>
            <pc:sldMk cId="1447815874" sldId="271"/>
            <ac:spMk id="6" creationId="{D7C2BA39-D89D-44FA-B3E8-5BC54A2E284E}"/>
          </ac:spMkLst>
        </pc:spChg>
      </pc:sldChg>
      <pc:sldChg chg="addSp delSp modSp mod modTransition modClrScheme chgLayout">
        <pc:chgData name="Eadsforth, Kate (Curriculum Support - Secondary)" userId="d045bf09-5a30-4360-820d-5c06f23fa1ea" providerId="ADAL" clId="{0168F3D1-A770-4A72-9972-1721BE9A64D2}" dt="2022-04-13T01:09:26.603" v="438"/>
        <pc:sldMkLst>
          <pc:docMk/>
          <pc:sldMk cId="3372526462" sldId="277"/>
        </pc:sldMkLst>
        <pc:spChg chg="del mod ord">
          <ac:chgData name="Eadsforth, Kate (Curriculum Support - Secondary)" userId="d045bf09-5a30-4360-820d-5c06f23fa1ea" providerId="ADAL" clId="{0168F3D1-A770-4A72-9972-1721BE9A64D2}" dt="2022-04-11T05:33:44.180" v="50" actId="700"/>
          <ac:spMkLst>
            <pc:docMk/>
            <pc:sldMk cId="3372526462" sldId="277"/>
            <ac:spMk id="2" creationId="{029F7BFE-9F87-481B-BB8C-5ED85AFE7B98}"/>
          </ac:spMkLst>
        </pc:spChg>
        <pc:spChg chg="del mod ord">
          <ac:chgData name="Eadsforth, Kate (Curriculum Support - Secondary)" userId="d045bf09-5a30-4360-820d-5c06f23fa1ea" providerId="ADAL" clId="{0168F3D1-A770-4A72-9972-1721BE9A64D2}" dt="2022-04-11T05:33:44.180" v="50" actId="700"/>
          <ac:spMkLst>
            <pc:docMk/>
            <pc:sldMk cId="3372526462" sldId="277"/>
            <ac:spMk id="3" creationId="{BD0D0B7D-E9DE-4328-8628-04445F0CA540}"/>
          </ac:spMkLst>
        </pc:spChg>
        <pc:spChg chg="del">
          <ac:chgData name="Eadsforth, Kate (Curriculum Support - Secondary)" userId="d045bf09-5a30-4360-820d-5c06f23fa1ea" providerId="ADAL" clId="{0168F3D1-A770-4A72-9972-1721BE9A64D2}" dt="2022-04-11T05:33:44.180" v="50" actId="700"/>
          <ac:spMkLst>
            <pc:docMk/>
            <pc:sldMk cId="3372526462" sldId="277"/>
            <ac:spMk id="4" creationId="{DE986D45-4D79-4D98-9B1E-1E77E987B842}"/>
          </ac:spMkLst>
        </pc:spChg>
        <pc:spChg chg="add mod ord">
          <ac:chgData name="Eadsforth, Kate (Curriculum Support - Secondary)" userId="d045bf09-5a30-4360-820d-5c06f23fa1ea" providerId="ADAL" clId="{0168F3D1-A770-4A72-9972-1721BE9A64D2}" dt="2022-04-11T05:33:44.180" v="50" actId="700"/>
          <ac:spMkLst>
            <pc:docMk/>
            <pc:sldMk cId="3372526462" sldId="277"/>
            <ac:spMk id="6" creationId="{9BE44E43-5FD6-4EFD-83AC-735244B02B8A}"/>
          </ac:spMkLst>
        </pc:spChg>
        <pc:spChg chg="add mod ord">
          <ac:chgData name="Eadsforth, Kate (Curriculum Support - Secondary)" userId="d045bf09-5a30-4360-820d-5c06f23fa1ea" providerId="ADAL" clId="{0168F3D1-A770-4A72-9972-1721BE9A64D2}" dt="2022-04-11T05:33:44.180" v="50" actId="700"/>
          <ac:spMkLst>
            <pc:docMk/>
            <pc:sldMk cId="3372526462" sldId="277"/>
            <ac:spMk id="7" creationId="{1592255E-DF50-4CE0-BBB7-ADCE3AE84C07}"/>
          </ac:spMkLst>
        </pc:spChg>
        <pc:picChg chg="mod">
          <ac:chgData name="Eadsforth, Kate (Curriculum Support - Secondary)" userId="d045bf09-5a30-4360-820d-5c06f23fa1ea" providerId="ADAL" clId="{0168F3D1-A770-4A72-9972-1721BE9A64D2}" dt="2022-04-13T00:18:47.109" v="337" actId="1038"/>
          <ac:picMkLst>
            <pc:docMk/>
            <pc:sldMk cId="3372526462" sldId="277"/>
            <ac:picMk id="4" creationId="{F4BD57A1-D6F4-40B5-8E97-08174A61CEDC}"/>
          </ac:picMkLst>
        </pc:picChg>
      </pc:sldChg>
      <pc:sldChg chg="modSp mod modTransition">
        <pc:chgData name="Eadsforth, Kate (Curriculum Support - Secondary)" userId="d045bf09-5a30-4360-820d-5c06f23fa1ea" providerId="ADAL" clId="{0168F3D1-A770-4A72-9972-1721BE9A64D2}" dt="2022-04-13T01:09:30.074" v="441"/>
        <pc:sldMkLst>
          <pc:docMk/>
          <pc:sldMk cId="949889065" sldId="282"/>
        </pc:sldMkLst>
        <pc:spChg chg="mod">
          <ac:chgData name="Eadsforth, Kate (Curriculum Support - Secondary)" userId="d045bf09-5a30-4360-820d-5c06f23fa1ea" providerId="ADAL" clId="{0168F3D1-A770-4A72-9972-1721BE9A64D2}" dt="2022-04-13T00:15:51.068" v="76" actId="1037"/>
          <ac:spMkLst>
            <pc:docMk/>
            <pc:sldMk cId="949889065" sldId="282"/>
            <ac:spMk id="14" creationId="{40EE352B-FB72-492B-8CF9-F62CF1824733}"/>
          </ac:spMkLst>
        </pc:spChg>
        <pc:spChg chg="mod">
          <ac:chgData name="Eadsforth, Kate (Curriculum Support - Secondary)" userId="d045bf09-5a30-4360-820d-5c06f23fa1ea" providerId="ADAL" clId="{0168F3D1-A770-4A72-9972-1721BE9A64D2}" dt="2022-04-13T00:15:46.313" v="73" actId="1038"/>
          <ac:spMkLst>
            <pc:docMk/>
            <pc:sldMk cId="949889065" sldId="282"/>
            <ac:spMk id="41" creationId="{743CB261-5FA7-473C-BE95-BE25E14F731A}"/>
          </ac:spMkLst>
        </pc:spChg>
        <pc:picChg chg="mod">
          <ac:chgData name="Eadsforth, Kate (Curriculum Support - Secondary)" userId="d045bf09-5a30-4360-820d-5c06f23fa1ea" providerId="ADAL" clId="{0168F3D1-A770-4A72-9972-1721BE9A64D2}" dt="2022-04-13T00:19:14.215" v="393" actId="1038"/>
          <ac:picMkLst>
            <pc:docMk/>
            <pc:sldMk cId="949889065" sldId="282"/>
            <ac:picMk id="2" creationId="{8D2C251D-E056-4090-8C30-EAD7F9A4D6F8}"/>
          </ac:picMkLst>
        </pc:picChg>
      </pc:sldChg>
      <pc:sldChg chg="modSp mod modTransition">
        <pc:chgData name="Eadsforth, Kate (Curriculum Support - Secondary)" userId="d045bf09-5a30-4360-820d-5c06f23fa1ea" providerId="ADAL" clId="{0168F3D1-A770-4A72-9972-1721BE9A64D2}" dt="2022-04-13T01:09:32.562" v="442"/>
        <pc:sldMkLst>
          <pc:docMk/>
          <pc:sldMk cId="2267462658" sldId="283"/>
        </pc:sldMkLst>
        <pc:picChg chg="mod">
          <ac:chgData name="Eadsforth, Kate (Curriculum Support - Secondary)" userId="d045bf09-5a30-4360-820d-5c06f23fa1ea" providerId="ADAL" clId="{0168F3D1-A770-4A72-9972-1721BE9A64D2}" dt="2022-04-13T00:19:57.979" v="409" actId="1076"/>
          <ac:picMkLst>
            <pc:docMk/>
            <pc:sldMk cId="2267462658" sldId="283"/>
            <ac:picMk id="2" creationId="{040E352F-4DF9-4A6D-BB62-B24CD45FE5C1}"/>
          </ac:picMkLst>
        </pc:picChg>
      </pc:sldChg>
      <pc:sldChg chg="modTransition">
        <pc:chgData name="Eadsforth, Kate (Curriculum Support - Secondary)" userId="d045bf09-5a30-4360-820d-5c06f23fa1ea" providerId="ADAL" clId="{0168F3D1-A770-4A72-9972-1721BE9A64D2}" dt="2022-04-13T01:07:46.014" v="424"/>
        <pc:sldMkLst>
          <pc:docMk/>
          <pc:sldMk cId="4260628335" sldId="286"/>
        </pc:sldMkLst>
      </pc:sldChg>
      <pc:sldChg chg="modSp mod modTransition">
        <pc:chgData name="Eadsforth, Kate (Curriculum Support - Secondary)" userId="d045bf09-5a30-4360-820d-5c06f23fa1ea" providerId="ADAL" clId="{0168F3D1-A770-4A72-9972-1721BE9A64D2}" dt="2022-04-13T01:07:52.388" v="426"/>
        <pc:sldMkLst>
          <pc:docMk/>
          <pc:sldMk cId="2208171692" sldId="287"/>
        </pc:sldMkLst>
        <pc:picChg chg="mod">
          <ac:chgData name="Eadsforth, Kate (Curriculum Support - Secondary)" userId="d045bf09-5a30-4360-820d-5c06f23fa1ea" providerId="ADAL" clId="{0168F3D1-A770-4A72-9972-1721BE9A64D2}" dt="2022-04-13T00:16:49.335" v="120" actId="1038"/>
          <ac:picMkLst>
            <pc:docMk/>
            <pc:sldMk cId="2208171692" sldId="287"/>
            <ac:picMk id="2" creationId="{19EE594C-59F2-4380-A0DF-F5D9940814DA}"/>
          </ac:picMkLst>
        </pc:picChg>
      </pc:sldChg>
      <pc:sldChg chg="modSp mod modTransition">
        <pc:chgData name="Eadsforth, Kate (Curriculum Support - Secondary)" userId="d045bf09-5a30-4360-820d-5c06f23fa1ea" providerId="ADAL" clId="{0168F3D1-A770-4A72-9972-1721BE9A64D2}" dt="2022-04-13T01:07:39.029" v="422"/>
        <pc:sldMkLst>
          <pc:docMk/>
          <pc:sldMk cId="4099865084" sldId="288"/>
        </pc:sldMkLst>
        <pc:spChg chg="mod">
          <ac:chgData name="Eadsforth, Kate (Curriculum Support - Secondary)" userId="d045bf09-5a30-4360-820d-5c06f23fa1ea" providerId="ADAL" clId="{0168F3D1-A770-4A72-9972-1721BE9A64D2}" dt="2022-04-11T05:32:48.422" v="44" actId="20577"/>
          <ac:spMkLst>
            <pc:docMk/>
            <pc:sldMk cId="4099865084" sldId="288"/>
            <ac:spMk id="2" creationId="{D04B11CB-A4AA-4BB3-AE5A-874E462C0F69}"/>
          </ac:spMkLst>
        </pc:spChg>
      </pc:sldChg>
      <pc:sldChg chg="del">
        <pc:chgData name="Eadsforth, Kate (Curriculum Support - Secondary)" userId="d045bf09-5a30-4360-820d-5c06f23fa1ea" providerId="ADAL" clId="{0168F3D1-A770-4A72-9972-1721BE9A64D2}" dt="2022-04-11T05:32:23.878" v="39" actId="47"/>
        <pc:sldMkLst>
          <pc:docMk/>
          <pc:sldMk cId="994970659" sldId="289"/>
        </pc:sldMkLst>
      </pc:sldChg>
      <pc:sldChg chg="del">
        <pc:chgData name="Eadsforth, Kate (Curriculum Support - Secondary)" userId="d045bf09-5a30-4360-820d-5c06f23fa1ea" providerId="ADAL" clId="{0168F3D1-A770-4A72-9972-1721BE9A64D2}" dt="2022-04-11T05:33:19.817" v="47" actId="47"/>
        <pc:sldMkLst>
          <pc:docMk/>
          <pc:sldMk cId="2904459304" sldId="292"/>
        </pc:sldMkLst>
      </pc:sldChg>
      <pc:sldChg chg="del">
        <pc:chgData name="Eadsforth, Kate (Curriculum Support - Secondary)" userId="d045bf09-5a30-4360-820d-5c06f23fa1ea" providerId="ADAL" clId="{0168F3D1-A770-4A72-9972-1721BE9A64D2}" dt="2022-04-11T05:33:23.862" v="48" actId="47"/>
        <pc:sldMkLst>
          <pc:docMk/>
          <pc:sldMk cId="1121514500" sldId="293"/>
        </pc:sldMkLst>
      </pc:sldChg>
      <pc:sldChg chg="del">
        <pc:chgData name="Eadsforth, Kate (Curriculum Support - Secondary)" userId="d045bf09-5a30-4360-820d-5c06f23fa1ea" providerId="ADAL" clId="{0168F3D1-A770-4A72-9972-1721BE9A64D2}" dt="2022-04-11T05:33:25.916" v="49" actId="47"/>
        <pc:sldMkLst>
          <pc:docMk/>
          <pc:sldMk cId="3249534116" sldId="295"/>
        </pc:sldMkLst>
      </pc:sldChg>
      <pc:sldChg chg="delSp modSp add mod delAnim">
        <pc:chgData name="Eadsforth, Kate (Curriculum Support - Secondary)" userId="d045bf09-5a30-4360-820d-5c06f23fa1ea" providerId="ADAL" clId="{0168F3D1-A770-4A72-9972-1721BE9A64D2}" dt="2022-04-11T05:34:32.518" v="64" actId="20577"/>
        <pc:sldMkLst>
          <pc:docMk/>
          <pc:sldMk cId="2519498003" sldId="296"/>
        </pc:sldMkLst>
        <pc:graphicFrameChg chg="modGraphic">
          <ac:chgData name="Eadsforth, Kate (Curriculum Support - Secondary)" userId="d045bf09-5a30-4360-820d-5c06f23fa1ea" providerId="ADAL" clId="{0168F3D1-A770-4A72-9972-1721BE9A64D2}" dt="2022-04-11T05:34:32.518" v="64" actId="20577"/>
          <ac:graphicFrameMkLst>
            <pc:docMk/>
            <pc:sldMk cId="2519498003" sldId="296"/>
            <ac:graphicFrameMk id="10" creationId="{19C85DBE-EFED-4369-B201-95B7BCB33379}"/>
          </ac:graphicFrameMkLst>
        </pc:graphicFrameChg>
        <pc:picChg chg="del">
          <ac:chgData name="Eadsforth, Kate (Curriculum Support - Secondary)" userId="d045bf09-5a30-4360-820d-5c06f23fa1ea" providerId="ADAL" clId="{0168F3D1-A770-4A72-9972-1721BE9A64D2}" dt="2022-04-11T05:34:12.846" v="55" actId="478"/>
          <ac:picMkLst>
            <pc:docMk/>
            <pc:sldMk cId="2519498003" sldId="296"/>
            <ac:picMk id="4" creationId="{9825A10F-13E1-40F5-977E-A30CFABF6C96}"/>
          </ac:picMkLst>
        </pc:picChg>
      </pc:sldChg>
      <pc:sldChg chg="modSp add mod">
        <pc:chgData name="Eadsforth, Kate (Curriculum Support - Secondary)" userId="d045bf09-5a30-4360-820d-5c06f23fa1ea" providerId="ADAL" clId="{0168F3D1-A770-4A72-9972-1721BE9A64D2}" dt="2022-04-13T00:19:50.400" v="408" actId="1036"/>
        <pc:sldMkLst>
          <pc:docMk/>
          <pc:sldMk cId="3663624598" sldId="297"/>
        </pc:sldMkLst>
        <pc:picChg chg="mod">
          <ac:chgData name="Eadsforth, Kate (Curriculum Support - Secondary)" userId="d045bf09-5a30-4360-820d-5c06f23fa1ea" providerId="ADAL" clId="{0168F3D1-A770-4A72-9972-1721BE9A64D2}" dt="2022-04-13T00:19:50.400" v="408" actId="1036"/>
          <ac:picMkLst>
            <pc:docMk/>
            <pc:sldMk cId="3663624598" sldId="297"/>
            <ac:picMk id="4" creationId="{33F608BF-0E04-4598-8E1E-2C38BA326139}"/>
          </ac:picMkLst>
        </pc:picChg>
      </pc:sldChg>
      <pc:sldChg chg="modSp mod modTransition">
        <pc:chgData name="Eadsforth, Kate (Curriculum Support - Secondary)" userId="d045bf09-5a30-4360-820d-5c06f23fa1ea" providerId="ADAL" clId="{0168F3D1-A770-4A72-9972-1721BE9A64D2}" dt="2022-04-13T01:07:41.754" v="423"/>
        <pc:sldMkLst>
          <pc:docMk/>
          <pc:sldMk cId="2467852466" sldId="298"/>
        </pc:sldMkLst>
        <pc:picChg chg="mod">
          <ac:chgData name="Eadsforth, Kate (Curriculum Support - Secondary)" userId="d045bf09-5a30-4360-820d-5c06f23fa1ea" providerId="ADAL" clId="{0168F3D1-A770-4A72-9972-1721BE9A64D2}" dt="2022-04-13T00:16:26.504" v="89" actId="1038"/>
          <ac:picMkLst>
            <pc:docMk/>
            <pc:sldMk cId="2467852466" sldId="298"/>
            <ac:picMk id="5" creationId="{DD084766-556A-42ED-9519-36EF13A28E32}"/>
          </ac:picMkLst>
        </pc:picChg>
      </pc:sldChg>
      <pc:sldChg chg="modSp mod modTransition">
        <pc:chgData name="Eadsforth, Kate (Curriculum Support - Secondary)" userId="d045bf09-5a30-4360-820d-5c06f23fa1ea" providerId="ADAL" clId="{0168F3D1-A770-4A72-9972-1721BE9A64D2}" dt="2022-04-13T01:07:49.083" v="425"/>
        <pc:sldMkLst>
          <pc:docMk/>
          <pc:sldMk cId="1486620023" sldId="299"/>
        </pc:sldMkLst>
        <pc:picChg chg="mod">
          <ac:chgData name="Eadsforth, Kate (Curriculum Support - Secondary)" userId="d045bf09-5a30-4360-820d-5c06f23fa1ea" providerId="ADAL" clId="{0168F3D1-A770-4A72-9972-1721BE9A64D2}" dt="2022-04-13T00:16:37.488" v="106" actId="1038"/>
          <ac:picMkLst>
            <pc:docMk/>
            <pc:sldMk cId="1486620023" sldId="299"/>
            <ac:picMk id="3" creationId="{5FC6E47A-F63B-47EC-B70F-F6E793BE3B48}"/>
          </ac:picMkLst>
        </pc:picChg>
      </pc:sldChg>
      <pc:sldChg chg="modSp mod modTransition">
        <pc:chgData name="Eadsforth, Kate (Curriculum Support - Secondary)" userId="d045bf09-5a30-4360-820d-5c06f23fa1ea" providerId="ADAL" clId="{0168F3D1-A770-4A72-9972-1721BE9A64D2}" dt="2022-04-13T01:08:05.594" v="428"/>
        <pc:sldMkLst>
          <pc:docMk/>
          <pc:sldMk cId="2222845200" sldId="310"/>
        </pc:sldMkLst>
        <pc:picChg chg="mod">
          <ac:chgData name="Eadsforth, Kate (Curriculum Support - Secondary)" userId="d045bf09-5a30-4360-820d-5c06f23fa1ea" providerId="ADAL" clId="{0168F3D1-A770-4A72-9972-1721BE9A64D2}" dt="2022-04-13T00:17:10.004" v="161" actId="1038"/>
          <ac:picMkLst>
            <pc:docMk/>
            <pc:sldMk cId="2222845200" sldId="310"/>
            <ac:picMk id="3" creationId="{CE352275-F021-4BE7-B2E8-90D3DB04236F}"/>
          </ac:picMkLst>
        </pc:picChg>
      </pc:sldChg>
      <pc:sldChg chg="modSp mod modTransition">
        <pc:chgData name="Eadsforth, Kate (Curriculum Support - Secondary)" userId="d045bf09-5a30-4360-820d-5c06f23fa1ea" providerId="ADAL" clId="{0168F3D1-A770-4A72-9972-1721BE9A64D2}" dt="2022-04-13T01:08:11.223" v="429"/>
        <pc:sldMkLst>
          <pc:docMk/>
          <pc:sldMk cId="554557627" sldId="311"/>
        </pc:sldMkLst>
        <pc:picChg chg="mod">
          <ac:chgData name="Eadsforth, Kate (Curriculum Support - Secondary)" userId="d045bf09-5a30-4360-820d-5c06f23fa1ea" providerId="ADAL" clId="{0168F3D1-A770-4A72-9972-1721BE9A64D2}" dt="2022-04-13T00:17:23.215" v="178" actId="1038"/>
          <ac:picMkLst>
            <pc:docMk/>
            <pc:sldMk cId="554557627" sldId="311"/>
            <ac:picMk id="2" creationId="{002A6EAF-0A5B-4D61-BF02-3929CBAC1DF3}"/>
          </ac:picMkLst>
        </pc:picChg>
      </pc:sldChg>
      <pc:sldChg chg="modSp mod modTransition">
        <pc:chgData name="Eadsforth, Kate (Curriculum Support - Secondary)" userId="d045bf09-5a30-4360-820d-5c06f23fa1ea" providerId="ADAL" clId="{0168F3D1-A770-4A72-9972-1721BE9A64D2}" dt="2022-04-13T07:55:23.957" v="473" actId="1076"/>
        <pc:sldMkLst>
          <pc:docMk/>
          <pc:sldMk cId="2266765152" sldId="312"/>
        </pc:sldMkLst>
        <pc:spChg chg="mod">
          <ac:chgData name="Eadsforth, Kate (Curriculum Support - Secondary)" userId="d045bf09-5a30-4360-820d-5c06f23fa1ea" providerId="ADAL" clId="{0168F3D1-A770-4A72-9972-1721BE9A64D2}" dt="2022-04-13T07:55:23.957" v="473" actId="1076"/>
          <ac:spMkLst>
            <pc:docMk/>
            <pc:sldMk cId="2266765152" sldId="312"/>
            <ac:spMk id="6" creationId="{E792A24C-EE9C-4B85-BC99-8441A453C91F}"/>
          </ac:spMkLst>
        </pc:spChg>
        <pc:spChg chg="mod">
          <ac:chgData name="Eadsforth, Kate (Curriculum Support - Secondary)" userId="d045bf09-5a30-4360-820d-5c06f23fa1ea" providerId="ADAL" clId="{0168F3D1-A770-4A72-9972-1721BE9A64D2}" dt="2022-04-13T07:53:12.157" v="465" actId="1076"/>
          <ac:spMkLst>
            <pc:docMk/>
            <pc:sldMk cId="2266765152" sldId="312"/>
            <ac:spMk id="7" creationId="{76CCF67B-E8A0-4F48-BA0F-0924D37D7430}"/>
          </ac:spMkLst>
        </pc:spChg>
        <pc:graphicFrameChg chg="modGraphic">
          <ac:chgData name="Eadsforth, Kate (Curriculum Support - Secondary)" userId="d045bf09-5a30-4360-820d-5c06f23fa1ea" providerId="ADAL" clId="{0168F3D1-A770-4A72-9972-1721BE9A64D2}" dt="2022-04-13T07:51:32.821" v="456" actId="12385"/>
          <ac:graphicFrameMkLst>
            <pc:docMk/>
            <pc:sldMk cId="2266765152" sldId="312"/>
            <ac:graphicFrameMk id="5" creationId="{08090ED6-8F56-4943-B53F-F3F6186A0BD9}"/>
          </ac:graphicFrameMkLst>
        </pc:graphicFrameChg>
        <pc:picChg chg="mod">
          <ac:chgData name="Eadsforth, Kate (Curriculum Support - Secondary)" userId="d045bf09-5a30-4360-820d-5c06f23fa1ea" providerId="ADAL" clId="{0168F3D1-A770-4A72-9972-1721BE9A64D2}" dt="2022-04-13T00:17:30.355" v="190" actId="1038"/>
          <ac:picMkLst>
            <pc:docMk/>
            <pc:sldMk cId="2266765152" sldId="312"/>
            <ac:picMk id="2" creationId="{592180ED-B33B-4F0F-B185-B28AB1E66B93}"/>
          </ac:picMkLst>
        </pc:picChg>
      </pc:sldChg>
      <pc:sldChg chg="modSp mod modTransition delCm">
        <pc:chgData name="Eadsforth, Kate (Curriculum Support - Secondary)" userId="d045bf09-5a30-4360-820d-5c06f23fa1ea" providerId="ADAL" clId="{0168F3D1-A770-4A72-9972-1721BE9A64D2}" dt="2022-04-13T07:54:10.696" v="471" actId="1076"/>
        <pc:sldMkLst>
          <pc:docMk/>
          <pc:sldMk cId="929415676" sldId="314"/>
        </pc:sldMkLst>
        <pc:spChg chg="mod">
          <ac:chgData name="Eadsforth, Kate (Curriculum Support - Secondary)" userId="d045bf09-5a30-4360-820d-5c06f23fa1ea" providerId="ADAL" clId="{0168F3D1-A770-4A72-9972-1721BE9A64D2}" dt="2022-04-13T07:54:10.696" v="471" actId="1076"/>
          <ac:spMkLst>
            <pc:docMk/>
            <pc:sldMk cId="929415676" sldId="314"/>
            <ac:spMk id="5" creationId="{5D4F7F0A-7048-44A2-95E1-7257923F3ACC}"/>
          </ac:spMkLst>
        </pc:spChg>
        <pc:spChg chg="mod">
          <ac:chgData name="Eadsforth, Kate (Curriculum Support - Secondary)" userId="d045bf09-5a30-4360-820d-5c06f23fa1ea" providerId="ADAL" clId="{0168F3D1-A770-4A72-9972-1721BE9A64D2}" dt="2022-04-13T07:53:26.519" v="468" actId="1076"/>
          <ac:spMkLst>
            <pc:docMk/>
            <pc:sldMk cId="929415676" sldId="314"/>
            <ac:spMk id="6" creationId="{FE350C28-0B0D-431B-A9B3-6E231252F5AC}"/>
          </ac:spMkLst>
        </pc:spChg>
        <pc:spChg chg="mod">
          <ac:chgData name="Eadsforth, Kate (Curriculum Support - Secondary)" userId="d045bf09-5a30-4360-820d-5c06f23fa1ea" providerId="ADAL" clId="{0168F3D1-A770-4A72-9972-1721BE9A64D2}" dt="2022-04-13T07:53:30.765" v="469" actId="1076"/>
          <ac:spMkLst>
            <pc:docMk/>
            <pc:sldMk cId="929415676" sldId="314"/>
            <ac:spMk id="9" creationId="{2372384B-7A15-4100-A1E5-E896E5A7D91E}"/>
          </ac:spMkLst>
        </pc:spChg>
        <pc:graphicFrameChg chg="modGraphic">
          <ac:chgData name="Eadsforth, Kate (Curriculum Support - Secondary)" userId="d045bf09-5a30-4360-820d-5c06f23fa1ea" providerId="ADAL" clId="{0168F3D1-A770-4A72-9972-1721BE9A64D2}" dt="2022-04-13T07:51:37.691" v="457" actId="12385"/>
          <ac:graphicFrameMkLst>
            <pc:docMk/>
            <pc:sldMk cId="929415676" sldId="314"/>
            <ac:graphicFrameMk id="7" creationId="{3E7B83EA-4474-435B-978F-238B16F198CA}"/>
          </ac:graphicFrameMkLst>
        </pc:graphicFrameChg>
        <pc:picChg chg="mod">
          <ac:chgData name="Eadsforth, Kate (Curriculum Support - Secondary)" userId="d045bf09-5a30-4360-820d-5c06f23fa1ea" providerId="ADAL" clId="{0168F3D1-A770-4A72-9972-1721BE9A64D2}" dt="2022-04-13T00:17:45.452" v="215" actId="1038"/>
          <ac:picMkLst>
            <pc:docMk/>
            <pc:sldMk cId="929415676" sldId="314"/>
            <ac:picMk id="2" creationId="{918941B4-A429-462B-AF90-BB03947D5E9A}"/>
          </ac:picMkLst>
        </pc:picChg>
      </pc:sldChg>
      <pc:sldChg chg="modSp mod modTransition">
        <pc:chgData name="Eadsforth, Kate (Curriculum Support - Secondary)" userId="d045bf09-5a30-4360-820d-5c06f23fa1ea" providerId="ADAL" clId="{0168F3D1-A770-4A72-9972-1721BE9A64D2}" dt="2022-04-13T01:08:39.555" v="432"/>
        <pc:sldMkLst>
          <pc:docMk/>
          <pc:sldMk cId="759809371" sldId="316"/>
        </pc:sldMkLst>
        <pc:picChg chg="mod">
          <ac:chgData name="Eadsforth, Kate (Curriculum Support - Secondary)" userId="d045bf09-5a30-4360-820d-5c06f23fa1ea" providerId="ADAL" clId="{0168F3D1-A770-4A72-9972-1721BE9A64D2}" dt="2022-04-13T00:18:14.514" v="272" actId="1038"/>
          <ac:picMkLst>
            <pc:docMk/>
            <pc:sldMk cId="759809371" sldId="316"/>
            <ac:picMk id="2" creationId="{FF41D45D-4EC6-4066-9C7E-47E4B848449A}"/>
          </ac:picMkLst>
        </pc:picChg>
      </pc:sldChg>
      <pc:sldChg chg="modSp mod modTransition">
        <pc:chgData name="Eadsforth, Kate (Curriculum Support - Secondary)" userId="d045bf09-5a30-4360-820d-5c06f23fa1ea" providerId="ADAL" clId="{0168F3D1-A770-4A72-9972-1721BE9A64D2}" dt="2022-04-13T01:29:34.849" v="452" actId="27636"/>
        <pc:sldMkLst>
          <pc:docMk/>
          <pc:sldMk cId="1403822661" sldId="318"/>
        </pc:sldMkLst>
        <pc:spChg chg="mod">
          <ac:chgData name="Eadsforth, Kate (Curriculum Support - Secondary)" userId="d045bf09-5a30-4360-820d-5c06f23fa1ea" providerId="ADAL" clId="{0168F3D1-A770-4A72-9972-1721BE9A64D2}" dt="2022-04-13T01:29:34.849" v="452" actId="27636"/>
          <ac:spMkLst>
            <pc:docMk/>
            <pc:sldMk cId="1403822661" sldId="318"/>
            <ac:spMk id="4" creationId="{D078B7C6-0940-4258-8A83-1A9FF20BF25F}"/>
          </ac:spMkLst>
        </pc:spChg>
        <pc:picChg chg="mod">
          <ac:chgData name="Eadsforth, Kate (Curriculum Support - Secondary)" userId="d045bf09-5a30-4360-820d-5c06f23fa1ea" providerId="ADAL" clId="{0168F3D1-A770-4A72-9972-1721BE9A64D2}" dt="2022-04-13T00:18:22.995" v="290" actId="1038"/>
          <ac:picMkLst>
            <pc:docMk/>
            <pc:sldMk cId="1403822661" sldId="318"/>
            <ac:picMk id="3" creationId="{2B4F7365-DE61-469B-B565-B465CDBD2A3C}"/>
          </ac:picMkLst>
        </pc:picChg>
      </pc:sldChg>
      <pc:sldChg chg="modSp mod modTransition">
        <pc:chgData name="Eadsforth, Kate (Curriculum Support - Secondary)" userId="d045bf09-5a30-4360-820d-5c06f23fa1ea" providerId="ADAL" clId="{0168F3D1-A770-4A72-9972-1721BE9A64D2}" dt="2022-04-13T01:09:18.143" v="436"/>
        <pc:sldMkLst>
          <pc:docMk/>
          <pc:sldMk cId="2051828894" sldId="319"/>
        </pc:sldMkLst>
        <pc:picChg chg="mod">
          <ac:chgData name="Eadsforth, Kate (Curriculum Support - Secondary)" userId="d045bf09-5a30-4360-820d-5c06f23fa1ea" providerId="ADAL" clId="{0168F3D1-A770-4A72-9972-1721BE9A64D2}" dt="2022-04-13T00:18:31.883" v="310" actId="1038"/>
          <ac:picMkLst>
            <pc:docMk/>
            <pc:sldMk cId="2051828894" sldId="319"/>
            <ac:picMk id="3" creationId="{4A5ED75F-929A-484B-A223-F73509427567}"/>
          </ac:picMkLst>
        </pc:picChg>
      </pc:sldChg>
      <pc:sldChg chg="modSp mod modTransition">
        <pc:chgData name="Eadsforth, Kate (Curriculum Support - Secondary)" userId="d045bf09-5a30-4360-820d-5c06f23fa1ea" providerId="ADAL" clId="{0168F3D1-A770-4A72-9972-1721BE9A64D2}" dt="2022-04-13T01:09:27.992" v="439"/>
        <pc:sldMkLst>
          <pc:docMk/>
          <pc:sldMk cId="2466545852" sldId="321"/>
        </pc:sldMkLst>
        <pc:picChg chg="mod">
          <ac:chgData name="Eadsforth, Kate (Curriculum Support - Secondary)" userId="d045bf09-5a30-4360-820d-5c06f23fa1ea" providerId="ADAL" clId="{0168F3D1-A770-4A72-9972-1721BE9A64D2}" dt="2022-04-13T00:18:54.216" v="351" actId="1038"/>
          <ac:picMkLst>
            <pc:docMk/>
            <pc:sldMk cId="2466545852" sldId="321"/>
            <ac:picMk id="2" creationId="{C3F60E24-A4CC-4D9C-B6E0-4B2C97A51D42}"/>
          </ac:picMkLst>
        </pc:picChg>
      </pc:sldChg>
      <pc:sldChg chg="modSp mod modTransition">
        <pc:chgData name="Eadsforth, Kate (Curriculum Support - Secondary)" userId="d045bf09-5a30-4360-820d-5c06f23fa1ea" providerId="ADAL" clId="{0168F3D1-A770-4A72-9972-1721BE9A64D2}" dt="2022-04-13T01:09:29.013" v="440"/>
        <pc:sldMkLst>
          <pc:docMk/>
          <pc:sldMk cId="3880106917" sldId="322"/>
        </pc:sldMkLst>
        <pc:picChg chg="mod">
          <ac:chgData name="Eadsforth, Kate (Curriculum Support - Secondary)" userId="d045bf09-5a30-4360-820d-5c06f23fa1ea" providerId="ADAL" clId="{0168F3D1-A770-4A72-9972-1721BE9A64D2}" dt="2022-04-13T00:19:01.662" v="372" actId="1038"/>
          <ac:picMkLst>
            <pc:docMk/>
            <pc:sldMk cId="3880106917" sldId="322"/>
            <ac:picMk id="3" creationId="{510B0C18-F3DD-4E80-AB59-AED1963E3831}"/>
          </ac:picMkLst>
        </pc:picChg>
      </pc:sldChg>
      <pc:sldChg chg="modSp mod modTransition delCm">
        <pc:chgData name="Eadsforth, Kate (Curriculum Support - Secondary)" userId="d045bf09-5a30-4360-820d-5c06f23fa1ea" providerId="ADAL" clId="{0168F3D1-A770-4A72-9972-1721BE9A64D2}" dt="2022-04-13T07:54:24.080" v="472" actId="1592"/>
        <pc:sldMkLst>
          <pc:docMk/>
          <pc:sldMk cId="2779568118" sldId="323"/>
        </pc:sldMkLst>
        <pc:spChg chg="mod">
          <ac:chgData name="Eadsforth, Kate (Curriculum Support - Secondary)" userId="d045bf09-5a30-4360-820d-5c06f23fa1ea" providerId="ADAL" clId="{0168F3D1-A770-4A72-9972-1721BE9A64D2}" dt="2022-04-13T07:53:57.899" v="470" actId="20577"/>
          <ac:spMkLst>
            <pc:docMk/>
            <pc:sldMk cId="2779568118" sldId="323"/>
            <ac:spMk id="4" creationId="{96320C92-1A41-49D2-B3AA-32BA805C0FFC}"/>
          </ac:spMkLst>
        </pc:spChg>
        <pc:spChg chg="mod">
          <ac:chgData name="Eadsforth, Kate (Curriculum Support - Secondary)" userId="d045bf09-5a30-4360-820d-5c06f23fa1ea" providerId="ADAL" clId="{0168F3D1-A770-4A72-9972-1721BE9A64D2}" dt="2022-04-13T07:52:18.136" v="459" actId="1076"/>
          <ac:spMkLst>
            <pc:docMk/>
            <pc:sldMk cId="2779568118" sldId="323"/>
            <ac:spMk id="6" creationId="{C30F0C35-4BA0-4EDC-8B48-161F2CAAA026}"/>
          </ac:spMkLst>
        </pc:spChg>
        <pc:graphicFrameChg chg="modGraphic">
          <ac:chgData name="Eadsforth, Kate (Curriculum Support - Secondary)" userId="d045bf09-5a30-4360-820d-5c06f23fa1ea" providerId="ADAL" clId="{0168F3D1-A770-4A72-9972-1721BE9A64D2}" dt="2022-04-13T07:51:50.057" v="458" actId="12385"/>
          <ac:graphicFrameMkLst>
            <pc:docMk/>
            <pc:sldMk cId="2779568118" sldId="323"/>
            <ac:graphicFrameMk id="3" creationId="{35959E42-9F54-4D56-B921-0701F123006C}"/>
          </ac:graphicFrameMkLst>
        </pc:graphicFrameChg>
        <pc:picChg chg="mod">
          <ac:chgData name="Eadsforth, Kate (Curriculum Support - Secondary)" userId="d045bf09-5a30-4360-820d-5c06f23fa1ea" providerId="ADAL" clId="{0168F3D1-A770-4A72-9972-1721BE9A64D2}" dt="2022-04-13T00:18:06.064" v="255" actId="1037"/>
          <ac:picMkLst>
            <pc:docMk/>
            <pc:sldMk cId="2779568118" sldId="323"/>
            <ac:picMk id="5" creationId="{03606B96-852C-4754-9209-F899B56BEFDB}"/>
          </ac:picMkLst>
        </pc:picChg>
      </pc:sldChg>
      <pc:sldChg chg="modSp mod modTransition">
        <pc:chgData name="Eadsforth, Kate (Curriculum Support - Secondary)" userId="d045bf09-5a30-4360-820d-5c06f23fa1ea" providerId="ADAL" clId="{0168F3D1-A770-4A72-9972-1721BE9A64D2}" dt="2022-04-13T01:30:00.380" v="453" actId="1076"/>
        <pc:sldMkLst>
          <pc:docMk/>
          <pc:sldMk cId="3805829013" sldId="324"/>
        </pc:sldMkLst>
        <pc:spChg chg="mod">
          <ac:chgData name="Eadsforth, Kate (Curriculum Support - Secondary)" userId="d045bf09-5a30-4360-820d-5c06f23fa1ea" providerId="ADAL" clId="{0168F3D1-A770-4A72-9972-1721BE9A64D2}" dt="2022-04-13T01:30:00.380" v="453" actId="1076"/>
          <ac:spMkLst>
            <pc:docMk/>
            <pc:sldMk cId="3805829013" sldId="324"/>
            <ac:spMk id="3" creationId="{41710DB2-A988-4CE9-9F0E-6A29A1D5BC6B}"/>
          </ac:spMkLst>
        </pc:spChg>
        <pc:picChg chg="mod">
          <ac:chgData name="Eadsforth, Kate (Curriculum Support - Secondary)" userId="d045bf09-5a30-4360-820d-5c06f23fa1ea" providerId="ADAL" clId="{0168F3D1-A770-4A72-9972-1721BE9A64D2}" dt="2022-04-13T00:18:41.312" v="328" actId="1037"/>
          <ac:picMkLst>
            <pc:docMk/>
            <pc:sldMk cId="3805829013" sldId="324"/>
            <ac:picMk id="2" creationId="{B731C526-8289-4A19-8BB6-E76C90AF1E25}"/>
          </ac:picMkLst>
        </pc:picChg>
      </pc:sldChg>
      <pc:sldChg chg="modSp mod modTransition">
        <pc:chgData name="Eadsforth, Kate (Curriculum Support - Secondary)" userId="d045bf09-5a30-4360-820d-5c06f23fa1ea" providerId="ADAL" clId="{0168F3D1-A770-4A72-9972-1721BE9A64D2}" dt="2022-04-13T01:28:45.866" v="446" actId="14100"/>
        <pc:sldMkLst>
          <pc:docMk/>
          <pc:sldMk cId="45654068" sldId="325"/>
        </pc:sldMkLst>
        <pc:spChg chg="mod">
          <ac:chgData name="Eadsforth, Kate (Curriculum Support - Secondary)" userId="d045bf09-5a30-4360-820d-5c06f23fa1ea" providerId="ADAL" clId="{0168F3D1-A770-4A72-9972-1721BE9A64D2}" dt="2022-04-13T01:28:45.866" v="446" actId="14100"/>
          <ac:spMkLst>
            <pc:docMk/>
            <pc:sldMk cId="45654068" sldId="325"/>
            <ac:spMk id="2" creationId="{20E0FE70-4734-4785-AB1D-3B8944F59A1C}"/>
          </ac:spMkLst>
        </pc:spChg>
        <pc:picChg chg="mod">
          <ac:chgData name="Eadsforth, Kate (Curriculum Support - Secondary)" userId="d045bf09-5a30-4360-820d-5c06f23fa1ea" providerId="ADAL" clId="{0168F3D1-A770-4A72-9972-1721BE9A64D2}" dt="2022-04-13T00:17:56.125" v="234" actId="1038"/>
          <ac:picMkLst>
            <pc:docMk/>
            <pc:sldMk cId="45654068" sldId="325"/>
            <ac:picMk id="6" creationId="{7D384E92-BA6C-45F0-ABBB-330D97A59F74}"/>
          </ac:picMkLst>
        </pc:picChg>
      </pc:sldChg>
      <pc:sldMasterChg chg="addSldLayout">
        <pc:chgData name="Eadsforth, Kate (Curriculum Support - Secondary)" userId="d045bf09-5a30-4360-820d-5c06f23fa1ea" providerId="ADAL" clId="{0168F3D1-A770-4A72-9972-1721BE9A64D2}" dt="2022-04-11T05:33:15.571" v="45" actId="27028"/>
        <pc:sldMasterMkLst>
          <pc:docMk/>
          <pc:sldMasterMk cId="1123625482" sldId="2147483679"/>
        </pc:sldMasterMkLst>
        <pc:sldLayoutChg chg="add">
          <pc:chgData name="Eadsforth, Kate (Curriculum Support - Secondary)" userId="d045bf09-5a30-4360-820d-5c06f23fa1ea" providerId="ADAL" clId="{0168F3D1-A770-4A72-9972-1721BE9A64D2}" dt="2022-04-11T05:33:15.571" v="45" actId="27028"/>
          <pc:sldLayoutMkLst>
            <pc:docMk/>
            <pc:sldMasterMk cId="1123625482" sldId="2147483679"/>
            <pc:sldLayoutMk cId="643305868" sldId="2147483678"/>
          </pc:sldLayoutMkLst>
        </pc:sldLayoutChg>
      </pc:sldMasterChg>
    </pc:docChg>
  </pc:docChgLst>
  <pc:docChgLst>
    <pc:chgData name="Eadsforth, Kate (Curriculum Support - Secondary)" userId="S::kate.eadsforth105@schools.sa.edu.au::d045bf09-5a30-4360-820d-5c06f23fa1ea" providerId="AD" clId="Web-{A70A5513-8040-42C6-BDED-1177003EE836}"/>
    <pc:docChg chg="modSld">
      <pc:chgData name="Eadsforth, Kate (Curriculum Support - Secondary)" userId="S::kate.eadsforth105@schools.sa.edu.au::d045bf09-5a30-4360-820d-5c06f23fa1ea" providerId="AD" clId="Web-{A70A5513-8040-42C6-BDED-1177003EE836}" dt="2022-04-05T23:59:15.944" v="13" actId="20577"/>
      <pc:docMkLst>
        <pc:docMk/>
      </pc:docMkLst>
      <pc:sldChg chg="modSp">
        <pc:chgData name="Eadsforth, Kate (Curriculum Support - Secondary)" userId="S::kate.eadsforth105@schools.sa.edu.au::d045bf09-5a30-4360-820d-5c06f23fa1ea" providerId="AD" clId="Web-{A70A5513-8040-42C6-BDED-1177003EE836}" dt="2022-04-05T23:59:15.944" v="13" actId="20577"/>
        <pc:sldMkLst>
          <pc:docMk/>
          <pc:sldMk cId="3641841233" sldId="268"/>
        </pc:sldMkLst>
        <pc:spChg chg="mod">
          <ac:chgData name="Eadsforth, Kate (Curriculum Support - Secondary)" userId="S::kate.eadsforth105@schools.sa.edu.au::d045bf09-5a30-4360-820d-5c06f23fa1ea" providerId="AD" clId="Web-{A70A5513-8040-42C6-BDED-1177003EE836}" dt="2022-04-05T23:55:03.375" v="3" actId="20577"/>
          <ac:spMkLst>
            <pc:docMk/>
            <pc:sldMk cId="3641841233" sldId="268"/>
            <ac:spMk id="2" creationId="{E16E19A7-28C1-4456-AA1B-10100DF6CF0C}"/>
          </ac:spMkLst>
        </pc:spChg>
        <pc:spChg chg="mod">
          <ac:chgData name="Eadsforth, Kate (Curriculum Support - Secondary)" userId="S::kate.eadsforth105@schools.sa.edu.au::d045bf09-5a30-4360-820d-5c06f23fa1ea" providerId="AD" clId="Web-{A70A5513-8040-42C6-BDED-1177003EE836}" dt="2022-04-05T23:59:15.944" v="13" actId="20577"/>
          <ac:spMkLst>
            <pc:docMk/>
            <pc:sldMk cId="3641841233" sldId="268"/>
            <ac:spMk id="3" creationId="{4CD1DB66-0417-403D-8A90-5058DCCE5EB7}"/>
          </ac:spMkLst>
        </pc:spChg>
        <pc:spChg chg="mod">
          <ac:chgData name="Eadsforth, Kate (Curriculum Support - Secondary)" userId="S::kate.eadsforth105@schools.sa.edu.au::d045bf09-5a30-4360-820d-5c06f23fa1ea" providerId="AD" clId="Web-{A70A5513-8040-42C6-BDED-1177003EE836}" dt="2022-04-05T23:59:05.772" v="8" actId="20577"/>
          <ac:spMkLst>
            <pc:docMk/>
            <pc:sldMk cId="3641841233" sldId="268"/>
            <ac:spMk id="4" creationId="{D0697118-CD2B-4676-8ECA-E66DE8A5AE4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3FFECC-1972-412E-8BF8-21A854E560F4}" type="datetimeFigureOut">
              <a:rPr lang="en-AU" smtClean="0"/>
              <a:t>28/04/2022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CA0F19-7AE5-4E94-A46F-E30C999C86A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86444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161290" lvl="0" indent="0">
              <a:lnSpc>
                <a:spcPct val="107000"/>
              </a:lnSpc>
              <a:buFont typeface="Symbol" panose="05050102010706020507" pitchFamily="18" charset="2"/>
              <a:buNone/>
            </a:pP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A0F19-7AE5-4E94-A46F-E30C999C86AC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26013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A0F19-7AE5-4E94-A46F-E30C999C86AC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235906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A0F19-7AE5-4E94-A46F-E30C999C86AC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80490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A0F19-7AE5-4E94-A46F-E30C999C86AC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465435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A0F19-7AE5-4E94-A46F-E30C999C86AC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104956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A0F19-7AE5-4E94-A46F-E30C999C86AC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35250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161290" lvl="0" indent="0">
              <a:lnSpc>
                <a:spcPct val="107000"/>
              </a:lnSpc>
              <a:buFont typeface="Courier New" panose="02070309020205020404" pitchFamily="49" charset="0"/>
              <a:buNone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A0F19-7AE5-4E94-A46F-E30C999C86AC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379462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161290" lvl="0" indent="0">
              <a:lnSpc>
                <a:spcPct val="107000"/>
              </a:lnSpc>
              <a:buFont typeface="Symbol" panose="05050102010706020507" pitchFamily="18" charset="2"/>
              <a:buNone/>
            </a:pP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A0F19-7AE5-4E94-A46F-E30C999C86AC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40885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A0F19-7AE5-4E94-A46F-E30C999C86AC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5645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A0F19-7AE5-4E94-A46F-E30C999C86AC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15766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A0F19-7AE5-4E94-A46F-E30C999C86AC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90992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A0F19-7AE5-4E94-A46F-E30C999C86AC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82456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A0F19-7AE5-4E94-A46F-E30C999C86AC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4104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A0F19-7AE5-4E94-A46F-E30C999C86AC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710651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A0F19-7AE5-4E94-A46F-E30C999C86AC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710651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A0F19-7AE5-4E94-A46F-E30C999C86AC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61065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A0F19-7AE5-4E94-A46F-E30C999C86AC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57561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mailto:education.customers@sa.gov.au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1"/>
            <a:ext cx="10515600" cy="65997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723291"/>
            <a:ext cx="10515600" cy="4141931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433058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4419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right disclaim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789C09-E053-4CF2-A32D-8E215CB69A28}"/>
              </a:ext>
            </a:extLst>
          </p:cNvPr>
          <p:cNvSpPr txBox="1"/>
          <p:nvPr userDrawn="1"/>
        </p:nvSpPr>
        <p:spPr>
          <a:xfrm>
            <a:off x="838200" y="1099944"/>
            <a:ext cx="1051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/>
              <a:t>Copyright statement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5CD593-D986-4AB4-989A-D1EDAD34BA34}"/>
              </a:ext>
            </a:extLst>
          </p:cNvPr>
          <p:cNvSpPr txBox="1"/>
          <p:nvPr userDrawn="1"/>
        </p:nvSpPr>
        <p:spPr>
          <a:xfrm>
            <a:off x="838200" y="1949570"/>
            <a:ext cx="9858555" cy="3476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AU">
                <a:latin typeface="Segoe UI" panose="020B0502040204020203" pitchFamily="34" charset="0"/>
                <a:cs typeface="Segoe UI" panose="020B0502040204020203" pitchFamily="34" charset="0"/>
              </a:rPr>
              <a:t>The Department for Education, South Australia, has created teaching and curriculum resources to support students during the staged return to school in 2022. </a:t>
            </a:r>
          </a:p>
          <a:p>
            <a:pPr lvl="0"/>
            <a:endParaRPr lang="en-AU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en-AU">
                <a:latin typeface="Segoe UI" panose="020B0502040204020203" pitchFamily="34" charset="0"/>
                <a:cs typeface="Segoe UI" panose="020B0502040204020203" pitchFamily="34" charset="0"/>
              </a:rPr>
              <a:t>The resources are available for students, parents and teachers in South Australia, where students are undertaking remote learning.  </a:t>
            </a:r>
          </a:p>
          <a:p>
            <a:pPr lvl="0"/>
            <a:endParaRPr lang="en-AU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en-AU">
                <a:latin typeface="Segoe UI" panose="020B0502040204020203" pitchFamily="34" charset="0"/>
                <a:cs typeface="Segoe UI" panose="020B0502040204020203" pitchFamily="34" charset="0"/>
              </a:rPr>
              <a:t>The material has been produced and communicated on behalf of the State and, to the extent necessary, in reliance on section 113P and/or Part VII of the </a:t>
            </a:r>
            <a:r>
              <a:rPr lang="en-AU" i="1">
                <a:latin typeface="Segoe UI" panose="020B0502040204020203" pitchFamily="34" charset="0"/>
                <a:cs typeface="Segoe UI" panose="020B0502040204020203" pitchFamily="34" charset="0"/>
              </a:rPr>
              <a:t>Copyright Act 1968 </a:t>
            </a:r>
            <a:r>
              <a:rPr lang="en-AU"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AU" err="1">
                <a:latin typeface="Segoe UI" panose="020B0502040204020203" pitchFamily="34" charset="0"/>
                <a:cs typeface="Segoe UI" panose="020B0502040204020203" pitchFamily="34" charset="0"/>
              </a:rPr>
              <a:t>Cth</a:t>
            </a:r>
            <a:r>
              <a:rPr lang="en-AU">
                <a:latin typeface="Segoe UI" panose="020B0502040204020203" pitchFamily="34" charset="0"/>
                <a:cs typeface="Segoe UI" panose="020B0502040204020203" pitchFamily="34" charset="0"/>
              </a:rPr>
              <a:t>).</a:t>
            </a:r>
          </a:p>
          <a:p>
            <a:pPr lvl="0"/>
            <a:endParaRPr lang="en-AU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/>
            <a:r>
              <a:rPr lang="en-AU">
                <a:latin typeface="Segoe UI" panose="020B0502040204020203" pitchFamily="34" charset="0"/>
                <a:cs typeface="Segoe UI" panose="020B0502040204020203" pitchFamily="34" charset="0"/>
              </a:rPr>
              <a:t>If you believe you own or otherwise have an interest in the copyright in any aspect of these materials and object to its use, please notify </a:t>
            </a:r>
            <a:r>
              <a:rPr lang="en-AU">
                <a:latin typeface="Segoe UI" panose="020B0502040204020203" pitchFamily="34" charset="0"/>
                <a:cs typeface="Segoe UI" panose="020B0502040204020203" pitchFamily="34" charset="0"/>
                <a:hlinkClick r:id="rId3"/>
              </a:rPr>
              <a:t>education.customers@sa.gov.au </a:t>
            </a:r>
            <a:endParaRPr lang="en-AU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11117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E2C74-B4C5-4423-97D0-D837E39A83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23062" y="2863969"/>
            <a:ext cx="9974577" cy="806570"/>
          </a:xfrm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[INSERT Year # Subject </a:t>
            </a:r>
            <a:r>
              <a:rPr lang="en-US" dirty="0" err="1"/>
              <a:t>ie</a:t>
            </a:r>
            <a:r>
              <a:rPr lang="en-US" dirty="0"/>
              <a:t> Year 4 English] </a:t>
            </a:r>
            <a:endParaRPr lang="en-A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C25B45-175D-43DF-8D57-05E1A357BF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2847" y="1300843"/>
            <a:ext cx="4450464" cy="1201015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68B62F-70BE-4009-83EE-B2E227C476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23279" y="4382218"/>
            <a:ext cx="9436100" cy="69029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[INSERT LESSON </a:t>
            </a:r>
            <a:r>
              <a:rPr lang="en-US" err="1"/>
              <a:t>ie</a:t>
            </a:r>
            <a:r>
              <a:rPr lang="en-US"/>
              <a:t> Lesson 1 – number and money]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1EE55352-7817-4805-BF24-DE802387A4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23638" y="3681097"/>
            <a:ext cx="9974578" cy="690563"/>
          </a:xfrm>
        </p:spPr>
        <p:txBody>
          <a:bodyPr>
            <a:no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[INSERT UNIT </a:t>
            </a:r>
            <a:r>
              <a:rPr lang="en-US" err="1"/>
              <a:t>ie</a:t>
            </a:r>
            <a:r>
              <a:rPr lang="en-US"/>
              <a:t> Fractions]</a:t>
            </a:r>
            <a:endParaRPr lang="en-AU"/>
          </a:p>
        </p:txBody>
      </p:sp>
      <p:sp>
        <p:nvSpPr>
          <p:cNvPr id="20" name="Text Box 2">
            <a:extLst>
              <a:ext uri="{FF2B5EF4-FFF2-40B4-BE49-F238E27FC236}">
                <a16:creationId xmlns:a16="http://schemas.microsoft.com/office/drawing/2014/main" id="{8DBFFF7F-95AD-4FD3-88A9-74F00CD38AB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6650" y="6449489"/>
            <a:ext cx="46444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rgbClr val="35777D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798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s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 Box 2">
            <a:extLst>
              <a:ext uri="{FF2B5EF4-FFF2-40B4-BE49-F238E27FC236}">
                <a16:creationId xmlns:a16="http://schemas.microsoft.com/office/drawing/2014/main" id="{D690C856-41F2-40FF-9402-8D6E56B7F15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264987"/>
            <a:ext cx="4789093" cy="381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solidFill>
                  <a:schemeClr val="bg1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rgbClr val="397A8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AU" sz="950">
                <a:solidFill>
                  <a:srgbClr val="397A8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Department for Education, the Government of South Australia, Learning at home, 2022</a:t>
            </a:r>
            <a:endParaRPr lang="en-AU" altLang="en-US" sz="950" spc="-10">
              <a:solidFill>
                <a:srgbClr val="397A8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F18211-FFD4-4341-867A-FF0ADCF779A8}"/>
              </a:ext>
            </a:extLst>
          </p:cNvPr>
          <p:cNvSpPr txBox="1"/>
          <p:nvPr userDrawn="1"/>
        </p:nvSpPr>
        <p:spPr>
          <a:xfrm>
            <a:off x="838200" y="797762"/>
            <a:ext cx="10583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000"/>
              <a:t>Handy tips for this lesson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5E0110-B120-4318-8989-F35527581A3C}"/>
              </a:ext>
            </a:extLst>
          </p:cNvPr>
          <p:cNvSpPr txBox="1"/>
          <p:nvPr userDrawn="1"/>
        </p:nvSpPr>
        <p:spPr>
          <a:xfrm>
            <a:off x="915200" y="1756625"/>
            <a:ext cx="103695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800" dirty="0"/>
              <a:t>View the lesson in slide show mode to use the buttons: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Use the arrows in the top right corner to go to the next</a:t>
            </a:r>
            <a:br>
              <a:rPr lang="en-US" sz="2800" dirty="0"/>
            </a:br>
            <a:r>
              <a:rPr lang="en-US" sz="2800" dirty="0"/>
              <a:t>or previous slide. 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Click the home button to go back to the first slide.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Some slides have audio. Click on the speaker button to listen.</a:t>
            </a:r>
          </a:p>
          <a:p>
            <a:pPr marL="285750" lvl="0" indent="-28575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Some slides may be interactive. Click the button for extra elements.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18893E-6710-4CAD-9804-CA6C033F56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263" y="4319001"/>
            <a:ext cx="718487" cy="645065"/>
          </a:xfrm>
          <a:prstGeom prst="rect">
            <a:avLst/>
          </a:prstGeom>
        </p:spPr>
      </p:pic>
      <p:sp>
        <p:nvSpPr>
          <p:cNvPr id="16" name="Action Button: Go Home 15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8EABEA39-9D51-468F-840D-A64C5611C90F}"/>
              </a:ext>
            </a:extLst>
          </p:cNvPr>
          <p:cNvSpPr/>
          <p:nvPr userDrawn="1"/>
        </p:nvSpPr>
        <p:spPr>
          <a:xfrm>
            <a:off x="163880" y="3460170"/>
            <a:ext cx="726455" cy="726455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Action Button: Go Back or Previous 16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30705389-20F8-4B20-AFC5-15FF55BA4995}"/>
              </a:ext>
            </a:extLst>
          </p:cNvPr>
          <p:cNvSpPr/>
          <p:nvPr userDrawn="1"/>
        </p:nvSpPr>
        <p:spPr>
          <a:xfrm>
            <a:off x="94899" y="2546725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Action Button: Go Forward or Next 1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F12B096-DF68-44D1-AB6D-AC351EC1C3E0}"/>
              </a:ext>
            </a:extLst>
          </p:cNvPr>
          <p:cNvSpPr/>
          <p:nvPr userDrawn="1"/>
        </p:nvSpPr>
        <p:spPr>
          <a:xfrm>
            <a:off x="527107" y="2546725"/>
            <a:ext cx="468201" cy="468201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8C9DE91-06AE-4B8D-A05E-5C17F3D28F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576" y="5096442"/>
            <a:ext cx="653759" cy="64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6995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1"/>
            <a:ext cx="10515600" cy="65997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723291"/>
            <a:ext cx="10515600" cy="4141931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433058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pictu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603727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E1B8D05-310A-41FC-AD98-FEEEA85667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8200" y="1723292"/>
            <a:ext cx="10515600" cy="415499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/>
              <a:t>Add picture or diagram</a:t>
            </a:r>
          </a:p>
        </p:txBody>
      </p:sp>
    </p:spTree>
    <p:extLst>
      <p:ext uri="{BB962C8B-B14F-4D97-AF65-F5344CB8AC3E}">
        <p14:creationId xmlns:p14="http://schemas.microsoft.com/office/powerpoint/2010/main" val="2665396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0"/>
            <a:ext cx="10515600" cy="66986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903D64E8-8A6E-41E6-92D3-BC734D8E20D7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838200" y="1735014"/>
            <a:ext cx="10515600" cy="414327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AU"/>
              <a:t>To embed a YouTube video click insert &gt; video &gt; online video</a:t>
            </a:r>
          </a:p>
        </p:txBody>
      </p:sp>
    </p:spTree>
    <p:extLst>
      <p:ext uri="{BB962C8B-B14F-4D97-AF65-F5344CB8AC3E}">
        <p14:creationId xmlns:p14="http://schemas.microsoft.com/office/powerpoint/2010/main" val="4098372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picture and audi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68468C1-D27B-443A-8289-19DEE2E6D3F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8200" y="1240985"/>
            <a:ext cx="10515600" cy="4650364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</p:spTree>
    <p:extLst>
      <p:ext uri="{BB962C8B-B14F-4D97-AF65-F5344CB8AC3E}">
        <p14:creationId xmlns:p14="http://schemas.microsoft.com/office/powerpoint/2010/main" val="2036674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1"/>
            <a:ext cx="10515600" cy="62301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72047"/>
            <a:ext cx="6343650" cy="4166810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8ED0C1D-EC77-41B3-A61C-826D71579FA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381875" y="1672288"/>
            <a:ext cx="3971925" cy="4166810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Insert picture or diagram</a:t>
            </a:r>
          </a:p>
        </p:txBody>
      </p:sp>
    </p:spTree>
    <p:extLst>
      <p:ext uri="{BB962C8B-B14F-4D97-AF65-F5344CB8AC3E}">
        <p14:creationId xmlns:p14="http://schemas.microsoft.com/office/powerpoint/2010/main" val="2427789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reakout box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09842-C886-4E6A-9BF2-9A817AA6FA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2711"/>
            <a:ext cx="10515600" cy="659978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to edit title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7799E8-B897-4343-9937-1BDFEFDA101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746738"/>
            <a:ext cx="7629525" cy="4105422"/>
          </a:xfrm>
        </p:spPr>
        <p:txBody>
          <a:bodyPr/>
          <a:lstStyle>
            <a:lvl1pPr marL="0" indent="0">
              <a:buNone/>
              <a:defRPr/>
            </a:lvl1pPr>
            <a:lvl4pPr marL="1371600" indent="0">
              <a:buNone/>
              <a:defRPr/>
            </a:lvl4pPr>
          </a:lstStyle>
          <a:p>
            <a:pPr lvl="0"/>
            <a:r>
              <a:rPr lang="en-US"/>
              <a:t>Click to add text content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Action Button: Go Forward or Next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117A6A3-0A6C-4CE8-9C77-248FBFB068DE}"/>
              </a:ext>
            </a:extLst>
          </p:cNvPr>
          <p:cNvSpPr/>
          <p:nvPr userDrawn="1"/>
        </p:nvSpPr>
        <p:spPr>
          <a:xfrm>
            <a:off x="11559399" y="94888"/>
            <a:ext cx="465827" cy="46582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Action Button: Go Back or Previous 1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341F5A9-3C3B-4D1D-BB7A-4EA1F8020B7B}"/>
              </a:ext>
            </a:extLst>
          </p:cNvPr>
          <p:cNvSpPr/>
          <p:nvPr userDrawn="1"/>
        </p:nvSpPr>
        <p:spPr>
          <a:xfrm>
            <a:off x="10544357" y="94887"/>
            <a:ext cx="465827" cy="46582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Action Button: Go Home 1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FE24B58-136F-4038-AC91-D531026A20B8}"/>
              </a:ext>
            </a:extLst>
          </p:cNvPr>
          <p:cNvSpPr/>
          <p:nvPr userDrawn="1"/>
        </p:nvSpPr>
        <p:spPr>
          <a:xfrm>
            <a:off x="11051878" y="94888"/>
            <a:ext cx="465827" cy="465827"/>
          </a:xfrm>
          <a:prstGeom prst="actionButtonHom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7B9838-9AA5-44B4-BDFD-7637A9A1D5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677275" y="1746739"/>
            <a:ext cx="2676525" cy="4105422"/>
          </a:xfrm>
          <a:solidFill>
            <a:srgbClr val="397A80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breakout box</a:t>
            </a:r>
          </a:p>
        </p:txBody>
      </p:sp>
    </p:spTree>
    <p:extLst>
      <p:ext uri="{BB962C8B-B14F-4D97-AF65-F5344CB8AC3E}">
        <p14:creationId xmlns:p14="http://schemas.microsoft.com/office/powerpoint/2010/main" val="2217309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80462A-28DF-49AC-8B8A-D93FA04D2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3692"/>
            <a:ext cx="10515600" cy="53926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A7304-36C3-4C44-BB0E-B096674DB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23625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49" r:id="rId2"/>
    <p:sldLayoutId id="2147483661" r:id="rId3"/>
    <p:sldLayoutId id="2147483680" r:id="rId4"/>
    <p:sldLayoutId id="2147483667" r:id="rId5"/>
    <p:sldLayoutId id="2147483668" r:id="rId6"/>
    <p:sldLayoutId id="2147483670" r:id="rId7"/>
    <p:sldLayoutId id="2147483664" r:id="rId8"/>
    <p:sldLayoutId id="2147483665" r:id="rId9"/>
    <p:sldLayoutId id="2147483655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9.jpe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7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E19A7-28C1-4456-AA1B-10100DF6CF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>
                <a:cs typeface="Calibri"/>
              </a:rPr>
              <a:t>Year 5 English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D1DB66-0417-403D-8A90-5058DCCE5E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AU" dirty="0">
                <a:cs typeface="Calibri"/>
              </a:rPr>
              <a:t>Lesson 3 </a:t>
            </a:r>
            <a:r>
              <a:rPr lang="en-AU" dirty="0"/>
              <a:t>– </a:t>
            </a:r>
            <a:r>
              <a:rPr lang="en-AU" dirty="0">
                <a:cs typeface="Calibri"/>
              </a:rPr>
              <a:t>exploring language used to persuade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697118-CD2B-4676-8ECA-E66DE8A5AE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23638" y="3681097"/>
            <a:ext cx="9974578" cy="69056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AU">
                <a:cs typeface="Calibri"/>
              </a:rPr>
              <a:t>Examining media texts</a:t>
            </a:r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C239E6-7242-4E29-A2B7-C833D519BC45}"/>
              </a:ext>
            </a:extLst>
          </p:cNvPr>
          <p:cNvSpPr txBox="1"/>
          <p:nvPr/>
        </p:nvSpPr>
        <p:spPr>
          <a:xfrm>
            <a:off x="11156991" y="538494"/>
            <a:ext cx="12794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AU" sz="1050">
                <a:solidFill>
                  <a:srgbClr val="B9B9BB"/>
                </a:solidFill>
              </a:rPr>
              <a:t>.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57B38A-C8E0-4F1E-B47A-8842D7C469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8000" y="64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84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0472F-B163-407D-976B-01E991653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Noun groups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BB6960AE-73A9-4B09-9674-996C782F2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576" y="6188076"/>
            <a:ext cx="468717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©</a:t>
            </a:r>
            <a:r>
              <a:rPr lang="en-AU" sz="950" kern="1200">
                <a:solidFill>
                  <a:srgbClr val="35777D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Department for Education, the Government of South Australia, Learning at home, 2022</a:t>
            </a:r>
            <a:endParaRPr lang="en-AU" altLang="en-US" sz="950" spc="-1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7295C68-F111-46C0-AD24-9591C07B7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2871"/>
            <a:ext cx="6343650" cy="401824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AU" sz="2400"/>
              <a:t>A noun group is a group of words that contain a main or head noun. The other words in the group tell us more about the noun.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AU" sz="2400"/>
              <a:t>Noun groups can be used to provide more information about:</a:t>
            </a:r>
            <a:endParaRPr lang="en-AU" sz="2400">
              <a:cs typeface="Calibri"/>
            </a:endParaRPr>
          </a:p>
          <a:p>
            <a:pPr marL="87757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400"/>
              <a:t>people and characters </a:t>
            </a:r>
          </a:p>
          <a:p>
            <a:pPr marL="87757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400"/>
              <a:t>animals</a:t>
            </a:r>
          </a:p>
          <a:p>
            <a:pPr marL="87757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400"/>
              <a:t>places</a:t>
            </a:r>
          </a:p>
          <a:p>
            <a:pPr marL="87757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2400"/>
              <a:t>things, including ideas. </a:t>
            </a:r>
            <a:endParaRPr lang="en-AU" sz="2400"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AU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AU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AU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A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E03EEB-1C9E-4DA8-AED7-DD3E0A8289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3256" y="1711104"/>
            <a:ext cx="1608064" cy="16492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4BF0AA-E8F6-47D4-A334-D44D12A785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2726" y="1727937"/>
            <a:ext cx="1591652" cy="16324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58F1E1-EB74-46A0-87B5-4FA7EC1A8E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3256" y="3566526"/>
            <a:ext cx="1608064" cy="16492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78AD25-CFF4-4B68-9734-75C3B25089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2726" y="3566526"/>
            <a:ext cx="1606264" cy="164741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E352275-F021-4BE7-B2E8-90D3DB0423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88000" y="648000"/>
            <a:ext cx="406400" cy="406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28ECDC-0BFF-4BA8-B8C4-01820E39421F}"/>
              </a:ext>
            </a:extLst>
          </p:cNvPr>
          <p:cNvSpPr txBox="1"/>
          <p:nvPr/>
        </p:nvSpPr>
        <p:spPr>
          <a:xfrm>
            <a:off x="7583256" y="5250006"/>
            <a:ext cx="361573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US" sz="800">
                <a:solidFill>
                  <a:srgbClr val="7F7F7F"/>
                </a:solidFill>
                <a:ea typeface="Calibri" panose="020F0502020204030204" pitchFamily="34" charset="0"/>
              </a:rPr>
              <a:t>Images source: Department for Education, the Government of South Australia </a:t>
            </a:r>
            <a:endParaRPr lang="en-AU" sz="800">
              <a:solidFill>
                <a:srgbClr val="7F7F7F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22284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>
            <a:extLst>
              <a:ext uri="{FF2B5EF4-FFF2-40B4-BE49-F238E27FC236}">
                <a16:creationId xmlns:a16="http://schemas.microsoft.com/office/drawing/2014/main" id="{C185C89A-0520-4B08-A63F-9FACCE9E7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576" y="6188076"/>
            <a:ext cx="468717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©</a:t>
            </a:r>
            <a:r>
              <a:rPr lang="en-AU" sz="950" kern="1200">
                <a:solidFill>
                  <a:srgbClr val="35777D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Department for Education, the Government of South Australia, Learning at home, 2022</a:t>
            </a:r>
            <a:endParaRPr lang="en-AU" altLang="en-US" sz="950" spc="-1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95B2E6EF-0C30-4EE3-85EA-0F902CA4A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8019" y="2142331"/>
            <a:ext cx="6343650" cy="25733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AU"/>
              <a:t>Noun groups can be simple:</a:t>
            </a:r>
          </a:p>
          <a:p>
            <a:r>
              <a:rPr lang="en-AU" b="1"/>
              <a:t>a hen</a:t>
            </a:r>
            <a:endParaRPr lang="en-AU" b="1">
              <a:cs typeface="Calibri"/>
            </a:endParaRPr>
          </a:p>
          <a:p>
            <a:pPr marL="0" indent="0">
              <a:buNone/>
            </a:pPr>
            <a:r>
              <a:rPr lang="en-AU"/>
              <a:t>Detail can be added to describe and expand the noun group:</a:t>
            </a:r>
          </a:p>
          <a:p>
            <a:r>
              <a:rPr lang="en-AU" b="1"/>
              <a:t>a very soft, white hen named Ice cream</a:t>
            </a:r>
          </a:p>
        </p:txBody>
      </p:sp>
      <p:pic>
        <p:nvPicPr>
          <p:cNvPr id="5" name="Picture 2" descr="Visual search query image">
            <a:extLst>
              <a:ext uri="{FF2B5EF4-FFF2-40B4-BE49-F238E27FC236}">
                <a16:creationId xmlns:a16="http://schemas.microsoft.com/office/drawing/2014/main" id="{DE56EDB6-EE81-409C-9FDA-B5E83006A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813" y="2208273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DA96FF-CAFE-457B-BDA2-4FF8D818B69A}"/>
              </a:ext>
            </a:extLst>
          </p:cNvPr>
          <p:cNvSpPr txBox="1"/>
          <p:nvPr/>
        </p:nvSpPr>
        <p:spPr>
          <a:xfrm>
            <a:off x="7388240" y="4113273"/>
            <a:ext cx="264913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</a:rPr>
              <a:t>Source: ABC News: Gabrielle Lyons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AFB73F2-CC08-43F9-9174-568F806A28E1}"/>
              </a:ext>
            </a:extLst>
          </p:cNvPr>
          <p:cNvSpPr txBox="1">
            <a:spLocks/>
          </p:cNvSpPr>
          <p:nvPr/>
        </p:nvSpPr>
        <p:spPr>
          <a:xfrm>
            <a:off x="838200" y="882711"/>
            <a:ext cx="10515600" cy="9562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>
                <a:latin typeface="+mn-lt"/>
              </a:rPr>
              <a:t>Noun groups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02A6EAF-0A5B-4D61-BF02-3929CBAC1D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8000" y="64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5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5EE4CBA0-7ACA-4E64-93D3-B0F1714B9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576" y="6188076"/>
            <a:ext cx="468717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©</a:t>
            </a:r>
            <a:r>
              <a:rPr lang="en-AU" sz="950" kern="1200">
                <a:solidFill>
                  <a:srgbClr val="35777D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Department for Education, the Government of South Australia, Learning at home, 2022</a:t>
            </a:r>
            <a:endParaRPr lang="en-AU" altLang="en-US" sz="950" spc="-1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Picture Placeholder 4">
            <a:extLst>
              <a:ext uri="{FF2B5EF4-FFF2-40B4-BE49-F238E27FC236}">
                <a16:creationId xmlns:a16="http://schemas.microsoft.com/office/drawing/2014/main" id="{08090ED6-8F56-4943-B53F-F3F6186A0BD9}"/>
              </a:ext>
            </a:extLst>
          </p:cNvPr>
          <p:cNvGraphicFramePr>
            <a:graphicFrameLocks noGrp="1"/>
          </p:cNvGraphicFramePr>
          <p:nvPr>
            <p:ph type="pic" sz="quarter" idx="10"/>
            <p:extLst>
              <p:ext uri="{D42A27DB-BD31-4B8C-83A1-F6EECF244321}">
                <p14:modId xmlns:p14="http://schemas.microsoft.com/office/powerpoint/2010/main" val="3580686260"/>
              </p:ext>
            </p:extLst>
          </p:nvPr>
        </p:nvGraphicFramePr>
        <p:xfrm>
          <a:off x="514179" y="2888077"/>
          <a:ext cx="11163642" cy="288575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94806">
                  <a:extLst>
                    <a:ext uri="{9D8B030D-6E8A-4147-A177-3AD203B41FA5}">
                      <a16:colId xmlns:a16="http://schemas.microsoft.com/office/drawing/2014/main" val="1197154993"/>
                    </a:ext>
                  </a:extLst>
                </a:gridCol>
                <a:gridCol w="1594806">
                  <a:extLst>
                    <a:ext uri="{9D8B030D-6E8A-4147-A177-3AD203B41FA5}">
                      <a16:colId xmlns:a16="http://schemas.microsoft.com/office/drawing/2014/main" val="2617097474"/>
                    </a:ext>
                  </a:extLst>
                </a:gridCol>
                <a:gridCol w="1594806">
                  <a:extLst>
                    <a:ext uri="{9D8B030D-6E8A-4147-A177-3AD203B41FA5}">
                      <a16:colId xmlns:a16="http://schemas.microsoft.com/office/drawing/2014/main" val="465063208"/>
                    </a:ext>
                  </a:extLst>
                </a:gridCol>
                <a:gridCol w="1594806">
                  <a:extLst>
                    <a:ext uri="{9D8B030D-6E8A-4147-A177-3AD203B41FA5}">
                      <a16:colId xmlns:a16="http://schemas.microsoft.com/office/drawing/2014/main" val="3778048466"/>
                    </a:ext>
                  </a:extLst>
                </a:gridCol>
                <a:gridCol w="1594806">
                  <a:extLst>
                    <a:ext uri="{9D8B030D-6E8A-4147-A177-3AD203B41FA5}">
                      <a16:colId xmlns:a16="http://schemas.microsoft.com/office/drawing/2014/main" val="3509263516"/>
                    </a:ext>
                  </a:extLst>
                </a:gridCol>
                <a:gridCol w="1594806">
                  <a:extLst>
                    <a:ext uri="{9D8B030D-6E8A-4147-A177-3AD203B41FA5}">
                      <a16:colId xmlns:a16="http://schemas.microsoft.com/office/drawing/2014/main" val="2763753209"/>
                    </a:ext>
                  </a:extLst>
                </a:gridCol>
                <a:gridCol w="1594806">
                  <a:extLst>
                    <a:ext uri="{9D8B030D-6E8A-4147-A177-3AD203B41FA5}">
                      <a16:colId xmlns:a16="http://schemas.microsoft.com/office/drawing/2014/main" val="2747311207"/>
                    </a:ext>
                  </a:extLst>
                </a:gridCol>
              </a:tblGrid>
              <a:tr h="4295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AU" sz="2000" b="1">
                          <a:solidFill>
                            <a:schemeClr val="bg1"/>
                          </a:solidFill>
                          <a:effectLst/>
                        </a:rPr>
                        <a:t>Pointer or determiner</a:t>
                      </a:r>
                      <a:endParaRPr lang="en-AU" sz="20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AU" sz="2000" b="1">
                          <a:solidFill>
                            <a:schemeClr val="bg1"/>
                          </a:solidFill>
                          <a:effectLst/>
                        </a:rPr>
                        <a:t>Counter or numerative</a:t>
                      </a:r>
                      <a:endParaRPr lang="en-AU" sz="20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AU" sz="2000" b="1">
                          <a:solidFill>
                            <a:schemeClr val="bg1"/>
                          </a:solidFill>
                          <a:effectLst/>
                        </a:rPr>
                        <a:t>Intensifier</a:t>
                      </a:r>
                      <a:endParaRPr lang="en-AU" sz="20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AU" sz="2000" b="1">
                          <a:solidFill>
                            <a:schemeClr val="bg1"/>
                          </a:solidFill>
                          <a:effectLst/>
                        </a:rPr>
                        <a:t>Describers</a:t>
                      </a:r>
                      <a:endParaRPr lang="en-AU" sz="20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AU" sz="2000" b="1">
                          <a:solidFill>
                            <a:schemeClr val="bg1"/>
                          </a:solidFill>
                          <a:effectLst/>
                        </a:rPr>
                        <a:t>Classifiers</a:t>
                      </a:r>
                      <a:endParaRPr lang="en-AU" sz="20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AU" sz="2000" b="1">
                          <a:solidFill>
                            <a:schemeClr val="bg1"/>
                          </a:solidFill>
                          <a:effectLst/>
                        </a:rPr>
                        <a:t>Noun (the head noun)</a:t>
                      </a:r>
                      <a:endParaRPr lang="en-AU" sz="20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AU" sz="2000" b="1">
                          <a:solidFill>
                            <a:schemeClr val="bg1"/>
                          </a:solidFill>
                          <a:effectLst/>
                        </a:rPr>
                        <a:t>Qualifier</a:t>
                      </a:r>
                      <a:endParaRPr lang="en-AU" sz="20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71974385"/>
                  </a:ext>
                </a:extLst>
              </a:tr>
              <a:tr h="1610166">
                <a:tc>
                  <a:txBody>
                    <a:bodyPr/>
                    <a:lstStyle/>
                    <a:p>
                      <a:pPr marR="196215" algn="l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</a:rPr>
                        <a:t>What the noun refers to.</a:t>
                      </a:r>
                      <a:endParaRPr lang="en-AU" sz="1100">
                        <a:effectLst/>
                      </a:endParaRPr>
                    </a:p>
                    <a:p>
                      <a:pPr algn="l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AU" sz="1200">
                          <a:solidFill>
                            <a:srgbClr val="000000"/>
                          </a:solidFill>
                          <a:effectLst/>
                        </a:rPr>
                        <a:t>For example: the, a, an, this, those, its, their.</a:t>
                      </a:r>
                      <a:endParaRPr lang="en-AU" sz="1200"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72000" marB="0"/>
                </a:tc>
                <a:tc>
                  <a:txBody>
                    <a:bodyPr/>
                    <a:lstStyle/>
                    <a:p>
                      <a:pPr marL="50800" algn="l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</a:rPr>
                        <a:t>How many?</a:t>
                      </a:r>
                      <a:endParaRPr lang="en-AU" sz="1100">
                        <a:effectLst/>
                      </a:endParaRPr>
                    </a:p>
                    <a:p>
                      <a:pPr algn="l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AU" sz="1200">
                          <a:solidFill>
                            <a:srgbClr val="000000"/>
                          </a:solidFill>
                          <a:effectLst/>
                        </a:rPr>
                        <a:t>For example: many, some, eight, one, several, a few.</a:t>
                      </a:r>
                      <a:endParaRPr lang="en-AU" sz="1200"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72000" marB="0"/>
                </a:tc>
                <a:tc>
                  <a:txBody>
                    <a:bodyPr/>
                    <a:lstStyle/>
                    <a:p>
                      <a:pPr marL="9525" indent="0" algn="l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/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</a:rPr>
                        <a:t>To what degree?</a:t>
                      </a:r>
                      <a:endParaRPr lang="en-AU" sz="1100">
                        <a:effectLst/>
                      </a:endParaRPr>
                    </a:p>
                    <a:p>
                      <a:pPr marL="9525" indent="0" algn="l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/>
                      </a:pPr>
                      <a:r>
                        <a:rPr lang="en-AU" sz="1200">
                          <a:solidFill>
                            <a:srgbClr val="000000"/>
                          </a:solidFill>
                          <a:effectLst/>
                        </a:rPr>
                        <a:t>For example: really, largely, quite, rather, very.</a:t>
                      </a:r>
                      <a:endParaRPr lang="en-AU" sz="1200"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72000" marB="0"/>
                </a:tc>
                <a:tc>
                  <a:txBody>
                    <a:bodyPr/>
                    <a:lstStyle/>
                    <a:p>
                      <a:pPr marL="9525" marR="99695" indent="0" algn="l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/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</a:rPr>
                        <a:t>What is it like?</a:t>
                      </a:r>
                      <a:endParaRPr lang="en-AU" sz="1100">
                        <a:effectLst/>
                      </a:endParaRPr>
                    </a:p>
                    <a:p>
                      <a:pPr marL="9525" marR="99695" indent="0" algn="l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/>
                      </a:pPr>
                      <a:r>
                        <a:rPr lang="en-AU" sz="1100">
                          <a:solidFill>
                            <a:srgbClr val="000000"/>
                          </a:solidFill>
                          <a:effectLst/>
                        </a:rPr>
                        <a:t>For example: small, fierce, popular, strong, intelligent, blue. </a:t>
                      </a:r>
                    </a:p>
                    <a:p>
                      <a:pPr marL="9525" marR="99695" indent="0" algn="l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/>
                      </a:pPr>
                      <a:r>
                        <a:rPr lang="en-AU" sz="1100">
                          <a:solidFill>
                            <a:srgbClr val="000000"/>
                          </a:solidFill>
                          <a:effectLst/>
                        </a:rPr>
                        <a:t>No more than 3 describers used in a sentence.</a:t>
                      </a:r>
                      <a:endParaRPr lang="en-AU" sz="1100"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72000" marB="0"/>
                </a:tc>
                <a:tc>
                  <a:txBody>
                    <a:bodyPr/>
                    <a:lstStyle/>
                    <a:p>
                      <a:pPr marL="53975" indent="0" algn="l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/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</a:rPr>
                        <a:t>What type?</a:t>
                      </a:r>
                      <a:endParaRPr lang="en-AU" sz="1100">
                        <a:effectLst/>
                      </a:endParaRPr>
                    </a:p>
                    <a:p>
                      <a:pPr marL="53975" indent="0" algn="l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/>
                      </a:pPr>
                      <a:r>
                        <a:rPr lang="en-AU" sz="1200">
                          <a:solidFill>
                            <a:srgbClr val="000000"/>
                          </a:solidFill>
                          <a:effectLst/>
                        </a:rPr>
                        <a:t>For example: nocturnal, female, Australian.</a:t>
                      </a:r>
                      <a:endParaRPr lang="en-AU" sz="1200"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72000" marB="0"/>
                </a:tc>
                <a:tc>
                  <a:txBody>
                    <a:bodyPr/>
                    <a:lstStyle/>
                    <a:p>
                      <a:pPr marL="53975" marR="275590" indent="0" algn="l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/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</a:rPr>
                        <a:t>It can be human or not human.</a:t>
                      </a:r>
                      <a:endParaRPr lang="en-AU" sz="1100">
                        <a:effectLst/>
                      </a:endParaRPr>
                    </a:p>
                    <a:p>
                      <a:pPr marL="53975" indent="0" algn="l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/>
                      </a:pPr>
                      <a:r>
                        <a:rPr lang="en-AU" sz="1200">
                          <a:solidFill>
                            <a:srgbClr val="000000"/>
                          </a:solidFill>
                          <a:effectLst/>
                        </a:rPr>
                        <a:t>For example: who or what is being described?</a:t>
                      </a:r>
                      <a:endParaRPr lang="en-AU" sz="1200"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72000" marB="0"/>
                </a:tc>
                <a:tc>
                  <a:txBody>
                    <a:bodyPr/>
                    <a:lstStyle/>
                    <a:p>
                      <a:pPr marL="53975" marR="184785" indent="0" algn="l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/>
                      </a:pPr>
                      <a:r>
                        <a:rPr lang="en-AU" sz="1200" b="1">
                          <a:solidFill>
                            <a:srgbClr val="000000"/>
                          </a:solidFill>
                          <a:effectLst/>
                        </a:rPr>
                        <a:t>It presents more information about the noun</a:t>
                      </a:r>
                      <a:r>
                        <a:rPr lang="en-AU" sz="1200">
                          <a:solidFill>
                            <a:srgbClr val="000000"/>
                          </a:solidFill>
                          <a:effectLst/>
                        </a:rPr>
                        <a:t>.</a:t>
                      </a:r>
                      <a:endParaRPr lang="en-AU" sz="1100">
                        <a:effectLst/>
                      </a:endParaRPr>
                    </a:p>
                    <a:p>
                      <a:pPr marL="53975" marR="184785" indent="0" algn="l">
                        <a:lnSpc>
                          <a:spcPct val="11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tabLst/>
                      </a:pPr>
                      <a:r>
                        <a:rPr lang="en-AU" sz="1200">
                          <a:solidFill>
                            <a:srgbClr val="000000"/>
                          </a:solidFill>
                          <a:effectLst/>
                        </a:rPr>
                        <a:t>For example: with bright feathers</a:t>
                      </a:r>
                      <a:endParaRPr lang="en-AU" sz="1200"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72000" marB="0"/>
                </a:tc>
                <a:extLst>
                  <a:ext uri="{0D108BD9-81ED-4DB2-BD59-A6C34878D82A}">
                    <a16:rowId xmlns:a16="http://schemas.microsoft.com/office/drawing/2014/main" val="1494963054"/>
                  </a:ext>
                </a:extLst>
              </a:tr>
              <a:tr h="4761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AU" sz="2000">
                          <a:solidFill>
                            <a:srgbClr val="000000"/>
                          </a:solidFill>
                          <a:effectLst/>
                        </a:rPr>
                        <a:t>a</a:t>
                      </a:r>
                      <a:endParaRPr lang="en-AU" sz="2000"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endParaRPr lang="en-AU" sz="2000"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AU" sz="2000">
                          <a:effectLst/>
                        </a:rPr>
                        <a:t>very</a:t>
                      </a:r>
                      <a:endParaRPr lang="en-A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AU" sz="2000">
                          <a:solidFill>
                            <a:srgbClr val="000000"/>
                          </a:solidFill>
                          <a:effectLst/>
                        </a:rPr>
                        <a:t>soft, white</a:t>
                      </a:r>
                      <a:endParaRPr lang="en-AU" sz="2000"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endParaRPr lang="en-AU" sz="2000"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AU" sz="2000" b="1">
                          <a:solidFill>
                            <a:srgbClr val="000000"/>
                          </a:solidFill>
                          <a:effectLst/>
                        </a:rPr>
                        <a:t>hen</a:t>
                      </a:r>
                      <a:endParaRPr lang="en-AU" sz="2000" b="1"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AU" sz="2000" dirty="0">
                          <a:effectLst/>
                        </a:rPr>
                        <a:t>named Ice cream </a:t>
                      </a:r>
                      <a:endParaRPr lang="en-A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54252378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E792A24C-EE9C-4B85-BC99-8441A453C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79" y="881437"/>
            <a:ext cx="10515600" cy="603250"/>
          </a:xfrm>
          <a:noFill/>
        </p:spPr>
        <p:txBody>
          <a:bodyPr anchor="t">
            <a:noAutofit/>
          </a:bodyPr>
          <a:lstStyle/>
          <a:p>
            <a:r>
              <a:rPr lang="en-AU">
                <a:ea typeface="+mj-lt"/>
                <a:cs typeface="+mj-lt"/>
              </a:rPr>
              <a:t>Understanding and building noun groups</a:t>
            </a:r>
            <a:endParaRPr lang="en-AU">
              <a:cs typeface="Calibri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6CCF67B-E8A0-4F48-BA0F-0924D37D7430}"/>
              </a:ext>
            </a:extLst>
          </p:cNvPr>
          <p:cNvSpPr txBox="1">
            <a:spLocks/>
          </p:cNvSpPr>
          <p:nvPr/>
        </p:nvSpPr>
        <p:spPr>
          <a:xfrm>
            <a:off x="514179" y="1437412"/>
            <a:ext cx="10515600" cy="5087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AU"/>
              <a:t>Noun groups can be short or long. Noun groups can be organised by different categories. There can more than one noun group in the same sentence.</a:t>
            </a:r>
            <a:endParaRPr lang="en-AU">
              <a:cs typeface="Dubai Light" panose="020B0303030403030204" pitchFamily="34" charset="-78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92180ED-B33B-4F0F-B185-B28AB1E66B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8000" y="64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76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>
            <a:extLst>
              <a:ext uri="{FF2B5EF4-FFF2-40B4-BE49-F238E27FC236}">
                <a16:creationId xmlns:a16="http://schemas.microsoft.com/office/drawing/2014/main" id="{FB509B7A-7E1C-4039-BCED-660F10B12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576" y="6188076"/>
            <a:ext cx="468717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©</a:t>
            </a:r>
            <a:r>
              <a:rPr lang="en-AU" sz="950" kern="1200">
                <a:solidFill>
                  <a:srgbClr val="35777D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Department for Education, the Government of South Australia, Learning at home, 2022</a:t>
            </a:r>
            <a:endParaRPr lang="en-AU" altLang="en-US" sz="950" spc="-1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4F7F0A-7048-44A2-95E1-7257923F3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059" y="669679"/>
            <a:ext cx="10515600" cy="603250"/>
          </a:xfrm>
          <a:noFill/>
        </p:spPr>
        <p:txBody>
          <a:bodyPr anchor="t">
            <a:noAutofit/>
          </a:bodyPr>
          <a:lstStyle/>
          <a:p>
            <a:r>
              <a:rPr lang="en-AU">
                <a:ea typeface="+mj-lt"/>
                <a:cs typeface="+mj-lt"/>
              </a:rPr>
              <a:t>Your turn</a:t>
            </a:r>
            <a:endParaRPr lang="en-AU">
              <a:cs typeface="Calibri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E350C28-0B0D-431B-A9B3-6E231252F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531" y="1303146"/>
            <a:ext cx="10011029" cy="128141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AU"/>
              <a:t>Create your own noun group table. Create a noun group example </a:t>
            </a:r>
            <a:r>
              <a:rPr lang="en-AU" b="1"/>
              <a:t>or</a:t>
            </a:r>
            <a:r>
              <a:rPr lang="en-AU"/>
              <a:t> find an example from the feature article excerpt on the next slide that includes emotive language and add it to this chart.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AU">
              <a:cs typeface="Dubai Light" panose="020B0303030403030204" pitchFamily="34" charset="-78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E7B83EA-4474-435B-978F-238B16F198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788085"/>
              </p:ext>
            </p:extLst>
          </p:nvPr>
        </p:nvGraphicFramePr>
        <p:xfrm>
          <a:off x="660799" y="2841848"/>
          <a:ext cx="10681139" cy="245572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25877">
                  <a:extLst>
                    <a:ext uri="{9D8B030D-6E8A-4147-A177-3AD203B41FA5}">
                      <a16:colId xmlns:a16="http://schemas.microsoft.com/office/drawing/2014/main" val="1197154993"/>
                    </a:ext>
                  </a:extLst>
                </a:gridCol>
                <a:gridCol w="1525877">
                  <a:extLst>
                    <a:ext uri="{9D8B030D-6E8A-4147-A177-3AD203B41FA5}">
                      <a16:colId xmlns:a16="http://schemas.microsoft.com/office/drawing/2014/main" val="2617097474"/>
                    </a:ext>
                  </a:extLst>
                </a:gridCol>
                <a:gridCol w="1525877">
                  <a:extLst>
                    <a:ext uri="{9D8B030D-6E8A-4147-A177-3AD203B41FA5}">
                      <a16:colId xmlns:a16="http://schemas.microsoft.com/office/drawing/2014/main" val="465063208"/>
                    </a:ext>
                  </a:extLst>
                </a:gridCol>
                <a:gridCol w="1525877">
                  <a:extLst>
                    <a:ext uri="{9D8B030D-6E8A-4147-A177-3AD203B41FA5}">
                      <a16:colId xmlns:a16="http://schemas.microsoft.com/office/drawing/2014/main" val="3778048466"/>
                    </a:ext>
                  </a:extLst>
                </a:gridCol>
                <a:gridCol w="1525877">
                  <a:extLst>
                    <a:ext uri="{9D8B030D-6E8A-4147-A177-3AD203B41FA5}">
                      <a16:colId xmlns:a16="http://schemas.microsoft.com/office/drawing/2014/main" val="3509263516"/>
                    </a:ext>
                  </a:extLst>
                </a:gridCol>
                <a:gridCol w="1525877">
                  <a:extLst>
                    <a:ext uri="{9D8B030D-6E8A-4147-A177-3AD203B41FA5}">
                      <a16:colId xmlns:a16="http://schemas.microsoft.com/office/drawing/2014/main" val="2763753209"/>
                    </a:ext>
                  </a:extLst>
                </a:gridCol>
                <a:gridCol w="1525877">
                  <a:extLst>
                    <a:ext uri="{9D8B030D-6E8A-4147-A177-3AD203B41FA5}">
                      <a16:colId xmlns:a16="http://schemas.microsoft.com/office/drawing/2014/main" val="2747311207"/>
                    </a:ext>
                  </a:extLst>
                </a:gridCol>
              </a:tblGrid>
              <a:tr h="5301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AU" sz="2000" b="1">
                          <a:solidFill>
                            <a:schemeClr val="bg1"/>
                          </a:solidFill>
                          <a:effectLst/>
                        </a:rPr>
                        <a:t>Pointer or determiner</a:t>
                      </a:r>
                      <a:endParaRPr lang="en-AU" sz="20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AU" sz="2000" b="1">
                          <a:solidFill>
                            <a:schemeClr val="bg1"/>
                          </a:solidFill>
                          <a:effectLst/>
                        </a:rPr>
                        <a:t>Counter or </a:t>
                      </a:r>
                      <a:br>
                        <a:rPr lang="en-AU" sz="2000" b="1">
                          <a:solidFill>
                            <a:srgbClr val="FFFFFF"/>
                          </a:solidFill>
                          <a:effectLst/>
                        </a:rPr>
                      </a:br>
                      <a:r>
                        <a:rPr lang="en-AU" sz="2000" b="1">
                          <a:solidFill>
                            <a:schemeClr val="bg1"/>
                          </a:solidFill>
                          <a:effectLst/>
                        </a:rPr>
                        <a:t>numerative</a:t>
                      </a:r>
                      <a:endParaRPr lang="en-AU" sz="20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AU" sz="2000" b="1">
                          <a:solidFill>
                            <a:schemeClr val="bg1"/>
                          </a:solidFill>
                          <a:effectLst/>
                        </a:rPr>
                        <a:t>Intensifier</a:t>
                      </a:r>
                      <a:endParaRPr lang="en-AU" sz="20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AU" sz="2000" b="1">
                          <a:solidFill>
                            <a:schemeClr val="bg1"/>
                          </a:solidFill>
                          <a:effectLst/>
                        </a:rPr>
                        <a:t>Describers</a:t>
                      </a:r>
                      <a:endParaRPr lang="en-AU" sz="20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AU" sz="2000" b="1">
                          <a:solidFill>
                            <a:schemeClr val="bg1"/>
                          </a:solidFill>
                          <a:effectLst/>
                        </a:rPr>
                        <a:t>Classifiers</a:t>
                      </a:r>
                      <a:endParaRPr lang="en-AU" sz="20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AU" sz="2000" b="1">
                          <a:solidFill>
                            <a:schemeClr val="bg1"/>
                          </a:solidFill>
                          <a:effectLst/>
                        </a:rPr>
                        <a:t>Noun</a:t>
                      </a:r>
                      <a:br>
                        <a:rPr lang="en-AU" sz="2000">
                          <a:solidFill>
                            <a:srgbClr val="FFFFFF"/>
                          </a:solidFill>
                          <a:effectLst/>
                        </a:rPr>
                      </a:br>
                      <a:r>
                        <a:rPr lang="en-AU" sz="2000" b="1">
                          <a:solidFill>
                            <a:schemeClr val="bg1"/>
                          </a:solidFill>
                          <a:effectLst/>
                        </a:rPr>
                        <a:t>(the head noun)</a:t>
                      </a:r>
                      <a:endParaRPr lang="en-AU" sz="20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AU" sz="2000" b="1">
                          <a:solidFill>
                            <a:schemeClr val="bg1"/>
                          </a:solidFill>
                          <a:effectLst/>
                        </a:rPr>
                        <a:t>Qualifier</a:t>
                      </a:r>
                      <a:endParaRPr lang="en-AU" sz="20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71974385"/>
                  </a:ext>
                </a:extLst>
              </a:tr>
              <a:tr h="4269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AU" sz="2000">
                          <a:effectLst/>
                        </a:rPr>
                        <a:t>a</a:t>
                      </a:r>
                      <a:endParaRPr lang="en-A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endParaRPr lang="en-A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endParaRPr lang="en-A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AU" sz="2000">
                          <a:effectLst/>
                        </a:rPr>
                        <a:t>huge</a:t>
                      </a:r>
                      <a:endParaRPr lang="en-A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endParaRPr lang="en-A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AU" sz="2000" b="1">
                          <a:effectLst/>
                        </a:rPr>
                        <a:t>difference</a:t>
                      </a:r>
                      <a:endParaRPr lang="en-AU" sz="20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endParaRPr lang="en-A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69227765"/>
                  </a:ext>
                </a:extLst>
              </a:tr>
              <a:tr h="4269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AU" sz="2000">
                          <a:effectLst/>
                        </a:rPr>
                        <a:t>the</a:t>
                      </a:r>
                      <a:endParaRPr lang="en-AU" sz="2000"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AU" sz="2000">
                          <a:effectLst/>
                        </a:rPr>
                        <a:t>three</a:t>
                      </a:r>
                      <a:endParaRPr lang="en-A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AU" sz="2000">
                          <a:effectLst/>
                        </a:rPr>
                        <a:t>really</a:t>
                      </a:r>
                      <a:endParaRPr lang="en-A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AU" sz="2000">
                          <a:effectLst/>
                        </a:rPr>
                        <a:t>enormous, fluffy</a:t>
                      </a:r>
                      <a:endParaRPr lang="en-A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AU" sz="2000">
                          <a:effectLst/>
                        </a:rPr>
                        <a:t>bantam</a:t>
                      </a:r>
                      <a:endParaRPr lang="en-AU" sz="2000"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AU" sz="2000" b="1">
                          <a:effectLst/>
                        </a:rPr>
                        <a:t>hens</a:t>
                      </a:r>
                      <a:endParaRPr lang="en-AU" sz="20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AU" sz="2000">
                          <a:effectLst/>
                        </a:rPr>
                        <a:t>made us laugh</a:t>
                      </a:r>
                      <a:endParaRPr lang="en-A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78423320"/>
                  </a:ext>
                </a:extLst>
              </a:tr>
              <a:tr h="4269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endParaRPr lang="en-AU" sz="2000">
                        <a:solidFill>
                          <a:srgbClr val="B9B9BB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endParaRPr lang="en-AU" sz="2000">
                        <a:solidFill>
                          <a:srgbClr val="B9B9BB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endParaRPr lang="en-AU" sz="2000">
                        <a:solidFill>
                          <a:srgbClr val="B9B9BB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endParaRPr lang="en-AU" sz="2000">
                        <a:solidFill>
                          <a:srgbClr val="B9B9BB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endParaRPr lang="en-AU" sz="2000">
                        <a:solidFill>
                          <a:srgbClr val="B9B9BB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endParaRPr lang="en-AU" sz="2000">
                        <a:solidFill>
                          <a:srgbClr val="B9B9BB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endParaRPr lang="en-AU" sz="2000" dirty="0">
                        <a:solidFill>
                          <a:srgbClr val="B9B9BB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5287290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372384B-7A15-4100-A1E5-E896E5A7D91E}"/>
              </a:ext>
            </a:extLst>
          </p:cNvPr>
          <p:cNvSpPr txBox="1"/>
          <p:nvPr/>
        </p:nvSpPr>
        <p:spPr>
          <a:xfrm>
            <a:off x="566531" y="5554854"/>
            <a:ext cx="69964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AU" sz="2800"/>
              <a:t>On paper or a device, record your noun group.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18941B4-A429-462B-AF90-BB03947D5E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8000" y="64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1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0FE70-4734-4785-AB1D-3B8944F59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2936"/>
            <a:ext cx="9964918" cy="659978"/>
          </a:xfrm>
        </p:spPr>
        <p:txBody>
          <a:bodyPr/>
          <a:lstStyle/>
          <a:p>
            <a:r>
              <a:rPr lang="en-AU" i="1"/>
              <a:t>Should every classroom have a pet? </a:t>
            </a:r>
            <a:r>
              <a:rPr lang="en-AU"/>
              <a:t>excerpt</a:t>
            </a:r>
            <a:r>
              <a:rPr lang="en-AU" i="1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22344-9081-4A5A-A658-5605A80B4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92174"/>
            <a:ext cx="9407236" cy="37666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AU" i="0" u="none" strike="noStrike" baseline="0" dirty="0">
                <a:solidFill>
                  <a:srgbClr val="000000"/>
                </a:solidFill>
                <a:latin typeface="Calibri"/>
                <a:cs typeface="Calibri"/>
              </a:rPr>
              <a:t>An award-winning Porcelain Bantam hen named Ice Cream has a very important job. </a:t>
            </a:r>
            <a:endParaRPr lang="en-US" dirty="0">
              <a:latin typeface="Calibri"/>
              <a:cs typeface="Calibri"/>
            </a:endParaRPr>
          </a:p>
          <a:p>
            <a:r>
              <a:rPr lang="en-AU" b="0" i="0" u="none" strike="noStrike" baseline="0" dirty="0">
                <a:solidFill>
                  <a:srgbClr val="000000"/>
                </a:solidFill>
                <a:latin typeface="Calibri"/>
                <a:cs typeface="Calibri"/>
              </a:rPr>
              <a:t>The speckled grey hen is part of a special needs classroom giving some clucky encouragement to the students. Year 2 teacher Candace Fitzgerald said Ice Cream has made a huge difference to her class.</a:t>
            </a:r>
            <a:r>
              <a:rPr lang="en-AU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</a:p>
          <a:p>
            <a:r>
              <a:rPr lang="en-AU" sz="2800" b="0" i="0" u="none" strike="noStrike" baseline="0" dirty="0">
                <a:solidFill>
                  <a:srgbClr val="000000"/>
                </a:solidFill>
                <a:latin typeface="Calibri"/>
                <a:cs typeface="Calibri"/>
              </a:rPr>
              <a:t>‘She is a very resilient chicken and has plenty of patience when working within the class.’</a:t>
            </a:r>
            <a:r>
              <a:rPr lang="en-AU" sz="2800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</a:p>
          <a:p>
            <a:endParaRPr lang="en-AU" dirty="0"/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A02E9BDC-9B9E-4A21-B4F7-37DB1BEC7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576" y="6188076"/>
            <a:ext cx="468717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©</a:t>
            </a:r>
            <a:r>
              <a:rPr lang="en-AU" sz="950" kern="1200">
                <a:solidFill>
                  <a:srgbClr val="35777D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Department for Education, the Government of South Australia, Learning at home, 2022</a:t>
            </a:r>
            <a:endParaRPr lang="en-AU" altLang="en-US" sz="950" spc="-1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735783-3949-489F-B223-2F9A8694EE13}"/>
              </a:ext>
            </a:extLst>
          </p:cNvPr>
          <p:cNvSpPr txBox="1"/>
          <p:nvPr/>
        </p:nvSpPr>
        <p:spPr>
          <a:xfrm>
            <a:off x="860785" y="5543372"/>
            <a:ext cx="39969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>
                <a:solidFill>
                  <a:schemeClr val="accent5"/>
                </a:solidFill>
                <a:effectLst/>
              </a:rPr>
              <a:t>Source: https://www.abc.net.au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D384E92-BA6C-45F0-ABBB-330D97A59F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88000" y="64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5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Picture Placeholder 2">
            <a:extLst>
              <a:ext uri="{FF2B5EF4-FFF2-40B4-BE49-F238E27FC236}">
                <a16:creationId xmlns:a16="http://schemas.microsoft.com/office/drawing/2014/main" id="{35959E42-9F54-4D56-B921-0701F123006C}"/>
              </a:ext>
            </a:extLst>
          </p:cNvPr>
          <p:cNvGraphicFramePr>
            <a:graphicFrameLocks noGrp="1"/>
          </p:cNvGraphicFramePr>
          <p:nvPr>
            <p:ph type="pic" sz="quarter" idx="11"/>
            <p:extLst>
              <p:ext uri="{D42A27DB-BD31-4B8C-83A1-F6EECF244321}">
                <p14:modId xmlns:p14="http://schemas.microsoft.com/office/powerpoint/2010/main" val="1122312360"/>
              </p:ext>
            </p:extLst>
          </p:nvPr>
        </p:nvGraphicFramePr>
        <p:xfrm>
          <a:off x="755430" y="3265032"/>
          <a:ext cx="10681139" cy="245572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25877">
                  <a:extLst>
                    <a:ext uri="{9D8B030D-6E8A-4147-A177-3AD203B41FA5}">
                      <a16:colId xmlns:a16="http://schemas.microsoft.com/office/drawing/2014/main" val="1197154993"/>
                    </a:ext>
                  </a:extLst>
                </a:gridCol>
                <a:gridCol w="1525877">
                  <a:extLst>
                    <a:ext uri="{9D8B030D-6E8A-4147-A177-3AD203B41FA5}">
                      <a16:colId xmlns:a16="http://schemas.microsoft.com/office/drawing/2014/main" val="2617097474"/>
                    </a:ext>
                  </a:extLst>
                </a:gridCol>
                <a:gridCol w="1525877">
                  <a:extLst>
                    <a:ext uri="{9D8B030D-6E8A-4147-A177-3AD203B41FA5}">
                      <a16:colId xmlns:a16="http://schemas.microsoft.com/office/drawing/2014/main" val="465063208"/>
                    </a:ext>
                  </a:extLst>
                </a:gridCol>
                <a:gridCol w="1525877">
                  <a:extLst>
                    <a:ext uri="{9D8B030D-6E8A-4147-A177-3AD203B41FA5}">
                      <a16:colId xmlns:a16="http://schemas.microsoft.com/office/drawing/2014/main" val="3778048466"/>
                    </a:ext>
                  </a:extLst>
                </a:gridCol>
                <a:gridCol w="1525877">
                  <a:extLst>
                    <a:ext uri="{9D8B030D-6E8A-4147-A177-3AD203B41FA5}">
                      <a16:colId xmlns:a16="http://schemas.microsoft.com/office/drawing/2014/main" val="3509263516"/>
                    </a:ext>
                  </a:extLst>
                </a:gridCol>
                <a:gridCol w="1525877">
                  <a:extLst>
                    <a:ext uri="{9D8B030D-6E8A-4147-A177-3AD203B41FA5}">
                      <a16:colId xmlns:a16="http://schemas.microsoft.com/office/drawing/2014/main" val="2763753209"/>
                    </a:ext>
                  </a:extLst>
                </a:gridCol>
                <a:gridCol w="1525877">
                  <a:extLst>
                    <a:ext uri="{9D8B030D-6E8A-4147-A177-3AD203B41FA5}">
                      <a16:colId xmlns:a16="http://schemas.microsoft.com/office/drawing/2014/main" val="2747311207"/>
                    </a:ext>
                  </a:extLst>
                </a:gridCol>
              </a:tblGrid>
              <a:tr h="5301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AU" sz="2000" b="1">
                          <a:solidFill>
                            <a:schemeClr val="bg1"/>
                          </a:solidFill>
                          <a:effectLst/>
                        </a:rPr>
                        <a:t>Pointer or determiner</a:t>
                      </a:r>
                      <a:endParaRPr lang="en-AU" sz="20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AU" sz="2000" b="1">
                          <a:solidFill>
                            <a:schemeClr val="bg1"/>
                          </a:solidFill>
                          <a:effectLst/>
                        </a:rPr>
                        <a:t>Counter or </a:t>
                      </a:r>
                      <a:br>
                        <a:rPr lang="en-AU" sz="2000" b="1">
                          <a:solidFill>
                            <a:srgbClr val="FFFFFF"/>
                          </a:solidFill>
                          <a:effectLst/>
                        </a:rPr>
                      </a:br>
                      <a:r>
                        <a:rPr lang="en-AU" sz="2000" b="1">
                          <a:solidFill>
                            <a:schemeClr val="bg1"/>
                          </a:solidFill>
                          <a:effectLst/>
                        </a:rPr>
                        <a:t>numerative</a:t>
                      </a:r>
                      <a:endParaRPr lang="en-AU" sz="20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AU" sz="2000" b="1">
                          <a:solidFill>
                            <a:schemeClr val="bg1"/>
                          </a:solidFill>
                          <a:effectLst/>
                        </a:rPr>
                        <a:t>Intensifier</a:t>
                      </a:r>
                      <a:endParaRPr lang="en-AU" sz="20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AU" sz="2000" b="1">
                          <a:solidFill>
                            <a:schemeClr val="bg1"/>
                          </a:solidFill>
                          <a:effectLst/>
                        </a:rPr>
                        <a:t>Describers</a:t>
                      </a:r>
                      <a:endParaRPr lang="en-AU" sz="20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AU" sz="2000" b="1">
                          <a:solidFill>
                            <a:schemeClr val="bg1"/>
                          </a:solidFill>
                          <a:effectLst/>
                        </a:rPr>
                        <a:t>Classifiers</a:t>
                      </a:r>
                      <a:endParaRPr lang="en-AU" sz="20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AU" sz="2000" b="1">
                          <a:solidFill>
                            <a:schemeClr val="bg1"/>
                          </a:solidFill>
                          <a:effectLst/>
                        </a:rPr>
                        <a:t>Noun</a:t>
                      </a:r>
                      <a:br>
                        <a:rPr lang="en-AU" sz="2000">
                          <a:solidFill>
                            <a:srgbClr val="FFFFFF"/>
                          </a:solidFill>
                          <a:effectLst/>
                        </a:rPr>
                      </a:br>
                      <a:r>
                        <a:rPr lang="en-AU" sz="2000" b="1">
                          <a:solidFill>
                            <a:schemeClr val="bg1"/>
                          </a:solidFill>
                          <a:effectLst/>
                        </a:rPr>
                        <a:t>(the head noun)</a:t>
                      </a:r>
                      <a:endParaRPr lang="en-AU" sz="20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AU" sz="2000" b="1">
                          <a:solidFill>
                            <a:schemeClr val="bg1"/>
                          </a:solidFill>
                          <a:effectLst/>
                        </a:rPr>
                        <a:t>Qualifier</a:t>
                      </a:r>
                      <a:endParaRPr lang="en-AU" sz="200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71974385"/>
                  </a:ext>
                </a:extLst>
              </a:tr>
              <a:tr h="4269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AU" sz="2000">
                          <a:effectLst/>
                        </a:rPr>
                        <a:t>a</a:t>
                      </a:r>
                      <a:endParaRPr lang="en-A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endParaRPr lang="en-A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endParaRPr lang="en-A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AU" sz="2000">
                          <a:effectLst/>
                        </a:rPr>
                        <a:t>huge</a:t>
                      </a:r>
                      <a:endParaRPr lang="en-A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endParaRPr lang="en-A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AU" sz="2000">
                          <a:effectLst/>
                        </a:rPr>
                        <a:t>difference</a:t>
                      </a:r>
                      <a:endParaRPr lang="en-A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endParaRPr lang="en-A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69227765"/>
                  </a:ext>
                </a:extLst>
              </a:tr>
              <a:tr h="4269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AU" sz="2000">
                          <a:effectLst/>
                        </a:rPr>
                        <a:t>the</a:t>
                      </a:r>
                      <a:endParaRPr lang="en-AU" sz="2000"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AU" sz="2000">
                          <a:effectLst/>
                        </a:rPr>
                        <a:t>three</a:t>
                      </a:r>
                      <a:endParaRPr lang="en-A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AU" sz="2000">
                          <a:effectLst/>
                        </a:rPr>
                        <a:t>really</a:t>
                      </a:r>
                      <a:endParaRPr lang="en-A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AU" sz="2000">
                          <a:effectLst/>
                        </a:rPr>
                        <a:t>enormous, fluffy</a:t>
                      </a:r>
                      <a:endParaRPr lang="en-A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AU" sz="2000">
                          <a:effectLst/>
                        </a:rPr>
                        <a:t>bantam</a:t>
                      </a:r>
                      <a:endParaRPr lang="en-AU" sz="2000"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AU" sz="2000">
                          <a:effectLst/>
                        </a:rPr>
                        <a:t>hens</a:t>
                      </a:r>
                      <a:endParaRPr lang="en-A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AU" sz="2000">
                          <a:effectLst/>
                        </a:rPr>
                        <a:t>made us laugh</a:t>
                      </a:r>
                      <a:endParaRPr lang="en-AU" sz="20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78423320"/>
                  </a:ext>
                </a:extLst>
              </a:tr>
              <a:tr h="4269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AU" sz="2000" b="1">
                          <a:effectLst/>
                        </a:rPr>
                        <a:t>a</a:t>
                      </a:r>
                      <a:endParaRPr lang="en-AU" sz="20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endParaRPr lang="en-AU" sz="2000" b="1"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AU" sz="2000" b="1">
                          <a:effectLst/>
                        </a:rPr>
                        <a:t>very</a:t>
                      </a:r>
                      <a:endParaRPr lang="en-AU" sz="20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000" b="1">
                          <a:effectLst/>
                        </a:rPr>
                        <a:t>resilient</a:t>
                      </a:r>
                      <a:endParaRPr lang="en-AU" sz="2000" b="1"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endParaRPr lang="en-AU" sz="2000" b="1">
                        <a:effectLst/>
                        <a:latin typeface="+mn-lt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r>
                        <a:rPr lang="en-AU" sz="2000" b="1">
                          <a:effectLst/>
                        </a:rPr>
                        <a:t>chicken</a:t>
                      </a:r>
                      <a:endParaRPr lang="en-AU" sz="20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200"/>
                        </a:spcAft>
                      </a:pPr>
                      <a:endParaRPr lang="en-AU" sz="20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52872907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96320C92-1A41-49D2-B3AA-32BA805C0FFC}"/>
              </a:ext>
            </a:extLst>
          </p:cNvPr>
          <p:cNvSpPr txBox="1">
            <a:spLocks/>
          </p:cNvSpPr>
          <p:nvPr/>
        </p:nvSpPr>
        <p:spPr>
          <a:xfrm>
            <a:off x="755430" y="666819"/>
            <a:ext cx="10515600" cy="603250"/>
          </a:xfrm>
          <a:prstGeom prst="rect">
            <a:avLst/>
          </a:prstGeom>
          <a:noFill/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>
                <a:latin typeface="+mn-lt"/>
                <a:ea typeface="+mj-lt"/>
                <a:cs typeface="+mj-lt"/>
              </a:rPr>
              <a:t>Your turn</a:t>
            </a:r>
            <a:endParaRPr lang="en-AU">
              <a:latin typeface="+mn-lt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0F0C35-4BA0-4EDC-8B48-161F2CAAA026}"/>
              </a:ext>
            </a:extLst>
          </p:cNvPr>
          <p:cNvSpPr txBox="1"/>
          <p:nvPr/>
        </p:nvSpPr>
        <p:spPr>
          <a:xfrm>
            <a:off x="755430" y="1461711"/>
            <a:ext cx="9381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/>
              <a:t>In bold at the bottom of the chart is an example of a noun group with emotive language. This example came from the feature article slide. The words </a:t>
            </a:r>
            <a:r>
              <a:rPr lang="en-AU" sz="2400" b="1"/>
              <a:t>very</a:t>
            </a:r>
            <a:r>
              <a:rPr lang="en-AU" sz="2400"/>
              <a:t> and </a:t>
            </a:r>
            <a:r>
              <a:rPr lang="en-AU" sz="2400" b="1"/>
              <a:t>resilient</a:t>
            </a:r>
            <a:r>
              <a:rPr lang="en-AU" sz="2400"/>
              <a:t> support the point of view that Ice Cream the chicken has special qualities that make her a good class pet.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407DBE06-100A-4549-8370-97FC7A7B2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576" y="6188076"/>
            <a:ext cx="468717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©</a:t>
            </a:r>
            <a:r>
              <a:rPr lang="en-AU" sz="950" kern="1200">
                <a:solidFill>
                  <a:srgbClr val="35777D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Department for Education, the Government of South Australia, Learning at home, 2022</a:t>
            </a:r>
            <a:endParaRPr lang="en-AU" altLang="en-US" sz="950" spc="-1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3606B96-852C-4754-9209-F899B56BEF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8000" y="64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56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6A91626-91AA-4E64-96AA-F261F0443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8063"/>
            <a:ext cx="5817781" cy="4141788"/>
          </a:xfrm>
        </p:spPr>
        <p:txBody>
          <a:bodyPr/>
          <a:lstStyle/>
          <a:p>
            <a:r>
              <a:rPr lang="en-AU" sz="28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Verbs and verb groups can help us build understanding of how characters are developed by </a:t>
            </a:r>
            <a:r>
              <a:rPr lang="en-AU">
                <a:solidFill>
                  <a:srgbClr val="000000"/>
                </a:solidFill>
                <a:latin typeface="Calibri" panose="020F0502020204030204" pitchFamily="34" charset="0"/>
              </a:rPr>
              <a:t>reveal</a:t>
            </a:r>
            <a:r>
              <a:rPr lang="en-AU" sz="28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ing the precise ways that characters are saying, thinking, doing and how they are relating.</a:t>
            </a:r>
            <a:br>
              <a:rPr lang="en-AU" sz="28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AU" sz="28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For example, </a:t>
            </a:r>
            <a:r>
              <a:rPr lang="en-AU">
                <a:solidFill>
                  <a:srgbClr val="000000"/>
                </a:solidFill>
                <a:latin typeface="Calibri" panose="020F0502020204030204" pitchFamily="34" charset="0"/>
              </a:rPr>
              <a:t>slowing and</a:t>
            </a:r>
            <a:r>
              <a:rPr lang="en-AU" sz="28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 working.</a:t>
            </a:r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974BA8-FA8F-4F34-ABAE-5C031EFB7BB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205" y="2097776"/>
            <a:ext cx="1453197" cy="14865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CA0328-5E52-46EF-BC70-D52FA29151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0657" y="2083084"/>
            <a:ext cx="1453197" cy="1486037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600D7AD-D4CB-4620-B05F-AAE893CC4BD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381" y="3943775"/>
            <a:ext cx="1470424" cy="15042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0D65B8-41D0-40EC-95AC-EF6433E9CDA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657" y="3943775"/>
            <a:ext cx="1453197" cy="148924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8B2F98E-35B2-492F-8A13-ADA9D09DC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2650"/>
            <a:ext cx="9369056" cy="660400"/>
          </a:xfrm>
        </p:spPr>
        <p:txBody>
          <a:bodyPr/>
          <a:lstStyle/>
          <a:p>
            <a:r>
              <a:rPr lang="en-AU"/>
              <a:t>Verbs and verb groups</a:t>
            </a: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C8F4ECEA-5FA3-4AAA-86F3-871A3560B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576" y="6188076"/>
            <a:ext cx="468717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©</a:t>
            </a:r>
            <a:r>
              <a:rPr lang="en-AU" sz="950" kern="1200">
                <a:solidFill>
                  <a:srgbClr val="35777D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Department for Education, the Government of South Australia, Learning at home, 2022</a:t>
            </a:r>
            <a:endParaRPr lang="en-AU" altLang="en-US" sz="950" spc="-1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F41D45D-4EC6-4066-9C7E-47E4B84844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88000" y="648000"/>
            <a:ext cx="406400" cy="406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5205B7D-D132-4207-807C-7396E307FD87}"/>
              </a:ext>
            </a:extLst>
          </p:cNvPr>
          <p:cNvSpPr txBox="1"/>
          <p:nvPr/>
        </p:nvSpPr>
        <p:spPr>
          <a:xfrm>
            <a:off x="7323605" y="5591953"/>
            <a:ext cx="361573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</a:pPr>
            <a:r>
              <a:rPr lang="en-US" sz="800">
                <a:solidFill>
                  <a:srgbClr val="7F7F7F"/>
                </a:solidFill>
                <a:ea typeface="Calibri" panose="020F0502020204030204" pitchFamily="34" charset="0"/>
              </a:rPr>
              <a:t>Images source: Department for Education, the Government of South Australia </a:t>
            </a:r>
            <a:endParaRPr lang="en-AU" sz="800">
              <a:solidFill>
                <a:srgbClr val="7F7F7F"/>
              </a:solidFill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75980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72FE5-3B3C-4F03-8427-9D24FD828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Verb groups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078B7C6-0940-4258-8A83-1A9FF20BF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6437"/>
            <a:ext cx="10683240" cy="4701639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AU" sz="5900" dirty="0"/>
              <a:t>Verb groups can have </a:t>
            </a:r>
            <a:r>
              <a:rPr lang="en-AU" sz="5900" b="1" dirty="0"/>
              <a:t>auxiliary verbs </a:t>
            </a:r>
            <a:r>
              <a:rPr lang="en-AU" sz="5900" dirty="0"/>
              <a:t>that help create the </a:t>
            </a:r>
            <a:r>
              <a:rPr lang="en-AU" sz="5900" b="1" dirty="0"/>
              <a:t>tense</a:t>
            </a:r>
            <a:r>
              <a:rPr lang="en-AU" sz="5900" dirty="0"/>
              <a:t> of writing: </a:t>
            </a:r>
          </a:p>
          <a:p>
            <a:pPr marL="468000" lv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AU" sz="5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AU" sz="5900" b="1" dirty="0"/>
              <a:t>is</a:t>
            </a:r>
            <a:r>
              <a:rPr lang="en-AU" sz="5900" dirty="0"/>
              <a:t> going</a:t>
            </a:r>
          </a:p>
          <a:p>
            <a:pPr marL="46800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AU" sz="5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AU" sz="5900" b="1" dirty="0"/>
              <a:t>had</a:t>
            </a:r>
            <a:r>
              <a:rPr lang="en-AU" sz="5900" dirty="0">
                <a:solidFill>
                  <a:srgbClr val="00B050"/>
                </a:solidFill>
              </a:rPr>
              <a:t> </a:t>
            </a:r>
            <a:r>
              <a:rPr lang="en-AU" sz="5900" dirty="0"/>
              <a:t>jumped </a:t>
            </a:r>
          </a:p>
          <a:p>
            <a:pPr marL="468000" lvl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AU" sz="5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AU" sz="5900" b="1" dirty="0"/>
              <a:t>was</a:t>
            </a:r>
            <a:r>
              <a:rPr lang="en-AU" sz="5900" dirty="0">
                <a:solidFill>
                  <a:srgbClr val="00B050"/>
                </a:solidFill>
              </a:rPr>
              <a:t> </a:t>
            </a:r>
            <a:r>
              <a:rPr lang="en-AU" sz="5900" dirty="0"/>
              <a:t>watching. </a:t>
            </a:r>
            <a:br>
              <a:rPr lang="en-AU" sz="5900" dirty="0"/>
            </a:br>
            <a:endParaRPr lang="en-AU" sz="5900" dirty="0"/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5900" b="1" dirty="0"/>
              <a:t>Modal verbs </a:t>
            </a:r>
            <a:r>
              <a:rPr lang="en-AU" sz="5900" dirty="0"/>
              <a:t>help express degree of certainty:</a:t>
            </a:r>
          </a:p>
          <a:p>
            <a:pPr marL="468000" lvl="1" indent="-2304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r>
              <a:rPr lang="en-AU" sz="5900" b="1" dirty="0"/>
              <a:t>very </a:t>
            </a:r>
            <a:r>
              <a:rPr lang="en-AU" sz="5900" dirty="0"/>
              <a:t>resilient </a:t>
            </a:r>
          </a:p>
          <a:p>
            <a:pPr marL="468000" lvl="1" indent="-2304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r>
              <a:rPr lang="en-AU" sz="5900" b="1" dirty="0"/>
              <a:t>plenty</a:t>
            </a:r>
            <a:r>
              <a:rPr lang="en-AU" sz="5900" dirty="0"/>
              <a:t> of patience.</a:t>
            </a:r>
          </a:p>
          <a:p>
            <a:pPr marL="468000" lvl="1" indent="-2304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endParaRPr lang="en-AU" sz="5900" dirty="0"/>
          </a:p>
          <a:p>
            <a:pPr marL="0" lvl="1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r>
              <a:rPr lang="en-AU" sz="5900" dirty="0"/>
              <a:t>The choice of verbs help to develop a point of view to persuade such as gently, ferociously,  urgently or very</a:t>
            </a:r>
            <a:r>
              <a:rPr lang="en-AU" sz="5100" dirty="0"/>
              <a:t>.</a:t>
            </a:r>
          </a:p>
          <a:p>
            <a:pPr marL="468000" lvl="1" indent="-23040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endParaRPr lang="en-AU" sz="4000" dirty="0"/>
          </a:p>
          <a:p>
            <a:pPr marL="237600" lvl="1" indent="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None/>
            </a:pPr>
            <a:endParaRPr lang="en-AU" sz="4000" dirty="0"/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AU" dirty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AU" dirty="0"/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493BAAD5-290C-4B0E-870B-43307C888F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576" y="6188076"/>
            <a:ext cx="468717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©</a:t>
            </a:r>
            <a:r>
              <a:rPr lang="en-AU" sz="950" kern="1200">
                <a:solidFill>
                  <a:srgbClr val="35777D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Department for Education, the Government of South Australia, Learning at home, 2022</a:t>
            </a:r>
            <a:endParaRPr lang="en-AU" altLang="en-US" sz="950" spc="-1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B4F7365-DE61-469B-B565-B465CDBD2A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88000" y="64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2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63D7B-D80F-49C7-A0D2-BFDBF9034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Your turn – verbs to persuade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D1B3FFB8-F6A1-4D25-90E5-438606251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576" y="6188076"/>
            <a:ext cx="468717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©</a:t>
            </a:r>
            <a:r>
              <a:rPr lang="en-AU" sz="950" kern="1200">
                <a:solidFill>
                  <a:srgbClr val="35777D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Department for Education, the Government of South Australia, Learning at home, 2022</a:t>
            </a:r>
            <a:endParaRPr lang="en-AU" altLang="en-US" sz="950" spc="-1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A5AD52-C555-43C9-81B1-1C9E0C3F34C0}"/>
              </a:ext>
            </a:extLst>
          </p:cNvPr>
          <p:cNvSpPr txBox="1"/>
          <p:nvPr/>
        </p:nvSpPr>
        <p:spPr>
          <a:xfrm>
            <a:off x="1069848" y="2998868"/>
            <a:ext cx="993952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/>
              <a:t>‘The touch of an animal, feeling how soft they are, slowing down a child’s heart rate helps everyone to relax.’</a:t>
            </a:r>
          </a:p>
          <a:p>
            <a:endParaRPr lang="en-AU" sz="2400"/>
          </a:p>
          <a:p>
            <a:r>
              <a:rPr lang="en-AU" sz="2400"/>
              <a:t>‘They regularly put Ice Cream the chicken in the middle of their group of friends and actively show her their work.’</a:t>
            </a:r>
          </a:p>
          <a:p>
            <a:endParaRPr lang="en-AU" sz="2400"/>
          </a:p>
          <a:p>
            <a:r>
              <a:rPr lang="en-AU" sz="2400"/>
              <a:t>The speckled grey hen is part of a special needs classroom giving some clucky encouragement to the students.</a:t>
            </a:r>
          </a:p>
          <a:p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504E49-0EA5-4391-8B9D-A9B7CDC4529E}"/>
              </a:ext>
            </a:extLst>
          </p:cNvPr>
          <p:cNvSpPr txBox="1"/>
          <p:nvPr/>
        </p:nvSpPr>
        <p:spPr>
          <a:xfrm>
            <a:off x="1069848" y="1609344"/>
            <a:ext cx="98115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600"/>
              <a:t>Identify the verbs in each sentence and the words around them that help to persuade that every classroom should have a pet.</a:t>
            </a:r>
          </a:p>
          <a:p>
            <a:r>
              <a:rPr lang="en-AU" sz="2600"/>
              <a:t>On paper or a device, record your answers.</a:t>
            </a:r>
          </a:p>
          <a:p>
            <a:endParaRPr lang="en-AU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A5ED75F-929A-484B-A223-F735094275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88000" y="64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82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1710DB2-A988-4CE9-9F0E-6A29A1D5BC6B}"/>
              </a:ext>
            </a:extLst>
          </p:cNvPr>
          <p:cNvSpPr txBox="1"/>
          <p:nvPr/>
        </p:nvSpPr>
        <p:spPr>
          <a:xfrm>
            <a:off x="957857" y="1902813"/>
            <a:ext cx="993952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/>
              <a:t>‘The touch of an animal, </a:t>
            </a:r>
            <a:r>
              <a:rPr lang="en-AU" sz="2400">
                <a:highlight>
                  <a:srgbClr val="FFFF00"/>
                </a:highlight>
              </a:rPr>
              <a:t>feeling </a:t>
            </a:r>
            <a:r>
              <a:rPr lang="en-AU" sz="2400"/>
              <a:t>how soft they are, </a:t>
            </a:r>
            <a:r>
              <a:rPr lang="en-AU" sz="2400">
                <a:highlight>
                  <a:srgbClr val="FFFF00"/>
                </a:highlight>
              </a:rPr>
              <a:t>slowing down </a:t>
            </a:r>
            <a:r>
              <a:rPr lang="en-AU" sz="2400"/>
              <a:t>a child’s beat rate helps everyone </a:t>
            </a:r>
            <a:r>
              <a:rPr lang="en-AU" sz="2400">
                <a:highlight>
                  <a:srgbClr val="FFFF00"/>
                </a:highlight>
              </a:rPr>
              <a:t>to relax.’</a:t>
            </a:r>
          </a:p>
          <a:p>
            <a:endParaRPr lang="en-AU" sz="2400"/>
          </a:p>
          <a:p>
            <a:r>
              <a:rPr lang="en-AU" sz="2400"/>
              <a:t>‘They </a:t>
            </a:r>
            <a:r>
              <a:rPr lang="en-AU" sz="2400">
                <a:highlight>
                  <a:srgbClr val="FFFF00"/>
                </a:highlight>
              </a:rPr>
              <a:t>regularly put </a:t>
            </a:r>
            <a:r>
              <a:rPr lang="en-AU" sz="2400"/>
              <a:t>Ice Cream the chicken in the middle of their group of friends and </a:t>
            </a:r>
            <a:r>
              <a:rPr lang="en-AU" sz="2400">
                <a:highlight>
                  <a:srgbClr val="FFFF00"/>
                </a:highlight>
              </a:rPr>
              <a:t>actively show</a:t>
            </a:r>
            <a:r>
              <a:rPr lang="en-AU" sz="2400"/>
              <a:t> her their work.’</a:t>
            </a:r>
          </a:p>
          <a:p>
            <a:endParaRPr lang="en-AU" sz="2400">
              <a:highlight>
                <a:srgbClr val="FFFF00"/>
              </a:highlight>
            </a:endParaRPr>
          </a:p>
          <a:p>
            <a:r>
              <a:rPr lang="en-AU" sz="2400"/>
              <a:t>The speckled grey hen is part of a special needs classroom</a:t>
            </a:r>
            <a:r>
              <a:rPr lang="en-AU" sz="2400">
                <a:highlight>
                  <a:srgbClr val="FFFF00"/>
                </a:highlight>
              </a:rPr>
              <a:t> giving </a:t>
            </a:r>
            <a:r>
              <a:rPr lang="en-AU" sz="2400"/>
              <a:t>some clucky encouragement to the students.</a:t>
            </a:r>
          </a:p>
          <a:p>
            <a:endParaRPr lang="en-AU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03CA3D0-BDDF-4CAF-AC64-248D1FF1D603}"/>
              </a:ext>
            </a:extLst>
          </p:cNvPr>
          <p:cNvSpPr txBox="1">
            <a:spLocks/>
          </p:cNvSpPr>
          <p:nvPr/>
        </p:nvSpPr>
        <p:spPr>
          <a:xfrm>
            <a:off x="838200" y="882710"/>
            <a:ext cx="10515600" cy="6037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>
                <a:latin typeface="+mn-lt"/>
              </a:rPr>
              <a:t>Your turn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B0343437-E9FD-4F99-AD08-174A47B0A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576" y="6188076"/>
            <a:ext cx="468717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©</a:t>
            </a:r>
            <a:r>
              <a:rPr lang="en-AU" sz="950" kern="1200">
                <a:solidFill>
                  <a:srgbClr val="35777D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Department for Education, the Government of South Australia, Learning at home, 2022</a:t>
            </a:r>
            <a:endParaRPr lang="en-AU" altLang="en-US" sz="950" spc="-1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7687F10-B378-4554-B88F-D86D000D6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8000" y="64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82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3450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BE44E43-5FD6-4EFD-83AC-735244B02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Emotive language to persuade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034836-7C55-4615-8011-8ACE2CA1D713}"/>
              </a:ext>
            </a:extLst>
          </p:cNvPr>
          <p:cNvSpPr txBox="1"/>
          <p:nvPr/>
        </p:nvSpPr>
        <p:spPr>
          <a:xfrm>
            <a:off x="11156991" y="538494"/>
            <a:ext cx="12794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AU" sz="1050">
                <a:solidFill>
                  <a:srgbClr val="B9B9BB"/>
                </a:solidFill>
              </a:rPr>
              <a:t>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0FC4944-F9C9-441B-AE71-5C889917D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8975"/>
            <a:ext cx="10515600" cy="4141931"/>
          </a:xfrm>
        </p:spPr>
        <p:txBody>
          <a:bodyPr>
            <a:normAutofit/>
          </a:bodyPr>
          <a:lstStyle/>
          <a:p>
            <a:pPr fontAlgn="t">
              <a:spcBef>
                <a:spcPts val="0"/>
              </a:spcBef>
            </a:pPr>
            <a:r>
              <a:rPr lang="en-AU" sz="2800"/>
              <a:t>Emotive language is language that creates an emotional response in the reader. </a:t>
            </a:r>
          </a:p>
          <a:p>
            <a:pPr marL="0" algn="l" rtl="0" eaLnBrk="1" fontAlgn="t" latinLnBrk="0" hangingPunct="1">
              <a:spcBef>
                <a:spcPts val="0"/>
              </a:spcBef>
              <a:spcAft>
                <a:spcPts val="0"/>
              </a:spcAft>
            </a:pPr>
            <a:endParaRPr lang="en-AU"/>
          </a:p>
          <a:p>
            <a:r>
              <a:rPr lang="en-AU"/>
              <a:t>Authors often use emotive language to strengthen their point of view to persuade the reader to agree with them.</a:t>
            </a:r>
          </a:p>
          <a:p>
            <a:endParaRPr lang="en-AU"/>
          </a:p>
          <a:p>
            <a:r>
              <a:rPr lang="en-AU"/>
              <a:t>Which words, noun groups or verb groups, in the passage on the next slide, are written to create an emotional response?</a:t>
            </a: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A7B6A784-D5C8-495F-8350-BFABA3638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576" y="6188076"/>
            <a:ext cx="468717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©</a:t>
            </a:r>
            <a:r>
              <a:rPr lang="en-AU" sz="950" kern="1200">
                <a:solidFill>
                  <a:srgbClr val="35777D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Department for Education, the Government of South Australia, Learning at home, 2022</a:t>
            </a:r>
            <a:endParaRPr lang="en-AU" altLang="en-US" sz="950" spc="-1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4BD57A1-D6F4-40B5-8E97-08174A61CE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8000" y="64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52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3CAB675-1D2E-4E73-A2B3-9377F9D3FFB0}"/>
              </a:ext>
            </a:extLst>
          </p:cNvPr>
          <p:cNvSpPr txBox="1"/>
          <p:nvPr/>
        </p:nvSpPr>
        <p:spPr>
          <a:xfrm>
            <a:off x="838199" y="1848458"/>
            <a:ext cx="1032552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800" b="0" i="0" u="none" strike="noStrike" baseline="0">
                <a:solidFill>
                  <a:srgbClr val="000000"/>
                </a:solidFill>
                <a:latin typeface="Calibri"/>
                <a:cs typeface="Calibri"/>
              </a:rPr>
              <a:t>‘She is a very resilient chicken and has plenty of patience when working within the class.’</a:t>
            </a:r>
            <a:r>
              <a:rPr lang="en-AU" sz="2800">
                <a:solidFill>
                  <a:srgbClr val="000000"/>
                </a:solidFill>
                <a:latin typeface="Calibri"/>
                <a:cs typeface="Calibri"/>
              </a:rPr>
              <a:t> </a:t>
            </a:r>
          </a:p>
          <a:p>
            <a:pPr marL="0" indent="0">
              <a:buNone/>
            </a:pPr>
            <a:r>
              <a:rPr lang="en-AU" sz="28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‘The touch of an animal, feeling how soft they are, slowing down a child's heart rate, meaning they lose that anxiety and feel more confident in a classroom.’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316288C-632F-4542-8F6E-436D0BF20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30832"/>
            <a:ext cx="10216793" cy="659978"/>
          </a:xfrm>
        </p:spPr>
        <p:txBody>
          <a:bodyPr/>
          <a:lstStyle/>
          <a:p>
            <a:r>
              <a:rPr lang="en-AU"/>
              <a:t>Emotive language to persuade</a:t>
            </a:r>
            <a:br>
              <a:rPr lang="en-AU" i="1"/>
            </a:br>
            <a:br>
              <a:rPr lang="en-AU" i="1"/>
            </a:br>
            <a:br>
              <a:rPr lang="en-AU" sz="4000" i="1">
                <a:solidFill>
                  <a:srgbClr val="000000"/>
                </a:solidFill>
                <a:effectLst/>
              </a:rPr>
            </a:br>
            <a:endParaRPr lang="en-AU" i="1"/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AE795F18-35D8-4589-99E7-579F3EB14A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576" y="6188076"/>
            <a:ext cx="468717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©</a:t>
            </a:r>
            <a:r>
              <a:rPr lang="en-AU" sz="950" kern="1200">
                <a:solidFill>
                  <a:srgbClr val="35777D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Department for Education, the Government of South Australia, Learning at home, 2022</a:t>
            </a:r>
            <a:endParaRPr lang="en-AU" altLang="en-US" sz="950" spc="-1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B396A5-B54C-46AA-B86A-B02028F5B4F6}"/>
              </a:ext>
            </a:extLst>
          </p:cNvPr>
          <p:cNvSpPr txBox="1"/>
          <p:nvPr/>
        </p:nvSpPr>
        <p:spPr>
          <a:xfrm>
            <a:off x="860785" y="3987505"/>
            <a:ext cx="39969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>
                <a:solidFill>
                  <a:schemeClr val="accent5"/>
                </a:solidFill>
                <a:effectLst/>
              </a:rPr>
              <a:t>Source: https://www.abc.net.au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DEA3A0-3703-40DD-8841-ECCDB5C7CB40}"/>
              </a:ext>
            </a:extLst>
          </p:cNvPr>
          <p:cNvSpPr txBox="1"/>
          <p:nvPr/>
        </p:nvSpPr>
        <p:spPr>
          <a:xfrm>
            <a:off x="838199" y="4618431"/>
            <a:ext cx="7147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/>
              <a:t>On paper or on a device, record your answers.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3F60E24-A4CC-4D9C-B6E0-4B2C97A51D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88000" y="64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54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FF0FE-2533-471B-85FB-192B55990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Emotive language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092DBB-5198-45C5-9707-53FC83B879B9}"/>
              </a:ext>
            </a:extLst>
          </p:cNvPr>
          <p:cNvSpPr txBox="1"/>
          <p:nvPr/>
        </p:nvSpPr>
        <p:spPr>
          <a:xfrm>
            <a:off x="838200" y="2305615"/>
            <a:ext cx="1032552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800" b="0" i="0" u="none" strike="noStrike" baseline="0">
                <a:solidFill>
                  <a:srgbClr val="000000"/>
                </a:solidFill>
                <a:latin typeface="Calibri"/>
                <a:cs typeface="Calibri"/>
              </a:rPr>
              <a:t>‘She is a </a:t>
            </a:r>
            <a:r>
              <a:rPr lang="en-AU" sz="2800" b="0" i="0" u="none" strike="noStrike" baseline="0">
                <a:solidFill>
                  <a:srgbClr val="000000"/>
                </a:solidFill>
                <a:highlight>
                  <a:srgbClr val="FFFF00"/>
                </a:highlight>
                <a:latin typeface="Calibri"/>
                <a:cs typeface="Calibri"/>
              </a:rPr>
              <a:t>very resilient chicken </a:t>
            </a:r>
            <a:r>
              <a:rPr lang="en-AU" sz="2800" b="0" i="0" u="none" strike="noStrike" baseline="0">
                <a:solidFill>
                  <a:srgbClr val="000000"/>
                </a:solidFill>
                <a:latin typeface="Calibri"/>
                <a:cs typeface="Calibri"/>
              </a:rPr>
              <a:t>and has </a:t>
            </a:r>
            <a:r>
              <a:rPr lang="en-AU" sz="2800" b="0" i="0" u="none" strike="noStrike" baseline="0">
                <a:solidFill>
                  <a:srgbClr val="000000"/>
                </a:solidFill>
                <a:highlight>
                  <a:srgbClr val="FFFF00"/>
                </a:highlight>
                <a:latin typeface="Calibri"/>
                <a:cs typeface="Calibri"/>
              </a:rPr>
              <a:t>plenty of patience </a:t>
            </a:r>
            <a:r>
              <a:rPr lang="en-AU" sz="2800" b="0" i="0" u="none" strike="noStrike" baseline="0">
                <a:solidFill>
                  <a:srgbClr val="000000"/>
                </a:solidFill>
                <a:latin typeface="Calibri"/>
                <a:cs typeface="Calibri"/>
              </a:rPr>
              <a:t>when working within the class.’</a:t>
            </a:r>
            <a:r>
              <a:rPr lang="en-AU" sz="2800">
                <a:solidFill>
                  <a:srgbClr val="000000"/>
                </a:solidFill>
                <a:latin typeface="Calibri"/>
                <a:cs typeface="Calibri"/>
              </a:rPr>
              <a:t> </a:t>
            </a:r>
          </a:p>
          <a:p>
            <a:pPr marL="0" indent="0">
              <a:buNone/>
            </a:pPr>
            <a:r>
              <a:rPr lang="en-AU" sz="28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‘The touch of an animal, </a:t>
            </a:r>
            <a:r>
              <a:rPr lang="en-AU" sz="2800" b="0" i="0" u="none" strike="noStrike" baseline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feeling how soft </a:t>
            </a:r>
            <a:r>
              <a:rPr lang="en-AU" sz="28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they are</a:t>
            </a:r>
            <a:r>
              <a:rPr lang="en-AU" sz="2800" b="0" i="0" u="none" strike="noStrike" baseline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, slowing down a child's heart rate</a:t>
            </a:r>
            <a:r>
              <a:rPr lang="en-AU" sz="28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, meaning they </a:t>
            </a:r>
            <a:r>
              <a:rPr lang="en-AU" sz="2800" b="0" i="0" u="none" strike="noStrike" baseline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lose that anxiety </a:t>
            </a:r>
            <a:r>
              <a:rPr lang="en-AU" sz="28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and</a:t>
            </a:r>
            <a:r>
              <a:rPr lang="en-AU" sz="2800" b="0" i="0" u="none" strike="noStrike" baseline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feel more confident </a:t>
            </a:r>
            <a:r>
              <a:rPr lang="en-AU" sz="2800" b="0" i="0" u="none" strike="noStrike" baseline="0">
                <a:solidFill>
                  <a:srgbClr val="000000"/>
                </a:solidFill>
                <a:latin typeface="Calibri" panose="020F0502020204030204" pitchFamily="34" charset="0"/>
              </a:rPr>
              <a:t>in a classroom.’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AE5393-176D-4FDA-A8FE-5C93598E6E11}"/>
              </a:ext>
            </a:extLst>
          </p:cNvPr>
          <p:cNvSpPr txBox="1"/>
          <p:nvPr/>
        </p:nvSpPr>
        <p:spPr>
          <a:xfrm>
            <a:off x="838200" y="4444662"/>
            <a:ext cx="39969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>
                <a:solidFill>
                  <a:schemeClr val="accent5"/>
                </a:solidFill>
                <a:effectLst/>
              </a:rPr>
              <a:t>Source: https://www.abc.net.au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DF94D647-D739-4EDD-A9D6-D7A7E9857C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576" y="6188076"/>
            <a:ext cx="468717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©</a:t>
            </a:r>
            <a:r>
              <a:rPr lang="en-AU" sz="950" kern="1200">
                <a:solidFill>
                  <a:srgbClr val="35777D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Department for Education, the Government of South Australia, Learning at home, 2022</a:t>
            </a:r>
            <a:endParaRPr lang="en-AU" altLang="en-US" sz="950" spc="-1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10B0C18-F3DD-4E80-AB59-AED1963E38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88000" y="64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10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8323341-BC21-41C8-A362-AD99B1EB4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Independent learning – images to persuade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17F0D3F-02BA-4E85-8ECD-CAE72901C1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633782" y="1582646"/>
            <a:ext cx="2676525" cy="4271616"/>
          </a:xfrm>
        </p:spPr>
        <p:txBody>
          <a:bodyPr>
            <a:normAutofit/>
          </a:bodyPr>
          <a:lstStyle/>
          <a:p>
            <a:r>
              <a:rPr lang="en-AU"/>
              <a:t>Which image or images may persuade you to agree with the point of view: pets make us feel happy?</a:t>
            </a:r>
          </a:p>
          <a:p>
            <a:r>
              <a:rPr lang="en-AU"/>
              <a:t>On paper or a device, record your thinking.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55880F-E9B2-4CAE-84AA-15C6C2632538}"/>
              </a:ext>
            </a:extLst>
          </p:cNvPr>
          <p:cNvSpPr txBox="1"/>
          <p:nvPr/>
        </p:nvSpPr>
        <p:spPr>
          <a:xfrm>
            <a:off x="11156991" y="538494"/>
            <a:ext cx="12794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AU" sz="1050">
                <a:solidFill>
                  <a:srgbClr val="B9B9BB"/>
                </a:solidFill>
              </a:rPr>
              <a:t>.</a:t>
            </a: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945E70CE-E942-45C9-8EE8-CF9AB1DCB2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576" y="6188076"/>
            <a:ext cx="468717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©</a:t>
            </a:r>
            <a:r>
              <a:rPr lang="en-AU" sz="950" kern="1200">
                <a:solidFill>
                  <a:srgbClr val="35777D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Department for Education, the Government of South Australia, Learning at home, 2022</a:t>
            </a:r>
            <a:endParaRPr lang="en-AU" altLang="en-US" sz="950" spc="-1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EE352B-FB72-492B-8CF9-F62CF1824733}"/>
              </a:ext>
            </a:extLst>
          </p:cNvPr>
          <p:cNvSpPr txBox="1"/>
          <p:nvPr/>
        </p:nvSpPr>
        <p:spPr>
          <a:xfrm>
            <a:off x="853412" y="3635357"/>
            <a:ext cx="170267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800">
                <a:solidFill>
                  <a:schemeClr val="accent5"/>
                </a:solidFill>
                <a:effectLst/>
              </a:rPr>
              <a:t>Source: Microsoft PP stock photo</a:t>
            </a:r>
          </a:p>
        </p:txBody>
      </p:sp>
      <p:pic>
        <p:nvPicPr>
          <p:cNvPr id="23" name="Picture 22" descr="Girl relaxing with cat">
            <a:extLst>
              <a:ext uri="{FF2B5EF4-FFF2-40B4-BE49-F238E27FC236}">
                <a16:creationId xmlns:a16="http://schemas.microsoft.com/office/drawing/2014/main" id="{4B8AA55F-59D6-49DB-80D0-E6F2E73918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785" y="3990624"/>
            <a:ext cx="3160477" cy="210908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E8D6CF6-F58C-4912-B140-FBB933D9AD18}"/>
              </a:ext>
            </a:extLst>
          </p:cNvPr>
          <p:cNvSpPr txBox="1"/>
          <p:nvPr/>
        </p:nvSpPr>
        <p:spPr>
          <a:xfrm>
            <a:off x="4981423" y="6092735"/>
            <a:ext cx="170267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800">
                <a:solidFill>
                  <a:schemeClr val="accent5"/>
                </a:solidFill>
                <a:effectLst/>
              </a:rPr>
              <a:t>Source: Microsoft PP stock photo</a:t>
            </a:r>
          </a:p>
        </p:txBody>
      </p:sp>
      <p:pic>
        <p:nvPicPr>
          <p:cNvPr id="27" name="Picture 26" descr="White dog dressed in pink feathers and festive cap">
            <a:extLst>
              <a:ext uri="{FF2B5EF4-FFF2-40B4-BE49-F238E27FC236}">
                <a16:creationId xmlns:a16="http://schemas.microsoft.com/office/drawing/2014/main" id="{A3BA97C6-941F-4BBF-87BB-18AD75E461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94" y="1582646"/>
            <a:ext cx="3125321" cy="2102112"/>
          </a:xfrm>
          <a:prstGeom prst="rect">
            <a:avLst/>
          </a:prstGeom>
        </p:spPr>
      </p:pic>
      <p:pic>
        <p:nvPicPr>
          <p:cNvPr id="9232" name="Picture 16" descr="goldfish in fish tank">
            <a:extLst>
              <a:ext uri="{FF2B5EF4-FFF2-40B4-BE49-F238E27FC236}">
                <a16:creationId xmlns:a16="http://schemas.microsoft.com/office/drawing/2014/main" id="{F0569C28-B4C2-426D-8528-003D4EB50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090" y="1589298"/>
            <a:ext cx="3125321" cy="209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743CB261-5FA7-473C-BE95-BE25E14F731A}"/>
              </a:ext>
            </a:extLst>
          </p:cNvPr>
          <p:cNvSpPr txBox="1"/>
          <p:nvPr/>
        </p:nvSpPr>
        <p:spPr>
          <a:xfrm>
            <a:off x="5049479" y="3698478"/>
            <a:ext cx="263780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800">
                <a:solidFill>
                  <a:schemeClr val="accent5"/>
                </a:solidFill>
                <a:effectLst/>
              </a:rPr>
              <a:t>Source: unsplash.com</a:t>
            </a:r>
          </a:p>
        </p:txBody>
      </p:sp>
      <p:pic>
        <p:nvPicPr>
          <p:cNvPr id="9234" name="Picture 18" descr="yawning brown tabby kitten">
            <a:extLst>
              <a:ext uri="{FF2B5EF4-FFF2-40B4-BE49-F238E27FC236}">
                <a16:creationId xmlns:a16="http://schemas.microsoft.com/office/drawing/2014/main" id="{E048C3BF-65A6-4791-A32B-2A0CC5DE2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94" y="3990624"/>
            <a:ext cx="3142171" cy="210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0D5E8907-13FD-4CD0-84DF-78772EF272EE}"/>
              </a:ext>
            </a:extLst>
          </p:cNvPr>
          <p:cNvSpPr txBox="1"/>
          <p:nvPr/>
        </p:nvSpPr>
        <p:spPr>
          <a:xfrm>
            <a:off x="838200" y="6080354"/>
            <a:ext cx="263780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800">
                <a:solidFill>
                  <a:schemeClr val="accent5"/>
                </a:solidFill>
                <a:effectLst/>
              </a:rPr>
              <a:t>Source: unsplash.com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D2C251D-E056-4090-8C30-EAD7F9A4D6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88000" y="64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88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128CBA8-0B08-4CE3-8499-73B741072AC7}"/>
              </a:ext>
            </a:extLst>
          </p:cNvPr>
          <p:cNvSpPr txBox="1"/>
          <p:nvPr/>
        </p:nvSpPr>
        <p:spPr>
          <a:xfrm>
            <a:off x="11156991" y="538494"/>
            <a:ext cx="12794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AU" sz="1050">
                <a:solidFill>
                  <a:srgbClr val="B9B9BB"/>
                </a:solidFill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4B11CB-A4AA-4BB3-AE5A-874E462C0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Daily reading routine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BDBB3-B0CB-4293-95C9-DF9D3FA6E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algn="l" rtl="0" fontAlgn="base">
              <a:lnSpc>
                <a:spcPct val="100000"/>
              </a:lnSpc>
              <a:buFont typeface="+mj-lt"/>
              <a:buAutoNum type="arabicPeriod"/>
            </a:pPr>
            <a:r>
              <a:rPr lang="en-AU" b="0" i="0" u="none" strike="noStrike">
                <a:solidFill>
                  <a:srgbClr val="000000"/>
                </a:solidFill>
                <a:effectLst/>
              </a:rPr>
              <a:t>Choose something to read.</a:t>
            </a:r>
            <a:r>
              <a:rPr lang="en-US" b="0" i="0">
                <a:solidFill>
                  <a:srgbClr val="000000"/>
                </a:solidFill>
                <a:effectLst/>
              </a:rPr>
              <a:t>​</a:t>
            </a:r>
          </a:p>
          <a:p>
            <a:pPr marL="514350" indent="-514350" algn="l" rtl="0" fontAlgn="base">
              <a:lnSpc>
                <a:spcPct val="100000"/>
              </a:lnSpc>
              <a:buFont typeface="+mj-lt"/>
              <a:buAutoNum type="arabicPeriod"/>
            </a:pPr>
            <a:r>
              <a:rPr lang="en-AU" b="0" i="0" u="none" strike="noStrike">
                <a:solidFill>
                  <a:srgbClr val="000000"/>
                </a:solidFill>
                <a:effectLst/>
              </a:rPr>
              <a:t>Find a quiet, comfortable space to read.</a:t>
            </a:r>
            <a:r>
              <a:rPr lang="en-US" b="0" i="0">
                <a:solidFill>
                  <a:srgbClr val="000000"/>
                </a:solidFill>
                <a:effectLst/>
              </a:rPr>
              <a:t>​</a:t>
            </a:r>
          </a:p>
          <a:p>
            <a:pPr marL="514350" indent="-514350" algn="l" rtl="0" fontAlgn="base">
              <a:lnSpc>
                <a:spcPct val="100000"/>
              </a:lnSpc>
              <a:buFont typeface="+mj-lt"/>
              <a:buAutoNum type="arabicPeriod"/>
            </a:pPr>
            <a:r>
              <a:rPr lang="en-AU" b="0" i="0" u="none" strike="noStrike">
                <a:solidFill>
                  <a:srgbClr val="000000"/>
                </a:solidFill>
                <a:effectLst/>
              </a:rPr>
              <a:t>Read for 15 to 20 minutes.</a:t>
            </a:r>
            <a:r>
              <a:rPr lang="en-US" b="0" i="0">
                <a:solidFill>
                  <a:srgbClr val="000000"/>
                </a:solidFill>
                <a:effectLst/>
              </a:rPr>
              <a:t>​</a:t>
            </a:r>
          </a:p>
          <a:p>
            <a:pPr marL="514350" indent="-514350" algn="l" rtl="0" fontAlgn="base">
              <a:lnSpc>
                <a:spcPct val="100000"/>
              </a:lnSpc>
              <a:buFont typeface="+mj-lt"/>
              <a:buAutoNum type="arabicPeriod"/>
            </a:pPr>
            <a:r>
              <a:rPr lang="en-AU" b="0" i="0" u="none" strike="noStrike">
                <a:solidFill>
                  <a:srgbClr val="000000"/>
                </a:solidFill>
                <a:effectLst/>
              </a:rPr>
              <a:t>Have a chat about what you read with someone else.</a:t>
            </a:r>
            <a:endParaRPr lang="en-US" b="0" i="0">
              <a:solidFill>
                <a:srgbClr val="000000"/>
              </a:solidFill>
              <a:effectLst/>
            </a:endParaRPr>
          </a:p>
          <a:p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7732A0-BC8F-4089-B81E-14B024DC2B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511" y="852700"/>
            <a:ext cx="735633" cy="720000"/>
          </a:xfrm>
          <a:prstGeom prst="rect">
            <a:avLst/>
          </a:prstGeom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5F7D02AA-2C64-4C68-AA1E-83BBE1C8D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576" y="6188076"/>
            <a:ext cx="468717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©</a:t>
            </a:r>
            <a:r>
              <a:rPr lang="en-AU" sz="950" kern="1200">
                <a:solidFill>
                  <a:srgbClr val="35777D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Department for Education, the Government of South Australia, Learning at home, 2022</a:t>
            </a:r>
            <a:endParaRPr lang="en-AU" altLang="en-US" sz="950" spc="-1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3F608BF-0E04-4598-8E1E-2C38BA3261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88000" y="64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62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52FB9F0-794E-45B1-8295-F7E22ECE657A}"/>
              </a:ext>
            </a:extLst>
          </p:cNvPr>
          <p:cNvSpPr txBox="1"/>
          <p:nvPr/>
        </p:nvSpPr>
        <p:spPr>
          <a:xfrm>
            <a:off x="11156991" y="538494"/>
            <a:ext cx="12794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AU" sz="1050">
                <a:solidFill>
                  <a:srgbClr val="B9B9BB"/>
                </a:solidFill>
              </a:rPr>
              <a:t>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40E352F-4DF9-4A6D-BB62-B24CD45FE5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8000" y="64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46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690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128CBA8-0B08-4CE3-8499-73B741072AC7}"/>
              </a:ext>
            </a:extLst>
          </p:cNvPr>
          <p:cNvSpPr txBox="1"/>
          <p:nvPr/>
        </p:nvSpPr>
        <p:spPr>
          <a:xfrm>
            <a:off x="11156991" y="538494"/>
            <a:ext cx="12794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AU" sz="1050">
                <a:solidFill>
                  <a:srgbClr val="B9B9BB"/>
                </a:solidFill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4B11CB-A4AA-4BB3-AE5A-874E462C0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Get ready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BDBB3-B0CB-4293-95C9-DF9D3FA6E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3292"/>
            <a:ext cx="10515600" cy="28958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AU"/>
              <a:t>You will need: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AU"/>
              <a:t>pen or pencil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/>
              <a:t>paper or a notebook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/>
              <a:t>or a digital device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>
                <a:cs typeface="Calibri"/>
              </a:rPr>
              <a:t>notes from lesson 2.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6E14DF20-83E8-47B4-8866-9425C0D06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576" y="6188076"/>
            <a:ext cx="468717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©</a:t>
            </a:r>
            <a:r>
              <a:rPr lang="en-AU" sz="950" kern="1200">
                <a:solidFill>
                  <a:srgbClr val="35777D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Department for Education, the Government of South Australia, Learning at home, 2022</a:t>
            </a:r>
            <a:endParaRPr lang="en-AU" altLang="en-US" sz="950" spc="-1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D68884E-5A60-4245-8D8D-1116FA9DB5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8000" y="64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35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128CBA8-0B08-4CE3-8499-73B741072AC7}"/>
              </a:ext>
            </a:extLst>
          </p:cNvPr>
          <p:cNvSpPr txBox="1"/>
          <p:nvPr/>
        </p:nvSpPr>
        <p:spPr>
          <a:xfrm>
            <a:off x="11156991" y="538494"/>
            <a:ext cx="12794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AU" sz="1050">
                <a:solidFill>
                  <a:srgbClr val="B9B9BB"/>
                </a:solidFill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4B11CB-A4AA-4BB3-AE5A-874E462C0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9970"/>
            <a:ext cx="10515600" cy="659978"/>
          </a:xfrm>
        </p:spPr>
        <p:txBody>
          <a:bodyPr/>
          <a:lstStyle/>
          <a:p>
            <a:r>
              <a:rPr lang="en-AU"/>
              <a:t>Review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EA97085-3AF2-4A5F-A537-08C7F27FD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450" y="1988499"/>
            <a:ext cx="9353550" cy="414193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AU" dirty="0">
                <a:cs typeface="Calibri"/>
              </a:rPr>
              <a:t>I think it's really important for every classroom to have a pet because of the many benefits they bring such as helping to calm everyone. </a:t>
            </a:r>
          </a:p>
          <a:p>
            <a:r>
              <a:rPr lang="en-AU" dirty="0">
                <a:cs typeface="Calibri"/>
              </a:rPr>
              <a:t>Experts say that children are happier with pets and that they teach them to be responsible.</a:t>
            </a:r>
          </a:p>
          <a:p>
            <a:r>
              <a:rPr lang="en-AU" dirty="0">
                <a:cs typeface="Calibri"/>
              </a:rPr>
              <a:t>A class pet would help me to get to school on time because I would be rushing to see it and to cuddle it especially if it was a chicken, rabbit, puppy or a kitten.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94DC9D5C-DE89-4938-A774-33AF1AFB5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576" y="6188076"/>
            <a:ext cx="468717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©</a:t>
            </a:r>
            <a:r>
              <a:rPr lang="en-AU" sz="950" kern="1200">
                <a:solidFill>
                  <a:srgbClr val="35777D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Department for Education, the Government of South Australia, Learning at home, 2022</a:t>
            </a:r>
            <a:endParaRPr lang="en-AU" altLang="en-US" sz="950" spc="-1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AAE2EA2-B185-4F3E-81B5-FB0B51252A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8000" y="64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6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8F375-253D-4B59-B113-A808E936F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Review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942D4-22D4-46EF-88FE-12E81B896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042908"/>
            <a:ext cx="9684327" cy="4141931"/>
          </a:xfrm>
        </p:spPr>
        <p:txBody>
          <a:bodyPr/>
          <a:lstStyle/>
          <a:p>
            <a:r>
              <a:rPr lang="en-AU" dirty="0">
                <a:cs typeface="Calibri"/>
              </a:rPr>
              <a:t>It could help me to read and write better too because I could write stories about it and then I could read my stories to it. My reading and writing would definitely improve with this type of practise. </a:t>
            </a:r>
          </a:p>
          <a:p>
            <a:r>
              <a:rPr lang="en-AU" dirty="0">
                <a:cs typeface="Calibri"/>
              </a:rPr>
              <a:t>The class pet could enjoy outside time with my teacher when she's on duty. This would really help to make her feel calm before the next lesson.</a:t>
            </a:r>
          </a:p>
          <a:p>
            <a:r>
              <a:rPr lang="en-AU" dirty="0">
                <a:cs typeface="Calibri"/>
              </a:rPr>
              <a:t>Due to the many benefits of having pets, every classroom should have one.</a:t>
            </a:r>
          </a:p>
          <a:p>
            <a:endParaRPr lang="en-AU" dirty="0"/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CAAFC673-FE5C-4589-9EFA-932BD28EC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576" y="6188076"/>
            <a:ext cx="468717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©</a:t>
            </a:r>
            <a:r>
              <a:rPr lang="en-AU" sz="950" kern="1200">
                <a:solidFill>
                  <a:srgbClr val="35777D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Department for Education, the Government of South Australia, Learning at home, 2022</a:t>
            </a:r>
            <a:endParaRPr lang="en-AU" altLang="en-US" sz="950" spc="-1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D084766-556A-42ED-9519-36EF13A28E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88000" y="64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85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128CBA8-0B08-4CE3-8499-73B741072AC7}"/>
              </a:ext>
            </a:extLst>
          </p:cNvPr>
          <p:cNvSpPr txBox="1"/>
          <p:nvPr/>
        </p:nvSpPr>
        <p:spPr>
          <a:xfrm>
            <a:off x="11156991" y="538494"/>
            <a:ext cx="12794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AU" sz="1050">
                <a:solidFill>
                  <a:srgbClr val="B9B9BB"/>
                </a:solidFill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4B11CB-A4AA-4BB3-AE5A-874E462C0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Learning intention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BDBB3-B0CB-4293-95C9-DF9D3FA6E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/>
              <a:t>To understand how language is used to persuade.</a:t>
            </a: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EF508080-0D87-4F0B-8BED-CE625B52C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576" y="6188076"/>
            <a:ext cx="468717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©</a:t>
            </a:r>
            <a:r>
              <a:rPr lang="en-AU" sz="950" kern="1200">
                <a:solidFill>
                  <a:srgbClr val="35777D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Department for Education, the Government of South Australia, Learning at home, 2022</a:t>
            </a:r>
            <a:endParaRPr lang="en-AU" altLang="en-US" sz="950" spc="-1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79F2F1D-636A-4B37-8CDC-212629F089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8000" y="64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62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128CBA8-0B08-4CE3-8499-73B741072AC7}"/>
              </a:ext>
            </a:extLst>
          </p:cNvPr>
          <p:cNvSpPr txBox="1"/>
          <p:nvPr/>
        </p:nvSpPr>
        <p:spPr>
          <a:xfrm>
            <a:off x="11156991" y="538494"/>
            <a:ext cx="12794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AU" sz="1050">
                <a:solidFill>
                  <a:srgbClr val="B9B9BB"/>
                </a:solidFill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4B11CB-A4AA-4BB3-AE5A-874E462C0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494" y="888250"/>
            <a:ext cx="9136334" cy="659978"/>
          </a:xfrm>
        </p:spPr>
        <p:txBody>
          <a:bodyPr/>
          <a:lstStyle/>
          <a:p>
            <a:r>
              <a:rPr lang="en-AU">
                <a:cs typeface="Calibri"/>
              </a:rPr>
              <a:t>Vocabulary</a:t>
            </a:r>
            <a:endParaRPr lang="en-AU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F9987774-ECF4-4CF5-822C-5F28A0B24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576" y="6188076"/>
            <a:ext cx="468717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©</a:t>
            </a:r>
            <a:r>
              <a:rPr lang="en-AU" sz="950" kern="1200">
                <a:solidFill>
                  <a:srgbClr val="35777D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Department for Education, the Government of South Australia, Learning at home, 2022</a:t>
            </a:r>
            <a:endParaRPr lang="en-AU" altLang="en-US" sz="950" spc="-1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0546A6A4-A7AD-4A56-8609-F7859FBFA4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5096480"/>
              </p:ext>
            </p:extLst>
          </p:nvPr>
        </p:nvGraphicFramePr>
        <p:xfrm>
          <a:off x="979582" y="1918618"/>
          <a:ext cx="9923770" cy="37795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68152">
                  <a:extLst>
                    <a:ext uri="{9D8B030D-6E8A-4147-A177-3AD203B41FA5}">
                      <a16:colId xmlns:a16="http://schemas.microsoft.com/office/drawing/2014/main" val="2769076733"/>
                    </a:ext>
                  </a:extLst>
                </a:gridCol>
                <a:gridCol w="7955618">
                  <a:extLst>
                    <a:ext uri="{9D8B030D-6E8A-4147-A177-3AD203B41FA5}">
                      <a16:colId xmlns:a16="http://schemas.microsoft.com/office/drawing/2014/main" val="2811338637"/>
                    </a:ext>
                  </a:extLst>
                </a:gridCol>
              </a:tblGrid>
              <a:tr h="460044">
                <a:tc>
                  <a:txBody>
                    <a:bodyPr/>
                    <a:lstStyle/>
                    <a:p>
                      <a:pPr algn="l"/>
                      <a:r>
                        <a:rPr lang="en-AU" sz="2800"/>
                        <a:t>Word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sz="2800"/>
                        <a:t>Definition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3527001"/>
                  </a:ext>
                </a:extLst>
              </a:tr>
              <a:tr h="451236">
                <a:tc>
                  <a:txBody>
                    <a:bodyPr/>
                    <a:lstStyle/>
                    <a:p>
                      <a:r>
                        <a:rPr lang="en-AU" sz="2800"/>
                        <a:t>Emotive language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sz="2800"/>
                        <a:t>Emotive language is language that creates an emotional response in the reader. For example, using words such as precious or ferociously.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5567757"/>
                  </a:ext>
                </a:extLst>
              </a:tr>
              <a:tr h="4512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800"/>
                        <a:t>Language features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800" b="0" i="0" u="none" strike="noStrike" kern="12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Features of language that support meaning such as expanded noun groups and emotive language.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9674233"/>
                  </a:ext>
                </a:extLst>
              </a:tr>
              <a:tr h="451236">
                <a:tc>
                  <a:txBody>
                    <a:bodyPr/>
                    <a:lstStyle/>
                    <a:p>
                      <a:r>
                        <a:rPr lang="en-AU" sz="2800"/>
                        <a:t>Noun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800" dirty="0"/>
                        <a:t>A </a:t>
                      </a:r>
                      <a:r>
                        <a:rPr lang="en-AU" sz="2800" b="0" dirty="0"/>
                        <a:t>noun group </a:t>
                      </a:r>
                      <a:r>
                        <a:rPr lang="en-AU" sz="2800" dirty="0"/>
                        <a:t>is a group of words relating to, or building on, a noun. It is a type of language feature.</a:t>
                      </a:r>
                      <a:endParaRPr lang="en-AU" sz="2800" dirty="0">
                        <a:cs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7342240"/>
                  </a:ext>
                </a:extLst>
              </a:tr>
            </a:tbl>
          </a:graphicData>
        </a:graphic>
      </p:graphicFrame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FC6E47A-F63B-47EC-B70F-F6E793BE3B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8000" y="64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62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128CBA8-0B08-4CE3-8499-73B741072AC7}"/>
              </a:ext>
            </a:extLst>
          </p:cNvPr>
          <p:cNvSpPr txBox="1"/>
          <p:nvPr/>
        </p:nvSpPr>
        <p:spPr>
          <a:xfrm>
            <a:off x="11156991" y="538494"/>
            <a:ext cx="12794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AU" sz="1050">
                <a:solidFill>
                  <a:srgbClr val="B9B9BB"/>
                </a:solidFill>
              </a:rPr>
              <a:t>.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5C97D6A-7C80-4C23-B48C-8D7564F800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1799605"/>
              </p:ext>
            </p:extLst>
          </p:nvPr>
        </p:nvGraphicFramePr>
        <p:xfrm>
          <a:off x="1025746" y="1890539"/>
          <a:ext cx="9923905" cy="37795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88479">
                  <a:extLst>
                    <a:ext uri="{9D8B030D-6E8A-4147-A177-3AD203B41FA5}">
                      <a16:colId xmlns:a16="http://schemas.microsoft.com/office/drawing/2014/main" val="2769076733"/>
                    </a:ext>
                  </a:extLst>
                </a:gridCol>
                <a:gridCol w="7935426">
                  <a:extLst>
                    <a:ext uri="{9D8B030D-6E8A-4147-A177-3AD203B41FA5}">
                      <a16:colId xmlns:a16="http://schemas.microsoft.com/office/drawing/2014/main" val="2811338637"/>
                    </a:ext>
                  </a:extLst>
                </a:gridCol>
              </a:tblGrid>
              <a:tr h="321604">
                <a:tc>
                  <a:txBody>
                    <a:bodyPr/>
                    <a:lstStyle/>
                    <a:p>
                      <a:pPr algn="l"/>
                      <a:r>
                        <a:rPr lang="en-AU" sz="2800"/>
                        <a:t>Word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AU" sz="2800"/>
                        <a:t>Definition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3527001"/>
                  </a:ext>
                </a:extLst>
              </a:tr>
              <a:tr h="3216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800">
                          <a:solidFill>
                            <a:schemeClr val="tx1"/>
                          </a:solidFill>
                        </a:rPr>
                        <a:t>Persuade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800"/>
                        <a:t>To influence the way we think or feel about a topic with the aim to have the reader agree with the author’s point of view.</a:t>
                      </a:r>
                      <a:endParaRPr lang="en-AU" sz="28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62967371"/>
                  </a:ext>
                </a:extLst>
              </a:tr>
              <a:tr h="32160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800">
                          <a:solidFill>
                            <a:schemeClr val="tx1"/>
                          </a:solidFill>
                        </a:rPr>
                        <a:t>Point of view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800">
                          <a:solidFill>
                            <a:schemeClr val="tx1"/>
                          </a:solidFill>
                        </a:rPr>
                        <a:t>An opinion or an attitude.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2201395"/>
                  </a:ext>
                </a:extLst>
              </a:tr>
              <a:tr h="321604">
                <a:tc>
                  <a:txBody>
                    <a:bodyPr/>
                    <a:lstStyle/>
                    <a:p>
                      <a:r>
                        <a:rPr lang="en-AU" sz="2800"/>
                        <a:t>Verb 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800" dirty="0"/>
                        <a:t>A </a:t>
                      </a:r>
                      <a:r>
                        <a:rPr lang="en-AU" sz="2800" b="0" dirty="0"/>
                        <a:t>verb group </a:t>
                      </a:r>
                      <a:r>
                        <a:rPr lang="en-AU" sz="2800" dirty="0"/>
                        <a:t>is a group of words relating to, or building on, a verb. It is a type of language feature.</a:t>
                      </a:r>
                      <a:endParaRPr lang="en-AU" sz="2800" dirty="0">
                        <a:cs typeface="Calibri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7644046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990FEF59-D0A8-48F8-9064-DE8934DF1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149" y="912848"/>
            <a:ext cx="9136334" cy="659978"/>
          </a:xfrm>
        </p:spPr>
        <p:txBody>
          <a:bodyPr/>
          <a:lstStyle/>
          <a:p>
            <a:r>
              <a:rPr lang="en-AU">
                <a:cs typeface="Calibri"/>
              </a:rPr>
              <a:t>Vocabulary</a:t>
            </a:r>
            <a:endParaRPr lang="en-AU"/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0C02BAEC-0875-4CBD-A455-AF4F0B543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576" y="6188076"/>
            <a:ext cx="468717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©</a:t>
            </a:r>
            <a:r>
              <a:rPr lang="en-AU" sz="950" kern="1200">
                <a:solidFill>
                  <a:srgbClr val="35777D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Department for Education, the Government of South Australia, Learning at home, 2022</a:t>
            </a:r>
            <a:endParaRPr lang="en-AU" altLang="en-US" sz="950" spc="-1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F508C70-2663-44FA-84C2-681C57D838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8000" y="64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17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B50CB1-26DE-4745-A760-2691B7C1E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Language used in a feature article to persuade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7E6C8C-8181-4D03-AE96-9B3994FEDC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AU"/>
          </a:p>
          <a:p>
            <a:r>
              <a:rPr lang="en-AU"/>
              <a:t>The text, </a:t>
            </a:r>
            <a:r>
              <a:rPr lang="en-AU" i="1"/>
              <a:t>Should every classroom have a pet? </a:t>
            </a:r>
            <a:r>
              <a:rPr lang="en-AU"/>
              <a:t>is a feature article that includes language features to persuade. </a:t>
            </a:r>
          </a:p>
          <a:p>
            <a:endParaRPr lang="en-AU"/>
          </a:p>
          <a:p>
            <a:r>
              <a:rPr lang="en-AU"/>
              <a:t>Author’s use the following language and structural features to persuade: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/>
              <a:t>noun groups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/>
              <a:t>precise use of verbs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/>
              <a:t>emotive language.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822F00-3BFB-46E1-996A-1811CDA3CA75}"/>
              </a:ext>
            </a:extLst>
          </p:cNvPr>
          <p:cNvSpPr txBox="1"/>
          <p:nvPr/>
        </p:nvSpPr>
        <p:spPr>
          <a:xfrm>
            <a:off x="11156991" y="538494"/>
            <a:ext cx="127940" cy="2539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AU" sz="1050">
                <a:solidFill>
                  <a:srgbClr val="B9B9BB"/>
                </a:solidFill>
              </a:rPr>
              <a:t>.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0968E382-A6D5-4692-ACCB-58E7893B1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576" y="6188076"/>
            <a:ext cx="468717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en-AU" altLang="en-US" sz="500"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AU" altLang="en-US" sz="11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altLang="en-US" sz="950" spc="-10">
                <a:solidFill>
                  <a:srgbClr val="35777D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©</a:t>
            </a:r>
            <a:r>
              <a:rPr lang="en-AU" sz="950" kern="1200">
                <a:solidFill>
                  <a:srgbClr val="35777D"/>
                </a:solidFill>
                <a:effectLst/>
                <a:latin typeface="Calibri" panose="020F0502020204030204" pitchFamily="34" charset="0"/>
                <a:ea typeface="+mn-ea"/>
                <a:cs typeface="+mn-cs"/>
              </a:rPr>
              <a:t> Department for Education, the Government of South Australia, Learning at home, 2022</a:t>
            </a:r>
            <a:endParaRPr lang="en-AU" altLang="en-US" sz="950" spc="-10">
              <a:solidFill>
                <a:srgbClr val="35777D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4A761EB-2CB6-4858-AB9A-EBC6D78D9D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8799" y="64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76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">
      <a:dk1>
        <a:sysClr val="windowText" lastClr="000000"/>
      </a:dk1>
      <a:lt1>
        <a:sysClr val="window" lastClr="FFFFFF"/>
      </a:lt1>
      <a:dk2>
        <a:srgbClr val="FFFFFF"/>
      </a:dk2>
      <a:lt2>
        <a:srgbClr val="FFFFFF"/>
      </a:lt2>
      <a:accent1>
        <a:srgbClr val="000000"/>
      </a:accent1>
      <a:accent2>
        <a:srgbClr val="419B9B"/>
      </a:accent2>
      <a:accent3>
        <a:srgbClr val="8BCEB8"/>
      </a:accent3>
      <a:accent4>
        <a:srgbClr val="303C5C"/>
      </a:accent4>
      <a:accent5>
        <a:srgbClr val="7F7F7F"/>
      </a:accent5>
      <a:accent6>
        <a:srgbClr val="FFFFF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ac12812-9f3c-4df2-849d-85f1199e22b9" xsi:nil="true"/>
    <lcf76f155ced4ddcb4097134ff3c332f xmlns="28b115c3-459a-455f-9491-f822ae48e207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AA5E3F90A8F04FBFC584BD82790259" ma:contentTypeVersion="15" ma:contentTypeDescription="Create a new document." ma:contentTypeScope="" ma:versionID="3f73e9bce60e23ea3b889b236453146e">
  <xsd:schema xmlns:xsd="http://www.w3.org/2001/XMLSchema" xmlns:xs="http://www.w3.org/2001/XMLSchema" xmlns:p="http://schemas.microsoft.com/office/2006/metadata/properties" xmlns:ns2="28b115c3-459a-455f-9491-f822ae48e207" xmlns:ns3="aac12812-9f3c-4df2-849d-85f1199e22b9" targetNamespace="http://schemas.microsoft.com/office/2006/metadata/properties" ma:root="true" ma:fieldsID="a79edbb5106075887c8335b2b463f3b9" ns2:_="" ns3:_="">
    <xsd:import namespace="28b115c3-459a-455f-9491-f822ae48e207"/>
    <xsd:import namespace="aac12812-9f3c-4df2-849d-85f1199e22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b115c3-459a-455f-9491-f822ae48e2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72ee2c2a-7de1-485c-a059-145b4e502d0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c12812-9f3c-4df2-849d-85f1199e22b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57138f4-0ba8-4d79-9d34-5cc5f763d1df}" ma:internalName="TaxCatchAll" ma:showField="CatchAllData" ma:web="aac12812-9f3c-4df2-849d-85f1199e22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391A525-0D60-4273-8254-15B0C97BDDD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409C28F-C2B4-491A-9586-0A742BEAEB59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aac12812-9f3c-4df2-849d-85f1199e22b9"/>
    <ds:schemaRef ds:uri="http://schemas.microsoft.com/office/2006/documentManagement/types"/>
    <ds:schemaRef ds:uri="http://schemas.microsoft.com/office/infopath/2007/PartnerControls"/>
    <ds:schemaRef ds:uri="28b115c3-459a-455f-9491-f822ae48e207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5FB4D4C-6D07-4E7D-8555-9B3DE82AA573}"/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1980</Words>
  <Application>Microsoft Office PowerPoint</Application>
  <PresentationFormat>Widescreen</PresentationFormat>
  <Paragraphs>266</Paragraphs>
  <Slides>26</Slides>
  <Notes>17</Notes>
  <HiddenSlides>0</HiddenSlides>
  <MMClips>24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Comic Sans MS</vt:lpstr>
      <vt:lpstr>Courier New</vt:lpstr>
      <vt:lpstr>Segoe UI</vt:lpstr>
      <vt:lpstr>Symbol</vt:lpstr>
      <vt:lpstr>Office Theme</vt:lpstr>
      <vt:lpstr>Year 5 English</vt:lpstr>
      <vt:lpstr>PowerPoint Presentation</vt:lpstr>
      <vt:lpstr>Get ready</vt:lpstr>
      <vt:lpstr>Review</vt:lpstr>
      <vt:lpstr>Review continued</vt:lpstr>
      <vt:lpstr>Learning intention</vt:lpstr>
      <vt:lpstr>Vocabulary</vt:lpstr>
      <vt:lpstr>Vocabulary</vt:lpstr>
      <vt:lpstr>Language used in a feature article to persuade</vt:lpstr>
      <vt:lpstr>Noun groups</vt:lpstr>
      <vt:lpstr>PowerPoint Presentation</vt:lpstr>
      <vt:lpstr>Understanding and building noun groups</vt:lpstr>
      <vt:lpstr>Your turn</vt:lpstr>
      <vt:lpstr>Should every classroom have a pet? excerpt </vt:lpstr>
      <vt:lpstr>PowerPoint Presentation</vt:lpstr>
      <vt:lpstr>Verbs and verb groups</vt:lpstr>
      <vt:lpstr>Verb groups</vt:lpstr>
      <vt:lpstr>Your turn – verbs to persuade</vt:lpstr>
      <vt:lpstr>PowerPoint Presentation</vt:lpstr>
      <vt:lpstr>Emotive language to persuade</vt:lpstr>
      <vt:lpstr>Emotive language to persuade   </vt:lpstr>
      <vt:lpstr>Emotive language</vt:lpstr>
      <vt:lpstr>Independent learning – images to persuade</vt:lpstr>
      <vt:lpstr>Daily reading routine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5 English Lesson 3 – exploring language used to persuade</dc:title>
  <dc:creator>Department for Education</dc:creator>
  <cp:lastModifiedBy>Blackwell, Elyse (Curriculum and Learning Division)</cp:lastModifiedBy>
  <cp:revision>18</cp:revision>
  <dcterms:created xsi:type="dcterms:W3CDTF">2022-01-13T00:58:01Z</dcterms:created>
  <dcterms:modified xsi:type="dcterms:W3CDTF">2022-04-27T23:46:32Z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0x010100F0AA5E3F90A8F04FBFC584BD82790259</vt:lpwstr>
  </property>
  <property fmtid="{D5CDD505-2E9C-101B-9397-08002B2CF9AE}" pid="3" name="_MarkAsFinal">
    <vt:bool>true</vt:bool>
  </property>
  <property fmtid="{D5CDD505-2E9C-101B-9397-08002B2CF9AE}" pid="4" name="MediaServiceImageTags">
    <vt:lpwstr/>
  </property>
</Properties>
</file>