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68" r:id="rId5"/>
    <p:sldId id="264" r:id="rId6"/>
    <p:sldId id="269" r:id="rId7"/>
    <p:sldId id="302" r:id="rId8"/>
    <p:sldId id="288" r:id="rId9"/>
    <p:sldId id="304" r:id="rId10"/>
    <p:sldId id="286" r:id="rId11"/>
    <p:sldId id="301" r:id="rId12"/>
    <p:sldId id="308" r:id="rId13"/>
    <p:sldId id="299" r:id="rId14"/>
    <p:sldId id="305" r:id="rId15"/>
    <p:sldId id="309" r:id="rId16"/>
    <p:sldId id="315" r:id="rId17"/>
    <p:sldId id="300" r:id="rId18"/>
    <p:sldId id="306" r:id="rId19"/>
    <p:sldId id="310" r:id="rId20"/>
    <p:sldId id="307" r:id="rId21"/>
    <p:sldId id="313" r:id="rId22"/>
    <p:sldId id="270" r:id="rId23"/>
    <p:sldId id="271" r:id="rId24"/>
    <p:sldId id="297" r:id="rId25"/>
    <p:sldId id="318" r:id="rId26"/>
    <p:sldId id="296" r:id="rId27"/>
    <p:sldId id="283" r:id="rId28"/>
    <p:sldId id="28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015" userDrawn="1">
          <p15:clr>
            <a:srgbClr val="A4A3A4"/>
          </p15:clr>
        </p15:guide>
        <p15:guide id="4" orient="horz" pos="346" userDrawn="1">
          <p15:clr>
            <a:srgbClr val="A4A3A4"/>
          </p15:clr>
        </p15:guide>
        <p15:guide id="5" pos="7333" userDrawn="1">
          <p15:clr>
            <a:srgbClr val="A4A3A4"/>
          </p15:clr>
        </p15:guide>
        <p15:guide id="6" orient="horz" pos="6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ynes, Christine (Curriculum Policy and Standards)" initials="HC(PaS" lastIdx="2" clrIdx="0">
    <p:extLst>
      <p:ext uri="{19B8F6BF-5375-455C-9EA6-DF929625EA0E}">
        <p15:presenceInfo xmlns:p15="http://schemas.microsoft.com/office/powerpoint/2012/main" userId="S::Christine.Haynes489@schools.sa.edu.au::2dd8b7cc-5a2d-458d-ba77-577fb585e483" providerId="AD"/>
      </p:ext>
    </p:extLst>
  </p:cmAuthor>
  <p:cmAuthor id="2" name="Feetham, Fiona (Curriculum Support - Secondary)" initials="FF(SS" lastIdx="5" clrIdx="1">
    <p:extLst>
      <p:ext uri="{19B8F6BF-5375-455C-9EA6-DF929625EA0E}">
        <p15:presenceInfo xmlns:p15="http://schemas.microsoft.com/office/powerpoint/2012/main" userId="Feetham, Fiona (Curriculum Support - Secondary)" providerId="None"/>
      </p:ext>
    </p:extLst>
  </p:cmAuthor>
  <p:cmAuthor id="3" name="Bishop, Rachel (Curriculum Support - Secondary)" initials="BR(SS" lastIdx="7" clrIdx="2">
    <p:extLst>
      <p:ext uri="{19B8F6BF-5375-455C-9EA6-DF929625EA0E}">
        <p15:presenceInfo xmlns:p15="http://schemas.microsoft.com/office/powerpoint/2012/main" userId="S::Rachel.Bishop917@schools.sa.edu.au::a7958a57-16b8-4925-8de3-ff10a07b29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7A80"/>
    <a:srgbClr val="B9B9BB"/>
    <a:srgbClr val="CDCDCD"/>
    <a:srgbClr val="359C9B"/>
    <a:srgbClr val="357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E8B175-EDE5-43DB-9CF5-3462F2982E3B}" v="2" dt="2022-04-27T23:47:06.074"/>
    <p1510:client id="{58E3C76B-11EB-4F07-918D-7DB34E78BF45}" v="3" dt="2022-04-27T02:24:24.721"/>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57" autoAdjust="0"/>
  </p:normalViewPr>
  <p:slideViewPr>
    <p:cSldViewPr snapToGrid="0">
      <p:cViewPr varScale="1">
        <p:scale>
          <a:sx n="122" d="100"/>
          <a:sy n="122" d="100"/>
        </p:scale>
        <p:origin x="114" y="174"/>
      </p:cViewPr>
      <p:guideLst>
        <p:guide orient="horz" pos="2160"/>
        <p:guide pos="3840"/>
        <p:guide pos="7015"/>
        <p:guide orient="horz" pos="346"/>
        <p:guide pos="7333"/>
        <p:guide orient="horz" pos="6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shop, Rachel (Curriculum Support - Secondary)" userId="a7958a57-16b8-4925-8de3-ff10a07b2920" providerId="ADAL" clId="{DEB464BC-DC03-4E56-B949-3B92A9ABC517}"/>
    <pc:docChg chg="undo custSel addSld modSld modMainMaster">
      <pc:chgData name="Bishop, Rachel (Curriculum Support - Secondary)" userId="a7958a57-16b8-4925-8de3-ff10a07b2920" providerId="ADAL" clId="{DEB464BC-DC03-4E56-B949-3B92A9ABC517}" dt="2022-04-14T02:22:41.309" v="104"/>
      <pc:docMkLst>
        <pc:docMk/>
      </pc:docMkLst>
      <pc:sldChg chg="modTransition">
        <pc:chgData name="Bishop, Rachel (Curriculum Support - Secondary)" userId="a7958a57-16b8-4925-8de3-ff10a07b2920" providerId="ADAL" clId="{DEB464BC-DC03-4E56-B949-3B92A9ABC517}" dt="2022-04-14T02:22:41.309" v="104"/>
        <pc:sldMkLst>
          <pc:docMk/>
          <pc:sldMk cId="2213450308" sldId="264"/>
        </pc:sldMkLst>
      </pc:sldChg>
      <pc:sldChg chg="modTransition">
        <pc:chgData name="Bishop, Rachel (Curriculum Support - Secondary)" userId="a7958a57-16b8-4925-8de3-ff10a07b2920" providerId="ADAL" clId="{DEB464BC-DC03-4E56-B949-3B92A9ABC517}" dt="2022-04-14T02:22:41.309" v="104"/>
        <pc:sldMkLst>
          <pc:docMk/>
          <pc:sldMk cId="3641841233" sldId="268"/>
        </pc:sldMkLst>
      </pc:sldChg>
      <pc:sldChg chg="modTransition">
        <pc:chgData name="Bishop, Rachel (Curriculum Support - Secondary)" userId="a7958a57-16b8-4925-8de3-ff10a07b2920" providerId="ADAL" clId="{DEB464BC-DC03-4E56-B949-3B92A9ABC517}" dt="2022-04-14T02:22:41.309" v="104"/>
        <pc:sldMkLst>
          <pc:docMk/>
          <pc:sldMk cId="1379353518" sldId="269"/>
        </pc:sldMkLst>
      </pc:sldChg>
      <pc:sldChg chg="modTransition">
        <pc:chgData name="Bishop, Rachel (Curriculum Support - Secondary)" userId="a7958a57-16b8-4925-8de3-ff10a07b2920" providerId="ADAL" clId="{DEB464BC-DC03-4E56-B949-3B92A9ABC517}" dt="2022-04-14T02:22:41.309" v="104"/>
        <pc:sldMkLst>
          <pc:docMk/>
          <pc:sldMk cId="3445766138" sldId="270"/>
        </pc:sldMkLst>
      </pc:sldChg>
      <pc:sldChg chg="modTransition">
        <pc:chgData name="Bishop, Rachel (Curriculum Support - Secondary)" userId="a7958a57-16b8-4925-8de3-ff10a07b2920" providerId="ADAL" clId="{DEB464BC-DC03-4E56-B949-3B92A9ABC517}" dt="2022-04-14T02:22:41.309" v="104"/>
        <pc:sldMkLst>
          <pc:docMk/>
          <pc:sldMk cId="1447815874" sldId="271"/>
        </pc:sldMkLst>
      </pc:sldChg>
      <pc:sldChg chg="modTransition">
        <pc:chgData name="Bishop, Rachel (Curriculum Support - Secondary)" userId="a7958a57-16b8-4925-8de3-ff10a07b2920" providerId="ADAL" clId="{DEB464BC-DC03-4E56-B949-3B92A9ABC517}" dt="2022-04-14T02:22:41.309" v="104"/>
        <pc:sldMkLst>
          <pc:docMk/>
          <pc:sldMk cId="2267462658" sldId="283"/>
        </pc:sldMkLst>
      </pc:sldChg>
      <pc:sldChg chg="modTransition">
        <pc:chgData name="Bishop, Rachel (Curriculum Support - Secondary)" userId="a7958a57-16b8-4925-8de3-ff10a07b2920" providerId="ADAL" clId="{DEB464BC-DC03-4E56-B949-3B92A9ABC517}" dt="2022-04-14T02:22:41.309" v="104"/>
        <pc:sldMkLst>
          <pc:docMk/>
          <pc:sldMk cId="1422690129" sldId="285"/>
        </pc:sldMkLst>
      </pc:sldChg>
      <pc:sldChg chg="modTransition">
        <pc:chgData name="Bishop, Rachel (Curriculum Support - Secondary)" userId="a7958a57-16b8-4925-8de3-ff10a07b2920" providerId="ADAL" clId="{DEB464BC-DC03-4E56-B949-3B92A9ABC517}" dt="2022-04-14T02:22:41.309" v="104"/>
        <pc:sldMkLst>
          <pc:docMk/>
          <pc:sldMk cId="4260628335" sldId="286"/>
        </pc:sldMkLst>
      </pc:sldChg>
      <pc:sldChg chg="modTransition addCm modCm">
        <pc:chgData name="Bishop, Rachel (Curriculum Support - Secondary)" userId="a7958a57-16b8-4925-8de3-ff10a07b2920" providerId="ADAL" clId="{DEB464BC-DC03-4E56-B949-3B92A9ABC517}" dt="2022-04-14T02:22:41.309" v="104"/>
        <pc:sldMkLst>
          <pc:docMk/>
          <pc:sldMk cId="4099865084" sldId="288"/>
        </pc:sldMkLst>
      </pc:sldChg>
      <pc:sldChg chg="modTransition">
        <pc:chgData name="Bishop, Rachel (Curriculum Support - Secondary)" userId="a7958a57-16b8-4925-8de3-ff10a07b2920" providerId="ADAL" clId="{DEB464BC-DC03-4E56-B949-3B92A9ABC517}" dt="2022-04-14T02:22:41.309" v="104"/>
        <pc:sldMkLst>
          <pc:docMk/>
          <pc:sldMk cId="3663624598" sldId="296"/>
        </pc:sldMkLst>
      </pc:sldChg>
      <pc:sldChg chg="modTransition">
        <pc:chgData name="Bishop, Rachel (Curriculum Support - Secondary)" userId="a7958a57-16b8-4925-8de3-ff10a07b2920" providerId="ADAL" clId="{DEB464BC-DC03-4E56-B949-3B92A9ABC517}" dt="2022-04-14T02:22:41.309" v="104"/>
        <pc:sldMkLst>
          <pc:docMk/>
          <pc:sldMk cId="1488212957" sldId="297"/>
        </pc:sldMkLst>
      </pc:sldChg>
      <pc:sldChg chg="modTransition">
        <pc:chgData name="Bishop, Rachel (Curriculum Support - Secondary)" userId="a7958a57-16b8-4925-8de3-ff10a07b2920" providerId="ADAL" clId="{DEB464BC-DC03-4E56-B949-3B92A9ABC517}" dt="2022-04-14T02:22:41.309" v="104"/>
        <pc:sldMkLst>
          <pc:docMk/>
          <pc:sldMk cId="2318800168" sldId="299"/>
        </pc:sldMkLst>
      </pc:sldChg>
      <pc:sldChg chg="modTransition">
        <pc:chgData name="Bishop, Rachel (Curriculum Support - Secondary)" userId="a7958a57-16b8-4925-8de3-ff10a07b2920" providerId="ADAL" clId="{DEB464BC-DC03-4E56-B949-3B92A9ABC517}" dt="2022-04-14T02:22:41.309" v="104"/>
        <pc:sldMkLst>
          <pc:docMk/>
          <pc:sldMk cId="2403185664" sldId="300"/>
        </pc:sldMkLst>
      </pc:sldChg>
      <pc:sldChg chg="modTransition addCm modCm">
        <pc:chgData name="Bishop, Rachel (Curriculum Support - Secondary)" userId="a7958a57-16b8-4925-8de3-ff10a07b2920" providerId="ADAL" clId="{DEB464BC-DC03-4E56-B949-3B92A9ABC517}" dt="2022-04-14T02:22:41.309" v="104"/>
        <pc:sldMkLst>
          <pc:docMk/>
          <pc:sldMk cId="2519498003" sldId="301"/>
        </pc:sldMkLst>
      </pc:sldChg>
      <pc:sldChg chg="modTransition">
        <pc:chgData name="Bishop, Rachel (Curriculum Support - Secondary)" userId="a7958a57-16b8-4925-8de3-ff10a07b2920" providerId="ADAL" clId="{DEB464BC-DC03-4E56-B949-3B92A9ABC517}" dt="2022-04-14T02:22:41.309" v="104"/>
        <pc:sldMkLst>
          <pc:docMk/>
          <pc:sldMk cId="2705583579" sldId="302"/>
        </pc:sldMkLst>
      </pc:sldChg>
      <pc:sldChg chg="modTransition addCm modCm">
        <pc:chgData name="Bishop, Rachel (Curriculum Support - Secondary)" userId="a7958a57-16b8-4925-8de3-ff10a07b2920" providerId="ADAL" clId="{DEB464BC-DC03-4E56-B949-3B92A9ABC517}" dt="2022-04-14T02:22:41.309" v="104"/>
        <pc:sldMkLst>
          <pc:docMk/>
          <pc:sldMk cId="3115857929" sldId="304"/>
        </pc:sldMkLst>
      </pc:sldChg>
      <pc:sldChg chg="modTransition">
        <pc:chgData name="Bishop, Rachel (Curriculum Support - Secondary)" userId="a7958a57-16b8-4925-8de3-ff10a07b2920" providerId="ADAL" clId="{DEB464BC-DC03-4E56-B949-3B92A9ABC517}" dt="2022-04-14T02:22:41.309" v="104"/>
        <pc:sldMkLst>
          <pc:docMk/>
          <pc:sldMk cId="664717923" sldId="305"/>
        </pc:sldMkLst>
      </pc:sldChg>
      <pc:sldChg chg="modTransition">
        <pc:chgData name="Bishop, Rachel (Curriculum Support - Secondary)" userId="a7958a57-16b8-4925-8de3-ff10a07b2920" providerId="ADAL" clId="{DEB464BC-DC03-4E56-B949-3B92A9ABC517}" dt="2022-04-14T02:22:41.309" v="104"/>
        <pc:sldMkLst>
          <pc:docMk/>
          <pc:sldMk cId="3665894998" sldId="306"/>
        </pc:sldMkLst>
      </pc:sldChg>
      <pc:sldChg chg="modTransition">
        <pc:chgData name="Bishop, Rachel (Curriculum Support - Secondary)" userId="a7958a57-16b8-4925-8de3-ff10a07b2920" providerId="ADAL" clId="{DEB464BC-DC03-4E56-B949-3B92A9ABC517}" dt="2022-04-14T02:22:41.309" v="104"/>
        <pc:sldMkLst>
          <pc:docMk/>
          <pc:sldMk cId="2084251064" sldId="307"/>
        </pc:sldMkLst>
      </pc:sldChg>
      <pc:sldChg chg="modSp mod modTransition addCm modCm">
        <pc:chgData name="Bishop, Rachel (Curriculum Support - Secondary)" userId="a7958a57-16b8-4925-8de3-ff10a07b2920" providerId="ADAL" clId="{DEB464BC-DC03-4E56-B949-3B92A9ABC517}" dt="2022-04-14T02:22:41.309" v="104"/>
        <pc:sldMkLst>
          <pc:docMk/>
          <pc:sldMk cId="3029428364" sldId="308"/>
        </pc:sldMkLst>
        <pc:graphicFrameChg chg="modGraphic">
          <ac:chgData name="Bishop, Rachel (Curriculum Support - Secondary)" userId="a7958a57-16b8-4925-8de3-ff10a07b2920" providerId="ADAL" clId="{DEB464BC-DC03-4E56-B949-3B92A9ABC517}" dt="2022-04-14T02:07:59.730" v="91" actId="403"/>
          <ac:graphicFrameMkLst>
            <pc:docMk/>
            <pc:sldMk cId="3029428364" sldId="308"/>
            <ac:graphicFrameMk id="4" creationId="{CA1CB6C6-DAA6-44A9-AB31-936094488232}"/>
          </ac:graphicFrameMkLst>
        </pc:graphicFrameChg>
      </pc:sldChg>
      <pc:sldChg chg="modTransition">
        <pc:chgData name="Bishop, Rachel (Curriculum Support - Secondary)" userId="a7958a57-16b8-4925-8de3-ff10a07b2920" providerId="ADAL" clId="{DEB464BC-DC03-4E56-B949-3B92A9ABC517}" dt="2022-04-14T02:22:41.309" v="104"/>
        <pc:sldMkLst>
          <pc:docMk/>
          <pc:sldMk cId="889300885" sldId="309"/>
        </pc:sldMkLst>
      </pc:sldChg>
      <pc:sldChg chg="modTransition">
        <pc:chgData name="Bishop, Rachel (Curriculum Support - Secondary)" userId="a7958a57-16b8-4925-8de3-ff10a07b2920" providerId="ADAL" clId="{DEB464BC-DC03-4E56-B949-3B92A9ABC517}" dt="2022-04-14T02:22:41.309" v="104"/>
        <pc:sldMkLst>
          <pc:docMk/>
          <pc:sldMk cId="2315224713" sldId="310"/>
        </pc:sldMkLst>
      </pc:sldChg>
      <pc:sldChg chg="modTransition addCm modCm">
        <pc:chgData name="Bishop, Rachel (Curriculum Support - Secondary)" userId="a7958a57-16b8-4925-8de3-ff10a07b2920" providerId="ADAL" clId="{DEB464BC-DC03-4E56-B949-3B92A9ABC517}" dt="2022-04-14T02:22:41.309" v="104"/>
        <pc:sldMkLst>
          <pc:docMk/>
          <pc:sldMk cId="2689543594" sldId="313"/>
        </pc:sldMkLst>
      </pc:sldChg>
      <pc:sldChg chg="modTransition">
        <pc:chgData name="Bishop, Rachel (Curriculum Support - Secondary)" userId="a7958a57-16b8-4925-8de3-ff10a07b2920" providerId="ADAL" clId="{DEB464BC-DC03-4E56-B949-3B92A9ABC517}" dt="2022-04-14T02:22:41.309" v="104"/>
        <pc:sldMkLst>
          <pc:docMk/>
          <pc:sldMk cId="642371464" sldId="314"/>
        </pc:sldMkLst>
      </pc:sldChg>
      <pc:sldChg chg="modTransition addCm modCm">
        <pc:chgData name="Bishop, Rachel (Curriculum Support - Secondary)" userId="a7958a57-16b8-4925-8de3-ff10a07b2920" providerId="ADAL" clId="{DEB464BC-DC03-4E56-B949-3B92A9ABC517}" dt="2022-04-14T02:22:41.309" v="104"/>
        <pc:sldMkLst>
          <pc:docMk/>
          <pc:sldMk cId="1135920426" sldId="315"/>
        </pc:sldMkLst>
      </pc:sldChg>
      <pc:sldChg chg="new modTransition addCm modCm">
        <pc:chgData name="Bishop, Rachel (Curriculum Support - Secondary)" userId="a7958a57-16b8-4925-8de3-ff10a07b2920" providerId="ADAL" clId="{DEB464BC-DC03-4E56-B949-3B92A9ABC517}" dt="2022-04-14T02:22:41.309" v="104"/>
        <pc:sldMkLst>
          <pc:docMk/>
          <pc:sldMk cId="681826089" sldId="316"/>
        </pc:sldMkLst>
      </pc:sldChg>
      <pc:sldMasterChg chg="modTransition modSldLayout">
        <pc:chgData name="Bishop, Rachel (Curriculum Support - Secondary)" userId="a7958a57-16b8-4925-8de3-ff10a07b2920" providerId="ADAL" clId="{DEB464BC-DC03-4E56-B949-3B92A9ABC517}" dt="2022-04-14T02:22:41.309" v="104"/>
        <pc:sldMasterMkLst>
          <pc:docMk/>
          <pc:sldMasterMk cId="1123625482" sldId="2147483648"/>
        </pc:sldMasterMkLst>
        <pc:sldLayoutChg chg="modTransition">
          <pc:chgData name="Bishop, Rachel (Curriculum Support - Secondary)" userId="a7958a57-16b8-4925-8de3-ff10a07b2920" providerId="ADAL" clId="{DEB464BC-DC03-4E56-B949-3B92A9ABC517}" dt="2022-04-14T02:22:41.309" v="104"/>
          <pc:sldLayoutMkLst>
            <pc:docMk/>
            <pc:sldMasterMk cId="1123625482" sldId="2147483648"/>
            <pc:sldLayoutMk cId="2251798174" sldId="2147483649"/>
          </pc:sldLayoutMkLst>
        </pc:sldLayoutChg>
        <pc:sldLayoutChg chg="modTransition">
          <pc:chgData name="Bishop, Rachel (Curriculum Support - Secondary)" userId="a7958a57-16b8-4925-8de3-ff10a07b2920" providerId="ADAL" clId="{DEB464BC-DC03-4E56-B949-3B92A9ABC517}" dt="2022-04-14T02:22:41.309" v="104"/>
          <pc:sldLayoutMkLst>
            <pc:docMk/>
            <pc:sldMasterMk cId="1123625482" sldId="2147483648"/>
            <pc:sldLayoutMk cId="643305868" sldId="2147483650"/>
          </pc:sldLayoutMkLst>
        </pc:sldLayoutChg>
        <pc:sldLayoutChg chg="modTransition">
          <pc:chgData name="Bishop, Rachel (Curriculum Support - Secondary)" userId="a7958a57-16b8-4925-8de3-ff10a07b2920" providerId="ADAL" clId="{DEB464BC-DC03-4E56-B949-3B92A9ABC517}" dt="2022-04-14T02:22:41.309" v="104"/>
          <pc:sldLayoutMkLst>
            <pc:docMk/>
            <pc:sldMasterMk cId="1123625482" sldId="2147483648"/>
            <pc:sldLayoutMk cId="3144419789" sldId="2147483655"/>
          </pc:sldLayoutMkLst>
        </pc:sldLayoutChg>
        <pc:sldLayoutChg chg="modTransition">
          <pc:chgData name="Bishop, Rachel (Curriculum Support - Secondary)" userId="a7958a57-16b8-4925-8de3-ff10a07b2920" providerId="ADAL" clId="{DEB464BC-DC03-4E56-B949-3B92A9ABC517}" dt="2022-04-14T02:22:41.309" v="104"/>
          <pc:sldLayoutMkLst>
            <pc:docMk/>
            <pc:sldMasterMk cId="1123625482" sldId="2147483648"/>
            <pc:sldLayoutMk cId="4259699569" sldId="2147483661"/>
          </pc:sldLayoutMkLst>
        </pc:sldLayoutChg>
        <pc:sldLayoutChg chg="modTransition">
          <pc:chgData name="Bishop, Rachel (Curriculum Support - Secondary)" userId="a7958a57-16b8-4925-8de3-ff10a07b2920" providerId="ADAL" clId="{DEB464BC-DC03-4E56-B949-3B92A9ABC517}" dt="2022-04-14T02:22:41.309" v="104"/>
          <pc:sldLayoutMkLst>
            <pc:docMk/>
            <pc:sldMasterMk cId="1123625482" sldId="2147483648"/>
            <pc:sldLayoutMk cId="2427789703" sldId="2147483664"/>
          </pc:sldLayoutMkLst>
        </pc:sldLayoutChg>
        <pc:sldLayoutChg chg="modTransition">
          <pc:chgData name="Bishop, Rachel (Curriculum Support - Secondary)" userId="a7958a57-16b8-4925-8de3-ff10a07b2920" providerId="ADAL" clId="{DEB464BC-DC03-4E56-B949-3B92A9ABC517}" dt="2022-04-14T02:22:41.309" v="104"/>
          <pc:sldLayoutMkLst>
            <pc:docMk/>
            <pc:sldMasterMk cId="1123625482" sldId="2147483648"/>
            <pc:sldLayoutMk cId="2217309765" sldId="2147483665"/>
          </pc:sldLayoutMkLst>
        </pc:sldLayoutChg>
        <pc:sldLayoutChg chg="modTransition">
          <pc:chgData name="Bishop, Rachel (Curriculum Support - Secondary)" userId="a7958a57-16b8-4925-8de3-ff10a07b2920" providerId="ADAL" clId="{DEB464BC-DC03-4E56-B949-3B92A9ABC517}" dt="2022-04-14T02:22:41.309" v="104"/>
          <pc:sldLayoutMkLst>
            <pc:docMk/>
            <pc:sldMasterMk cId="1123625482" sldId="2147483648"/>
            <pc:sldLayoutMk cId="2665396133" sldId="2147483667"/>
          </pc:sldLayoutMkLst>
        </pc:sldLayoutChg>
        <pc:sldLayoutChg chg="modTransition">
          <pc:chgData name="Bishop, Rachel (Curriculum Support - Secondary)" userId="a7958a57-16b8-4925-8de3-ff10a07b2920" providerId="ADAL" clId="{DEB464BC-DC03-4E56-B949-3B92A9ABC517}" dt="2022-04-14T02:22:41.309" v="104"/>
          <pc:sldLayoutMkLst>
            <pc:docMk/>
            <pc:sldMasterMk cId="1123625482" sldId="2147483648"/>
            <pc:sldLayoutMk cId="4098372844" sldId="2147483668"/>
          </pc:sldLayoutMkLst>
        </pc:sldLayoutChg>
        <pc:sldLayoutChg chg="modTransition">
          <pc:chgData name="Bishop, Rachel (Curriculum Support - Secondary)" userId="a7958a57-16b8-4925-8de3-ff10a07b2920" providerId="ADAL" clId="{DEB464BC-DC03-4E56-B949-3B92A9ABC517}" dt="2022-04-14T02:22:41.309" v="104"/>
          <pc:sldLayoutMkLst>
            <pc:docMk/>
            <pc:sldMasterMk cId="1123625482" sldId="2147483648"/>
            <pc:sldLayoutMk cId="2036674756" sldId="2147483670"/>
          </pc:sldLayoutMkLst>
        </pc:sldLayoutChg>
        <pc:sldLayoutChg chg="modTransition">
          <pc:chgData name="Bishop, Rachel (Curriculum Support - Secondary)" userId="a7958a57-16b8-4925-8de3-ff10a07b2920" providerId="ADAL" clId="{DEB464BC-DC03-4E56-B949-3B92A9ABC517}" dt="2022-04-14T02:22:41.309" v="104"/>
          <pc:sldLayoutMkLst>
            <pc:docMk/>
            <pc:sldMasterMk cId="1123625482" sldId="2147483648"/>
            <pc:sldLayoutMk cId="1811111765" sldId="2147483677"/>
          </pc:sldLayoutMkLst>
        </pc:sldLayoutChg>
        <pc:sldLayoutChg chg="modTransition">
          <pc:chgData name="Bishop, Rachel (Curriculum Support - Secondary)" userId="a7958a57-16b8-4925-8de3-ff10a07b2920" providerId="ADAL" clId="{DEB464BC-DC03-4E56-B949-3B92A9ABC517}" dt="2022-04-14T02:22:41.309" v="104"/>
          <pc:sldLayoutMkLst>
            <pc:docMk/>
            <pc:sldMasterMk cId="1123625482" sldId="2147483648"/>
            <pc:sldLayoutMk cId="643305868" sldId="2147483678"/>
          </pc:sldLayoutMkLst>
        </pc:sldLayoutChg>
      </pc:sldMasterChg>
    </pc:docChg>
  </pc:docChgLst>
  <pc:docChgLst>
    <pc:chgData name="Morgan, Jackie (Curriculum Support - Secondary)" userId="S::jackie.morgan861@schools.sa.edu.au::4b996ee1-0d97-4fc2-985f-f6389a2e1467" providerId="AD" clId="Web-{CF1FF543-12F9-4A35-9021-B5A414427F63}"/>
    <pc:docChg chg="modSld">
      <pc:chgData name="Morgan, Jackie (Curriculum Support - Secondary)" userId="S::jackie.morgan861@schools.sa.edu.au::4b996ee1-0d97-4fc2-985f-f6389a2e1467" providerId="AD" clId="Web-{CF1FF543-12F9-4A35-9021-B5A414427F63}" dt="2022-04-19T23:52:20.859" v="1" actId="20577"/>
      <pc:docMkLst>
        <pc:docMk/>
      </pc:docMkLst>
      <pc:sldChg chg="modSp">
        <pc:chgData name="Morgan, Jackie (Curriculum Support - Secondary)" userId="S::jackie.morgan861@schools.sa.edu.au::4b996ee1-0d97-4fc2-985f-f6389a2e1467" providerId="AD" clId="Web-{CF1FF543-12F9-4A35-9021-B5A414427F63}" dt="2022-04-19T23:52:20.859" v="1" actId="20577"/>
        <pc:sldMkLst>
          <pc:docMk/>
          <pc:sldMk cId="3665894998" sldId="306"/>
        </pc:sldMkLst>
        <pc:spChg chg="mod">
          <ac:chgData name="Morgan, Jackie (Curriculum Support - Secondary)" userId="S::jackie.morgan861@schools.sa.edu.au::4b996ee1-0d97-4fc2-985f-f6389a2e1467" providerId="AD" clId="Web-{CF1FF543-12F9-4A35-9021-B5A414427F63}" dt="2022-04-19T23:52:20.859" v="1" actId="20577"/>
          <ac:spMkLst>
            <pc:docMk/>
            <pc:sldMk cId="3665894998" sldId="306"/>
            <ac:spMk id="3" creationId="{304688FC-E52D-482D-81BA-B61EFD9C178C}"/>
          </ac:spMkLst>
        </pc:spChg>
      </pc:sldChg>
    </pc:docChg>
  </pc:docChgLst>
  <pc:docChgLst>
    <pc:chgData name="Feetham, Fiona (Curriculum Support - Secondary)" userId="S::fiona.feetham574@schools.sa.edu.au::a2456b1b-a103-4fdc-b8a0-dcd50b93ffb1" providerId="AD" clId="Web-{BABED0BB-B21F-4010-81FD-3B7443407B49}"/>
    <pc:docChg chg="modSld">
      <pc:chgData name="Feetham, Fiona (Curriculum Support - Secondary)" userId="S::fiona.feetham574@schools.sa.edu.au::a2456b1b-a103-4fdc-b8a0-dcd50b93ffb1" providerId="AD" clId="Web-{BABED0BB-B21F-4010-81FD-3B7443407B49}" dt="2022-04-14T03:06:46.644" v="13" actId="20577"/>
      <pc:docMkLst>
        <pc:docMk/>
      </pc:docMkLst>
      <pc:sldChg chg="modSp">
        <pc:chgData name="Feetham, Fiona (Curriculum Support - Secondary)" userId="S::fiona.feetham574@schools.sa.edu.au::a2456b1b-a103-4fdc-b8a0-dcd50b93ffb1" providerId="AD" clId="Web-{BABED0BB-B21F-4010-81FD-3B7443407B49}" dt="2022-04-14T03:06:46.644" v="13" actId="20577"/>
        <pc:sldMkLst>
          <pc:docMk/>
          <pc:sldMk cId="3445766138" sldId="270"/>
        </pc:sldMkLst>
        <pc:spChg chg="mod">
          <ac:chgData name="Feetham, Fiona (Curriculum Support - Secondary)" userId="S::fiona.feetham574@schools.sa.edu.au::a2456b1b-a103-4fdc-b8a0-dcd50b93ffb1" providerId="AD" clId="Web-{BABED0BB-B21F-4010-81FD-3B7443407B49}" dt="2022-04-14T03:04:04.204" v="1" actId="20577"/>
          <ac:spMkLst>
            <pc:docMk/>
            <pc:sldMk cId="3445766138" sldId="270"/>
            <ac:spMk id="2" creationId="{A5EABB93-1410-4813-80B6-01243FE95EC2}"/>
          </ac:spMkLst>
        </pc:spChg>
        <pc:spChg chg="mod">
          <ac:chgData name="Feetham, Fiona (Curriculum Support - Secondary)" userId="S::fiona.feetham574@schools.sa.edu.au::a2456b1b-a103-4fdc-b8a0-dcd50b93ffb1" providerId="AD" clId="Web-{BABED0BB-B21F-4010-81FD-3B7443407B49}" dt="2022-04-14T03:06:46.644" v="13" actId="20577"/>
          <ac:spMkLst>
            <pc:docMk/>
            <pc:sldMk cId="3445766138" sldId="270"/>
            <ac:spMk id="4" creationId="{702D90B0-12EB-43EB-A61A-E7164891A2A4}"/>
          </ac:spMkLst>
        </pc:spChg>
      </pc:sldChg>
      <pc:sldChg chg="modSp">
        <pc:chgData name="Feetham, Fiona (Curriculum Support - Secondary)" userId="S::fiona.feetham574@schools.sa.edu.au::a2456b1b-a103-4fdc-b8a0-dcd50b93ffb1" providerId="AD" clId="Web-{BABED0BB-B21F-4010-81FD-3B7443407B49}" dt="2022-04-14T03:05:27.549" v="10" actId="20577"/>
        <pc:sldMkLst>
          <pc:docMk/>
          <pc:sldMk cId="1488212957" sldId="297"/>
        </pc:sldMkLst>
        <pc:spChg chg="mod">
          <ac:chgData name="Feetham, Fiona (Curriculum Support - Secondary)" userId="S::fiona.feetham574@schools.sa.edu.au::a2456b1b-a103-4fdc-b8a0-dcd50b93ffb1" providerId="AD" clId="Web-{BABED0BB-B21F-4010-81FD-3B7443407B49}" dt="2022-04-14T03:05:08.549" v="9" actId="20577"/>
          <ac:spMkLst>
            <pc:docMk/>
            <pc:sldMk cId="1488212957" sldId="297"/>
            <ac:spMk id="2" creationId="{DD0E2E7A-8E6B-4200-9975-4158F88AEFEA}"/>
          </ac:spMkLst>
        </pc:spChg>
        <pc:spChg chg="mod">
          <ac:chgData name="Feetham, Fiona (Curriculum Support - Secondary)" userId="S::fiona.feetham574@schools.sa.edu.au::a2456b1b-a103-4fdc-b8a0-dcd50b93ffb1" providerId="AD" clId="Web-{BABED0BB-B21F-4010-81FD-3B7443407B49}" dt="2022-04-14T03:05:27.549" v="10" actId="20577"/>
          <ac:spMkLst>
            <pc:docMk/>
            <pc:sldMk cId="1488212957" sldId="297"/>
            <ac:spMk id="3" creationId="{26B55D12-1452-4EBF-9652-882D79F1C397}"/>
          </ac:spMkLst>
        </pc:spChg>
      </pc:sldChg>
    </pc:docChg>
  </pc:docChgLst>
  <pc:docChgLst>
    <pc:chgData name="Feetham, Fiona (Curriculum Support - Secondary)" userId="a2456b1b-a103-4fdc-b8a0-dcd50b93ffb1" providerId="ADAL" clId="{F02326C5-D009-411E-A9AF-C325DE3328C2}"/>
    <pc:docChg chg="undo custSel addSld delSld modSld sldOrd">
      <pc:chgData name="Feetham, Fiona (Curriculum Support - Secondary)" userId="a2456b1b-a103-4fdc-b8a0-dcd50b93ffb1" providerId="ADAL" clId="{F02326C5-D009-411E-A9AF-C325DE3328C2}" dt="2022-04-19T06:02:59.810" v="3871" actId="20577"/>
      <pc:docMkLst>
        <pc:docMk/>
      </pc:docMkLst>
      <pc:sldChg chg="delSp modSp mod delAnim modAnim">
        <pc:chgData name="Feetham, Fiona (Curriculum Support - Secondary)" userId="a2456b1b-a103-4fdc-b8a0-dcd50b93ffb1" providerId="ADAL" clId="{F02326C5-D009-411E-A9AF-C325DE3328C2}" dt="2022-04-14T03:14:13.832" v="48"/>
        <pc:sldMkLst>
          <pc:docMk/>
          <pc:sldMk cId="3445766138" sldId="270"/>
        </pc:sldMkLst>
        <pc:picChg chg="del">
          <ac:chgData name="Feetham, Fiona (Curriculum Support - Secondary)" userId="a2456b1b-a103-4fdc-b8a0-dcd50b93ffb1" providerId="ADAL" clId="{F02326C5-D009-411E-A9AF-C325DE3328C2}" dt="2022-04-14T03:10:56.636" v="0" actId="478"/>
          <ac:picMkLst>
            <pc:docMk/>
            <pc:sldMk cId="3445766138" sldId="270"/>
            <ac:picMk id="3" creationId="{805E7B57-F877-4E5C-ADE7-8448B37CC025}"/>
          </ac:picMkLst>
        </pc:picChg>
        <pc:picChg chg="mod">
          <ac:chgData name="Feetham, Fiona (Curriculum Support - Secondary)" userId="a2456b1b-a103-4fdc-b8a0-dcd50b93ffb1" providerId="ADAL" clId="{F02326C5-D009-411E-A9AF-C325DE3328C2}" dt="2022-04-14T03:11:23.596" v="1" actId="1076"/>
          <ac:picMkLst>
            <pc:docMk/>
            <pc:sldMk cId="3445766138" sldId="270"/>
            <ac:picMk id="8" creationId="{7E68C40E-C76B-4CB5-BDE5-4F0B0EDF7335}"/>
          </ac:picMkLst>
        </pc:picChg>
      </pc:sldChg>
      <pc:sldChg chg="addSp delSp modSp mod delAnim modAnim delCm modNotesTx">
        <pc:chgData name="Feetham, Fiona (Curriculum Support - Secondary)" userId="a2456b1b-a103-4fdc-b8a0-dcd50b93ffb1" providerId="ADAL" clId="{F02326C5-D009-411E-A9AF-C325DE3328C2}" dt="2022-04-19T05:59:08.557" v="3867"/>
        <pc:sldMkLst>
          <pc:docMk/>
          <pc:sldMk cId="1447815874" sldId="271"/>
        </pc:sldMkLst>
        <pc:spChg chg="mod">
          <ac:chgData name="Feetham, Fiona (Curriculum Support - Secondary)" userId="a2456b1b-a103-4fdc-b8a0-dcd50b93ffb1" providerId="ADAL" clId="{F02326C5-D009-411E-A9AF-C325DE3328C2}" dt="2022-04-19T05:55:50.594" v="3865" actId="20577"/>
          <ac:spMkLst>
            <pc:docMk/>
            <pc:sldMk cId="1447815874" sldId="271"/>
            <ac:spMk id="3" creationId="{E165780F-5AAE-4CA9-BA8C-FD5C0EF1CF1E}"/>
          </ac:spMkLst>
        </pc:spChg>
        <pc:spChg chg="mod">
          <ac:chgData name="Feetham, Fiona (Curriculum Support - Secondary)" userId="a2456b1b-a103-4fdc-b8a0-dcd50b93ffb1" providerId="ADAL" clId="{F02326C5-D009-411E-A9AF-C325DE3328C2}" dt="2022-04-19T02:36:50.343" v="88" actId="20577"/>
          <ac:spMkLst>
            <pc:docMk/>
            <pc:sldMk cId="1447815874" sldId="271"/>
            <ac:spMk id="4" creationId="{76A580F8-BB2A-4FD3-9FBC-6526B074B7E5}"/>
          </ac:spMkLst>
        </pc:spChg>
        <pc:spChg chg="del mod">
          <ac:chgData name="Feetham, Fiona (Curriculum Support - Secondary)" userId="a2456b1b-a103-4fdc-b8a0-dcd50b93ffb1" providerId="ADAL" clId="{F02326C5-D009-411E-A9AF-C325DE3328C2}" dt="2022-04-19T03:45:39.751" v="828" actId="478"/>
          <ac:spMkLst>
            <pc:docMk/>
            <pc:sldMk cId="1447815874" sldId="271"/>
            <ac:spMk id="10" creationId="{4B7062F9-6FA3-4982-A1C5-CDBF5D7E6621}"/>
          </ac:spMkLst>
        </pc:spChg>
        <pc:spChg chg="del mod">
          <ac:chgData name="Feetham, Fiona (Curriculum Support - Secondary)" userId="a2456b1b-a103-4fdc-b8a0-dcd50b93ffb1" providerId="ADAL" clId="{F02326C5-D009-411E-A9AF-C325DE3328C2}" dt="2022-04-19T03:45:26.685" v="824" actId="478"/>
          <ac:spMkLst>
            <pc:docMk/>
            <pc:sldMk cId="1447815874" sldId="271"/>
            <ac:spMk id="11" creationId="{024D43AF-EB24-44C5-A182-431B19BB629D}"/>
          </ac:spMkLst>
        </pc:spChg>
        <pc:spChg chg="del mod">
          <ac:chgData name="Feetham, Fiona (Curriculum Support - Secondary)" userId="a2456b1b-a103-4fdc-b8a0-dcd50b93ffb1" providerId="ADAL" clId="{F02326C5-D009-411E-A9AF-C325DE3328C2}" dt="2022-04-19T03:20:49.412" v="806" actId="21"/>
          <ac:spMkLst>
            <pc:docMk/>
            <pc:sldMk cId="1447815874" sldId="271"/>
            <ac:spMk id="12" creationId="{BFB8B8ED-23E8-4AB4-AE00-553A0814ED50}"/>
          </ac:spMkLst>
        </pc:spChg>
        <pc:spChg chg="del mod">
          <ac:chgData name="Feetham, Fiona (Curriculum Support - Secondary)" userId="a2456b1b-a103-4fdc-b8a0-dcd50b93ffb1" providerId="ADAL" clId="{F02326C5-D009-411E-A9AF-C325DE3328C2}" dt="2022-04-19T03:45:41.937" v="829" actId="478"/>
          <ac:spMkLst>
            <pc:docMk/>
            <pc:sldMk cId="1447815874" sldId="271"/>
            <ac:spMk id="13" creationId="{B48F027E-76D4-41CF-8D28-0F950F5D4191}"/>
          </ac:spMkLst>
        </pc:spChg>
        <pc:spChg chg="del">
          <ac:chgData name="Feetham, Fiona (Curriculum Support - Secondary)" userId="a2456b1b-a103-4fdc-b8a0-dcd50b93ffb1" providerId="ADAL" clId="{F02326C5-D009-411E-A9AF-C325DE3328C2}" dt="2022-04-19T03:45:37.592" v="827" actId="478"/>
          <ac:spMkLst>
            <pc:docMk/>
            <pc:sldMk cId="1447815874" sldId="271"/>
            <ac:spMk id="14" creationId="{F4337412-9323-4177-B8D2-DFC322C2B9D7}"/>
          </ac:spMkLst>
        </pc:spChg>
        <pc:spChg chg="del">
          <ac:chgData name="Feetham, Fiona (Curriculum Support - Secondary)" userId="a2456b1b-a103-4fdc-b8a0-dcd50b93ffb1" providerId="ADAL" clId="{F02326C5-D009-411E-A9AF-C325DE3328C2}" dt="2022-04-19T03:45:24.807" v="823" actId="478"/>
          <ac:spMkLst>
            <pc:docMk/>
            <pc:sldMk cId="1447815874" sldId="271"/>
            <ac:spMk id="15" creationId="{84F792E1-A10F-410D-B840-B118D106BD58}"/>
          </ac:spMkLst>
        </pc:spChg>
        <pc:spChg chg="add del mod">
          <ac:chgData name="Feetham, Fiona (Curriculum Support - Secondary)" userId="a2456b1b-a103-4fdc-b8a0-dcd50b93ffb1" providerId="ADAL" clId="{F02326C5-D009-411E-A9AF-C325DE3328C2}" dt="2022-04-19T03:45:28.990" v="825" actId="478"/>
          <ac:spMkLst>
            <pc:docMk/>
            <pc:sldMk cId="1447815874" sldId="271"/>
            <ac:spMk id="16" creationId="{15174095-6086-4E13-AAF8-0747A6522822}"/>
          </ac:spMkLst>
        </pc:spChg>
        <pc:picChg chg="del mod">
          <ac:chgData name="Feetham, Fiona (Curriculum Support - Secondary)" userId="a2456b1b-a103-4fdc-b8a0-dcd50b93ffb1" providerId="ADAL" clId="{F02326C5-D009-411E-A9AF-C325DE3328C2}" dt="2022-04-19T05:44:52.293" v="3741" actId="478"/>
          <ac:picMkLst>
            <pc:docMk/>
            <pc:sldMk cId="1447815874" sldId="271"/>
            <ac:picMk id="2" creationId="{F294B6A5-DBF6-40DE-A3B4-3A7B3FA30E8B}"/>
          </ac:picMkLst>
        </pc:picChg>
        <pc:picChg chg="mod">
          <ac:chgData name="Feetham, Fiona (Curriculum Support - Secondary)" userId="a2456b1b-a103-4fdc-b8a0-dcd50b93ffb1" providerId="ADAL" clId="{F02326C5-D009-411E-A9AF-C325DE3328C2}" dt="2022-04-19T05:59:05.920" v="3866" actId="1076"/>
          <ac:picMkLst>
            <pc:docMk/>
            <pc:sldMk cId="1447815874" sldId="271"/>
            <ac:picMk id="6" creationId="{D57D94C9-3D70-4166-A956-A7ADBC0E34F9}"/>
          </ac:picMkLst>
        </pc:picChg>
        <pc:picChg chg="del mod">
          <ac:chgData name="Feetham, Fiona (Curriculum Support - Secondary)" userId="a2456b1b-a103-4fdc-b8a0-dcd50b93ffb1" providerId="ADAL" clId="{F02326C5-D009-411E-A9AF-C325DE3328C2}" dt="2022-04-19T03:45:59.279" v="833" actId="478"/>
          <ac:picMkLst>
            <pc:docMk/>
            <pc:sldMk cId="1447815874" sldId="271"/>
            <ac:picMk id="9" creationId="{7B8EE423-48BD-4ECC-90CC-284142A490C4}"/>
          </ac:picMkLst>
        </pc:picChg>
        <pc:cxnChg chg="del">
          <ac:chgData name="Feetham, Fiona (Curriculum Support - Secondary)" userId="a2456b1b-a103-4fdc-b8a0-dcd50b93ffb1" providerId="ADAL" clId="{F02326C5-D009-411E-A9AF-C325DE3328C2}" dt="2022-04-19T03:45:22.479" v="822" actId="478"/>
          <ac:cxnSpMkLst>
            <pc:docMk/>
            <pc:sldMk cId="1447815874" sldId="271"/>
            <ac:cxnSpMk id="8" creationId="{0441A861-345F-4EC8-ADFD-8E7BBCB79EE2}"/>
          </ac:cxnSpMkLst>
        </pc:cxnChg>
      </pc:sldChg>
      <pc:sldChg chg="delSp modSp mod ord delAnim modAnim modNotesTx">
        <pc:chgData name="Feetham, Fiona (Curriculum Support - Secondary)" userId="a2456b1b-a103-4fdc-b8a0-dcd50b93ffb1" providerId="ADAL" clId="{F02326C5-D009-411E-A9AF-C325DE3328C2}" dt="2022-04-19T06:02:59.810" v="3871" actId="20577"/>
        <pc:sldMkLst>
          <pc:docMk/>
          <pc:sldMk cId="1488212957" sldId="297"/>
        </pc:sldMkLst>
        <pc:spChg chg="mod">
          <ac:chgData name="Feetham, Fiona (Curriculum Support - Secondary)" userId="a2456b1b-a103-4fdc-b8a0-dcd50b93ffb1" providerId="ADAL" clId="{F02326C5-D009-411E-A9AF-C325DE3328C2}" dt="2022-04-19T04:02:50.895" v="1297" actId="20577"/>
          <ac:spMkLst>
            <pc:docMk/>
            <pc:sldMk cId="1488212957" sldId="297"/>
            <ac:spMk id="2" creationId="{DD0E2E7A-8E6B-4200-9975-4158F88AEFEA}"/>
          </ac:spMkLst>
        </pc:spChg>
        <pc:spChg chg="mod">
          <ac:chgData name="Feetham, Fiona (Curriculum Support - Secondary)" userId="a2456b1b-a103-4fdc-b8a0-dcd50b93ffb1" providerId="ADAL" clId="{F02326C5-D009-411E-A9AF-C325DE3328C2}" dt="2022-04-19T06:02:59.810" v="3871" actId="20577"/>
          <ac:spMkLst>
            <pc:docMk/>
            <pc:sldMk cId="1488212957" sldId="297"/>
            <ac:spMk id="3" creationId="{26B55D12-1452-4EBF-9652-882D79F1C397}"/>
          </ac:spMkLst>
        </pc:spChg>
        <pc:picChg chg="del mod">
          <ac:chgData name="Feetham, Fiona (Curriculum Support - Secondary)" userId="a2456b1b-a103-4fdc-b8a0-dcd50b93ffb1" providerId="ADAL" clId="{F02326C5-D009-411E-A9AF-C325DE3328C2}" dt="2022-04-19T04:58:22.570" v="3448" actId="478"/>
          <ac:picMkLst>
            <pc:docMk/>
            <pc:sldMk cId="1488212957" sldId="297"/>
            <ac:picMk id="5" creationId="{C7DF9DE0-62E8-49C6-BF0A-7517A3040E03}"/>
          </ac:picMkLst>
        </pc:picChg>
        <pc:picChg chg="mod">
          <ac:chgData name="Feetham, Fiona (Curriculum Support - Secondary)" userId="a2456b1b-a103-4fdc-b8a0-dcd50b93ffb1" providerId="ADAL" clId="{F02326C5-D009-411E-A9AF-C325DE3328C2}" dt="2022-04-19T04:59:20.526" v="3449" actId="1076"/>
          <ac:picMkLst>
            <pc:docMk/>
            <pc:sldMk cId="1488212957" sldId="297"/>
            <ac:picMk id="6" creationId="{07F60109-C1C6-458A-9A04-E0BC29DE89A4}"/>
          </ac:picMkLst>
        </pc:picChg>
        <pc:picChg chg="del">
          <ac:chgData name="Feetham, Fiona (Curriculum Support - Secondary)" userId="a2456b1b-a103-4fdc-b8a0-dcd50b93ffb1" providerId="ADAL" clId="{F02326C5-D009-411E-A9AF-C325DE3328C2}" dt="2022-04-14T03:12:49.913" v="45" actId="478"/>
          <ac:picMkLst>
            <pc:docMk/>
            <pc:sldMk cId="1488212957" sldId="297"/>
            <ac:picMk id="7" creationId="{D56BFF41-7A6A-4E1C-99F7-9F1F0FB43500}"/>
          </ac:picMkLst>
        </pc:picChg>
      </pc:sldChg>
      <pc:sldChg chg="delSp modSp mod delAnim modAnim modNotesTx">
        <pc:chgData name="Feetham, Fiona (Curriculum Support - Secondary)" userId="a2456b1b-a103-4fdc-b8a0-dcd50b93ffb1" providerId="ADAL" clId="{F02326C5-D009-411E-A9AF-C325DE3328C2}" dt="2022-04-19T05:42:06.487" v="3739" actId="20577"/>
        <pc:sldMkLst>
          <pc:docMk/>
          <pc:sldMk cId="2519498003" sldId="301"/>
        </pc:sldMkLst>
        <pc:graphicFrameChg chg="modGraphic">
          <ac:chgData name="Feetham, Fiona (Curriculum Support - Secondary)" userId="a2456b1b-a103-4fdc-b8a0-dcd50b93ffb1" providerId="ADAL" clId="{F02326C5-D009-411E-A9AF-C325DE3328C2}" dt="2022-04-19T05:42:06.487" v="3739" actId="20577"/>
          <ac:graphicFrameMkLst>
            <pc:docMk/>
            <pc:sldMk cId="2519498003" sldId="301"/>
            <ac:graphicFrameMk id="10" creationId="{19C85DBE-EFED-4369-B201-95B7BCB33379}"/>
          </ac:graphicFrameMkLst>
        </pc:graphicFrameChg>
        <pc:picChg chg="del">
          <ac:chgData name="Feetham, Fiona (Curriculum Support - Secondary)" userId="a2456b1b-a103-4fdc-b8a0-dcd50b93ffb1" providerId="ADAL" clId="{F02326C5-D009-411E-A9AF-C325DE3328C2}" dt="2022-04-19T05:30:50.689" v="3454" actId="478"/>
          <ac:picMkLst>
            <pc:docMk/>
            <pc:sldMk cId="2519498003" sldId="301"/>
            <ac:picMk id="3" creationId="{CFBDB688-42B7-4142-85EC-081223AE4E06}"/>
          </ac:picMkLst>
        </pc:picChg>
        <pc:picChg chg="del">
          <ac:chgData name="Feetham, Fiona (Curriculum Support - Secondary)" userId="a2456b1b-a103-4fdc-b8a0-dcd50b93ffb1" providerId="ADAL" clId="{F02326C5-D009-411E-A9AF-C325DE3328C2}" dt="2022-04-19T05:30:49.148" v="3453" actId="478"/>
          <ac:picMkLst>
            <pc:docMk/>
            <pc:sldMk cId="2519498003" sldId="301"/>
            <ac:picMk id="4" creationId="{6B51BFAC-29A6-415F-8FA6-8F938A04E6AB}"/>
          </ac:picMkLst>
        </pc:picChg>
        <pc:picChg chg="del">
          <ac:chgData name="Feetham, Fiona (Curriculum Support - Secondary)" userId="a2456b1b-a103-4fdc-b8a0-dcd50b93ffb1" providerId="ADAL" clId="{F02326C5-D009-411E-A9AF-C325DE3328C2}" dt="2022-04-19T05:38:23.387" v="3658" actId="478"/>
          <ac:picMkLst>
            <pc:docMk/>
            <pc:sldMk cId="2519498003" sldId="301"/>
            <ac:picMk id="7" creationId="{D570026F-9DA3-4857-AE29-DA0D48B17AE5}"/>
          </ac:picMkLst>
        </pc:picChg>
        <pc:picChg chg="mod">
          <ac:chgData name="Feetham, Fiona (Curriculum Support - Secondary)" userId="a2456b1b-a103-4fdc-b8a0-dcd50b93ffb1" providerId="ADAL" clId="{F02326C5-D009-411E-A9AF-C325DE3328C2}" dt="2022-04-19T05:40:35.484" v="3725" actId="1076"/>
          <ac:picMkLst>
            <pc:docMk/>
            <pc:sldMk cId="2519498003" sldId="301"/>
            <ac:picMk id="8" creationId="{053489C6-10DE-44F5-9E5F-E15B31BC2EE2}"/>
          </ac:picMkLst>
        </pc:picChg>
      </pc:sldChg>
      <pc:sldChg chg="modSp mod">
        <pc:chgData name="Feetham, Fiona (Curriculum Support - Secondary)" userId="a2456b1b-a103-4fdc-b8a0-dcd50b93ffb1" providerId="ADAL" clId="{F02326C5-D009-411E-A9AF-C325DE3328C2}" dt="2022-04-19T04:28:36.961" v="2276" actId="20577"/>
        <pc:sldMkLst>
          <pc:docMk/>
          <pc:sldMk cId="2084251064" sldId="307"/>
        </pc:sldMkLst>
        <pc:spChg chg="mod">
          <ac:chgData name="Feetham, Fiona (Curriculum Support - Secondary)" userId="a2456b1b-a103-4fdc-b8a0-dcd50b93ffb1" providerId="ADAL" clId="{F02326C5-D009-411E-A9AF-C325DE3328C2}" dt="2022-04-19T04:28:36.961" v="2276" actId="20577"/>
          <ac:spMkLst>
            <pc:docMk/>
            <pc:sldMk cId="2084251064" sldId="307"/>
            <ac:spMk id="11" creationId="{8D1E11FC-3190-41CF-99D1-C220C03FAFCA}"/>
          </ac:spMkLst>
        </pc:spChg>
      </pc:sldChg>
      <pc:sldChg chg="modSp mod">
        <pc:chgData name="Feetham, Fiona (Curriculum Support - Secondary)" userId="a2456b1b-a103-4fdc-b8a0-dcd50b93ffb1" providerId="ADAL" clId="{F02326C5-D009-411E-A9AF-C325DE3328C2}" dt="2022-04-19T04:28:17.508" v="2271" actId="255"/>
        <pc:sldMkLst>
          <pc:docMk/>
          <pc:sldMk cId="2315224713" sldId="310"/>
        </pc:sldMkLst>
        <pc:spChg chg="mod">
          <ac:chgData name="Feetham, Fiona (Curriculum Support - Secondary)" userId="a2456b1b-a103-4fdc-b8a0-dcd50b93ffb1" providerId="ADAL" clId="{F02326C5-D009-411E-A9AF-C325DE3328C2}" dt="2022-04-19T04:28:17.508" v="2271" actId="255"/>
          <ac:spMkLst>
            <pc:docMk/>
            <pc:sldMk cId="2315224713" sldId="310"/>
            <ac:spMk id="13" creationId="{1618CEA7-0E73-45E3-8656-A9081DB01976}"/>
          </ac:spMkLst>
        </pc:spChg>
      </pc:sldChg>
      <pc:sldChg chg="modSp mod">
        <pc:chgData name="Feetham, Fiona (Curriculum Support - Secondary)" userId="a2456b1b-a103-4fdc-b8a0-dcd50b93ffb1" providerId="ADAL" clId="{F02326C5-D009-411E-A9AF-C325DE3328C2}" dt="2022-04-19T04:28:52.495" v="2277" actId="255"/>
        <pc:sldMkLst>
          <pc:docMk/>
          <pc:sldMk cId="2689543594" sldId="313"/>
        </pc:sldMkLst>
        <pc:spChg chg="mod">
          <ac:chgData name="Feetham, Fiona (Curriculum Support - Secondary)" userId="a2456b1b-a103-4fdc-b8a0-dcd50b93ffb1" providerId="ADAL" clId="{F02326C5-D009-411E-A9AF-C325DE3328C2}" dt="2022-04-19T04:28:52.495" v="2277" actId="255"/>
          <ac:spMkLst>
            <pc:docMk/>
            <pc:sldMk cId="2689543594" sldId="313"/>
            <ac:spMk id="11" creationId="{D502305A-F6C0-4BC2-8F1C-982A8EC7EE06}"/>
          </ac:spMkLst>
        </pc:spChg>
      </pc:sldChg>
      <pc:sldChg chg="del">
        <pc:chgData name="Feetham, Fiona (Curriculum Support - Secondary)" userId="a2456b1b-a103-4fdc-b8a0-dcd50b93ffb1" providerId="ADAL" clId="{F02326C5-D009-411E-A9AF-C325DE3328C2}" dt="2022-04-19T03:51:10.639" v="1038" actId="47"/>
        <pc:sldMkLst>
          <pc:docMk/>
          <pc:sldMk cId="642371464" sldId="314"/>
        </pc:sldMkLst>
      </pc:sldChg>
      <pc:sldChg chg="addSp delSp modSp new del mod">
        <pc:chgData name="Feetham, Fiona (Curriculum Support - Secondary)" userId="a2456b1b-a103-4fdc-b8a0-dcd50b93ffb1" providerId="ADAL" clId="{F02326C5-D009-411E-A9AF-C325DE3328C2}" dt="2022-04-19T03:51:06.964" v="1037" actId="47"/>
        <pc:sldMkLst>
          <pc:docMk/>
          <pc:sldMk cId="1420469498" sldId="316"/>
        </pc:sldMkLst>
        <pc:spChg chg="del">
          <ac:chgData name="Feetham, Fiona (Curriculum Support - Secondary)" userId="a2456b1b-a103-4fdc-b8a0-dcd50b93ffb1" providerId="ADAL" clId="{F02326C5-D009-411E-A9AF-C325DE3328C2}" dt="2022-04-19T03:20:53.382" v="807"/>
          <ac:spMkLst>
            <pc:docMk/>
            <pc:sldMk cId="1420469498" sldId="316"/>
            <ac:spMk id="3" creationId="{BEA758D2-85EE-4227-B83C-ECDF20F95BBF}"/>
          </ac:spMkLst>
        </pc:spChg>
        <pc:spChg chg="add del mod">
          <ac:chgData name="Feetham, Fiona (Curriculum Support - Secondary)" userId="a2456b1b-a103-4fdc-b8a0-dcd50b93ffb1" providerId="ADAL" clId="{F02326C5-D009-411E-A9AF-C325DE3328C2}" dt="2022-04-19T03:43:24.850" v="812" actId="478"/>
          <ac:spMkLst>
            <pc:docMk/>
            <pc:sldMk cId="1420469498" sldId="316"/>
            <ac:spMk id="4" creationId="{B7714437-80EB-490A-9A2A-08529453A903}"/>
          </ac:spMkLst>
        </pc:spChg>
        <pc:spChg chg="add mod">
          <ac:chgData name="Feetham, Fiona (Curriculum Support - Secondary)" userId="a2456b1b-a103-4fdc-b8a0-dcd50b93ffb1" providerId="ADAL" clId="{F02326C5-D009-411E-A9AF-C325DE3328C2}" dt="2022-04-19T03:43:03.515" v="810"/>
          <ac:spMkLst>
            <pc:docMk/>
            <pc:sldMk cId="1420469498" sldId="316"/>
            <ac:spMk id="5" creationId="{2ADFA51E-6C79-43E1-BE88-D8BB87FAFE5B}"/>
          </ac:spMkLst>
        </pc:spChg>
        <pc:spChg chg="add mod">
          <ac:chgData name="Feetham, Fiona (Curriculum Support - Secondary)" userId="a2456b1b-a103-4fdc-b8a0-dcd50b93ffb1" providerId="ADAL" clId="{F02326C5-D009-411E-A9AF-C325DE3328C2}" dt="2022-04-19T03:43:19.369" v="811"/>
          <ac:spMkLst>
            <pc:docMk/>
            <pc:sldMk cId="1420469498" sldId="316"/>
            <ac:spMk id="6" creationId="{20A382EB-AE6B-4AC5-95E0-4DE9F0E19078}"/>
          </ac:spMkLst>
        </pc:spChg>
        <pc:spChg chg="add del mod">
          <ac:chgData name="Feetham, Fiona (Curriculum Support - Secondary)" userId="a2456b1b-a103-4fdc-b8a0-dcd50b93ffb1" providerId="ADAL" clId="{F02326C5-D009-411E-A9AF-C325DE3328C2}" dt="2022-04-19T03:43:27.695" v="813" actId="478"/>
          <ac:spMkLst>
            <pc:docMk/>
            <pc:sldMk cId="1420469498" sldId="316"/>
            <ac:spMk id="8" creationId="{650BAEEF-5A76-48C0-952A-D76361A0B848}"/>
          </ac:spMkLst>
        </pc:spChg>
        <pc:spChg chg="add mod">
          <ac:chgData name="Feetham, Fiona (Curriculum Support - Secondary)" userId="a2456b1b-a103-4fdc-b8a0-dcd50b93ffb1" providerId="ADAL" clId="{F02326C5-D009-411E-A9AF-C325DE3328C2}" dt="2022-04-19T03:44:16.378" v="816"/>
          <ac:spMkLst>
            <pc:docMk/>
            <pc:sldMk cId="1420469498" sldId="316"/>
            <ac:spMk id="10" creationId="{8306A8B8-1ECF-44B9-AA73-4A8039B8F808}"/>
          </ac:spMkLst>
        </pc:spChg>
        <pc:spChg chg="add mod">
          <ac:chgData name="Feetham, Fiona (Curriculum Support - Secondary)" userId="a2456b1b-a103-4fdc-b8a0-dcd50b93ffb1" providerId="ADAL" clId="{F02326C5-D009-411E-A9AF-C325DE3328C2}" dt="2022-04-19T03:51:03.402" v="1036" actId="20577"/>
          <ac:spMkLst>
            <pc:docMk/>
            <pc:sldMk cId="1420469498" sldId="316"/>
            <ac:spMk id="11" creationId="{4348DCAA-EAA2-4E95-AB57-37727BAE04E3}"/>
          </ac:spMkLst>
        </pc:spChg>
        <pc:spChg chg="add mod">
          <ac:chgData name="Feetham, Fiona (Curriculum Support - Secondary)" userId="a2456b1b-a103-4fdc-b8a0-dcd50b93ffb1" providerId="ADAL" clId="{F02326C5-D009-411E-A9AF-C325DE3328C2}" dt="2022-04-19T03:44:52.457" v="819" actId="1076"/>
          <ac:spMkLst>
            <pc:docMk/>
            <pc:sldMk cId="1420469498" sldId="316"/>
            <ac:spMk id="12" creationId="{F925C486-72ED-475E-ADF8-843BB761ABB1}"/>
          </ac:spMkLst>
        </pc:spChg>
        <pc:spChg chg="add mod">
          <ac:chgData name="Feetham, Fiona (Curriculum Support - Secondary)" userId="a2456b1b-a103-4fdc-b8a0-dcd50b93ffb1" providerId="ADAL" clId="{F02326C5-D009-411E-A9AF-C325DE3328C2}" dt="2022-04-19T03:45:15.594" v="821" actId="1076"/>
          <ac:spMkLst>
            <pc:docMk/>
            <pc:sldMk cId="1420469498" sldId="316"/>
            <ac:spMk id="13" creationId="{A09D97C2-8327-451A-A67B-3BC66F7049C5}"/>
          </ac:spMkLst>
        </pc:spChg>
        <pc:cxnChg chg="add del mod">
          <ac:chgData name="Feetham, Fiona (Curriculum Support - Secondary)" userId="a2456b1b-a103-4fdc-b8a0-dcd50b93ffb1" providerId="ADAL" clId="{F02326C5-D009-411E-A9AF-C325DE3328C2}" dt="2022-04-19T03:51:01.891" v="1035" actId="478"/>
          <ac:cxnSpMkLst>
            <pc:docMk/>
            <pc:sldMk cId="1420469498" sldId="316"/>
            <ac:cxnSpMk id="9" creationId="{8232AB5B-4487-4D67-B997-0C3BF37C6DD0}"/>
          </ac:cxnSpMkLst>
        </pc:cxnChg>
      </pc:sldChg>
      <pc:sldChg chg="addSp delSp modSp new del mod">
        <pc:chgData name="Feetham, Fiona (Curriculum Support - Secondary)" userId="a2456b1b-a103-4fdc-b8a0-dcd50b93ffb1" providerId="ADAL" clId="{F02326C5-D009-411E-A9AF-C325DE3328C2}" dt="2022-04-19T04:04:07.483" v="1321" actId="47"/>
        <pc:sldMkLst>
          <pc:docMk/>
          <pc:sldMk cId="2589715805" sldId="316"/>
        </pc:sldMkLst>
        <pc:spChg chg="mod">
          <ac:chgData name="Feetham, Fiona (Curriculum Support - Secondary)" userId="a2456b1b-a103-4fdc-b8a0-dcd50b93ffb1" providerId="ADAL" clId="{F02326C5-D009-411E-A9AF-C325DE3328C2}" dt="2022-04-19T04:03:21.877" v="1315" actId="20577"/>
          <ac:spMkLst>
            <pc:docMk/>
            <pc:sldMk cId="2589715805" sldId="316"/>
            <ac:spMk id="2" creationId="{3E8A2065-1D9C-4E10-93CD-EF5B6C354CB9}"/>
          </ac:spMkLst>
        </pc:spChg>
        <pc:spChg chg="del">
          <ac:chgData name="Feetham, Fiona (Curriculum Support - Secondary)" userId="a2456b1b-a103-4fdc-b8a0-dcd50b93ffb1" providerId="ADAL" clId="{F02326C5-D009-411E-A9AF-C325DE3328C2}" dt="2022-04-19T04:03:34.545" v="1316"/>
          <ac:spMkLst>
            <pc:docMk/>
            <pc:sldMk cId="2589715805" sldId="316"/>
            <ac:spMk id="3" creationId="{AD2552B4-9EF4-4F8F-AEB8-463CF90426D6}"/>
          </ac:spMkLst>
        </pc:spChg>
        <pc:spChg chg="add mod">
          <ac:chgData name="Feetham, Fiona (Curriculum Support - Secondary)" userId="a2456b1b-a103-4fdc-b8a0-dcd50b93ffb1" providerId="ADAL" clId="{F02326C5-D009-411E-A9AF-C325DE3328C2}" dt="2022-04-19T04:03:34.545" v="1316"/>
          <ac:spMkLst>
            <pc:docMk/>
            <pc:sldMk cId="2589715805" sldId="316"/>
            <ac:spMk id="4" creationId="{2095230C-22F9-4C53-8375-D89C34893328}"/>
          </ac:spMkLst>
        </pc:spChg>
        <pc:spChg chg="add mod">
          <ac:chgData name="Feetham, Fiona (Curriculum Support - Secondary)" userId="a2456b1b-a103-4fdc-b8a0-dcd50b93ffb1" providerId="ADAL" clId="{F02326C5-D009-411E-A9AF-C325DE3328C2}" dt="2022-04-19T04:03:46.644" v="1317"/>
          <ac:spMkLst>
            <pc:docMk/>
            <pc:sldMk cId="2589715805" sldId="316"/>
            <ac:spMk id="5" creationId="{16EFDC95-011F-41FE-A471-74E3A7500D61}"/>
          </ac:spMkLst>
        </pc:spChg>
      </pc:sldChg>
      <pc:sldChg chg="new del">
        <pc:chgData name="Feetham, Fiona (Curriculum Support - Secondary)" userId="a2456b1b-a103-4fdc-b8a0-dcd50b93ffb1" providerId="ADAL" clId="{F02326C5-D009-411E-A9AF-C325DE3328C2}" dt="2022-04-19T04:04:02.733" v="1320" actId="47"/>
        <pc:sldMkLst>
          <pc:docMk/>
          <pc:sldMk cId="3838344391" sldId="317"/>
        </pc:sldMkLst>
      </pc:sldChg>
      <pc:sldChg chg="modSp new mod modAnim modNotesTx">
        <pc:chgData name="Feetham, Fiona (Curriculum Support - Secondary)" userId="a2456b1b-a103-4fdc-b8a0-dcd50b93ffb1" providerId="ADAL" clId="{F02326C5-D009-411E-A9AF-C325DE3328C2}" dt="2022-04-19T05:01:30.666" v="3452"/>
        <pc:sldMkLst>
          <pc:docMk/>
          <pc:sldMk cId="1323523359" sldId="318"/>
        </pc:sldMkLst>
        <pc:spChg chg="mod">
          <ac:chgData name="Feetham, Fiona (Curriculum Support - Secondary)" userId="a2456b1b-a103-4fdc-b8a0-dcd50b93ffb1" providerId="ADAL" clId="{F02326C5-D009-411E-A9AF-C325DE3328C2}" dt="2022-04-19T04:04:16.459" v="1338" actId="20577"/>
          <ac:spMkLst>
            <pc:docMk/>
            <pc:sldMk cId="1323523359" sldId="318"/>
            <ac:spMk id="2" creationId="{51EAE8F3-4151-402E-8909-075D86E5A722}"/>
          </ac:spMkLst>
        </pc:spChg>
        <pc:spChg chg="mod">
          <ac:chgData name="Feetham, Fiona (Curriculum Support - Secondary)" userId="a2456b1b-a103-4fdc-b8a0-dcd50b93ffb1" providerId="ADAL" clId="{F02326C5-D009-411E-A9AF-C325DE3328C2}" dt="2022-04-19T04:12:14.584" v="1642" actId="20577"/>
          <ac:spMkLst>
            <pc:docMk/>
            <pc:sldMk cId="1323523359" sldId="318"/>
            <ac:spMk id="3" creationId="{2FD510DA-EF35-4A37-B95B-6DF9E05DC0E0}"/>
          </ac:spMkLst>
        </pc:spChg>
        <pc:spChg chg="mod">
          <ac:chgData name="Feetham, Fiona (Curriculum Support - Secondary)" userId="a2456b1b-a103-4fdc-b8a0-dcd50b93ffb1" providerId="ADAL" clId="{F02326C5-D009-411E-A9AF-C325DE3328C2}" dt="2022-04-19T04:06:37.464" v="1461" actId="20577"/>
          <ac:spMkLst>
            <pc:docMk/>
            <pc:sldMk cId="1323523359" sldId="318"/>
            <ac:spMk id="4" creationId="{7AB4985E-632D-4998-A3D0-7E59AD11785D}"/>
          </ac:spMkLst>
        </pc:spChg>
        <pc:picChg chg="mod">
          <ac:chgData name="Feetham, Fiona (Curriculum Support - Secondary)" userId="a2456b1b-a103-4fdc-b8a0-dcd50b93ffb1" providerId="ADAL" clId="{F02326C5-D009-411E-A9AF-C325DE3328C2}" dt="2022-04-19T05:01:28.248" v="3451" actId="1076"/>
          <ac:picMkLst>
            <pc:docMk/>
            <pc:sldMk cId="1323523359" sldId="318"/>
            <ac:picMk id="5" creationId="{E0AD1C53-86B9-41FF-8224-2DF9CA1CAD2C}"/>
          </ac:picMkLst>
        </pc:picChg>
      </pc:sldChg>
    </pc:docChg>
  </pc:docChgLst>
  <pc:docChgLst>
    <pc:chgData name="Maxwell-Smith, Jo (Education Centre)" userId="9960eadb-1f26-4ea5-af02-9d7968daaff8" providerId="ADAL" clId="{58E3C76B-11EB-4F07-918D-7DB34E78BF45}"/>
    <pc:docChg chg="undo custSel modSld">
      <pc:chgData name="Maxwell-Smith, Jo (Education Centre)" userId="9960eadb-1f26-4ea5-af02-9d7968daaff8" providerId="ADAL" clId="{58E3C76B-11EB-4F07-918D-7DB34E78BF45}" dt="2022-04-27T02:24:56.791" v="105"/>
      <pc:docMkLst>
        <pc:docMk/>
      </pc:docMkLst>
      <pc:sldChg chg="modSp mod">
        <pc:chgData name="Maxwell-Smith, Jo (Education Centre)" userId="9960eadb-1f26-4ea5-af02-9d7968daaff8" providerId="ADAL" clId="{58E3C76B-11EB-4F07-918D-7DB34E78BF45}" dt="2022-04-27T02:24:12.136" v="103"/>
        <pc:sldMkLst>
          <pc:docMk/>
          <pc:sldMk cId="3641841233" sldId="268"/>
        </pc:sldMkLst>
        <pc:spChg chg="mod">
          <ac:chgData name="Maxwell-Smith, Jo (Education Centre)" userId="9960eadb-1f26-4ea5-af02-9d7968daaff8" providerId="ADAL" clId="{58E3C76B-11EB-4F07-918D-7DB34E78BF45}" dt="2022-04-27T02:24:12.136" v="103"/>
          <ac:spMkLst>
            <pc:docMk/>
            <pc:sldMk cId="3641841233" sldId="268"/>
            <ac:spMk id="3" creationId="{4CD1DB66-0417-403D-8A90-5058DCCE5EB7}"/>
          </ac:spMkLst>
        </pc:spChg>
        <pc:picChg chg="mod">
          <ac:chgData name="Maxwell-Smith, Jo (Education Centre)" userId="9960eadb-1f26-4ea5-af02-9d7968daaff8" providerId="ADAL" clId="{58E3C76B-11EB-4F07-918D-7DB34E78BF45}" dt="2022-04-21T00:50:01.016" v="27" actId="1076"/>
          <ac:picMkLst>
            <pc:docMk/>
            <pc:sldMk cId="3641841233" sldId="268"/>
            <ac:picMk id="5" creationId="{72A039C8-0224-4EB8-AE1C-E37BD051967D}"/>
          </ac:picMkLst>
        </pc:picChg>
      </pc:sldChg>
      <pc:sldChg chg="modSp mod">
        <pc:chgData name="Maxwell-Smith, Jo (Education Centre)" userId="9960eadb-1f26-4ea5-af02-9d7968daaff8" providerId="ADAL" clId="{58E3C76B-11EB-4F07-918D-7DB34E78BF45}" dt="2022-04-21T00:50:17.775" v="29" actId="1076"/>
        <pc:sldMkLst>
          <pc:docMk/>
          <pc:sldMk cId="1379353518" sldId="269"/>
        </pc:sldMkLst>
        <pc:picChg chg="mod">
          <ac:chgData name="Maxwell-Smith, Jo (Education Centre)" userId="9960eadb-1f26-4ea5-af02-9d7968daaff8" providerId="ADAL" clId="{58E3C76B-11EB-4F07-918D-7DB34E78BF45}" dt="2022-04-21T00:50:17.775" v="29" actId="1076"/>
          <ac:picMkLst>
            <pc:docMk/>
            <pc:sldMk cId="1379353518" sldId="269"/>
            <ac:picMk id="4" creationId="{3813A335-6E3C-4B44-B664-B43097E2FCAD}"/>
          </ac:picMkLst>
        </pc:picChg>
      </pc:sldChg>
      <pc:sldChg chg="modSp mod">
        <pc:chgData name="Maxwell-Smith, Jo (Education Centre)" userId="9960eadb-1f26-4ea5-af02-9d7968daaff8" providerId="ADAL" clId="{58E3C76B-11EB-4F07-918D-7DB34E78BF45}" dt="2022-04-21T00:58:51.789" v="84" actId="14100"/>
        <pc:sldMkLst>
          <pc:docMk/>
          <pc:sldMk cId="3445766138" sldId="270"/>
        </pc:sldMkLst>
        <pc:picChg chg="mod">
          <ac:chgData name="Maxwell-Smith, Jo (Education Centre)" userId="9960eadb-1f26-4ea5-af02-9d7968daaff8" providerId="ADAL" clId="{58E3C76B-11EB-4F07-918D-7DB34E78BF45}" dt="2022-04-21T00:58:51.789" v="84" actId="14100"/>
          <ac:picMkLst>
            <pc:docMk/>
            <pc:sldMk cId="3445766138" sldId="270"/>
            <ac:picMk id="8" creationId="{7E68C40E-C76B-4CB5-BDE5-4F0B0EDF7335}"/>
          </ac:picMkLst>
        </pc:picChg>
      </pc:sldChg>
      <pc:sldChg chg="modSp mod">
        <pc:chgData name="Maxwell-Smith, Jo (Education Centre)" userId="9960eadb-1f26-4ea5-af02-9d7968daaff8" providerId="ADAL" clId="{58E3C76B-11EB-4F07-918D-7DB34E78BF45}" dt="2022-04-21T00:59:12.029" v="86" actId="1076"/>
        <pc:sldMkLst>
          <pc:docMk/>
          <pc:sldMk cId="1447815874" sldId="271"/>
        </pc:sldMkLst>
        <pc:spChg chg="mod">
          <ac:chgData name="Maxwell-Smith, Jo (Education Centre)" userId="9960eadb-1f26-4ea5-af02-9d7968daaff8" providerId="ADAL" clId="{58E3C76B-11EB-4F07-918D-7DB34E78BF45}" dt="2022-04-20T00:19:00.614" v="23" actId="14100"/>
          <ac:spMkLst>
            <pc:docMk/>
            <pc:sldMk cId="1447815874" sldId="271"/>
            <ac:spMk id="3" creationId="{E165780F-5AAE-4CA9-BA8C-FD5C0EF1CF1E}"/>
          </ac:spMkLst>
        </pc:spChg>
        <pc:picChg chg="mod">
          <ac:chgData name="Maxwell-Smith, Jo (Education Centre)" userId="9960eadb-1f26-4ea5-af02-9d7968daaff8" providerId="ADAL" clId="{58E3C76B-11EB-4F07-918D-7DB34E78BF45}" dt="2022-04-21T00:59:12.029" v="86" actId="1076"/>
          <ac:picMkLst>
            <pc:docMk/>
            <pc:sldMk cId="1447815874" sldId="271"/>
            <ac:picMk id="6" creationId="{D57D94C9-3D70-4166-A956-A7ADBC0E34F9}"/>
          </ac:picMkLst>
        </pc:picChg>
      </pc:sldChg>
      <pc:sldChg chg="modSp mod">
        <pc:chgData name="Maxwell-Smith, Jo (Education Centre)" userId="9960eadb-1f26-4ea5-af02-9d7968daaff8" providerId="ADAL" clId="{58E3C76B-11EB-4F07-918D-7DB34E78BF45}" dt="2022-04-21T01:00:46.057" v="93" actId="1076"/>
        <pc:sldMkLst>
          <pc:docMk/>
          <pc:sldMk cId="2267462658" sldId="283"/>
        </pc:sldMkLst>
        <pc:picChg chg="mod">
          <ac:chgData name="Maxwell-Smith, Jo (Education Centre)" userId="9960eadb-1f26-4ea5-af02-9d7968daaff8" providerId="ADAL" clId="{58E3C76B-11EB-4F07-918D-7DB34E78BF45}" dt="2022-04-21T01:00:46.057" v="93" actId="1076"/>
          <ac:picMkLst>
            <pc:docMk/>
            <pc:sldMk cId="2267462658" sldId="283"/>
            <ac:picMk id="2" creationId="{8D09EBA6-2FD1-415E-8433-CB79A155FCF3}"/>
          </ac:picMkLst>
        </pc:picChg>
      </pc:sldChg>
      <pc:sldChg chg="modSp mod">
        <pc:chgData name="Maxwell-Smith, Jo (Education Centre)" userId="9960eadb-1f26-4ea5-af02-9d7968daaff8" providerId="ADAL" clId="{58E3C76B-11EB-4F07-918D-7DB34E78BF45}" dt="2022-04-22T03:12:24.442" v="100" actId="1076"/>
        <pc:sldMkLst>
          <pc:docMk/>
          <pc:sldMk cId="4260628335" sldId="286"/>
        </pc:sldMkLst>
        <pc:picChg chg="mod">
          <ac:chgData name="Maxwell-Smith, Jo (Education Centre)" userId="9960eadb-1f26-4ea5-af02-9d7968daaff8" providerId="ADAL" clId="{58E3C76B-11EB-4F07-918D-7DB34E78BF45}" dt="2022-04-22T03:12:24.442" v="100" actId="1076"/>
          <ac:picMkLst>
            <pc:docMk/>
            <pc:sldMk cId="4260628335" sldId="286"/>
            <ac:picMk id="4" creationId="{F6814869-3130-4620-95EA-52F8A8529E05}"/>
          </ac:picMkLst>
        </pc:picChg>
      </pc:sldChg>
      <pc:sldChg chg="modSp mod">
        <pc:chgData name="Maxwell-Smith, Jo (Education Centre)" userId="9960eadb-1f26-4ea5-af02-9d7968daaff8" providerId="ADAL" clId="{58E3C76B-11EB-4F07-918D-7DB34E78BF45}" dt="2022-04-21T00:51:00.167" v="32" actId="1076"/>
        <pc:sldMkLst>
          <pc:docMk/>
          <pc:sldMk cId="4099865084" sldId="288"/>
        </pc:sldMkLst>
        <pc:picChg chg="mod">
          <ac:chgData name="Maxwell-Smith, Jo (Education Centre)" userId="9960eadb-1f26-4ea5-af02-9d7968daaff8" providerId="ADAL" clId="{58E3C76B-11EB-4F07-918D-7DB34E78BF45}" dt="2022-04-21T00:51:00.167" v="32" actId="1076"/>
          <ac:picMkLst>
            <pc:docMk/>
            <pc:sldMk cId="4099865084" sldId="288"/>
            <ac:picMk id="4" creationId="{6BBB2474-E6DE-467D-B073-979B5B1C8C24}"/>
          </ac:picMkLst>
        </pc:picChg>
      </pc:sldChg>
      <pc:sldChg chg="modSp mod">
        <pc:chgData name="Maxwell-Smith, Jo (Education Centre)" userId="9960eadb-1f26-4ea5-af02-9d7968daaff8" providerId="ADAL" clId="{58E3C76B-11EB-4F07-918D-7DB34E78BF45}" dt="2022-04-21T01:00:26.797" v="91" actId="1076"/>
        <pc:sldMkLst>
          <pc:docMk/>
          <pc:sldMk cId="3663624598" sldId="296"/>
        </pc:sldMkLst>
        <pc:picChg chg="mod">
          <ac:chgData name="Maxwell-Smith, Jo (Education Centre)" userId="9960eadb-1f26-4ea5-af02-9d7968daaff8" providerId="ADAL" clId="{58E3C76B-11EB-4F07-918D-7DB34E78BF45}" dt="2022-04-21T01:00:26.797" v="91" actId="1076"/>
          <ac:picMkLst>
            <pc:docMk/>
            <pc:sldMk cId="3663624598" sldId="296"/>
            <ac:picMk id="4" creationId="{33F608BF-0E04-4598-8E1E-2C38BA326139}"/>
          </ac:picMkLst>
        </pc:picChg>
      </pc:sldChg>
      <pc:sldChg chg="modSp mod">
        <pc:chgData name="Maxwell-Smith, Jo (Education Centre)" userId="9960eadb-1f26-4ea5-af02-9d7968daaff8" providerId="ADAL" clId="{58E3C76B-11EB-4F07-918D-7DB34E78BF45}" dt="2022-04-27T02:24:56.791" v="105"/>
        <pc:sldMkLst>
          <pc:docMk/>
          <pc:sldMk cId="1488212957" sldId="297"/>
        </pc:sldMkLst>
        <pc:spChg chg="mod">
          <ac:chgData name="Maxwell-Smith, Jo (Education Centre)" userId="9960eadb-1f26-4ea5-af02-9d7968daaff8" providerId="ADAL" clId="{58E3C76B-11EB-4F07-918D-7DB34E78BF45}" dt="2022-04-27T02:24:56.791" v="105"/>
          <ac:spMkLst>
            <pc:docMk/>
            <pc:sldMk cId="1488212957" sldId="297"/>
            <ac:spMk id="3" creationId="{26B55D12-1452-4EBF-9652-882D79F1C397}"/>
          </ac:spMkLst>
        </pc:spChg>
        <pc:picChg chg="mod">
          <ac:chgData name="Maxwell-Smith, Jo (Education Centre)" userId="9960eadb-1f26-4ea5-af02-9d7968daaff8" providerId="ADAL" clId="{58E3C76B-11EB-4F07-918D-7DB34E78BF45}" dt="2022-04-21T00:59:50.629" v="88" actId="1076"/>
          <ac:picMkLst>
            <pc:docMk/>
            <pc:sldMk cId="1488212957" sldId="297"/>
            <ac:picMk id="6" creationId="{07F60109-C1C6-458A-9A04-E0BC29DE89A4}"/>
          </ac:picMkLst>
        </pc:picChg>
      </pc:sldChg>
      <pc:sldChg chg="modSp mod">
        <pc:chgData name="Maxwell-Smith, Jo (Education Centre)" userId="9960eadb-1f26-4ea5-af02-9d7968daaff8" providerId="ADAL" clId="{58E3C76B-11EB-4F07-918D-7DB34E78BF45}" dt="2022-04-21T00:55:16.241" v="62" actId="1076"/>
        <pc:sldMkLst>
          <pc:docMk/>
          <pc:sldMk cId="2318800168" sldId="299"/>
        </pc:sldMkLst>
        <pc:spChg chg="mod">
          <ac:chgData name="Maxwell-Smith, Jo (Education Centre)" userId="9960eadb-1f26-4ea5-af02-9d7968daaff8" providerId="ADAL" clId="{58E3C76B-11EB-4F07-918D-7DB34E78BF45}" dt="2022-04-20T00:16:53.115" v="6" actId="14100"/>
          <ac:spMkLst>
            <pc:docMk/>
            <pc:sldMk cId="2318800168" sldId="299"/>
            <ac:spMk id="8" creationId="{2EBAA87F-D53C-4343-9E6E-45F1B6CB5230}"/>
          </ac:spMkLst>
        </pc:spChg>
        <pc:picChg chg="mod">
          <ac:chgData name="Maxwell-Smith, Jo (Education Centre)" userId="9960eadb-1f26-4ea5-af02-9d7968daaff8" providerId="ADAL" clId="{58E3C76B-11EB-4F07-918D-7DB34E78BF45}" dt="2022-04-21T00:55:16.241" v="62" actId="1076"/>
          <ac:picMkLst>
            <pc:docMk/>
            <pc:sldMk cId="2318800168" sldId="299"/>
            <ac:picMk id="5" creationId="{F9158C02-C2AE-47F2-988B-F9EF04057DEE}"/>
          </ac:picMkLst>
        </pc:picChg>
      </pc:sldChg>
      <pc:sldChg chg="modSp mod">
        <pc:chgData name="Maxwell-Smith, Jo (Education Centre)" userId="9960eadb-1f26-4ea5-af02-9d7968daaff8" providerId="ADAL" clId="{58E3C76B-11EB-4F07-918D-7DB34E78BF45}" dt="2022-04-21T00:56:16.584" v="70" actId="1076"/>
        <pc:sldMkLst>
          <pc:docMk/>
          <pc:sldMk cId="2403185664" sldId="300"/>
        </pc:sldMkLst>
        <pc:spChg chg="mod">
          <ac:chgData name="Maxwell-Smith, Jo (Education Centre)" userId="9960eadb-1f26-4ea5-af02-9d7968daaff8" providerId="ADAL" clId="{58E3C76B-11EB-4F07-918D-7DB34E78BF45}" dt="2022-04-20T00:18:00.588" v="21" actId="14100"/>
          <ac:spMkLst>
            <pc:docMk/>
            <pc:sldMk cId="2403185664" sldId="300"/>
            <ac:spMk id="5" creationId="{B152C7D5-D37D-4D80-A693-3D07883B2B2D}"/>
          </ac:spMkLst>
        </pc:spChg>
        <pc:picChg chg="mod">
          <ac:chgData name="Maxwell-Smith, Jo (Education Centre)" userId="9960eadb-1f26-4ea5-af02-9d7968daaff8" providerId="ADAL" clId="{58E3C76B-11EB-4F07-918D-7DB34E78BF45}" dt="2022-04-21T00:56:16.584" v="70" actId="1076"/>
          <ac:picMkLst>
            <pc:docMk/>
            <pc:sldMk cId="2403185664" sldId="300"/>
            <ac:picMk id="3" creationId="{EAC1D5CC-BC7D-46B2-AB6A-8AA2ED20FE22}"/>
          </ac:picMkLst>
        </pc:picChg>
      </pc:sldChg>
      <pc:sldChg chg="modSp mod">
        <pc:chgData name="Maxwell-Smith, Jo (Education Centre)" userId="9960eadb-1f26-4ea5-af02-9d7968daaff8" providerId="ADAL" clId="{58E3C76B-11EB-4F07-918D-7DB34E78BF45}" dt="2022-04-22T03:12:32.611" v="101" actId="1076"/>
        <pc:sldMkLst>
          <pc:docMk/>
          <pc:sldMk cId="2519498003" sldId="301"/>
        </pc:sldMkLst>
        <pc:picChg chg="mod">
          <ac:chgData name="Maxwell-Smith, Jo (Education Centre)" userId="9960eadb-1f26-4ea5-af02-9d7968daaff8" providerId="ADAL" clId="{58E3C76B-11EB-4F07-918D-7DB34E78BF45}" dt="2022-04-22T03:12:32.611" v="101" actId="1076"/>
          <ac:picMkLst>
            <pc:docMk/>
            <pc:sldMk cId="2519498003" sldId="301"/>
            <ac:picMk id="8" creationId="{053489C6-10DE-44F5-9E5F-E15B31BC2EE2}"/>
          </ac:picMkLst>
        </pc:picChg>
      </pc:sldChg>
      <pc:sldChg chg="modSp mod">
        <pc:chgData name="Maxwell-Smith, Jo (Education Centre)" userId="9960eadb-1f26-4ea5-af02-9d7968daaff8" providerId="ADAL" clId="{58E3C76B-11EB-4F07-918D-7DB34E78BF45}" dt="2022-04-21T00:50:40.646" v="30" actId="1076"/>
        <pc:sldMkLst>
          <pc:docMk/>
          <pc:sldMk cId="2705583579" sldId="302"/>
        </pc:sldMkLst>
        <pc:picChg chg="mod">
          <ac:chgData name="Maxwell-Smith, Jo (Education Centre)" userId="9960eadb-1f26-4ea5-af02-9d7968daaff8" providerId="ADAL" clId="{58E3C76B-11EB-4F07-918D-7DB34E78BF45}" dt="2022-04-21T00:50:40.646" v="30" actId="1076"/>
          <ac:picMkLst>
            <pc:docMk/>
            <pc:sldMk cId="2705583579" sldId="302"/>
            <ac:picMk id="4" creationId="{0DCCD204-D25E-41AE-98EE-E9AAC8F52C42}"/>
          </ac:picMkLst>
        </pc:picChg>
      </pc:sldChg>
      <pc:sldChg chg="modSp mod">
        <pc:chgData name="Maxwell-Smith, Jo (Education Centre)" userId="9960eadb-1f26-4ea5-af02-9d7968daaff8" providerId="ADAL" clId="{58E3C76B-11EB-4F07-918D-7DB34E78BF45}" dt="2022-04-21T00:51:55.814" v="34" actId="1076"/>
        <pc:sldMkLst>
          <pc:docMk/>
          <pc:sldMk cId="3115857929" sldId="304"/>
        </pc:sldMkLst>
        <pc:picChg chg="mod">
          <ac:chgData name="Maxwell-Smith, Jo (Education Centre)" userId="9960eadb-1f26-4ea5-af02-9d7968daaff8" providerId="ADAL" clId="{58E3C76B-11EB-4F07-918D-7DB34E78BF45}" dt="2022-04-21T00:51:55.814" v="34" actId="1076"/>
          <ac:picMkLst>
            <pc:docMk/>
            <pc:sldMk cId="3115857929" sldId="304"/>
            <ac:picMk id="3" creationId="{8A2B4F8A-E737-4802-BFF1-7FF014150A3D}"/>
          </ac:picMkLst>
        </pc:picChg>
      </pc:sldChg>
      <pc:sldChg chg="modSp mod">
        <pc:chgData name="Maxwell-Smith, Jo (Education Centre)" userId="9960eadb-1f26-4ea5-af02-9d7968daaff8" providerId="ADAL" clId="{58E3C76B-11EB-4F07-918D-7DB34E78BF45}" dt="2022-04-21T00:55:34.385" v="64" actId="1076"/>
        <pc:sldMkLst>
          <pc:docMk/>
          <pc:sldMk cId="664717923" sldId="305"/>
        </pc:sldMkLst>
        <pc:spChg chg="mod">
          <ac:chgData name="Maxwell-Smith, Jo (Education Centre)" userId="9960eadb-1f26-4ea5-af02-9d7968daaff8" providerId="ADAL" clId="{58E3C76B-11EB-4F07-918D-7DB34E78BF45}" dt="2022-04-20T00:17:04.022" v="19" actId="1035"/>
          <ac:spMkLst>
            <pc:docMk/>
            <pc:sldMk cId="664717923" sldId="305"/>
            <ac:spMk id="6" creationId="{5C8E4C4A-DB3B-44D1-B06B-56F3689E1A6B}"/>
          </ac:spMkLst>
        </pc:spChg>
        <pc:picChg chg="mod">
          <ac:chgData name="Maxwell-Smith, Jo (Education Centre)" userId="9960eadb-1f26-4ea5-af02-9d7968daaff8" providerId="ADAL" clId="{58E3C76B-11EB-4F07-918D-7DB34E78BF45}" dt="2022-04-21T00:55:34.385" v="64" actId="1076"/>
          <ac:picMkLst>
            <pc:docMk/>
            <pc:sldMk cId="664717923" sldId="305"/>
            <ac:picMk id="2" creationId="{F9B53B77-B3B5-4CD7-845F-283D08E310DE}"/>
          </ac:picMkLst>
        </pc:picChg>
      </pc:sldChg>
      <pc:sldChg chg="modSp mod">
        <pc:chgData name="Maxwell-Smith, Jo (Education Centre)" userId="9960eadb-1f26-4ea5-af02-9d7968daaff8" providerId="ADAL" clId="{58E3C76B-11EB-4F07-918D-7DB34E78BF45}" dt="2022-04-21T00:56:42.634" v="72" actId="1076"/>
        <pc:sldMkLst>
          <pc:docMk/>
          <pc:sldMk cId="3665894998" sldId="306"/>
        </pc:sldMkLst>
        <pc:spChg chg="mod">
          <ac:chgData name="Maxwell-Smith, Jo (Education Centre)" userId="9960eadb-1f26-4ea5-af02-9d7968daaff8" providerId="ADAL" clId="{58E3C76B-11EB-4F07-918D-7DB34E78BF45}" dt="2022-04-20T00:18:18.203" v="22" actId="14100"/>
          <ac:spMkLst>
            <pc:docMk/>
            <pc:sldMk cId="3665894998" sldId="306"/>
            <ac:spMk id="3" creationId="{304688FC-E52D-482D-81BA-B61EFD9C178C}"/>
          </ac:spMkLst>
        </pc:spChg>
        <pc:picChg chg="mod">
          <ac:chgData name="Maxwell-Smith, Jo (Education Centre)" userId="9960eadb-1f26-4ea5-af02-9d7968daaff8" providerId="ADAL" clId="{58E3C76B-11EB-4F07-918D-7DB34E78BF45}" dt="2022-04-21T00:56:42.634" v="72" actId="1076"/>
          <ac:picMkLst>
            <pc:docMk/>
            <pc:sldMk cId="3665894998" sldId="306"/>
            <ac:picMk id="2" creationId="{409EDC9D-298B-47D2-9B81-65F49D054907}"/>
          </ac:picMkLst>
        </pc:picChg>
      </pc:sldChg>
      <pc:sldChg chg="modSp mod">
        <pc:chgData name="Maxwell-Smith, Jo (Education Centre)" userId="9960eadb-1f26-4ea5-af02-9d7968daaff8" providerId="ADAL" clId="{58E3C76B-11EB-4F07-918D-7DB34E78BF45}" dt="2022-04-21T00:57:11.138" v="76" actId="1076"/>
        <pc:sldMkLst>
          <pc:docMk/>
          <pc:sldMk cId="2084251064" sldId="307"/>
        </pc:sldMkLst>
        <pc:picChg chg="mod">
          <ac:chgData name="Maxwell-Smith, Jo (Education Centre)" userId="9960eadb-1f26-4ea5-af02-9d7968daaff8" providerId="ADAL" clId="{58E3C76B-11EB-4F07-918D-7DB34E78BF45}" dt="2022-04-21T00:57:11.138" v="76" actId="1076"/>
          <ac:picMkLst>
            <pc:docMk/>
            <pc:sldMk cId="2084251064" sldId="307"/>
            <ac:picMk id="3" creationId="{01469ABF-0E7E-49ED-AA13-4F312A44D4CB}"/>
          </ac:picMkLst>
        </pc:picChg>
      </pc:sldChg>
      <pc:sldChg chg="modSp mod">
        <pc:chgData name="Maxwell-Smith, Jo (Education Centre)" userId="9960eadb-1f26-4ea5-af02-9d7968daaff8" providerId="ADAL" clId="{58E3C76B-11EB-4F07-918D-7DB34E78BF45}" dt="2022-04-27T02:24:38.638" v="104"/>
        <pc:sldMkLst>
          <pc:docMk/>
          <pc:sldMk cId="3029428364" sldId="308"/>
        </pc:sldMkLst>
        <pc:spChg chg="mod">
          <ac:chgData name="Maxwell-Smith, Jo (Education Centre)" userId="9960eadb-1f26-4ea5-af02-9d7968daaff8" providerId="ADAL" clId="{58E3C76B-11EB-4F07-918D-7DB34E78BF45}" dt="2022-04-27T02:24:38.638" v="104"/>
          <ac:spMkLst>
            <pc:docMk/>
            <pc:sldMk cId="3029428364" sldId="308"/>
            <ac:spMk id="2" creationId="{FDDC88CB-67C5-4CCF-BD2F-4BAC434FA603}"/>
          </ac:spMkLst>
        </pc:spChg>
        <pc:picChg chg="mod">
          <ac:chgData name="Maxwell-Smith, Jo (Education Centre)" userId="9960eadb-1f26-4ea5-af02-9d7968daaff8" providerId="ADAL" clId="{58E3C76B-11EB-4F07-918D-7DB34E78BF45}" dt="2022-04-22T03:12:57.337" v="102" actId="1076"/>
          <ac:picMkLst>
            <pc:docMk/>
            <pc:sldMk cId="3029428364" sldId="308"/>
            <ac:picMk id="3" creationId="{5F48D3BD-185E-4FA8-AF36-5A4863B9DFDC}"/>
          </ac:picMkLst>
        </pc:picChg>
      </pc:sldChg>
      <pc:sldChg chg="modSp mod">
        <pc:chgData name="Maxwell-Smith, Jo (Education Centre)" userId="9960eadb-1f26-4ea5-af02-9d7968daaff8" providerId="ADAL" clId="{58E3C76B-11EB-4F07-918D-7DB34E78BF45}" dt="2022-04-21T00:55:49.082" v="66" actId="1076"/>
        <pc:sldMkLst>
          <pc:docMk/>
          <pc:sldMk cId="889300885" sldId="309"/>
        </pc:sldMkLst>
        <pc:spChg chg="mod">
          <ac:chgData name="Maxwell-Smith, Jo (Education Centre)" userId="9960eadb-1f26-4ea5-af02-9d7968daaff8" providerId="ADAL" clId="{58E3C76B-11EB-4F07-918D-7DB34E78BF45}" dt="2022-04-20T00:17:29.309" v="20" actId="14100"/>
          <ac:spMkLst>
            <pc:docMk/>
            <pc:sldMk cId="889300885" sldId="309"/>
            <ac:spMk id="5" creationId="{7E2B0EC9-58B2-4137-970D-BCE14E0E2AC4}"/>
          </ac:spMkLst>
        </pc:spChg>
        <pc:picChg chg="mod">
          <ac:chgData name="Maxwell-Smith, Jo (Education Centre)" userId="9960eadb-1f26-4ea5-af02-9d7968daaff8" providerId="ADAL" clId="{58E3C76B-11EB-4F07-918D-7DB34E78BF45}" dt="2022-04-21T00:55:49.082" v="66" actId="1076"/>
          <ac:picMkLst>
            <pc:docMk/>
            <pc:sldMk cId="889300885" sldId="309"/>
            <ac:picMk id="2" creationId="{39D48D03-48BA-4396-92BB-F3D9221BB0FA}"/>
          </ac:picMkLst>
        </pc:picChg>
      </pc:sldChg>
      <pc:sldChg chg="modSp mod">
        <pc:chgData name="Maxwell-Smith, Jo (Education Centre)" userId="9960eadb-1f26-4ea5-af02-9d7968daaff8" providerId="ADAL" clId="{58E3C76B-11EB-4F07-918D-7DB34E78BF45}" dt="2022-04-21T00:56:57.843" v="74" actId="1076"/>
        <pc:sldMkLst>
          <pc:docMk/>
          <pc:sldMk cId="2315224713" sldId="310"/>
        </pc:sldMkLst>
        <pc:picChg chg="mod">
          <ac:chgData name="Maxwell-Smith, Jo (Education Centre)" userId="9960eadb-1f26-4ea5-af02-9d7968daaff8" providerId="ADAL" clId="{58E3C76B-11EB-4F07-918D-7DB34E78BF45}" dt="2022-04-21T00:56:57.843" v="74" actId="1076"/>
          <ac:picMkLst>
            <pc:docMk/>
            <pc:sldMk cId="2315224713" sldId="310"/>
            <ac:picMk id="3" creationId="{A05950C3-A9C6-42C2-A003-0A22303B6674}"/>
          </ac:picMkLst>
        </pc:picChg>
      </pc:sldChg>
      <pc:sldChg chg="modSp mod">
        <pc:chgData name="Maxwell-Smith, Jo (Education Centre)" userId="9960eadb-1f26-4ea5-af02-9d7968daaff8" providerId="ADAL" clId="{58E3C76B-11EB-4F07-918D-7DB34E78BF45}" dt="2022-04-21T00:57:39.130" v="78" actId="1076"/>
        <pc:sldMkLst>
          <pc:docMk/>
          <pc:sldMk cId="2689543594" sldId="313"/>
        </pc:sldMkLst>
        <pc:picChg chg="mod">
          <ac:chgData name="Maxwell-Smith, Jo (Education Centre)" userId="9960eadb-1f26-4ea5-af02-9d7968daaff8" providerId="ADAL" clId="{58E3C76B-11EB-4F07-918D-7DB34E78BF45}" dt="2022-04-21T00:57:39.130" v="78" actId="1076"/>
          <ac:picMkLst>
            <pc:docMk/>
            <pc:sldMk cId="2689543594" sldId="313"/>
            <ac:picMk id="3" creationId="{D760861A-A746-40EC-B9C2-2B886FD8B079}"/>
          </ac:picMkLst>
        </pc:picChg>
      </pc:sldChg>
      <pc:sldChg chg="modSp mod">
        <pc:chgData name="Maxwell-Smith, Jo (Education Centre)" userId="9960eadb-1f26-4ea5-af02-9d7968daaff8" providerId="ADAL" clId="{58E3C76B-11EB-4F07-918D-7DB34E78BF45}" dt="2022-04-21T00:56:02.119" v="68" actId="1076"/>
        <pc:sldMkLst>
          <pc:docMk/>
          <pc:sldMk cId="1135920426" sldId="315"/>
        </pc:sldMkLst>
        <pc:picChg chg="mod">
          <ac:chgData name="Maxwell-Smith, Jo (Education Centre)" userId="9960eadb-1f26-4ea5-af02-9d7968daaff8" providerId="ADAL" clId="{58E3C76B-11EB-4F07-918D-7DB34E78BF45}" dt="2022-04-21T00:56:02.119" v="68" actId="1076"/>
          <ac:picMkLst>
            <pc:docMk/>
            <pc:sldMk cId="1135920426" sldId="315"/>
            <ac:picMk id="2" creationId="{1CFA3E3A-4DEF-4E3A-99C3-3D696BC97575}"/>
          </ac:picMkLst>
        </pc:picChg>
      </pc:sldChg>
      <pc:sldChg chg="modSp mod">
        <pc:chgData name="Maxwell-Smith, Jo (Education Centre)" userId="9960eadb-1f26-4ea5-af02-9d7968daaff8" providerId="ADAL" clId="{58E3C76B-11EB-4F07-918D-7DB34E78BF45}" dt="2022-04-21T01:00:06.126" v="90" actId="1076"/>
        <pc:sldMkLst>
          <pc:docMk/>
          <pc:sldMk cId="1323523359" sldId="318"/>
        </pc:sldMkLst>
        <pc:picChg chg="mod">
          <ac:chgData name="Maxwell-Smith, Jo (Education Centre)" userId="9960eadb-1f26-4ea5-af02-9d7968daaff8" providerId="ADAL" clId="{58E3C76B-11EB-4F07-918D-7DB34E78BF45}" dt="2022-04-21T01:00:06.126" v="90" actId="1076"/>
          <ac:picMkLst>
            <pc:docMk/>
            <pc:sldMk cId="1323523359" sldId="318"/>
            <ac:picMk id="5" creationId="{E0AD1C53-86B9-41FF-8224-2DF9CA1CAD2C}"/>
          </ac:picMkLst>
        </pc:picChg>
      </pc:sldChg>
    </pc:docChg>
  </pc:docChgLst>
  <pc:docChgLst>
    <pc:chgData name="Feetham, Fiona (Curriculum Support - Secondary)" userId="S::fiona.feetham574@schools.sa.edu.au::a2456b1b-a103-4fdc-b8a0-dcd50b93ffb1" providerId="AD" clId="Web-{EAB23848-2C54-4191-B607-A7E08A5EF9E0}"/>
    <pc:docChg chg="sldOrd">
      <pc:chgData name="Feetham, Fiona (Curriculum Support - Secondary)" userId="S::fiona.feetham574@schools.sa.edu.au::a2456b1b-a103-4fdc-b8a0-dcd50b93ffb1" providerId="AD" clId="Web-{EAB23848-2C54-4191-B607-A7E08A5EF9E0}" dt="2022-04-14T02:57:39.820" v="1"/>
      <pc:docMkLst>
        <pc:docMk/>
      </pc:docMkLst>
      <pc:sldChg chg="ord">
        <pc:chgData name="Feetham, Fiona (Curriculum Support - Secondary)" userId="S::fiona.feetham574@schools.sa.edu.au::a2456b1b-a103-4fdc-b8a0-dcd50b93ffb1" providerId="AD" clId="Web-{EAB23848-2C54-4191-B607-A7E08A5EF9E0}" dt="2022-04-14T02:57:36.976" v="0"/>
        <pc:sldMkLst>
          <pc:docMk/>
          <pc:sldMk cId="2084251064" sldId="307"/>
        </pc:sldMkLst>
      </pc:sldChg>
      <pc:sldChg chg="ord">
        <pc:chgData name="Feetham, Fiona (Curriculum Support - Secondary)" userId="S::fiona.feetham574@schools.sa.edu.au::a2456b1b-a103-4fdc-b8a0-dcd50b93ffb1" providerId="AD" clId="Web-{EAB23848-2C54-4191-B607-A7E08A5EF9E0}" dt="2022-04-14T02:57:39.820" v="1"/>
        <pc:sldMkLst>
          <pc:docMk/>
          <pc:sldMk cId="2689543594" sldId="313"/>
        </pc:sldMkLst>
      </pc:sldChg>
    </pc:docChg>
  </pc:docChgLst>
  <pc:docChgLst>
    <pc:chgData name="Morgan, Jackie (Curriculum Support - Secondary)" userId="4b996ee1-0d97-4fc2-985f-f6389a2e1467" providerId="ADAL" clId="{68DD7966-674C-4847-B4BB-BCB449480FAF}"/>
    <pc:docChg chg="undo custSel modSld">
      <pc:chgData name="Morgan, Jackie (Curriculum Support - Secondary)" userId="4b996ee1-0d97-4fc2-985f-f6389a2e1467" providerId="ADAL" clId="{68DD7966-674C-4847-B4BB-BCB449480FAF}" dt="2022-04-17T04:48:49.072" v="9" actId="255"/>
      <pc:docMkLst>
        <pc:docMk/>
      </pc:docMkLst>
      <pc:sldChg chg="modSp mod">
        <pc:chgData name="Morgan, Jackie (Curriculum Support - Secondary)" userId="4b996ee1-0d97-4fc2-985f-f6389a2e1467" providerId="ADAL" clId="{68DD7966-674C-4847-B4BB-BCB449480FAF}" dt="2022-04-17T04:48:49.072" v="9" actId="255"/>
        <pc:sldMkLst>
          <pc:docMk/>
          <pc:sldMk cId="1488212957" sldId="297"/>
        </pc:sldMkLst>
        <pc:spChg chg="mod">
          <ac:chgData name="Morgan, Jackie (Curriculum Support - Secondary)" userId="4b996ee1-0d97-4fc2-985f-f6389a2e1467" providerId="ADAL" clId="{68DD7966-674C-4847-B4BB-BCB449480FAF}" dt="2022-04-17T04:48:49.072" v="9" actId="255"/>
          <ac:spMkLst>
            <pc:docMk/>
            <pc:sldMk cId="1488212957" sldId="297"/>
            <ac:spMk id="3" creationId="{26B55D12-1452-4EBF-9652-882D79F1C397}"/>
          </ac:spMkLst>
        </pc:spChg>
      </pc:sldChg>
      <pc:sldChg chg="modSp mod">
        <pc:chgData name="Morgan, Jackie (Curriculum Support - Secondary)" userId="4b996ee1-0d97-4fc2-985f-f6389a2e1467" providerId="ADAL" clId="{68DD7966-674C-4847-B4BB-BCB449480FAF}" dt="2022-04-17T04:45:40.765" v="4" actId="27636"/>
        <pc:sldMkLst>
          <pc:docMk/>
          <pc:sldMk cId="3665894998" sldId="306"/>
        </pc:sldMkLst>
        <pc:spChg chg="mod">
          <ac:chgData name="Morgan, Jackie (Curriculum Support - Secondary)" userId="4b996ee1-0d97-4fc2-985f-f6389a2e1467" providerId="ADAL" clId="{68DD7966-674C-4847-B4BB-BCB449480FAF}" dt="2022-04-17T04:45:40.765" v="4" actId="27636"/>
          <ac:spMkLst>
            <pc:docMk/>
            <pc:sldMk cId="3665894998" sldId="306"/>
            <ac:spMk id="3" creationId="{304688FC-E52D-482D-81BA-B61EFD9C178C}"/>
          </ac:spMkLst>
        </pc:spChg>
      </pc:sldChg>
    </pc:docChg>
  </pc:docChgLst>
  <pc:docChgLst>
    <pc:chgData name="Eadsforth, Kate (Curriculum Support - Secondary)" userId="d045bf09-5a30-4360-820d-5c06f23fa1ea" providerId="ADAL" clId="{A84289D3-3798-4EE8-A7E9-CA789F4D2B90}"/>
    <pc:docChg chg="undo custSel addSld delSld modSld sldOrd">
      <pc:chgData name="Eadsforth, Kate (Curriculum Support - Secondary)" userId="d045bf09-5a30-4360-820d-5c06f23fa1ea" providerId="ADAL" clId="{A84289D3-3798-4EE8-A7E9-CA789F4D2B90}" dt="2022-04-14T02:36:26.839" v="483" actId="1592"/>
      <pc:docMkLst>
        <pc:docMk/>
      </pc:docMkLst>
      <pc:sldChg chg="modSp mod">
        <pc:chgData name="Eadsforth, Kate (Curriculum Support - Secondary)" userId="d045bf09-5a30-4360-820d-5c06f23fa1ea" providerId="ADAL" clId="{A84289D3-3798-4EE8-A7E9-CA789F4D2B90}" dt="2022-04-14T00:55:04.775" v="360" actId="1076"/>
        <pc:sldMkLst>
          <pc:docMk/>
          <pc:sldMk cId="3641841233" sldId="268"/>
        </pc:sldMkLst>
        <pc:picChg chg="mod">
          <ac:chgData name="Eadsforth, Kate (Curriculum Support - Secondary)" userId="d045bf09-5a30-4360-820d-5c06f23fa1ea" providerId="ADAL" clId="{A84289D3-3798-4EE8-A7E9-CA789F4D2B90}" dt="2022-04-14T00:55:04.775" v="360" actId="1076"/>
          <ac:picMkLst>
            <pc:docMk/>
            <pc:sldMk cId="3641841233" sldId="268"/>
            <ac:picMk id="5" creationId="{72A039C8-0224-4EB8-AE1C-E37BD051967D}"/>
          </ac:picMkLst>
        </pc:picChg>
      </pc:sldChg>
      <pc:sldChg chg="modSp mod">
        <pc:chgData name="Eadsforth, Kate (Curriculum Support - Secondary)" userId="d045bf09-5a30-4360-820d-5c06f23fa1ea" providerId="ADAL" clId="{A84289D3-3798-4EE8-A7E9-CA789F4D2B90}" dt="2022-04-14T00:26:23.667" v="147" actId="1076"/>
        <pc:sldMkLst>
          <pc:docMk/>
          <pc:sldMk cId="1379353518" sldId="269"/>
        </pc:sldMkLst>
        <pc:picChg chg="mod">
          <ac:chgData name="Eadsforth, Kate (Curriculum Support - Secondary)" userId="d045bf09-5a30-4360-820d-5c06f23fa1ea" providerId="ADAL" clId="{A84289D3-3798-4EE8-A7E9-CA789F4D2B90}" dt="2022-04-14T00:26:23.667" v="147" actId="1076"/>
          <ac:picMkLst>
            <pc:docMk/>
            <pc:sldMk cId="1379353518" sldId="269"/>
            <ac:picMk id="4" creationId="{3813A335-6E3C-4B44-B664-B43097E2FCAD}"/>
          </ac:picMkLst>
        </pc:picChg>
      </pc:sldChg>
      <pc:sldChg chg="modSp mod">
        <pc:chgData name="Eadsforth, Kate (Curriculum Support - Secondary)" userId="d045bf09-5a30-4360-820d-5c06f23fa1ea" providerId="ADAL" clId="{A84289D3-3798-4EE8-A7E9-CA789F4D2B90}" dt="2022-04-14T00:50:16.658" v="349" actId="14100"/>
        <pc:sldMkLst>
          <pc:docMk/>
          <pc:sldMk cId="3445766138" sldId="270"/>
        </pc:sldMkLst>
        <pc:spChg chg="mod">
          <ac:chgData name="Eadsforth, Kate (Curriculum Support - Secondary)" userId="d045bf09-5a30-4360-820d-5c06f23fa1ea" providerId="ADAL" clId="{A84289D3-3798-4EE8-A7E9-CA789F4D2B90}" dt="2022-04-14T00:50:16.658" v="349" actId="14100"/>
          <ac:spMkLst>
            <pc:docMk/>
            <pc:sldMk cId="3445766138" sldId="270"/>
            <ac:spMk id="4" creationId="{702D90B0-12EB-43EB-A61A-E7164891A2A4}"/>
          </ac:spMkLst>
        </pc:spChg>
      </pc:sldChg>
      <pc:sldChg chg="modSp mod">
        <pc:chgData name="Eadsforth, Kate (Curriculum Support - Secondary)" userId="d045bf09-5a30-4360-820d-5c06f23fa1ea" providerId="ADAL" clId="{A84289D3-3798-4EE8-A7E9-CA789F4D2B90}" dt="2022-04-14T00:53:44.839" v="355" actId="1076"/>
        <pc:sldMkLst>
          <pc:docMk/>
          <pc:sldMk cId="1447815874" sldId="271"/>
        </pc:sldMkLst>
        <pc:spChg chg="mod">
          <ac:chgData name="Eadsforth, Kate (Curriculum Support - Secondary)" userId="d045bf09-5a30-4360-820d-5c06f23fa1ea" providerId="ADAL" clId="{A84289D3-3798-4EE8-A7E9-CA789F4D2B90}" dt="2022-04-14T00:53:44.839" v="355" actId="1076"/>
          <ac:spMkLst>
            <pc:docMk/>
            <pc:sldMk cId="1447815874" sldId="271"/>
            <ac:spMk id="3" creationId="{E165780F-5AAE-4CA9-BA8C-FD5C0EF1CF1E}"/>
          </ac:spMkLst>
        </pc:spChg>
      </pc:sldChg>
      <pc:sldChg chg="modSp mod">
        <pc:chgData name="Eadsforth, Kate (Curriculum Support - Secondary)" userId="d045bf09-5a30-4360-820d-5c06f23fa1ea" providerId="ADAL" clId="{A84289D3-3798-4EE8-A7E9-CA789F4D2B90}" dt="2022-04-14T00:54:53.352" v="359" actId="1076"/>
        <pc:sldMkLst>
          <pc:docMk/>
          <pc:sldMk cId="2267462658" sldId="283"/>
        </pc:sldMkLst>
        <pc:picChg chg="mod">
          <ac:chgData name="Eadsforth, Kate (Curriculum Support - Secondary)" userId="d045bf09-5a30-4360-820d-5c06f23fa1ea" providerId="ADAL" clId="{A84289D3-3798-4EE8-A7E9-CA789F4D2B90}" dt="2022-04-14T00:54:53.352" v="359" actId="1076"/>
          <ac:picMkLst>
            <pc:docMk/>
            <pc:sldMk cId="2267462658" sldId="283"/>
            <ac:picMk id="2" creationId="{8D09EBA6-2FD1-415E-8433-CB79A155FCF3}"/>
          </ac:picMkLst>
        </pc:picChg>
      </pc:sldChg>
      <pc:sldChg chg="addSp modSp mod delCm">
        <pc:chgData name="Eadsforth, Kate (Curriculum Support - Secondary)" userId="d045bf09-5a30-4360-820d-5c06f23fa1ea" providerId="ADAL" clId="{A84289D3-3798-4EE8-A7E9-CA789F4D2B90}" dt="2022-04-14T02:33:53.144" v="457" actId="1076"/>
        <pc:sldMkLst>
          <pc:docMk/>
          <pc:sldMk cId="4099865084" sldId="288"/>
        </pc:sldMkLst>
        <pc:spChg chg="mod">
          <ac:chgData name="Eadsforth, Kate (Curriculum Support - Secondary)" userId="d045bf09-5a30-4360-820d-5c06f23fa1ea" providerId="ADAL" clId="{A84289D3-3798-4EE8-A7E9-CA789F4D2B90}" dt="2022-04-14T02:32:55.687" v="449" actId="1076"/>
          <ac:spMkLst>
            <pc:docMk/>
            <pc:sldMk cId="4099865084" sldId="288"/>
            <ac:spMk id="7" creationId="{42C4A462-F58E-4840-9CE3-87B45E318F06}"/>
          </ac:spMkLst>
        </pc:spChg>
        <pc:spChg chg="add mod">
          <ac:chgData name="Eadsforth, Kate (Curriculum Support - Secondary)" userId="d045bf09-5a30-4360-820d-5c06f23fa1ea" providerId="ADAL" clId="{A84289D3-3798-4EE8-A7E9-CA789F4D2B90}" dt="2022-04-14T02:33:18.904" v="453" actId="1076"/>
          <ac:spMkLst>
            <pc:docMk/>
            <pc:sldMk cId="4099865084" sldId="288"/>
            <ac:spMk id="11" creationId="{B18DAFBC-C1B5-4793-96B4-9A12D830F01D}"/>
          </ac:spMkLst>
        </pc:spChg>
        <pc:picChg chg="mod">
          <ac:chgData name="Eadsforth, Kate (Curriculum Support - Secondary)" userId="d045bf09-5a30-4360-820d-5c06f23fa1ea" providerId="ADAL" clId="{A84289D3-3798-4EE8-A7E9-CA789F4D2B90}" dt="2022-04-14T02:33:41.862" v="456" actId="1076"/>
          <ac:picMkLst>
            <pc:docMk/>
            <pc:sldMk cId="4099865084" sldId="288"/>
            <ac:picMk id="6" creationId="{96F174CE-4E52-4717-A2AD-ABB8043D60CF}"/>
          </ac:picMkLst>
        </pc:picChg>
        <pc:picChg chg="add mod">
          <ac:chgData name="Eadsforth, Kate (Curriculum Support - Secondary)" userId="d045bf09-5a30-4360-820d-5c06f23fa1ea" providerId="ADAL" clId="{A84289D3-3798-4EE8-A7E9-CA789F4D2B90}" dt="2022-04-14T02:33:53.144" v="457" actId="1076"/>
          <ac:picMkLst>
            <pc:docMk/>
            <pc:sldMk cId="4099865084" sldId="288"/>
            <ac:picMk id="9" creationId="{6F3C3D33-B214-4F04-9941-D25292E1AC05}"/>
          </ac:picMkLst>
        </pc:picChg>
      </pc:sldChg>
      <pc:sldChg chg="modSp mod">
        <pc:chgData name="Eadsforth, Kate (Curriculum Support - Secondary)" userId="d045bf09-5a30-4360-820d-5c06f23fa1ea" providerId="ADAL" clId="{A84289D3-3798-4EE8-A7E9-CA789F4D2B90}" dt="2022-04-14T00:51:35.145" v="350" actId="1076"/>
        <pc:sldMkLst>
          <pc:docMk/>
          <pc:sldMk cId="1488212957" sldId="297"/>
        </pc:sldMkLst>
        <pc:picChg chg="mod">
          <ac:chgData name="Eadsforth, Kate (Curriculum Support - Secondary)" userId="d045bf09-5a30-4360-820d-5c06f23fa1ea" providerId="ADAL" clId="{A84289D3-3798-4EE8-A7E9-CA789F4D2B90}" dt="2022-04-14T00:51:35.145" v="350" actId="1076"/>
          <ac:picMkLst>
            <pc:docMk/>
            <pc:sldMk cId="1488212957" sldId="297"/>
            <ac:picMk id="7" creationId="{D56BFF41-7A6A-4E1C-99F7-9F1F0FB43500}"/>
          </ac:picMkLst>
        </pc:picChg>
      </pc:sldChg>
      <pc:sldChg chg="modSp mod">
        <pc:chgData name="Eadsforth, Kate (Curriculum Support - Secondary)" userId="d045bf09-5a30-4360-820d-5c06f23fa1ea" providerId="ADAL" clId="{A84289D3-3798-4EE8-A7E9-CA789F4D2B90}" dt="2022-04-14T00:34:42.547" v="155" actId="1076"/>
        <pc:sldMkLst>
          <pc:docMk/>
          <pc:sldMk cId="2403185664" sldId="300"/>
        </pc:sldMkLst>
        <pc:spChg chg="mod">
          <ac:chgData name="Eadsforth, Kate (Curriculum Support - Secondary)" userId="d045bf09-5a30-4360-820d-5c06f23fa1ea" providerId="ADAL" clId="{A84289D3-3798-4EE8-A7E9-CA789F4D2B90}" dt="2022-04-14T00:34:42.547" v="155" actId="1076"/>
          <ac:spMkLst>
            <pc:docMk/>
            <pc:sldMk cId="2403185664" sldId="300"/>
            <ac:spMk id="4" creationId="{BCC92DDC-1DDD-4082-9487-4EBB950605A6}"/>
          </ac:spMkLst>
        </pc:spChg>
      </pc:sldChg>
      <pc:sldChg chg="modSp mod delCm">
        <pc:chgData name="Eadsforth, Kate (Curriculum Support - Secondary)" userId="d045bf09-5a30-4360-820d-5c06f23fa1ea" providerId="ADAL" clId="{A84289D3-3798-4EE8-A7E9-CA789F4D2B90}" dt="2022-04-14T02:28:04.030" v="377" actId="1592"/>
        <pc:sldMkLst>
          <pc:docMk/>
          <pc:sldMk cId="2519498003" sldId="301"/>
        </pc:sldMkLst>
        <pc:graphicFrameChg chg="mod modGraphic">
          <ac:chgData name="Eadsforth, Kate (Curriculum Support - Secondary)" userId="d045bf09-5a30-4360-820d-5c06f23fa1ea" providerId="ADAL" clId="{A84289D3-3798-4EE8-A7E9-CA789F4D2B90}" dt="2022-04-14T02:27:49.736" v="376" actId="14734"/>
          <ac:graphicFrameMkLst>
            <pc:docMk/>
            <pc:sldMk cId="2519498003" sldId="301"/>
            <ac:graphicFrameMk id="10" creationId="{19C85DBE-EFED-4369-B201-95B7BCB33379}"/>
          </ac:graphicFrameMkLst>
        </pc:graphicFrameChg>
      </pc:sldChg>
      <pc:sldChg chg="modSp mod">
        <pc:chgData name="Eadsforth, Kate (Curriculum Support - Secondary)" userId="d045bf09-5a30-4360-820d-5c06f23fa1ea" providerId="ADAL" clId="{A84289D3-3798-4EE8-A7E9-CA789F4D2B90}" dt="2022-04-14T00:27:05.717" v="149" actId="1076"/>
        <pc:sldMkLst>
          <pc:docMk/>
          <pc:sldMk cId="2705583579" sldId="302"/>
        </pc:sldMkLst>
        <pc:spChg chg="mod">
          <ac:chgData name="Eadsforth, Kate (Curriculum Support - Secondary)" userId="d045bf09-5a30-4360-820d-5c06f23fa1ea" providerId="ADAL" clId="{A84289D3-3798-4EE8-A7E9-CA789F4D2B90}" dt="2022-04-14T00:27:05.717" v="149" actId="1076"/>
          <ac:spMkLst>
            <pc:docMk/>
            <pc:sldMk cId="2705583579" sldId="302"/>
            <ac:spMk id="14" creationId="{40EE352B-FB72-492B-8CF9-F62CF1824733}"/>
          </ac:spMkLst>
        </pc:spChg>
      </pc:sldChg>
      <pc:sldChg chg="modSp mod delCm">
        <pc:chgData name="Eadsforth, Kate (Curriculum Support - Secondary)" userId="d045bf09-5a30-4360-820d-5c06f23fa1ea" providerId="ADAL" clId="{A84289D3-3798-4EE8-A7E9-CA789F4D2B90}" dt="2022-04-14T02:32:21.580" v="447" actId="1592"/>
        <pc:sldMkLst>
          <pc:docMk/>
          <pc:sldMk cId="3115857929" sldId="304"/>
        </pc:sldMkLst>
        <pc:spChg chg="mod">
          <ac:chgData name="Eadsforth, Kate (Curriculum Support - Secondary)" userId="d045bf09-5a30-4360-820d-5c06f23fa1ea" providerId="ADAL" clId="{A84289D3-3798-4EE8-A7E9-CA789F4D2B90}" dt="2022-04-14T02:32:12.878" v="446" actId="1076"/>
          <ac:spMkLst>
            <pc:docMk/>
            <pc:sldMk cId="3115857929" sldId="304"/>
            <ac:spMk id="8" creationId="{95A6F653-1586-483E-AB61-01E3728AC46D}"/>
          </ac:spMkLst>
        </pc:spChg>
        <pc:picChg chg="mod">
          <ac:chgData name="Eadsforth, Kate (Curriculum Support - Secondary)" userId="d045bf09-5a30-4360-820d-5c06f23fa1ea" providerId="ADAL" clId="{A84289D3-3798-4EE8-A7E9-CA789F4D2B90}" dt="2022-04-14T02:32:10.070" v="445" actId="1076"/>
          <ac:picMkLst>
            <pc:docMk/>
            <pc:sldMk cId="3115857929" sldId="304"/>
            <ac:picMk id="7" creationId="{09CDC0BC-CE55-4F3B-8623-96D3054CC52D}"/>
          </ac:picMkLst>
        </pc:picChg>
      </pc:sldChg>
      <pc:sldChg chg="modSp mod">
        <pc:chgData name="Eadsforth, Kate (Curriculum Support - Secondary)" userId="d045bf09-5a30-4360-820d-5c06f23fa1ea" providerId="ADAL" clId="{A84289D3-3798-4EE8-A7E9-CA789F4D2B90}" dt="2022-04-14T00:32:09.754" v="151" actId="1076"/>
        <pc:sldMkLst>
          <pc:docMk/>
          <pc:sldMk cId="664717923" sldId="305"/>
        </pc:sldMkLst>
        <pc:picChg chg="mod">
          <ac:chgData name="Eadsforth, Kate (Curriculum Support - Secondary)" userId="d045bf09-5a30-4360-820d-5c06f23fa1ea" providerId="ADAL" clId="{A84289D3-3798-4EE8-A7E9-CA789F4D2B90}" dt="2022-04-14T00:32:09.754" v="151" actId="1076"/>
          <ac:picMkLst>
            <pc:docMk/>
            <pc:sldMk cId="664717923" sldId="305"/>
            <ac:picMk id="2" creationId="{F9B53B77-B3B5-4CD7-845F-283D08E310DE}"/>
          </ac:picMkLst>
        </pc:picChg>
      </pc:sldChg>
      <pc:sldChg chg="addSp delSp modSp mod ord delAnim modAnim">
        <pc:chgData name="Eadsforth, Kate (Curriculum Support - Secondary)" userId="d045bf09-5a30-4360-820d-5c06f23fa1ea" providerId="ADAL" clId="{A84289D3-3798-4EE8-A7E9-CA789F4D2B90}" dt="2022-04-14T02:30:57.954" v="443" actId="20577"/>
        <pc:sldMkLst>
          <pc:docMk/>
          <pc:sldMk cId="2084251064" sldId="307"/>
        </pc:sldMkLst>
        <pc:spChg chg="mod">
          <ac:chgData name="Eadsforth, Kate (Curriculum Support - Secondary)" userId="d045bf09-5a30-4360-820d-5c06f23fa1ea" providerId="ADAL" clId="{A84289D3-3798-4EE8-A7E9-CA789F4D2B90}" dt="2022-04-14T02:30:57.954" v="443" actId="20577"/>
          <ac:spMkLst>
            <pc:docMk/>
            <pc:sldMk cId="2084251064" sldId="307"/>
            <ac:spMk id="2" creationId="{7854605B-AD85-416E-BBD6-9016D1785DD8}"/>
          </ac:spMkLst>
        </pc:spChg>
        <pc:spChg chg="mod">
          <ac:chgData name="Eadsforth, Kate (Curriculum Support - Secondary)" userId="d045bf09-5a30-4360-820d-5c06f23fa1ea" providerId="ADAL" clId="{A84289D3-3798-4EE8-A7E9-CA789F4D2B90}" dt="2022-04-14T00:44:46.671" v="314" actId="1076"/>
          <ac:spMkLst>
            <pc:docMk/>
            <pc:sldMk cId="2084251064" sldId="307"/>
            <ac:spMk id="11" creationId="{8D1E11FC-3190-41CF-99D1-C220C03FAFCA}"/>
          </ac:spMkLst>
        </pc:spChg>
        <pc:spChg chg="del">
          <ac:chgData name="Eadsforth, Kate (Curriculum Support - Secondary)" userId="d045bf09-5a30-4360-820d-5c06f23fa1ea" providerId="ADAL" clId="{A84289D3-3798-4EE8-A7E9-CA789F4D2B90}" dt="2022-04-14T00:44:03.987" v="308" actId="478"/>
          <ac:spMkLst>
            <pc:docMk/>
            <pc:sldMk cId="2084251064" sldId="307"/>
            <ac:spMk id="13" creationId="{2486D0CA-8807-490F-AE5A-FC9850A2D2F3}"/>
          </ac:spMkLst>
        </pc:spChg>
        <pc:spChg chg="del">
          <ac:chgData name="Eadsforth, Kate (Curriculum Support - Secondary)" userId="d045bf09-5a30-4360-820d-5c06f23fa1ea" providerId="ADAL" clId="{A84289D3-3798-4EE8-A7E9-CA789F4D2B90}" dt="2022-04-14T00:44:03.987" v="308" actId="478"/>
          <ac:spMkLst>
            <pc:docMk/>
            <pc:sldMk cId="2084251064" sldId="307"/>
            <ac:spMk id="14" creationId="{A334DC3E-78DA-40C6-89C0-DA82CB930558}"/>
          </ac:spMkLst>
        </pc:spChg>
        <pc:spChg chg="del">
          <ac:chgData name="Eadsforth, Kate (Curriculum Support - Secondary)" userId="d045bf09-5a30-4360-820d-5c06f23fa1ea" providerId="ADAL" clId="{A84289D3-3798-4EE8-A7E9-CA789F4D2B90}" dt="2022-04-14T00:44:03.987" v="308" actId="478"/>
          <ac:spMkLst>
            <pc:docMk/>
            <pc:sldMk cId="2084251064" sldId="307"/>
            <ac:spMk id="15" creationId="{0D558D1B-C515-4DD8-BC1A-0B63348F00C8}"/>
          </ac:spMkLst>
        </pc:spChg>
        <pc:spChg chg="del">
          <ac:chgData name="Eadsforth, Kate (Curriculum Support - Secondary)" userId="d045bf09-5a30-4360-820d-5c06f23fa1ea" providerId="ADAL" clId="{A84289D3-3798-4EE8-A7E9-CA789F4D2B90}" dt="2022-04-14T00:44:03.987" v="308" actId="478"/>
          <ac:spMkLst>
            <pc:docMk/>
            <pc:sldMk cId="2084251064" sldId="307"/>
            <ac:spMk id="16" creationId="{AC163AA3-0577-4EA6-86BA-60DCBAAA39E3}"/>
          </ac:spMkLst>
        </pc:spChg>
        <pc:spChg chg="add del">
          <ac:chgData name="Eadsforth, Kate (Curriculum Support - Secondary)" userId="d045bf09-5a30-4360-820d-5c06f23fa1ea" providerId="ADAL" clId="{A84289D3-3798-4EE8-A7E9-CA789F4D2B90}" dt="2022-04-14T00:42:41.782" v="256" actId="22"/>
          <ac:spMkLst>
            <pc:docMk/>
            <pc:sldMk cId="2084251064" sldId="307"/>
            <ac:spMk id="18" creationId="{E271CBD5-006A-44C3-9062-B484F60BA73D}"/>
          </ac:spMkLst>
        </pc:spChg>
        <pc:spChg chg="add mod">
          <ac:chgData name="Eadsforth, Kate (Curriculum Support - Secondary)" userId="d045bf09-5a30-4360-820d-5c06f23fa1ea" providerId="ADAL" clId="{A84289D3-3798-4EE8-A7E9-CA789F4D2B90}" dt="2022-04-14T00:44:41.236" v="313" actId="1076"/>
          <ac:spMkLst>
            <pc:docMk/>
            <pc:sldMk cId="2084251064" sldId="307"/>
            <ac:spMk id="19" creationId="{9569FECA-EF69-42E4-BB2F-0AFCF03C8B0A}"/>
          </ac:spMkLst>
        </pc:spChg>
        <pc:spChg chg="add mod">
          <ac:chgData name="Eadsforth, Kate (Curriculum Support - Secondary)" userId="d045bf09-5a30-4360-820d-5c06f23fa1ea" providerId="ADAL" clId="{A84289D3-3798-4EE8-A7E9-CA789F4D2B90}" dt="2022-04-14T00:44:41.236" v="313" actId="1076"/>
          <ac:spMkLst>
            <pc:docMk/>
            <pc:sldMk cId="2084251064" sldId="307"/>
            <ac:spMk id="20" creationId="{EA797697-E8A6-4528-A9AB-CBFD8591D33A}"/>
          </ac:spMkLst>
        </pc:spChg>
        <pc:spChg chg="add mod">
          <ac:chgData name="Eadsforth, Kate (Curriculum Support - Secondary)" userId="d045bf09-5a30-4360-820d-5c06f23fa1ea" providerId="ADAL" clId="{A84289D3-3798-4EE8-A7E9-CA789F4D2B90}" dt="2022-04-14T00:44:41.236" v="313" actId="1076"/>
          <ac:spMkLst>
            <pc:docMk/>
            <pc:sldMk cId="2084251064" sldId="307"/>
            <ac:spMk id="21" creationId="{3372B245-BCD9-4F01-9114-28B8D115FB81}"/>
          </ac:spMkLst>
        </pc:spChg>
        <pc:spChg chg="add mod">
          <ac:chgData name="Eadsforth, Kate (Curriculum Support - Secondary)" userId="d045bf09-5a30-4360-820d-5c06f23fa1ea" providerId="ADAL" clId="{A84289D3-3798-4EE8-A7E9-CA789F4D2B90}" dt="2022-04-14T00:44:41.236" v="313" actId="1076"/>
          <ac:spMkLst>
            <pc:docMk/>
            <pc:sldMk cId="2084251064" sldId="307"/>
            <ac:spMk id="22" creationId="{66341CCD-BC60-4579-A102-B80D9D4EEA24}"/>
          </ac:spMkLst>
        </pc:spChg>
        <pc:spChg chg="add mod">
          <ac:chgData name="Eadsforth, Kate (Curriculum Support - Secondary)" userId="d045bf09-5a30-4360-820d-5c06f23fa1ea" providerId="ADAL" clId="{A84289D3-3798-4EE8-A7E9-CA789F4D2B90}" dt="2022-04-14T00:49:49.531" v="346" actId="1076"/>
          <ac:spMkLst>
            <pc:docMk/>
            <pc:sldMk cId="2084251064" sldId="307"/>
            <ac:spMk id="23" creationId="{F1DC1E97-2C0B-45CC-A11E-5EAED7858954}"/>
          </ac:spMkLst>
        </pc:spChg>
      </pc:sldChg>
      <pc:sldChg chg="modSp mod delCm">
        <pc:chgData name="Eadsforth, Kate (Curriculum Support - Secondary)" userId="d045bf09-5a30-4360-820d-5c06f23fa1ea" providerId="ADAL" clId="{A84289D3-3798-4EE8-A7E9-CA789F4D2B90}" dt="2022-04-14T02:35:00.094" v="466" actId="1592"/>
        <pc:sldMkLst>
          <pc:docMk/>
          <pc:sldMk cId="3029428364" sldId="308"/>
        </pc:sldMkLst>
        <pc:graphicFrameChg chg="mod modGraphic">
          <ac:chgData name="Eadsforth, Kate (Curriculum Support - Secondary)" userId="d045bf09-5a30-4360-820d-5c06f23fa1ea" providerId="ADAL" clId="{A84289D3-3798-4EE8-A7E9-CA789F4D2B90}" dt="2022-04-14T02:34:53.927" v="465" actId="14100"/>
          <ac:graphicFrameMkLst>
            <pc:docMk/>
            <pc:sldMk cId="3029428364" sldId="308"/>
            <ac:graphicFrameMk id="4" creationId="{CA1CB6C6-DAA6-44A9-AB31-936094488232}"/>
          </ac:graphicFrameMkLst>
        </pc:graphicFrameChg>
        <pc:picChg chg="mod">
          <ac:chgData name="Eadsforth, Kate (Curriculum Support - Secondary)" userId="d045bf09-5a30-4360-820d-5c06f23fa1ea" providerId="ADAL" clId="{A84289D3-3798-4EE8-A7E9-CA789F4D2B90}" dt="2022-04-14T00:29:56.867" v="150" actId="1076"/>
          <ac:picMkLst>
            <pc:docMk/>
            <pc:sldMk cId="3029428364" sldId="308"/>
            <ac:picMk id="3" creationId="{5F48D3BD-185E-4FA8-AF36-5A4863B9DFDC}"/>
          </ac:picMkLst>
        </pc:picChg>
      </pc:sldChg>
      <pc:sldChg chg="modSp mod">
        <pc:chgData name="Eadsforth, Kate (Curriculum Support - Secondary)" userId="d045bf09-5a30-4360-820d-5c06f23fa1ea" providerId="ADAL" clId="{A84289D3-3798-4EE8-A7E9-CA789F4D2B90}" dt="2022-04-14T00:32:58.438" v="152" actId="1076"/>
        <pc:sldMkLst>
          <pc:docMk/>
          <pc:sldMk cId="889300885" sldId="309"/>
        </pc:sldMkLst>
        <pc:picChg chg="mod">
          <ac:chgData name="Eadsforth, Kate (Curriculum Support - Secondary)" userId="d045bf09-5a30-4360-820d-5c06f23fa1ea" providerId="ADAL" clId="{A84289D3-3798-4EE8-A7E9-CA789F4D2B90}" dt="2022-04-14T00:32:58.438" v="152" actId="1076"/>
          <ac:picMkLst>
            <pc:docMk/>
            <pc:sldMk cId="889300885" sldId="309"/>
            <ac:picMk id="2" creationId="{39D48D03-48BA-4396-92BB-F3D9221BB0FA}"/>
          </ac:picMkLst>
        </pc:picChg>
      </pc:sldChg>
      <pc:sldChg chg="addSp delSp modSp mod delAnim modAnim">
        <pc:chgData name="Eadsforth, Kate (Curriculum Support - Secondary)" userId="d045bf09-5a30-4360-820d-5c06f23fa1ea" providerId="ADAL" clId="{A84289D3-3798-4EE8-A7E9-CA789F4D2B90}" dt="2022-04-14T00:49:45.306" v="345" actId="1076"/>
        <pc:sldMkLst>
          <pc:docMk/>
          <pc:sldMk cId="2315224713" sldId="310"/>
        </pc:sldMkLst>
        <pc:spChg chg="del mod">
          <ac:chgData name="Eadsforth, Kate (Curriculum Support - Secondary)" userId="d045bf09-5a30-4360-820d-5c06f23fa1ea" providerId="ADAL" clId="{A84289D3-3798-4EE8-A7E9-CA789F4D2B90}" dt="2022-04-14T00:41:08.019" v="252" actId="478"/>
          <ac:spMkLst>
            <pc:docMk/>
            <pc:sldMk cId="2315224713" sldId="310"/>
            <ac:spMk id="7" creationId="{429DB968-2F7A-465C-AF9A-B22AD487935D}"/>
          </ac:spMkLst>
        </pc:spChg>
        <pc:spChg chg="del">
          <ac:chgData name="Eadsforth, Kate (Curriculum Support - Secondary)" userId="d045bf09-5a30-4360-820d-5c06f23fa1ea" providerId="ADAL" clId="{A84289D3-3798-4EE8-A7E9-CA789F4D2B90}" dt="2022-04-14T00:41:08.019" v="252" actId="478"/>
          <ac:spMkLst>
            <pc:docMk/>
            <pc:sldMk cId="2315224713" sldId="310"/>
            <ac:spMk id="8" creationId="{365D49AB-D92A-49C4-BCBC-31A2F980CBBE}"/>
          </ac:spMkLst>
        </pc:spChg>
        <pc:spChg chg="del mod">
          <ac:chgData name="Eadsforth, Kate (Curriculum Support - Secondary)" userId="d045bf09-5a30-4360-820d-5c06f23fa1ea" providerId="ADAL" clId="{A84289D3-3798-4EE8-A7E9-CA789F4D2B90}" dt="2022-04-14T00:41:08.019" v="252" actId="478"/>
          <ac:spMkLst>
            <pc:docMk/>
            <pc:sldMk cId="2315224713" sldId="310"/>
            <ac:spMk id="10" creationId="{C6449558-526F-4583-9EF8-DEA06C7D00EB}"/>
          </ac:spMkLst>
        </pc:spChg>
        <pc:spChg chg="del">
          <ac:chgData name="Eadsforth, Kate (Curriculum Support - Secondary)" userId="d045bf09-5a30-4360-820d-5c06f23fa1ea" providerId="ADAL" clId="{A84289D3-3798-4EE8-A7E9-CA789F4D2B90}" dt="2022-04-14T00:41:08.019" v="252" actId="478"/>
          <ac:spMkLst>
            <pc:docMk/>
            <pc:sldMk cId="2315224713" sldId="310"/>
            <ac:spMk id="11" creationId="{B04D6800-966A-4651-813F-E0BBF652F0E5}"/>
          </ac:spMkLst>
        </pc:spChg>
        <pc:spChg chg="mod">
          <ac:chgData name="Eadsforth, Kate (Curriculum Support - Secondary)" userId="d045bf09-5a30-4360-820d-5c06f23fa1ea" providerId="ADAL" clId="{A84289D3-3798-4EE8-A7E9-CA789F4D2B90}" dt="2022-04-14T00:41:31.475" v="254" actId="1076"/>
          <ac:spMkLst>
            <pc:docMk/>
            <pc:sldMk cId="2315224713" sldId="310"/>
            <ac:spMk id="13" creationId="{1618CEA7-0E73-45E3-8656-A9081DB01976}"/>
          </ac:spMkLst>
        </pc:spChg>
        <pc:spChg chg="add del mod">
          <ac:chgData name="Eadsforth, Kate (Curriculum Support - Secondary)" userId="d045bf09-5a30-4360-820d-5c06f23fa1ea" providerId="ADAL" clId="{A84289D3-3798-4EE8-A7E9-CA789F4D2B90}" dt="2022-04-14T00:39:09.816" v="204" actId="478"/>
          <ac:spMkLst>
            <pc:docMk/>
            <pc:sldMk cId="2315224713" sldId="310"/>
            <ac:spMk id="14" creationId="{AA816D1E-94B9-4A56-9F51-C6D58DD84FFB}"/>
          </ac:spMkLst>
        </pc:spChg>
        <pc:spChg chg="add del mod">
          <ac:chgData name="Eadsforth, Kate (Curriculum Support - Secondary)" userId="d045bf09-5a30-4360-820d-5c06f23fa1ea" providerId="ADAL" clId="{A84289D3-3798-4EE8-A7E9-CA789F4D2B90}" dt="2022-04-14T00:39:09.816" v="204" actId="478"/>
          <ac:spMkLst>
            <pc:docMk/>
            <pc:sldMk cId="2315224713" sldId="310"/>
            <ac:spMk id="15" creationId="{4E3B4ABC-F6D4-44C8-9031-1B8B2871512A}"/>
          </ac:spMkLst>
        </pc:spChg>
        <pc:spChg chg="add mod">
          <ac:chgData name="Eadsforth, Kate (Curriculum Support - Secondary)" userId="d045bf09-5a30-4360-820d-5c06f23fa1ea" providerId="ADAL" clId="{A84289D3-3798-4EE8-A7E9-CA789F4D2B90}" dt="2022-04-14T00:41:23.947" v="253" actId="1076"/>
          <ac:spMkLst>
            <pc:docMk/>
            <pc:sldMk cId="2315224713" sldId="310"/>
            <ac:spMk id="16" creationId="{ECC03A62-EE8F-47AB-A20E-7FD49A2A68B8}"/>
          </ac:spMkLst>
        </pc:spChg>
        <pc:spChg chg="add mod">
          <ac:chgData name="Eadsforth, Kate (Curriculum Support - Secondary)" userId="d045bf09-5a30-4360-820d-5c06f23fa1ea" providerId="ADAL" clId="{A84289D3-3798-4EE8-A7E9-CA789F4D2B90}" dt="2022-04-14T00:41:23.947" v="253" actId="1076"/>
          <ac:spMkLst>
            <pc:docMk/>
            <pc:sldMk cId="2315224713" sldId="310"/>
            <ac:spMk id="17" creationId="{CEFE7EAA-4D4E-433E-8A7E-F3948CEBFD50}"/>
          </ac:spMkLst>
        </pc:spChg>
        <pc:spChg chg="add mod">
          <ac:chgData name="Eadsforth, Kate (Curriculum Support - Secondary)" userId="d045bf09-5a30-4360-820d-5c06f23fa1ea" providerId="ADAL" clId="{A84289D3-3798-4EE8-A7E9-CA789F4D2B90}" dt="2022-04-14T00:41:23.947" v="253" actId="1076"/>
          <ac:spMkLst>
            <pc:docMk/>
            <pc:sldMk cId="2315224713" sldId="310"/>
            <ac:spMk id="18" creationId="{9FCD2454-1A20-4BF6-A133-094F26753FCA}"/>
          </ac:spMkLst>
        </pc:spChg>
        <pc:spChg chg="add mod">
          <ac:chgData name="Eadsforth, Kate (Curriculum Support - Secondary)" userId="d045bf09-5a30-4360-820d-5c06f23fa1ea" providerId="ADAL" clId="{A84289D3-3798-4EE8-A7E9-CA789F4D2B90}" dt="2022-04-14T00:41:23.947" v="253" actId="1076"/>
          <ac:spMkLst>
            <pc:docMk/>
            <pc:sldMk cId="2315224713" sldId="310"/>
            <ac:spMk id="19" creationId="{57DA41C3-0440-47C3-8A4F-D7284F6769D1}"/>
          </ac:spMkLst>
        </pc:spChg>
        <pc:spChg chg="add mod">
          <ac:chgData name="Eadsforth, Kate (Curriculum Support - Secondary)" userId="d045bf09-5a30-4360-820d-5c06f23fa1ea" providerId="ADAL" clId="{A84289D3-3798-4EE8-A7E9-CA789F4D2B90}" dt="2022-04-14T00:49:45.306" v="345" actId="1076"/>
          <ac:spMkLst>
            <pc:docMk/>
            <pc:sldMk cId="2315224713" sldId="310"/>
            <ac:spMk id="20" creationId="{1A266CC5-3F08-4336-ACC3-62262FFAEAC0}"/>
          </ac:spMkLst>
        </pc:spChg>
      </pc:sldChg>
      <pc:sldChg chg="modSp del mod">
        <pc:chgData name="Eadsforth, Kate (Curriculum Support - Secondary)" userId="d045bf09-5a30-4360-820d-5c06f23fa1ea" providerId="ADAL" clId="{A84289D3-3798-4EE8-A7E9-CA789F4D2B90}" dt="2022-04-13T23:53:55.476" v="140" actId="47"/>
        <pc:sldMkLst>
          <pc:docMk/>
          <pc:sldMk cId="1608419440" sldId="312"/>
        </pc:sldMkLst>
        <pc:spChg chg="mod">
          <ac:chgData name="Eadsforth, Kate (Curriculum Support - Secondary)" userId="d045bf09-5a30-4360-820d-5c06f23fa1ea" providerId="ADAL" clId="{A84289D3-3798-4EE8-A7E9-CA789F4D2B90}" dt="2022-04-13T23:36:00.939" v="5" actId="1076"/>
          <ac:spMkLst>
            <pc:docMk/>
            <pc:sldMk cId="1608419440" sldId="312"/>
            <ac:spMk id="9" creationId="{DAEB52D5-A073-4735-900B-1A0D91570170}"/>
          </ac:spMkLst>
        </pc:spChg>
        <pc:spChg chg="mod">
          <ac:chgData name="Eadsforth, Kate (Curriculum Support - Secondary)" userId="d045bf09-5a30-4360-820d-5c06f23fa1ea" providerId="ADAL" clId="{A84289D3-3798-4EE8-A7E9-CA789F4D2B90}" dt="2022-04-13T23:36:00.939" v="5" actId="1076"/>
          <ac:spMkLst>
            <pc:docMk/>
            <pc:sldMk cId="1608419440" sldId="312"/>
            <ac:spMk id="10" creationId="{60986BDE-BE17-420B-9B25-4EF3C18B0150}"/>
          </ac:spMkLst>
        </pc:spChg>
        <pc:spChg chg="mod">
          <ac:chgData name="Eadsforth, Kate (Curriculum Support - Secondary)" userId="d045bf09-5a30-4360-820d-5c06f23fa1ea" providerId="ADAL" clId="{A84289D3-3798-4EE8-A7E9-CA789F4D2B90}" dt="2022-04-13T23:36:06.826" v="6" actId="1076"/>
          <ac:spMkLst>
            <pc:docMk/>
            <pc:sldMk cId="1608419440" sldId="312"/>
            <ac:spMk id="12" creationId="{6B212AD0-C2C2-485A-89C6-D7AE151BC296}"/>
          </ac:spMkLst>
        </pc:spChg>
        <pc:spChg chg="mod">
          <ac:chgData name="Eadsforth, Kate (Curriculum Support - Secondary)" userId="d045bf09-5a30-4360-820d-5c06f23fa1ea" providerId="ADAL" clId="{A84289D3-3798-4EE8-A7E9-CA789F4D2B90}" dt="2022-04-13T23:36:12.020" v="7" actId="1076"/>
          <ac:spMkLst>
            <pc:docMk/>
            <pc:sldMk cId="1608419440" sldId="312"/>
            <ac:spMk id="13" creationId="{274C0CE8-76D3-49C6-8890-42E7393A3630}"/>
          </ac:spMkLst>
        </pc:spChg>
      </pc:sldChg>
      <pc:sldChg chg="addSp delSp modSp mod ord delAnim modAnim delCm">
        <pc:chgData name="Eadsforth, Kate (Curriculum Support - Secondary)" userId="d045bf09-5a30-4360-820d-5c06f23fa1ea" providerId="ADAL" clId="{A84289D3-3798-4EE8-A7E9-CA789F4D2B90}" dt="2022-04-14T02:36:26.839" v="483" actId="1592"/>
        <pc:sldMkLst>
          <pc:docMk/>
          <pc:sldMk cId="2689543594" sldId="313"/>
        </pc:sldMkLst>
        <pc:spChg chg="mod">
          <ac:chgData name="Eadsforth, Kate (Curriculum Support - Secondary)" userId="d045bf09-5a30-4360-820d-5c06f23fa1ea" providerId="ADAL" clId="{A84289D3-3798-4EE8-A7E9-CA789F4D2B90}" dt="2022-04-14T02:30:53.191" v="442" actId="6549"/>
          <ac:spMkLst>
            <pc:docMk/>
            <pc:sldMk cId="2689543594" sldId="313"/>
            <ac:spMk id="4" creationId="{9749B3B9-FEC7-4218-89B0-40D7844337BA}"/>
          </ac:spMkLst>
        </pc:spChg>
        <pc:spChg chg="del mod">
          <ac:chgData name="Eadsforth, Kate (Curriculum Support - Secondary)" userId="d045bf09-5a30-4360-820d-5c06f23fa1ea" providerId="ADAL" clId="{A84289D3-3798-4EE8-A7E9-CA789F4D2B90}" dt="2022-04-14T00:46:26.704" v="328" actId="478"/>
          <ac:spMkLst>
            <pc:docMk/>
            <pc:sldMk cId="2689543594" sldId="313"/>
            <ac:spMk id="7" creationId="{D680DCCE-7F20-42C5-B751-90E13BEAE173}"/>
          </ac:spMkLst>
        </pc:spChg>
        <pc:spChg chg="del mod">
          <ac:chgData name="Eadsforth, Kate (Curriculum Support - Secondary)" userId="d045bf09-5a30-4360-820d-5c06f23fa1ea" providerId="ADAL" clId="{A84289D3-3798-4EE8-A7E9-CA789F4D2B90}" dt="2022-04-14T00:46:31.605" v="331" actId="478"/>
          <ac:spMkLst>
            <pc:docMk/>
            <pc:sldMk cId="2689543594" sldId="313"/>
            <ac:spMk id="8" creationId="{E3417014-A0BB-47D0-B276-B575B2AF6C59}"/>
          </ac:spMkLst>
        </pc:spChg>
        <pc:spChg chg="del">
          <ac:chgData name="Eadsforth, Kate (Curriculum Support - Secondary)" userId="d045bf09-5a30-4360-820d-5c06f23fa1ea" providerId="ADAL" clId="{A84289D3-3798-4EE8-A7E9-CA789F4D2B90}" dt="2022-04-14T00:46:23.796" v="327" actId="478"/>
          <ac:spMkLst>
            <pc:docMk/>
            <pc:sldMk cId="2689543594" sldId="313"/>
            <ac:spMk id="9" creationId="{A1639D0E-B8E1-4456-8FAE-432742514692}"/>
          </ac:spMkLst>
        </pc:spChg>
        <pc:spChg chg="del">
          <ac:chgData name="Eadsforth, Kate (Curriculum Support - Secondary)" userId="d045bf09-5a30-4360-820d-5c06f23fa1ea" providerId="ADAL" clId="{A84289D3-3798-4EE8-A7E9-CA789F4D2B90}" dt="2022-04-14T00:46:23.796" v="327" actId="478"/>
          <ac:spMkLst>
            <pc:docMk/>
            <pc:sldMk cId="2689543594" sldId="313"/>
            <ac:spMk id="10" creationId="{130F651D-AF2D-4822-9A9C-350D7687C188}"/>
          </ac:spMkLst>
        </pc:spChg>
        <pc:spChg chg="mod">
          <ac:chgData name="Eadsforth, Kate (Curriculum Support - Secondary)" userId="d045bf09-5a30-4360-820d-5c06f23fa1ea" providerId="ADAL" clId="{A84289D3-3798-4EE8-A7E9-CA789F4D2B90}" dt="2022-04-14T00:47:00.707" v="335" actId="1076"/>
          <ac:spMkLst>
            <pc:docMk/>
            <pc:sldMk cId="2689543594" sldId="313"/>
            <ac:spMk id="11" creationId="{D502305A-F6C0-4BC2-8F1C-982A8EC7EE06}"/>
          </ac:spMkLst>
        </pc:spChg>
        <pc:spChg chg="add mod">
          <ac:chgData name="Eadsforth, Kate (Curriculum Support - Secondary)" userId="d045bf09-5a30-4360-820d-5c06f23fa1ea" providerId="ADAL" clId="{A84289D3-3798-4EE8-A7E9-CA789F4D2B90}" dt="2022-04-14T02:36:16.386" v="481" actId="20577"/>
          <ac:spMkLst>
            <pc:docMk/>
            <pc:sldMk cId="2689543594" sldId="313"/>
            <ac:spMk id="13" creationId="{030E6D9B-2E32-493C-98A9-4E654500B461}"/>
          </ac:spMkLst>
        </pc:spChg>
        <pc:spChg chg="add mod">
          <ac:chgData name="Eadsforth, Kate (Curriculum Support - Secondary)" userId="d045bf09-5a30-4360-820d-5c06f23fa1ea" providerId="ADAL" clId="{A84289D3-3798-4EE8-A7E9-CA789F4D2B90}" dt="2022-04-14T02:36:21.854" v="482" actId="1076"/>
          <ac:spMkLst>
            <pc:docMk/>
            <pc:sldMk cId="2689543594" sldId="313"/>
            <ac:spMk id="14" creationId="{CD661533-0BF0-405D-A9FA-B37A2DABC9A6}"/>
          </ac:spMkLst>
        </pc:spChg>
        <pc:spChg chg="add mod">
          <ac:chgData name="Eadsforth, Kate (Curriculum Support - Secondary)" userId="d045bf09-5a30-4360-820d-5c06f23fa1ea" providerId="ADAL" clId="{A84289D3-3798-4EE8-A7E9-CA789F4D2B90}" dt="2022-04-14T00:46:55.367" v="334" actId="1076"/>
          <ac:spMkLst>
            <pc:docMk/>
            <pc:sldMk cId="2689543594" sldId="313"/>
            <ac:spMk id="15" creationId="{F72B203D-41C2-44F3-96A2-5C2A56980B00}"/>
          </ac:spMkLst>
        </pc:spChg>
        <pc:spChg chg="add mod">
          <ac:chgData name="Eadsforth, Kate (Curriculum Support - Secondary)" userId="d045bf09-5a30-4360-820d-5c06f23fa1ea" providerId="ADAL" clId="{A84289D3-3798-4EE8-A7E9-CA789F4D2B90}" dt="2022-04-14T02:36:11.110" v="478" actId="1076"/>
          <ac:spMkLst>
            <pc:docMk/>
            <pc:sldMk cId="2689543594" sldId="313"/>
            <ac:spMk id="16" creationId="{5D7980F5-F4BC-4C2B-9196-D325D7A67FED}"/>
          </ac:spMkLst>
        </pc:spChg>
        <pc:spChg chg="add mod">
          <ac:chgData name="Eadsforth, Kate (Curriculum Support - Secondary)" userId="d045bf09-5a30-4360-820d-5c06f23fa1ea" providerId="ADAL" clId="{A84289D3-3798-4EE8-A7E9-CA789F4D2B90}" dt="2022-04-14T00:49:53.713" v="347" actId="1076"/>
          <ac:spMkLst>
            <pc:docMk/>
            <pc:sldMk cId="2689543594" sldId="313"/>
            <ac:spMk id="17" creationId="{A4FF4ACA-33C3-4582-9896-64985F87637E}"/>
          </ac:spMkLst>
        </pc:spChg>
      </pc:sldChg>
      <pc:sldChg chg="modSp mod">
        <pc:chgData name="Eadsforth, Kate (Curriculum Support - Secondary)" userId="d045bf09-5a30-4360-820d-5c06f23fa1ea" providerId="ADAL" clId="{A84289D3-3798-4EE8-A7E9-CA789F4D2B90}" dt="2022-04-14T00:54:31.288" v="358" actId="14100"/>
        <pc:sldMkLst>
          <pc:docMk/>
          <pc:sldMk cId="642371464" sldId="314"/>
        </pc:sldMkLst>
        <pc:graphicFrameChg chg="mod modGraphic">
          <ac:chgData name="Eadsforth, Kate (Curriculum Support - Secondary)" userId="d045bf09-5a30-4360-820d-5c06f23fa1ea" providerId="ADAL" clId="{A84289D3-3798-4EE8-A7E9-CA789F4D2B90}" dt="2022-04-14T00:54:31.288" v="358" actId="14100"/>
          <ac:graphicFrameMkLst>
            <pc:docMk/>
            <pc:sldMk cId="642371464" sldId="314"/>
            <ac:graphicFrameMk id="6" creationId="{3BA72466-236B-4465-B06A-C370322AA217}"/>
          </ac:graphicFrameMkLst>
        </pc:graphicFrameChg>
        <pc:picChg chg="mod">
          <ac:chgData name="Eadsforth, Kate (Curriculum Support - Secondary)" userId="d045bf09-5a30-4360-820d-5c06f23fa1ea" providerId="ADAL" clId="{A84289D3-3798-4EE8-A7E9-CA789F4D2B90}" dt="2022-04-14T00:53:53.126" v="356" actId="1076"/>
          <ac:picMkLst>
            <pc:docMk/>
            <pc:sldMk cId="642371464" sldId="314"/>
            <ac:picMk id="9" creationId="{11036353-C284-4D67-91B3-D3F7769080A7}"/>
          </ac:picMkLst>
        </pc:picChg>
      </pc:sldChg>
      <pc:sldChg chg="addSp delSp modSp add mod delAnim modAnim delCm">
        <pc:chgData name="Eadsforth, Kate (Curriculum Support - Secondary)" userId="d045bf09-5a30-4360-820d-5c06f23fa1ea" providerId="ADAL" clId="{A84289D3-3798-4EE8-A7E9-CA789F4D2B90}" dt="2022-04-14T02:35:41.541" v="477" actId="1592"/>
        <pc:sldMkLst>
          <pc:docMk/>
          <pc:sldMk cId="1135920426" sldId="315"/>
        </pc:sldMkLst>
        <pc:spChg chg="mod">
          <ac:chgData name="Eadsforth, Kate (Curriculum Support - Secondary)" userId="d045bf09-5a30-4360-820d-5c06f23fa1ea" providerId="ADAL" clId="{A84289D3-3798-4EE8-A7E9-CA789F4D2B90}" dt="2022-04-14T00:39:19.058" v="206" actId="1076"/>
          <ac:spMkLst>
            <pc:docMk/>
            <pc:sldMk cId="1135920426" sldId="315"/>
            <ac:spMk id="5" creationId="{F79F348D-EABB-4C2D-94BA-4C09CBCE5B27}"/>
          </ac:spMkLst>
        </pc:spChg>
        <pc:spChg chg="mod">
          <ac:chgData name="Eadsforth, Kate (Curriculum Support - Secondary)" userId="d045bf09-5a30-4360-820d-5c06f23fa1ea" providerId="ADAL" clId="{A84289D3-3798-4EE8-A7E9-CA789F4D2B90}" dt="2022-04-13T23:54:52.782" v="146" actId="14100"/>
          <ac:spMkLst>
            <pc:docMk/>
            <pc:sldMk cId="1135920426" sldId="315"/>
            <ac:spMk id="8" creationId="{5A710DCB-3CB9-4E43-BF35-FFACC06F2C31}"/>
          </ac:spMkLst>
        </pc:spChg>
        <pc:spChg chg="del mod">
          <ac:chgData name="Eadsforth, Kate (Curriculum Support - Secondary)" userId="d045bf09-5a30-4360-820d-5c06f23fa1ea" providerId="ADAL" clId="{A84289D3-3798-4EE8-A7E9-CA789F4D2B90}" dt="2022-04-13T23:52:16.258" v="129" actId="478"/>
          <ac:spMkLst>
            <pc:docMk/>
            <pc:sldMk cId="1135920426" sldId="315"/>
            <ac:spMk id="9" creationId="{DAEB52D5-A073-4735-900B-1A0D91570170}"/>
          </ac:spMkLst>
        </pc:spChg>
        <pc:spChg chg="del mod">
          <ac:chgData name="Eadsforth, Kate (Curriculum Support - Secondary)" userId="d045bf09-5a30-4360-820d-5c06f23fa1ea" providerId="ADAL" clId="{A84289D3-3798-4EE8-A7E9-CA789F4D2B90}" dt="2022-04-13T23:52:16.258" v="129" actId="478"/>
          <ac:spMkLst>
            <pc:docMk/>
            <pc:sldMk cId="1135920426" sldId="315"/>
            <ac:spMk id="10" creationId="{60986BDE-BE17-420B-9B25-4EF3C18B0150}"/>
          </ac:spMkLst>
        </pc:spChg>
        <pc:spChg chg="del ord">
          <ac:chgData name="Eadsforth, Kate (Curriculum Support - Secondary)" userId="d045bf09-5a30-4360-820d-5c06f23fa1ea" providerId="ADAL" clId="{A84289D3-3798-4EE8-A7E9-CA789F4D2B90}" dt="2022-04-13T23:52:16.258" v="129" actId="478"/>
          <ac:spMkLst>
            <pc:docMk/>
            <pc:sldMk cId="1135920426" sldId="315"/>
            <ac:spMk id="12" creationId="{6B212AD0-C2C2-485A-89C6-D7AE151BC296}"/>
          </ac:spMkLst>
        </pc:spChg>
        <pc:spChg chg="del ord">
          <ac:chgData name="Eadsforth, Kate (Curriculum Support - Secondary)" userId="d045bf09-5a30-4360-820d-5c06f23fa1ea" providerId="ADAL" clId="{A84289D3-3798-4EE8-A7E9-CA789F4D2B90}" dt="2022-04-13T23:52:16.258" v="129" actId="478"/>
          <ac:spMkLst>
            <pc:docMk/>
            <pc:sldMk cId="1135920426" sldId="315"/>
            <ac:spMk id="13" creationId="{274C0CE8-76D3-49C6-8890-42E7393A3630}"/>
          </ac:spMkLst>
        </pc:spChg>
        <pc:spChg chg="add mod">
          <ac:chgData name="Eadsforth, Kate (Curriculum Support - Secondary)" userId="d045bf09-5a30-4360-820d-5c06f23fa1ea" providerId="ADAL" clId="{A84289D3-3798-4EE8-A7E9-CA789F4D2B90}" dt="2022-04-13T23:52:23.170" v="131" actId="1076"/>
          <ac:spMkLst>
            <pc:docMk/>
            <pc:sldMk cId="1135920426" sldId="315"/>
            <ac:spMk id="14" creationId="{6A0BC153-0FC6-4296-845F-7C585B4BC9D0}"/>
          </ac:spMkLst>
        </pc:spChg>
        <pc:spChg chg="add mod">
          <ac:chgData name="Eadsforth, Kate (Curriculum Support - Secondary)" userId="d045bf09-5a30-4360-820d-5c06f23fa1ea" providerId="ADAL" clId="{A84289D3-3798-4EE8-A7E9-CA789F4D2B90}" dt="2022-04-13T23:52:44.811" v="137" actId="1076"/>
          <ac:spMkLst>
            <pc:docMk/>
            <pc:sldMk cId="1135920426" sldId="315"/>
            <ac:spMk id="15" creationId="{44E3719C-F206-4BEF-9F94-E59281A10BDA}"/>
          </ac:spMkLst>
        </pc:spChg>
        <pc:spChg chg="add mod">
          <ac:chgData name="Eadsforth, Kate (Curriculum Support - Secondary)" userId="d045bf09-5a30-4360-820d-5c06f23fa1ea" providerId="ADAL" clId="{A84289D3-3798-4EE8-A7E9-CA789F4D2B90}" dt="2022-04-14T02:35:26.301" v="475" actId="20577"/>
          <ac:spMkLst>
            <pc:docMk/>
            <pc:sldMk cId="1135920426" sldId="315"/>
            <ac:spMk id="16" creationId="{E5BE1023-0612-4261-8515-9331E31D3077}"/>
          </ac:spMkLst>
        </pc:spChg>
        <pc:spChg chg="add mod">
          <ac:chgData name="Eadsforth, Kate (Curriculum Support - Secondary)" userId="d045bf09-5a30-4360-820d-5c06f23fa1ea" providerId="ADAL" clId="{A84289D3-3798-4EE8-A7E9-CA789F4D2B90}" dt="2022-04-14T02:35:37.014" v="476" actId="1076"/>
          <ac:spMkLst>
            <pc:docMk/>
            <pc:sldMk cId="1135920426" sldId="315"/>
            <ac:spMk id="17" creationId="{E0BCC57B-FA15-43CF-9A57-0630CB55160F}"/>
          </ac:spMkLst>
        </pc:spChg>
        <pc:spChg chg="add mod">
          <ac:chgData name="Eadsforth, Kate (Curriculum Support - Secondary)" userId="d045bf09-5a30-4360-820d-5c06f23fa1ea" providerId="ADAL" clId="{A84289D3-3798-4EE8-A7E9-CA789F4D2B90}" dt="2022-04-14T00:56:47.006" v="363" actId="1076"/>
          <ac:spMkLst>
            <pc:docMk/>
            <pc:sldMk cId="1135920426" sldId="315"/>
            <ac:spMk id="18" creationId="{7EA5991F-185D-4915-A492-285AF679213B}"/>
          </ac:spMkLst>
        </pc:spChg>
        <pc:picChg chg="mod">
          <ac:chgData name="Eadsforth, Kate (Curriculum Support - Secondary)" userId="d045bf09-5a30-4360-820d-5c06f23fa1ea" providerId="ADAL" clId="{A84289D3-3798-4EE8-A7E9-CA789F4D2B90}" dt="2022-04-14T00:33:34.741" v="153" actId="1076"/>
          <ac:picMkLst>
            <pc:docMk/>
            <pc:sldMk cId="1135920426" sldId="315"/>
            <ac:picMk id="2" creationId="{1CFA3E3A-4DEF-4E3A-99C3-3D696BC97575}"/>
          </ac:picMkLst>
        </pc:picChg>
        <pc:picChg chg="mod">
          <ac:chgData name="Eadsforth, Kate (Curriculum Support - Secondary)" userId="d045bf09-5a30-4360-820d-5c06f23fa1ea" providerId="ADAL" clId="{A84289D3-3798-4EE8-A7E9-CA789F4D2B90}" dt="2022-04-13T23:54:08.934" v="142" actId="1076"/>
          <ac:picMkLst>
            <pc:docMk/>
            <pc:sldMk cId="1135920426" sldId="315"/>
            <ac:picMk id="7" creationId="{C6A9B7FA-25F7-46E5-81AB-14D2400B07A0}"/>
          </ac:picMkLst>
        </pc:picChg>
      </pc:sldChg>
      <pc:sldChg chg="modSp add del mod modAnim">
        <pc:chgData name="Eadsforth, Kate (Curriculum Support - Secondary)" userId="d045bf09-5a30-4360-820d-5c06f23fa1ea" providerId="ADAL" clId="{A84289D3-3798-4EE8-A7E9-CA789F4D2B90}" dt="2022-04-13T23:44:17.219" v="26" actId="47"/>
        <pc:sldMkLst>
          <pc:docMk/>
          <pc:sldMk cId="1269623472" sldId="315"/>
        </pc:sldMkLst>
        <pc:spChg chg="mod ord">
          <ac:chgData name="Eadsforth, Kate (Curriculum Support - Secondary)" userId="d045bf09-5a30-4360-820d-5c06f23fa1ea" providerId="ADAL" clId="{A84289D3-3798-4EE8-A7E9-CA789F4D2B90}" dt="2022-04-13T23:43:18.343" v="25" actId="1076"/>
          <ac:spMkLst>
            <pc:docMk/>
            <pc:sldMk cId="1269623472" sldId="315"/>
            <ac:spMk id="9" creationId="{DAEB52D5-A073-4735-900B-1A0D91570170}"/>
          </ac:spMkLst>
        </pc:spChg>
        <pc:spChg chg="mod">
          <ac:chgData name="Eadsforth, Kate (Curriculum Support - Secondary)" userId="d045bf09-5a30-4360-820d-5c06f23fa1ea" providerId="ADAL" clId="{A84289D3-3798-4EE8-A7E9-CA789F4D2B90}" dt="2022-04-13T23:43:04.085" v="24" actId="1076"/>
          <ac:spMkLst>
            <pc:docMk/>
            <pc:sldMk cId="1269623472" sldId="315"/>
            <ac:spMk id="12" creationId="{6B212AD0-C2C2-485A-89C6-D7AE151BC296}"/>
          </ac:spMkLst>
        </pc:spChg>
        <pc:spChg chg="mod">
          <ac:chgData name="Eadsforth, Kate (Curriculum Support - Secondary)" userId="d045bf09-5a30-4360-820d-5c06f23fa1ea" providerId="ADAL" clId="{A84289D3-3798-4EE8-A7E9-CA789F4D2B90}" dt="2022-04-13T23:42:07.178" v="19" actId="1076"/>
          <ac:spMkLst>
            <pc:docMk/>
            <pc:sldMk cId="1269623472" sldId="315"/>
            <ac:spMk id="13" creationId="{274C0CE8-76D3-49C6-8890-42E7393A3630}"/>
          </ac:spMkLst>
        </pc:spChg>
      </pc:sldChg>
      <pc:sldChg chg="del">
        <pc:chgData name="Eadsforth, Kate (Curriculum Support - Secondary)" userId="d045bf09-5a30-4360-820d-5c06f23fa1ea" providerId="ADAL" clId="{A84289D3-3798-4EE8-A7E9-CA789F4D2B90}" dt="2022-04-14T02:31:25.032" v="444" actId="47"/>
        <pc:sldMkLst>
          <pc:docMk/>
          <pc:sldMk cId="681826089" sldId="316"/>
        </pc:sldMkLst>
      </pc:sldChg>
    </pc:docChg>
  </pc:docChgLst>
  <pc:docChgLst>
    <pc:chgData name="Blackwell, Elyse (Curriculum and Learning Division)" userId="f36cee0c-4795-4a4e-a200-ec64c6c861e9" providerId="ADAL" clId="{46E8B175-EDE5-43DB-9CF5-3462F2982E3B}"/>
    <pc:docChg chg="custSel modSld">
      <pc:chgData name="Blackwell, Elyse (Curriculum and Learning Division)" userId="f36cee0c-4795-4a4e-a200-ec64c6c861e9" providerId="ADAL" clId="{46E8B175-EDE5-43DB-9CF5-3462F2982E3B}" dt="2022-04-27T23:47:02.986" v="33" actId="368"/>
      <pc:docMkLst>
        <pc:docMk/>
      </pc:docMkLst>
      <pc:sldChg chg="modNotes">
        <pc:chgData name="Blackwell, Elyse (Curriculum and Learning Division)" userId="f36cee0c-4795-4a4e-a200-ec64c6c861e9" providerId="ADAL" clId="{46E8B175-EDE5-43DB-9CF5-3462F2982E3B}" dt="2022-04-27T23:47:02.819" v="3" actId="368"/>
        <pc:sldMkLst>
          <pc:docMk/>
          <pc:sldMk cId="2213450308" sldId="264"/>
        </pc:sldMkLst>
      </pc:sldChg>
      <pc:sldChg chg="modNotes">
        <pc:chgData name="Blackwell, Elyse (Curriculum and Learning Division)" userId="f36cee0c-4795-4a4e-a200-ec64c6c861e9" providerId="ADAL" clId="{46E8B175-EDE5-43DB-9CF5-3462F2982E3B}" dt="2022-04-27T23:47:02.808" v="1" actId="368"/>
        <pc:sldMkLst>
          <pc:docMk/>
          <pc:sldMk cId="3641841233" sldId="268"/>
        </pc:sldMkLst>
      </pc:sldChg>
      <pc:sldChg chg="modNotes">
        <pc:chgData name="Blackwell, Elyse (Curriculum and Learning Division)" userId="f36cee0c-4795-4a4e-a200-ec64c6c861e9" providerId="ADAL" clId="{46E8B175-EDE5-43DB-9CF5-3462F2982E3B}" dt="2022-04-27T23:47:02.830" v="5" actId="368"/>
        <pc:sldMkLst>
          <pc:docMk/>
          <pc:sldMk cId="1379353518" sldId="269"/>
        </pc:sldMkLst>
      </pc:sldChg>
      <pc:sldChg chg="modNotes">
        <pc:chgData name="Blackwell, Elyse (Curriculum and Learning Division)" userId="f36cee0c-4795-4a4e-a200-ec64c6c861e9" providerId="ADAL" clId="{46E8B175-EDE5-43DB-9CF5-3462F2982E3B}" dt="2022-04-27T23:47:02.929" v="23" actId="368"/>
        <pc:sldMkLst>
          <pc:docMk/>
          <pc:sldMk cId="3445766138" sldId="270"/>
        </pc:sldMkLst>
      </pc:sldChg>
      <pc:sldChg chg="modNotes">
        <pc:chgData name="Blackwell, Elyse (Curriculum and Learning Division)" userId="f36cee0c-4795-4a4e-a200-ec64c6c861e9" providerId="ADAL" clId="{46E8B175-EDE5-43DB-9CF5-3462F2982E3B}" dt="2022-04-27T23:47:02.939" v="25" actId="368"/>
        <pc:sldMkLst>
          <pc:docMk/>
          <pc:sldMk cId="1447815874" sldId="271"/>
        </pc:sldMkLst>
      </pc:sldChg>
      <pc:sldChg chg="modNotes">
        <pc:chgData name="Blackwell, Elyse (Curriculum and Learning Division)" userId="f36cee0c-4795-4a4e-a200-ec64c6c861e9" providerId="ADAL" clId="{46E8B175-EDE5-43DB-9CF5-3462F2982E3B}" dt="2022-04-27T23:47:02.977" v="31" actId="368"/>
        <pc:sldMkLst>
          <pc:docMk/>
          <pc:sldMk cId="2267462658" sldId="283"/>
        </pc:sldMkLst>
      </pc:sldChg>
      <pc:sldChg chg="modNotes">
        <pc:chgData name="Blackwell, Elyse (Curriculum and Learning Division)" userId="f36cee0c-4795-4a4e-a200-ec64c6c861e9" providerId="ADAL" clId="{46E8B175-EDE5-43DB-9CF5-3462F2982E3B}" dt="2022-04-27T23:47:02.986" v="33" actId="368"/>
        <pc:sldMkLst>
          <pc:docMk/>
          <pc:sldMk cId="1422690129" sldId="285"/>
        </pc:sldMkLst>
      </pc:sldChg>
      <pc:sldChg chg="modNotes">
        <pc:chgData name="Blackwell, Elyse (Curriculum and Learning Division)" userId="f36cee0c-4795-4a4e-a200-ec64c6c861e9" providerId="ADAL" clId="{46E8B175-EDE5-43DB-9CF5-3462F2982E3B}" dt="2022-04-27T23:47:02.864" v="11" actId="368"/>
        <pc:sldMkLst>
          <pc:docMk/>
          <pc:sldMk cId="4260628335" sldId="286"/>
        </pc:sldMkLst>
      </pc:sldChg>
      <pc:sldChg chg="modNotes">
        <pc:chgData name="Blackwell, Elyse (Curriculum and Learning Division)" userId="f36cee0c-4795-4a4e-a200-ec64c6c861e9" providerId="ADAL" clId="{46E8B175-EDE5-43DB-9CF5-3462F2982E3B}" dt="2022-04-27T23:47:02.852" v="9" actId="368"/>
        <pc:sldMkLst>
          <pc:docMk/>
          <pc:sldMk cId="4099865084" sldId="288"/>
        </pc:sldMkLst>
      </pc:sldChg>
      <pc:sldChg chg="modNotes">
        <pc:chgData name="Blackwell, Elyse (Curriculum and Learning Division)" userId="f36cee0c-4795-4a4e-a200-ec64c6c861e9" providerId="ADAL" clId="{46E8B175-EDE5-43DB-9CF5-3462F2982E3B}" dt="2022-04-27T23:47:02.967" v="29" actId="368"/>
        <pc:sldMkLst>
          <pc:docMk/>
          <pc:sldMk cId="3663624598" sldId="296"/>
        </pc:sldMkLst>
      </pc:sldChg>
      <pc:sldChg chg="modNotes">
        <pc:chgData name="Blackwell, Elyse (Curriculum and Learning Division)" userId="f36cee0c-4795-4a4e-a200-ec64c6c861e9" providerId="ADAL" clId="{46E8B175-EDE5-43DB-9CF5-3462F2982E3B}" dt="2022-04-27T23:47:02.906" v="19" actId="368"/>
        <pc:sldMkLst>
          <pc:docMk/>
          <pc:sldMk cId="2403185664" sldId="300"/>
        </pc:sldMkLst>
      </pc:sldChg>
      <pc:sldChg chg="modNotes">
        <pc:chgData name="Blackwell, Elyse (Curriculum and Learning Division)" userId="f36cee0c-4795-4a4e-a200-ec64c6c861e9" providerId="ADAL" clId="{46E8B175-EDE5-43DB-9CF5-3462F2982E3B}" dt="2022-04-27T23:47:02.875" v="13" actId="368"/>
        <pc:sldMkLst>
          <pc:docMk/>
          <pc:sldMk cId="2519498003" sldId="301"/>
        </pc:sldMkLst>
      </pc:sldChg>
      <pc:sldChg chg="modNotes">
        <pc:chgData name="Blackwell, Elyse (Curriculum and Learning Division)" userId="f36cee0c-4795-4a4e-a200-ec64c6c861e9" providerId="ADAL" clId="{46E8B175-EDE5-43DB-9CF5-3462F2982E3B}" dt="2022-04-27T23:47:02.841" v="7" actId="368"/>
        <pc:sldMkLst>
          <pc:docMk/>
          <pc:sldMk cId="2705583579" sldId="302"/>
        </pc:sldMkLst>
      </pc:sldChg>
      <pc:sldChg chg="modNotes">
        <pc:chgData name="Blackwell, Elyse (Curriculum and Learning Division)" userId="f36cee0c-4795-4a4e-a200-ec64c6c861e9" providerId="ADAL" clId="{46E8B175-EDE5-43DB-9CF5-3462F2982E3B}" dt="2022-04-27T23:47:02.895" v="17" actId="368"/>
        <pc:sldMkLst>
          <pc:docMk/>
          <pc:sldMk cId="664717923" sldId="305"/>
        </pc:sldMkLst>
      </pc:sldChg>
      <pc:sldChg chg="modNotes">
        <pc:chgData name="Blackwell, Elyse (Curriculum and Learning Division)" userId="f36cee0c-4795-4a4e-a200-ec64c6c861e9" providerId="ADAL" clId="{46E8B175-EDE5-43DB-9CF5-3462F2982E3B}" dt="2022-04-27T23:47:02.884" v="15" actId="368"/>
        <pc:sldMkLst>
          <pc:docMk/>
          <pc:sldMk cId="3029428364" sldId="308"/>
        </pc:sldMkLst>
      </pc:sldChg>
      <pc:sldChg chg="modNotes">
        <pc:chgData name="Blackwell, Elyse (Curriculum and Learning Division)" userId="f36cee0c-4795-4a4e-a200-ec64c6c861e9" providerId="ADAL" clId="{46E8B175-EDE5-43DB-9CF5-3462F2982E3B}" dt="2022-04-27T23:47:02.917" v="21" actId="368"/>
        <pc:sldMkLst>
          <pc:docMk/>
          <pc:sldMk cId="2315224713" sldId="310"/>
        </pc:sldMkLst>
      </pc:sldChg>
      <pc:sldChg chg="modNotes">
        <pc:chgData name="Blackwell, Elyse (Curriculum and Learning Division)" userId="f36cee0c-4795-4a4e-a200-ec64c6c861e9" providerId="ADAL" clId="{46E8B175-EDE5-43DB-9CF5-3462F2982E3B}" dt="2022-04-27T23:47:02.956" v="27" actId="368"/>
        <pc:sldMkLst>
          <pc:docMk/>
          <pc:sldMk cId="1323523359" sldId="318"/>
        </pc:sldMkLst>
      </pc:sldChg>
    </pc:docChg>
  </pc:docChgLst>
  <pc:docChgLst>
    <pc:chgData name="Feetham, Fiona (Curriculum Support - Secondary)" userId="S::fiona.feetham574@schools.sa.edu.au::a2456b1b-a103-4fdc-b8a0-dcd50b93ffb1" providerId="AD" clId="Web-{6148CC40-45DB-4103-B0C9-FCEEC8AA8C7B}"/>
    <pc:docChg chg="modSld">
      <pc:chgData name="Feetham, Fiona (Curriculum Support - Secondary)" userId="S::fiona.feetham574@schools.sa.edu.au::a2456b1b-a103-4fdc-b8a0-dcd50b93ffb1" providerId="AD" clId="Web-{6148CC40-45DB-4103-B0C9-FCEEC8AA8C7B}" dt="2022-04-13T10:59:21.938" v="1"/>
      <pc:docMkLst>
        <pc:docMk/>
      </pc:docMkLst>
      <pc:sldChg chg="addSp">
        <pc:chgData name="Feetham, Fiona (Curriculum Support - Secondary)" userId="S::fiona.feetham574@schools.sa.edu.au::a2456b1b-a103-4fdc-b8a0-dcd50b93ffb1" providerId="AD" clId="Web-{6148CC40-45DB-4103-B0C9-FCEEC8AA8C7B}" dt="2022-04-13T10:59:21.938" v="1"/>
        <pc:sldMkLst>
          <pc:docMk/>
          <pc:sldMk cId="1379353518" sldId="269"/>
        </pc:sldMkLst>
        <pc:spChg chg="add">
          <ac:chgData name="Feetham, Fiona (Curriculum Support - Secondary)" userId="S::fiona.feetham574@schools.sa.edu.au::a2456b1b-a103-4fdc-b8a0-dcd50b93ffb1" providerId="AD" clId="Web-{6148CC40-45DB-4103-B0C9-FCEEC8AA8C7B}" dt="2022-04-13T10:59:21.938" v="1"/>
          <ac:spMkLst>
            <pc:docMk/>
            <pc:sldMk cId="1379353518" sldId="269"/>
            <ac:spMk id="5" creationId="{16A56E1A-D37F-7CAD-5880-CB3A7A2C82A0}"/>
          </ac:spMkLst>
        </pc:spChg>
      </pc:sldChg>
      <pc:sldChg chg="modSp">
        <pc:chgData name="Feetham, Fiona (Curriculum Support - Secondary)" userId="S::fiona.feetham574@schools.sa.edu.au::a2456b1b-a103-4fdc-b8a0-dcd50b93ffb1" providerId="AD" clId="Web-{6148CC40-45DB-4103-B0C9-FCEEC8AA8C7B}" dt="2022-04-13T10:58:13.465" v="0" actId="20577"/>
        <pc:sldMkLst>
          <pc:docMk/>
          <pc:sldMk cId="1608419440" sldId="312"/>
        </pc:sldMkLst>
        <pc:spChg chg="mod">
          <ac:chgData name="Feetham, Fiona (Curriculum Support - Secondary)" userId="S::fiona.feetham574@schools.sa.edu.au::a2456b1b-a103-4fdc-b8a0-dcd50b93ffb1" providerId="AD" clId="Web-{6148CC40-45DB-4103-B0C9-FCEEC8AA8C7B}" dt="2022-04-13T10:58:13.465" v="0" actId="20577"/>
          <ac:spMkLst>
            <pc:docMk/>
            <pc:sldMk cId="1608419440" sldId="312"/>
            <ac:spMk id="12" creationId="{6B212AD0-C2C2-485A-89C6-D7AE151BC296}"/>
          </ac:spMkLst>
        </pc:spChg>
      </pc:sldChg>
    </pc:docChg>
  </pc:docChgLst>
  <pc:docChgLst>
    <pc:chgData name="Feetham, Fiona (Curriculum Support - Secondary)" userId="S::fiona.feetham574@schools.sa.edu.au::a2456b1b-a103-4fdc-b8a0-dcd50b93ffb1" providerId="AD" clId="Web-{BE60417E-D1EE-4FD6-B25F-D3171B2E1F10}"/>
    <pc:docChg chg="modSld">
      <pc:chgData name="Feetham, Fiona (Curriculum Support - Secondary)" userId="S::fiona.feetham574@schools.sa.edu.au::a2456b1b-a103-4fdc-b8a0-dcd50b93ffb1" providerId="AD" clId="Web-{BE60417E-D1EE-4FD6-B25F-D3171B2E1F10}" dt="2022-04-19T23:46:20.971" v="5" actId="1076"/>
      <pc:docMkLst>
        <pc:docMk/>
      </pc:docMkLst>
      <pc:sldChg chg="modSp">
        <pc:chgData name="Feetham, Fiona (Curriculum Support - Secondary)" userId="S::fiona.feetham574@schools.sa.edu.au::a2456b1b-a103-4fdc-b8a0-dcd50b93ffb1" providerId="AD" clId="Web-{BE60417E-D1EE-4FD6-B25F-D3171B2E1F10}" dt="2022-04-19T23:46:20.971" v="5" actId="1076"/>
        <pc:sldMkLst>
          <pc:docMk/>
          <pc:sldMk cId="2084251064" sldId="307"/>
        </pc:sldMkLst>
        <pc:spChg chg="mod">
          <ac:chgData name="Feetham, Fiona (Curriculum Support - Secondary)" userId="S::fiona.feetham574@schools.sa.edu.au::a2456b1b-a103-4fdc-b8a0-dcd50b93ffb1" providerId="AD" clId="Web-{BE60417E-D1EE-4FD6-B25F-D3171B2E1F10}" dt="2022-04-19T23:46:11.798" v="3" actId="1076"/>
          <ac:spMkLst>
            <pc:docMk/>
            <pc:sldMk cId="2084251064" sldId="307"/>
            <ac:spMk id="20" creationId="{EA797697-E8A6-4528-A9AB-CBFD8591D33A}"/>
          </ac:spMkLst>
        </pc:spChg>
        <pc:spChg chg="mod">
          <ac:chgData name="Feetham, Fiona (Curriculum Support - Secondary)" userId="S::fiona.feetham574@schools.sa.edu.au::a2456b1b-a103-4fdc-b8a0-dcd50b93ffb1" providerId="AD" clId="Web-{BE60417E-D1EE-4FD6-B25F-D3171B2E1F10}" dt="2022-04-19T23:46:20.971" v="5" actId="1076"/>
          <ac:spMkLst>
            <pc:docMk/>
            <pc:sldMk cId="2084251064" sldId="307"/>
            <ac:spMk id="22" creationId="{66341CCD-BC60-4579-A102-B80D9D4EEA24}"/>
          </ac:spMkLst>
        </pc:spChg>
      </pc:sldChg>
      <pc:sldChg chg="modSp">
        <pc:chgData name="Feetham, Fiona (Curriculum Support - Secondary)" userId="S::fiona.feetham574@schools.sa.edu.au::a2456b1b-a103-4fdc-b8a0-dcd50b93ffb1" providerId="AD" clId="Web-{BE60417E-D1EE-4FD6-B25F-D3171B2E1F10}" dt="2022-04-19T23:46:01.751" v="2" actId="1076"/>
        <pc:sldMkLst>
          <pc:docMk/>
          <pc:sldMk cId="1135920426" sldId="315"/>
        </pc:sldMkLst>
        <pc:spChg chg="mod">
          <ac:chgData name="Feetham, Fiona (Curriculum Support - Secondary)" userId="S::fiona.feetham574@schools.sa.edu.au::a2456b1b-a103-4fdc-b8a0-dcd50b93ffb1" providerId="AD" clId="Web-{BE60417E-D1EE-4FD6-B25F-D3171B2E1F10}" dt="2022-04-19T23:45:50.392" v="1" actId="20577"/>
          <ac:spMkLst>
            <pc:docMk/>
            <pc:sldMk cId="1135920426" sldId="315"/>
            <ac:spMk id="14" creationId="{6A0BC153-0FC6-4296-845F-7C585B4BC9D0}"/>
          </ac:spMkLst>
        </pc:spChg>
        <pc:spChg chg="mod">
          <ac:chgData name="Feetham, Fiona (Curriculum Support - Secondary)" userId="S::fiona.feetham574@schools.sa.edu.au::a2456b1b-a103-4fdc-b8a0-dcd50b93ffb1" providerId="AD" clId="Web-{BE60417E-D1EE-4FD6-B25F-D3171B2E1F10}" dt="2022-04-19T23:46:01.751" v="2" actId="1076"/>
          <ac:spMkLst>
            <pc:docMk/>
            <pc:sldMk cId="1135920426" sldId="315"/>
            <ac:spMk id="15" creationId="{44E3719C-F206-4BEF-9F94-E59281A10BD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FFECC-1972-412E-8BF8-21A854E560F4}" type="datetimeFigureOut">
              <a:rPr lang="en-AU" smtClean="0"/>
              <a:t>28/04/2022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A0F19-7AE5-4E94-A46F-E30C999C86AC}" type="slidenum">
              <a:rPr lang="en-AU" smtClean="0"/>
              <a:t>‹#›</a:t>
            </a:fld>
            <a:endParaRPr lang="en-AU"/>
          </a:p>
        </p:txBody>
      </p:sp>
    </p:spTree>
    <p:extLst>
      <p:ext uri="{BB962C8B-B14F-4D97-AF65-F5344CB8AC3E}">
        <p14:creationId xmlns:p14="http://schemas.microsoft.com/office/powerpoint/2010/main" val="1086444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a:t>
            </a:fld>
            <a:endParaRPr lang="en-AU"/>
          </a:p>
        </p:txBody>
      </p:sp>
    </p:spTree>
    <p:extLst>
      <p:ext uri="{BB962C8B-B14F-4D97-AF65-F5344CB8AC3E}">
        <p14:creationId xmlns:p14="http://schemas.microsoft.com/office/powerpoint/2010/main" val="33260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14</a:t>
            </a:fld>
            <a:endParaRPr lang="en-AU"/>
          </a:p>
        </p:txBody>
      </p:sp>
    </p:spTree>
    <p:extLst>
      <p:ext uri="{BB962C8B-B14F-4D97-AF65-F5344CB8AC3E}">
        <p14:creationId xmlns:p14="http://schemas.microsoft.com/office/powerpoint/2010/main" val="4103986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16</a:t>
            </a:fld>
            <a:endParaRPr lang="en-AU"/>
          </a:p>
        </p:txBody>
      </p:sp>
    </p:spTree>
    <p:extLst>
      <p:ext uri="{BB962C8B-B14F-4D97-AF65-F5344CB8AC3E}">
        <p14:creationId xmlns:p14="http://schemas.microsoft.com/office/powerpoint/2010/main" val="3231648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19</a:t>
            </a:fld>
            <a:endParaRPr lang="en-AU"/>
          </a:p>
        </p:txBody>
      </p:sp>
    </p:spTree>
    <p:extLst>
      <p:ext uri="{BB962C8B-B14F-4D97-AF65-F5344CB8AC3E}">
        <p14:creationId xmlns:p14="http://schemas.microsoft.com/office/powerpoint/2010/main" val="3461065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20</a:t>
            </a:fld>
            <a:endParaRPr lang="en-AU"/>
          </a:p>
        </p:txBody>
      </p:sp>
    </p:spTree>
    <p:extLst>
      <p:ext uri="{BB962C8B-B14F-4D97-AF65-F5344CB8AC3E}">
        <p14:creationId xmlns:p14="http://schemas.microsoft.com/office/powerpoint/2010/main" val="2652593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21</a:t>
            </a:fld>
            <a:endParaRPr lang="en-AU"/>
          </a:p>
        </p:txBody>
      </p:sp>
    </p:spTree>
    <p:extLst>
      <p:ext uri="{BB962C8B-B14F-4D97-AF65-F5344CB8AC3E}">
        <p14:creationId xmlns:p14="http://schemas.microsoft.com/office/powerpoint/2010/main" val="552748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22</a:t>
            </a:fld>
            <a:endParaRPr lang="en-AU"/>
          </a:p>
        </p:txBody>
      </p:sp>
    </p:spTree>
    <p:extLst>
      <p:ext uri="{BB962C8B-B14F-4D97-AF65-F5344CB8AC3E}">
        <p14:creationId xmlns:p14="http://schemas.microsoft.com/office/powerpoint/2010/main" val="547154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a:p>
        </p:txBody>
      </p:sp>
      <p:sp>
        <p:nvSpPr>
          <p:cNvPr id="4" name="Slide Number Placeholder 3"/>
          <p:cNvSpPr>
            <a:spLocks noGrp="1"/>
          </p:cNvSpPr>
          <p:nvPr>
            <p:ph type="sldNum" sz="quarter" idx="5"/>
          </p:nvPr>
        </p:nvSpPr>
        <p:spPr/>
        <p:txBody>
          <a:bodyPr/>
          <a:lstStyle/>
          <a:p>
            <a:fld id="{24CA0F19-7AE5-4E94-A46F-E30C999C86AC}" type="slidenum">
              <a:rPr lang="en-AU" smtClean="0"/>
              <a:t>23</a:t>
            </a:fld>
            <a:endParaRPr lang="en-AU"/>
          </a:p>
        </p:txBody>
      </p:sp>
    </p:spTree>
    <p:extLst>
      <p:ext uri="{BB962C8B-B14F-4D97-AF65-F5344CB8AC3E}">
        <p14:creationId xmlns:p14="http://schemas.microsoft.com/office/powerpoint/2010/main" val="2637946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24</a:t>
            </a:fld>
            <a:endParaRPr lang="en-AU"/>
          </a:p>
        </p:txBody>
      </p:sp>
    </p:spTree>
    <p:extLst>
      <p:ext uri="{BB962C8B-B14F-4D97-AF65-F5344CB8AC3E}">
        <p14:creationId xmlns:p14="http://schemas.microsoft.com/office/powerpoint/2010/main" val="2084088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25</a:t>
            </a:fld>
            <a:endParaRPr lang="en-AU"/>
          </a:p>
        </p:txBody>
      </p:sp>
    </p:spTree>
    <p:extLst>
      <p:ext uri="{BB962C8B-B14F-4D97-AF65-F5344CB8AC3E}">
        <p14:creationId xmlns:p14="http://schemas.microsoft.com/office/powerpoint/2010/main" val="1845645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a:t>
            </a:fld>
            <a:endParaRPr lang="en-AU"/>
          </a:p>
        </p:txBody>
      </p:sp>
    </p:spTree>
    <p:extLst>
      <p:ext uri="{BB962C8B-B14F-4D97-AF65-F5344CB8AC3E}">
        <p14:creationId xmlns:p14="http://schemas.microsoft.com/office/powerpoint/2010/main" val="2115766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3</a:t>
            </a:fld>
            <a:endParaRPr lang="en-AU"/>
          </a:p>
        </p:txBody>
      </p:sp>
    </p:spTree>
    <p:extLst>
      <p:ext uri="{BB962C8B-B14F-4D97-AF65-F5344CB8AC3E}">
        <p14:creationId xmlns:p14="http://schemas.microsoft.com/office/powerpoint/2010/main" val="309099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4</a:t>
            </a:fld>
            <a:endParaRPr lang="en-AU"/>
          </a:p>
        </p:txBody>
      </p:sp>
    </p:spTree>
    <p:extLst>
      <p:ext uri="{BB962C8B-B14F-4D97-AF65-F5344CB8AC3E}">
        <p14:creationId xmlns:p14="http://schemas.microsoft.com/office/powerpoint/2010/main" val="1383525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5</a:t>
            </a:fld>
            <a:endParaRPr lang="en-AU"/>
          </a:p>
        </p:txBody>
      </p:sp>
    </p:spTree>
    <p:extLst>
      <p:ext uri="{BB962C8B-B14F-4D97-AF65-F5344CB8AC3E}">
        <p14:creationId xmlns:p14="http://schemas.microsoft.com/office/powerpoint/2010/main" val="3782456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7</a:t>
            </a:fld>
            <a:endParaRPr lang="en-AU"/>
          </a:p>
        </p:txBody>
      </p:sp>
    </p:spTree>
    <p:extLst>
      <p:ext uri="{BB962C8B-B14F-4D97-AF65-F5344CB8AC3E}">
        <p14:creationId xmlns:p14="http://schemas.microsoft.com/office/powerpoint/2010/main" val="104104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8</a:t>
            </a:fld>
            <a:endParaRPr lang="en-AU"/>
          </a:p>
        </p:txBody>
      </p:sp>
    </p:spTree>
    <p:extLst>
      <p:ext uri="{BB962C8B-B14F-4D97-AF65-F5344CB8AC3E}">
        <p14:creationId xmlns:p14="http://schemas.microsoft.com/office/powerpoint/2010/main" val="1207639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9</a:t>
            </a:fld>
            <a:endParaRPr lang="en-AU"/>
          </a:p>
        </p:txBody>
      </p:sp>
    </p:spTree>
    <p:extLst>
      <p:ext uri="{BB962C8B-B14F-4D97-AF65-F5344CB8AC3E}">
        <p14:creationId xmlns:p14="http://schemas.microsoft.com/office/powerpoint/2010/main" val="140963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11</a:t>
            </a:fld>
            <a:endParaRPr lang="en-AU"/>
          </a:p>
        </p:txBody>
      </p:sp>
    </p:spTree>
    <p:extLst>
      <p:ext uri="{BB962C8B-B14F-4D97-AF65-F5344CB8AC3E}">
        <p14:creationId xmlns:p14="http://schemas.microsoft.com/office/powerpoint/2010/main" val="40652705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41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Tree>
    <p:extLst>
      <p:ext uri="{BB962C8B-B14F-4D97-AF65-F5344CB8AC3E}">
        <p14:creationId xmlns:p14="http://schemas.microsoft.com/office/powerpoint/2010/main" val="181111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2" y="2863969"/>
            <a:ext cx="9974577" cy="806570"/>
          </a:xfrm>
        </p:spPr>
        <p:txBody>
          <a:bodyPr anchor="b">
            <a:noAutofit/>
          </a:bodyPr>
          <a:lstStyle>
            <a:lvl1pPr algn="l">
              <a:defRPr sz="4400">
                <a:solidFill>
                  <a:schemeClr val="bg1"/>
                </a:solidFill>
                <a:latin typeface="+mn-lt"/>
              </a:defRPr>
            </a:lvl1pPr>
          </a:lstStyle>
          <a:p>
            <a:r>
              <a:rPr lang="en-US"/>
              <a:t>[INSERT Year # Subject </a:t>
            </a:r>
            <a:r>
              <a:rPr lang="en-US" err="1"/>
              <a:t>ie</a:t>
            </a:r>
            <a:r>
              <a:rPr lang="en-US"/>
              <a:t> Year 4 English] </a:t>
            </a:r>
            <a:endParaRPr lang="en-AU"/>
          </a:p>
        </p:txBody>
      </p:sp>
      <p:pic>
        <p:nvPicPr>
          <p:cNvPr id="10" name="Picture 9">
            <a:extLst>
              <a:ext uri="{FF2B5EF4-FFF2-40B4-BE49-F238E27FC236}">
                <a16:creationId xmlns:a16="http://schemas.microsoft.com/office/drawing/2014/main" id="{F6C25B45-175D-43DF-8D57-05E1A357BF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22847" y="1300843"/>
            <a:ext cx="4450464" cy="120101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8" y="3681097"/>
            <a:ext cx="9974578" cy="690563"/>
          </a:xfrm>
        </p:spPr>
        <p:txBody>
          <a:bodyPr>
            <a:noAutofit/>
          </a:bodyPr>
          <a:lstStyle>
            <a:lvl1pPr marL="0" indent="0">
              <a:buNone/>
              <a:defRPr sz="4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UNIT </a:t>
            </a:r>
            <a:r>
              <a:rPr lang="en-US" err="1"/>
              <a:t>ie</a:t>
            </a:r>
            <a:r>
              <a:rPr lang="en-US"/>
              <a:t> Fractions]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struc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07886"/>
          </a:xfrm>
          <a:prstGeom prst="rect">
            <a:avLst/>
          </a:prstGeom>
          <a:noFill/>
        </p:spPr>
        <p:txBody>
          <a:bodyPr wrap="square" rtlCol="0">
            <a:spAutoFit/>
          </a:bodyPr>
          <a:lstStyle/>
          <a:p>
            <a:r>
              <a:rPr lang="en-AU" sz="40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3908762"/>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a:t>
            </a:r>
            <a:br>
              <a:rPr lang="en-US" sz="2800"/>
            </a:br>
            <a:r>
              <a:rPr lang="en-US" sz="2800"/>
              <a:t>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096442"/>
            <a:ext cx="653759" cy="645065"/>
          </a:xfrm>
          <a:prstGeom prst="rect">
            <a:avLst/>
          </a:prstGeom>
        </p:spPr>
      </p:pic>
    </p:spTree>
    <p:extLst>
      <p:ext uri="{BB962C8B-B14F-4D97-AF65-F5344CB8AC3E}">
        <p14:creationId xmlns:p14="http://schemas.microsoft.com/office/powerpoint/2010/main" val="42596995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iz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03727"/>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1723292"/>
            <a:ext cx="10515600" cy="4154994"/>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2665396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69865"/>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1735014"/>
            <a:ext cx="10515600" cy="4143271"/>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4098372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240985"/>
            <a:ext cx="10515600" cy="4650364"/>
          </a:xfrm>
        </p:spPr>
        <p:txBody>
          <a:bodyPr/>
          <a:lstStyle>
            <a:lvl1pPr>
              <a:defRPr/>
            </a:lvl1pPr>
          </a:lstStyle>
          <a:p>
            <a:r>
              <a:rPr lang="en-AU"/>
              <a:t>Insert picture or diagram</a:t>
            </a:r>
          </a:p>
        </p:txBody>
      </p:sp>
    </p:spTree>
    <p:extLst>
      <p:ext uri="{BB962C8B-B14F-4D97-AF65-F5344CB8AC3E}">
        <p14:creationId xmlns:p14="http://schemas.microsoft.com/office/powerpoint/2010/main" val="203667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2301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672047"/>
            <a:ext cx="6343650" cy="4166810"/>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1672288"/>
            <a:ext cx="3971925" cy="4166810"/>
          </a:xfrm>
        </p:spPr>
        <p:txBody>
          <a:bodyPr/>
          <a:lstStyle>
            <a:lvl1pPr>
              <a:defRPr/>
            </a:lvl1pPr>
          </a:lstStyle>
          <a:p>
            <a:r>
              <a:rPr lang="en-AU"/>
              <a:t>Insert picture or diagram</a:t>
            </a:r>
          </a:p>
        </p:txBody>
      </p:sp>
    </p:spTree>
    <p:extLst>
      <p:ext uri="{BB962C8B-B14F-4D97-AF65-F5344CB8AC3E}">
        <p14:creationId xmlns:p14="http://schemas.microsoft.com/office/powerpoint/2010/main" val="242778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breakout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46738"/>
            <a:ext cx="7629525" cy="410542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1746739"/>
            <a:ext cx="2676525" cy="410542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2217309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1113692"/>
            <a:ext cx="10515600" cy="539262"/>
          </a:xfrm>
          <a:prstGeom prst="rect">
            <a:avLst/>
          </a:prstGeom>
        </p:spPr>
        <p:txBody>
          <a:bodyPr vert="horz" lIns="91440" tIns="45720" rIns="91440" bIns="45720" rtlCol="0" anchor="t">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78" r:id="rId1"/>
    <p:sldLayoutId id="2147483649" r:id="rId2"/>
    <p:sldLayoutId id="2147483661" r:id="rId3"/>
    <p:sldLayoutId id="2147483650" r:id="rId4"/>
    <p:sldLayoutId id="2147483667" r:id="rId5"/>
    <p:sldLayoutId id="2147483668" r:id="rId6"/>
    <p:sldLayoutId id="2147483670" r:id="rId7"/>
    <p:sldLayoutId id="2147483664" r:id="rId8"/>
    <p:sldLayoutId id="2147483665" r:id="rId9"/>
    <p:sldLayoutId id="2147483655" r:id="rId10"/>
    <p:sldLayoutId id="2147483677"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9.xml"/><Relationship Id="rId7" Type="http://schemas.openxmlformats.org/officeDocument/2006/relationships/image" Target="../media/image10.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a:cs typeface="Calibri"/>
              </a:rPr>
              <a:t>Year 5 English</a:t>
            </a:r>
            <a:endParaRPr lang="en-AU"/>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vert="horz" lIns="91440" tIns="45720" rIns="91440" bIns="45720" rtlCol="0" anchor="t">
            <a:normAutofit/>
          </a:bodyPr>
          <a:lstStyle/>
          <a:p>
            <a:r>
              <a:rPr lang="en-AU" dirty="0">
                <a:cs typeface="Calibri"/>
              </a:rPr>
              <a:t>Lesson 4 </a:t>
            </a:r>
            <a:r>
              <a:rPr lang="en-AU" dirty="0"/>
              <a:t>– </a:t>
            </a:r>
            <a:r>
              <a:rPr lang="en-AU" dirty="0">
                <a:cs typeface="Calibri"/>
              </a:rPr>
              <a:t>understanding degrees of formality</a:t>
            </a:r>
            <a:endParaRPr lang="en-AU" dirty="0"/>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a:xfrm>
            <a:off x="2123638" y="3681097"/>
            <a:ext cx="9974578" cy="690563"/>
          </a:xfrm>
        </p:spPr>
        <p:txBody>
          <a:bodyPr vert="horz" lIns="91440" tIns="45720" rIns="91440" bIns="45720" rtlCol="0" anchor="t">
            <a:noAutofit/>
          </a:bodyPr>
          <a:lstStyle/>
          <a:p>
            <a:r>
              <a:rPr lang="en-AU">
                <a:cs typeface="Calibri"/>
              </a:rPr>
              <a:t>Examining media texts</a:t>
            </a:r>
            <a:endParaRPr lang="en-AU"/>
          </a:p>
        </p:txBody>
      </p:sp>
      <p:sp>
        <p:nvSpPr>
          <p:cNvPr id="7" name="TextBox 6">
            <a:extLst>
              <a:ext uri="{FF2B5EF4-FFF2-40B4-BE49-F238E27FC236}">
                <a16:creationId xmlns:a16="http://schemas.microsoft.com/office/drawing/2014/main" id="{F0C239E6-7242-4E29-A2B7-C833D519BC45}"/>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pic>
        <p:nvPicPr>
          <p:cNvPr id="5" name="Recorded Sound">
            <a:hlinkClick r:id="" action="ppaction://media"/>
            <a:extLst>
              <a:ext uri="{FF2B5EF4-FFF2-40B4-BE49-F238E27FC236}">
                <a16:creationId xmlns:a16="http://schemas.microsoft.com/office/drawing/2014/main" id="{72A039C8-0224-4EB8-AE1C-E37BD05196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64184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025FF-FDC1-491E-AF58-1554C8E881EB}"/>
              </a:ext>
            </a:extLst>
          </p:cNvPr>
          <p:cNvSpPr>
            <a:spLocks noGrp="1"/>
          </p:cNvSpPr>
          <p:nvPr>
            <p:ph type="title"/>
          </p:nvPr>
        </p:nvSpPr>
        <p:spPr/>
        <p:txBody>
          <a:bodyPr/>
          <a:lstStyle/>
          <a:p>
            <a:r>
              <a:rPr lang="en-AU"/>
              <a:t>Formal language </a:t>
            </a:r>
          </a:p>
        </p:txBody>
      </p:sp>
      <p:sp>
        <p:nvSpPr>
          <p:cNvPr id="6" name="Text Box 2">
            <a:extLst>
              <a:ext uri="{FF2B5EF4-FFF2-40B4-BE49-F238E27FC236}">
                <a16:creationId xmlns:a16="http://schemas.microsoft.com/office/drawing/2014/main" id="{6334D5E9-44D6-4512-9484-D31582929DFC}"/>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2EBAA87F-D53C-4343-9E6E-45F1B6CB5230}"/>
              </a:ext>
            </a:extLst>
          </p:cNvPr>
          <p:cNvSpPr txBox="1"/>
          <p:nvPr/>
        </p:nvSpPr>
        <p:spPr>
          <a:xfrm>
            <a:off x="838200" y="2305615"/>
            <a:ext cx="9672873" cy="2246769"/>
          </a:xfrm>
          <a:prstGeom prst="rect">
            <a:avLst/>
          </a:prstGeom>
          <a:noFill/>
        </p:spPr>
        <p:txBody>
          <a:bodyPr wrap="square">
            <a:spAutoFit/>
          </a:bodyPr>
          <a:lstStyle/>
          <a:p>
            <a:r>
              <a:rPr lang="en-AU" sz="2800" b="0" i="0">
                <a:effectLst/>
              </a:rPr>
              <a:t>Formal language uses correct grammar and more complex vocabulary. </a:t>
            </a:r>
          </a:p>
          <a:p>
            <a:endParaRPr lang="en-AU" sz="2800"/>
          </a:p>
          <a:p>
            <a:r>
              <a:rPr lang="en-AU" sz="2800" b="0" i="0">
                <a:effectLst/>
              </a:rPr>
              <a:t>For example: My preferred season is summer. I can spend much of my leisure time swimming.</a:t>
            </a:r>
            <a:endParaRPr lang="en-AU" sz="2800"/>
          </a:p>
        </p:txBody>
      </p:sp>
      <p:pic>
        <p:nvPicPr>
          <p:cNvPr id="5" name="Recorded Sound">
            <a:hlinkClick r:id="" action="ppaction://media"/>
            <a:extLst>
              <a:ext uri="{FF2B5EF4-FFF2-40B4-BE49-F238E27FC236}">
                <a16:creationId xmlns:a16="http://schemas.microsoft.com/office/drawing/2014/main" id="{F9158C02-C2AE-47F2-988B-F9EF04057D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31880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8E6A48-3183-48A1-8F53-5BDF2A2EF30D}"/>
              </a:ext>
            </a:extLst>
          </p:cNvPr>
          <p:cNvSpPr>
            <a:spLocks noGrp="1"/>
          </p:cNvSpPr>
          <p:nvPr>
            <p:ph type="title"/>
          </p:nvPr>
        </p:nvSpPr>
        <p:spPr>
          <a:xfrm>
            <a:off x="838200" y="882650"/>
            <a:ext cx="7460673" cy="603250"/>
          </a:xfrm>
        </p:spPr>
        <p:txBody>
          <a:bodyPr/>
          <a:lstStyle/>
          <a:p>
            <a:r>
              <a:rPr lang="en-AU"/>
              <a:t>Formal language  </a:t>
            </a:r>
          </a:p>
        </p:txBody>
      </p:sp>
      <p:sp>
        <p:nvSpPr>
          <p:cNvPr id="6" name="TextBox 5">
            <a:extLst>
              <a:ext uri="{FF2B5EF4-FFF2-40B4-BE49-F238E27FC236}">
                <a16:creationId xmlns:a16="http://schemas.microsoft.com/office/drawing/2014/main" id="{5C8E4C4A-DB3B-44D1-B06B-56F3689E1A6B}"/>
              </a:ext>
            </a:extLst>
          </p:cNvPr>
          <p:cNvSpPr txBox="1"/>
          <p:nvPr/>
        </p:nvSpPr>
        <p:spPr>
          <a:xfrm>
            <a:off x="838200" y="1733430"/>
            <a:ext cx="9736248" cy="4401205"/>
          </a:xfrm>
          <a:prstGeom prst="rect">
            <a:avLst/>
          </a:prstGeom>
          <a:noFill/>
        </p:spPr>
        <p:txBody>
          <a:bodyPr wrap="square">
            <a:spAutoFit/>
          </a:bodyPr>
          <a:lstStyle/>
          <a:p>
            <a:pPr algn="l"/>
            <a:r>
              <a:rPr lang="en-AU" sz="2800" dirty="0">
                <a:solidFill>
                  <a:srgbClr val="222222"/>
                </a:solidFill>
              </a:rPr>
              <a:t>Informative texts and persuasive texts use more formal language.</a:t>
            </a:r>
          </a:p>
          <a:p>
            <a:pPr algn="l"/>
            <a:endParaRPr lang="en-AU" sz="2800" dirty="0">
              <a:solidFill>
                <a:srgbClr val="222222"/>
              </a:solidFill>
            </a:endParaRPr>
          </a:p>
          <a:p>
            <a:pPr algn="l"/>
            <a:r>
              <a:rPr lang="en-AU" sz="2800" b="0" i="0" dirty="0">
                <a:solidFill>
                  <a:srgbClr val="222222"/>
                </a:solidFill>
                <a:effectLst/>
              </a:rPr>
              <a:t>The main purpose of informative texts is to provide information. They are important as a store of knowledge of everyday life. </a:t>
            </a:r>
          </a:p>
          <a:p>
            <a:pPr algn="l"/>
            <a:endParaRPr lang="en-AU" sz="2800" dirty="0">
              <a:solidFill>
                <a:srgbClr val="222222"/>
              </a:solidFill>
            </a:endParaRPr>
          </a:p>
          <a:p>
            <a:pPr algn="l"/>
            <a:r>
              <a:rPr lang="en-AU" sz="2800" b="0" i="0" dirty="0">
                <a:solidFill>
                  <a:srgbClr val="222222"/>
                </a:solidFill>
                <a:effectLst/>
              </a:rPr>
              <a:t>Informative texts can be broken into sub categories of recount, procedure, report and explanation and include, recounts of events, instructions and directions, rules and laws and news </a:t>
            </a:r>
            <a:r>
              <a:rPr lang="en-AU" sz="2800" dirty="0">
                <a:solidFill>
                  <a:srgbClr val="222222"/>
                </a:solidFill>
              </a:rPr>
              <a:t>articles.</a:t>
            </a:r>
          </a:p>
          <a:p>
            <a:pPr algn="l"/>
            <a:endParaRPr lang="en-AU" sz="2800" b="0" i="0" dirty="0">
              <a:solidFill>
                <a:srgbClr val="222222"/>
              </a:solidFill>
              <a:effectLst/>
              <a:latin typeface="helvetica" panose="020B0604020202020204" pitchFamily="34" charset="0"/>
            </a:endParaRPr>
          </a:p>
        </p:txBody>
      </p:sp>
      <p:pic>
        <p:nvPicPr>
          <p:cNvPr id="2" name="Recorded Sound">
            <a:hlinkClick r:id="" action="ppaction://media"/>
            <a:extLst>
              <a:ext uri="{FF2B5EF4-FFF2-40B4-BE49-F238E27FC236}">
                <a16:creationId xmlns:a16="http://schemas.microsoft.com/office/drawing/2014/main" id="{F9B53B77-B3B5-4CD7-845F-283D08E310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5" name="Text Box 2">
            <a:extLst>
              <a:ext uri="{FF2B5EF4-FFF2-40B4-BE49-F238E27FC236}">
                <a16:creationId xmlns:a16="http://schemas.microsoft.com/office/drawing/2014/main" id="{8D66F609-CBB3-4D9B-BA16-E6F511495261}"/>
              </a:ext>
            </a:extLst>
          </p:cNvPr>
          <p:cNvSpPr txBox="1">
            <a:spLocks noChangeArrowheads="1"/>
          </p:cNvSpPr>
          <p:nvPr/>
        </p:nvSpPr>
        <p:spPr bwMode="auto">
          <a:xfrm>
            <a:off x="94812" y="62654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471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2B0EC9-58B2-4137-970D-BCE14E0E2AC4}"/>
              </a:ext>
            </a:extLst>
          </p:cNvPr>
          <p:cNvSpPr txBox="1"/>
          <p:nvPr/>
        </p:nvSpPr>
        <p:spPr>
          <a:xfrm>
            <a:off x="838200" y="2112579"/>
            <a:ext cx="9564232" cy="2677656"/>
          </a:xfrm>
          <a:prstGeom prst="rect">
            <a:avLst/>
          </a:prstGeom>
          <a:noFill/>
        </p:spPr>
        <p:txBody>
          <a:bodyPr wrap="square">
            <a:spAutoFit/>
          </a:bodyPr>
          <a:lstStyle/>
          <a:p>
            <a:pPr algn="l"/>
            <a:r>
              <a:rPr lang="en-AU" sz="2800" b="0" i="0" dirty="0">
                <a:solidFill>
                  <a:srgbClr val="222222"/>
                </a:solidFill>
                <a:effectLst/>
              </a:rPr>
              <a:t>The main purpose of a persuasive text is to put forward a point of view and persuade a reader, viewer or listener. </a:t>
            </a:r>
          </a:p>
          <a:p>
            <a:pPr algn="l"/>
            <a:endParaRPr lang="en-AU" sz="2800" dirty="0">
              <a:solidFill>
                <a:srgbClr val="222222"/>
              </a:solidFill>
            </a:endParaRPr>
          </a:p>
          <a:p>
            <a:pPr algn="l"/>
            <a:r>
              <a:rPr lang="en-AU" sz="2800" dirty="0">
                <a:solidFill>
                  <a:srgbClr val="222222"/>
                </a:solidFill>
              </a:rPr>
              <a:t>Persuasive texts can be broken into the </a:t>
            </a:r>
            <a:r>
              <a:rPr lang="en-AU" sz="2800" b="0" i="0" dirty="0">
                <a:solidFill>
                  <a:srgbClr val="222222"/>
                </a:solidFill>
                <a:effectLst/>
              </a:rPr>
              <a:t>sub categories of exposition and discussion texts and include advertising, debates, documentaries, arguments, discussions, and feature articles.</a:t>
            </a:r>
          </a:p>
        </p:txBody>
      </p:sp>
      <p:sp>
        <p:nvSpPr>
          <p:cNvPr id="6" name="Title 1">
            <a:extLst>
              <a:ext uri="{FF2B5EF4-FFF2-40B4-BE49-F238E27FC236}">
                <a16:creationId xmlns:a16="http://schemas.microsoft.com/office/drawing/2014/main" id="{6ADB0B79-66D7-4DF3-BD87-6A05D41FC402}"/>
              </a:ext>
            </a:extLst>
          </p:cNvPr>
          <p:cNvSpPr>
            <a:spLocks noGrp="1"/>
          </p:cNvSpPr>
          <p:nvPr>
            <p:ph type="title"/>
          </p:nvPr>
        </p:nvSpPr>
        <p:spPr>
          <a:xfrm>
            <a:off x="838200" y="882650"/>
            <a:ext cx="10515600" cy="603250"/>
          </a:xfrm>
        </p:spPr>
        <p:txBody>
          <a:bodyPr/>
          <a:lstStyle/>
          <a:p>
            <a:r>
              <a:rPr lang="en-AU"/>
              <a:t>Formal language </a:t>
            </a:r>
          </a:p>
        </p:txBody>
      </p:sp>
      <p:pic>
        <p:nvPicPr>
          <p:cNvPr id="2" name="Recorded Sound">
            <a:hlinkClick r:id="" action="ppaction://media"/>
            <a:extLst>
              <a:ext uri="{FF2B5EF4-FFF2-40B4-BE49-F238E27FC236}">
                <a16:creationId xmlns:a16="http://schemas.microsoft.com/office/drawing/2014/main" id="{39D48D03-48BA-4396-92BB-F3D9221BB0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
        <p:nvSpPr>
          <p:cNvPr id="7" name="Text Box 2">
            <a:extLst>
              <a:ext uri="{FF2B5EF4-FFF2-40B4-BE49-F238E27FC236}">
                <a16:creationId xmlns:a16="http://schemas.microsoft.com/office/drawing/2014/main" id="{C4AD694D-3816-4D57-9C69-CECDA14724D6}"/>
              </a:ext>
            </a:extLst>
          </p:cNvPr>
          <p:cNvSpPr txBox="1">
            <a:spLocks noChangeArrowheads="1"/>
          </p:cNvSpPr>
          <p:nvPr/>
        </p:nvSpPr>
        <p:spPr bwMode="auto">
          <a:xfrm>
            <a:off x="94812" y="62654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930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4B7037-2D36-40D1-BA2F-F2498EB68EDD}"/>
              </a:ext>
            </a:extLst>
          </p:cNvPr>
          <p:cNvSpPr>
            <a:spLocks noGrp="1"/>
          </p:cNvSpPr>
          <p:nvPr>
            <p:ph type="title"/>
          </p:nvPr>
        </p:nvSpPr>
        <p:spPr>
          <a:xfrm>
            <a:off x="838200" y="882650"/>
            <a:ext cx="10515600" cy="603250"/>
          </a:xfrm>
        </p:spPr>
        <p:txBody>
          <a:bodyPr/>
          <a:lstStyle/>
          <a:p>
            <a:r>
              <a:rPr lang="en-AU"/>
              <a:t>Quiz question</a:t>
            </a:r>
          </a:p>
        </p:txBody>
      </p:sp>
      <p:sp>
        <p:nvSpPr>
          <p:cNvPr id="5" name="TextBox 4">
            <a:extLst>
              <a:ext uri="{FF2B5EF4-FFF2-40B4-BE49-F238E27FC236}">
                <a16:creationId xmlns:a16="http://schemas.microsoft.com/office/drawing/2014/main" id="{F79F348D-EABB-4C2D-94BA-4C09CBCE5B27}"/>
              </a:ext>
            </a:extLst>
          </p:cNvPr>
          <p:cNvSpPr txBox="1"/>
          <p:nvPr/>
        </p:nvSpPr>
        <p:spPr>
          <a:xfrm>
            <a:off x="845170" y="1879890"/>
            <a:ext cx="6093994" cy="1077218"/>
          </a:xfrm>
          <a:prstGeom prst="rect">
            <a:avLst/>
          </a:prstGeom>
          <a:noFill/>
        </p:spPr>
        <p:txBody>
          <a:bodyPr wrap="square">
            <a:spAutoFit/>
          </a:bodyPr>
          <a:lstStyle/>
          <a:p>
            <a:r>
              <a:rPr lang="en-AU" sz="2800" dirty="0"/>
              <a:t>Which uses more formal language</a:t>
            </a:r>
            <a:r>
              <a:rPr lang="en-AU" sz="2800" b="0" i="0" dirty="0">
                <a:effectLst/>
              </a:rPr>
              <a:t>?</a:t>
            </a:r>
          </a:p>
          <a:p>
            <a:endParaRPr lang="en-AU" dirty="0">
              <a:latin typeface="Arial" panose="020B0604020202020204" pitchFamily="34" charset="0"/>
            </a:endParaRPr>
          </a:p>
          <a:p>
            <a:endParaRPr lang="en-AU" dirty="0"/>
          </a:p>
        </p:txBody>
      </p:sp>
      <p:pic>
        <p:nvPicPr>
          <p:cNvPr id="7" name="Picture 6" descr="A picture containing text, vector graphics&#10;&#10;Description automatically generated">
            <a:extLst>
              <a:ext uri="{FF2B5EF4-FFF2-40B4-BE49-F238E27FC236}">
                <a16:creationId xmlns:a16="http://schemas.microsoft.com/office/drawing/2014/main" id="{C6A9B7FA-25F7-46E5-81AB-14D2400B07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833" y="3265834"/>
            <a:ext cx="1464231" cy="1822997"/>
          </a:xfrm>
          <a:prstGeom prst="rect">
            <a:avLst/>
          </a:prstGeom>
        </p:spPr>
      </p:pic>
      <p:sp>
        <p:nvSpPr>
          <p:cNvPr id="8" name="Speech Bubble: Oval 7">
            <a:extLst>
              <a:ext uri="{FF2B5EF4-FFF2-40B4-BE49-F238E27FC236}">
                <a16:creationId xmlns:a16="http://schemas.microsoft.com/office/drawing/2014/main" id="{5A710DCB-3CB9-4E43-BF35-FFACC06F2C31}"/>
              </a:ext>
            </a:extLst>
          </p:cNvPr>
          <p:cNvSpPr/>
          <p:nvPr/>
        </p:nvSpPr>
        <p:spPr>
          <a:xfrm>
            <a:off x="3737300" y="3429000"/>
            <a:ext cx="2215825" cy="1537636"/>
          </a:xfrm>
          <a:prstGeom prst="wedgeEllipseCallout">
            <a:avLst>
              <a:gd name="adj1" fmla="val 42997"/>
              <a:gd name="adj2" fmla="val -5192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AU" b="1">
                <a:solidFill>
                  <a:schemeClr val="tx1"/>
                </a:solidFill>
                <a:effectLst/>
                <a:ea typeface="Calibri" panose="020F0502020204030204" pitchFamily="34" charset="0"/>
                <a:cs typeface="Times New Roman" panose="02020603050405020304" pitchFamily="18" charset="0"/>
              </a:rPr>
              <a:t>Click on the card </a:t>
            </a:r>
            <a:r>
              <a:rPr lang="en-AU" b="1">
                <a:solidFill>
                  <a:schemeClr val="tx1"/>
                </a:solidFill>
                <a:ea typeface="Calibri" panose="020F0502020204030204" pitchFamily="34" charset="0"/>
                <a:cs typeface="Times New Roman" panose="02020603050405020304" pitchFamily="18" charset="0"/>
              </a:rPr>
              <a:t>with your answer.</a:t>
            </a:r>
            <a:r>
              <a:rPr lang="en-AU" b="1">
                <a:solidFill>
                  <a:schemeClr val="tx1"/>
                </a:solidFill>
                <a:effectLst/>
                <a:ea typeface="Calibri" panose="020F0502020204030204" pitchFamily="34" charset="0"/>
                <a:cs typeface="Times New Roman" panose="02020603050405020304" pitchFamily="18" charset="0"/>
              </a:rPr>
              <a:t> Were you correct?</a:t>
            </a:r>
          </a:p>
        </p:txBody>
      </p:sp>
      <p:pic>
        <p:nvPicPr>
          <p:cNvPr id="2" name="Recorded Sound">
            <a:hlinkClick r:id="" action="ppaction://media"/>
            <a:extLst>
              <a:ext uri="{FF2B5EF4-FFF2-40B4-BE49-F238E27FC236}">
                <a16:creationId xmlns:a16="http://schemas.microsoft.com/office/drawing/2014/main" id="{1CFA3E3A-4DEF-4E3A-99C3-3D696BC975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11" name="Text Box 2">
            <a:extLst>
              <a:ext uri="{FF2B5EF4-FFF2-40B4-BE49-F238E27FC236}">
                <a16:creationId xmlns:a16="http://schemas.microsoft.com/office/drawing/2014/main" id="{C0A8935E-1D84-4474-AD57-28F1A9095626}"/>
              </a:ext>
            </a:extLst>
          </p:cNvPr>
          <p:cNvSpPr txBox="1">
            <a:spLocks noChangeArrowheads="1"/>
          </p:cNvSpPr>
          <p:nvPr/>
        </p:nvSpPr>
        <p:spPr bwMode="auto">
          <a:xfrm>
            <a:off x="94812" y="62654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14" name="Back">
            <a:extLst>
              <a:ext uri="{FF2B5EF4-FFF2-40B4-BE49-F238E27FC236}">
                <a16:creationId xmlns:a16="http://schemas.microsoft.com/office/drawing/2014/main" id="{6A0BC153-0FC6-4296-845F-7C585B4BC9D0}"/>
              </a:ext>
            </a:extLst>
          </p:cNvPr>
          <p:cNvSpPr/>
          <p:nvPr/>
        </p:nvSpPr>
        <p:spPr>
          <a:xfrm>
            <a:off x="6939164" y="3166636"/>
            <a:ext cx="1620000" cy="1800000"/>
          </a:xfrm>
          <a:prstGeom prst="round2DiagRect">
            <a:avLst/>
          </a:prstGeom>
          <a:solidFill>
            <a:srgbClr val="FFFFFF">
              <a:lumMod val="95000"/>
            </a:srgbClr>
          </a:solidFill>
          <a:ln w="12700" cap="flat" cmpd="sng" algn="ctr">
            <a:solidFill>
              <a:srgbClr val="FFFFFF">
                <a:lumMod val="50000"/>
              </a:srgbClr>
            </a:solidFill>
            <a:prstDash val="solid"/>
            <a:miter lim="800000"/>
          </a:ln>
          <a:effectLst>
            <a:outerShdw blurRad="50800" dist="38100" dir="2700000" algn="tl" rotWithShape="0">
              <a:prstClr val="black">
                <a:alpha val="40000"/>
              </a:prstClr>
            </a:outerShdw>
          </a:effectLst>
        </p:spPr>
        <p:txBody>
          <a:bodyPr lIns="91440" tIns="45720" rIns="91440" bIns="45720" rtlCol="0" anchor="ctr"/>
          <a:lstStyle/>
          <a:p>
            <a:pPr algn="ctr"/>
            <a:r>
              <a:rPr lang="en-AU" sz="1400" b="1" dirty="0"/>
              <a:t>Incorrect. A fairy tale is creative and uses informal language.</a:t>
            </a:r>
          </a:p>
        </p:txBody>
      </p:sp>
      <p:sp>
        <p:nvSpPr>
          <p:cNvPr id="15" name="Front">
            <a:extLst>
              <a:ext uri="{FF2B5EF4-FFF2-40B4-BE49-F238E27FC236}">
                <a16:creationId xmlns:a16="http://schemas.microsoft.com/office/drawing/2014/main" id="{44E3719C-F206-4BEF-9F94-E59281A10BDA}"/>
              </a:ext>
            </a:extLst>
          </p:cNvPr>
          <p:cNvSpPr/>
          <p:nvPr/>
        </p:nvSpPr>
        <p:spPr>
          <a:xfrm>
            <a:off x="6939164" y="3162837"/>
            <a:ext cx="1620000" cy="1800000"/>
          </a:xfrm>
          <a:prstGeom prst="round2DiagRect">
            <a:avLst/>
          </a:prstGeom>
          <a:solidFill>
            <a:srgbClr val="419B9B"/>
          </a:solidFill>
          <a:ln w="12700" cap="flat" cmpd="sng" algn="ctr">
            <a:solidFill>
              <a:srgbClr val="419B9B">
                <a:lumMod val="75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200" b="1" i="0" u="none" strike="noStrike" kern="0" cap="none" spc="0" normalizeH="0" baseline="0" noProof="0">
                <a:ln>
                  <a:noFill/>
                </a:ln>
                <a:solidFill>
                  <a:prstClr val="white"/>
                </a:solidFill>
                <a:effectLst/>
                <a:uLnTx/>
                <a:uFillTx/>
                <a:latin typeface="Calibri" panose="020F0502020204030204"/>
                <a:ea typeface="+mn-ea"/>
                <a:cs typeface="+mn-cs"/>
              </a:rPr>
              <a:t>A fairy tale</a:t>
            </a:r>
          </a:p>
        </p:txBody>
      </p:sp>
      <p:sp>
        <p:nvSpPr>
          <p:cNvPr id="16" name="Back">
            <a:extLst>
              <a:ext uri="{FF2B5EF4-FFF2-40B4-BE49-F238E27FC236}">
                <a16:creationId xmlns:a16="http://schemas.microsoft.com/office/drawing/2014/main" id="{E5BE1023-0612-4261-8515-9331E31D3077}"/>
              </a:ext>
            </a:extLst>
          </p:cNvPr>
          <p:cNvSpPr/>
          <p:nvPr/>
        </p:nvSpPr>
        <p:spPr>
          <a:xfrm>
            <a:off x="9286150" y="3166636"/>
            <a:ext cx="1620000" cy="1800000"/>
          </a:xfrm>
          <a:prstGeom prst="round2DiagRect">
            <a:avLst/>
          </a:prstGeom>
          <a:solidFill>
            <a:srgbClr val="FFFFFF">
              <a:lumMod val="95000"/>
            </a:srgbClr>
          </a:solidFill>
          <a:ln w="12700" cap="flat" cmpd="sng" algn="ctr">
            <a:solidFill>
              <a:srgbClr val="FFFFFF">
                <a:lumMod val="50000"/>
              </a:srgbClr>
            </a:solidFill>
            <a:prstDash val="solid"/>
            <a:miter lim="800000"/>
          </a:ln>
          <a:effectLst>
            <a:outerShdw blurRad="50800" dist="38100" dir="2700000" algn="tl" rotWithShape="0">
              <a:prstClr val="black">
                <a:alpha val="40000"/>
              </a:prstClr>
            </a:outerShdw>
          </a:effectLst>
        </p:spPr>
        <p:txBody>
          <a:bodyPr rtlCol="0" anchor="ctr"/>
          <a:lstStyle/>
          <a:p>
            <a:pPr lvl="0" algn="ctr">
              <a:defRPr/>
            </a:pPr>
            <a:r>
              <a:rPr lang="en-AU" sz="1400" b="1"/>
              <a:t>Correct. A news article uses formal language including current grammar</a:t>
            </a:r>
            <a:endParaRPr lang="en-AU" sz="1400" b="1" kern="0">
              <a:solidFill>
                <a:prstClr val="black"/>
              </a:solidFill>
            </a:endParaRPr>
          </a:p>
        </p:txBody>
      </p:sp>
      <p:sp>
        <p:nvSpPr>
          <p:cNvPr id="17" name="Front">
            <a:extLst>
              <a:ext uri="{FF2B5EF4-FFF2-40B4-BE49-F238E27FC236}">
                <a16:creationId xmlns:a16="http://schemas.microsoft.com/office/drawing/2014/main" id="{E0BCC57B-FA15-43CF-9A57-0630CB55160F}"/>
              </a:ext>
            </a:extLst>
          </p:cNvPr>
          <p:cNvSpPr/>
          <p:nvPr/>
        </p:nvSpPr>
        <p:spPr>
          <a:xfrm>
            <a:off x="9286150" y="3166636"/>
            <a:ext cx="1620000" cy="1800000"/>
          </a:xfrm>
          <a:prstGeom prst="round2DiagRect">
            <a:avLst/>
          </a:prstGeom>
          <a:solidFill>
            <a:srgbClr val="419B9B"/>
          </a:solidFill>
          <a:ln w="12700" cap="flat" cmpd="sng" algn="ctr">
            <a:solidFill>
              <a:srgbClr val="419B9B">
                <a:lumMod val="75000"/>
              </a:srgbClr>
            </a:solidFill>
            <a:prstDash val="solid"/>
            <a:miter lim="800000"/>
          </a:ln>
          <a:effectLst>
            <a:outerShdw blurRad="50800" dist="38100" dir="2700000" algn="tl" rotWithShape="0">
              <a:prstClr val="black">
                <a:alpha val="40000"/>
              </a:prstClr>
            </a:outerShdw>
          </a:effectLst>
        </p:spPr>
        <p:txBody>
          <a:bodyPr rtlCol="0" anchor="ctr"/>
          <a:lstStyle/>
          <a:p>
            <a:pPr lvl="0" algn="ctr">
              <a:defRPr/>
            </a:pPr>
            <a:r>
              <a:rPr lang="en-AU" sz="2200" b="1" kern="0">
                <a:solidFill>
                  <a:prstClr val="white"/>
                </a:solidFill>
              </a:rPr>
              <a:t>A news article</a:t>
            </a:r>
          </a:p>
        </p:txBody>
      </p:sp>
      <p:sp>
        <p:nvSpPr>
          <p:cNvPr id="18" name="TextBox 17">
            <a:extLst>
              <a:ext uri="{FF2B5EF4-FFF2-40B4-BE49-F238E27FC236}">
                <a16:creationId xmlns:a16="http://schemas.microsoft.com/office/drawing/2014/main" id="{7EA5991F-185D-4915-A492-285AF679213B}"/>
              </a:ext>
            </a:extLst>
          </p:cNvPr>
          <p:cNvSpPr txBox="1"/>
          <p:nvPr/>
        </p:nvSpPr>
        <p:spPr>
          <a:xfrm>
            <a:off x="1138941" y="5182113"/>
            <a:ext cx="5506452" cy="215444"/>
          </a:xfrm>
          <a:prstGeom prst="rect">
            <a:avLst/>
          </a:prstGeom>
          <a:noFill/>
        </p:spPr>
        <p:txBody>
          <a:bodyPr wrap="square">
            <a:spAutoFit/>
          </a:bodyPr>
          <a:lstStyle/>
          <a:p>
            <a:pPr marR="435610" fontAlgn="ctr">
              <a:tabLst>
                <a:tab pos="215900" algn="l"/>
                <a:tab pos="431800" algn="l"/>
              </a:tabLst>
              <a:defRPr/>
            </a:pPr>
            <a:r>
              <a:rPr lang="en-US" sz="800">
                <a:solidFill>
                  <a:schemeClr val="accent5"/>
                </a:solidFill>
                <a:ea typeface="Calibri" panose="020F0502020204030204" pitchFamily="34" charset="0"/>
                <a:cs typeface="Calibri" panose="020F0502020204030204" pitchFamily="34" charset="0"/>
              </a:rPr>
              <a:t>Source: Department for Education, the Government of South Australia</a:t>
            </a:r>
            <a:endParaRPr lang="en-AU" sz="800">
              <a:solidFill>
                <a:schemeClr val="accent5"/>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592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7" presetClass="exit" presetSubtype="10" fill="hold" grpId="0" nodeType="clickEffect">
                                  <p:stCondLst>
                                    <p:cond delay="0"/>
                                  </p:stCondLst>
                                  <p:childTnLst>
                                    <p:anim calcmode="lin" valueType="num">
                                      <p:cBhvr>
                                        <p:cTn id="12" dur="500"/>
                                        <p:tgtEl>
                                          <p:spTgt spid="15"/>
                                        </p:tgtEl>
                                        <p:attrNameLst>
                                          <p:attrName>ppt_w</p:attrName>
                                        </p:attrNameLst>
                                      </p:cBhvr>
                                      <p:tavLst>
                                        <p:tav tm="0">
                                          <p:val>
                                            <p:strVal val="ppt_w"/>
                                          </p:val>
                                        </p:tav>
                                        <p:tav tm="100000">
                                          <p:val>
                                            <p:fltVal val="0"/>
                                          </p:val>
                                        </p:tav>
                                      </p:tavLst>
                                    </p:anim>
                                    <p:anim calcmode="lin" valueType="num">
                                      <p:cBhvr>
                                        <p:cTn id="13" dur="500"/>
                                        <p:tgtEl>
                                          <p:spTgt spid="15"/>
                                        </p:tgtEl>
                                        <p:attrNameLst>
                                          <p:attrName>ppt_h</p:attrName>
                                        </p:attrNameLst>
                                      </p:cBhvr>
                                      <p:tavLst>
                                        <p:tav tm="0">
                                          <p:val>
                                            <p:strVal val="ppt_h"/>
                                          </p:val>
                                        </p:tav>
                                        <p:tav tm="100000">
                                          <p:val>
                                            <p:strVal val="ppt_h"/>
                                          </p:val>
                                        </p:tav>
                                      </p:tavLst>
                                    </p:anim>
                                    <p:set>
                                      <p:cBhvr>
                                        <p:cTn id="14" dur="1" fill="hold">
                                          <p:stCondLst>
                                            <p:cond delay="499"/>
                                          </p:stCondLst>
                                        </p:cTn>
                                        <p:tgtEl>
                                          <p:spTgt spid="15"/>
                                        </p:tgtEl>
                                        <p:attrNameLst>
                                          <p:attrName>style.visibility</p:attrName>
                                        </p:attrNameLst>
                                      </p:cBhvr>
                                      <p:to>
                                        <p:strVal val="hidden"/>
                                      </p:to>
                                    </p:set>
                                  </p:childTnLst>
                                </p:cTn>
                              </p:par>
                            </p:childTnLst>
                          </p:cTn>
                        </p:par>
                        <p:par>
                          <p:cTn id="15" fill="hold">
                            <p:stCondLst>
                              <p:cond delay="500"/>
                            </p:stCondLst>
                            <p:childTnLst>
                              <p:par>
                                <p:cTn id="16" presetID="17" presetClass="entr" presetSubtype="1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7" presetClass="exit" presetSubtype="10" fill="hold" grpId="1" nodeType="clickEffect">
                                  <p:stCondLst>
                                    <p:cond delay="0"/>
                                  </p:stCondLst>
                                  <p:childTnLst>
                                    <p:anim calcmode="lin" valueType="num">
                                      <p:cBhvr>
                                        <p:cTn id="24" dur="500"/>
                                        <p:tgtEl>
                                          <p:spTgt spid="14"/>
                                        </p:tgtEl>
                                        <p:attrNameLst>
                                          <p:attrName>ppt_w</p:attrName>
                                        </p:attrNameLst>
                                      </p:cBhvr>
                                      <p:tavLst>
                                        <p:tav tm="0">
                                          <p:val>
                                            <p:strVal val="ppt_w"/>
                                          </p:val>
                                        </p:tav>
                                        <p:tav tm="100000">
                                          <p:val>
                                            <p:fltVal val="0"/>
                                          </p:val>
                                        </p:tav>
                                      </p:tavLst>
                                    </p:anim>
                                    <p:anim calcmode="lin" valueType="num">
                                      <p:cBhvr>
                                        <p:cTn id="25" dur="500"/>
                                        <p:tgtEl>
                                          <p:spTgt spid="14"/>
                                        </p:tgtEl>
                                        <p:attrNameLst>
                                          <p:attrName>ppt_h</p:attrName>
                                        </p:attrNameLst>
                                      </p:cBhvr>
                                      <p:tavLst>
                                        <p:tav tm="0">
                                          <p:val>
                                            <p:strVal val="ppt_h"/>
                                          </p:val>
                                        </p:tav>
                                        <p:tav tm="100000">
                                          <p:val>
                                            <p:strVal val="ppt_h"/>
                                          </p:val>
                                        </p:tav>
                                      </p:tavLst>
                                    </p:anim>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500"/>
                            </p:stCondLst>
                            <p:childTnLst>
                              <p:par>
                                <p:cTn id="28" presetID="17" presetClass="entr" presetSubtype="10" fill="hold" grpId="1"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7" presetClass="exit" presetSubtype="10" fill="hold" grpId="0" nodeType="clickEffect">
                                  <p:stCondLst>
                                    <p:cond delay="0"/>
                                  </p:stCondLst>
                                  <p:childTnLst>
                                    <p:anim calcmode="lin" valueType="num">
                                      <p:cBhvr>
                                        <p:cTn id="36" dur="500"/>
                                        <p:tgtEl>
                                          <p:spTgt spid="17"/>
                                        </p:tgtEl>
                                        <p:attrNameLst>
                                          <p:attrName>ppt_w</p:attrName>
                                        </p:attrNameLst>
                                      </p:cBhvr>
                                      <p:tavLst>
                                        <p:tav tm="0">
                                          <p:val>
                                            <p:strVal val="ppt_w"/>
                                          </p:val>
                                        </p:tav>
                                        <p:tav tm="100000">
                                          <p:val>
                                            <p:fltVal val="0"/>
                                          </p:val>
                                        </p:tav>
                                      </p:tavLst>
                                    </p:anim>
                                    <p:anim calcmode="lin" valueType="num">
                                      <p:cBhvr>
                                        <p:cTn id="37" dur="500"/>
                                        <p:tgtEl>
                                          <p:spTgt spid="17"/>
                                        </p:tgtEl>
                                        <p:attrNameLst>
                                          <p:attrName>ppt_h</p:attrName>
                                        </p:attrNameLst>
                                      </p:cBhvr>
                                      <p:tavLst>
                                        <p:tav tm="0">
                                          <p:val>
                                            <p:strVal val="ppt_h"/>
                                          </p:val>
                                        </p:tav>
                                        <p:tav tm="100000">
                                          <p:val>
                                            <p:strVal val="ppt_h"/>
                                          </p:val>
                                        </p:tav>
                                      </p:tavLst>
                                    </p:anim>
                                    <p:set>
                                      <p:cBhvr>
                                        <p:cTn id="38" dur="1" fill="hold">
                                          <p:stCondLst>
                                            <p:cond delay="499"/>
                                          </p:stCondLst>
                                        </p:cTn>
                                        <p:tgtEl>
                                          <p:spTgt spid="17"/>
                                        </p:tgtEl>
                                        <p:attrNameLst>
                                          <p:attrName>style.visibility</p:attrName>
                                        </p:attrNameLst>
                                      </p:cBhvr>
                                      <p:to>
                                        <p:strVal val="hidden"/>
                                      </p:to>
                                    </p:set>
                                  </p:childTnLst>
                                </p:cTn>
                              </p:par>
                            </p:childTnLst>
                          </p:cTn>
                        </p:par>
                        <p:par>
                          <p:cTn id="39" fill="hold">
                            <p:stCondLst>
                              <p:cond delay="500"/>
                            </p:stCondLst>
                            <p:childTnLst>
                              <p:par>
                                <p:cTn id="40" presetID="17" presetClass="entr" presetSubtype="1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7" presetClass="exit" presetSubtype="10" fill="hold" grpId="1" nodeType="clickEffect">
                                  <p:stCondLst>
                                    <p:cond delay="0"/>
                                  </p:stCondLst>
                                  <p:childTnLst>
                                    <p:anim calcmode="lin" valueType="num">
                                      <p:cBhvr>
                                        <p:cTn id="48" dur="500"/>
                                        <p:tgtEl>
                                          <p:spTgt spid="16"/>
                                        </p:tgtEl>
                                        <p:attrNameLst>
                                          <p:attrName>ppt_w</p:attrName>
                                        </p:attrNameLst>
                                      </p:cBhvr>
                                      <p:tavLst>
                                        <p:tav tm="0">
                                          <p:val>
                                            <p:strVal val="ppt_w"/>
                                          </p:val>
                                        </p:tav>
                                        <p:tav tm="100000">
                                          <p:val>
                                            <p:fltVal val="0"/>
                                          </p:val>
                                        </p:tav>
                                      </p:tavLst>
                                    </p:anim>
                                    <p:anim calcmode="lin" valueType="num">
                                      <p:cBhvr>
                                        <p:cTn id="49" dur="500"/>
                                        <p:tgtEl>
                                          <p:spTgt spid="16"/>
                                        </p:tgtEl>
                                        <p:attrNameLst>
                                          <p:attrName>ppt_h</p:attrName>
                                        </p:attrNameLst>
                                      </p:cBhvr>
                                      <p:tavLst>
                                        <p:tav tm="0">
                                          <p:val>
                                            <p:strVal val="ppt_h"/>
                                          </p:val>
                                        </p:tav>
                                        <p:tav tm="100000">
                                          <p:val>
                                            <p:strVal val="ppt_h"/>
                                          </p:val>
                                        </p:tav>
                                      </p:tavLst>
                                    </p:anim>
                                    <p:set>
                                      <p:cBhvr>
                                        <p:cTn id="50" dur="1" fill="hold">
                                          <p:stCondLst>
                                            <p:cond delay="499"/>
                                          </p:stCondLst>
                                        </p:cTn>
                                        <p:tgtEl>
                                          <p:spTgt spid="16"/>
                                        </p:tgtEl>
                                        <p:attrNameLst>
                                          <p:attrName>style.visibility</p:attrName>
                                        </p:attrNameLst>
                                      </p:cBhvr>
                                      <p:to>
                                        <p:strVal val="hidden"/>
                                      </p:to>
                                    </p:set>
                                  </p:childTnLst>
                                </p:cTn>
                              </p:par>
                            </p:childTnLst>
                          </p:cTn>
                        </p:par>
                        <p:par>
                          <p:cTn id="51" fill="hold">
                            <p:stCondLst>
                              <p:cond delay="500"/>
                            </p:stCondLst>
                            <p:childTnLst>
                              <p:par>
                                <p:cTn id="52" presetID="17" presetClass="entr" presetSubtype="10" fill="hold" grpId="1"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6"/>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C92DDC-1DDD-4082-9487-4EBB950605A6}"/>
              </a:ext>
            </a:extLst>
          </p:cNvPr>
          <p:cNvSpPr>
            <a:spLocks noGrp="1"/>
          </p:cNvSpPr>
          <p:nvPr>
            <p:ph type="title"/>
          </p:nvPr>
        </p:nvSpPr>
        <p:spPr>
          <a:xfrm>
            <a:off x="932793" y="882711"/>
            <a:ext cx="10515600" cy="659978"/>
          </a:xfrm>
        </p:spPr>
        <p:txBody>
          <a:bodyPr/>
          <a:lstStyle/>
          <a:p>
            <a:r>
              <a:rPr lang="en-AU"/>
              <a:t>Informal language</a:t>
            </a:r>
          </a:p>
        </p:txBody>
      </p:sp>
      <p:sp>
        <p:nvSpPr>
          <p:cNvPr id="5" name="Content Placeholder 4">
            <a:extLst>
              <a:ext uri="{FF2B5EF4-FFF2-40B4-BE49-F238E27FC236}">
                <a16:creationId xmlns:a16="http://schemas.microsoft.com/office/drawing/2014/main" id="{B152C7D5-D37D-4D80-A693-3D07883B2B2D}"/>
              </a:ext>
            </a:extLst>
          </p:cNvPr>
          <p:cNvSpPr>
            <a:spLocks noGrp="1"/>
          </p:cNvSpPr>
          <p:nvPr>
            <p:ph idx="1"/>
          </p:nvPr>
        </p:nvSpPr>
        <p:spPr>
          <a:xfrm>
            <a:off x="932793" y="2425058"/>
            <a:ext cx="9641655" cy="2199493"/>
          </a:xfrm>
        </p:spPr>
        <p:txBody>
          <a:bodyPr>
            <a:normAutofit/>
          </a:bodyPr>
          <a:lstStyle/>
          <a:p>
            <a:r>
              <a:rPr lang="en-AU" sz="2800" b="0" i="0" dirty="0">
                <a:effectLst/>
              </a:rPr>
              <a:t>Informal language is more relaxed.</a:t>
            </a:r>
          </a:p>
          <a:p>
            <a:endParaRPr lang="en-AU" sz="2800" b="0" i="0" dirty="0">
              <a:effectLst/>
            </a:endParaRPr>
          </a:p>
          <a:p>
            <a:r>
              <a:rPr lang="en-AU" sz="2800" b="0" i="0" dirty="0">
                <a:effectLst/>
              </a:rPr>
              <a:t>For example: I reckon summer is number one! I can muck around in the pool all day!</a:t>
            </a:r>
            <a:endParaRPr lang="en-AU" dirty="0"/>
          </a:p>
        </p:txBody>
      </p:sp>
      <p:sp>
        <p:nvSpPr>
          <p:cNvPr id="6" name="Text Box 2">
            <a:extLst>
              <a:ext uri="{FF2B5EF4-FFF2-40B4-BE49-F238E27FC236}">
                <a16:creationId xmlns:a16="http://schemas.microsoft.com/office/drawing/2014/main" id="{5396ADC6-E4C4-4C38-B272-AFB204DC7BF6}"/>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3" name="Recorded Sound">
            <a:hlinkClick r:id="" action="ppaction://media"/>
            <a:extLst>
              <a:ext uri="{FF2B5EF4-FFF2-40B4-BE49-F238E27FC236}">
                <a16:creationId xmlns:a16="http://schemas.microsoft.com/office/drawing/2014/main" id="{EAC1D5CC-BC7D-46B2-AB6A-8AA2ED20FE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40318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4688FC-E52D-482D-81BA-B61EFD9C178C}"/>
              </a:ext>
            </a:extLst>
          </p:cNvPr>
          <p:cNvSpPr>
            <a:spLocks noGrp="1"/>
          </p:cNvSpPr>
          <p:nvPr>
            <p:ph idx="1"/>
          </p:nvPr>
        </p:nvSpPr>
        <p:spPr>
          <a:xfrm>
            <a:off x="838200" y="1543050"/>
            <a:ext cx="9555178" cy="4722407"/>
          </a:xfrm>
        </p:spPr>
        <p:txBody>
          <a:bodyPr vert="horz" lIns="91440" tIns="45720" rIns="91440" bIns="45720" rtlCol="0" anchor="t">
            <a:normAutofit fontScale="92500" lnSpcReduction="10000"/>
          </a:bodyPr>
          <a:lstStyle/>
          <a:p>
            <a:r>
              <a:rPr lang="en-AU" b="0" i="0" dirty="0">
                <a:solidFill>
                  <a:srgbClr val="222222"/>
                </a:solidFill>
                <a:effectLst/>
              </a:rPr>
              <a:t>Imaginative texts are more likel</a:t>
            </a:r>
            <a:r>
              <a:rPr lang="en-AU" dirty="0">
                <a:solidFill>
                  <a:srgbClr val="222222"/>
                </a:solidFill>
              </a:rPr>
              <a:t>y to have informal language. </a:t>
            </a:r>
          </a:p>
          <a:p>
            <a:endParaRPr lang="en-AU" b="0" i="0" dirty="0">
              <a:solidFill>
                <a:srgbClr val="222222"/>
              </a:solidFill>
              <a:effectLst/>
            </a:endParaRPr>
          </a:p>
          <a:p>
            <a:pPr>
              <a:lnSpc>
                <a:spcPct val="110000"/>
              </a:lnSpc>
            </a:pPr>
            <a:r>
              <a:rPr lang="en-AU" b="0" i="0" dirty="0">
                <a:solidFill>
                  <a:srgbClr val="222222"/>
                </a:solidFill>
                <a:effectLst/>
              </a:rPr>
              <a:t>Their primary purpose is to entertain through their imaginative use of language and structure. The language used </a:t>
            </a:r>
            <a:r>
              <a:rPr lang="en-AU" dirty="0">
                <a:solidFill>
                  <a:srgbClr val="222222"/>
                </a:solidFill>
              </a:rPr>
              <a:t>can be creative and can break away from the rules that formal types of texts need to use. </a:t>
            </a:r>
          </a:p>
          <a:p>
            <a:pPr>
              <a:lnSpc>
                <a:spcPct val="110000"/>
              </a:lnSpc>
            </a:pPr>
            <a:endParaRPr lang="en-AU" dirty="0">
              <a:solidFill>
                <a:srgbClr val="222222"/>
              </a:solidFill>
            </a:endParaRPr>
          </a:p>
          <a:p>
            <a:pPr>
              <a:lnSpc>
                <a:spcPct val="110000"/>
              </a:lnSpc>
            </a:pPr>
            <a:r>
              <a:rPr lang="en-AU" dirty="0">
                <a:solidFill>
                  <a:srgbClr val="222222"/>
                </a:solidFill>
              </a:rPr>
              <a:t>Imaginative</a:t>
            </a:r>
            <a:r>
              <a:rPr lang="en-AU" b="0" i="0" dirty="0">
                <a:solidFill>
                  <a:srgbClr val="222222"/>
                </a:solidFill>
                <a:effectLst/>
              </a:rPr>
              <a:t> texts can be broken into the </a:t>
            </a:r>
            <a:r>
              <a:rPr lang="en-AU" dirty="0">
                <a:solidFill>
                  <a:srgbClr val="222222"/>
                </a:solidFill>
              </a:rPr>
              <a:t>subcategories</a:t>
            </a:r>
            <a:r>
              <a:rPr lang="en-AU" b="0" i="0" dirty="0">
                <a:solidFill>
                  <a:srgbClr val="222222"/>
                </a:solidFill>
                <a:effectLst/>
              </a:rPr>
              <a:t> of narrative, poetry and drama texts. These include novels, traditional tales, poetry, stories, plays, fiction for young adults and children including picture books and multimodal texts such as film.</a:t>
            </a:r>
          </a:p>
          <a:p>
            <a:endParaRPr lang="en-AU" dirty="0"/>
          </a:p>
        </p:txBody>
      </p:sp>
      <p:sp>
        <p:nvSpPr>
          <p:cNvPr id="4" name="Title 3">
            <a:extLst>
              <a:ext uri="{FF2B5EF4-FFF2-40B4-BE49-F238E27FC236}">
                <a16:creationId xmlns:a16="http://schemas.microsoft.com/office/drawing/2014/main" id="{C79E2A98-434E-4CFD-B0CF-B31698D9F835}"/>
              </a:ext>
            </a:extLst>
          </p:cNvPr>
          <p:cNvSpPr>
            <a:spLocks noGrp="1"/>
          </p:cNvSpPr>
          <p:nvPr>
            <p:ph type="title"/>
          </p:nvPr>
        </p:nvSpPr>
        <p:spPr>
          <a:xfrm>
            <a:off x="838200" y="882650"/>
            <a:ext cx="6186055" cy="660400"/>
          </a:xfrm>
        </p:spPr>
        <p:txBody>
          <a:bodyPr/>
          <a:lstStyle/>
          <a:p>
            <a:r>
              <a:rPr lang="en-AU"/>
              <a:t>Informal language</a:t>
            </a:r>
          </a:p>
        </p:txBody>
      </p:sp>
      <p:pic>
        <p:nvPicPr>
          <p:cNvPr id="2" name="Recorded Sound">
            <a:hlinkClick r:id="" action="ppaction://media"/>
            <a:extLst>
              <a:ext uri="{FF2B5EF4-FFF2-40B4-BE49-F238E27FC236}">
                <a16:creationId xmlns:a16="http://schemas.microsoft.com/office/drawing/2014/main" id="{409EDC9D-298B-47D2-9B81-65F49D0549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
        <p:nvSpPr>
          <p:cNvPr id="5" name="Text Box 2">
            <a:extLst>
              <a:ext uri="{FF2B5EF4-FFF2-40B4-BE49-F238E27FC236}">
                <a16:creationId xmlns:a16="http://schemas.microsoft.com/office/drawing/2014/main" id="{BBBF4852-B593-4C75-B010-D08E58035F2B}"/>
              </a:ext>
            </a:extLst>
          </p:cNvPr>
          <p:cNvSpPr txBox="1">
            <a:spLocks noChangeArrowheads="1"/>
          </p:cNvSpPr>
          <p:nvPr/>
        </p:nvSpPr>
        <p:spPr bwMode="auto">
          <a:xfrm>
            <a:off x="94812" y="62654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589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B9426-2FC8-4467-9688-BEBDC4A95369}"/>
              </a:ext>
            </a:extLst>
          </p:cNvPr>
          <p:cNvSpPr>
            <a:spLocks noGrp="1"/>
          </p:cNvSpPr>
          <p:nvPr>
            <p:ph type="title"/>
          </p:nvPr>
        </p:nvSpPr>
        <p:spPr/>
        <p:txBody>
          <a:bodyPr/>
          <a:lstStyle/>
          <a:p>
            <a:r>
              <a:rPr lang="en-AU"/>
              <a:t>Quiz question</a:t>
            </a:r>
          </a:p>
        </p:txBody>
      </p:sp>
      <p:pic>
        <p:nvPicPr>
          <p:cNvPr id="4" name="Picture 3" descr="A picture containing text, vector graphics&#10;&#10;Description automatically generated">
            <a:extLst>
              <a:ext uri="{FF2B5EF4-FFF2-40B4-BE49-F238E27FC236}">
                <a16:creationId xmlns:a16="http://schemas.microsoft.com/office/drawing/2014/main" id="{04500593-8728-4671-B925-3CB12664EC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6083" y="3579825"/>
            <a:ext cx="1464231" cy="1822997"/>
          </a:xfrm>
          <a:prstGeom prst="rect">
            <a:avLst/>
          </a:prstGeom>
        </p:spPr>
      </p:pic>
      <p:sp>
        <p:nvSpPr>
          <p:cNvPr id="9" name="Speech Bubble: Oval 8">
            <a:extLst>
              <a:ext uri="{FF2B5EF4-FFF2-40B4-BE49-F238E27FC236}">
                <a16:creationId xmlns:a16="http://schemas.microsoft.com/office/drawing/2014/main" id="{4C608A78-524D-49E2-A8B8-FAA22026EBB1}"/>
              </a:ext>
            </a:extLst>
          </p:cNvPr>
          <p:cNvSpPr/>
          <p:nvPr/>
        </p:nvSpPr>
        <p:spPr>
          <a:xfrm>
            <a:off x="4225829" y="3871716"/>
            <a:ext cx="2307820" cy="1747674"/>
          </a:xfrm>
          <a:prstGeom prst="wedgeEllipseCallout">
            <a:avLst>
              <a:gd name="adj1" fmla="val 47537"/>
              <a:gd name="adj2" fmla="val -5138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effectLst/>
                <a:ea typeface="Calibri" panose="020F0502020204030204" pitchFamily="34" charset="0"/>
                <a:cs typeface="Times New Roman" panose="02020603050405020304" pitchFamily="18" charset="0"/>
              </a:rPr>
              <a:t>Click on the card </a:t>
            </a:r>
            <a:r>
              <a:rPr lang="en-AU" sz="2000" b="1" dirty="0">
                <a:solidFill>
                  <a:schemeClr val="tx1"/>
                </a:solidFill>
                <a:ea typeface="Calibri" panose="020F0502020204030204" pitchFamily="34" charset="0"/>
                <a:cs typeface="Times New Roman" panose="02020603050405020304" pitchFamily="18" charset="0"/>
              </a:rPr>
              <a:t>with your answer.</a:t>
            </a:r>
            <a:r>
              <a:rPr lang="en-AU" sz="2000" b="1" dirty="0">
                <a:solidFill>
                  <a:schemeClr val="tx1"/>
                </a:solidFill>
                <a:effectLst/>
                <a:ea typeface="Calibri" panose="020F0502020204030204" pitchFamily="34" charset="0"/>
                <a:cs typeface="Times New Roman" panose="02020603050405020304" pitchFamily="18" charset="0"/>
              </a:rPr>
              <a:t> Were you correct?</a:t>
            </a:r>
          </a:p>
        </p:txBody>
      </p:sp>
      <p:sp>
        <p:nvSpPr>
          <p:cNvPr id="13" name="TextBox 12">
            <a:extLst>
              <a:ext uri="{FF2B5EF4-FFF2-40B4-BE49-F238E27FC236}">
                <a16:creationId xmlns:a16="http://schemas.microsoft.com/office/drawing/2014/main" id="{1618CEA7-0E73-45E3-8656-A9081DB01976}"/>
              </a:ext>
            </a:extLst>
          </p:cNvPr>
          <p:cNvSpPr txBox="1"/>
          <p:nvPr/>
        </p:nvSpPr>
        <p:spPr>
          <a:xfrm>
            <a:off x="838200" y="1825631"/>
            <a:ext cx="6093994" cy="1077218"/>
          </a:xfrm>
          <a:prstGeom prst="rect">
            <a:avLst/>
          </a:prstGeom>
          <a:noFill/>
        </p:spPr>
        <p:txBody>
          <a:bodyPr wrap="square">
            <a:spAutoFit/>
          </a:bodyPr>
          <a:lstStyle/>
          <a:p>
            <a:r>
              <a:rPr lang="en-AU" sz="2800" dirty="0"/>
              <a:t>Which uses more informal language</a:t>
            </a:r>
            <a:r>
              <a:rPr lang="en-AU" sz="2800" b="0" i="0" dirty="0">
                <a:effectLst/>
              </a:rPr>
              <a:t>?</a:t>
            </a:r>
          </a:p>
          <a:p>
            <a:endParaRPr lang="en-AU" dirty="0">
              <a:latin typeface="Arial" panose="020B0604020202020204" pitchFamily="34" charset="0"/>
            </a:endParaRPr>
          </a:p>
          <a:p>
            <a:endParaRPr lang="en-AU" dirty="0"/>
          </a:p>
        </p:txBody>
      </p:sp>
      <p:pic>
        <p:nvPicPr>
          <p:cNvPr id="3" name="Recorded Sound">
            <a:hlinkClick r:id="" action="ppaction://media"/>
            <a:extLst>
              <a:ext uri="{FF2B5EF4-FFF2-40B4-BE49-F238E27FC236}">
                <a16:creationId xmlns:a16="http://schemas.microsoft.com/office/drawing/2014/main" id="{A05950C3-A9C6-42C2-A003-0A22303B66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
        <p:nvSpPr>
          <p:cNvPr id="12" name="Text Box 2">
            <a:extLst>
              <a:ext uri="{FF2B5EF4-FFF2-40B4-BE49-F238E27FC236}">
                <a16:creationId xmlns:a16="http://schemas.microsoft.com/office/drawing/2014/main" id="{B90B7B8A-4B82-4EDB-BB62-2A6557A942B7}"/>
              </a:ext>
            </a:extLst>
          </p:cNvPr>
          <p:cNvSpPr txBox="1">
            <a:spLocks noChangeArrowheads="1"/>
          </p:cNvSpPr>
          <p:nvPr/>
        </p:nvSpPr>
        <p:spPr bwMode="auto">
          <a:xfrm>
            <a:off x="94812" y="62654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16" name="Back">
            <a:extLst>
              <a:ext uri="{FF2B5EF4-FFF2-40B4-BE49-F238E27FC236}">
                <a16:creationId xmlns:a16="http://schemas.microsoft.com/office/drawing/2014/main" id="{ECC03A62-EE8F-47AB-A20E-7FD49A2A68B8}"/>
              </a:ext>
            </a:extLst>
          </p:cNvPr>
          <p:cNvSpPr/>
          <p:nvPr/>
        </p:nvSpPr>
        <p:spPr>
          <a:xfrm>
            <a:off x="6872489" y="2317845"/>
            <a:ext cx="1620000" cy="1800000"/>
          </a:xfrm>
          <a:prstGeom prst="round2DiagRect">
            <a:avLst/>
          </a:prstGeom>
          <a:solidFill>
            <a:srgbClr val="FFFFFF">
              <a:lumMod val="95000"/>
            </a:srgbClr>
          </a:solidFill>
          <a:ln w="12700" cap="flat" cmpd="sng" algn="ctr">
            <a:solidFill>
              <a:srgbClr val="FFFFFF">
                <a:lumMod val="50000"/>
              </a:srgbClr>
            </a:solidFill>
            <a:prstDash val="solid"/>
            <a:miter lim="800000"/>
          </a:ln>
          <a:effectLst>
            <a:outerShdw blurRad="50800" dist="38100" dir="2700000" algn="tl" rotWithShape="0">
              <a:prstClr val="black">
                <a:alpha val="40000"/>
              </a:prstClr>
            </a:outerShdw>
          </a:effectLst>
        </p:spPr>
        <p:txBody>
          <a:bodyPr rtlCol="0" anchor="ctr"/>
          <a:lstStyle/>
          <a:p>
            <a:pPr algn="ctr"/>
            <a:r>
              <a:rPr lang="en-AU" sz="1400" b="1"/>
              <a:t>Correct. A fantasy story can be creative and not follow formal rules.</a:t>
            </a:r>
          </a:p>
        </p:txBody>
      </p:sp>
      <p:sp>
        <p:nvSpPr>
          <p:cNvPr id="17" name="Front">
            <a:extLst>
              <a:ext uri="{FF2B5EF4-FFF2-40B4-BE49-F238E27FC236}">
                <a16:creationId xmlns:a16="http://schemas.microsoft.com/office/drawing/2014/main" id="{CEFE7EAA-4D4E-433E-8A7E-F3948CEBFD50}"/>
              </a:ext>
            </a:extLst>
          </p:cNvPr>
          <p:cNvSpPr/>
          <p:nvPr/>
        </p:nvSpPr>
        <p:spPr>
          <a:xfrm>
            <a:off x="6877789" y="2317845"/>
            <a:ext cx="1620000" cy="1800000"/>
          </a:xfrm>
          <a:prstGeom prst="round2DiagRect">
            <a:avLst/>
          </a:prstGeom>
          <a:solidFill>
            <a:srgbClr val="419B9B"/>
          </a:solidFill>
          <a:ln w="12700" cap="flat" cmpd="sng" algn="ctr">
            <a:solidFill>
              <a:srgbClr val="419B9B">
                <a:lumMod val="75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200" b="1" i="0" u="none" strike="noStrike" kern="0" cap="none" spc="0" normalizeH="0" baseline="0" noProof="0">
                <a:ln>
                  <a:noFill/>
                </a:ln>
                <a:solidFill>
                  <a:prstClr val="white"/>
                </a:solidFill>
                <a:effectLst/>
                <a:uLnTx/>
                <a:uFillTx/>
                <a:latin typeface="Calibri" panose="020F0502020204030204"/>
                <a:ea typeface="+mn-ea"/>
                <a:cs typeface="+mn-cs"/>
              </a:rPr>
              <a:t>A fantasy story</a:t>
            </a:r>
          </a:p>
        </p:txBody>
      </p:sp>
      <p:sp>
        <p:nvSpPr>
          <p:cNvPr id="18" name="Back">
            <a:extLst>
              <a:ext uri="{FF2B5EF4-FFF2-40B4-BE49-F238E27FC236}">
                <a16:creationId xmlns:a16="http://schemas.microsoft.com/office/drawing/2014/main" id="{9FCD2454-1A20-4BF6-A133-094F26753FCA}"/>
              </a:ext>
            </a:extLst>
          </p:cNvPr>
          <p:cNvSpPr/>
          <p:nvPr/>
        </p:nvSpPr>
        <p:spPr>
          <a:xfrm>
            <a:off x="9219475" y="2317845"/>
            <a:ext cx="1620000" cy="1800000"/>
          </a:xfrm>
          <a:prstGeom prst="round2DiagRect">
            <a:avLst/>
          </a:prstGeom>
          <a:solidFill>
            <a:srgbClr val="FFFFFF">
              <a:lumMod val="95000"/>
            </a:srgbClr>
          </a:solidFill>
          <a:ln w="12700" cap="flat" cmpd="sng" algn="ctr">
            <a:solidFill>
              <a:srgbClr val="FFFFFF">
                <a:lumMod val="50000"/>
              </a:srgbClr>
            </a:solidFill>
            <a:prstDash val="solid"/>
            <a:miter lim="800000"/>
          </a:ln>
          <a:effectLst>
            <a:outerShdw blurRad="50800" dist="38100" dir="2700000" algn="tl" rotWithShape="0">
              <a:prstClr val="black">
                <a:alpha val="40000"/>
              </a:prstClr>
            </a:outerShdw>
          </a:effectLst>
        </p:spPr>
        <p:txBody>
          <a:bodyPr rtlCol="0" anchor="ctr"/>
          <a:lstStyle/>
          <a:p>
            <a:pPr algn="ctr"/>
            <a:r>
              <a:rPr lang="en-AU" sz="1400" b="1"/>
              <a:t>Incorrect. A scientific report is written in a formal and specific way. </a:t>
            </a:r>
          </a:p>
        </p:txBody>
      </p:sp>
      <p:sp>
        <p:nvSpPr>
          <p:cNvPr id="19" name="Front">
            <a:extLst>
              <a:ext uri="{FF2B5EF4-FFF2-40B4-BE49-F238E27FC236}">
                <a16:creationId xmlns:a16="http://schemas.microsoft.com/office/drawing/2014/main" id="{57DA41C3-0440-47C3-8A4F-D7284F6769D1}"/>
              </a:ext>
            </a:extLst>
          </p:cNvPr>
          <p:cNvSpPr/>
          <p:nvPr/>
        </p:nvSpPr>
        <p:spPr>
          <a:xfrm>
            <a:off x="9219475" y="2322719"/>
            <a:ext cx="1620000" cy="1800000"/>
          </a:xfrm>
          <a:prstGeom prst="round2DiagRect">
            <a:avLst/>
          </a:prstGeom>
          <a:solidFill>
            <a:srgbClr val="419B9B"/>
          </a:solidFill>
          <a:ln w="12700" cap="flat" cmpd="sng" algn="ctr">
            <a:solidFill>
              <a:srgbClr val="419B9B">
                <a:lumMod val="75000"/>
              </a:srgbClr>
            </a:solidFill>
            <a:prstDash val="solid"/>
            <a:miter lim="800000"/>
          </a:ln>
          <a:effectLst>
            <a:outerShdw blurRad="50800" dist="38100" dir="2700000" algn="tl" rotWithShape="0">
              <a:prstClr val="black">
                <a:alpha val="40000"/>
              </a:prstClr>
            </a:outerShdw>
          </a:effectLst>
        </p:spPr>
        <p:txBody>
          <a:bodyPr rtlCol="0" anchor="ctr"/>
          <a:lstStyle/>
          <a:p>
            <a:pPr lvl="0" algn="ctr">
              <a:defRPr/>
            </a:pPr>
            <a:r>
              <a:rPr lang="en-AU" sz="2200" b="1" kern="0">
                <a:solidFill>
                  <a:prstClr val="white"/>
                </a:solidFill>
              </a:rPr>
              <a:t>A scientific report</a:t>
            </a:r>
          </a:p>
        </p:txBody>
      </p:sp>
      <p:sp>
        <p:nvSpPr>
          <p:cNvPr id="20" name="TextBox 19">
            <a:extLst>
              <a:ext uri="{FF2B5EF4-FFF2-40B4-BE49-F238E27FC236}">
                <a16:creationId xmlns:a16="http://schemas.microsoft.com/office/drawing/2014/main" id="{1A266CC5-3F08-4336-ACC3-62262FFAEAC0}"/>
              </a:ext>
            </a:extLst>
          </p:cNvPr>
          <p:cNvSpPr txBox="1"/>
          <p:nvPr/>
        </p:nvSpPr>
        <p:spPr>
          <a:xfrm>
            <a:off x="1299391" y="5609505"/>
            <a:ext cx="3599636" cy="215444"/>
          </a:xfrm>
          <a:prstGeom prst="rect">
            <a:avLst/>
          </a:prstGeom>
          <a:noFill/>
        </p:spPr>
        <p:txBody>
          <a:bodyPr wrap="square">
            <a:spAutoFit/>
          </a:bodyPr>
          <a:lstStyle/>
          <a:p>
            <a:pPr marR="435610" fontAlgn="ctr">
              <a:tabLst>
                <a:tab pos="215900" algn="l"/>
                <a:tab pos="431800" algn="l"/>
              </a:tabLst>
              <a:defRPr/>
            </a:pPr>
            <a:r>
              <a:rPr lang="en-US" sz="800">
                <a:solidFill>
                  <a:schemeClr val="accent5"/>
                </a:solidFill>
                <a:ea typeface="Calibri" panose="020F0502020204030204" pitchFamily="34" charset="0"/>
                <a:cs typeface="Calibri" panose="020F0502020204030204" pitchFamily="34" charset="0"/>
              </a:rPr>
              <a:t>Source: Department for Education, the Government of South Australia</a:t>
            </a:r>
            <a:endParaRPr lang="en-AU" sz="800">
              <a:solidFill>
                <a:schemeClr val="accent5"/>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522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7" presetClass="exit" presetSubtype="10" fill="hold" grpId="0" nodeType="clickEffect">
                                  <p:stCondLst>
                                    <p:cond delay="0"/>
                                  </p:stCondLst>
                                  <p:childTnLst>
                                    <p:anim calcmode="lin" valueType="num">
                                      <p:cBhvr>
                                        <p:cTn id="12" dur="500"/>
                                        <p:tgtEl>
                                          <p:spTgt spid="17"/>
                                        </p:tgtEl>
                                        <p:attrNameLst>
                                          <p:attrName>ppt_w</p:attrName>
                                        </p:attrNameLst>
                                      </p:cBhvr>
                                      <p:tavLst>
                                        <p:tav tm="0">
                                          <p:val>
                                            <p:strVal val="ppt_w"/>
                                          </p:val>
                                        </p:tav>
                                        <p:tav tm="100000">
                                          <p:val>
                                            <p:fltVal val="0"/>
                                          </p:val>
                                        </p:tav>
                                      </p:tavLst>
                                    </p:anim>
                                    <p:anim calcmode="lin" valueType="num">
                                      <p:cBhvr>
                                        <p:cTn id="13" dur="500"/>
                                        <p:tgtEl>
                                          <p:spTgt spid="17"/>
                                        </p:tgtEl>
                                        <p:attrNameLst>
                                          <p:attrName>ppt_h</p:attrName>
                                        </p:attrNameLst>
                                      </p:cBhvr>
                                      <p:tavLst>
                                        <p:tav tm="0">
                                          <p:val>
                                            <p:strVal val="ppt_h"/>
                                          </p:val>
                                        </p:tav>
                                        <p:tav tm="100000">
                                          <p:val>
                                            <p:strVal val="ppt_h"/>
                                          </p:val>
                                        </p:tav>
                                      </p:tavLst>
                                    </p:anim>
                                    <p:set>
                                      <p:cBhvr>
                                        <p:cTn id="14" dur="1" fill="hold">
                                          <p:stCondLst>
                                            <p:cond delay="499"/>
                                          </p:stCondLst>
                                        </p:cTn>
                                        <p:tgtEl>
                                          <p:spTgt spid="17"/>
                                        </p:tgtEl>
                                        <p:attrNameLst>
                                          <p:attrName>style.visibility</p:attrName>
                                        </p:attrNameLst>
                                      </p:cBhvr>
                                      <p:to>
                                        <p:strVal val="hidden"/>
                                      </p:to>
                                    </p:set>
                                  </p:childTnLst>
                                </p:cTn>
                              </p:par>
                            </p:childTnLst>
                          </p:cTn>
                        </p:par>
                        <p:par>
                          <p:cTn id="15" fill="hold">
                            <p:stCondLst>
                              <p:cond delay="500"/>
                            </p:stCondLst>
                            <p:childTnLst>
                              <p:par>
                                <p:cTn id="16" presetID="17" presetClass="entr" presetSubtype="1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7" presetClass="exit" presetSubtype="10" fill="hold" grpId="1" nodeType="clickEffect">
                                  <p:stCondLst>
                                    <p:cond delay="0"/>
                                  </p:stCondLst>
                                  <p:childTnLst>
                                    <p:anim calcmode="lin" valueType="num">
                                      <p:cBhvr>
                                        <p:cTn id="24" dur="500"/>
                                        <p:tgtEl>
                                          <p:spTgt spid="16"/>
                                        </p:tgtEl>
                                        <p:attrNameLst>
                                          <p:attrName>ppt_w</p:attrName>
                                        </p:attrNameLst>
                                      </p:cBhvr>
                                      <p:tavLst>
                                        <p:tav tm="0">
                                          <p:val>
                                            <p:strVal val="ppt_w"/>
                                          </p:val>
                                        </p:tav>
                                        <p:tav tm="100000">
                                          <p:val>
                                            <p:fltVal val="0"/>
                                          </p:val>
                                        </p:tav>
                                      </p:tavLst>
                                    </p:anim>
                                    <p:anim calcmode="lin" valueType="num">
                                      <p:cBhvr>
                                        <p:cTn id="25" dur="500"/>
                                        <p:tgtEl>
                                          <p:spTgt spid="16"/>
                                        </p:tgtEl>
                                        <p:attrNameLst>
                                          <p:attrName>ppt_h</p:attrName>
                                        </p:attrNameLst>
                                      </p:cBhvr>
                                      <p:tavLst>
                                        <p:tav tm="0">
                                          <p:val>
                                            <p:strVal val="ppt_h"/>
                                          </p:val>
                                        </p:tav>
                                        <p:tav tm="100000">
                                          <p:val>
                                            <p:strVal val="ppt_h"/>
                                          </p:val>
                                        </p:tav>
                                      </p:tavLst>
                                    </p:anim>
                                    <p:set>
                                      <p:cBhvr>
                                        <p:cTn id="26" dur="1" fill="hold">
                                          <p:stCondLst>
                                            <p:cond delay="499"/>
                                          </p:stCondLst>
                                        </p:cTn>
                                        <p:tgtEl>
                                          <p:spTgt spid="16"/>
                                        </p:tgtEl>
                                        <p:attrNameLst>
                                          <p:attrName>style.visibility</p:attrName>
                                        </p:attrNameLst>
                                      </p:cBhvr>
                                      <p:to>
                                        <p:strVal val="hidden"/>
                                      </p:to>
                                    </p:set>
                                  </p:childTnLst>
                                </p:cTn>
                              </p:par>
                            </p:childTnLst>
                          </p:cTn>
                        </p:par>
                        <p:par>
                          <p:cTn id="27" fill="hold">
                            <p:stCondLst>
                              <p:cond delay="500"/>
                            </p:stCondLst>
                            <p:childTnLst>
                              <p:par>
                                <p:cTn id="28" presetID="17" presetClass="entr" presetSubtype="10" fill="hold" grpId="1"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7" presetClass="exit" presetSubtype="10" fill="hold" grpId="0" nodeType="clickEffect">
                                  <p:stCondLst>
                                    <p:cond delay="0"/>
                                  </p:stCondLst>
                                  <p:childTnLst>
                                    <p:anim calcmode="lin" valueType="num">
                                      <p:cBhvr>
                                        <p:cTn id="36" dur="500"/>
                                        <p:tgtEl>
                                          <p:spTgt spid="19"/>
                                        </p:tgtEl>
                                        <p:attrNameLst>
                                          <p:attrName>ppt_w</p:attrName>
                                        </p:attrNameLst>
                                      </p:cBhvr>
                                      <p:tavLst>
                                        <p:tav tm="0">
                                          <p:val>
                                            <p:strVal val="ppt_w"/>
                                          </p:val>
                                        </p:tav>
                                        <p:tav tm="100000">
                                          <p:val>
                                            <p:fltVal val="0"/>
                                          </p:val>
                                        </p:tav>
                                      </p:tavLst>
                                    </p:anim>
                                    <p:anim calcmode="lin" valueType="num">
                                      <p:cBhvr>
                                        <p:cTn id="37" dur="500"/>
                                        <p:tgtEl>
                                          <p:spTgt spid="19"/>
                                        </p:tgtEl>
                                        <p:attrNameLst>
                                          <p:attrName>ppt_h</p:attrName>
                                        </p:attrNameLst>
                                      </p:cBhvr>
                                      <p:tavLst>
                                        <p:tav tm="0">
                                          <p:val>
                                            <p:strVal val="ppt_h"/>
                                          </p:val>
                                        </p:tav>
                                        <p:tav tm="100000">
                                          <p:val>
                                            <p:strVal val="ppt_h"/>
                                          </p:val>
                                        </p:tav>
                                      </p:tavLst>
                                    </p:anim>
                                    <p:set>
                                      <p:cBhvr>
                                        <p:cTn id="38" dur="1" fill="hold">
                                          <p:stCondLst>
                                            <p:cond delay="499"/>
                                          </p:stCondLst>
                                        </p:cTn>
                                        <p:tgtEl>
                                          <p:spTgt spid="19"/>
                                        </p:tgtEl>
                                        <p:attrNameLst>
                                          <p:attrName>style.visibility</p:attrName>
                                        </p:attrNameLst>
                                      </p:cBhvr>
                                      <p:to>
                                        <p:strVal val="hidden"/>
                                      </p:to>
                                    </p:set>
                                  </p:childTnLst>
                                </p:cTn>
                              </p:par>
                            </p:childTnLst>
                          </p:cTn>
                        </p:par>
                        <p:par>
                          <p:cTn id="39" fill="hold">
                            <p:stCondLst>
                              <p:cond delay="500"/>
                            </p:stCondLst>
                            <p:childTnLst>
                              <p:par>
                                <p:cTn id="40" presetID="17" presetClass="entr" presetSubtype="1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7" presetClass="exit" presetSubtype="10" fill="hold" grpId="1" nodeType="click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strVal val="ppt_h"/>
                                          </p:val>
                                        </p:tav>
                                      </p:tavLst>
                                    </p:anim>
                                    <p:set>
                                      <p:cBhvr>
                                        <p:cTn id="50" dur="1" fill="hold">
                                          <p:stCondLst>
                                            <p:cond delay="499"/>
                                          </p:stCondLst>
                                        </p:cTn>
                                        <p:tgtEl>
                                          <p:spTgt spid="18"/>
                                        </p:tgtEl>
                                        <p:attrNameLst>
                                          <p:attrName>style.visibility</p:attrName>
                                        </p:attrNameLst>
                                      </p:cBhvr>
                                      <p:to>
                                        <p:strVal val="hidden"/>
                                      </p:to>
                                    </p:set>
                                  </p:childTnLst>
                                </p:cTn>
                              </p:par>
                            </p:childTnLst>
                          </p:cTn>
                        </p:par>
                        <p:par>
                          <p:cTn id="51" fill="hold">
                            <p:stCondLst>
                              <p:cond delay="500"/>
                            </p:stCondLst>
                            <p:childTnLst>
                              <p:par>
                                <p:cTn id="52" presetID="17" presetClass="entr" presetSubtype="10" fill="hold" grpId="1" nodeType="after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8"/>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4605B-AD85-416E-BBD6-9016D1785DD8}"/>
              </a:ext>
            </a:extLst>
          </p:cNvPr>
          <p:cNvSpPr>
            <a:spLocks noGrp="1"/>
          </p:cNvSpPr>
          <p:nvPr>
            <p:ph type="title"/>
          </p:nvPr>
        </p:nvSpPr>
        <p:spPr/>
        <p:txBody>
          <a:bodyPr/>
          <a:lstStyle/>
          <a:p>
            <a:r>
              <a:rPr lang="en-AU"/>
              <a:t>Review</a:t>
            </a:r>
          </a:p>
        </p:txBody>
      </p:sp>
      <p:pic>
        <p:nvPicPr>
          <p:cNvPr id="8" name="Picture 7" descr="A picture containing text, vector graphics&#10;&#10;Description automatically generated">
            <a:extLst>
              <a:ext uri="{FF2B5EF4-FFF2-40B4-BE49-F238E27FC236}">
                <a16:creationId xmlns:a16="http://schemas.microsoft.com/office/drawing/2014/main" id="{04B4BD89-ADC5-4D65-B25C-4198A703D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4925" y="3752166"/>
            <a:ext cx="1512072" cy="1727662"/>
          </a:xfrm>
          <a:prstGeom prst="rect">
            <a:avLst/>
          </a:prstGeom>
        </p:spPr>
      </p:pic>
      <p:sp>
        <p:nvSpPr>
          <p:cNvPr id="11" name="TextBox 10">
            <a:extLst>
              <a:ext uri="{FF2B5EF4-FFF2-40B4-BE49-F238E27FC236}">
                <a16:creationId xmlns:a16="http://schemas.microsoft.com/office/drawing/2014/main" id="{8D1E11FC-3190-41CF-99D1-C220C03FAFCA}"/>
              </a:ext>
            </a:extLst>
          </p:cNvPr>
          <p:cNvSpPr txBox="1"/>
          <p:nvPr/>
        </p:nvSpPr>
        <p:spPr>
          <a:xfrm>
            <a:off x="838200" y="1849301"/>
            <a:ext cx="6093994" cy="1384995"/>
          </a:xfrm>
          <a:prstGeom prst="rect">
            <a:avLst/>
          </a:prstGeom>
          <a:noFill/>
        </p:spPr>
        <p:txBody>
          <a:bodyPr wrap="square">
            <a:spAutoFit/>
          </a:bodyPr>
          <a:lstStyle/>
          <a:p>
            <a:r>
              <a:rPr lang="en-AU" sz="2800" dirty="0"/>
              <a:t>W</a:t>
            </a:r>
            <a:r>
              <a:rPr lang="en-AU" sz="2800" b="0" i="0" dirty="0">
                <a:effectLst/>
              </a:rPr>
              <a:t>ould you use formal or informal language </a:t>
            </a:r>
            <a:r>
              <a:rPr lang="en-AU" sz="2800" dirty="0"/>
              <a:t>when writing a</a:t>
            </a:r>
            <a:r>
              <a:rPr lang="en-AU" sz="2800" b="0" i="0" dirty="0">
                <a:effectLst/>
              </a:rPr>
              <a:t> letter to the principal of your school?</a:t>
            </a:r>
            <a:endParaRPr lang="en-AU" sz="2800" dirty="0"/>
          </a:p>
        </p:txBody>
      </p:sp>
      <p:sp>
        <p:nvSpPr>
          <p:cNvPr id="12" name="Speech Bubble: Oval 11">
            <a:extLst>
              <a:ext uri="{FF2B5EF4-FFF2-40B4-BE49-F238E27FC236}">
                <a16:creationId xmlns:a16="http://schemas.microsoft.com/office/drawing/2014/main" id="{FF6F2ED3-F01D-479C-8E60-808971B9EA7E}"/>
              </a:ext>
            </a:extLst>
          </p:cNvPr>
          <p:cNvSpPr/>
          <p:nvPr/>
        </p:nvSpPr>
        <p:spPr>
          <a:xfrm>
            <a:off x="4225829" y="3871716"/>
            <a:ext cx="2307820" cy="1747674"/>
          </a:xfrm>
          <a:prstGeom prst="wedgeEllipseCallout">
            <a:avLst>
              <a:gd name="adj1" fmla="val 47537"/>
              <a:gd name="adj2" fmla="val -5138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effectLst/>
                <a:ea typeface="Calibri" panose="020F0502020204030204" pitchFamily="34" charset="0"/>
                <a:cs typeface="Times New Roman" panose="02020603050405020304" pitchFamily="18" charset="0"/>
              </a:rPr>
              <a:t>Click on the card </a:t>
            </a:r>
            <a:r>
              <a:rPr lang="en-AU" sz="2000" b="1" dirty="0">
                <a:solidFill>
                  <a:schemeClr val="tx1"/>
                </a:solidFill>
                <a:ea typeface="Calibri" panose="020F0502020204030204" pitchFamily="34" charset="0"/>
                <a:cs typeface="Times New Roman" panose="02020603050405020304" pitchFamily="18" charset="0"/>
              </a:rPr>
              <a:t>with your answer.</a:t>
            </a:r>
            <a:r>
              <a:rPr lang="en-AU" sz="2000" b="1" dirty="0">
                <a:solidFill>
                  <a:schemeClr val="tx1"/>
                </a:solidFill>
                <a:effectLst/>
                <a:ea typeface="Calibri" panose="020F0502020204030204" pitchFamily="34" charset="0"/>
                <a:cs typeface="Times New Roman" panose="02020603050405020304" pitchFamily="18" charset="0"/>
              </a:rPr>
              <a:t> Were you correct?</a:t>
            </a:r>
          </a:p>
        </p:txBody>
      </p:sp>
      <p:pic>
        <p:nvPicPr>
          <p:cNvPr id="3" name="Recorded Sound">
            <a:hlinkClick r:id="" action="ppaction://media"/>
            <a:extLst>
              <a:ext uri="{FF2B5EF4-FFF2-40B4-BE49-F238E27FC236}">
                <a16:creationId xmlns:a16="http://schemas.microsoft.com/office/drawing/2014/main" id="{01469ABF-0E7E-49ED-AA13-4F312A44D4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17" name="Text Box 2">
            <a:extLst>
              <a:ext uri="{FF2B5EF4-FFF2-40B4-BE49-F238E27FC236}">
                <a16:creationId xmlns:a16="http://schemas.microsoft.com/office/drawing/2014/main" id="{152FF34B-FE4E-4AB0-A414-065A90710BA0}"/>
              </a:ext>
            </a:extLst>
          </p:cNvPr>
          <p:cNvSpPr txBox="1">
            <a:spLocks noChangeArrowheads="1"/>
          </p:cNvSpPr>
          <p:nvPr/>
        </p:nvSpPr>
        <p:spPr bwMode="auto">
          <a:xfrm>
            <a:off x="94812" y="62654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19" name="Back">
            <a:extLst>
              <a:ext uri="{FF2B5EF4-FFF2-40B4-BE49-F238E27FC236}">
                <a16:creationId xmlns:a16="http://schemas.microsoft.com/office/drawing/2014/main" id="{9569FECA-EF69-42E4-BB2F-0AFCF03C8B0A}"/>
              </a:ext>
            </a:extLst>
          </p:cNvPr>
          <p:cNvSpPr/>
          <p:nvPr/>
        </p:nvSpPr>
        <p:spPr>
          <a:xfrm>
            <a:off x="7183614" y="2203244"/>
            <a:ext cx="1620000" cy="1800000"/>
          </a:xfrm>
          <a:prstGeom prst="round2DiagRect">
            <a:avLst/>
          </a:prstGeom>
          <a:solidFill>
            <a:srgbClr val="FFFFFF">
              <a:lumMod val="95000"/>
            </a:srgbClr>
          </a:solidFill>
          <a:ln w="12700" cap="flat" cmpd="sng" algn="ctr">
            <a:solidFill>
              <a:srgbClr val="FFFFFF">
                <a:lumMod val="50000"/>
              </a:srgbClr>
            </a:solidFill>
            <a:prstDash val="solid"/>
            <a:miter lim="800000"/>
          </a:ln>
          <a:effectLst>
            <a:outerShdw blurRad="50800" dist="38100" dir="2700000" algn="tl" rotWithShape="0">
              <a:prstClr val="black">
                <a:alpha val="40000"/>
              </a:prstClr>
            </a:outerShdw>
          </a:effectLst>
        </p:spPr>
        <p:txBody>
          <a:bodyPr rtlCol="0" anchor="ctr"/>
          <a:lstStyle/>
          <a:p>
            <a:pPr algn="ctr"/>
            <a:r>
              <a:rPr lang="en-AU" sz="1400" b="1"/>
              <a:t>Correct. Language between a student and a principal is usually formal.</a:t>
            </a:r>
          </a:p>
        </p:txBody>
      </p:sp>
      <p:sp>
        <p:nvSpPr>
          <p:cNvPr id="20" name="Front">
            <a:extLst>
              <a:ext uri="{FF2B5EF4-FFF2-40B4-BE49-F238E27FC236}">
                <a16:creationId xmlns:a16="http://schemas.microsoft.com/office/drawing/2014/main" id="{EA797697-E8A6-4528-A9AB-CBFD8591D33A}"/>
              </a:ext>
            </a:extLst>
          </p:cNvPr>
          <p:cNvSpPr/>
          <p:nvPr/>
        </p:nvSpPr>
        <p:spPr>
          <a:xfrm>
            <a:off x="7185202" y="2192701"/>
            <a:ext cx="1620000" cy="1800000"/>
          </a:xfrm>
          <a:prstGeom prst="round2DiagRect">
            <a:avLst/>
          </a:prstGeom>
          <a:solidFill>
            <a:srgbClr val="419B9B"/>
          </a:solidFill>
          <a:ln w="12700" cap="flat" cmpd="sng" algn="ctr">
            <a:solidFill>
              <a:srgbClr val="419B9B">
                <a:lumMod val="75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200" b="1" i="0" u="none" strike="noStrike" kern="0" cap="none" spc="0" normalizeH="0" baseline="0" noProof="0">
                <a:ln>
                  <a:noFill/>
                </a:ln>
                <a:solidFill>
                  <a:prstClr val="white"/>
                </a:solidFill>
                <a:effectLst/>
                <a:uLnTx/>
                <a:uFillTx/>
                <a:latin typeface="Calibri" panose="020F0502020204030204"/>
                <a:ea typeface="+mn-ea"/>
                <a:cs typeface="+mn-cs"/>
              </a:rPr>
              <a:t>Formal language</a:t>
            </a:r>
          </a:p>
        </p:txBody>
      </p:sp>
      <p:sp>
        <p:nvSpPr>
          <p:cNvPr id="21" name="Back">
            <a:extLst>
              <a:ext uri="{FF2B5EF4-FFF2-40B4-BE49-F238E27FC236}">
                <a16:creationId xmlns:a16="http://schemas.microsoft.com/office/drawing/2014/main" id="{3372B245-BCD9-4F01-9114-28B8D115FB81}"/>
              </a:ext>
            </a:extLst>
          </p:cNvPr>
          <p:cNvSpPr/>
          <p:nvPr/>
        </p:nvSpPr>
        <p:spPr>
          <a:xfrm>
            <a:off x="9530600" y="2203244"/>
            <a:ext cx="1620000" cy="1800000"/>
          </a:xfrm>
          <a:prstGeom prst="round2DiagRect">
            <a:avLst/>
          </a:prstGeom>
          <a:solidFill>
            <a:srgbClr val="FFFFFF">
              <a:lumMod val="95000"/>
            </a:srgbClr>
          </a:solidFill>
          <a:ln w="12700" cap="flat" cmpd="sng" algn="ctr">
            <a:solidFill>
              <a:srgbClr val="FFFFFF">
                <a:lumMod val="50000"/>
              </a:srgbClr>
            </a:solidFill>
            <a:prstDash val="solid"/>
            <a:miter lim="800000"/>
          </a:ln>
          <a:effectLst>
            <a:outerShdw blurRad="50800" dist="38100" dir="2700000" algn="tl" rotWithShape="0">
              <a:prstClr val="black">
                <a:alpha val="40000"/>
              </a:prstClr>
            </a:outerShdw>
          </a:effectLst>
        </p:spPr>
        <p:txBody>
          <a:bodyPr rtlCol="0" anchor="ctr"/>
          <a:lstStyle/>
          <a:p>
            <a:pPr algn="ctr"/>
            <a:r>
              <a:rPr lang="en-AU" sz="1400" b="1"/>
              <a:t>Incorrect. Language between a student and principal is usually formal.</a:t>
            </a:r>
          </a:p>
        </p:txBody>
      </p:sp>
      <p:sp>
        <p:nvSpPr>
          <p:cNvPr id="22" name="Front">
            <a:extLst>
              <a:ext uri="{FF2B5EF4-FFF2-40B4-BE49-F238E27FC236}">
                <a16:creationId xmlns:a16="http://schemas.microsoft.com/office/drawing/2014/main" id="{66341CCD-BC60-4579-A102-B80D9D4EEA24}"/>
              </a:ext>
            </a:extLst>
          </p:cNvPr>
          <p:cNvSpPr/>
          <p:nvPr/>
        </p:nvSpPr>
        <p:spPr>
          <a:xfrm>
            <a:off x="9530600" y="2189526"/>
            <a:ext cx="1620000" cy="1800000"/>
          </a:xfrm>
          <a:prstGeom prst="round2DiagRect">
            <a:avLst/>
          </a:prstGeom>
          <a:solidFill>
            <a:srgbClr val="419B9B"/>
          </a:solidFill>
          <a:ln w="12700" cap="flat" cmpd="sng" algn="ctr">
            <a:solidFill>
              <a:srgbClr val="419B9B">
                <a:lumMod val="75000"/>
              </a:srgbClr>
            </a:solidFill>
            <a:prstDash val="solid"/>
            <a:miter lim="800000"/>
          </a:ln>
          <a:effectLst>
            <a:outerShdw blurRad="50800" dist="38100" dir="2700000" algn="tl" rotWithShape="0">
              <a:prstClr val="black">
                <a:alpha val="40000"/>
              </a:prstClr>
            </a:outerShdw>
          </a:effectLst>
        </p:spPr>
        <p:txBody>
          <a:bodyPr rtlCol="0" anchor="ctr"/>
          <a:lstStyle/>
          <a:p>
            <a:pPr lvl="0" algn="ctr">
              <a:defRPr/>
            </a:pPr>
            <a:r>
              <a:rPr lang="en-AU" sz="2200" b="1" kern="0">
                <a:solidFill>
                  <a:prstClr val="white"/>
                </a:solidFill>
              </a:rPr>
              <a:t>Informal language</a:t>
            </a:r>
          </a:p>
        </p:txBody>
      </p:sp>
      <p:sp>
        <p:nvSpPr>
          <p:cNvPr id="23" name="TextBox 22">
            <a:extLst>
              <a:ext uri="{FF2B5EF4-FFF2-40B4-BE49-F238E27FC236}">
                <a16:creationId xmlns:a16="http://schemas.microsoft.com/office/drawing/2014/main" id="{F1DC1E97-2C0B-45CC-A11E-5EAED7858954}"/>
              </a:ext>
            </a:extLst>
          </p:cNvPr>
          <p:cNvSpPr txBox="1"/>
          <p:nvPr/>
        </p:nvSpPr>
        <p:spPr>
          <a:xfrm>
            <a:off x="1131971" y="5587418"/>
            <a:ext cx="5506452" cy="215444"/>
          </a:xfrm>
          <a:prstGeom prst="rect">
            <a:avLst/>
          </a:prstGeom>
          <a:noFill/>
        </p:spPr>
        <p:txBody>
          <a:bodyPr wrap="square">
            <a:spAutoFit/>
          </a:bodyPr>
          <a:lstStyle/>
          <a:p>
            <a:pPr marR="435610" fontAlgn="ctr">
              <a:tabLst>
                <a:tab pos="215900" algn="l"/>
                <a:tab pos="431800" algn="l"/>
              </a:tabLst>
              <a:defRPr/>
            </a:pPr>
            <a:r>
              <a:rPr lang="en-US" sz="800">
                <a:solidFill>
                  <a:schemeClr val="accent5"/>
                </a:solidFill>
                <a:ea typeface="Calibri" panose="020F0502020204030204" pitchFamily="34" charset="0"/>
                <a:cs typeface="Calibri" panose="020F0502020204030204" pitchFamily="34" charset="0"/>
              </a:rPr>
              <a:t>Source: Department for Education, the Government of South Australia</a:t>
            </a:r>
            <a:endParaRPr lang="en-AU" sz="800">
              <a:solidFill>
                <a:schemeClr val="accent5"/>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425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7" presetClass="exit" presetSubtype="10" fill="hold" grpId="0" nodeType="clickEffect">
                                  <p:stCondLst>
                                    <p:cond delay="0"/>
                                  </p:stCondLst>
                                  <p:childTnLst>
                                    <p:anim calcmode="lin" valueType="num">
                                      <p:cBhvr>
                                        <p:cTn id="12" dur="500"/>
                                        <p:tgtEl>
                                          <p:spTgt spid="20"/>
                                        </p:tgtEl>
                                        <p:attrNameLst>
                                          <p:attrName>ppt_w</p:attrName>
                                        </p:attrNameLst>
                                      </p:cBhvr>
                                      <p:tavLst>
                                        <p:tav tm="0">
                                          <p:val>
                                            <p:strVal val="ppt_w"/>
                                          </p:val>
                                        </p:tav>
                                        <p:tav tm="100000">
                                          <p:val>
                                            <p:fltVal val="0"/>
                                          </p:val>
                                        </p:tav>
                                      </p:tavLst>
                                    </p:anim>
                                    <p:anim calcmode="lin" valueType="num">
                                      <p:cBhvr>
                                        <p:cTn id="13" dur="500"/>
                                        <p:tgtEl>
                                          <p:spTgt spid="20"/>
                                        </p:tgtEl>
                                        <p:attrNameLst>
                                          <p:attrName>ppt_h</p:attrName>
                                        </p:attrNameLst>
                                      </p:cBhvr>
                                      <p:tavLst>
                                        <p:tav tm="0">
                                          <p:val>
                                            <p:strVal val="ppt_h"/>
                                          </p:val>
                                        </p:tav>
                                        <p:tav tm="100000">
                                          <p:val>
                                            <p:strVal val="ppt_h"/>
                                          </p:val>
                                        </p:tav>
                                      </p:tavLst>
                                    </p:anim>
                                    <p:set>
                                      <p:cBhvr>
                                        <p:cTn id="14" dur="1" fill="hold">
                                          <p:stCondLst>
                                            <p:cond delay="499"/>
                                          </p:stCondLst>
                                        </p:cTn>
                                        <p:tgtEl>
                                          <p:spTgt spid="20"/>
                                        </p:tgtEl>
                                        <p:attrNameLst>
                                          <p:attrName>style.visibility</p:attrName>
                                        </p:attrNameLst>
                                      </p:cBhvr>
                                      <p:to>
                                        <p:strVal val="hidden"/>
                                      </p:to>
                                    </p:set>
                                  </p:childTnLst>
                                </p:cTn>
                              </p:par>
                            </p:childTnLst>
                          </p:cTn>
                        </p:par>
                        <p:par>
                          <p:cTn id="15" fill="hold">
                            <p:stCondLst>
                              <p:cond delay="500"/>
                            </p:stCondLst>
                            <p:childTnLst>
                              <p:par>
                                <p:cTn id="16" presetID="17" presetClass="entr" presetSubtype="1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7" presetClass="exit" presetSubtype="10" fill="hold" grpId="1" nodeType="clickEffect">
                                  <p:stCondLst>
                                    <p:cond delay="0"/>
                                  </p:stCondLst>
                                  <p:childTnLst>
                                    <p:anim calcmode="lin" valueType="num">
                                      <p:cBhvr>
                                        <p:cTn id="24" dur="500"/>
                                        <p:tgtEl>
                                          <p:spTgt spid="19"/>
                                        </p:tgtEl>
                                        <p:attrNameLst>
                                          <p:attrName>ppt_w</p:attrName>
                                        </p:attrNameLst>
                                      </p:cBhvr>
                                      <p:tavLst>
                                        <p:tav tm="0">
                                          <p:val>
                                            <p:strVal val="ppt_w"/>
                                          </p:val>
                                        </p:tav>
                                        <p:tav tm="100000">
                                          <p:val>
                                            <p:fltVal val="0"/>
                                          </p:val>
                                        </p:tav>
                                      </p:tavLst>
                                    </p:anim>
                                    <p:anim calcmode="lin" valueType="num">
                                      <p:cBhvr>
                                        <p:cTn id="25" dur="500"/>
                                        <p:tgtEl>
                                          <p:spTgt spid="19"/>
                                        </p:tgtEl>
                                        <p:attrNameLst>
                                          <p:attrName>ppt_h</p:attrName>
                                        </p:attrNameLst>
                                      </p:cBhvr>
                                      <p:tavLst>
                                        <p:tav tm="0">
                                          <p:val>
                                            <p:strVal val="ppt_h"/>
                                          </p:val>
                                        </p:tav>
                                        <p:tav tm="100000">
                                          <p:val>
                                            <p:strVal val="ppt_h"/>
                                          </p:val>
                                        </p:tav>
                                      </p:tavLst>
                                    </p:anim>
                                    <p:set>
                                      <p:cBhvr>
                                        <p:cTn id="26" dur="1" fill="hold">
                                          <p:stCondLst>
                                            <p:cond delay="499"/>
                                          </p:stCondLst>
                                        </p:cTn>
                                        <p:tgtEl>
                                          <p:spTgt spid="19"/>
                                        </p:tgtEl>
                                        <p:attrNameLst>
                                          <p:attrName>style.visibility</p:attrName>
                                        </p:attrNameLst>
                                      </p:cBhvr>
                                      <p:to>
                                        <p:strVal val="hidden"/>
                                      </p:to>
                                    </p:set>
                                  </p:childTnLst>
                                </p:cTn>
                              </p:par>
                            </p:childTnLst>
                          </p:cTn>
                        </p:par>
                        <p:par>
                          <p:cTn id="27" fill="hold">
                            <p:stCondLst>
                              <p:cond delay="500"/>
                            </p:stCondLst>
                            <p:childTnLst>
                              <p:par>
                                <p:cTn id="28" presetID="17" presetClass="entr" presetSubtype="10" fill="hold" grpId="1"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7" presetClass="exit" presetSubtype="10" fill="hold" grpId="0"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strVal val="ppt_h"/>
                                          </p:val>
                                        </p:tav>
                                      </p:tavLst>
                                    </p:anim>
                                    <p:set>
                                      <p:cBhvr>
                                        <p:cTn id="38" dur="1" fill="hold">
                                          <p:stCondLst>
                                            <p:cond delay="499"/>
                                          </p:stCondLst>
                                        </p:cTn>
                                        <p:tgtEl>
                                          <p:spTgt spid="22"/>
                                        </p:tgtEl>
                                        <p:attrNameLst>
                                          <p:attrName>style.visibility</p:attrName>
                                        </p:attrNameLst>
                                      </p:cBhvr>
                                      <p:to>
                                        <p:strVal val="hidden"/>
                                      </p:to>
                                    </p:set>
                                  </p:childTnLst>
                                </p:cTn>
                              </p:par>
                            </p:childTnLst>
                          </p:cTn>
                        </p:par>
                        <p:par>
                          <p:cTn id="39" fill="hold">
                            <p:stCondLst>
                              <p:cond delay="500"/>
                            </p:stCondLst>
                            <p:childTnLst>
                              <p:par>
                                <p:cTn id="40" presetID="17" presetClass="entr" presetSubtype="10"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7" presetClass="exit" presetSubtype="10" fill="hold" grpId="1" nodeType="clickEffect">
                                  <p:stCondLst>
                                    <p:cond delay="0"/>
                                  </p:stCondLst>
                                  <p:childTnLst>
                                    <p:anim calcmode="lin" valueType="num">
                                      <p:cBhvr>
                                        <p:cTn id="48" dur="500"/>
                                        <p:tgtEl>
                                          <p:spTgt spid="21"/>
                                        </p:tgtEl>
                                        <p:attrNameLst>
                                          <p:attrName>ppt_w</p:attrName>
                                        </p:attrNameLst>
                                      </p:cBhvr>
                                      <p:tavLst>
                                        <p:tav tm="0">
                                          <p:val>
                                            <p:strVal val="ppt_w"/>
                                          </p:val>
                                        </p:tav>
                                        <p:tav tm="100000">
                                          <p:val>
                                            <p:fltVal val="0"/>
                                          </p:val>
                                        </p:tav>
                                      </p:tavLst>
                                    </p:anim>
                                    <p:anim calcmode="lin" valueType="num">
                                      <p:cBhvr>
                                        <p:cTn id="49" dur="500"/>
                                        <p:tgtEl>
                                          <p:spTgt spid="21"/>
                                        </p:tgtEl>
                                        <p:attrNameLst>
                                          <p:attrName>ppt_h</p:attrName>
                                        </p:attrNameLst>
                                      </p:cBhvr>
                                      <p:tavLst>
                                        <p:tav tm="0">
                                          <p:val>
                                            <p:strVal val="ppt_h"/>
                                          </p:val>
                                        </p:tav>
                                        <p:tav tm="100000">
                                          <p:val>
                                            <p:strVal val="ppt_h"/>
                                          </p:val>
                                        </p:tav>
                                      </p:tavLst>
                                    </p:anim>
                                    <p:set>
                                      <p:cBhvr>
                                        <p:cTn id="50" dur="1" fill="hold">
                                          <p:stCondLst>
                                            <p:cond delay="499"/>
                                          </p:stCondLst>
                                        </p:cTn>
                                        <p:tgtEl>
                                          <p:spTgt spid="21"/>
                                        </p:tgtEl>
                                        <p:attrNameLst>
                                          <p:attrName>style.visibility</p:attrName>
                                        </p:attrNameLst>
                                      </p:cBhvr>
                                      <p:to>
                                        <p:strVal val="hidden"/>
                                      </p:to>
                                    </p:set>
                                  </p:childTnLst>
                                </p:cTn>
                              </p:par>
                            </p:childTnLst>
                          </p:cTn>
                        </p:par>
                        <p:par>
                          <p:cTn id="51" fill="hold">
                            <p:stCondLst>
                              <p:cond delay="500"/>
                            </p:stCondLst>
                            <p:childTnLst>
                              <p:par>
                                <p:cTn id="52" presetID="17" presetClass="entr" presetSubtype="10" fill="hold" grpId="1" nodeType="after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500" fill="hold"/>
                                        <p:tgtEl>
                                          <p:spTgt spid="22"/>
                                        </p:tgtEl>
                                        <p:attrNameLst>
                                          <p:attrName>ppt_w</p:attrName>
                                        </p:attrNameLst>
                                      </p:cBhvr>
                                      <p:tavLst>
                                        <p:tav tm="0">
                                          <p:val>
                                            <p:fltVal val="0"/>
                                          </p:val>
                                        </p:tav>
                                        <p:tav tm="100000">
                                          <p:val>
                                            <p:strVal val="#ppt_w"/>
                                          </p:val>
                                        </p:tav>
                                      </p:tavLst>
                                    </p:anim>
                                    <p:anim calcmode="lin" valueType="num">
                                      <p:cBhvr>
                                        <p:cTn id="55"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1"/>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49B3B9-FEC7-4218-89B0-40D7844337BA}"/>
              </a:ext>
            </a:extLst>
          </p:cNvPr>
          <p:cNvSpPr>
            <a:spLocks noGrp="1"/>
          </p:cNvSpPr>
          <p:nvPr>
            <p:ph type="title"/>
          </p:nvPr>
        </p:nvSpPr>
        <p:spPr>
          <a:xfrm>
            <a:off x="838200" y="882650"/>
            <a:ext cx="10515600" cy="603250"/>
          </a:xfrm>
        </p:spPr>
        <p:txBody>
          <a:bodyPr/>
          <a:lstStyle/>
          <a:p>
            <a:r>
              <a:rPr lang="en-AU"/>
              <a:t>Review </a:t>
            </a:r>
          </a:p>
        </p:txBody>
      </p:sp>
      <p:pic>
        <p:nvPicPr>
          <p:cNvPr id="5" name="Picture 4" descr="A picture containing text, vector graphics&#10;&#10;Description automatically generated">
            <a:extLst>
              <a:ext uri="{FF2B5EF4-FFF2-40B4-BE49-F238E27FC236}">
                <a16:creationId xmlns:a16="http://schemas.microsoft.com/office/drawing/2014/main" id="{5A57EAC4-8BA3-4420-8D0D-53007FC05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4925" y="3752166"/>
            <a:ext cx="1512072" cy="1727662"/>
          </a:xfrm>
          <a:prstGeom prst="rect">
            <a:avLst/>
          </a:prstGeom>
        </p:spPr>
      </p:pic>
      <p:sp>
        <p:nvSpPr>
          <p:cNvPr id="6" name="Speech Bubble: Oval 5">
            <a:extLst>
              <a:ext uri="{FF2B5EF4-FFF2-40B4-BE49-F238E27FC236}">
                <a16:creationId xmlns:a16="http://schemas.microsoft.com/office/drawing/2014/main" id="{7FA990D0-B621-4476-B4BC-C025758F71E5}"/>
              </a:ext>
            </a:extLst>
          </p:cNvPr>
          <p:cNvSpPr/>
          <p:nvPr/>
        </p:nvSpPr>
        <p:spPr>
          <a:xfrm>
            <a:off x="4225829" y="3871716"/>
            <a:ext cx="2307820" cy="1747674"/>
          </a:xfrm>
          <a:prstGeom prst="wedgeEllipseCallout">
            <a:avLst>
              <a:gd name="adj1" fmla="val 47537"/>
              <a:gd name="adj2" fmla="val -5138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effectLst/>
                <a:ea typeface="Calibri" panose="020F0502020204030204" pitchFamily="34" charset="0"/>
                <a:cs typeface="Times New Roman" panose="02020603050405020304" pitchFamily="18" charset="0"/>
              </a:rPr>
              <a:t>Click on the card </a:t>
            </a:r>
            <a:r>
              <a:rPr lang="en-AU" sz="2000" b="1" dirty="0">
                <a:solidFill>
                  <a:schemeClr val="tx1"/>
                </a:solidFill>
                <a:ea typeface="Calibri" panose="020F0502020204030204" pitchFamily="34" charset="0"/>
                <a:cs typeface="Times New Roman" panose="02020603050405020304" pitchFamily="18" charset="0"/>
              </a:rPr>
              <a:t>with your answer.</a:t>
            </a:r>
            <a:r>
              <a:rPr lang="en-AU" sz="2000" b="1" dirty="0">
                <a:solidFill>
                  <a:schemeClr val="tx1"/>
                </a:solidFill>
                <a:effectLst/>
                <a:ea typeface="Calibri" panose="020F0502020204030204" pitchFamily="34" charset="0"/>
                <a:cs typeface="Times New Roman" panose="02020603050405020304" pitchFamily="18" charset="0"/>
              </a:rPr>
              <a:t> Were you correct?</a:t>
            </a:r>
          </a:p>
        </p:txBody>
      </p:sp>
      <p:sp>
        <p:nvSpPr>
          <p:cNvPr id="11" name="TextBox 10">
            <a:extLst>
              <a:ext uri="{FF2B5EF4-FFF2-40B4-BE49-F238E27FC236}">
                <a16:creationId xmlns:a16="http://schemas.microsoft.com/office/drawing/2014/main" id="{D502305A-F6C0-4BC2-8F1C-982A8EC7EE06}"/>
              </a:ext>
            </a:extLst>
          </p:cNvPr>
          <p:cNvSpPr txBox="1"/>
          <p:nvPr/>
        </p:nvSpPr>
        <p:spPr>
          <a:xfrm>
            <a:off x="838200" y="1778025"/>
            <a:ext cx="6093994" cy="1384995"/>
          </a:xfrm>
          <a:prstGeom prst="rect">
            <a:avLst/>
          </a:prstGeom>
          <a:noFill/>
        </p:spPr>
        <p:txBody>
          <a:bodyPr wrap="square">
            <a:spAutoFit/>
          </a:bodyPr>
          <a:lstStyle/>
          <a:p>
            <a:r>
              <a:rPr lang="en-AU" sz="2800" dirty="0"/>
              <a:t>W</a:t>
            </a:r>
            <a:r>
              <a:rPr lang="en-AU" sz="2800" b="0" i="0" dirty="0">
                <a:effectLst/>
              </a:rPr>
              <a:t>ould you use formal or informal language when </a:t>
            </a:r>
            <a:r>
              <a:rPr lang="en-AU" sz="2800" dirty="0"/>
              <a:t>writing a</a:t>
            </a:r>
            <a:r>
              <a:rPr lang="en-AU" sz="2800" b="0" i="0" dirty="0">
                <a:effectLst/>
              </a:rPr>
              <a:t> text message or an email to a friend?</a:t>
            </a:r>
            <a:endParaRPr lang="en-AU" sz="2800" dirty="0"/>
          </a:p>
        </p:txBody>
      </p:sp>
      <p:pic>
        <p:nvPicPr>
          <p:cNvPr id="3" name="Recorded Sound">
            <a:hlinkClick r:id="" action="ppaction://media"/>
            <a:extLst>
              <a:ext uri="{FF2B5EF4-FFF2-40B4-BE49-F238E27FC236}">
                <a16:creationId xmlns:a16="http://schemas.microsoft.com/office/drawing/2014/main" id="{D760861A-A746-40EC-B9C2-2B886FD8B0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12" name="Text Box 2">
            <a:extLst>
              <a:ext uri="{FF2B5EF4-FFF2-40B4-BE49-F238E27FC236}">
                <a16:creationId xmlns:a16="http://schemas.microsoft.com/office/drawing/2014/main" id="{271E0F49-6391-41EE-AC93-C4303759A20F}"/>
              </a:ext>
            </a:extLst>
          </p:cNvPr>
          <p:cNvSpPr txBox="1">
            <a:spLocks noChangeArrowheads="1"/>
          </p:cNvSpPr>
          <p:nvPr/>
        </p:nvSpPr>
        <p:spPr bwMode="auto">
          <a:xfrm>
            <a:off x="94812" y="62654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13" name="Back">
            <a:extLst>
              <a:ext uri="{FF2B5EF4-FFF2-40B4-BE49-F238E27FC236}">
                <a16:creationId xmlns:a16="http://schemas.microsoft.com/office/drawing/2014/main" id="{030E6D9B-2E32-493C-98A9-4E654500B461}"/>
              </a:ext>
            </a:extLst>
          </p:cNvPr>
          <p:cNvSpPr/>
          <p:nvPr/>
        </p:nvSpPr>
        <p:spPr>
          <a:xfrm>
            <a:off x="7386814" y="2076490"/>
            <a:ext cx="1620000" cy="1800000"/>
          </a:xfrm>
          <a:prstGeom prst="round2DiagRect">
            <a:avLst/>
          </a:prstGeom>
          <a:solidFill>
            <a:srgbClr val="FFFFFF">
              <a:lumMod val="95000"/>
            </a:srgbClr>
          </a:solidFill>
          <a:ln w="12700" cap="flat" cmpd="sng" algn="ctr">
            <a:solidFill>
              <a:srgbClr val="FFFFFF">
                <a:lumMod val="50000"/>
              </a:srgbClr>
            </a:solidFill>
            <a:prstDash val="solid"/>
            <a:miter lim="800000"/>
          </a:ln>
          <a:effectLst>
            <a:outerShdw blurRad="50800" dist="38100" dir="2700000" algn="tl" rotWithShape="0">
              <a:prstClr val="black">
                <a:alpha val="40000"/>
              </a:prstClr>
            </a:outerShdw>
          </a:effectLst>
        </p:spPr>
        <p:txBody>
          <a:bodyPr rtlCol="0" anchor="ctr"/>
          <a:lstStyle/>
          <a:p>
            <a:pPr algn="ctr"/>
            <a:r>
              <a:rPr lang="en-AU" sz="1400" b="1"/>
              <a:t>Incorrect. Language between friends is usually informal.</a:t>
            </a:r>
          </a:p>
        </p:txBody>
      </p:sp>
      <p:sp>
        <p:nvSpPr>
          <p:cNvPr id="14" name="Front">
            <a:extLst>
              <a:ext uri="{FF2B5EF4-FFF2-40B4-BE49-F238E27FC236}">
                <a16:creationId xmlns:a16="http://schemas.microsoft.com/office/drawing/2014/main" id="{CD661533-0BF0-405D-A9FA-B37A2DABC9A6}"/>
              </a:ext>
            </a:extLst>
          </p:cNvPr>
          <p:cNvSpPr/>
          <p:nvPr/>
        </p:nvSpPr>
        <p:spPr>
          <a:xfrm>
            <a:off x="7386814" y="2067623"/>
            <a:ext cx="1620000" cy="1800000"/>
          </a:xfrm>
          <a:prstGeom prst="round2DiagRect">
            <a:avLst/>
          </a:prstGeom>
          <a:solidFill>
            <a:srgbClr val="419B9B"/>
          </a:solidFill>
          <a:ln w="12700" cap="flat" cmpd="sng" algn="ctr">
            <a:solidFill>
              <a:srgbClr val="419B9B">
                <a:lumMod val="75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200" b="1" i="0" u="none" strike="noStrike" kern="0" cap="none" spc="0" normalizeH="0" baseline="0" noProof="0">
                <a:ln>
                  <a:noFill/>
                </a:ln>
                <a:solidFill>
                  <a:prstClr val="white"/>
                </a:solidFill>
                <a:effectLst/>
                <a:uLnTx/>
                <a:uFillTx/>
                <a:latin typeface="Calibri" panose="020F0502020204030204"/>
                <a:ea typeface="+mn-ea"/>
                <a:cs typeface="+mn-cs"/>
              </a:rPr>
              <a:t>Formal language</a:t>
            </a:r>
          </a:p>
        </p:txBody>
      </p:sp>
      <p:sp>
        <p:nvSpPr>
          <p:cNvPr id="15" name="Back">
            <a:extLst>
              <a:ext uri="{FF2B5EF4-FFF2-40B4-BE49-F238E27FC236}">
                <a16:creationId xmlns:a16="http://schemas.microsoft.com/office/drawing/2014/main" id="{F72B203D-41C2-44F3-96A2-5C2A56980B00}"/>
              </a:ext>
            </a:extLst>
          </p:cNvPr>
          <p:cNvSpPr/>
          <p:nvPr/>
        </p:nvSpPr>
        <p:spPr>
          <a:xfrm>
            <a:off x="9733800" y="2076490"/>
            <a:ext cx="1620000" cy="1800000"/>
          </a:xfrm>
          <a:prstGeom prst="round2DiagRect">
            <a:avLst/>
          </a:prstGeom>
          <a:solidFill>
            <a:srgbClr val="FFFFFF">
              <a:lumMod val="95000"/>
            </a:srgbClr>
          </a:solidFill>
          <a:ln w="12700" cap="flat" cmpd="sng" algn="ctr">
            <a:solidFill>
              <a:srgbClr val="FFFFFF">
                <a:lumMod val="50000"/>
              </a:srgbClr>
            </a:solidFill>
            <a:prstDash val="solid"/>
            <a:miter lim="800000"/>
          </a:ln>
          <a:effectLst>
            <a:outerShdw blurRad="50800" dist="38100" dir="2700000" algn="tl" rotWithShape="0">
              <a:prstClr val="black">
                <a:alpha val="40000"/>
              </a:prstClr>
            </a:outerShdw>
          </a:effectLst>
        </p:spPr>
        <p:txBody>
          <a:bodyPr rtlCol="0" anchor="ctr"/>
          <a:lstStyle/>
          <a:p>
            <a:pPr algn="ctr"/>
            <a:r>
              <a:rPr lang="en-AU" sz="1400" b="1"/>
              <a:t>Correct. Informal language is common between friends.</a:t>
            </a:r>
            <a:endParaRPr lang="en-AU" b="1"/>
          </a:p>
        </p:txBody>
      </p:sp>
      <p:sp>
        <p:nvSpPr>
          <p:cNvPr id="16" name="Front">
            <a:extLst>
              <a:ext uri="{FF2B5EF4-FFF2-40B4-BE49-F238E27FC236}">
                <a16:creationId xmlns:a16="http://schemas.microsoft.com/office/drawing/2014/main" id="{5D7980F5-F4BC-4C2B-9196-D325D7A67FED}"/>
              </a:ext>
            </a:extLst>
          </p:cNvPr>
          <p:cNvSpPr/>
          <p:nvPr/>
        </p:nvSpPr>
        <p:spPr>
          <a:xfrm>
            <a:off x="9733800" y="2062772"/>
            <a:ext cx="1620000" cy="1800000"/>
          </a:xfrm>
          <a:prstGeom prst="round2DiagRect">
            <a:avLst/>
          </a:prstGeom>
          <a:solidFill>
            <a:srgbClr val="419B9B"/>
          </a:solidFill>
          <a:ln w="12700" cap="flat" cmpd="sng" algn="ctr">
            <a:solidFill>
              <a:srgbClr val="419B9B">
                <a:lumMod val="75000"/>
              </a:srgbClr>
            </a:solidFill>
            <a:prstDash val="solid"/>
            <a:miter lim="800000"/>
          </a:ln>
          <a:effectLst>
            <a:outerShdw blurRad="50800" dist="38100" dir="2700000" algn="tl" rotWithShape="0">
              <a:prstClr val="black">
                <a:alpha val="40000"/>
              </a:prstClr>
            </a:outerShdw>
          </a:effectLst>
        </p:spPr>
        <p:txBody>
          <a:bodyPr rtlCol="0" anchor="ctr"/>
          <a:lstStyle/>
          <a:p>
            <a:pPr lvl="0" algn="ctr">
              <a:defRPr/>
            </a:pPr>
            <a:r>
              <a:rPr lang="en-AU" sz="2200" b="1" kern="0">
                <a:solidFill>
                  <a:prstClr val="white"/>
                </a:solidFill>
              </a:rPr>
              <a:t>Informal language</a:t>
            </a:r>
          </a:p>
        </p:txBody>
      </p:sp>
      <p:sp>
        <p:nvSpPr>
          <p:cNvPr id="17" name="TextBox 16">
            <a:extLst>
              <a:ext uri="{FF2B5EF4-FFF2-40B4-BE49-F238E27FC236}">
                <a16:creationId xmlns:a16="http://schemas.microsoft.com/office/drawing/2014/main" id="{A4FF4ACA-33C3-4582-9896-64985F87637E}"/>
              </a:ext>
            </a:extLst>
          </p:cNvPr>
          <p:cNvSpPr txBox="1"/>
          <p:nvPr/>
        </p:nvSpPr>
        <p:spPr>
          <a:xfrm>
            <a:off x="1071551" y="5590455"/>
            <a:ext cx="5506452" cy="215444"/>
          </a:xfrm>
          <a:prstGeom prst="rect">
            <a:avLst/>
          </a:prstGeom>
          <a:noFill/>
        </p:spPr>
        <p:txBody>
          <a:bodyPr wrap="square">
            <a:spAutoFit/>
          </a:bodyPr>
          <a:lstStyle/>
          <a:p>
            <a:pPr marR="435610" fontAlgn="ctr">
              <a:tabLst>
                <a:tab pos="215900" algn="l"/>
                <a:tab pos="431800" algn="l"/>
              </a:tabLst>
              <a:defRPr/>
            </a:pPr>
            <a:r>
              <a:rPr lang="en-US" sz="800">
                <a:solidFill>
                  <a:schemeClr val="accent5"/>
                </a:solidFill>
                <a:ea typeface="Calibri" panose="020F0502020204030204" pitchFamily="34" charset="0"/>
                <a:cs typeface="Calibri" panose="020F0502020204030204" pitchFamily="34" charset="0"/>
              </a:rPr>
              <a:t>Source: Department for Education, the Government of South Australia</a:t>
            </a:r>
            <a:endParaRPr lang="en-AU" sz="800">
              <a:solidFill>
                <a:schemeClr val="accent5"/>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954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7" presetClass="exit" presetSubtype="10" fill="hold" grpId="0" nodeType="clickEffect">
                                  <p:stCondLst>
                                    <p:cond delay="0"/>
                                  </p:stCondLst>
                                  <p:childTnLst>
                                    <p:anim calcmode="lin" valueType="num">
                                      <p:cBhvr>
                                        <p:cTn id="12" dur="500"/>
                                        <p:tgtEl>
                                          <p:spTgt spid="14"/>
                                        </p:tgtEl>
                                        <p:attrNameLst>
                                          <p:attrName>ppt_w</p:attrName>
                                        </p:attrNameLst>
                                      </p:cBhvr>
                                      <p:tavLst>
                                        <p:tav tm="0">
                                          <p:val>
                                            <p:strVal val="ppt_w"/>
                                          </p:val>
                                        </p:tav>
                                        <p:tav tm="100000">
                                          <p:val>
                                            <p:fltVal val="0"/>
                                          </p:val>
                                        </p:tav>
                                      </p:tavLst>
                                    </p:anim>
                                    <p:anim calcmode="lin" valueType="num">
                                      <p:cBhvr>
                                        <p:cTn id="13" dur="500"/>
                                        <p:tgtEl>
                                          <p:spTgt spid="14"/>
                                        </p:tgtEl>
                                        <p:attrNameLst>
                                          <p:attrName>ppt_h</p:attrName>
                                        </p:attrNameLst>
                                      </p:cBhvr>
                                      <p:tavLst>
                                        <p:tav tm="0">
                                          <p:val>
                                            <p:strVal val="ppt_h"/>
                                          </p:val>
                                        </p:tav>
                                        <p:tav tm="100000">
                                          <p:val>
                                            <p:strVal val="ppt_h"/>
                                          </p:val>
                                        </p:tav>
                                      </p:tavLst>
                                    </p:anim>
                                    <p:set>
                                      <p:cBhvr>
                                        <p:cTn id="14" dur="1" fill="hold">
                                          <p:stCondLst>
                                            <p:cond delay="499"/>
                                          </p:stCondLst>
                                        </p:cTn>
                                        <p:tgtEl>
                                          <p:spTgt spid="14"/>
                                        </p:tgtEl>
                                        <p:attrNameLst>
                                          <p:attrName>style.visibility</p:attrName>
                                        </p:attrNameLst>
                                      </p:cBhvr>
                                      <p:to>
                                        <p:strVal val="hidden"/>
                                      </p:to>
                                    </p:set>
                                  </p:childTnLst>
                                </p:cTn>
                              </p:par>
                            </p:childTnLst>
                          </p:cTn>
                        </p:par>
                        <p:par>
                          <p:cTn id="15" fill="hold">
                            <p:stCondLst>
                              <p:cond delay="500"/>
                            </p:stCondLst>
                            <p:childTnLst>
                              <p:par>
                                <p:cTn id="16" presetID="17" presetClass="entr" presetSubtype="1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7" presetClass="exit" presetSubtype="10" fill="hold" grpId="1" nodeType="clickEffect">
                                  <p:stCondLst>
                                    <p:cond delay="0"/>
                                  </p:stCondLst>
                                  <p:childTnLst>
                                    <p:anim calcmode="lin" valueType="num">
                                      <p:cBhvr>
                                        <p:cTn id="24" dur="500"/>
                                        <p:tgtEl>
                                          <p:spTgt spid="13"/>
                                        </p:tgtEl>
                                        <p:attrNameLst>
                                          <p:attrName>ppt_w</p:attrName>
                                        </p:attrNameLst>
                                      </p:cBhvr>
                                      <p:tavLst>
                                        <p:tav tm="0">
                                          <p:val>
                                            <p:strVal val="ppt_w"/>
                                          </p:val>
                                        </p:tav>
                                        <p:tav tm="100000">
                                          <p:val>
                                            <p:fltVal val="0"/>
                                          </p:val>
                                        </p:tav>
                                      </p:tavLst>
                                    </p:anim>
                                    <p:anim calcmode="lin" valueType="num">
                                      <p:cBhvr>
                                        <p:cTn id="25" dur="500"/>
                                        <p:tgtEl>
                                          <p:spTgt spid="13"/>
                                        </p:tgtEl>
                                        <p:attrNameLst>
                                          <p:attrName>ppt_h</p:attrName>
                                        </p:attrNameLst>
                                      </p:cBhvr>
                                      <p:tavLst>
                                        <p:tav tm="0">
                                          <p:val>
                                            <p:strVal val="ppt_h"/>
                                          </p:val>
                                        </p:tav>
                                        <p:tav tm="100000">
                                          <p:val>
                                            <p:strVal val="ppt_h"/>
                                          </p:val>
                                        </p:tav>
                                      </p:tavLst>
                                    </p:anim>
                                    <p:set>
                                      <p:cBhvr>
                                        <p:cTn id="26" dur="1" fill="hold">
                                          <p:stCondLst>
                                            <p:cond delay="499"/>
                                          </p:stCondLst>
                                        </p:cTn>
                                        <p:tgtEl>
                                          <p:spTgt spid="13"/>
                                        </p:tgtEl>
                                        <p:attrNameLst>
                                          <p:attrName>style.visibility</p:attrName>
                                        </p:attrNameLst>
                                      </p:cBhvr>
                                      <p:to>
                                        <p:strVal val="hidden"/>
                                      </p:to>
                                    </p:set>
                                  </p:childTnLst>
                                </p:cTn>
                              </p:par>
                            </p:childTnLst>
                          </p:cTn>
                        </p:par>
                        <p:par>
                          <p:cTn id="27" fill="hold">
                            <p:stCondLst>
                              <p:cond delay="500"/>
                            </p:stCondLst>
                            <p:childTnLst>
                              <p:par>
                                <p:cTn id="28" presetID="17" presetClass="entr" presetSubtype="10" fill="hold" grpId="1"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7" presetClass="exit" presetSubtype="10" fill="hold" grpId="0" nodeType="clickEffect">
                                  <p:stCondLst>
                                    <p:cond delay="0"/>
                                  </p:stCondLst>
                                  <p:childTnLst>
                                    <p:anim calcmode="lin" valueType="num">
                                      <p:cBhvr>
                                        <p:cTn id="36" dur="500"/>
                                        <p:tgtEl>
                                          <p:spTgt spid="16"/>
                                        </p:tgtEl>
                                        <p:attrNameLst>
                                          <p:attrName>ppt_w</p:attrName>
                                        </p:attrNameLst>
                                      </p:cBhvr>
                                      <p:tavLst>
                                        <p:tav tm="0">
                                          <p:val>
                                            <p:strVal val="ppt_w"/>
                                          </p:val>
                                        </p:tav>
                                        <p:tav tm="100000">
                                          <p:val>
                                            <p:fltVal val="0"/>
                                          </p:val>
                                        </p:tav>
                                      </p:tavLst>
                                    </p:anim>
                                    <p:anim calcmode="lin" valueType="num">
                                      <p:cBhvr>
                                        <p:cTn id="37" dur="500"/>
                                        <p:tgtEl>
                                          <p:spTgt spid="16"/>
                                        </p:tgtEl>
                                        <p:attrNameLst>
                                          <p:attrName>ppt_h</p:attrName>
                                        </p:attrNameLst>
                                      </p:cBhvr>
                                      <p:tavLst>
                                        <p:tav tm="0">
                                          <p:val>
                                            <p:strVal val="ppt_h"/>
                                          </p:val>
                                        </p:tav>
                                        <p:tav tm="100000">
                                          <p:val>
                                            <p:strVal val="ppt_h"/>
                                          </p:val>
                                        </p:tav>
                                      </p:tavLst>
                                    </p:anim>
                                    <p:set>
                                      <p:cBhvr>
                                        <p:cTn id="38" dur="1" fill="hold">
                                          <p:stCondLst>
                                            <p:cond delay="499"/>
                                          </p:stCondLst>
                                        </p:cTn>
                                        <p:tgtEl>
                                          <p:spTgt spid="16"/>
                                        </p:tgtEl>
                                        <p:attrNameLst>
                                          <p:attrName>style.visibility</p:attrName>
                                        </p:attrNameLst>
                                      </p:cBhvr>
                                      <p:to>
                                        <p:strVal val="hidden"/>
                                      </p:to>
                                    </p:set>
                                  </p:childTnLst>
                                </p:cTn>
                              </p:par>
                            </p:childTnLst>
                          </p:cTn>
                        </p:par>
                        <p:par>
                          <p:cTn id="39" fill="hold">
                            <p:stCondLst>
                              <p:cond delay="500"/>
                            </p:stCondLst>
                            <p:childTnLst>
                              <p:par>
                                <p:cTn id="40" presetID="17" presetClass="entr" presetSubtype="1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17" presetClass="exit" presetSubtype="10" fill="hold" grpId="1"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strVal val="ppt_h"/>
                                          </p:val>
                                        </p:tav>
                                      </p:tavLst>
                                    </p:anim>
                                    <p:set>
                                      <p:cBhvr>
                                        <p:cTn id="50" dur="1" fill="hold">
                                          <p:stCondLst>
                                            <p:cond delay="499"/>
                                          </p:stCondLst>
                                        </p:cTn>
                                        <p:tgtEl>
                                          <p:spTgt spid="15"/>
                                        </p:tgtEl>
                                        <p:attrNameLst>
                                          <p:attrName>style.visibility</p:attrName>
                                        </p:attrNameLst>
                                      </p:cBhvr>
                                      <p:to>
                                        <p:strVal val="hidden"/>
                                      </p:to>
                                    </p:set>
                                  </p:childTnLst>
                                </p:cTn>
                              </p:par>
                            </p:childTnLst>
                          </p:cTn>
                        </p:par>
                        <p:par>
                          <p:cTn id="51" fill="hold">
                            <p:stCondLst>
                              <p:cond delay="500"/>
                            </p:stCondLst>
                            <p:childTnLst>
                              <p:par>
                                <p:cTn id="52" presetID="17" presetClass="entr" presetSubtype="1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ABB93-1410-4813-80B6-01243FE95EC2}"/>
              </a:ext>
            </a:extLst>
          </p:cNvPr>
          <p:cNvSpPr>
            <a:spLocks noGrp="1"/>
          </p:cNvSpPr>
          <p:nvPr>
            <p:ph type="title"/>
          </p:nvPr>
        </p:nvSpPr>
        <p:spPr/>
        <p:txBody>
          <a:bodyPr/>
          <a:lstStyle/>
          <a:p>
            <a:r>
              <a:rPr lang="en-AU" dirty="0"/>
              <a:t>Degrees of formality</a:t>
            </a:r>
          </a:p>
        </p:txBody>
      </p:sp>
      <p:sp>
        <p:nvSpPr>
          <p:cNvPr id="4" name="Content Placeholder 3">
            <a:extLst>
              <a:ext uri="{FF2B5EF4-FFF2-40B4-BE49-F238E27FC236}">
                <a16:creationId xmlns:a16="http://schemas.microsoft.com/office/drawing/2014/main" id="{702D90B0-12EB-43EB-A61A-E7164891A2A4}"/>
              </a:ext>
            </a:extLst>
          </p:cNvPr>
          <p:cNvSpPr>
            <a:spLocks noGrp="1"/>
          </p:cNvSpPr>
          <p:nvPr>
            <p:ph idx="1"/>
          </p:nvPr>
        </p:nvSpPr>
        <p:spPr>
          <a:xfrm>
            <a:off x="838159" y="1746739"/>
            <a:ext cx="7629525" cy="3802920"/>
          </a:xfrm>
        </p:spPr>
        <p:txBody>
          <a:bodyPr vert="horz" lIns="91440" tIns="45720" rIns="91440" bIns="45720" rtlCol="0" anchor="t">
            <a:normAutofit/>
          </a:bodyPr>
          <a:lstStyle/>
          <a:p>
            <a:endParaRPr lang="en-AU" dirty="0"/>
          </a:p>
          <a:p>
            <a:r>
              <a:rPr lang="en-AU" dirty="0"/>
              <a:t>What do you think 'degrees of formality' could mean?</a:t>
            </a:r>
            <a:endParaRPr lang="en-AU" dirty="0">
              <a:cs typeface="Calibri"/>
            </a:endParaRPr>
          </a:p>
          <a:p>
            <a:endParaRPr lang="en-AU" dirty="0"/>
          </a:p>
        </p:txBody>
      </p:sp>
      <p:sp>
        <p:nvSpPr>
          <p:cNvPr id="6" name="Text Placeholder 5">
            <a:extLst>
              <a:ext uri="{FF2B5EF4-FFF2-40B4-BE49-F238E27FC236}">
                <a16:creationId xmlns:a16="http://schemas.microsoft.com/office/drawing/2014/main" id="{E9234D2F-B668-43FE-8563-500BDABB065D}"/>
              </a:ext>
            </a:extLst>
          </p:cNvPr>
          <p:cNvSpPr>
            <a:spLocks noGrp="1"/>
          </p:cNvSpPr>
          <p:nvPr>
            <p:ph type="body" sz="quarter" idx="10"/>
          </p:nvPr>
        </p:nvSpPr>
        <p:spPr/>
        <p:txBody>
          <a:bodyPr/>
          <a:lstStyle/>
          <a:p>
            <a:endParaRPr lang="en-AU" dirty="0"/>
          </a:p>
          <a:p>
            <a:endParaRPr lang="en-AU" dirty="0"/>
          </a:p>
          <a:p>
            <a:r>
              <a:rPr lang="en-AU" dirty="0"/>
              <a:t>On paper or a device, record your thinking.</a:t>
            </a:r>
          </a:p>
        </p:txBody>
      </p:sp>
      <p:sp>
        <p:nvSpPr>
          <p:cNvPr id="5" name="TextBox 4">
            <a:extLst>
              <a:ext uri="{FF2B5EF4-FFF2-40B4-BE49-F238E27FC236}">
                <a16:creationId xmlns:a16="http://schemas.microsoft.com/office/drawing/2014/main" id="{6C822F00-3BFB-46E1-996A-1811CDA3CA75}"/>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7" name="Text Box 2">
            <a:extLst>
              <a:ext uri="{FF2B5EF4-FFF2-40B4-BE49-F238E27FC236}">
                <a16:creationId xmlns:a16="http://schemas.microsoft.com/office/drawing/2014/main" id="{7DBA252F-C404-4B08-90CF-4D46D30BD54D}"/>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8" name="Recorded Sound">
            <a:hlinkClick r:id="" action="ppaction://media"/>
            <a:extLst>
              <a:ext uri="{FF2B5EF4-FFF2-40B4-BE49-F238E27FC236}">
                <a16:creationId xmlns:a16="http://schemas.microsoft.com/office/drawing/2014/main" id="{7E68C40E-C76B-4CB5-BDE5-4F0B0EDF73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1" y="648001"/>
            <a:ext cx="416022" cy="416022"/>
          </a:xfrm>
          <a:prstGeom prst="rect">
            <a:avLst/>
          </a:prstGeom>
        </p:spPr>
      </p:pic>
    </p:spTree>
    <p:extLst>
      <p:ext uri="{BB962C8B-B14F-4D97-AF65-F5344CB8AC3E}">
        <p14:creationId xmlns:p14="http://schemas.microsoft.com/office/powerpoint/2010/main" val="3445766138"/>
      </p:ext>
    </p:extLst>
  </p:cSld>
  <p:clrMapOvr>
    <a:masterClrMapping/>
  </p:clrMapOvr>
  <mc:AlternateContent xmlns:mc="http://schemas.openxmlformats.org/markup-compatibility/2006" xmlns:p14="http://schemas.microsoft.com/office/powerpoint/2010/main">
    <mc:Choice Requires="p14">
      <p:transition spd="slow" p14:dur="2000" advTm="9553"/>
    </mc:Choice>
    <mc:Fallback xmlns="">
      <p:transition spd="slow" advTm="9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A580F8-BB2A-4FD3-9FBC-6526B074B7E5}"/>
              </a:ext>
            </a:extLst>
          </p:cNvPr>
          <p:cNvSpPr>
            <a:spLocks noGrp="1"/>
          </p:cNvSpPr>
          <p:nvPr>
            <p:ph type="title"/>
          </p:nvPr>
        </p:nvSpPr>
        <p:spPr>
          <a:xfrm>
            <a:off x="838200" y="882711"/>
            <a:ext cx="8723254" cy="659978"/>
          </a:xfrm>
        </p:spPr>
        <p:txBody>
          <a:bodyPr/>
          <a:lstStyle/>
          <a:p>
            <a:r>
              <a:rPr lang="en-AU" dirty="0"/>
              <a:t>Degrees of formality</a:t>
            </a:r>
          </a:p>
        </p:txBody>
      </p:sp>
      <p:sp>
        <p:nvSpPr>
          <p:cNvPr id="5" name="TextBox 4">
            <a:extLst>
              <a:ext uri="{FF2B5EF4-FFF2-40B4-BE49-F238E27FC236}">
                <a16:creationId xmlns:a16="http://schemas.microsoft.com/office/drawing/2014/main" id="{A8978651-51CC-436E-8433-8B189F2D0201}"/>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7" name="Text Box 2">
            <a:extLst>
              <a:ext uri="{FF2B5EF4-FFF2-40B4-BE49-F238E27FC236}">
                <a16:creationId xmlns:a16="http://schemas.microsoft.com/office/drawing/2014/main" id="{7E6B83F0-B02D-46BB-B6B6-647141A5CFE6}"/>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165780F-5AAE-4CA9-BA8C-FD5C0EF1CF1E}"/>
              </a:ext>
            </a:extLst>
          </p:cNvPr>
          <p:cNvSpPr txBox="1"/>
          <p:nvPr/>
        </p:nvSpPr>
        <p:spPr>
          <a:xfrm>
            <a:off x="838200" y="1880223"/>
            <a:ext cx="9709087" cy="3970318"/>
          </a:xfrm>
          <a:prstGeom prst="rect">
            <a:avLst/>
          </a:prstGeom>
          <a:noFill/>
        </p:spPr>
        <p:txBody>
          <a:bodyPr wrap="square" rtlCol="0">
            <a:spAutoFit/>
          </a:bodyPr>
          <a:lstStyle/>
          <a:p>
            <a:r>
              <a:rPr lang="en-AU" sz="2800" dirty="0"/>
              <a:t>Degrees of formality refers to how informal or formal language is. </a:t>
            </a:r>
          </a:p>
          <a:p>
            <a:endParaRPr lang="en-AU" sz="2800" dirty="0"/>
          </a:p>
          <a:p>
            <a:r>
              <a:rPr lang="en-AU" sz="2800" dirty="0"/>
              <a:t>When language is written in a more ‘spoken-like’, casual way, it can be described as informal. When language is written in a more non ‘spoken-like’ way it can be described as formal.</a:t>
            </a:r>
          </a:p>
          <a:p>
            <a:endParaRPr lang="en-AU" sz="2800" dirty="0"/>
          </a:p>
          <a:p>
            <a:r>
              <a:rPr lang="en-AU" sz="2800" dirty="0"/>
              <a:t>How informal or formal the language is depends on the audience and purpose for the writing. This determines the degree of formality.</a:t>
            </a:r>
          </a:p>
        </p:txBody>
      </p:sp>
      <p:pic>
        <p:nvPicPr>
          <p:cNvPr id="6" name="Recorded Sound">
            <a:hlinkClick r:id="" action="ppaction://media"/>
            <a:extLst>
              <a:ext uri="{FF2B5EF4-FFF2-40B4-BE49-F238E27FC236}">
                <a16:creationId xmlns:a16="http://schemas.microsoft.com/office/drawing/2014/main" id="{D57D94C9-3D70-4166-A956-A7ADBC0E34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447815874"/>
      </p:ext>
    </p:extLst>
  </p:cSld>
  <p:clrMapOvr>
    <a:masterClrMapping/>
  </p:clrMapOvr>
  <mc:AlternateContent xmlns:mc="http://schemas.openxmlformats.org/markup-compatibility/2006">
    <mc:Choice xmlns:p14="http://schemas.microsoft.com/office/powerpoint/2010/main" Requires="p14">
      <p:transition spd="slow" p14:dur="2000" advTm="94664"/>
    </mc:Choice>
    <mc:Fallback>
      <p:transition spd="slow" advTm="94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2E7A-8E6B-4200-9975-4158F88AEFEA}"/>
              </a:ext>
            </a:extLst>
          </p:cNvPr>
          <p:cNvSpPr>
            <a:spLocks noGrp="1"/>
          </p:cNvSpPr>
          <p:nvPr>
            <p:ph type="title"/>
          </p:nvPr>
        </p:nvSpPr>
        <p:spPr/>
        <p:txBody>
          <a:bodyPr/>
          <a:lstStyle/>
          <a:p>
            <a:r>
              <a:rPr lang="en-AU" dirty="0"/>
              <a:t>Degrees of formality review</a:t>
            </a:r>
          </a:p>
        </p:txBody>
      </p:sp>
      <p:sp>
        <p:nvSpPr>
          <p:cNvPr id="3" name="Content Placeholder 2">
            <a:extLst>
              <a:ext uri="{FF2B5EF4-FFF2-40B4-BE49-F238E27FC236}">
                <a16:creationId xmlns:a16="http://schemas.microsoft.com/office/drawing/2014/main" id="{26B55D12-1452-4EBF-9652-882D79F1C397}"/>
              </a:ext>
            </a:extLst>
          </p:cNvPr>
          <p:cNvSpPr>
            <a:spLocks noGrp="1"/>
          </p:cNvSpPr>
          <p:nvPr>
            <p:ph idx="1"/>
          </p:nvPr>
        </p:nvSpPr>
        <p:spPr>
          <a:xfrm>
            <a:off x="838200" y="972827"/>
            <a:ext cx="9718141" cy="4732116"/>
          </a:xfrm>
        </p:spPr>
        <p:txBody>
          <a:bodyPr vert="horz" lIns="91440" tIns="45720" rIns="91440" bIns="45720" rtlCol="0" anchor="t">
            <a:noAutofit/>
          </a:bodyPr>
          <a:lstStyle/>
          <a:p>
            <a:endParaRPr lang="en-AU" dirty="0"/>
          </a:p>
          <a:p>
            <a:endParaRPr lang="en-AU" sz="1000" dirty="0">
              <a:cs typeface="Calibri"/>
            </a:endParaRPr>
          </a:p>
          <a:p>
            <a:r>
              <a:rPr lang="en-AU" dirty="0"/>
              <a:t>To </a:t>
            </a:r>
            <a:r>
              <a:rPr lang="en-AU"/>
              <a:t>review – </a:t>
            </a:r>
            <a:r>
              <a:rPr lang="en-AU" dirty="0"/>
              <a:t>The 'degrees of formality' is guided by who the text is created for, the audience, and the author’s purpose, for example, to either entertain, inform or persuade.</a:t>
            </a:r>
          </a:p>
          <a:p>
            <a:endParaRPr lang="en-AU" b="0" i="0" dirty="0">
              <a:effectLst/>
              <a:latin typeface="Calibri"/>
              <a:cs typeface="Calibri"/>
            </a:endParaRPr>
          </a:p>
          <a:p>
            <a:r>
              <a:rPr lang="en-AU" b="0" i="0" dirty="0">
                <a:effectLst/>
                <a:latin typeface="Calibri"/>
                <a:cs typeface="Calibri"/>
              </a:rPr>
              <a:t>When writing (and speaking) it’s important to choose words which suit your audience and purpose.</a:t>
            </a:r>
            <a:r>
              <a:rPr lang="en-AU" dirty="0">
                <a:latin typeface="Calibri"/>
                <a:cs typeface="Calibri"/>
              </a:rPr>
              <a:t> </a:t>
            </a:r>
            <a:endParaRPr lang="en-AU" b="0" i="0" dirty="0">
              <a:effectLst/>
              <a:latin typeface="Calibri" panose="020F0502020204030204" pitchFamily="34" charset="0"/>
              <a:cs typeface="Calibri" panose="020F0502020204030204" pitchFamily="34" charset="0"/>
            </a:endParaRPr>
          </a:p>
          <a:p>
            <a:endParaRPr lang="en-AU" b="0" i="0" dirty="0">
              <a:effectLst/>
              <a:latin typeface="Calibri" panose="020F0502020204030204" pitchFamily="34" charset="0"/>
              <a:cs typeface="Calibri" panose="020F0502020204030204" pitchFamily="34" charset="0"/>
            </a:endParaRPr>
          </a:p>
          <a:p>
            <a:r>
              <a:rPr lang="en-AU" b="0" i="0" dirty="0">
                <a:effectLst/>
                <a:latin typeface="Calibri"/>
                <a:cs typeface="Calibri"/>
              </a:rPr>
              <a:t>Language choices such as grammar and vocabulary are affected by how formal or informal the relationship is between the author </a:t>
            </a:r>
            <a:r>
              <a:rPr lang="en-AU" dirty="0">
                <a:latin typeface="Calibri"/>
                <a:cs typeface="Calibri"/>
              </a:rPr>
              <a:t>or performer </a:t>
            </a:r>
            <a:r>
              <a:rPr lang="en-AU" b="0" i="0" dirty="0">
                <a:effectLst/>
                <a:latin typeface="Calibri"/>
                <a:cs typeface="Calibri"/>
              </a:rPr>
              <a:t>and the audience.</a:t>
            </a:r>
            <a:endParaRPr lang="en-AU" dirty="0">
              <a:latin typeface="Calibri"/>
              <a:cs typeface="Calibri"/>
            </a:endParaRPr>
          </a:p>
        </p:txBody>
      </p:sp>
      <p:sp>
        <p:nvSpPr>
          <p:cNvPr id="4" name="Text Box 2">
            <a:extLst>
              <a:ext uri="{FF2B5EF4-FFF2-40B4-BE49-F238E27FC236}">
                <a16:creationId xmlns:a16="http://schemas.microsoft.com/office/drawing/2014/main" id="{64390036-BDEF-4F15-AFA0-A58A1A87E8AC}"/>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6" name="Recorded Sound">
            <a:hlinkClick r:id="" action="ppaction://media"/>
            <a:extLst>
              <a:ext uri="{FF2B5EF4-FFF2-40B4-BE49-F238E27FC236}">
                <a16:creationId xmlns:a16="http://schemas.microsoft.com/office/drawing/2014/main" id="{07F60109-C1C6-458A-9A04-E0BC29DE89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488212957"/>
      </p:ext>
    </p:extLst>
  </p:cSld>
  <p:clrMapOvr>
    <a:masterClrMapping/>
  </p:clrMapOvr>
  <mc:AlternateContent xmlns:mc="http://schemas.openxmlformats.org/markup-compatibility/2006">
    <mc:Choice xmlns:p14="http://schemas.microsoft.com/office/powerpoint/2010/main" Requires="p14">
      <p:transition spd="slow" p14:dur="2000" advTm="57966"/>
    </mc:Choice>
    <mc:Fallback>
      <p:transition spd="slow" advTm="57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AE8F3-4151-402E-8909-075D86E5A722}"/>
              </a:ext>
            </a:extLst>
          </p:cNvPr>
          <p:cNvSpPr>
            <a:spLocks noGrp="1"/>
          </p:cNvSpPr>
          <p:nvPr>
            <p:ph type="title"/>
          </p:nvPr>
        </p:nvSpPr>
        <p:spPr/>
        <p:txBody>
          <a:bodyPr/>
          <a:lstStyle/>
          <a:p>
            <a:r>
              <a:rPr lang="en-AU" dirty="0"/>
              <a:t>Independent task </a:t>
            </a:r>
          </a:p>
        </p:txBody>
      </p:sp>
      <p:sp>
        <p:nvSpPr>
          <p:cNvPr id="3" name="Content Placeholder 2">
            <a:extLst>
              <a:ext uri="{FF2B5EF4-FFF2-40B4-BE49-F238E27FC236}">
                <a16:creationId xmlns:a16="http://schemas.microsoft.com/office/drawing/2014/main" id="{2FD510DA-EF35-4A37-B95B-6DF9E05DC0E0}"/>
              </a:ext>
            </a:extLst>
          </p:cNvPr>
          <p:cNvSpPr>
            <a:spLocks noGrp="1"/>
          </p:cNvSpPr>
          <p:nvPr>
            <p:ph idx="1"/>
          </p:nvPr>
        </p:nvSpPr>
        <p:spPr/>
        <p:txBody>
          <a:bodyPr/>
          <a:lstStyle/>
          <a:p>
            <a:endParaRPr lang="en-AU" dirty="0"/>
          </a:p>
          <a:p>
            <a:r>
              <a:rPr lang="en-AU" dirty="0"/>
              <a:t>Reflect and update the answer you gave for the earlier question:</a:t>
            </a:r>
          </a:p>
          <a:p>
            <a:endParaRPr lang="en-AU" dirty="0"/>
          </a:p>
          <a:p>
            <a:r>
              <a:rPr lang="en-AU" dirty="0"/>
              <a:t>What do you think 'degrees of formality' could mean?</a:t>
            </a:r>
          </a:p>
          <a:p>
            <a:endParaRPr lang="en-AU" dirty="0"/>
          </a:p>
        </p:txBody>
      </p:sp>
      <p:sp>
        <p:nvSpPr>
          <p:cNvPr id="4" name="Text Placeholder 3">
            <a:extLst>
              <a:ext uri="{FF2B5EF4-FFF2-40B4-BE49-F238E27FC236}">
                <a16:creationId xmlns:a16="http://schemas.microsoft.com/office/drawing/2014/main" id="{7AB4985E-632D-4998-A3D0-7E59AD11785D}"/>
              </a:ext>
            </a:extLst>
          </p:cNvPr>
          <p:cNvSpPr>
            <a:spLocks noGrp="1"/>
          </p:cNvSpPr>
          <p:nvPr>
            <p:ph type="body" sz="quarter" idx="10"/>
          </p:nvPr>
        </p:nvSpPr>
        <p:spPr/>
        <p:txBody>
          <a:bodyPr/>
          <a:lstStyle/>
          <a:p>
            <a:endParaRPr lang="en-AU" dirty="0"/>
          </a:p>
          <a:p>
            <a:endParaRPr lang="en-AU" dirty="0"/>
          </a:p>
          <a:p>
            <a:r>
              <a:rPr lang="en-AU" dirty="0"/>
              <a:t>On paper or a device, record your new thinking.</a:t>
            </a:r>
          </a:p>
          <a:p>
            <a:endParaRPr lang="en-AU" dirty="0"/>
          </a:p>
        </p:txBody>
      </p:sp>
      <p:pic>
        <p:nvPicPr>
          <p:cNvPr id="5" name="Recorded Sound">
            <a:hlinkClick r:id="" action="ppaction://media"/>
            <a:extLst>
              <a:ext uri="{FF2B5EF4-FFF2-40B4-BE49-F238E27FC236}">
                <a16:creationId xmlns:a16="http://schemas.microsoft.com/office/drawing/2014/main" id="{E0AD1C53-86B9-41FF-8224-2DF9CA1CA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323523359"/>
      </p:ext>
    </p:extLst>
  </p:cSld>
  <p:clrMapOvr>
    <a:masterClrMapping/>
  </p:clrMapOvr>
  <mc:AlternateContent xmlns:mc="http://schemas.openxmlformats.org/markup-compatibility/2006">
    <mc:Choice xmlns:p14="http://schemas.microsoft.com/office/powerpoint/2010/main" Requires="p14">
      <p:transition spd="slow" p14:dur="2000" advTm="37557"/>
    </mc:Choice>
    <mc:Fallback>
      <p:transition spd="slow" advTm="37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Daily reading routine</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a:lstStyle/>
          <a:p>
            <a:pPr marL="514350" indent="-514350" algn="l" rtl="0" fontAlgn="base">
              <a:lnSpc>
                <a:spcPct val="100000"/>
              </a:lnSpc>
              <a:buFont typeface="+mj-lt"/>
              <a:buAutoNum type="arabicPeriod"/>
            </a:pPr>
            <a:r>
              <a:rPr lang="en-AU" b="0" i="0" u="none" strike="noStrike">
                <a:solidFill>
                  <a:srgbClr val="000000"/>
                </a:solidFill>
                <a:effectLst/>
              </a:rPr>
              <a:t>Choose something to read.</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Find a quiet, comfortable space to read.</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Read for 15 to 20 minutes.</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Have a chat about what you read with someone else.</a:t>
            </a:r>
            <a:endParaRPr lang="en-US" b="0" i="0">
              <a:solidFill>
                <a:srgbClr val="000000"/>
              </a:solidFill>
              <a:effectLst/>
            </a:endParaRPr>
          </a:p>
          <a:p>
            <a:endParaRPr lang="en-AU"/>
          </a:p>
        </p:txBody>
      </p:sp>
      <p:pic>
        <p:nvPicPr>
          <p:cNvPr id="5" name="Picture 4">
            <a:extLst>
              <a:ext uri="{FF2B5EF4-FFF2-40B4-BE49-F238E27FC236}">
                <a16:creationId xmlns:a16="http://schemas.microsoft.com/office/drawing/2014/main" id="{787732A0-BC8F-4089-B81E-14B024DC2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8511" y="852700"/>
            <a:ext cx="735633" cy="720000"/>
          </a:xfrm>
          <a:prstGeom prst="rect">
            <a:avLst/>
          </a:prstGeom>
        </p:spPr>
      </p:pic>
      <p:sp>
        <p:nvSpPr>
          <p:cNvPr id="6" name="Text Box 2">
            <a:extLst>
              <a:ext uri="{FF2B5EF4-FFF2-40B4-BE49-F238E27FC236}">
                <a16:creationId xmlns:a16="http://schemas.microsoft.com/office/drawing/2014/main" id="{5F7D02AA-2C64-4C68-AA1E-83BBE1C8DC63}"/>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33F608BF-0E04-4598-8E1E-2C38BA3261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9500"/>
            <a:ext cx="406400" cy="406400"/>
          </a:xfrm>
          <a:prstGeom prst="rect">
            <a:avLst/>
          </a:prstGeom>
        </p:spPr>
      </p:pic>
    </p:spTree>
    <p:extLst>
      <p:ext uri="{BB962C8B-B14F-4D97-AF65-F5344CB8AC3E}">
        <p14:creationId xmlns:p14="http://schemas.microsoft.com/office/powerpoint/2010/main" val="36636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FB9F0-794E-45B1-8295-F7E22ECE657A}"/>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pic>
        <p:nvPicPr>
          <p:cNvPr id="2" name="Recorded Sound">
            <a:hlinkClick r:id="" action="ppaction://media"/>
            <a:extLst>
              <a:ext uri="{FF2B5EF4-FFF2-40B4-BE49-F238E27FC236}">
                <a16:creationId xmlns:a16="http://schemas.microsoft.com/office/drawing/2014/main" id="{8D09EBA6-2FD1-415E-8433-CB79A155FC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26746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9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Get ready</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723292"/>
            <a:ext cx="10515600" cy="2231192"/>
          </a:xfrm>
        </p:spPr>
        <p:txBody>
          <a:bodyPr/>
          <a:lstStyle/>
          <a:p>
            <a:r>
              <a:rPr lang="en-AU"/>
              <a:t>You will need:</a:t>
            </a:r>
          </a:p>
          <a:p>
            <a:pPr marL="457200" indent="-457200">
              <a:spcBef>
                <a:spcPts val="1200"/>
              </a:spcBef>
              <a:buFont typeface="Arial" panose="020B0604020202020204" pitchFamily="34" charset="0"/>
              <a:buChar char="•"/>
            </a:pPr>
            <a:r>
              <a:rPr lang="en-AU"/>
              <a:t>pen or pencil</a:t>
            </a:r>
          </a:p>
          <a:p>
            <a:pPr marL="457200" indent="-457200">
              <a:buFont typeface="Arial" panose="020B0604020202020204" pitchFamily="34" charset="0"/>
              <a:buChar char="•"/>
            </a:pPr>
            <a:r>
              <a:rPr lang="en-AU"/>
              <a:t>paper or a notebook</a:t>
            </a:r>
          </a:p>
          <a:p>
            <a:pPr marL="457200" indent="-457200">
              <a:buFont typeface="Arial" panose="020B0604020202020204" pitchFamily="34" charset="0"/>
              <a:buChar char="•"/>
            </a:pPr>
            <a:r>
              <a:rPr lang="en-AU"/>
              <a:t>or a digital device.</a:t>
            </a:r>
          </a:p>
        </p:txBody>
      </p:sp>
      <p:pic>
        <p:nvPicPr>
          <p:cNvPr id="4" name="Recorded Sound">
            <a:hlinkClick r:id="" action="ppaction://media"/>
            <a:extLst>
              <a:ext uri="{FF2B5EF4-FFF2-40B4-BE49-F238E27FC236}">
                <a16:creationId xmlns:a16="http://schemas.microsoft.com/office/drawing/2014/main" id="{3813A335-6E3C-4B44-B664-B43097E2FC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5" name="Text Box 2">
            <a:extLst>
              <a:ext uri="{FF2B5EF4-FFF2-40B4-BE49-F238E27FC236}">
                <a16:creationId xmlns:a16="http://schemas.microsoft.com/office/drawing/2014/main" id="{16A56E1A-D37F-7CAD-5880-CB3A7A2C82A0}"/>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935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323341-BC21-41C8-A362-AD99B1EB4B40}"/>
              </a:ext>
            </a:extLst>
          </p:cNvPr>
          <p:cNvSpPr>
            <a:spLocks noGrp="1"/>
          </p:cNvSpPr>
          <p:nvPr>
            <p:ph type="title"/>
          </p:nvPr>
        </p:nvSpPr>
        <p:spPr>
          <a:xfrm>
            <a:off x="838200" y="882711"/>
            <a:ext cx="7114309" cy="659978"/>
          </a:xfrm>
        </p:spPr>
        <p:txBody>
          <a:bodyPr/>
          <a:lstStyle/>
          <a:p>
            <a:r>
              <a:rPr lang="en-AU"/>
              <a:t>Lesson review</a:t>
            </a:r>
          </a:p>
        </p:txBody>
      </p:sp>
      <p:sp>
        <p:nvSpPr>
          <p:cNvPr id="9" name="Text Placeholder 8">
            <a:extLst>
              <a:ext uri="{FF2B5EF4-FFF2-40B4-BE49-F238E27FC236}">
                <a16:creationId xmlns:a16="http://schemas.microsoft.com/office/drawing/2014/main" id="{C17F0D3F-02BA-4E85-8ECD-CAE72901C1CC}"/>
              </a:ext>
            </a:extLst>
          </p:cNvPr>
          <p:cNvSpPr>
            <a:spLocks noGrp="1"/>
          </p:cNvSpPr>
          <p:nvPr>
            <p:ph type="body" sz="quarter" idx="10"/>
          </p:nvPr>
        </p:nvSpPr>
        <p:spPr>
          <a:xfrm>
            <a:off x="8633782" y="1582646"/>
            <a:ext cx="2676525" cy="4271616"/>
          </a:xfrm>
        </p:spPr>
        <p:txBody>
          <a:bodyPr>
            <a:normAutofit/>
          </a:bodyPr>
          <a:lstStyle/>
          <a:p>
            <a:endParaRPr lang="en-AU"/>
          </a:p>
          <a:p>
            <a:r>
              <a:rPr lang="en-AU"/>
              <a:t>Which image or images persuade you to agree with the point of view: pets make us feel happy?</a:t>
            </a:r>
          </a:p>
        </p:txBody>
      </p:sp>
      <p:sp>
        <p:nvSpPr>
          <p:cNvPr id="6" name="TextBox 5">
            <a:extLst>
              <a:ext uri="{FF2B5EF4-FFF2-40B4-BE49-F238E27FC236}">
                <a16:creationId xmlns:a16="http://schemas.microsoft.com/office/drawing/2014/main" id="{8F55880F-E9B2-4CAE-84AA-15C6C2632538}"/>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10" name="Text Box 2">
            <a:extLst>
              <a:ext uri="{FF2B5EF4-FFF2-40B4-BE49-F238E27FC236}">
                <a16:creationId xmlns:a16="http://schemas.microsoft.com/office/drawing/2014/main" id="{945E70CE-E942-45C9-8EE8-CF9AB1DCB208}"/>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40EE352B-FB72-492B-8CF9-F62CF1824733}"/>
              </a:ext>
            </a:extLst>
          </p:cNvPr>
          <p:cNvSpPr txBox="1"/>
          <p:nvPr/>
        </p:nvSpPr>
        <p:spPr>
          <a:xfrm>
            <a:off x="838200" y="3672377"/>
            <a:ext cx="1702676" cy="215444"/>
          </a:xfrm>
          <a:prstGeom prst="rect">
            <a:avLst/>
          </a:prstGeom>
          <a:noFill/>
        </p:spPr>
        <p:txBody>
          <a:bodyPr wrap="square">
            <a:spAutoFit/>
          </a:bodyPr>
          <a:lstStyle/>
          <a:p>
            <a:r>
              <a:rPr lang="en-AU" sz="800">
                <a:solidFill>
                  <a:schemeClr val="bg1">
                    <a:lumMod val="65000"/>
                  </a:schemeClr>
                </a:solidFill>
                <a:effectLst/>
              </a:rPr>
              <a:t>Source: Microsoft PP stock photo</a:t>
            </a:r>
          </a:p>
        </p:txBody>
      </p:sp>
      <p:pic>
        <p:nvPicPr>
          <p:cNvPr id="23" name="Picture 22" descr="Girl relaxing with cat">
            <a:extLst>
              <a:ext uri="{FF2B5EF4-FFF2-40B4-BE49-F238E27FC236}">
                <a16:creationId xmlns:a16="http://schemas.microsoft.com/office/drawing/2014/main" id="{4B8AA55F-59D6-49DB-80D0-E6F2E73918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6785" y="3990624"/>
            <a:ext cx="3160477" cy="2109081"/>
          </a:xfrm>
          <a:prstGeom prst="rect">
            <a:avLst/>
          </a:prstGeom>
        </p:spPr>
      </p:pic>
      <p:sp>
        <p:nvSpPr>
          <p:cNvPr id="34" name="TextBox 33">
            <a:extLst>
              <a:ext uri="{FF2B5EF4-FFF2-40B4-BE49-F238E27FC236}">
                <a16:creationId xmlns:a16="http://schemas.microsoft.com/office/drawing/2014/main" id="{4E8D6CF6-F58C-4912-B140-FBB933D9AD18}"/>
              </a:ext>
            </a:extLst>
          </p:cNvPr>
          <p:cNvSpPr txBox="1"/>
          <p:nvPr/>
        </p:nvSpPr>
        <p:spPr>
          <a:xfrm>
            <a:off x="4981423" y="6092735"/>
            <a:ext cx="1702676" cy="215444"/>
          </a:xfrm>
          <a:prstGeom prst="rect">
            <a:avLst/>
          </a:prstGeom>
          <a:noFill/>
        </p:spPr>
        <p:txBody>
          <a:bodyPr wrap="square">
            <a:spAutoFit/>
          </a:bodyPr>
          <a:lstStyle/>
          <a:p>
            <a:r>
              <a:rPr lang="en-AU" sz="800">
                <a:solidFill>
                  <a:schemeClr val="bg1">
                    <a:lumMod val="65000"/>
                  </a:schemeClr>
                </a:solidFill>
                <a:effectLst/>
              </a:rPr>
              <a:t>Source: Microsoft PP stock photo</a:t>
            </a:r>
          </a:p>
        </p:txBody>
      </p:sp>
      <p:pic>
        <p:nvPicPr>
          <p:cNvPr id="27" name="Picture 26" descr="White dog dressed in pink feathers and festive cap">
            <a:extLst>
              <a:ext uri="{FF2B5EF4-FFF2-40B4-BE49-F238E27FC236}">
                <a16:creationId xmlns:a16="http://schemas.microsoft.com/office/drawing/2014/main" id="{A3BA97C6-941F-4BBF-87BB-18AD75E461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094" y="1582646"/>
            <a:ext cx="3125321" cy="2102112"/>
          </a:xfrm>
          <a:prstGeom prst="rect">
            <a:avLst/>
          </a:prstGeom>
        </p:spPr>
      </p:pic>
      <p:pic>
        <p:nvPicPr>
          <p:cNvPr id="9232" name="Picture 16" descr="goldfish in fish tank">
            <a:extLst>
              <a:ext uri="{FF2B5EF4-FFF2-40B4-BE49-F238E27FC236}">
                <a16:creationId xmlns:a16="http://schemas.microsoft.com/office/drawing/2014/main" id="{F0569C28-B4C2-426D-8528-003D4EB503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090" y="1589298"/>
            <a:ext cx="3125321" cy="209546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743CB261-5FA7-473C-BE95-BE25E14F731A}"/>
              </a:ext>
            </a:extLst>
          </p:cNvPr>
          <p:cNvSpPr txBox="1"/>
          <p:nvPr/>
        </p:nvSpPr>
        <p:spPr>
          <a:xfrm>
            <a:off x="5021198" y="3694851"/>
            <a:ext cx="2637801" cy="215444"/>
          </a:xfrm>
          <a:prstGeom prst="rect">
            <a:avLst/>
          </a:prstGeom>
          <a:noFill/>
        </p:spPr>
        <p:txBody>
          <a:bodyPr wrap="square">
            <a:spAutoFit/>
          </a:bodyPr>
          <a:lstStyle/>
          <a:p>
            <a:r>
              <a:rPr lang="en-AU" sz="800">
                <a:solidFill>
                  <a:schemeClr val="bg1">
                    <a:lumMod val="65000"/>
                  </a:schemeClr>
                </a:solidFill>
                <a:effectLst/>
              </a:rPr>
              <a:t>Source: unsplash.com</a:t>
            </a:r>
          </a:p>
        </p:txBody>
      </p:sp>
      <p:pic>
        <p:nvPicPr>
          <p:cNvPr id="9234" name="Picture 18" descr="yawning brown tabby kitten">
            <a:extLst>
              <a:ext uri="{FF2B5EF4-FFF2-40B4-BE49-F238E27FC236}">
                <a16:creationId xmlns:a16="http://schemas.microsoft.com/office/drawing/2014/main" id="{E048C3BF-65A6-4791-A32B-2A0CC5DE2B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094" y="3990624"/>
            <a:ext cx="3142171" cy="2102111"/>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0D5E8907-13FD-4CD0-84DF-78772EF272EE}"/>
              </a:ext>
            </a:extLst>
          </p:cNvPr>
          <p:cNvSpPr txBox="1"/>
          <p:nvPr/>
        </p:nvSpPr>
        <p:spPr>
          <a:xfrm>
            <a:off x="838200" y="6080354"/>
            <a:ext cx="2637801" cy="215444"/>
          </a:xfrm>
          <a:prstGeom prst="rect">
            <a:avLst/>
          </a:prstGeom>
          <a:noFill/>
        </p:spPr>
        <p:txBody>
          <a:bodyPr wrap="square">
            <a:spAutoFit/>
          </a:bodyPr>
          <a:lstStyle/>
          <a:p>
            <a:r>
              <a:rPr lang="en-AU" sz="800">
                <a:solidFill>
                  <a:schemeClr val="bg1">
                    <a:lumMod val="65000"/>
                  </a:schemeClr>
                </a:solidFill>
                <a:effectLst/>
              </a:rPr>
              <a:t>Source: unsplash.com</a:t>
            </a:r>
          </a:p>
        </p:txBody>
      </p:sp>
      <p:pic>
        <p:nvPicPr>
          <p:cNvPr id="4" name="Recorded Sound">
            <a:hlinkClick r:id="" action="ppaction://media"/>
            <a:extLst>
              <a:ext uri="{FF2B5EF4-FFF2-40B4-BE49-F238E27FC236}">
                <a16:creationId xmlns:a16="http://schemas.microsoft.com/office/drawing/2014/main" id="{0DCCD204-D25E-41AE-98EE-E9AAC8F52C4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8000" y="649510"/>
            <a:ext cx="406400" cy="406400"/>
          </a:xfrm>
          <a:prstGeom prst="rect">
            <a:avLst/>
          </a:prstGeom>
        </p:spPr>
      </p:pic>
    </p:spTree>
    <p:extLst>
      <p:ext uri="{BB962C8B-B14F-4D97-AF65-F5344CB8AC3E}">
        <p14:creationId xmlns:p14="http://schemas.microsoft.com/office/powerpoint/2010/main" val="270558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889569"/>
            <a:ext cx="10515600" cy="659978"/>
          </a:xfrm>
        </p:spPr>
        <p:txBody>
          <a:bodyPr/>
          <a:lstStyle/>
          <a:p>
            <a:r>
              <a:rPr lang="en-AU"/>
              <a:t>Lesson review</a:t>
            </a:r>
          </a:p>
        </p:txBody>
      </p:sp>
      <p:pic>
        <p:nvPicPr>
          <p:cNvPr id="6" name="Picture 5" descr="Girl relaxing with cat">
            <a:extLst>
              <a:ext uri="{FF2B5EF4-FFF2-40B4-BE49-F238E27FC236}">
                <a16:creationId xmlns:a16="http://schemas.microsoft.com/office/drawing/2014/main" id="{96F174CE-4E52-4717-A2AD-ABB8043D60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6079" y="3622199"/>
            <a:ext cx="1702676" cy="1136247"/>
          </a:xfrm>
          <a:prstGeom prst="rect">
            <a:avLst/>
          </a:prstGeom>
        </p:spPr>
      </p:pic>
      <p:sp>
        <p:nvSpPr>
          <p:cNvPr id="7" name="TextBox 6">
            <a:extLst>
              <a:ext uri="{FF2B5EF4-FFF2-40B4-BE49-F238E27FC236}">
                <a16:creationId xmlns:a16="http://schemas.microsoft.com/office/drawing/2014/main" id="{42C4A462-F58E-4840-9CE3-87B45E318F06}"/>
              </a:ext>
            </a:extLst>
          </p:cNvPr>
          <p:cNvSpPr txBox="1"/>
          <p:nvPr/>
        </p:nvSpPr>
        <p:spPr>
          <a:xfrm>
            <a:off x="9454315" y="3149520"/>
            <a:ext cx="1702676" cy="215444"/>
          </a:xfrm>
          <a:prstGeom prst="rect">
            <a:avLst/>
          </a:prstGeom>
          <a:noFill/>
        </p:spPr>
        <p:txBody>
          <a:bodyPr wrap="square">
            <a:spAutoFit/>
          </a:bodyPr>
          <a:lstStyle/>
          <a:p>
            <a:r>
              <a:rPr lang="en-AU" sz="800">
                <a:solidFill>
                  <a:schemeClr val="bg1">
                    <a:lumMod val="65000"/>
                  </a:schemeClr>
                </a:solidFill>
                <a:effectLst/>
              </a:rPr>
              <a:t>Source: Microsoft PP stock photo</a:t>
            </a:r>
          </a:p>
        </p:txBody>
      </p:sp>
      <p:sp>
        <p:nvSpPr>
          <p:cNvPr id="3" name="TextBox 2">
            <a:extLst>
              <a:ext uri="{FF2B5EF4-FFF2-40B4-BE49-F238E27FC236}">
                <a16:creationId xmlns:a16="http://schemas.microsoft.com/office/drawing/2014/main" id="{2132105A-DC18-4A5F-86EF-1D54D84FD7A7}"/>
              </a:ext>
            </a:extLst>
          </p:cNvPr>
          <p:cNvSpPr txBox="1"/>
          <p:nvPr/>
        </p:nvSpPr>
        <p:spPr>
          <a:xfrm>
            <a:off x="838200" y="1791396"/>
            <a:ext cx="9178158" cy="3539430"/>
          </a:xfrm>
          <a:prstGeom prst="rect">
            <a:avLst/>
          </a:prstGeom>
          <a:noFill/>
        </p:spPr>
        <p:txBody>
          <a:bodyPr wrap="square" rtlCol="0">
            <a:spAutoFit/>
          </a:bodyPr>
          <a:lstStyle/>
          <a:p>
            <a:r>
              <a:rPr lang="en-AU" sz="2800"/>
              <a:t>The two images shown on this slide are the ones that persuaded me the most to agree with the point of view: </a:t>
            </a:r>
          </a:p>
          <a:p>
            <a:r>
              <a:rPr lang="en-AU" sz="2800"/>
              <a:t>pets make us feel happy.</a:t>
            </a:r>
          </a:p>
          <a:p>
            <a:endParaRPr lang="en-AU" sz="2800"/>
          </a:p>
          <a:p>
            <a:r>
              <a:rPr lang="en-AU" sz="2800"/>
              <a:t>The image of the cat and woman makes me feel that she is being comforted by the cat. She looks like she is feeling relaxed and enjoying the affectionate, cute cat making her happy. This makes me happy.</a:t>
            </a:r>
          </a:p>
        </p:txBody>
      </p:sp>
      <p:sp>
        <p:nvSpPr>
          <p:cNvPr id="10" name="Text Box 2">
            <a:extLst>
              <a:ext uri="{FF2B5EF4-FFF2-40B4-BE49-F238E27FC236}">
                <a16:creationId xmlns:a16="http://schemas.microsoft.com/office/drawing/2014/main" id="{806192E8-D0F0-44BF-9DDA-122F92D44ABC}"/>
              </a:ext>
            </a:extLst>
          </p:cNvPr>
          <p:cNvSpPr txBox="1">
            <a:spLocks noChangeArrowheads="1"/>
          </p:cNvSpPr>
          <p:nvPr/>
        </p:nvSpPr>
        <p:spPr bwMode="auto">
          <a:xfrm>
            <a:off x="94812" y="62654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6BBB2474-E6DE-467D-B073-979B5B1C8C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pic>
        <p:nvPicPr>
          <p:cNvPr id="9" name="Content Placeholder 4" descr="White dog dressed in pink feathers and festive cap">
            <a:extLst>
              <a:ext uri="{FF2B5EF4-FFF2-40B4-BE49-F238E27FC236}">
                <a16:creationId xmlns:a16="http://schemas.microsoft.com/office/drawing/2014/main" id="{6F3C3D33-B214-4F04-9941-D25292E1AC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2109" y="1946896"/>
            <a:ext cx="1678852" cy="1171164"/>
          </a:xfrm>
          <a:prstGeom prst="rect">
            <a:avLst/>
          </a:prstGeom>
        </p:spPr>
      </p:pic>
      <p:sp>
        <p:nvSpPr>
          <p:cNvPr id="11" name="TextBox 10">
            <a:extLst>
              <a:ext uri="{FF2B5EF4-FFF2-40B4-BE49-F238E27FC236}">
                <a16:creationId xmlns:a16="http://schemas.microsoft.com/office/drawing/2014/main" id="{B18DAFBC-C1B5-4793-96B4-9A12D830F01D}"/>
              </a:ext>
            </a:extLst>
          </p:cNvPr>
          <p:cNvSpPr txBox="1"/>
          <p:nvPr/>
        </p:nvSpPr>
        <p:spPr>
          <a:xfrm>
            <a:off x="9518285" y="4879371"/>
            <a:ext cx="1702676" cy="215444"/>
          </a:xfrm>
          <a:prstGeom prst="rect">
            <a:avLst/>
          </a:prstGeom>
          <a:noFill/>
        </p:spPr>
        <p:txBody>
          <a:bodyPr wrap="square">
            <a:spAutoFit/>
          </a:bodyPr>
          <a:lstStyle/>
          <a:p>
            <a:r>
              <a:rPr lang="en-AU" sz="800">
                <a:solidFill>
                  <a:schemeClr val="bg1">
                    <a:lumMod val="65000"/>
                  </a:schemeClr>
                </a:solidFill>
                <a:effectLst/>
              </a:rPr>
              <a:t>Source: Microsoft PP stock photo</a:t>
            </a:r>
          </a:p>
        </p:txBody>
      </p:sp>
    </p:spTree>
    <p:extLst>
      <p:ext uri="{BB962C8B-B14F-4D97-AF65-F5344CB8AC3E}">
        <p14:creationId xmlns:p14="http://schemas.microsoft.com/office/powerpoint/2010/main" val="409986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E51666-0F1E-4075-AA89-A15952A97E96}"/>
              </a:ext>
            </a:extLst>
          </p:cNvPr>
          <p:cNvSpPr>
            <a:spLocks noGrp="1"/>
          </p:cNvSpPr>
          <p:nvPr>
            <p:ph type="title"/>
          </p:nvPr>
        </p:nvSpPr>
        <p:spPr>
          <a:xfrm>
            <a:off x="838200" y="882650"/>
            <a:ext cx="10515600" cy="603250"/>
          </a:xfrm>
        </p:spPr>
        <p:txBody>
          <a:bodyPr/>
          <a:lstStyle/>
          <a:p>
            <a:r>
              <a:rPr lang="en-AU"/>
              <a:t>Lesson review</a:t>
            </a:r>
          </a:p>
        </p:txBody>
      </p:sp>
      <p:sp>
        <p:nvSpPr>
          <p:cNvPr id="6" name="TextBox 5">
            <a:extLst>
              <a:ext uri="{FF2B5EF4-FFF2-40B4-BE49-F238E27FC236}">
                <a16:creationId xmlns:a16="http://schemas.microsoft.com/office/drawing/2014/main" id="{EE91636B-457F-4CEB-9FAE-9778CA7A7658}"/>
              </a:ext>
            </a:extLst>
          </p:cNvPr>
          <p:cNvSpPr txBox="1"/>
          <p:nvPr/>
        </p:nvSpPr>
        <p:spPr>
          <a:xfrm>
            <a:off x="914400" y="1812715"/>
            <a:ext cx="8103476" cy="3539430"/>
          </a:xfrm>
          <a:prstGeom prst="rect">
            <a:avLst/>
          </a:prstGeom>
          <a:noFill/>
        </p:spPr>
        <p:txBody>
          <a:bodyPr wrap="square">
            <a:spAutoFit/>
          </a:bodyPr>
          <a:lstStyle/>
          <a:p>
            <a:endParaRPr lang="en-AU" sz="2800"/>
          </a:p>
          <a:p>
            <a:r>
              <a:rPr lang="en-AU" sz="2800"/>
              <a:t>The image of the dog in a pink outfit makes me smile. It is humorous and this makes me feel very happy. The bright colours add to this feeling.</a:t>
            </a:r>
          </a:p>
          <a:p>
            <a:endParaRPr lang="en-AU" sz="2800"/>
          </a:p>
          <a:p>
            <a:r>
              <a:rPr lang="en-AU" sz="2800"/>
              <a:t>I didn’t respond as positively to the other images because I found the fish a bit dull and the other cat looked a bit fierce.</a:t>
            </a:r>
          </a:p>
        </p:txBody>
      </p:sp>
      <p:pic>
        <p:nvPicPr>
          <p:cNvPr id="7" name="Content Placeholder 4" descr="White dog dressed in pink feathers and festive cap">
            <a:extLst>
              <a:ext uri="{FF2B5EF4-FFF2-40B4-BE49-F238E27FC236}">
                <a16:creationId xmlns:a16="http://schemas.microsoft.com/office/drawing/2014/main" id="{09CDC0BC-CE55-4F3B-8623-96D3054CC5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4666" y="2355951"/>
            <a:ext cx="1678852" cy="1171164"/>
          </a:xfrm>
          <a:prstGeom prst="rect">
            <a:avLst/>
          </a:prstGeom>
        </p:spPr>
      </p:pic>
      <p:sp>
        <p:nvSpPr>
          <p:cNvPr id="8" name="TextBox 7">
            <a:extLst>
              <a:ext uri="{FF2B5EF4-FFF2-40B4-BE49-F238E27FC236}">
                <a16:creationId xmlns:a16="http://schemas.microsoft.com/office/drawing/2014/main" id="{95A6F653-1586-483E-AB61-01E3728AC46D}"/>
              </a:ext>
            </a:extLst>
          </p:cNvPr>
          <p:cNvSpPr txBox="1"/>
          <p:nvPr/>
        </p:nvSpPr>
        <p:spPr>
          <a:xfrm>
            <a:off x="9447924" y="3582430"/>
            <a:ext cx="1702676" cy="215444"/>
          </a:xfrm>
          <a:prstGeom prst="rect">
            <a:avLst/>
          </a:prstGeom>
          <a:noFill/>
        </p:spPr>
        <p:txBody>
          <a:bodyPr wrap="square">
            <a:spAutoFit/>
          </a:bodyPr>
          <a:lstStyle/>
          <a:p>
            <a:r>
              <a:rPr lang="en-AU" sz="800">
                <a:solidFill>
                  <a:schemeClr val="bg1">
                    <a:lumMod val="65000"/>
                  </a:schemeClr>
                </a:solidFill>
                <a:effectLst/>
              </a:rPr>
              <a:t>Source: Microsoft PP stock photo</a:t>
            </a:r>
          </a:p>
        </p:txBody>
      </p:sp>
      <p:pic>
        <p:nvPicPr>
          <p:cNvPr id="3" name="Recorded Sound">
            <a:hlinkClick r:id="" action="ppaction://media"/>
            <a:extLst>
              <a:ext uri="{FF2B5EF4-FFF2-40B4-BE49-F238E27FC236}">
                <a16:creationId xmlns:a16="http://schemas.microsoft.com/office/drawing/2014/main" id="{8A2B4F8A-E737-4802-BFF1-7FF014150A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9" name="Text Box 2">
            <a:extLst>
              <a:ext uri="{FF2B5EF4-FFF2-40B4-BE49-F238E27FC236}">
                <a16:creationId xmlns:a16="http://schemas.microsoft.com/office/drawing/2014/main" id="{8E1FF49D-8564-4E7B-A28F-1D66FE46DAAC}"/>
              </a:ext>
            </a:extLst>
          </p:cNvPr>
          <p:cNvSpPr txBox="1">
            <a:spLocks noChangeArrowheads="1"/>
          </p:cNvSpPr>
          <p:nvPr/>
        </p:nvSpPr>
        <p:spPr bwMode="auto">
          <a:xfrm>
            <a:off x="94812" y="62654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585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Learning intention</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vert="horz" lIns="91440" tIns="45720" rIns="91440" bIns="45720" rtlCol="0" anchor="t">
            <a:normAutofit/>
          </a:bodyPr>
          <a:lstStyle/>
          <a:p>
            <a:r>
              <a:rPr lang="en-AU"/>
              <a:t>To identify how types of texts vary in purpose and to understand degrees of formality.</a:t>
            </a:r>
          </a:p>
        </p:txBody>
      </p:sp>
      <p:sp>
        <p:nvSpPr>
          <p:cNvPr id="5" name="Text Box 2">
            <a:extLst>
              <a:ext uri="{FF2B5EF4-FFF2-40B4-BE49-F238E27FC236}">
                <a16:creationId xmlns:a16="http://schemas.microsoft.com/office/drawing/2014/main" id="{F387CE6F-B078-4C88-916A-140461604632}"/>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F6814869-3130-4620-95EA-52F8A8529E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5114" y="634361"/>
            <a:ext cx="406400" cy="406400"/>
          </a:xfrm>
          <a:prstGeom prst="rect">
            <a:avLst/>
          </a:prstGeom>
        </p:spPr>
      </p:pic>
    </p:spTree>
    <p:extLst>
      <p:ext uri="{BB962C8B-B14F-4D97-AF65-F5344CB8AC3E}">
        <p14:creationId xmlns:p14="http://schemas.microsoft.com/office/powerpoint/2010/main" val="426062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3453B-124D-4843-B53A-39BDDA62E065}"/>
              </a:ext>
            </a:extLst>
          </p:cNvPr>
          <p:cNvSpPr>
            <a:spLocks noGrp="1"/>
          </p:cNvSpPr>
          <p:nvPr>
            <p:ph type="title"/>
          </p:nvPr>
        </p:nvSpPr>
        <p:spPr>
          <a:xfrm>
            <a:off x="838200" y="882711"/>
            <a:ext cx="8216900" cy="659978"/>
          </a:xfrm>
        </p:spPr>
        <p:txBody>
          <a:bodyPr/>
          <a:lstStyle/>
          <a:p>
            <a:r>
              <a:rPr lang="en-AU"/>
              <a:t>Vocabulary</a:t>
            </a:r>
          </a:p>
        </p:txBody>
      </p:sp>
      <p:sp>
        <p:nvSpPr>
          <p:cNvPr id="5" name="Rectangle 1">
            <a:extLst>
              <a:ext uri="{FF2B5EF4-FFF2-40B4-BE49-F238E27FC236}">
                <a16:creationId xmlns:a16="http://schemas.microsoft.com/office/drawing/2014/main" id="{CF78E6E9-809D-4F58-A472-846EF8594CCA}"/>
              </a:ext>
            </a:extLst>
          </p:cNvPr>
          <p:cNvSpPr>
            <a:spLocks noChangeArrowheads="1"/>
          </p:cNvSpPr>
          <p:nvPr/>
        </p:nvSpPr>
        <p:spPr bwMode="auto">
          <a:xfrm>
            <a:off x="-5151885" y="1300788"/>
            <a:ext cx="291166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720F81E5-3AB8-4962-85AD-F1DB77CFD26A}"/>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graphicFrame>
        <p:nvGraphicFramePr>
          <p:cNvPr id="10" name="Table 5">
            <a:extLst>
              <a:ext uri="{FF2B5EF4-FFF2-40B4-BE49-F238E27FC236}">
                <a16:creationId xmlns:a16="http://schemas.microsoft.com/office/drawing/2014/main" id="{19C85DBE-EFED-4369-B201-95B7BCB33379}"/>
              </a:ext>
            </a:extLst>
          </p:cNvPr>
          <p:cNvGraphicFramePr>
            <a:graphicFrameLocks/>
          </p:cNvGraphicFramePr>
          <p:nvPr>
            <p:extLst>
              <p:ext uri="{D42A27DB-BD31-4B8C-83A1-F6EECF244321}">
                <p14:modId xmlns:p14="http://schemas.microsoft.com/office/powerpoint/2010/main" val="2706467231"/>
              </p:ext>
            </p:extLst>
          </p:nvPr>
        </p:nvGraphicFramePr>
        <p:xfrm>
          <a:off x="960127" y="1509329"/>
          <a:ext cx="10515600" cy="4376282"/>
        </p:xfrm>
        <a:graphic>
          <a:graphicData uri="http://schemas.openxmlformats.org/drawingml/2006/table">
            <a:tbl>
              <a:tblPr firstRow="1" bandRow="1">
                <a:tableStyleId>{21E4AEA4-8DFA-4A89-87EB-49C32662AFE0}</a:tableStyleId>
              </a:tblPr>
              <a:tblGrid>
                <a:gridCol w="2103120">
                  <a:extLst>
                    <a:ext uri="{9D8B030D-6E8A-4147-A177-3AD203B41FA5}">
                      <a16:colId xmlns:a16="http://schemas.microsoft.com/office/drawing/2014/main" val="2769076733"/>
                    </a:ext>
                  </a:extLst>
                </a:gridCol>
                <a:gridCol w="8412480">
                  <a:extLst>
                    <a:ext uri="{9D8B030D-6E8A-4147-A177-3AD203B41FA5}">
                      <a16:colId xmlns:a16="http://schemas.microsoft.com/office/drawing/2014/main" val="2811338637"/>
                    </a:ext>
                  </a:extLst>
                </a:gridCol>
              </a:tblGrid>
              <a:tr h="550974">
                <a:tc>
                  <a:txBody>
                    <a:bodyPr/>
                    <a:lstStyle/>
                    <a:p>
                      <a:pPr algn="l"/>
                      <a:r>
                        <a:rPr lang="en-AU" sz="2000"/>
                        <a:t>Term</a:t>
                      </a:r>
                    </a:p>
                  </a:txBody>
                  <a:tcPr anchor="ctr"/>
                </a:tc>
                <a:tc>
                  <a:txBody>
                    <a:bodyPr/>
                    <a:lstStyle/>
                    <a:p>
                      <a:pPr algn="l"/>
                      <a:r>
                        <a:rPr lang="en-AU" sz="2000"/>
                        <a:t>Definition</a:t>
                      </a:r>
                    </a:p>
                  </a:txBody>
                  <a:tcPr anchor="ctr"/>
                </a:tc>
                <a:extLst>
                  <a:ext uri="{0D108BD9-81ED-4DB2-BD59-A6C34878D82A}">
                    <a16:rowId xmlns:a16="http://schemas.microsoft.com/office/drawing/2014/main" val="3163527001"/>
                  </a:ext>
                </a:extLst>
              </a:tr>
              <a:tr h="810503">
                <a:tc>
                  <a:txBody>
                    <a:bodyPr/>
                    <a:lstStyle/>
                    <a:p>
                      <a:pPr algn="l"/>
                      <a:r>
                        <a:rPr lang="en-AU" sz="2000">
                          <a:solidFill>
                            <a:schemeClr val="tx1"/>
                          </a:solidFill>
                        </a:rPr>
                        <a:t>Formal language</a:t>
                      </a:r>
                    </a:p>
                  </a:txBody>
                  <a:tcPr anchor="ctr"/>
                </a:tc>
                <a:tc>
                  <a:txBody>
                    <a:bodyPr/>
                    <a:lstStyle/>
                    <a:p>
                      <a:pPr algn="l"/>
                      <a:r>
                        <a:rPr lang="en-AU" sz="2000" b="0" i="0" kern="1200" dirty="0">
                          <a:solidFill>
                            <a:schemeClr val="dk1"/>
                          </a:solidFill>
                          <a:effectLst/>
                          <a:latin typeface="+mn-lt"/>
                          <a:ea typeface="+mn-ea"/>
                          <a:cs typeface="+mn-cs"/>
                        </a:rPr>
                        <a:t>We use formal language in situations that are serious or that involve people we don’t know well. Formal language is more common when we write.</a:t>
                      </a:r>
                      <a:endParaRPr lang="en-AU" sz="2000" dirty="0">
                        <a:solidFill>
                          <a:schemeClr val="tx1"/>
                        </a:solidFill>
                      </a:endParaRPr>
                    </a:p>
                  </a:txBody>
                  <a:tcPr anchor="ctr"/>
                </a:tc>
                <a:extLst>
                  <a:ext uri="{0D108BD9-81ED-4DB2-BD59-A6C34878D82A}">
                    <a16:rowId xmlns:a16="http://schemas.microsoft.com/office/drawing/2014/main" val="2104737543"/>
                  </a:ext>
                </a:extLst>
              </a:tr>
              <a:tr h="9070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a:solidFill>
                            <a:schemeClr val="tx1"/>
                          </a:solidFill>
                        </a:rPr>
                        <a:t>Types of texts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dirty="0">
                          <a:solidFill>
                            <a:schemeClr val="tx1"/>
                          </a:solidFill>
                        </a:rPr>
                        <a:t>The three main types of texts are imaginative, informative and persuasive and their sub categories. </a:t>
                      </a:r>
                    </a:p>
                  </a:txBody>
                  <a:tcPr anchor="ctr"/>
                </a:tc>
                <a:extLst>
                  <a:ext uri="{0D108BD9-81ED-4DB2-BD59-A6C34878D82A}">
                    <a16:rowId xmlns:a16="http://schemas.microsoft.com/office/drawing/2014/main" val="3669674233"/>
                  </a:ext>
                </a:extLst>
              </a:tr>
              <a:tr h="984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a:solidFill>
                            <a:schemeClr val="tx1"/>
                          </a:solidFill>
                        </a:rPr>
                        <a:t>Informal language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kern="1200" dirty="0">
                          <a:solidFill>
                            <a:schemeClr val="dk1"/>
                          </a:solidFill>
                          <a:effectLst/>
                          <a:latin typeface="+mn-lt"/>
                          <a:ea typeface="+mn-ea"/>
                          <a:cs typeface="+mn-cs"/>
                        </a:rPr>
                        <a:t>Mainly used between people who know each other well, or in relaxed and unofficial situations. It is more common when we speak and when we write in more casual ways, for example, to entertain.</a:t>
                      </a:r>
                      <a:endParaRPr lang="en-AU" sz="2000" b="0" dirty="0">
                        <a:solidFill>
                          <a:schemeClr val="tx1"/>
                        </a:solidFill>
                      </a:endParaRPr>
                    </a:p>
                  </a:txBody>
                  <a:tcPr anchor="ctr"/>
                </a:tc>
                <a:extLst>
                  <a:ext uri="{0D108BD9-81ED-4DB2-BD59-A6C34878D82A}">
                    <a16:rowId xmlns:a16="http://schemas.microsoft.com/office/drawing/2014/main" val="3197271856"/>
                  </a:ext>
                </a:extLst>
              </a:tr>
              <a:tr h="11019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a:solidFill>
                            <a:schemeClr val="tx1"/>
                          </a:solidFill>
                        </a:rPr>
                        <a:t>Purpose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dirty="0">
                          <a:solidFill>
                            <a:schemeClr val="tx1"/>
                          </a:solidFill>
                        </a:rPr>
                        <a:t>The reason why an author writes in a specific way or about specific things. </a:t>
                      </a:r>
                    </a:p>
                  </a:txBody>
                  <a:tcPr anchor="ctr"/>
                </a:tc>
                <a:extLst>
                  <a:ext uri="{0D108BD9-81ED-4DB2-BD59-A6C34878D82A}">
                    <a16:rowId xmlns:a16="http://schemas.microsoft.com/office/drawing/2014/main" val="3057440387"/>
                  </a:ext>
                </a:extLst>
              </a:tr>
            </a:tbl>
          </a:graphicData>
        </a:graphic>
      </p:graphicFrame>
      <p:pic>
        <p:nvPicPr>
          <p:cNvPr id="8" name="Recorded Sound">
            <a:hlinkClick r:id="" action="ppaction://media"/>
            <a:extLst>
              <a:ext uri="{FF2B5EF4-FFF2-40B4-BE49-F238E27FC236}">
                <a16:creationId xmlns:a16="http://schemas.microsoft.com/office/drawing/2014/main" id="{053489C6-10DE-44F5-9E5F-E15B31BC2E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9327" y="646113"/>
            <a:ext cx="406400" cy="406400"/>
          </a:xfrm>
          <a:prstGeom prst="rect">
            <a:avLst/>
          </a:prstGeom>
        </p:spPr>
      </p:pic>
    </p:spTree>
    <p:extLst>
      <p:ext uri="{BB962C8B-B14F-4D97-AF65-F5344CB8AC3E}">
        <p14:creationId xmlns:p14="http://schemas.microsoft.com/office/powerpoint/2010/main" val="2519498003"/>
      </p:ext>
    </p:extLst>
  </p:cSld>
  <p:clrMapOvr>
    <a:masterClrMapping/>
  </p:clrMapOvr>
  <mc:AlternateContent xmlns:mc="http://schemas.openxmlformats.org/markup-compatibility/2006">
    <mc:Choice xmlns:p14="http://schemas.microsoft.com/office/powerpoint/2010/main" Requires="p14">
      <p:transition spd="slow" p14:dur="2000" advTm="12339"/>
    </mc:Choice>
    <mc:Fallback>
      <p:transition spd="slow" advTm="1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C88CB-67C5-4CCF-BD2F-4BAC434FA603}"/>
              </a:ext>
            </a:extLst>
          </p:cNvPr>
          <p:cNvSpPr>
            <a:spLocks noGrp="1"/>
          </p:cNvSpPr>
          <p:nvPr>
            <p:ph type="title"/>
          </p:nvPr>
        </p:nvSpPr>
        <p:spPr/>
        <p:txBody>
          <a:bodyPr/>
          <a:lstStyle/>
          <a:p>
            <a:r>
              <a:rPr lang="en-AU" dirty="0"/>
              <a:t>Types of text – their purpose</a:t>
            </a:r>
            <a:br>
              <a:rPr lang="en-AU" dirty="0"/>
            </a:br>
            <a:endParaRPr lang="en-AU" dirty="0"/>
          </a:p>
        </p:txBody>
      </p:sp>
      <p:graphicFrame>
        <p:nvGraphicFramePr>
          <p:cNvPr id="4" name="Table 4">
            <a:extLst>
              <a:ext uri="{FF2B5EF4-FFF2-40B4-BE49-F238E27FC236}">
                <a16:creationId xmlns:a16="http://schemas.microsoft.com/office/drawing/2014/main" id="{CA1CB6C6-DAA6-44A9-AB31-936094488232}"/>
              </a:ext>
            </a:extLst>
          </p:cNvPr>
          <p:cNvGraphicFramePr>
            <a:graphicFrameLocks noGrp="1"/>
          </p:cNvGraphicFramePr>
          <p:nvPr>
            <p:ph idx="1"/>
            <p:extLst>
              <p:ext uri="{D42A27DB-BD31-4B8C-83A1-F6EECF244321}">
                <p14:modId xmlns:p14="http://schemas.microsoft.com/office/powerpoint/2010/main" val="3514578524"/>
              </p:ext>
            </p:extLst>
          </p:nvPr>
        </p:nvGraphicFramePr>
        <p:xfrm>
          <a:off x="838203" y="1662547"/>
          <a:ext cx="10515597" cy="4238147"/>
        </p:xfrm>
        <a:graphic>
          <a:graphicData uri="http://schemas.openxmlformats.org/drawingml/2006/table">
            <a:tbl>
              <a:tblPr firstRow="1" bandRow="1">
                <a:tableStyleId>{21E4AEA4-8DFA-4A89-87EB-49C32662AFE0}</a:tableStyleId>
              </a:tblPr>
              <a:tblGrid>
                <a:gridCol w="3505199">
                  <a:extLst>
                    <a:ext uri="{9D8B030D-6E8A-4147-A177-3AD203B41FA5}">
                      <a16:colId xmlns:a16="http://schemas.microsoft.com/office/drawing/2014/main" val="3802973262"/>
                    </a:ext>
                  </a:extLst>
                </a:gridCol>
                <a:gridCol w="3505199">
                  <a:extLst>
                    <a:ext uri="{9D8B030D-6E8A-4147-A177-3AD203B41FA5}">
                      <a16:colId xmlns:a16="http://schemas.microsoft.com/office/drawing/2014/main" val="2824863102"/>
                    </a:ext>
                  </a:extLst>
                </a:gridCol>
                <a:gridCol w="3505199">
                  <a:extLst>
                    <a:ext uri="{9D8B030D-6E8A-4147-A177-3AD203B41FA5}">
                      <a16:colId xmlns:a16="http://schemas.microsoft.com/office/drawing/2014/main" val="2597442659"/>
                    </a:ext>
                  </a:extLst>
                </a:gridCol>
              </a:tblGrid>
              <a:tr h="397667">
                <a:tc>
                  <a:txBody>
                    <a:bodyPr/>
                    <a:lstStyle/>
                    <a:p>
                      <a:r>
                        <a:rPr lang="en-AU" sz="2000"/>
                        <a:t>Imaginative text</a:t>
                      </a:r>
                    </a:p>
                  </a:txBody>
                  <a:tcPr/>
                </a:tc>
                <a:tc>
                  <a:txBody>
                    <a:bodyPr/>
                    <a:lstStyle/>
                    <a:p>
                      <a:r>
                        <a:rPr lang="en-AU" sz="2000"/>
                        <a:t>Informative text</a:t>
                      </a:r>
                    </a:p>
                  </a:txBody>
                  <a:tcPr/>
                </a:tc>
                <a:tc>
                  <a:txBody>
                    <a:bodyPr/>
                    <a:lstStyle/>
                    <a:p>
                      <a:r>
                        <a:rPr lang="en-AU" sz="2000"/>
                        <a:t>Persuasive text</a:t>
                      </a:r>
                    </a:p>
                  </a:txBody>
                  <a:tcPr/>
                </a:tc>
                <a:extLst>
                  <a:ext uri="{0D108BD9-81ED-4DB2-BD59-A6C34878D82A}">
                    <a16:rowId xmlns:a16="http://schemas.microsoft.com/office/drawing/2014/main" val="1883545750"/>
                  </a:ext>
                </a:extLst>
              </a:tr>
              <a:tr h="1874233">
                <a:tc>
                  <a:txBody>
                    <a:bodyPr/>
                    <a:lstStyle/>
                    <a:p>
                      <a:r>
                        <a:rPr lang="en-AU" sz="2000"/>
                        <a:t>The primary purpose is to entertain, they</a:t>
                      </a:r>
                      <a:r>
                        <a:rPr lang="en-AU" sz="2000" b="0"/>
                        <a:t> </a:t>
                      </a:r>
                      <a:r>
                        <a:rPr lang="en-AU" sz="2000" b="0" i="0" kern="1200">
                          <a:solidFill>
                            <a:schemeClr val="dk1"/>
                          </a:solidFill>
                          <a:effectLst/>
                          <a:latin typeface="+mn-lt"/>
                          <a:ea typeface="+mn-ea"/>
                          <a:cs typeface="+mn-cs"/>
                        </a:rPr>
                        <a:t>represent feelings, ideas and mental pictures using words or visual images.</a:t>
                      </a:r>
                    </a:p>
                    <a:p>
                      <a:endParaRPr lang="en-AU" sz="2000" b="0"/>
                    </a:p>
                  </a:txBody>
                  <a:tcPr/>
                </a:tc>
                <a:tc>
                  <a:txBody>
                    <a:bodyPr/>
                    <a:lstStyle/>
                    <a:p>
                      <a:r>
                        <a:rPr lang="en-AU" sz="2000" b="0" i="0">
                          <a:solidFill>
                            <a:srgbClr val="222222"/>
                          </a:solidFill>
                          <a:effectLst/>
                          <a:latin typeface="+mn-lt"/>
                        </a:rPr>
                        <a:t>The primary purpose is to provide information and facts. </a:t>
                      </a:r>
                      <a:endParaRPr lang="en-AU" sz="2000">
                        <a:latin typeface="+mn-lt"/>
                      </a:endParaRPr>
                    </a:p>
                  </a:txBody>
                  <a:tcPr/>
                </a:tc>
                <a:tc>
                  <a:txBody>
                    <a:bodyPr/>
                    <a:lstStyle/>
                    <a:p>
                      <a:r>
                        <a:rPr lang="en-AU" sz="2000"/>
                        <a:t>The primary purpose is to put forward a point of view to persuade the reader.</a:t>
                      </a:r>
                    </a:p>
                  </a:txBody>
                  <a:tcPr/>
                </a:tc>
                <a:extLst>
                  <a:ext uri="{0D108BD9-81ED-4DB2-BD59-A6C34878D82A}">
                    <a16:rowId xmlns:a16="http://schemas.microsoft.com/office/drawing/2014/main" val="2119302461"/>
                  </a:ext>
                </a:extLst>
              </a:tr>
              <a:tr h="1874233">
                <a:tc>
                  <a:txBody>
                    <a:bodyPr/>
                    <a:lstStyle/>
                    <a:p>
                      <a:r>
                        <a:rPr lang="en-AU" sz="2000">
                          <a:latin typeface="+mn-lt"/>
                        </a:rPr>
                        <a:t>Types include: </a:t>
                      </a:r>
                      <a:r>
                        <a:rPr lang="en-AU" sz="2000" b="0" i="0">
                          <a:solidFill>
                            <a:srgbClr val="222222"/>
                          </a:solidFill>
                          <a:effectLst/>
                          <a:latin typeface="+mn-lt"/>
                        </a:rPr>
                        <a:t>traditional tales, poetry, stories, plays</a:t>
                      </a:r>
                      <a:endParaRPr lang="en-AU" sz="200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a:latin typeface="+mn-lt"/>
                        </a:rPr>
                        <a:t>Types include: </a:t>
                      </a:r>
                      <a:r>
                        <a:rPr lang="en-AU" sz="2000" b="0" i="0">
                          <a:solidFill>
                            <a:srgbClr val="222222"/>
                          </a:solidFill>
                          <a:effectLst/>
                          <a:latin typeface="+mn-lt"/>
                        </a:rPr>
                        <a:t>explanations and descriptions, recounts of events, instructions and directions, rules and laws and news </a:t>
                      </a:r>
                      <a:r>
                        <a:rPr lang="en-AU" sz="2000">
                          <a:solidFill>
                            <a:srgbClr val="222222"/>
                          </a:solidFill>
                          <a:latin typeface="+mn-lt"/>
                        </a:rPr>
                        <a:t>articles</a:t>
                      </a:r>
                      <a:r>
                        <a:rPr lang="en-AU" sz="2000">
                          <a:solidFill>
                            <a:srgbClr val="222222"/>
                          </a:solidFill>
                          <a:latin typeface="helvetica" panose="020B0604020202020204" pitchFamily="34" charset="0"/>
                        </a:rPr>
                        <a:t>.</a:t>
                      </a:r>
                      <a:endParaRPr lang="en-AU" sz="2000" b="0" i="0">
                        <a:solidFill>
                          <a:srgbClr val="222222"/>
                        </a:solidFill>
                        <a:effectLst/>
                        <a:latin typeface="helvetica" panose="020B0604020202020204" pitchFamily="34" charset="0"/>
                      </a:endParaRPr>
                    </a:p>
                    <a:p>
                      <a:endParaRPr lang="en-AU" sz="2000"/>
                    </a:p>
                  </a:txBody>
                  <a:tcPr/>
                </a:tc>
                <a:tc>
                  <a:txBody>
                    <a:bodyPr/>
                    <a:lstStyle/>
                    <a:p>
                      <a:r>
                        <a:rPr lang="en-AU" sz="2000" dirty="0">
                          <a:latin typeface="+mn-lt"/>
                        </a:rPr>
                        <a:t>Types include: </a:t>
                      </a:r>
                      <a:r>
                        <a:rPr lang="en-AU" sz="2000" b="0" i="0" dirty="0">
                          <a:solidFill>
                            <a:srgbClr val="222222"/>
                          </a:solidFill>
                          <a:effectLst/>
                          <a:latin typeface="+mn-lt"/>
                        </a:rPr>
                        <a:t>advertising, debates, arguments, discussions, influential essays and feature articles.</a:t>
                      </a:r>
                      <a:endParaRPr lang="en-AU" sz="2000" dirty="0">
                        <a:latin typeface="+mn-lt"/>
                      </a:endParaRPr>
                    </a:p>
                  </a:txBody>
                  <a:tcPr/>
                </a:tc>
                <a:extLst>
                  <a:ext uri="{0D108BD9-81ED-4DB2-BD59-A6C34878D82A}">
                    <a16:rowId xmlns:a16="http://schemas.microsoft.com/office/drawing/2014/main" val="1618107882"/>
                  </a:ext>
                </a:extLst>
              </a:tr>
            </a:tbl>
          </a:graphicData>
        </a:graphic>
      </p:graphicFrame>
      <p:pic>
        <p:nvPicPr>
          <p:cNvPr id="3" name="Recorded Sound">
            <a:hlinkClick r:id="" action="ppaction://media"/>
            <a:extLst>
              <a:ext uri="{FF2B5EF4-FFF2-40B4-BE49-F238E27FC236}">
                <a16:creationId xmlns:a16="http://schemas.microsoft.com/office/drawing/2014/main" id="{5F48D3BD-185E-4FA8-AF36-5A4863B9DF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6313" y="646113"/>
            <a:ext cx="406400" cy="406400"/>
          </a:xfrm>
          <a:prstGeom prst="rect">
            <a:avLst/>
          </a:prstGeom>
        </p:spPr>
      </p:pic>
      <p:sp>
        <p:nvSpPr>
          <p:cNvPr id="5" name="Text Box 2">
            <a:extLst>
              <a:ext uri="{FF2B5EF4-FFF2-40B4-BE49-F238E27FC236}">
                <a16:creationId xmlns:a16="http://schemas.microsoft.com/office/drawing/2014/main" id="{F1B0C42E-03FF-463E-A4CE-54D5694AA482}"/>
              </a:ext>
            </a:extLst>
          </p:cNvPr>
          <p:cNvSpPr txBox="1">
            <a:spLocks noChangeArrowheads="1"/>
          </p:cNvSpPr>
          <p:nvPr/>
        </p:nvSpPr>
        <p:spPr bwMode="auto">
          <a:xfrm>
            <a:off x="94812" y="62654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942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7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5" ma:contentTypeDescription="Create a new document." ma:contentTypeScope="" ma:versionID="3f73e9bce60e23ea3b889b236453146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a79edbb5106075887c8335b2b463f3b9"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57138f4-0ba8-4d79-9d34-5cc5f763d1df}" ma:internalName="TaxCatchAll" ma:showField="CatchAllData" ma:web="aac12812-9f3c-4df2-849d-85f1199e2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ac12812-9f3c-4df2-849d-85f1199e22b9" xsi:nil="true"/>
    <lcf76f155ced4ddcb4097134ff3c332f xmlns="28b115c3-459a-455f-9491-f822ae48e20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391A525-0D60-4273-8254-15B0C97BDDD8}">
  <ds:schemaRefs>
    <ds:schemaRef ds:uri="http://schemas.microsoft.com/sharepoint/v3/contenttype/forms"/>
  </ds:schemaRefs>
</ds:datastoreItem>
</file>

<file path=customXml/itemProps2.xml><?xml version="1.0" encoding="utf-8"?>
<ds:datastoreItem xmlns:ds="http://schemas.openxmlformats.org/officeDocument/2006/customXml" ds:itemID="{42037042-2025-44D6-9AEF-8F0FBFDCAD10}"/>
</file>

<file path=customXml/itemProps3.xml><?xml version="1.0" encoding="utf-8"?>
<ds:datastoreItem xmlns:ds="http://schemas.openxmlformats.org/officeDocument/2006/customXml" ds:itemID="{0409C28F-C2B4-491A-9586-0A742BEAEB59}">
  <ds:schemaRefs>
    <ds:schemaRef ds:uri="http://purl.org/dc/terms/"/>
    <ds:schemaRef ds:uri="http://schemas.openxmlformats.org/package/2006/metadata/core-properties"/>
    <ds:schemaRef ds:uri="aac12812-9f3c-4df2-849d-85f1199e22b9"/>
    <ds:schemaRef ds:uri="http://schemas.microsoft.com/office/2006/documentManagement/types"/>
    <ds:schemaRef ds:uri="http://schemas.microsoft.com/office/infopath/2007/PartnerControls"/>
    <ds:schemaRef ds:uri="28b115c3-459a-455f-9491-f822ae48e207"/>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233</TotalTime>
  <Words>1651</Words>
  <Application>Microsoft Office PowerPoint</Application>
  <PresentationFormat>Widescreen</PresentationFormat>
  <Paragraphs>208</Paragraphs>
  <Slides>25</Slides>
  <Notes>18</Notes>
  <HiddenSlides>0</HiddenSlides>
  <MMClips>23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Calibri Light</vt:lpstr>
      <vt:lpstr>Courier New</vt:lpstr>
      <vt:lpstr>helvetica</vt:lpstr>
      <vt:lpstr>Segoe UI</vt:lpstr>
      <vt:lpstr>Symbol</vt:lpstr>
      <vt:lpstr>Times New Roman</vt:lpstr>
      <vt:lpstr>Office Theme</vt:lpstr>
      <vt:lpstr>Year 5 English</vt:lpstr>
      <vt:lpstr>PowerPoint Presentation</vt:lpstr>
      <vt:lpstr>Get ready</vt:lpstr>
      <vt:lpstr>Lesson review</vt:lpstr>
      <vt:lpstr>Lesson review</vt:lpstr>
      <vt:lpstr>Lesson review</vt:lpstr>
      <vt:lpstr>Learning intention</vt:lpstr>
      <vt:lpstr>Vocabulary</vt:lpstr>
      <vt:lpstr>Types of text – their purpose </vt:lpstr>
      <vt:lpstr>Formal language </vt:lpstr>
      <vt:lpstr>Formal language  </vt:lpstr>
      <vt:lpstr>Formal language </vt:lpstr>
      <vt:lpstr>Quiz question</vt:lpstr>
      <vt:lpstr>Informal language</vt:lpstr>
      <vt:lpstr>Informal language</vt:lpstr>
      <vt:lpstr>Quiz question</vt:lpstr>
      <vt:lpstr>Review</vt:lpstr>
      <vt:lpstr>Review </vt:lpstr>
      <vt:lpstr>Degrees of formality</vt:lpstr>
      <vt:lpstr>Degrees of formality</vt:lpstr>
      <vt:lpstr>Degrees of formality review</vt:lpstr>
      <vt:lpstr>Independent task </vt:lpstr>
      <vt:lpstr>Daily reading routine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5 English Lesson 4 – understanding degrees of formality</dc:title>
  <dc:creator>Department for Education</dc:creator>
  <cp:lastModifiedBy>Blackwell, Elyse (Curriculum and Learning Division)</cp:lastModifiedBy>
  <cp:revision>23</cp:revision>
  <dcterms:created xsi:type="dcterms:W3CDTF">2022-01-13T00:58:01Z</dcterms:created>
  <dcterms:modified xsi:type="dcterms:W3CDTF">2022-04-27T23:47:07Z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y fmtid="{D5CDD505-2E9C-101B-9397-08002B2CF9AE}" pid="3" name="_MarkAsFinal">
    <vt:bool>true</vt:bool>
  </property>
  <property fmtid="{D5CDD505-2E9C-101B-9397-08002B2CF9AE}" pid="4" name="MediaServiceImageTags">
    <vt:lpwstr/>
  </property>
</Properties>
</file>