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8" r:id="rId5"/>
    <p:sldId id="264" r:id="rId6"/>
    <p:sldId id="269" r:id="rId7"/>
    <p:sldId id="325" r:id="rId8"/>
    <p:sldId id="327" r:id="rId9"/>
    <p:sldId id="286" r:id="rId10"/>
    <p:sldId id="301" r:id="rId11"/>
    <p:sldId id="303" r:id="rId12"/>
    <p:sldId id="298" r:id="rId13"/>
    <p:sldId id="311" r:id="rId14"/>
    <p:sldId id="312" r:id="rId15"/>
    <p:sldId id="270" r:id="rId16"/>
    <p:sldId id="313" r:id="rId17"/>
    <p:sldId id="319" r:id="rId18"/>
    <p:sldId id="320" r:id="rId19"/>
    <p:sldId id="315" r:id="rId20"/>
    <p:sldId id="318" r:id="rId21"/>
    <p:sldId id="317" r:id="rId22"/>
    <p:sldId id="308" r:id="rId23"/>
    <p:sldId id="321" r:id="rId24"/>
    <p:sldId id="322" r:id="rId25"/>
    <p:sldId id="305" r:id="rId26"/>
    <p:sldId id="306" r:id="rId27"/>
    <p:sldId id="307" r:id="rId28"/>
    <p:sldId id="323" r:id="rId29"/>
    <p:sldId id="296" r:id="rId30"/>
    <p:sldId id="283"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Feetham, Fiona (Curriculum Support - Secondary)" initials="FF(SS" lastIdx="7" clrIdx="1">
    <p:extLst>
      <p:ext uri="{19B8F6BF-5375-455C-9EA6-DF929625EA0E}">
        <p15:presenceInfo xmlns:p15="http://schemas.microsoft.com/office/powerpoint/2012/main" userId="Feetham, Fiona (Curriculum Support - Second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E539E-500F-463C-A8D9-F7F3A27C2505}" v="2" dt="2022-04-27T23:47:52.440"/>
    <p1510:client id="{E8651182-9E46-47C7-A37E-1FA44694D073}" v="3" dt="2022-04-27T02:25:24.910"/>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snapToGrid="0">
      <p:cViewPr varScale="1">
        <p:scale>
          <a:sx n="122" d="100"/>
          <a:sy n="122" d="100"/>
        </p:scale>
        <p:origin x="114" y="102"/>
      </p:cViewPr>
      <p:guideLst>
        <p:guide orient="horz" pos="2160"/>
        <p:guide pos="3840"/>
        <p:guide pos="7015"/>
        <p:guide orient="horz" pos="346"/>
        <p:guide pos="7333"/>
        <p:guide orient="horz" pos="6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ckwell, Elyse (Curriculum and Learning Division)" userId="f36cee0c-4795-4a4e-a200-ec64c6c861e9" providerId="ADAL" clId="{423E539E-500F-463C-A8D9-F7F3A27C2505}"/>
    <pc:docChg chg="custSel modSld">
      <pc:chgData name="Blackwell, Elyse (Curriculum and Learning Division)" userId="f36cee0c-4795-4a4e-a200-ec64c6c861e9" providerId="ADAL" clId="{423E539E-500F-463C-A8D9-F7F3A27C2505}" dt="2022-04-27T23:47:49.362" v="43" actId="368"/>
      <pc:docMkLst>
        <pc:docMk/>
      </pc:docMkLst>
      <pc:sldChg chg="modNotes">
        <pc:chgData name="Blackwell, Elyse (Curriculum and Learning Division)" userId="f36cee0c-4795-4a4e-a200-ec64c6c861e9" providerId="ADAL" clId="{423E539E-500F-463C-A8D9-F7F3A27C2505}" dt="2022-04-27T23:47:49.162" v="3" actId="368"/>
        <pc:sldMkLst>
          <pc:docMk/>
          <pc:sldMk cId="2213450308" sldId="264"/>
        </pc:sldMkLst>
      </pc:sldChg>
      <pc:sldChg chg="modNotes">
        <pc:chgData name="Blackwell, Elyse (Curriculum and Learning Division)" userId="f36cee0c-4795-4a4e-a200-ec64c6c861e9" providerId="ADAL" clId="{423E539E-500F-463C-A8D9-F7F3A27C2505}" dt="2022-04-27T23:47:49.151" v="1" actId="368"/>
        <pc:sldMkLst>
          <pc:docMk/>
          <pc:sldMk cId="3641841233" sldId="268"/>
        </pc:sldMkLst>
      </pc:sldChg>
      <pc:sldChg chg="modNotes">
        <pc:chgData name="Blackwell, Elyse (Curriculum and Learning Division)" userId="f36cee0c-4795-4a4e-a200-ec64c6c861e9" providerId="ADAL" clId="{423E539E-500F-463C-A8D9-F7F3A27C2505}" dt="2022-04-27T23:47:49.174" v="5" actId="368"/>
        <pc:sldMkLst>
          <pc:docMk/>
          <pc:sldMk cId="1379353518" sldId="269"/>
        </pc:sldMkLst>
      </pc:sldChg>
      <pc:sldChg chg="modNotes">
        <pc:chgData name="Blackwell, Elyse (Curriculum and Learning Division)" userId="f36cee0c-4795-4a4e-a200-ec64c6c861e9" providerId="ADAL" clId="{423E539E-500F-463C-A8D9-F7F3A27C2505}" dt="2022-04-27T23:47:49.258" v="21" actId="368"/>
        <pc:sldMkLst>
          <pc:docMk/>
          <pc:sldMk cId="3445766138" sldId="270"/>
        </pc:sldMkLst>
      </pc:sldChg>
      <pc:sldChg chg="modNotes">
        <pc:chgData name="Blackwell, Elyse (Curriculum and Learning Division)" userId="f36cee0c-4795-4a4e-a200-ec64c6c861e9" providerId="ADAL" clId="{423E539E-500F-463C-A8D9-F7F3A27C2505}" dt="2022-04-27T23:47:49.353" v="41" actId="368"/>
        <pc:sldMkLst>
          <pc:docMk/>
          <pc:sldMk cId="2267462658" sldId="283"/>
        </pc:sldMkLst>
      </pc:sldChg>
      <pc:sldChg chg="modNotes">
        <pc:chgData name="Blackwell, Elyse (Curriculum and Learning Division)" userId="f36cee0c-4795-4a4e-a200-ec64c6c861e9" providerId="ADAL" clId="{423E539E-500F-463C-A8D9-F7F3A27C2505}" dt="2022-04-27T23:47:49.362" v="43" actId="368"/>
        <pc:sldMkLst>
          <pc:docMk/>
          <pc:sldMk cId="1422690129" sldId="285"/>
        </pc:sldMkLst>
      </pc:sldChg>
      <pc:sldChg chg="modNotes">
        <pc:chgData name="Blackwell, Elyse (Curriculum and Learning Division)" userId="f36cee0c-4795-4a4e-a200-ec64c6c861e9" providerId="ADAL" clId="{423E539E-500F-463C-A8D9-F7F3A27C2505}" dt="2022-04-27T23:47:49.201" v="9" actId="368"/>
        <pc:sldMkLst>
          <pc:docMk/>
          <pc:sldMk cId="4260628335" sldId="286"/>
        </pc:sldMkLst>
      </pc:sldChg>
      <pc:sldChg chg="modNotes">
        <pc:chgData name="Blackwell, Elyse (Curriculum and Learning Division)" userId="f36cee0c-4795-4a4e-a200-ec64c6c861e9" providerId="ADAL" clId="{423E539E-500F-463C-A8D9-F7F3A27C2505}" dt="2022-04-27T23:47:49.346" v="39" actId="368"/>
        <pc:sldMkLst>
          <pc:docMk/>
          <pc:sldMk cId="3663624598" sldId="296"/>
        </pc:sldMkLst>
      </pc:sldChg>
      <pc:sldChg chg="modNotes">
        <pc:chgData name="Blackwell, Elyse (Curriculum and Learning Division)" userId="f36cee0c-4795-4a4e-a200-ec64c6c861e9" providerId="ADAL" clId="{423E539E-500F-463C-A8D9-F7F3A27C2505}" dt="2022-04-27T23:47:49.233" v="15" actId="368"/>
        <pc:sldMkLst>
          <pc:docMk/>
          <pc:sldMk cId="2611052499" sldId="298"/>
        </pc:sldMkLst>
      </pc:sldChg>
      <pc:sldChg chg="modNotes">
        <pc:chgData name="Blackwell, Elyse (Curriculum and Learning Division)" userId="f36cee0c-4795-4a4e-a200-ec64c6c861e9" providerId="ADAL" clId="{423E539E-500F-463C-A8D9-F7F3A27C2505}" dt="2022-04-27T23:47:49.213" v="11" actId="368"/>
        <pc:sldMkLst>
          <pc:docMk/>
          <pc:sldMk cId="2099803259" sldId="301"/>
        </pc:sldMkLst>
      </pc:sldChg>
      <pc:sldChg chg="modNotes">
        <pc:chgData name="Blackwell, Elyse (Curriculum and Learning Division)" userId="f36cee0c-4795-4a4e-a200-ec64c6c861e9" providerId="ADAL" clId="{423E539E-500F-463C-A8D9-F7F3A27C2505}" dt="2022-04-27T23:47:49.226" v="13" actId="368"/>
        <pc:sldMkLst>
          <pc:docMk/>
          <pc:sldMk cId="3199984054" sldId="303"/>
        </pc:sldMkLst>
      </pc:sldChg>
      <pc:sldChg chg="modNotes">
        <pc:chgData name="Blackwell, Elyse (Curriculum and Learning Division)" userId="f36cee0c-4795-4a4e-a200-ec64c6c861e9" providerId="ADAL" clId="{423E539E-500F-463C-A8D9-F7F3A27C2505}" dt="2022-04-27T23:47:49.311" v="31" actId="368"/>
        <pc:sldMkLst>
          <pc:docMk/>
          <pc:sldMk cId="941299041" sldId="308"/>
        </pc:sldMkLst>
      </pc:sldChg>
      <pc:sldChg chg="modNotes">
        <pc:chgData name="Blackwell, Elyse (Curriculum and Learning Division)" userId="f36cee0c-4795-4a4e-a200-ec64c6c861e9" providerId="ADAL" clId="{423E539E-500F-463C-A8D9-F7F3A27C2505}" dt="2022-04-27T23:47:49.241" v="17" actId="368"/>
        <pc:sldMkLst>
          <pc:docMk/>
          <pc:sldMk cId="3565272300" sldId="311"/>
        </pc:sldMkLst>
      </pc:sldChg>
      <pc:sldChg chg="modNotes">
        <pc:chgData name="Blackwell, Elyse (Curriculum and Learning Division)" userId="f36cee0c-4795-4a4e-a200-ec64c6c861e9" providerId="ADAL" clId="{423E539E-500F-463C-A8D9-F7F3A27C2505}" dt="2022-04-27T23:47:49.249" v="19" actId="368"/>
        <pc:sldMkLst>
          <pc:docMk/>
          <pc:sldMk cId="1842185921" sldId="312"/>
        </pc:sldMkLst>
      </pc:sldChg>
      <pc:sldChg chg="modNotes">
        <pc:chgData name="Blackwell, Elyse (Curriculum and Learning Division)" userId="f36cee0c-4795-4a4e-a200-ec64c6c861e9" providerId="ADAL" clId="{423E539E-500F-463C-A8D9-F7F3A27C2505}" dt="2022-04-27T23:47:49.267" v="23" actId="368"/>
        <pc:sldMkLst>
          <pc:docMk/>
          <pc:sldMk cId="2964328891" sldId="313"/>
        </pc:sldMkLst>
      </pc:sldChg>
      <pc:sldChg chg="modNotes">
        <pc:chgData name="Blackwell, Elyse (Curriculum and Learning Division)" userId="f36cee0c-4795-4a4e-a200-ec64c6c861e9" providerId="ADAL" clId="{423E539E-500F-463C-A8D9-F7F3A27C2505}" dt="2022-04-27T23:47:49.287" v="27" actId="368"/>
        <pc:sldMkLst>
          <pc:docMk/>
          <pc:sldMk cId="1980773737" sldId="315"/>
        </pc:sldMkLst>
      </pc:sldChg>
      <pc:sldChg chg="modNotes">
        <pc:chgData name="Blackwell, Elyse (Curriculum and Learning Division)" userId="f36cee0c-4795-4a4e-a200-ec64c6c861e9" providerId="ADAL" clId="{423E539E-500F-463C-A8D9-F7F3A27C2505}" dt="2022-04-27T23:47:49.297" v="29" actId="368"/>
        <pc:sldMkLst>
          <pc:docMk/>
          <pc:sldMk cId="3829301650" sldId="318"/>
        </pc:sldMkLst>
      </pc:sldChg>
      <pc:sldChg chg="modNotes">
        <pc:chgData name="Blackwell, Elyse (Curriculum and Learning Division)" userId="f36cee0c-4795-4a4e-a200-ec64c6c861e9" providerId="ADAL" clId="{423E539E-500F-463C-A8D9-F7F3A27C2505}" dt="2022-04-27T23:47:49.278" v="25" actId="368"/>
        <pc:sldMkLst>
          <pc:docMk/>
          <pc:sldMk cId="128521374" sldId="319"/>
        </pc:sldMkLst>
      </pc:sldChg>
      <pc:sldChg chg="modNotes">
        <pc:chgData name="Blackwell, Elyse (Curriculum and Learning Division)" userId="f36cee0c-4795-4a4e-a200-ec64c6c861e9" providerId="ADAL" clId="{423E539E-500F-463C-A8D9-F7F3A27C2505}" dt="2022-04-27T23:47:49.318" v="33" actId="368"/>
        <pc:sldMkLst>
          <pc:docMk/>
          <pc:sldMk cId="4135416806" sldId="321"/>
        </pc:sldMkLst>
      </pc:sldChg>
      <pc:sldChg chg="modNotes">
        <pc:chgData name="Blackwell, Elyse (Curriculum and Learning Division)" userId="f36cee0c-4795-4a4e-a200-ec64c6c861e9" providerId="ADAL" clId="{423E539E-500F-463C-A8D9-F7F3A27C2505}" dt="2022-04-27T23:47:49.327" v="35" actId="368"/>
        <pc:sldMkLst>
          <pc:docMk/>
          <pc:sldMk cId="2400754483" sldId="322"/>
        </pc:sldMkLst>
      </pc:sldChg>
      <pc:sldChg chg="modNotes">
        <pc:chgData name="Blackwell, Elyse (Curriculum and Learning Division)" userId="f36cee0c-4795-4a4e-a200-ec64c6c861e9" providerId="ADAL" clId="{423E539E-500F-463C-A8D9-F7F3A27C2505}" dt="2022-04-27T23:47:49.336" v="37" actId="368"/>
        <pc:sldMkLst>
          <pc:docMk/>
          <pc:sldMk cId="206623736" sldId="323"/>
        </pc:sldMkLst>
      </pc:sldChg>
      <pc:sldChg chg="modNotes">
        <pc:chgData name="Blackwell, Elyse (Curriculum and Learning Division)" userId="f36cee0c-4795-4a4e-a200-ec64c6c861e9" providerId="ADAL" clId="{423E539E-500F-463C-A8D9-F7F3A27C2505}" dt="2022-04-27T23:47:49.189" v="7" actId="368"/>
        <pc:sldMkLst>
          <pc:docMk/>
          <pc:sldMk cId="1323523359" sldId="327"/>
        </pc:sldMkLst>
      </pc:sldChg>
    </pc:docChg>
  </pc:docChgLst>
  <pc:docChgLst>
    <pc:chgData name="Morgan, Jackie (Curriculum Support - Secondary)" userId="4b996ee1-0d97-4fc2-985f-f6389a2e1467" providerId="ADAL" clId="{26AD3AEE-CCE0-4BCD-B006-BFBF5969BA7D}"/>
    <pc:docChg chg="modSld">
      <pc:chgData name="Morgan, Jackie (Curriculum Support - Secondary)" userId="4b996ee1-0d97-4fc2-985f-f6389a2e1467" providerId="ADAL" clId="{26AD3AEE-CCE0-4BCD-B006-BFBF5969BA7D}" dt="2022-04-18T23:14:03.290" v="10" actId="1076"/>
      <pc:docMkLst>
        <pc:docMk/>
      </pc:docMkLst>
      <pc:sldChg chg="modSp mod">
        <pc:chgData name="Morgan, Jackie (Curriculum Support - Secondary)" userId="4b996ee1-0d97-4fc2-985f-f6389a2e1467" providerId="ADAL" clId="{26AD3AEE-CCE0-4BCD-B006-BFBF5969BA7D}" dt="2022-04-18T23:10:47.139" v="1" actId="1076"/>
        <pc:sldMkLst>
          <pc:docMk/>
          <pc:sldMk cId="3641841233" sldId="268"/>
        </pc:sldMkLst>
        <pc:picChg chg="mod">
          <ac:chgData name="Morgan, Jackie (Curriculum Support - Secondary)" userId="4b996ee1-0d97-4fc2-985f-f6389a2e1467" providerId="ADAL" clId="{26AD3AEE-CCE0-4BCD-B006-BFBF5969BA7D}" dt="2022-04-18T23:10:47.139" v="1" actId="1076"/>
          <ac:picMkLst>
            <pc:docMk/>
            <pc:sldMk cId="3641841233" sldId="268"/>
            <ac:picMk id="6" creationId="{157EBA8E-37EF-4E7C-8A92-8CC3372E87BC}"/>
          </ac:picMkLst>
        </pc:picChg>
      </pc:sldChg>
      <pc:sldChg chg="addSp modSp mod">
        <pc:chgData name="Morgan, Jackie (Curriculum Support - Secondary)" userId="4b996ee1-0d97-4fc2-985f-f6389a2e1467" providerId="ADAL" clId="{26AD3AEE-CCE0-4BCD-B006-BFBF5969BA7D}" dt="2022-04-18T23:14:03.290" v="10" actId="1076"/>
        <pc:sldMkLst>
          <pc:docMk/>
          <pc:sldMk cId="729266764" sldId="300"/>
        </pc:sldMkLst>
        <pc:spChg chg="add mod">
          <ac:chgData name="Morgan, Jackie (Curriculum Support - Secondary)" userId="4b996ee1-0d97-4fc2-985f-f6389a2e1467" providerId="ADAL" clId="{26AD3AEE-CCE0-4BCD-B006-BFBF5969BA7D}" dt="2022-04-18T23:13:57.208" v="9" actId="1076"/>
          <ac:spMkLst>
            <pc:docMk/>
            <pc:sldMk cId="729266764" sldId="300"/>
            <ac:spMk id="3" creationId="{6E2EA546-BFF2-41E8-AC7A-C34B039FCF39}"/>
          </ac:spMkLst>
        </pc:spChg>
        <pc:spChg chg="mod">
          <ac:chgData name="Morgan, Jackie (Curriculum Support - Secondary)" userId="4b996ee1-0d97-4fc2-985f-f6389a2e1467" providerId="ADAL" clId="{26AD3AEE-CCE0-4BCD-B006-BFBF5969BA7D}" dt="2022-04-18T23:14:03.290" v="10" actId="1076"/>
          <ac:spMkLst>
            <pc:docMk/>
            <pc:sldMk cId="729266764" sldId="300"/>
            <ac:spMk id="8" creationId="{862ECC01-3F7F-4F76-BD7F-F65D883F8506}"/>
          </ac:spMkLst>
        </pc:spChg>
      </pc:sld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48"/>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48"/>
            <ac:spMk id="3" creationId="{3E0A7304-36C3-4C44-BB0E-B096674DB15C}"/>
          </ac:spMkLst>
        </pc:spChg>
      </pc:sldMasterChg>
    </pc:docChg>
  </pc:docChgLst>
  <pc:docChgLst>
    <pc:chgData name="Eadsforth, Kate (Curriculum Support - Secondary)" userId="S::kate.eadsforth105@schools.sa.edu.au::d045bf09-5a30-4360-820d-5c06f23fa1ea" providerId="AD" clId="Web-{509B26F6-84C0-4147-9674-DD5C82D0A57C}"/>
    <pc:docChg chg="delSld">
      <pc:chgData name="Eadsforth, Kate (Curriculum Support - Secondary)" userId="S::kate.eadsforth105@schools.sa.edu.au::d045bf09-5a30-4360-820d-5c06f23fa1ea" providerId="AD" clId="Web-{509B26F6-84C0-4147-9674-DD5C82D0A57C}" dt="2022-04-11T03:15:41.426" v="0"/>
      <pc:docMkLst>
        <pc:docMk/>
      </pc:docMkLst>
      <pc:sldChg chg="del">
        <pc:chgData name="Eadsforth, Kate (Curriculum Support - Secondary)" userId="S::kate.eadsforth105@schools.sa.edu.au::d045bf09-5a30-4360-820d-5c06f23fa1ea" providerId="AD" clId="Web-{509B26F6-84C0-4147-9674-DD5C82D0A57C}" dt="2022-04-11T03:15:41.426" v="0"/>
        <pc:sldMkLst>
          <pc:docMk/>
          <pc:sldMk cId="2904459304" sldId="292"/>
        </pc:sldMkLst>
      </pc:sldChg>
    </pc:docChg>
  </pc:docChgLst>
  <pc:docChgLst>
    <pc:chgData name="Eadsforth, Kate (Curriculum Support - Secondary)" userId="d045bf09-5a30-4360-820d-5c06f23fa1ea" providerId="ADAL" clId="{4306CE81-D054-466F-B0F9-00726C61C3F3}"/>
    <pc:docChg chg="custSel addSld delSld modSld sldOrd">
      <pc:chgData name="Eadsforth, Kate (Curriculum Support - Secondary)" userId="d045bf09-5a30-4360-820d-5c06f23fa1ea" providerId="ADAL" clId="{4306CE81-D054-466F-B0F9-00726C61C3F3}" dt="2022-04-14T04:21:11.603" v="1364" actId="20577"/>
      <pc:docMkLst>
        <pc:docMk/>
      </pc:docMkLst>
      <pc:sldChg chg="addSp delSp modSp mod modClrScheme chgLayout">
        <pc:chgData name="Eadsforth, Kate (Curriculum Support - Secondary)" userId="d045bf09-5a30-4360-820d-5c06f23fa1ea" providerId="ADAL" clId="{4306CE81-D054-466F-B0F9-00726C61C3F3}" dt="2022-04-11T05:44:28.199" v="147" actId="700"/>
        <pc:sldMkLst>
          <pc:docMk/>
          <pc:sldMk cId="3445766138" sldId="270"/>
        </pc:sldMkLst>
        <pc:spChg chg="del mod ord">
          <ac:chgData name="Eadsforth, Kate (Curriculum Support - Secondary)" userId="d045bf09-5a30-4360-820d-5c06f23fa1ea" providerId="ADAL" clId="{4306CE81-D054-466F-B0F9-00726C61C3F3}" dt="2022-04-11T05:44:28.199" v="147" actId="700"/>
          <ac:spMkLst>
            <pc:docMk/>
            <pc:sldMk cId="3445766138" sldId="270"/>
            <ac:spMk id="2" creationId="{A5EABB93-1410-4813-80B6-01243FE95EC2}"/>
          </ac:spMkLst>
        </pc:spChg>
        <pc:spChg chg="del mod ord">
          <ac:chgData name="Eadsforth, Kate (Curriculum Support - Secondary)" userId="d045bf09-5a30-4360-820d-5c06f23fa1ea" providerId="ADAL" clId="{4306CE81-D054-466F-B0F9-00726C61C3F3}" dt="2022-04-11T05:44:28.199" v="147" actId="700"/>
          <ac:spMkLst>
            <pc:docMk/>
            <pc:sldMk cId="3445766138" sldId="270"/>
            <ac:spMk id="3" creationId="{3B51465D-CE83-4C25-82D1-FC9478E77337}"/>
          </ac:spMkLst>
        </pc:spChg>
        <pc:spChg chg="add mod ord">
          <ac:chgData name="Eadsforth, Kate (Curriculum Support - Secondary)" userId="d045bf09-5a30-4360-820d-5c06f23fa1ea" providerId="ADAL" clId="{4306CE81-D054-466F-B0F9-00726C61C3F3}" dt="2022-04-11T05:44:28.199" v="147" actId="700"/>
          <ac:spMkLst>
            <pc:docMk/>
            <pc:sldMk cId="3445766138" sldId="270"/>
            <ac:spMk id="4" creationId="{87F735E4-46FB-41AC-9AA4-6E3C24E53F3A}"/>
          </ac:spMkLst>
        </pc:spChg>
        <pc:spChg chg="add mod ord">
          <ac:chgData name="Eadsforth, Kate (Curriculum Support - Secondary)" userId="d045bf09-5a30-4360-820d-5c06f23fa1ea" providerId="ADAL" clId="{4306CE81-D054-466F-B0F9-00726C61C3F3}" dt="2022-04-11T05:44:28.199" v="147" actId="700"/>
          <ac:spMkLst>
            <pc:docMk/>
            <pc:sldMk cId="3445766138" sldId="270"/>
            <ac:spMk id="6" creationId="{AD596101-12AD-4BA6-9395-2D9387ECEC84}"/>
          </ac:spMkLst>
        </pc:spChg>
      </pc:sldChg>
      <pc:sldChg chg="addSp delSp modSp mod modClrScheme chgLayout">
        <pc:chgData name="Eadsforth, Kate (Curriculum Support - Secondary)" userId="d045bf09-5a30-4360-820d-5c06f23fa1ea" providerId="ADAL" clId="{4306CE81-D054-466F-B0F9-00726C61C3F3}" dt="2022-04-11T05:44:32.730" v="148" actId="700"/>
        <pc:sldMkLst>
          <pc:docMk/>
          <pc:sldMk cId="1447815874" sldId="271"/>
        </pc:sldMkLst>
        <pc:spChg chg="del mod ord">
          <ac:chgData name="Eadsforth, Kate (Curriculum Support - Secondary)" userId="d045bf09-5a30-4360-820d-5c06f23fa1ea" providerId="ADAL" clId="{4306CE81-D054-466F-B0F9-00726C61C3F3}" dt="2022-04-11T05:44:32.730" v="148" actId="700"/>
          <ac:spMkLst>
            <pc:docMk/>
            <pc:sldMk cId="1447815874" sldId="271"/>
            <ac:spMk id="2" creationId="{EBB6B7EA-02EE-43EA-848D-2AC27237B47C}"/>
          </ac:spMkLst>
        </pc:spChg>
        <pc:spChg chg="del mod ord">
          <ac:chgData name="Eadsforth, Kate (Curriculum Support - Secondary)" userId="d045bf09-5a30-4360-820d-5c06f23fa1ea" providerId="ADAL" clId="{4306CE81-D054-466F-B0F9-00726C61C3F3}" dt="2022-04-11T05:44:32.730" v="148" actId="700"/>
          <ac:spMkLst>
            <pc:docMk/>
            <pc:sldMk cId="1447815874" sldId="271"/>
            <ac:spMk id="3" creationId="{A5753208-2377-42D5-88F3-503531F38103}"/>
          </ac:spMkLst>
        </pc:spChg>
        <pc:spChg chg="add mod ord">
          <ac:chgData name="Eadsforth, Kate (Curriculum Support - Secondary)" userId="d045bf09-5a30-4360-820d-5c06f23fa1ea" providerId="ADAL" clId="{4306CE81-D054-466F-B0F9-00726C61C3F3}" dt="2022-04-11T05:44:32.730" v="148" actId="700"/>
          <ac:spMkLst>
            <pc:docMk/>
            <pc:sldMk cId="1447815874" sldId="271"/>
            <ac:spMk id="4" creationId="{8299CF66-F9AF-4A19-B5F2-FBAEC7FB578E}"/>
          </ac:spMkLst>
        </pc:spChg>
        <pc:spChg chg="add mod ord">
          <ac:chgData name="Eadsforth, Kate (Curriculum Support - Secondary)" userId="d045bf09-5a30-4360-820d-5c06f23fa1ea" providerId="ADAL" clId="{4306CE81-D054-466F-B0F9-00726C61C3F3}" dt="2022-04-11T05:44:32.730" v="148" actId="700"/>
          <ac:spMkLst>
            <pc:docMk/>
            <pc:sldMk cId="1447815874" sldId="271"/>
            <ac:spMk id="6" creationId="{ED2B495E-E875-480D-BC1F-E6E5450287D6}"/>
          </ac:spMkLst>
        </pc:spChg>
      </pc:sldChg>
      <pc:sldChg chg="addSp delSp modSp mod modClrScheme chgLayout">
        <pc:chgData name="Eadsforth, Kate (Curriculum Support - Secondary)" userId="d045bf09-5a30-4360-820d-5c06f23fa1ea" providerId="ADAL" clId="{4306CE81-D054-466F-B0F9-00726C61C3F3}" dt="2022-04-11T05:44:38.314" v="149" actId="700"/>
        <pc:sldMkLst>
          <pc:docMk/>
          <pc:sldMk cId="3372526462" sldId="277"/>
        </pc:sldMkLst>
        <pc:spChg chg="del mod ord">
          <ac:chgData name="Eadsforth, Kate (Curriculum Support - Secondary)" userId="d045bf09-5a30-4360-820d-5c06f23fa1ea" providerId="ADAL" clId="{4306CE81-D054-466F-B0F9-00726C61C3F3}" dt="2022-04-11T05:44:38.314" v="149" actId="700"/>
          <ac:spMkLst>
            <pc:docMk/>
            <pc:sldMk cId="3372526462" sldId="277"/>
            <ac:spMk id="2" creationId="{029F7BFE-9F87-481B-BB8C-5ED85AFE7B98}"/>
          </ac:spMkLst>
        </pc:spChg>
        <pc:spChg chg="del mod ord">
          <ac:chgData name="Eadsforth, Kate (Curriculum Support - Secondary)" userId="d045bf09-5a30-4360-820d-5c06f23fa1ea" providerId="ADAL" clId="{4306CE81-D054-466F-B0F9-00726C61C3F3}" dt="2022-04-11T05:44:38.314" v="149" actId="700"/>
          <ac:spMkLst>
            <pc:docMk/>
            <pc:sldMk cId="3372526462" sldId="277"/>
            <ac:spMk id="3" creationId="{BD0D0B7D-E9DE-4328-8628-04445F0CA540}"/>
          </ac:spMkLst>
        </pc:spChg>
        <pc:spChg chg="del">
          <ac:chgData name="Eadsforth, Kate (Curriculum Support - Secondary)" userId="d045bf09-5a30-4360-820d-5c06f23fa1ea" providerId="ADAL" clId="{4306CE81-D054-466F-B0F9-00726C61C3F3}" dt="2022-04-11T05:44:38.314" v="149" actId="700"/>
          <ac:spMkLst>
            <pc:docMk/>
            <pc:sldMk cId="3372526462" sldId="277"/>
            <ac:spMk id="4" creationId="{DE986D45-4D79-4D98-9B1E-1E77E987B842}"/>
          </ac:spMkLst>
        </pc:spChg>
        <pc:spChg chg="add mod ord">
          <ac:chgData name="Eadsforth, Kate (Curriculum Support - Secondary)" userId="d045bf09-5a30-4360-820d-5c06f23fa1ea" providerId="ADAL" clId="{4306CE81-D054-466F-B0F9-00726C61C3F3}" dt="2022-04-11T05:44:38.314" v="149" actId="700"/>
          <ac:spMkLst>
            <pc:docMk/>
            <pc:sldMk cId="3372526462" sldId="277"/>
            <ac:spMk id="6" creationId="{587B26AC-2FDB-4A9D-9D4F-2E703D841EBA}"/>
          </ac:spMkLst>
        </pc:spChg>
        <pc:spChg chg="add mod ord">
          <ac:chgData name="Eadsforth, Kate (Curriculum Support - Secondary)" userId="d045bf09-5a30-4360-820d-5c06f23fa1ea" providerId="ADAL" clId="{4306CE81-D054-466F-B0F9-00726C61C3F3}" dt="2022-04-11T05:44:38.314" v="149" actId="700"/>
          <ac:spMkLst>
            <pc:docMk/>
            <pc:sldMk cId="3372526462" sldId="277"/>
            <ac:spMk id="7" creationId="{D5394956-8111-43B0-890A-161CB6380979}"/>
          </ac:spMkLst>
        </pc:spChg>
      </pc:sldChg>
      <pc:sldChg chg="del">
        <pc:chgData name="Eadsforth, Kate (Curriculum Support - Secondary)" userId="d045bf09-5a30-4360-820d-5c06f23fa1ea" providerId="ADAL" clId="{4306CE81-D054-466F-B0F9-00726C61C3F3}" dt="2022-04-14T03:28:51.701" v="159" actId="47"/>
        <pc:sldMkLst>
          <pc:docMk/>
          <pc:sldMk cId="949889065" sldId="282"/>
        </pc:sldMkLst>
      </pc:sldChg>
      <pc:sldChg chg="del">
        <pc:chgData name="Eadsforth, Kate (Curriculum Support - Secondary)" userId="d045bf09-5a30-4360-820d-5c06f23fa1ea" providerId="ADAL" clId="{4306CE81-D054-466F-B0F9-00726C61C3F3}" dt="2022-04-14T03:45:07.437" v="518" actId="47"/>
        <pc:sldMkLst>
          <pc:docMk/>
          <pc:sldMk cId="2208171692" sldId="287"/>
        </pc:sldMkLst>
      </pc:sldChg>
      <pc:sldChg chg="modSp mod">
        <pc:chgData name="Eadsforth, Kate (Curriculum Support - Secondary)" userId="d045bf09-5a30-4360-820d-5c06f23fa1ea" providerId="ADAL" clId="{4306CE81-D054-466F-B0F9-00726C61C3F3}" dt="2022-04-11T05:44:12.088" v="146" actId="20577"/>
        <pc:sldMkLst>
          <pc:docMk/>
          <pc:sldMk cId="4099865084" sldId="288"/>
        </pc:sldMkLst>
        <pc:spChg chg="mod">
          <ac:chgData name="Eadsforth, Kate (Curriculum Support - Secondary)" userId="d045bf09-5a30-4360-820d-5c06f23fa1ea" providerId="ADAL" clId="{4306CE81-D054-466F-B0F9-00726C61C3F3}" dt="2022-04-11T05:44:12.088" v="146" actId="20577"/>
          <ac:spMkLst>
            <pc:docMk/>
            <pc:sldMk cId="4099865084" sldId="288"/>
            <ac:spMk id="2" creationId="{D04B11CB-A4AA-4BB3-AE5A-874E462C0F69}"/>
          </ac:spMkLst>
        </pc:spChg>
      </pc:sldChg>
      <pc:sldChg chg="modSp mod ord">
        <pc:chgData name="Eadsforth, Kate (Curriculum Support - Secondary)" userId="d045bf09-5a30-4360-820d-5c06f23fa1ea" providerId="ADAL" clId="{4306CE81-D054-466F-B0F9-00726C61C3F3}" dt="2022-04-14T04:21:11.603" v="1364" actId="20577"/>
        <pc:sldMkLst>
          <pc:docMk/>
          <pc:sldMk cId="3899296163" sldId="290"/>
        </pc:sldMkLst>
        <pc:spChg chg="mod">
          <ac:chgData name="Eadsforth, Kate (Curriculum Support - Secondary)" userId="d045bf09-5a30-4360-820d-5c06f23fa1ea" providerId="ADAL" clId="{4306CE81-D054-466F-B0F9-00726C61C3F3}" dt="2022-04-14T04:07:31.870" v="667" actId="20577"/>
          <ac:spMkLst>
            <pc:docMk/>
            <pc:sldMk cId="3899296163" sldId="290"/>
            <ac:spMk id="2" creationId="{D04B11CB-A4AA-4BB3-AE5A-874E462C0F69}"/>
          </ac:spMkLst>
        </pc:spChg>
        <pc:spChg chg="mod">
          <ac:chgData name="Eadsforth, Kate (Curriculum Support - Secondary)" userId="d045bf09-5a30-4360-820d-5c06f23fa1ea" providerId="ADAL" clId="{4306CE81-D054-466F-B0F9-00726C61C3F3}" dt="2022-04-14T04:21:11.603" v="1364" actId="20577"/>
          <ac:spMkLst>
            <pc:docMk/>
            <pc:sldMk cId="3899296163" sldId="290"/>
            <ac:spMk id="3" creationId="{AB9BDBB3-B0CB-4293-95C9-DF9D3FA6EE67}"/>
          </ac:spMkLst>
        </pc:spChg>
      </pc:sldChg>
      <pc:sldChg chg="modSp mod ord modNotesTx">
        <pc:chgData name="Eadsforth, Kate (Curriculum Support - Secondary)" userId="d045bf09-5a30-4360-820d-5c06f23fa1ea" providerId="ADAL" clId="{4306CE81-D054-466F-B0F9-00726C61C3F3}" dt="2022-04-14T04:12:01.729" v="936" actId="20577"/>
        <pc:sldMkLst>
          <pc:docMk/>
          <pc:sldMk cId="2218482195" sldId="291"/>
        </pc:sldMkLst>
        <pc:spChg chg="mod">
          <ac:chgData name="Eadsforth, Kate (Curriculum Support - Secondary)" userId="d045bf09-5a30-4360-820d-5c06f23fa1ea" providerId="ADAL" clId="{4306CE81-D054-466F-B0F9-00726C61C3F3}" dt="2022-04-11T03:17:50.592" v="7" actId="20577"/>
          <ac:spMkLst>
            <pc:docMk/>
            <pc:sldMk cId="2218482195" sldId="291"/>
            <ac:spMk id="2" creationId="{D04B11CB-A4AA-4BB3-AE5A-874E462C0F69}"/>
          </ac:spMkLst>
        </pc:spChg>
        <pc:spChg chg="mod">
          <ac:chgData name="Eadsforth, Kate (Curriculum Support - Secondary)" userId="d045bf09-5a30-4360-820d-5c06f23fa1ea" providerId="ADAL" clId="{4306CE81-D054-466F-B0F9-00726C61C3F3}" dt="2022-04-14T04:12:01.729" v="936" actId="20577"/>
          <ac:spMkLst>
            <pc:docMk/>
            <pc:sldMk cId="2218482195" sldId="291"/>
            <ac:spMk id="3" creationId="{AB9BDBB3-B0CB-4293-95C9-DF9D3FA6EE67}"/>
          </ac:spMkLst>
        </pc:spChg>
      </pc:sldChg>
      <pc:sldChg chg="del">
        <pc:chgData name="Eadsforth, Kate (Curriculum Support - Secondary)" userId="d045bf09-5a30-4360-820d-5c06f23fa1ea" providerId="ADAL" clId="{4306CE81-D054-466F-B0F9-00726C61C3F3}" dt="2022-04-11T03:17:33.587" v="2" actId="47"/>
        <pc:sldMkLst>
          <pc:docMk/>
          <pc:sldMk cId="1121514500" sldId="293"/>
        </pc:sldMkLst>
      </pc:sldChg>
      <pc:sldChg chg="del">
        <pc:chgData name="Eadsforth, Kate (Curriculum Support - Secondary)" userId="d045bf09-5a30-4360-820d-5c06f23fa1ea" providerId="ADAL" clId="{4306CE81-D054-466F-B0F9-00726C61C3F3}" dt="2022-04-11T03:17:39.274" v="3" actId="47"/>
        <pc:sldMkLst>
          <pc:docMk/>
          <pc:sldMk cId="3249534116" sldId="295"/>
        </pc:sldMkLst>
      </pc:sldChg>
      <pc:sldChg chg="add">
        <pc:chgData name="Eadsforth, Kate (Curriculum Support - Secondary)" userId="d045bf09-5a30-4360-820d-5c06f23fa1ea" providerId="ADAL" clId="{4306CE81-D054-466F-B0F9-00726C61C3F3}" dt="2022-04-11T03:17:28.288" v="1"/>
        <pc:sldMkLst>
          <pc:docMk/>
          <pc:sldMk cId="3663624598" sldId="296"/>
        </pc:sldMkLst>
      </pc:sldChg>
      <pc:sldChg chg="modSp add mod">
        <pc:chgData name="Eadsforth, Kate (Curriculum Support - Secondary)" userId="d045bf09-5a30-4360-820d-5c06f23fa1ea" providerId="ADAL" clId="{4306CE81-D054-466F-B0F9-00726C61C3F3}" dt="2022-04-11T05:44:05.437" v="140" actId="20577"/>
        <pc:sldMkLst>
          <pc:docMk/>
          <pc:sldMk cId="2519498003" sldId="297"/>
        </pc:sldMkLst>
        <pc:graphicFrameChg chg="modGraphic">
          <ac:chgData name="Eadsforth, Kate (Curriculum Support - Secondary)" userId="d045bf09-5a30-4360-820d-5c06f23fa1ea" providerId="ADAL" clId="{4306CE81-D054-466F-B0F9-00726C61C3F3}" dt="2022-04-11T05:44:05.437" v="140" actId="20577"/>
          <ac:graphicFrameMkLst>
            <pc:docMk/>
            <pc:sldMk cId="2519498003" sldId="297"/>
            <ac:graphicFrameMk id="10" creationId="{19C85DBE-EFED-4369-B201-95B7BCB33379}"/>
          </ac:graphicFrameMkLst>
        </pc:graphicFrameChg>
      </pc:sldChg>
      <pc:sldChg chg="modSp mod">
        <pc:chgData name="Eadsforth, Kate (Curriculum Support - Secondary)" userId="d045bf09-5a30-4360-820d-5c06f23fa1ea" providerId="ADAL" clId="{4306CE81-D054-466F-B0F9-00726C61C3F3}" dt="2022-04-14T03:59:21.719" v="641" actId="14100"/>
        <pc:sldMkLst>
          <pc:docMk/>
          <pc:sldMk cId="642371464" sldId="299"/>
        </pc:sldMkLst>
        <pc:graphicFrameChg chg="mod modGraphic">
          <ac:chgData name="Eadsforth, Kate (Curriculum Support - Secondary)" userId="d045bf09-5a30-4360-820d-5c06f23fa1ea" providerId="ADAL" clId="{4306CE81-D054-466F-B0F9-00726C61C3F3}" dt="2022-04-14T03:59:00.486" v="639" actId="14100"/>
          <ac:graphicFrameMkLst>
            <pc:docMk/>
            <pc:sldMk cId="642371464" sldId="299"/>
            <ac:graphicFrameMk id="6" creationId="{3BA72466-236B-4465-B06A-C370322AA217}"/>
          </ac:graphicFrameMkLst>
        </pc:graphicFrameChg>
        <pc:cxnChg chg="mod">
          <ac:chgData name="Eadsforth, Kate (Curriculum Support - Secondary)" userId="d045bf09-5a30-4360-820d-5c06f23fa1ea" providerId="ADAL" clId="{4306CE81-D054-466F-B0F9-00726C61C3F3}" dt="2022-04-14T03:59:21.719" v="641" actId="14100"/>
          <ac:cxnSpMkLst>
            <pc:docMk/>
            <pc:sldMk cId="642371464" sldId="299"/>
            <ac:cxnSpMk id="5" creationId="{6FACCCDE-6272-4883-9745-E6A918FD02FC}"/>
          </ac:cxnSpMkLst>
        </pc:cxnChg>
      </pc:sldChg>
      <pc:sldChg chg="delSp modSp add mod delAnim">
        <pc:chgData name="Eadsforth, Kate (Curriculum Support - Secondary)" userId="d045bf09-5a30-4360-820d-5c06f23fa1ea" providerId="ADAL" clId="{4306CE81-D054-466F-B0F9-00726C61C3F3}" dt="2022-04-14T03:45:28.748" v="525" actId="14100"/>
        <pc:sldMkLst>
          <pc:docMk/>
          <pc:sldMk cId="1135920426" sldId="305"/>
        </pc:sldMkLst>
        <pc:spChg chg="mod">
          <ac:chgData name="Eadsforth, Kate (Curriculum Support - Secondary)" userId="d045bf09-5a30-4360-820d-5c06f23fa1ea" providerId="ADAL" clId="{4306CE81-D054-466F-B0F9-00726C61C3F3}" dt="2022-04-14T03:45:25.229" v="524" actId="20577"/>
          <ac:spMkLst>
            <pc:docMk/>
            <pc:sldMk cId="1135920426" sldId="305"/>
            <ac:spMk id="4" creationId="{974B7037-2D36-40D1-BA2F-F2498EB68EDD}"/>
          </ac:spMkLst>
        </pc:spChg>
        <pc:spChg chg="mod">
          <ac:chgData name="Eadsforth, Kate (Curriculum Support - Secondary)" userId="d045bf09-5a30-4360-820d-5c06f23fa1ea" providerId="ADAL" clId="{4306CE81-D054-466F-B0F9-00726C61C3F3}" dt="2022-04-14T03:45:28.748" v="525" actId="14100"/>
          <ac:spMkLst>
            <pc:docMk/>
            <pc:sldMk cId="1135920426" sldId="305"/>
            <ac:spMk id="5" creationId="{F79F348D-EABB-4C2D-94BA-4C09CBCE5B27}"/>
          </ac:spMkLst>
        </pc:spChg>
        <pc:spChg chg="mod">
          <ac:chgData name="Eadsforth, Kate (Curriculum Support - Secondary)" userId="d045bf09-5a30-4360-820d-5c06f23fa1ea" providerId="ADAL" clId="{4306CE81-D054-466F-B0F9-00726C61C3F3}" dt="2022-04-14T03:32:23.297" v="239" actId="20577"/>
          <ac:spMkLst>
            <pc:docMk/>
            <pc:sldMk cId="1135920426" sldId="305"/>
            <ac:spMk id="14" creationId="{6A0BC153-0FC6-4296-845F-7C585B4BC9D0}"/>
          </ac:spMkLst>
        </pc:spChg>
        <pc:spChg chg="mod">
          <ac:chgData name="Eadsforth, Kate (Curriculum Support - Secondary)" userId="d045bf09-5a30-4360-820d-5c06f23fa1ea" providerId="ADAL" clId="{4306CE81-D054-466F-B0F9-00726C61C3F3}" dt="2022-04-14T03:33:43.563" v="262" actId="1076"/>
          <ac:spMkLst>
            <pc:docMk/>
            <pc:sldMk cId="1135920426" sldId="305"/>
            <ac:spMk id="15" creationId="{44E3719C-F206-4BEF-9F94-E59281A10BDA}"/>
          </ac:spMkLst>
        </pc:spChg>
        <pc:spChg chg="mod">
          <ac:chgData name="Eadsforth, Kate (Curriculum Support - Secondary)" userId="d045bf09-5a30-4360-820d-5c06f23fa1ea" providerId="ADAL" clId="{4306CE81-D054-466F-B0F9-00726C61C3F3}" dt="2022-04-14T03:33:30.819" v="260" actId="20577"/>
          <ac:spMkLst>
            <pc:docMk/>
            <pc:sldMk cId="1135920426" sldId="305"/>
            <ac:spMk id="16" creationId="{E5BE1023-0612-4261-8515-9331E31D3077}"/>
          </ac:spMkLst>
        </pc:spChg>
        <pc:spChg chg="mod">
          <ac:chgData name="Eadsforth, Kate (Curriculum Support - Secondary)" userId="d045bf09-5a30-4360-820d-5c06f23fa1ea" providerId="ADAL" clId="{4306CE81-D054-466F-B0F9-00726C61C3F3}" dt="2022-04-14T03:33:39.243" v="261" actId="1076"/>
          <ac:spMkLst>
            <pc:docMk/>
            <pc:sldMk cId="1135920426" sldId="305"/>
            <ac:spMk id="17" creationId="{E0BCC57B-FA15-43CF-9A57-0630CB55160F}"/>
          </ac:spMkLst>
        </pc:spChg>
        <pc:picChg chg="del">
          <ac:chgData name="Eadsforth, Kate (Curriculum Support - Secondary)" userId="d045bf09-5a30-4360-820d-5c06f23fa1ea" providerId="ADAL" clId="{4306CE81-D054-466F-B0F9-00726C61C3F3}" dt="2022-04-14T03:34:05.652" v="263" actId="478"/>
          <ac:picMkLst>
            <pc:docMk/>
            <pc:sldMk cId="1135920426" sldId="305"/>
            <ac:picMk id="2" creationId="{1CFA3E3A-4DEF-4E3A-99C3-3D696BC97575}"/>
          </ac:picMkLst>
        </pc:picChg>
      </pc:sldChg>
      <pc:sldChg chg="delSp modSp add mod delAnim">
        <pc:chgData name="Eadsforth, Kate (Curriculum Support - Secondary)" userId="d045bf09-5a30-4360-820d-5c06f23fa1ea" providerId="ADAL" clId="{4306CE81-D054-466F-B0F9-00726C61C3F3}" dt="2022-04-14T03:45:35.230" v="526" actId="478"/>
        <pc:sldMkLst>
          <pc:docMk/>
          <pc:sldMk cId="2084251064" sldId="306"/>
        </pc:sldMkLst>
        <pc:spChg chg="mod">
          <ac:chgData name="Eadsforth, Kate (Curriculum Support - Secondary)" userId="d045bf09-5a30-4360-820d-5c06f23fa1ea" providerId="ADAL" clId="{4306CE81-D054-466F-B0F9-00726C61C3F3}" dt="2022-04-14T03:37:15.777" v="331" actId="20577"/>
          <ac:spMkLst>
            <pc:docMk/>
            <pc:sldMk cId="2084251064" sldId="306"/>
            <ac:spMk id="11" creationId="{8D1E11FC-3190-41CF-99D1-C220C03FAFCA}"/>
          </ac:spMkLst>
        </pc:spChg>
        <pc:spChg chg="mod">
          <ac:chgData name="Eadsforth, Kate (Curriculum Support - Secondary)" userId="d045bf09-5a30-4360-820d-5c06f23fa1ea" providerId="ADAL" clId="{4306CE81-D054-466F-B0F9-00726C61C3F3}" dt="2022-04-14T03:42:58.137" v="392"/>
          <ac:spMkLst>
            <pc:docMk/>
            <pc:sldMk cId="2084251064" sldId="306"/>
            <ac:spMk id="19" creationId="{9569FECA-EF69-42E4-BB2F-0AFCF03C8B0A}"/>
          </ac:spMkLst>
        </pc:spChg>
        <pc:spChg chg="mod">
          <ac:chgData name="Eadsforth, Kate (Curriculum Support - Secondary)" userId="d045bf09-5a30-4360-820d-5c06f23fa1ea" providerId="ADAL" clId="{4306CE81-D054-466F-B0F9-00726C61C3F3}" dt="2022-04-14T03:43:02.560" v="393" actId="1076"/>
          <ac:spMkLst>
            <pc:docMk/>
            <pc:sldMk cId="2084251064" sldId="306"/>
            <ac:spMk id="20" creationId="{EA797697-E8A6-4528-A9AB-CBFD8591D33A}"/>
          </ac:spMkLst>
        </pc:spChg>
        <pc:spChg chg="mod">
          <ac:chgData name="Eadsforth, Kate (Curriculum Support - Secondary)" userId="d045bf09-5a30-4360-820d-5c06f23fa1ea" providerId="ADAL" clId="{4306CE81-D054-466F-B0F9-00726C61C3F3}" dt="2022-04-14T03:42:47.311" v="391" actId="20577"/>
          <ac:spMkLst>
            <pc:docMk/>
            <pc:sldMk cId="2084251064" sldId="306"/>
            <ac:spMk id="21" creationId="{3372B245-BCD9-4F01-9114-28B8D115FB81}"/>
          </ac:spMkLst>
        </pc:spChg>
        <pc:spChg chg="mod">
          <ac:chgData name="Eadsforth, Kate (Curriculum Support - Secondary)" userId="d045bf09-5a30-4360-820d-5c06f23fa1ea" providerId="ADAL" clId="{4306CE81-D054-466F-B0F9-00726C61C3F3}" dt="2022-04-14T03:43:05.886" v="394" actId="1076"/>
          <ac:spMkLst>
            <pc:docMk/>
            <pc:sldMk cId="2084251064" sldId="306"/>
            <ac:spMk id="22" creationId="{66341CCD-BC60-4579-A102-B80D9D4EEA24}"/>
          </ac:spMkLst>
        </pc:spChg>
        <pc:picChg chg="del">
          <ac:chgData name="Eadsforth, Kate (Curriculum Support - Secondary)" userId="d045bf09-5a30-4360-820d-5c06f23fa1ea" providerId="ADAL" clId="{4306CE81-D054-466F-B0F9-00726C61C3F3}" dt="2022-04-14T03:45:35.230" v="526" actId="478"/>
          <ac:picMkLst>
            <pc:docMk/>
            <pc:sldMk cId="2084251064" sldId="306"/>
            <ac:picMk id="3" creationId="{01469ABF-0E7E-49ED-AA13-4F312A44D4CB}"/>
          </ac:picMkLst>
        </pc:picChg>
      </pc:sldChg>
      <pc:sldChg chg="add del">
        <pc:chgData name="Eadsforth, Kate (Curriculum Support - Secondary)" userId="d045bf09-5a30-4360-820d-5c06f23fa1ea" providerId="ADAL" clId="{4306CE81-D054-466F-B0F9-00726C61C3F3}" dt="2022-04-14T03:28:39.421" v="154" actId="47"/>
        <pc:sldMkLst>
          <pc:docMk/>
          <pc:sldMk cId="2403185664" sldId="306"/>
        </pc:sldMkLst>
      </pc:sldChg>
      <pc:sldChg chg="delSp modSp add mod delAnim">
        <pc:chgData name="Eadsforth, Kate (Curriculum Support - Secondary)" userId="d045bf09-5a30-4360-820d-5c06f23fa1ea" providerId="ADAL" clId="{4306CE81-D054-466F-B0F9-00726C61C3F3}" dt="2022-04-14T03:45:37.909" v="527" actId="478"/>
        <pc:sldMkLst>
          <pc:docMk/>
          <pc:sldMk cId="2689543594" sldId="307"/>
        </pc:sldMkLst>
        <pc:spChg chg="mod">
          <ac:chgData name="Eadsforth, Kate (Curriculum Support - Secondary)" userId="d045bf09-5a30-4360-820d-5c06f23fa1ea" providerId="ADAL" clId="{4306CE81-D054-466F-B0F9-00726C61C3F3}" dt="2022-04-14T03:43:56.070" v="472" actId="20577"/>
          <ac:spMkLst>
            <pc:docMk/>
            <pc:sldMk cId="2689543594" sldId="307"/>
            <ac:spMk id="11" creationId="{D502305A-F6C0-4BC2-8F1C-982A8EC7EE06}"/>
          </ac:spMkLst>
        </pc:spChg>
        <pc:spChg chg="mod">
          <ac:chgData name="Eadsforth, Kate (Curriculum Support - Secondary)" userId="d045bf09-5a30-4360-820d-5c06f23fa1ea" providerId="ADAL" clId="{4306CE81-D054-466F-B0F9-00726C61C3F3}" dt="2022-04-14T03:44:30.465" v="514" actId="20577"/>
          <ac:spMkLst>
            <pc:docMk/>
            <pc:sldMk cId="2689543594" sldId="307"/>
            <ac:spMk id="13" creationId="{030E6D9B-2E32-493C-98A9-4E654500B461}"/>
          </ac:spMkLst>
        </pc:spChg>
        <pc:spChg chg="mod">
          <ac:chgData name="Eadsforth, Kate (Curriculum Support - Secondary)" userId="d045bf09-5a30-4360-820d-5c06f23fa1ea" providerId="ADAL" clId="{4306CE81-D054-466F-B0F9-00726C61C3F3}" dt="2022-04-14T03:44:57.139" v="516" actId="1076"/>
          <ac:spMkLst>
            <pc:docMk/>
            <pc:sldMk cId="2689543594" sldId="307"/>
            <ac:spMk id="14" creationId="{CD661533-0BF0-405D-A9FA-B37A2DABC9A6}"/>
          </ac:spMkLst>
        </pc:spChg>
        <pc:spChg chg="mod">
          <ac:chgData name="Eadsforth, Kate (Curriculum Support - Secondary)" userId="d045bf09-5a30-4360-820d-5c06f23fa1ea" providerId="ADAL" clId="{4306CE81-D054-466F-B0F9-00726C61C3F3}" dt="2022-04-14T03:44:52.634" v="515"/>
          <ac:spMkLst>
            <pc:docMk/>
            <pc:sldMk cId="2689543594" sldId="307"/>
            <ac:spMk id="15" creationId="{F72B203D-41C2-44F3-96A2-5C2A56980B00}"/>
          </ac:spMkLst>
        </pc:spChg>
        <pc:spChg chg="mod">
          <ac:chgData name="Eadsforth, Kate (Curriculum Support - Secondary)" userId="d045bf09-5a30-4360-820d-5c06f23fa1ea" providerId="ADAL" clId="{4306CE81-D054-466F-B0F9-00726C61C3F3}" dt="2022-04-14T03:45:01.331" v="517" actId="1076"/>
          <ac:spMkLst>
            <pc:docMk/>
            <pc:sldMk cId="2689543594" sldId="307"/>
            <ac:spMk id="16" creationId="{5D7980F5-F4BC-4C2B-9196-D325D7A67FED}"/>
          </ac:spMkLst>
        </pc:spChg>
        <pc:picChg chg="del">
          <ac:chgData name="Eadsforth, Kate (Curriculum Support - Secondary)" userId="d045bf09-5a30-4360-820d-5c06f23fa1ea" providerId="ADAL" clId="{4306CE81-D054-466F-B0F9-00726C61C3F3}" dt="2022-04-14T03:45:37.909" v="527" actId="478"/>
          <ac:picMkLst>
            <pc:docMk/>
            <pc:sldMk cId="2689543594" sldId="307"/>
            <ac:picMk id="3" creationId="{D760861A-A746-40EC-B9C2-2B886FD8B079}"/>
          </ac:picMkLst>
        </pc:picChg>
      </pc:sldChg>
      <pc:sldChg chg="delSp add mod ord delAnim">
        <pc:chgData name="Eadsforth, Kate (Curriculum Support - Secondary)" userId="d045bf09-5a30-4360-820d-5c06f23fa1ea" providerId="ADAL" clId="{4306CE81-D054-466F-B0F9-00726C61C3F3}" dt="2022-04-14T04:07:14.391" v="643"/>
        <pc:sldMkLst>
          <pc:docMk/>
          <pc:sldMk cId="941299041" sldId="308"/>
        </pc:sldMkLst>
        <pc:picChg chg="del">
          <ac:chgData name="Eadsforth, Kate (Curriculum Support - Secondary)" userId="d045bf09-5a30-4360-820d-5c06f23fa1ea" providerId="ADAL" clId="{4306CE81-D054-466F-B0F9-00726C61C3F3}" dt="2022-04-14T03:55:16.405" v="532" actId="478"/>
          <ac:picMkLst>
            <pc:docMk/>
            <pc:sldMk cId="941299041" sldId="308"/>
            <ac:picMk id="2" creationId="{152D3FC3-B79A-4264-8AB8-2D3C9554C31A}"/>
          </ac:picMkLst>
        </pc:picChg>
      </pc:sldChg>
      <pc:sldChg chg="delSp add mod ord delAnim modNotesTx">
        <pc:chgData name="Eadsforth, Kate (Curriculum Support - Secondary)" userId="d045bf09-5a30-4360-820d-5c06f23fa1ea" providerId="ADAL" clId="{4306CE81-D054-466F-B0F9-00726C61C3F3}" dt="2022-04-14T04:07:19.530" v="645"/>
        <pc:sldMkLst>
          <pc:docMk/>
          <pc:sldMk cId="1154076294" sldId="309"/>
        </pc:sldMkLst>
        <pc:picChg chg="del">
          <ac:chgData name="Eadsforth, Kate (Curriculum Support - Secondary)" userId="d045bf09-5a30-4360-820d-5c06f23fa1ea" providerId="ADAL" clId="{4306CE81-D054-466F-B0F9-00726C61C3F3}" dt="2022-04-14T03:55:22.948" v="533" actId="478"/>
          <ac:picMkLst>
            <pc:docMk/>
            <pc:sldMk cId="1154076294" sldId="309"/>
            <ac:picMk id="7" creationId="{DD94C7ED-0951-4AB5-88C0-7D7CC304977E}"/>
          </ac:picMkLst>
        </pc:picChg>
      </pc:sldChg>
      <pc:sldMasterChg chg="addSldLayout">
        <pc:chgData name="Eadsforth, Kate (Curriculum Support - Secondary)" userId="d045bf09-5a30-4360-820d-5c06f23fa1ea" providerId="ADAL" clId="{4306CE81-D054-466F-B0F9-00726C61C3F3}" dt="2022-04-11T03:17:28.288" v="0" actId="27028"/>
        <pc:sldMasterMkLst>
          <pc:docMk/>
          <pc:sldMasterMk cId="1123625482" sldId="2147483648"/>
        </pc:sldMasterMkLst>
        <pc:sldLayoutChg chg="add">
          <pc:chgData name="Eadsforth, Kate (Curriculum Support - Secondary)" userId="d045bf09-5a30-4360-820d-5c06f23fa1ea" providerId="ADAL" clId="{4306CE81-D054-466F-B0F9-00726C61C3F3}" dt="2022-04-11T03:17:28.288" v="0" actId="27028"/>
          <pc:sldLayoutMkLst>
            <pc:docMk/>
            <pc:sldMasterMk cId="1123625482" sldId="2147483648"/>
            <pc:sldLayoutMk cId="643305868" sldId="2147483678"/>
          </pc:sldLayoutMkLst>
        </pc:sldLayoutChg>
      </pc:sldMasterChg>
    </pc:docChg>
  </pc:docChgLst>
  <pc:docChgLst>
    <pc:chgData name="Feetham, Fiona (Curriculum Support - Secondary)" userId="a2456b1b-a103-4fdc-b8a0-dcd50b93ffb1" providerId="ADAL" clId="{6D1E2DC4-E93D-496F-B606-A7FE3976F880}"/>
    <pc:docChg chg="undo custSel addSld delSld modSld sldOrd modShowInfo">
      <pc:chgData name="Feetham, Fiona (Curriculum Support - Secondary)" userId="a2456b1b-a103-4fdc-b8a0-dcd50b93ffb1" providerId="ADAL" clId="{6D1E2DC4-E93D-496F-B606-A7FE3976F880}" dt="2022-04-19T08:25:30.101" v="13287" actId="1076"/>
      <pc:docMkLst>
        <pc:docMk/>
      </pc:docMkLst>
      <pc:sldChg chg="delSp modSp mod delAnim modAnim">
        <pc:chgData name="Feetham, Fiona (Curriculum Support - Secondary)" userId="a2456b1b-a103-4fdc-b8a0-dcd50b93ffb1" providerId="ADAL" clId="{6D1E2DC4-E93D-496F-B606-A7FE3976F880}" dt="2022-04-18T05:39:21.240" v="9689"/>
        <pc:sldMkLst>
          <pc:docMk/>
          <pc:sldMk cId="3641841233" sldId="268"/>
        </pc:sldMkLst>
        <pc:spChg chg="mod">
          <ac:chgData name="Feetham, Fiona (Curriculum Support - Secondary)" userId="a2456b1b-a103-4fdc-b8a0-dcd50b93ffb1" providerId="ADAL" clId="{6D1E2DC4-E93D-496F-B606-A7FE3976F880}" dt="2022-04-14T03:02:42.101" v="517" actId="20577"/>
          <ac:spMkLst>
            <pc:docMk/>
            <pc:sldMk cId="3641841233" sldId="268"/>
            <ac:spMk id="3" creationId="{4CD1DB66-0417-403D-8A90-5058DCCE5EB7}"/>
          </ac:spMkLst>
        </pc:spChg>
        <pc:picChg chg="del mod">
          <ac:chgData name="Feetham, Fiona (Curriculum Support - Secondary)" userId="a2456b1b-a103-4fdc-b8a0-dcd50b93ffb1" providerId="ADAL" clId="{6D1E2DC4-E93D-496F-B606-A7FE3976F880}" dt="2022-04-18T05:38:50.943" v="9687" actId="478"/>
          <ac:picMkLst>
            <pc:docMk/>
            <pc:sldMk cId="3641841233" sldId="268"/>
            <ac:picMk id="5" creationId="{004347C3-F700-4188-B54A-F6FB1C57BCFC}"/>
          </ac:picMkLst>
        </pc:picChg>
        <pc:picChg chg="del">
          <ac:chgData name="Feetham, Fiona (Curriculum Support - Secondary)" userId="a2456b1b-a103-4fdc-b8a0-dcd50b93ffb1" providerId="ADAL" clId="{6D1E2DC4-E93D-496F-B606-A7FE3976F880}" dt="2022-04-14T09:48:46.316" v="6497" actId="478"/>
          <ac:picMkLst>
            <pc:docMk/>
            <pc:sldMk cId="3641841233" sldId="268"/>
            <ac:picMk id="5" creationId="{6939E062-254A-46FD-A6FD-3AA99EED740D}"/>
          </ac:picMkLst>
        </pc:picChg>
        <pc:picChg chg="mod">
          <ac:chgData name="Feetham, Fiona (Curriculum Support - Secondary)" userId="a2456b1b-a103-4fdc-b8a0-dcd50b93ffb1" providerId="ADAL" clId="{6D1E2DC4-E93D-496F-B606-A7FE3976F880}" dt="2022-04-18T05:39:18.476" v="9688" actId="1076"/>
          <ac:picMkLst>
            <pc:docMk/>
            <pc:sldMk cId="3641841233" sldId="268"/>
            <ac:picMk id="6" creationId="{157EBA8E-37EF-4E7C-8A92-8CC3372E87BC}"/>
          </ac:picMkLst>
        </pc:picChg>
        <pc:picChg chg="del">
          <ac:chgData name="Feetham, Fiona (Curriculum Support - Secondary)" userId="a2456b1b-a103-4fdc-b8a0-dcd50b93ffb1" providerId="ADAL" clId="{6D1E2DC4-E93D-496F-B606-A7FE3976F880}" dt="2022-04-14T09:49:31.596" v="6498" actId="478"/>
          <ac:picMkLst>
            <pc:docMk/>
            <pc:sldMk cId="3641841233" sldId="268"/>
            <ac:picMk id="6" creationId="{A333BF7F-C1D3-4939-8C30-EED4D31AE52B}"/>
          </ac:picMkLst>
        </pc:picChg>
        <pc:picChg chg="del mod">
          <ac:chgData name="Feetham, Fiona (Curriculum Support - Secondary)" userId="a2456b1b-a103-4fdc-b8a0-dcd50b93ffb1" providerId="ADAL" clId="{6D1E2DC4-E93D-496F-B606-A7FE3976F880}" dt="2022-04-18T05:37:41.865" v="9683" actId="478"/>
          <ac:picMkLst>
            <pc:docMk/>
            <pc:sldMk cId="3641841233" sldId="268"/>
            <ac:picMk id="8" creationId="{27E7F6A5-CED2-4677-8DF0-C1DAA93ECF03}"/>
          </ac:picMkLst>
        </pc:picChg>
      </pc:sldChg>
      <pc:sldChg chg="addSp delSp modSp mod delAnim modAnim">
        <pc:chgData name="Feetham, Fiona (Curriculum Support - Secondary)" userId="a2456b1b-a103-4fdc-b8a0-dcd50b93ffb1" providerId="ADAL" clId="{6D1E2DC4-E93D-496F-B606-A7FE3976F880}" dt="2022-04-18T05:40:55.622" v="9692"/>
        <pc:sldMkLst>
          <pc:docMk/>
          <pc:sldMk cId="1379353518" sldId="269"/>
        </pc:sldMkLst>
        <pc:spChg chg="mod">
          <ac:chgData name="Feetham, Fiona (Curriculum Support - Secondary)" userId="a2456b1b-a103-4fdc-b8a0-dcd50b93ffb1" providerId="ADAL" clId="{6D1E2DC4-E93D-496F-B606-A7FE3976F880}" dt="2022-04-14T02:38:49.177" v="362" actId="20577"/>
          <ac:spMkLst>
            <pc:docMk/>
            <pc:sldMk cId="1379353518" sldId="269"/>
            <ac:spMk id="3" creationId="{AB9BDBB3-B0CB-4293-95C9-DF9D3FA6EE67}"/>
          </ac:spMkLst>
        </pc:spChg>
        <pc:spChg chg="add mod">
          <ac:chgData name="Feetham, Fiona (Curriculum Support - Secondary)" userId="a2456b1b-a103-4fdc-b8a0-dcd50b93ffb1" providerId="ADAL" clId="{6D1E2DC4-E93D-496F-B606-A7FE3976F880}" dt="2022-04-14T02:49:52.493" v="457"/>
          <ac:spMkLst>
            <pc:docMk/>
            <pc:sldMk cId="1379353518" sldId="269"/>
            <ac:spMk id="5" creationId="{D468AF33-37B4-478B-BF7C-9E0581BB8732}"/>
          </ac:spMkLst>
        </pc:spChg>
        <pc:picChg chg="del mod">
          <ac:chgData name="Feetham, Fiona (Curriculum Support - Secondary)" userId="a2456b1b-a103-4fdc-b8a0-dcd50b93ffb1" providerId="ADAL" clId="{6D1E2DC4-E93D-496F-B606-A7FE3976F880}" dt="2022-04-18T05:40:22.597" v="9690" actId="478"/>
          <ac:picMkLst>
            <pc:docMk/>
            <pc:sldMk cId="1379353518" sldId="269"/>
            <ac:picMk id="4" creationId="{60AC9061-2891-4CD6-B567-DEB49CE4B4E6}"/>
          </ac:picMkLst>
        </pc:picChg>
        <pc:picChg chg="mod">
          <ac:chgData name="Feetham, Fiona (Curriculum Support - Secondary)" userId="a2456b1b-a103-4fdc-b8a0-dcd50b93ffb1" providerId="ADAL" clId="{6D1E2DC4-E93D-496F-B606-A7FE3976F880}" dt="2022-04-18T05:40:52.904" v="9691" actId="1076"/>
          <ac:picMkLst>
            <pc:docMk/>
            <pc:sldMk cId="1379353518" sldId="269"/>
            <ac:picMk id="6" creationId="{F9E3D70F-6FC7-41A0-9B47-FD9BF26CC486}"/>
          </ac:picMkLst>
        </pc:picChg>
      </pc:sldChg>
      <pc:sldChg chg="addSp delSp modSp mod ord delAnim modAnim addCm modCm modNotesTx">
        <pc:chgData name="Feetham, Fiona (Curriculum Support - Secondary)" userId="a2456b1b-a103-4fdc-b8a0-dcd50b93ffb1" providerId="ADAL" clId="{6D1E2DC4-E93D-496F-B606-A7FE3976F880}" dt="2022-04-18T07:01:44.340" v="10901"/>
        <pc:sldMkLst>
          <pc:docMk/>
          <pc:sldMk cId="3445766138" sldId="270"/>
        </pc:sldMkLst>
        <pc:spChg chg="add mod">
          <ac:chgData name="Feetham, Fiona (Curriculum Support - Secondary)" userId="a2456b1b-a103-4fdc-b8a0-dcd50b93ffb1" providerId="ADAL" clId="{6D1E2DC4-E93D-496F-B606-A7FE3976F880}" dt="2022-04-14T09:37:57.217" v="6461" actId="1076"/>
          <ac:spMkLst>
            <pc:docMk/>
            <pc:sldMk cId="3445766138" sldId="270"/>
            <ac:spMk id="2" creationId="{A2F83A9A-EB91-45B2-931C-E52CB9EE106A}"/>
          </ac:spMkLst>
        </pc:spChg>
        <pc:spChg chg="add del mod">
          <ac:chgData name="Feetham, Fiona (Curriculum Support - Secondary)" userId="a2456b1b-a103-4fdc-b8a0-dcd50b93ffb1" providerId="ADAL" clId="{6D1E2DC4-E93D-496F-B606-A7FE3976F880}" dt="2022-04-14T07:45:03.445" v="3096"/>
          <ac:spMkLst>
            <pc:docMk/>
            <pc:sldMk cId="3445766138" sldId="270"/>
            <ac:spMk id="4" creationId="{48FFCCBE-43A0-41A7-B7F5-45ED3E1AD8B7}"/>
          </ac:spMkLst>
        </pc:spChg>
        <pc:spChg chg="del">
          <ac:chgData name="Feetham, Fiona (Curriculum Support - Secondary)" userId="a2456b1b-a103-4fdc-b8a0-dcd50b93ffb1" providerId="ADAL" clId="{6D1E2DC4-E93D-496F-B606-A7FE3976F880}" dt="2022-04-14T05:38:12.949" v="2241" actId="478"/>
          <ac:spMkLst>
            <pc:docMk/>
            <pc:sldMk cId="3445766138" sldId="270"/>
            <ac:spMk id="4" creationId="{87F735E4-46FB-41AC-9AA4-6E3C24E53F3A}"/>
          </ac:spMkLst>
        </pc:spChg>
        <pc:spChg chg="add mod">
          <ac:chgData name="Feetham, Fiona (Curriculum Support - Secondary)" userId="a2456b1b-a103-4fdc-b8a0-dcd50b93ffb1" providerId="ADAL" clId="{6D1E2DC4-E93D-496F-B606-A7FE3976F880}" dt="2022-04-14T08:10:49.920" v="4314" actId="20577"/>
          <ac:spMkLst>
            <pc:docMk/>
            <pc:sldMk cId="3445766138" sldId="270"/>
            <ac:spMk id="6" creationId="{318D82E8-2759-4959-B230-3832AE1B9013}"/>
          </ac:spMkLst>
        </pc:spChg>
        <pc:spChg chg="del">
          <ac:chgData name="Feetham, Fiona (Curriculum Support - Secondary)" userId="a2456b1b-a103-4fdc-b8a0-dcd50b93ffb1" providerId="ADAL" clId="{6D1E2DC4-E93D-496F-B606-A7FE3976F880}" dt="2022-04-14T05:02:53.962" v="1803" actId="931"/>
          <ac:spMkLst>
            <pc:docMk/>
            <pc:sldMk cId="3445766138" sldId="270"/>
            <ac:spMk id="6" creationId="{AD596101-12AD-4BA6-9395-2D9387ECEC84}"/>
          </ac:spMkLst>
        </pc:spChg>
        <pc:spChg chg="add mod">
          <ac:chgData name="Feetham, Fiona (Curriculum Support - Secondary)" userId="a2456b1b-a103-4fdc-b8a0-dcd50b93ffb1" providerId="ADAL" clId="{6D1E2DC4-E93D-496F-B606-A7FE3976F880}" dt="2022-04-14T02:50:31.551" v="462"/>
          <ac:spMkLst>
            <pc:docMk/>
            <pc:sldMk cId="3445766138" sldId="270"/>
            <ac:spMk id="7" creationId="{0EED1FB6-CD62-434A-B7C9-77FD2D7DA7E3}"/>
          </ac:spMkLst>
        </pc:spChg>
        <pc:spChg chg="add mod">
          <ac:chgData name="Feetham, Fiona (Curriculum Support - Secondary)" userId="a2456b1b-a103-4fdc-b8a0-dcd50b93ffb1" providerId="ADAL" clId="{6D1E2DC4-E93D-496F-B606-A7FE3976F880}" dt="2022-04-14T09:37:46.283" v="6459" actId="1076"/>
          <ac:spMkLst>
            <pc:docMk/>
            <pc:sldMk cId="3445766138" sldId="270"/>
            <ac:spMk id="8" creationId="{8CDCD1EE-E138-4670-B9C3-E592187D3099}"/>
          </ac:spMkLst>
        </pc:spChg>
        <pc:spChg chg="add mod">
          <ac:chgData name="Feetham, Fiona (Curriculum Support - Secondary)" userId="a2456b1b-a103-4fdc-b8a0-dcd50b93ffb1" providerId="ADAL" clId="{6D1E2DC4-E93D-496F-B606-A7FE3976F880}" dt="2022-04-14T09:37:49.662" v="6460" actId="1076"/>
          <ac:spMkLst>
            <pc:docMk/>
            <pc:sldMk cId="3445766138" sldId="270"/>
            <ac:spMk id="9" creationId="{55092173-09DD-40C3-9D88-9E69765EAFF8}"/>
          </ac:spMkLst>
        </pc:spChg>
        <pc:spChg chg="add mod">
          <ac:chgData name="Feetham, Fiona (Curriculum Support - Secondary)" userId="a2456b1b-a103-4fdc-b8a0-dcd50b93ffb1" providerId="ADAL" clId="{6D1E2DC4-E93D-496F-B606-A7FE3976F880}" dt="2022-04-14T09:41:14.266" v="6478" actId="1076"/>
          <ac:spMkLst>
            <pc:docMk/>
            <pc:sldMk cId="3445766138" sldId="270"/>
            <ac:spMk id="11" creationId="{9D29F066-5363-4D86-BE7C-44B3EEEA9D43}"/>
          </ac:spMkLst>
        </pc:spChg>
        <pc:picChg chg="add mod">
          <ac:chgData name="Feetham, Fiona (Curriculum Support - Secondary)" userId="a2456b1b-a103-4fdc-b8a0-dcd50b93ffb1" providerId="ADAL" clId="{6D1E2DC4-E93D-496F-B606-A7FE3976F880}" dt="2022-04-14T08:41:10.696" v="5140" actId="1076"/>
          <ac:picMkLst>
            <pc:docMk/>
            <pc:sldMk cId="3445766138" sldId="270"/>
            <ac:picMk id="3" creationId="{66ADDC37-F0AB-4404-B210-A06B19D59313}"/>
          </ac:picMkLst>
        </pc:picChg>
        <pc:picChg chg="mod">
          <ac:chgData name="Feetham, Fiona (Curriculum Support - Secondary)" userId="a2456b1b-a103-4fdc-b8a0-dcd50b93ffb1" providerId="ADAL" clId="{6D1E2DC4-E93D-496F-B606-A7FE3976F880}" dt="2022-04-18T07:00:46.455" v="10900" actId="1076"/>
          <ac:picMkLst>
            <pc:docMk/>
            <pc:sldMk cId="3445766138" sldId="270"/>
            <ac:picMk id="4" creationId="{278C7368-A940-4664-A3E3-96EADF241350}"/>
          </ac:picMkLst>
        </pc:picChg>
        <pc:picChg chg="del">
          <ac:chgData name="Feetham, Fiona (Curriculum Support - Secondary)" userId="a2456b1b-a103-4fdc-b8a0-dcd50b93ffb1" providerId="ADAL" clId="{6D1E2DC4-E93D-496F-B606-A7FE3976F880}" dt="2022-04-14T10:41:58.493" v="6748" actId="478"/>
          <ac:picMkLst>
            <pc:docMk/>
            <pc:sldMk cId="3445766138" sldId="270"/>
            <ac:picMk id="12" creationId="{6AEBB17F-D398-4BE9-BE70-08A81DD82B8C}"/>
          </ac:picMkLst>
        </pc:picChg>
        <pc:picChg chg="del mod">
          <ac:chgData name="Feetham, Fiona (Curriculum Support - Secondary)" userId="a2456b1b-a103-4fdc-b8a0-dcd50b93ffb1" providerId="ADAL" clId="{6D1E2DC4-E93D-496F-B606-A7FE3976F880}" dt="2022-04-18T06:58:44.473" v="10890" actId="478"/>
          <ac:picMkLst>
            <pc:docMk/>
            <pc:sldMk cId="3445766138" sldId="270"/>
            <ac:picMk id="13" creationId="{6E1C6371-6CC9-418A-A38A-9B37FD594795}"/>
          </ac:picMkLst>
        </pc:picChg>
      </pc:sldChg>
      <pc:sldChg chg="addSp delSp modSp del mod ord">
        <pc:chgData name="Feetham, Fiona (Curriculum Support - Secondary)" userId="a2456b1b-a103-4fdc-b8a0-dcd50b93ffb1" providerId="ADAL" clId="{6D1E2DC4-E93D-496F-B606-A7FE3976F880}" dt="2022-04-14T08:48:40.415" v="5226" actId="47"/>
        <pc:sldMkLst>
          <pc:docMk/>
          <pc:sldMk cId="1447815874" sldId="271"/>
        </pc:sldMkLst>
        <pc:spChg chg="del">
          <ac:chgData name="Feetham, Fiona (Curriculum Support - Secondary)" userId="a2456b1b-a103-4fdc-b8a0-dcd50b93ffb1" providerId="ADAL" clId="{6D1E2DC4-E93D-496F-B606-A7FE3976F880}" dt="2022-04-14T05:10:35.243" v="1805" actId="931"/>
          <ac:spMkLst>
            <pc:docMk/>
            <pc:sldMk cId="1447815874" sldId="271"/>
            <ac:spMk id="6" creationId="{ED2B495E-E875-480D-BC1F-E6E5450287D6}"/>
          </ac:spMkLst>
        </pc:spChg>
        <pc:spChg chg="add mod">
          <ac:chgData name="Feetham, Fiona (Curriculum Support - Secondary)" userId="a2456b1b-a103-4fdc-b8a0-dcd50b93ffb1" providerId="ADAL" clId="{6D1E2DC4-E93D-496F-B606-A7FE3976F880}" dt="2022-04-14T02:50:39.033" v="463"/>
          <ac:spMkLst>
            <pc:docMk/>
            <pc:sldMk cId="1447815874" sldId="271"/>
            <ac:spMk id="7" creationId="{799AB278-A10E-4743-89E3-8D165194210D}"/>
          </ac:spMkLst>
        </pc:spChg>
        <pc:spChg chg="add mod">
          <ac:chgData name="Feetham, Fiona (Curriculum Support - Secondary)" userId="a2456b1b-a103-4fdc-b8a0-dcd50b93ffb1" providerId="ADAL" clId="{6D1E2DC4-E93D-496F-B606-A7FE3976F880}" dt="2022-04-14T07:34:43.796" v="2871" actId="207"/>
          <ac:spMkLst>
            <pc:docMk/>
            <pc:sldMk cId="1447815874" sldId="271"/>
            <ac:spMk id="8" creationId="{807F8587-0CEE-4C6C-AA0D-6579ADB5EF1C}"/>
          </ac:spMkLst>
        </pc:spChg>
        <pc:picChg chg="add mod">
          <ac:chgData name="Feetham, Fiona (Curriculum Support - Secondary)" userId="a2456b1b-a103-4fdc-b8a0-dcd50b93ffb1" providerId="ADAL" clId="{6D1E2DC4-E93D-496F-B606-A7FE3976F880}" dt="2022-04-14T07:34:11.131" v="2870" actId="1076"/>
          <ac:picMkLst>
            <pc:docMk/>
            <pc:sldMk cId="1447815874" sldId="271"/>
            <ac:picMk id="3" creationId="{03480D9C-5BEE-48B2-9B9D-24B352B36071}"/>
          </ac:picMkLst>
        </pc:picChg>
      </pc:sldChg>
      <pc:sldChg chg="addSp delSp modSp del mod ord">
        <pc:chgData name="Feetham, Fiona (Curriculum Support - Secondary)" userId="a2456b1b-a103-4fdc-b8a0-dcd50b93ffb1" providerId="ADAL" clId="{6D1E2DC4-E93D-496F-B606-A7FE3976F880}" dt="2022-04-14T08:56:59.724" v="5639" actId="47"/>
        <pc:sldMkLst>
          <pc:docMk/>
          <pc:sldMk cId="3372526462" sldId="277"/>
        </pc:sldMkLst>
        <pc:spChg chg="add mod">
          <ac:chgData name="Feetham, Fiona (Curriculum Support - Secondary)" userId="a2456b1b-a103-4fdc-b8a0-dcd50b93ffb1" providerId="ADAL" clId="{6D1E2DC4-E93D-496F-B606-A7FE3976F880}" dt="2022-04-14T05:52:33.294" v="2290" actId="21"/>
          <ac:spMkLst>
            <pc:docMk/>
            <pc:sldMk cId="3372526462" sldId="277"/>
            <ac:spMk id="3" creationId="{FDB88E3C-4043-4467-96C7-FB858C672414}"/>
          </ac:spMkLst>
        </pc:spChg>
        <pc:spChg chg="del mod">
          <ac:chgData name="Feetham, Fiona (Curriculum Support - Secondary)" userId="a2456b1b-a103-4fdc-b8a0-dcd50b93ffb1" providerId="ADAL" clId="{6D1E2DC4-E93D-496F-B606-A7FE3976F880}" dt="2022-04-14T05:52:33.294" v="2290" actId="21"/>
          <ac:spMkLst>
            <pc:docMk/>
            <pc:sldMk cId="3372526462" sldId="277"/>
            <ac:spMk id="7" creationId="{D5394956-8111-43B0-890A-161CB6380979}"/>
          </ac:spMkLst>
        </pc:spChg>
        <pc:spChg chg="add mod">
          <ac:chgData name="Feetham, Fiona (Curriculum Support - Secondary)" userId="a2456b1b-a103-4fdc-b8a0-dcd50b93ffb1" providerId="ADAL" clId="{6D1E2DC4-E93D-496F-B606-A7FE3976F880}" dt="2022-04-14T02:50:43.776" v="464"/>
          <ac:spMkLst>
            <pc:docMk/>
            <pc:sldMk cId="3372526462" sldId="277"/>
            <ac:spMk id="8" creationId="{E9A7AC37-4430-4AAE-A116-7E6445E956C9}"/>
          </ac:spMkLst>
        </pc:spChg>
      </pc:sldChg>
      <pc:sldChg chg="addSp modSp">
        <pc:chgData name="Feetham, Fiona (Curriculum Support - Secondary)" userId="a2456b1b-a103-4fdc-b8a0-dcd50b93ffb1" providerId="ADAL" clId="{6D1E2DC4-E93D-496F-B606-A7FE3976F880}" dt="2022-04-14T02:50:57.137" v="467"/>
        <pc:sldMkLst>
          <pc:docMk/>
          <pc:sldMk cId="949889065" sldId="282"/>
        </pc:sldMkLst>
        <pc:spChg chg="add mod">
          <ac:chgData name="Feetham, Fiona (Curriculum Support - Secondary)" userId="a2456b1b-a103-4fdc-b8a0-dcd50b93ffb1" providerId="ADAL" clId="{6D1E2DC4-E93D-496F-B606-A7FE3976F880}" dt="2022-04-14T02:50:57.137" v="467"/>
          <ac:spMkLst>
            <pc:docMk/>
            <pc:sldMk cId="949889065" sldId="282"/>
            <ac:spMk id="10" creationId="{EF2EB1F6-7419-40CF-90DA-A8637A4EFB04}"/>
          </ac:spMkLst>
        </pc:spChg>
      </pc:sldChg>
      <pc:sldChg chg="delSp modSp add del mod delAnim modAnim">
        <pc:chgData name="Feetham, Fiona (Curriculum Support - Secondary)" userId="a2456b1b-a103-4fdc-b8a0-dcd50b93ffb1" providerId="ADAL" clId="{6D1E2DC4-E93D-496F-B606-A7FE3976F880}" dt="2022-04-18T07:20:11.234" v="10912"/>
        <pc:sldMkLst>
          <pc:docMk/>
          <pc:sldMk cId="2267462658" sldId="283"/>
        </pc:sldMkLst>
        <pc:picChg chg="del">
          <ac:chgData name="Feetham, Fiona (Curriculum Support - Secondary)" userId="a2456b1b-a103-4fdc-b8a0-dcd50b93ffb1" providerId="ADAL" clId="{6D1E2DC4-E93D-496F-B606-A7FE3976F880}" dt="2022-04-18T07:19:44.145" v="10910" actId="478"/>
          <ac:picMkLst>
            <pc:docMk/>
            <pc:sldMk cId="2267462658" sldId="283"/>
            <ac:picMk id="2" creationId="{C39238B8-D62D-4F54-9A68-8E6C73722F34}"/>
          </ac:picMkLst>
        </pc:picChg>
        <pc:picChg chg="mod">
          <ac:chgData name="Feetham, Fiona (Curriculum Support - Secondary)" userId="a2456b1b-a103-4fdc-b8a0-dcd50b93ffb1" providerId="ADAL" clId="{6D1E2DC4-E93D-496F-B606-A7FE3976F880}" dt="2022-04-18T07:20:08.957" v="10911" actId="1076"/>
          <ac:picMkLst>
            <pc:docMk/>
            <pc:sldMk cId="2267462658" sldId="283"/>
            <ac:picMk id="4" creationId="{3EFF0D76-58DF-4B99-9451-A878CCDB65C7}"/>
          </ac:picMkLst>
        </pc:picChg>
      </pc:sldChg>
      <pc:sldChg chg="addSp modSp mod modAnim">
        <pc:chgData name="Feetham, Fiona (Curriculum Support - Secondary)" userId="a2456b1b-a103-4fdc-b8a0-dcd50b93ffb1" providerId="ADAL" clId="{6D1E2DC4-E93D-496F-B606-A7FE3976F880}" dt="2022-04-18T03:57:14.234" v="8219" actId="1076"/>
        <pc:sldMkLst>
          <pc:docMk/>
          <pc:sldMk cId="4260628335" sldId="286"/>
        </pc:sldMkLst>
        <pc:spChg chg="mod">
          <ac:chgData name="Feetham, Fiona (Curriculum Support - Secondary)" userId="a2456b1b-a103-4fdc-b8a0-dcd50b93ffb1" providerId="ADAL" clId="{6D1E2DC4-E93D-496F-B606-A7FE3976F880}" dt="2022-04-14T09:30:27.557" v="6421" actId="20577"/>
          <ac:spMkLst>
            <pc:docMk/>
            <pc:sldMk cId="4260628335" sldId="286"/>
            <ac:spMk id="3" creationId="{AB9BDBB3-B0CB-4293-95C9-DF9D3FA6EE67}"/>
          </ac:spMkLst>
        </pc:spChg>
        <pc:spChg chg="add mod">
          <ac:chgData name="Feetham, Fiona (Curriculum Support - Secondary)" userId="a2456b1b-a103-4fdc-b8a0-dcd50b93ffb1" providerId="ADAL" clId="{6D1E2DC4-E93D-496F-B606-A7FE3976F880}" dt="2022-04-14T02:50:06.221" v="459"/>
          <ac:spMkLst>
            <pc:docMk/>
            <pc:sldMk cId="4260628335" sldId="286"/>
            <ac:spMk id="5" creationId="{E9795F30-E90C-41DA-9869-D21439A7D08D}"/>
          </ac:spMkLst>
        </pc:spChg>
        <pc:picChg chg="mod">
          <ac:chgData name="Feetham, Fiona (Curriculum Support - Secondary)" userId="a2456b1b-a103-4fdc-b8a0-dcd50b93ffb1" providerId="ADAL" clId="{6D1E2DC4-E93D-496F-B606-A7FE3976F880}" dt="2022-04-18T03:57:14.234" v="8219" actId="1076"/>
          <ac:picMkLst>
            <pc:docMk/>
            <pc:sldMk cId="4260628335" sldId="286"/>
            <ac:picMk id="4" creationId="{74C433C8-A4CE-455E-A45D-585AF8A38AEE}"/>
          </ac:picMkLst>
        </pc:picChg>
      </pc:sldChg>
      <pc:sldChg chg="addSp modSp mod ord">
        <pc:chgData name="Feetham, Fiona (Curriculum Support - Secondary)" userId="a2456b1b-a103-4fdc-b8a0-dcd50b93ffb1" providerId="ADAL" clId="{6D1E2DC4-E93D-496F-B606-A7FE3976F880}" dt="2022-04-14T02:51:55.891" v="470"/>
        <pc:sldMkLst>
          <pc:docMk/>
          <pc:sldMk cId="2208171692" sldId="287"/>
        </pc:sldMkLst>
        <pc:spChg chg="mod">
          <ac:chgData name="Feetham, Fiona (Curriculum Support - Secondary)" userId="a2456b1b-a103-4fdc-b8a0-dcd50b93ffb1" providerId="ADAL" clId="{6D1E2DC4-E93D-496F-B606-A7FE3976F880}" dt="2022-04-14T02:20:07.515" v="277" actId="20577"/>
          <ac:spMkLst>
            <pc:docMk/>
            <pc:sldMk cId="2208171692" sldId="287"/>
            <ac:spMk id="2" creationId="{D04B11CB-A4AA-4BB3-AE5A-874E462C0F69}"/>
          </ac:spMkLst>
        </pc:spChg>
        <pc:spChg chg="mod">
          <ac:chgData name="Feetham, Fiona (Curriculum Support - Secondary)" userId="a2456b1b-a103-4fdc-b8a0-dcd50b93ffb1" providerId="ADAL" clId="{6D1E2DC4-E93D-496F-B606-A7FE3976F880}" dt="2022-04-14T02:19:34.024" v="240" actId="20577"/>
          <ac:spMkLst>
            <pc:docMk/>
            <pc:sldMk cId="2208171692" sldId="287"/>
            <ac:spMk id="3" creationId="{AB9BDBB3-B0CB-4293-95C9-DF9D3FA6EE67}"/>
          </ac:spMkLst>
        </pc:spChg>
        <pc:spChg chg="add mod">
          <ac:chgData name="Feetham, Fiona (Curriculum Support - Secondary)" userId="a2456b1b-a103-4fdc-b8a0-dcd50b93ffb1" providerId="ADAL" clId="{6D1E2DC4-E93D-496F-B606-A7FE3976F880}" dt="2022-04-14T02:50:25.118" v="461"/>
          <ac:spMkLst>
            <pc:docMk/>
            <pc:sldMk cId="2208171692" sldId="287"/>
            <ac:spMk id="5" creationId="{16D7C50C-EB2D-4139-8EED-E0389628E103}"/>
          </ac:spMkLst>
        </pc:spChg>
      </pc:sldChg>
      <pc:sldChg chg="del">
        <pc:chgData name="Feetham, Fiona (Curriculum Support - Secondary)" userId="a2456b1b-a103-4fdc-b8a0-dcd50b93ffb1" providerId="ADAL" clId="{6D1E2DC4-E93D-496F-B606-A7FE3976F880}" dt="2022-04-13T11:05:37.033" v="12" actId="47"/>
        <pc:sldMkLst>
          <pc:docMk/>
          <pc:sldMk cId="4099865084" sldId="288"/>
        </pc:sldMkLst>
      </pc:sldChg>
      <pc:sldChg chg="addSp modSp del mod modNotesTx">
        <pc:chgData name="Feetham, Fiona (Curriculum Support - Secondary)" userId="a2456b1b-a103-4fdc-b8a0-dcd50b93ffb1" providerId="ADAL" clId="{6D1E2DC4-E93D-496F-B606-A7FE3976F880}" dt="2022-04-14T11:41:58.217" v="7980" actId="47"/>
        <pc:sldMkLst>
          <pc:docMk/>
          <pc:sldMk cId="3899296163" sldId="290"/>
        </pc:sldMkLst>
        <pc:spChg chg="mod">
          <ac:chgData name="Feetham, Fiona (Curriculum Support - Secondary)" userId="a2456b1b-a103-4fdc-b8a0-dcd50b93ffb1" providerId="ADAL" clId="{6D1E2DC4-E93D-496F-B606-A7FE3976F880}" dt="2022-04-14T08:12:19.246" v="4322" actId="20577"/>
          <ac:spMkLst>
            <pc:docMk/>
            <pc:sldMk cId="3899296163" sldId="290"/>
            <ac:spMk id="3" creationId="{AB9BDBB3-B0CB-4293-95C9-DF9D3FA6EE67}"/>
          </ac:spMkLst>
        </pc:spChg>
        <pc:spChg chg="add mod">
          <ac:chgData name="Feetham, Fiona (Curriculum Support - Secondary)" userId="a2456b1b-a103-4fdc-b8a0-dcd50b93ffb1" providerId="ADAL" clId="{6D1E2DC4-E93D-496F-B606-A7FE3976F880}" dt="2022-04-14T02:50:46.615" v="465"/>
          <ac:spMkLst>
            <pc:docMk/>
            <pc:sldMk cId="3899296163" sldId="290"/>
            <ac:spMk id="5" creationId="{1CE52C32-9A60-461D-AACA-58B8C827C52E}"/>
          </ac:spMkLst>
        </pc:spChg>
      </pc:sldChg>
      <pc:sldChg chg="addSp modSp del mod">
        <pc:chgData name="Feetham, Fiona (Curriculum Support - Secondary)" userId="a2456b1b-a103-4fdc-b8a0-dcd50b93ffb1" providerId="ADAL" clId="{6D1E2DC4-E93D-496F-B606-A7FE3976F880}" dt="2022-04-14T08:15:29.446" v="4368" actId="47"/>
        <pc:sldMkLst>
          <pc:docMk/>
          <pc:sldMk cId="2218482195" sldId="291"/>
        </pc:sldMkLst>
        <pc:spChg chg="mod">
          <ac:chgData name="Feetham, Fiona (Curriculum Support - Secondary)" userId="a2456b1b-a103-4fdc-b8a0-dcd50b93ffb1" providerId="ADAL" clId="{6D1E2DC4-E93D-496F-B606-A7FE3976F880}" dt="2022-04-14T08:10:27.410" v="4278" actId="20577"/>
          <ac:spMkLst>
            <pc:docMk/>
            <pc:sldMk cId="2218482195" sldId="291"/>
            <ac:spMk id="2" creationId="{D04B11CB-A4AA-4BB3-AE5A-874E462C0F69}"/>
          </ac:spMkLst>
        </pc:spChg>
        <pc:spChg chg="mod">
          <ac:chgData name="Feetham, Fiona (Curriculum Support - Secondary)" userId="a2456b1b-a103-4fdc-b8a0-dcd50b93ffb1" providerId="ADAL" clId="{6D1E2DC4-E93D-496F-B606-A7FE3976F880}" dt="2022-04-14T07:13:30.365" v="2325" actId="20577"/>
          <ac:spMkLst>
            <pc:docMk/>
            <pc:sldMk cId="2218482195" sldId="291"/>
            <ac:spMk id="3" creationId="{AB9BDBB3-B0CB-4293-95C9-DF9D3FA6EE67}"/>
          </ac:spMkLst>
        </pc:spChg>
        <pc:spChg chg="add mod">
          <ac:chgData name="Feetham, Fiona (Curriculum Support - Secondary)" userId="a2456b1b-a103-4fdc-b8a0-dcd50b93ffb1" providerId="ADAL" clId="{6D1E2DC4-E93D-496F-B606-A7FE3976F880}" dt="2022-04-14T02:50:50.333" v="466"/>
          <ac:spMkLst>
            <pc:docMk/>
            <pc:sldMk cId="2218482195" sldId="291"/>
            <ac:spMk id="5" creationId="{C0BCE8D6-C7F7-46C6-9CE2-DD45EFB98C5F}"/>
          </ac:spMkLst>
        </pc:spChg>
      </pc:sldChg>
      <pc:sldChg chg="modSp mod">
        <pc:chgData name="Feetham, Fiona (Curriculum Support - Secondary)" userId="a2456b1b-a103-4fdc-b8a0-dcd50b93ffb1" providerId="ADAL" clId="{6D1E2DC4-E93D-496F-B606-A7FE3976F880}" dt="2022-04-18T04:01:13.272" v="8241" actId="1076"/>
        <pc:sldMkLst>
          <pc:docMk/>
          <pc:sldMk cId="3663624598" sldId="296"/>
        </pc:sldMkLst>
        <pc:picChg chg="mod">
          <ac:chgData name="Feetham, Fiona (Curriculum Support - Secondary)" userId="a2456b1b-a103-4fdc-b8a0-dcd50b93ffb1" providerId="ADAL" clId="{6D1E2DC4-E93D-496F-B606-A7FE3976F880}" dt="2022-04-18T04:01:13.272" v="8241" actId="1076"/>
          <ac:picMkLst>
            <pc:docMk/>
            <pc:sldMk cId="3663624598" sldId="296"/>
            <ac:picMk id="4" creationId="{33F608BF-0E04-4598-8E1E-2C38BA326139}"/>
          </ac:picMkLst>
        </pc:picChg>
      </pc:sldChg>
      <pc:sldChg chg="del">
        <pc:chgData name="Feetham, Fiona (Curriculum Support - Secondary)" userId="a2456b1b-a103-4fdc-b8a0-dcd50b93ffb1" providerId="ADAL" clId="{6D1E2DC4-E93D-496F-B606-A7FE3976F880}" dt="2022-04-14T02:39:52.299" v="365" actId="47"/>
        <pc:sldMkLst>
          <pc:docMk/>
          <pc:sldMk cId="2519498003" sldId="297"/>
        </pc:sldMkLst>
      </pc:sldChg>
      <pc:sldChg chg="addSp delSp modSp add mod ord delAnim modAnim modNotesTx">
        <pc:chgData name="Feetham, Fiona (Curriculum Support - Secondary)" userId="a2456b1b-a103-4fdc-b8a0-dcd50b93ffb1" providerId="ADAL" clId="{6D1E2DC4-E93D-496F-B606-A7FE3976F880}" dt="2022-04-19T07:31:35.362" v="13174" actId="20577"/>
        <pc:sldMkLst>
          <pc:docMk/>
          <pc:sldMk cId="2611052499" sldId="298"/>
        </pc:sldMkLst>
        <pc:spChg chg="add mod">
          <ac:chgData name="Feetham, Fiona (Curriculum Support - Secondary)" userId="a2456b1b-a103-4fdc-b8a0-dcd50b93ffb1" providerId="ADAL" clId="{6D1E2DC4-E93D-496F-B606-A7FE3976F880}" dt="2022-04-19T07:21:51.233" v="13129" actId="113"/>
          <ac:spMkLst>
            <pc:docMk/>
            <pc:sldMk cId="2611052499" sldId="298"/>
            <ac:spMk id="2" creationId="{0880E437-6C5C-4E3F-8C2E-5610AA1626AB}"/>
          </ac:spMkLst>
        </pc:spChg>
        <pc:spChg chg="mod">
          <ac:chgData name="Feetham, Fiona (Curriculum Support - Secondary)" userId="a2456b1b-a103-4fdc-b8a0-dcd50b93ffb1" providerId="ADAL" clId="{6D1E2DC4-E93D-496F-B606-A7FE3976F880}" dt="2022-04-19T07:31:35.362" v="13174" actId="20577"/>
          <ac:spMkLst>
            <pc:docMk/>
            <pc:sldMk cId="2611052499" sldId="298"/>
            <ac:spMk id="3" creationId="{E165780F-5AAE-4CA9-BA8C-FD5C0EF1CF1E}"/>
          </ac:spMkLst>
        </pc:spChg>
        <pc:spChg chg="mod">
          <ac:chgData name="Feetham, Fiona (Curriculum Support - Secondary)" userId="a2456b1b-a103-4fdc-b8a0-dcd50b93ffb1" providerId="ADAL" clId="{6D1E2DC4-E93D-496F-B606-A7FE3976F880}" dt="2022-04-19T06:17:23.923" v="11269" actId="20577"/>
          <ac:spMkLst>
            <pc:docMk/>
            <pc:sldMk cId="2611052499" sldId="298"/>
            <ac:spMk id="4" creationId="{76A580F8-BB2A-4FD3-9FBC-6526B074B7E5}"/>
          </ac:spMkLst>
        </pc:spChg>
        <pc:spChg chg="mod">
          <ac:chgData name="Feetham, Fiona (Curriculum Support - Secondary)" userId="a2456b1b-a103-4fdc-b8a0-dcd50b93ffb1" providerId="ADAL" clId="{6D1E2DC4-E93D-496F-B606-A7FE3976F880}" dt="2022-04-19T06:09:51.190" v="11028" actId="20577"/>
          <ac:spMkLst>
            <pc:docMk/>
            <pc:sldMk cId="2611052499" sldId="298"/>
            <ac:spMk id="10" creationId="{4B7062F9-6FA3-4982-A1C5-CDBF5D7E6621}"/>
          </ac:spMkLst>
        </pc:spChg>
        <pc:spChg chg="mod">
          <ac:chgData name="Feetham, Fiona (Curriculum Support - Secondary)" userId="a2456b1b-a103-4fdc-b8a0-dcd50b93ffb1" providerId="ADAL" clId="{6D1E2DC4-E93D-496F-B606-A7FE3976F880}" dt="2022-04-19T06:09:54.399" v="11029" actId="20577"/>
          <ac:spMkLst>
            <pc:docMk/>
            <pc:sldMk cId="2611052499" sldId="298"/>
            <ac:spMk id="11" creationId="{024D43AF-EB24-44C5-A182-431B19BB629D}"/>
          </ac:spMkLst>
        </pc:spChg>
        <pc:spChg chg="del mod">
          <ac:chgData name="Feetham, Fiona (Curriculum Support - Secondary)" userId="a2456b1b-a103-4fdc-b8a0-dcd50b93ffb1" providerId="ADAL" clId="{6D1E2DC4-E93D-496F-B606-A7FE3976F880}" dt="2022-04-19T07:12:54.540" v="13121" actId="478"/>
          <ac:spMkLst>
            <pc:docMk/>
            <pc:sldMk cId="2611052499" sldId="298"/>
            <ac:spMk id="12" creationId="{BFB8B8ED-23E8-4AB4-AE00-553A0814ED50}"/>
          </ac:spMkLst>
        </pc:spChg>
        <pc:spChg chg="del mod">
          <ac:chgData name="Feetham, Fiona (Curriculum Support - Secondary)" userId="a2456b1b-a103-4fdc-b8a0-dcd50b93ffb1" providerId="ADAL" clId="{6D1E2DC4-E93D-496F-B606-A7FE3976F880}" dt="2022-04-19T07:12:45.744" v="13118" actId="478"/>
          <ac:spMkLst>
            <pc:docMk/>
            <pc:sldMk cId="2611052499" sldId="298"/>
            <ac:spMk id="13" creationId="{B48F027E-76D4-41CF-8D28-0F950F5D4191}"/>
          </ac:spMkLst>
        </pc:spChg>
        <pc:spChg chg="del">
          <ac:chgData name="Feetham, Fiona (Curriculum Support - Secondary)" userId="a2456b1b-a103-4fdc-b8a0-dcd50b93ffb1" providerId="ADAL" clId="{6D1E2DC4-E93D-496F-B606-A7FE3976F880}" dt="2022-04-19T07:12:49.262" v="13119" actId="478"/>
          <ac:spMkLst>
            <pc:docMk/>
            <pc:sldMk cId="2611052499" sldId="298"/>
            <ac:spMk id="14" creationId="{F4337412-9323-4177-B8D2-DFC322C2B9D7}"/>
          </ac:spMkLst>
        </pc:spChg>
        <pc:spChg chg="del">
          <ac:chgData name="Feetham, Fiona (Curriculum Support - Secondary)" userId="a2456b1b-a103-4fdc-b8a0-dcd50b93ffb1" providerId="ADAL" clId="{6D1E2DC4-E93D-496F-B606-A7FE3976F880}" dt="2022-04-19T07:12:51.663" v="13120" actId="478"/>
          <ac:spMkLst>
            <pc:docMk/>
            <pc:sldMk cId="2611052499" sldId="298"/>
            <ac:spMk id="15" creationId="{84F792E1-A10F-410D-B840-B118D106BD58}"/>
          </ac:spMkLst>
        </pc:spChg>
        <pc:spChg chg="add mod">
          <ac:chgData name="Feetham, Fiona (Curriculum Support - Secondary)" userId="a2456b1b-a103-4fdc-b8a0-dcd50b93ffb1" providerId="ADAL" clId="{6D1E2DC4-E93D-496F-B606-A7FE3976F880}" dt="2022-04-19T07:26:28.837" v="13158" actId="1076"/>
          <ac:spMkLst>
            <pc:docMk/>
            <pc:sldMk cId="2611052499" sldId="298"/>
            <ac:spMk id="17" creationId="{4D96CCE4-E148-4EAB-BA82-4840C27F4CD0}"/>
          </ac:spMkLst>
        </pc:spChg>
        <pc:spChg chg="add mod">
          <ac:chgData name="Feetham, Fiona (Curriculum Support - Secondary)" userId="a2456b1b-a103-4fdc-b8a0-dcd50b93ffb1" providerId="ADAL" clId="{6D1E2DC4-E93D-496F-B606-A7FE3976F880}" dt="2022-04-19T07:26:23.215" v="13157" actId="1076"/>
          <ac:spMkLst>
            <pc:docMk/>
            <pc:sldMk cId="2611052499" sldId="298"/>
            <ac:spMk id="18" creationId="{CB3DBF79-7464-45CB-B01A-B30E49A8F754}"/>
          </ac:spMkLst>
        </pc:spChg>
        <pc:picChg chg="del">
          <ac:chgData name="Feetham, Fiona (Curriculum Support - Secondary)" userId="a2456b1b-a103-4fdc-b8a0-dcd50b93ffb1" providerId="ADAL" clId="{6D1E2DC4-E93D-496F-B606-A7FE3976F880}" dt="2022-04-18T05:50:31.712" v="9828" actId="478"/>
          <ac:picMkLst>
            <pc:docMk/>
            <pc:sldMk cId="2611052499" sldId="298"/>
            <ac:picMk id="2" creationId="{97179B9A-3642-49A6-9A35-237F0586074A}"/>
          </ac:picMkLst>
        </pc:picChg>
        <pc:picChg chg="del mod">
          <ac:chgData name="Feetham, Fiona (Curriculum Support - Secondary)" userId="a2456b1b-a103-4fdc-b8a0-dcd50b93ffb1" providerId="ADAL" clId="{6D1E2DC4-E93D-496F-B606-A7FE3976F880}" dt="2022-04-19T07:29:05.132" v="13164" actId="478"/>
          <ac:picMkLst>
            <pc:docMk/>
            <pc:sldMk cId="2611052499" sldId="298"/>
            <ac:picMk id="6" creationId="{51A14060-C820-4158-A8A3-77345C6ECC98}"/>
          </ac:picMkLst>
        </pc:picChg>
        <pc:picChg chg="del">
          <ac:chgData name="Feetham, Fiona (Curriculum Support - Secondary)" userId="a2456b1b-a103-4fdc-b8a0-dcd50b93ffb1" providerId="ADAL" clId="{6D1E2DC4-E93D-496F-B606-A7FE3976F880}" dt="2022-04-18T05:53:27.113" v="9829" actId="478"/>
          <ac:picMkLst>
            <pc:docMk/>
            <pc:sldMk cId="2611052499" sldId="298"/>
            <ac:picMk id="6" creationId="{DFAC8415-32BC-4A06-9B7E-20AF0DF4BB83}"/>
          </ac:picMkLst>
        </pc:picChg>
        <pc:picChg chg="mod">
          <ac:chgData name="Feetham, Fiona (Curriculum Support - Secondary)" userId="a2456b1b-a103-4fdc-b8a0-dcd50b93ffb1" providerId="ADAL" clId="{6D1E2DC4-E93D-496F-B606-A7FE3976F880}" dt="2022-04-19T07:30:27.201" v="13165" actId="1076"/>
          <ac:picMkLst>
            <pc:docMk/>
            <pc:sldMk cId="2611052499" sldId="298"/>
            <ac:picMk id="9" creationId="{61801AE6-6275-41B0-9254-635C538590DB}"/>
          </ac:picMkLst>
        </pc:picChg>
        <pc:picChg chg="del mod">
          <ac:chgData name="Feetham, Fiona (Curriculum Support - Secondary)" userId="a2456b1b-a103-4fdc-b8a0-dcd50b93ffb1" providerId="ADAL" clId="{6D1E2DC4-E93D-496F-B606-A7FE3976F880}" dt="2022-04-18T05:42:45.604" v="9693" actId="478"/>
          <ac:picMkLst>
            <pc:docMk/>
            <pc:sldMk cId="2611052499" sldId="298"/>
            <ac:picMk id="9" creationId="{7B8EE423-48BD-4ECC-90CC-284142A490C4}"/>
          </ac:picMkLst>
        </pc:picChg>
        <pc:picChg chg="del mod">
          <ac:chgData name="Feetham, Fiona (Curriculum Support - Secondary)" userId="a2456b1b-a103-4fdc-b8a0-dcd50b93ffb1" providerId="ADAL" clId="{6D1E2DC4-E93D-496F-B606-A7FE3976F880}" dt="2022-04-19T06:12:04.025" v="11202" actId="478"/>
          <ac:picMkLst>
            <pc:docMk/>
            <pc:sldMk cId="2611052499" sldId="298"/>
            <ac:picMk id="16" creationId="{B5641DD4-35BE-4996-9773-508068CA9067}"/>
          </ac:picMkLst>
        </pc:picChg>
      </pc:sldChg>
      <pc:sldChg chg="delSp modSp add del mod delAnim modAnim modNotesTx">
        <pc:chgData name="Feetham, Fiona (Curriculum Support - Secondary)" userId="a2456b1b-a103-4fdc-b8a0-dcd50b93ffb1" providerId="ADAL" clId="{6D1E2DC4-E93D-496F-B606-A7FE3976F880}" dt="2022-04-19T06:12:10.853" v="11203" actId="47"/>
        <pc:sldMkLst>
          <pc:docMk/>
          <pc:sldMk cId="642371464" sldId="299"/>
        </pc:sldMkLst>
        <pc:spChg chg="mod">
          <ac:chgData name="Feetham, Fiona (Curriculum Support - Secondary)" userId="a2456b1b-a103-4fdc-b8a0-dcd50b93ffb1" providerId="ADAL" clId="{6D1E2DC4-E93D-496F-B606-A7FE3976F880}" dt="2022-04-13T11:06:09.813" v="42" actId="20577"/>
          <ac:spMkLst>
            <pc:docMk/>
            <pc:sldMk cId="642371464" sldId="299"/>
            <ac:spMk id="4" creationId="{CFC19A24-FB2B-48B3-A2EB-8426CA71F212}"/>
          </ac:spMkLst>
        </pc:spChg>
        <pc:picChg chg="del mod">
          <ac:chgData name="Feetham, Fiona (Curriculum Support - Secondary)" userId="a2456b1b-a103-4fdc-b8a0-dcd50b93ffb1" providerId="ADAL" clId="{6D1E2DC4-E93D-496F-B606-A7FE3976F880}" dt="2022-04-18T06:40:04.568" v="10259" actId="478"/>
          <ac:picMkLst>
            <pc:docMk/>
            <pc:sldMk cId="642371464" sldId="299"/>
            <ac:picMk id="2" creationId="{A856018A-F774-49FE-ADAD-0D552A3C4B83}"/>
          </ac:picMkLst>
        </pc:picChg>
        <pc:picChg chg="mod">
          <ac:chgData name="Feetham, Fiona (Curriculum Support - Secondary)" userId="a2456b1b-a103-4fdc-b8a0-dcd50b93ffb1" providerId="ADAL" clId="{6D1E2DC4-E93D-496F-B606-A7FE3976F880}" dt="2022-04-18T06:41:50.576" v="10283" actId="1076"/>
          <ac:picMkLst>
            <pc:docMk/>
            <pc:sldMk cId="642371464" sldId="299"/>
            <ac:picMk id="3" creationId="{5594A9FF-F094-4592-AF65-2271227DD440}"/>
          </ac:picMkLst>
        </pc:picChg>
        <pc:picChg chg="del">
          <ac:chgData name="Feetham, Fiona (Curriculum Support - Secondary)" userId="a2456b1b-a103-4fdc-b8a0-dcd50b93ffb1" providerId="ADAL" clId="{6D1E2DC4-E93D-496F-B606-A7FE3976F880}" dt="2022-04-14T09:54:01.750" v="6543" actId="478"/>
          <ac:picMkLst>
            <pc:docMk/>
            <pc:sldMk cId="642371464" sldId="299"/>
            <ac:picMk id="9" creationId="{11036353-C284-4D67-91B3-D3F7769080A7}"/>
          </ac:picMkLst>
        </pc:picChg>
      </pc:sldChg>
      <pc:sldChg chg="addSp delSp modSp new del mod delAnim modAnim">
        <pc:chgData name="Feetham, Fiona (Curriculum Support - Secondary)" userId="a2456b1b-a103-4fdc-b8a0-dcd50b93ffb1" providerId="ADAL" clId="{6D1E2DC4-E93D-496F-B606-A7FE3976F880}" dt="2022-04-19T06:12:13.324" v="11204" actId="47"/>
        <pc:sldMkLst>
          <pc:docMk/>
          <pc:sldMk cId="729266764" sldId="300"/>
        </pc:sldMkLst>
        <pc:spChg chg="mod">
          <ac:chgData name="Feetham, Fiona (Curriculum Support - Secondary)" userId="a2456b1b-a103-4fdc-b8a0-dcd50b93ffb1" providerId="ADAL" clId="{6D1E2DC4-E93D-496F-B606-A7FE3976F880}" dt="2022-04-13T11:06:17.540" v="48" actId="20577"/>
          <ac:spMkLst>
            <pc:docMk/>
            <pc:sldMk cId="729266764" sldId="300"/>
            <ac:spMk id="2" creationId="{964925C6-7125-4B0E-8787-169BD5D4E209}"/>
          </ac:spMkLst>
        </pc:spChg>
        <pc:spChg chg="del">
          <ac:chgData name="Feetham, Fiona (Curriculum Support - Secondary)" userId="a2456b1b-a103-4fdc-b8a0-dcd50b93ffb1" providerId="ADAL" clId="{6D1E2DC4-E93D-496F-B606-A7FE3976F880}" dt="2022-04-13T11:05:16.985" v="9" actId="478"/>
          <ac:spMkLst>
            <pc:docMk/>
            <pc:sldMk cId="729266764" sldId="300"/>
            <ac:spMk id="3" creationId="{81DAA5BA-634E-4197-9322-00CB313ED893}"/>
          </ac:spMkLst>
        </pc:spChg>
        <pc:spChg chg="add mod">
          <ac:chgData name="Feetham, Fiona (Curriculum Support - Secondary)" userId="a2456b1b-a103-4fdc-b8a0-dcd50b93ffb1" providerId="ADAL" clId="{6D1E2DC4-E93D-496F-B606-A7FE3976F880}" dt="2022-04-13T11:05:22.431" v="10" actId="1076"/>
          <ac:spMkLst>
            <pc:docMk/>
            <pc:sldMk cId="729266764" sldId="300"/>
            <ac:spMk id="5" creationId="{8550C119-98A8-4871-B122-CEB78902EC71}"/>
          </ac:spMkLst>
        </pc:spChg>
        <pc:spChg chg="add mod">
          <ac:chgData name="Feetham, Fiona (Curriculum Support - Secondary)" userId="a2456b1b-a103-4fdc-b8a0-dcd50b93ffb1" providerId="ADAL" clId="{6D1E2DC4-E93D-496F-B606-A7FE3976F880}" dt="2022-04-13T11:05:27.526" v="11" actId="1076"/>
          <ac:spMkLst>
            <pc:docMk/>
            <pc:sldMk cId="729266764" sldId="300"/>
            <ac:spMk id="6" creationId="{FFFB3140-BB7F-4D26-8F6C-6A78CFD6E26A}"/>
          </ac:spMkLst>
        </pc:spChg>
        <pc:spChg chg="add del mod">
          <ac:chgData name="Feetham, Fiona (Curriculum Support - Secondary)" userId="a2456b1b-a103-4fdc-b8a0-dcd50b93ffb1" providerId="ADAL" clId="{6D1E2DC4-E93D-496F-B606-A7FE3976F880}" dt="2022-04-13T11:06:32.913" v="51"/>
          <ac:spMkLst>
            <pc:docMk/>
            <pc:sldMk cId="729266764" sldId="300"/>
            <ac:spMk id="7" creationId="{337F84A3-F121-419E-B620-17625A06FCD6}"/>
          </ac:spMkLst>
        </pc:spChg>
        <pc:spChg chg="add mod">
          <ac:chgData name="Feetham, Fiona (Curriculum Support - Secondary)" userId="a2456b1b-a103-4fdc-b8a0-dcd50b93ffb1" providerId="ADAL" clId="{6D1E2DC4-E93D-496F-B606-A7FE3976F880}" dt="2022-04-14T09:33:37.013" v="6443" actId="20577"/>
          <ac:spMkLst>
            <pc:docMk/>
            <pc:sldMk cId="729266764" sldId="300"/>
            <ac:spMk id="8" creationId="{862ECC01-3F7F-4F76-BD7F-F65D883F8506}"/>
          </ac:spMkLst>
        </pc:spChg>
        <pc:spChg chg="add mod">
          <ac:chgData name="Feetham, Fiona (Curriculum Support - Secondary)" userId="a2456b1b-a103-4fdc-b8a0-dcd50b93ffb1" providerId="ADAL" clId="{6D1E2DC4-E93D-496F-B606-A7FE3976F880}" dt="2022-04-14T09:33:35.179" v="6442" actId="20577"/>
          <ac:spMkLst>
            <pc:docMk/>
            <pc:sldMk cId="729266764" sldId="300"/>
            <ac:spMk id="9" creationId="{EF2C8F13-B4D0-460E-9477-6E5E95CC1297}"/>
          </ac:spMkLst>
        </pc:spChg>
        <pc:spChg chg="add mod">
          <ac:chgData name="Feetham, Fiona (Curriculum Support - Secondary)" userId="a2456b1b-a103-4fdc-b8a0-dcd50b93ffb1" providerId="ADAL" clId="{6D1E2DC4-E93D-496F-B606-A7FE3976F880}" dt="2022-04-14T02:50:02.457" v="458"/>
          <ac:spMkLst>
            <pc:docMk/>
            <pc:sldMk cId="729266764" sldId="300"/>
            <ac:spMk id="10" creationId="{DE2F4E8F-18AC-4424-A99F-3394D213189C}"/>
          </ac:spMkLst>
        </pc:spChg>
        <pc:picChg chg="del mod">
          <ac:chgData name="Feetham, Fiona (Curriculum Support - Secondary)" userId="a2456b1b-a103-4fdc-b8a0-dcd50b93ffb1" providerId="ADAL" clId="{6D1E2DC4-E93D-496F-B606-A7FE3976F880}" dt="2022-04-14T10:02:03.874" v="6693" actId="478"/>
          <ac:picMkLst>
            <pc:docMk/>
            <pc:sldMk cId="729266764" sldId="300"/>
            <ac:picMk id="3" creationId="{984389BB-4181-40A7-BC23-D41948D059E0}"/>
          </ac:picMkLst>
        </pc:picChg>
        <pc:picChg chg="del mod">
          <ac:chgData name="Feetham, Fiona (Curriculum Support - Secondary)" userId="a2456b1b-a103-4fdc-b8a0-dcd50b93ffb1" providerId="ADAL" clId="{6D1E2DC4-E93D-496F-B606-A7FE3976F880}" dt="2022-04-15T07:23:11.347" v="8002" actId="478"/>
          <ac:picMkLst>
            <pc:docMk/>
            <pc:sldMk cId="729266764" sldId="300"/>
            <ac:picMk id="3" creationId="{A5B4381D-2C2A-450E-BED1-120F50C3F36D}"/>
          </ac:picMkLst>
        </pc:picChg>
        <pc:picChg chg="del">
          <ac:chgData name="Feetham, Fiona (Curriculum Support - Secondary)" userId="a2456b1b-a103-4fdc-b8a0-dcd50b93ffb1" providerId="ADAL" clId="{6D1E2DC4-E93D-496F-B606-A7FE3976F880}" dt="2022-04-14T10:03:17.203" v="6694" actId="478"/>
          <ac:picMkLst>
            <pc:docMk/>
            <pc:sldMk cId="729266764" sldId="300"/>
            <ac:picMk id="7" creationId="{1A5B3D35-E537-4955-BB82-7C9FB3066341}"/>
          </ac:picMkLst>
        </pc:picChg>
        <pc:picChg chg="mod">
          <ac:chgData name="Feetham, Fiona (Curriculum Support - Secondary)" userId="a2456b1b-a103-4fdc-b8a0-dcd50b93ffb1" providerId="ADAL" clId="{6D1E2DC4-E93D-496F-B606-A7FE3976F880}" dt="2022-04-18T03:57:05.428" v="8218" actId="1076"/>
          <ac:picMkLst>
            <pc:docMk/>
            <pc:sldMk cId="729266764" sldId="300"/>
            <ac:picMk id="7" creationId="{3B237CA9-F7D6-4E5E-9A59-00B36BCB5C35}"/>
          </ac:picMkLst>
        </pc:picChg>
        <pc:picChg chg="del mod">
          <ac:chgData name="Feetham, Fiona (Curriculum Support - Secondary)" userId="a2456b1b-a103-4fdc-b8a0-dcd50b93ffb1" providerId="ADAL" clId="{6D1E2DC4-E93D-496F-B606-A7FE3976F880}" dt="2022-04-15T07:21:27.470" v="8000" actId="478"/>
          <ac:picMkLst>
            <pc:docMk/>
            <pc:sldMk cId="729266764" sldId="300"/>
            <ac:picMk id="11" creationId="{F944BDB1-FEB7-4B10-A60A-726014A41BB4}"/>
          </ac:picMkLst>
        </pc:picChg>
        <pc:cxnChg chg="add mod">
          <ac:chgData name="Feetham, Fiona (Curriculum Support - Secondary)" userId="a2456b1b-a103-4fdc-b8a0-dcd50b93ffb1" providerId="ADAL" clId="{6D1E2DC4-E93D-496F-B606-A7FE3976F880}" dt="2022-04-13T11:05:14.635" v="8" actId="1076"/>
          <ac:cxnSpMkLst>
            <pc:docMk/>
            <pc:sldMk cId="729266764" sldId="300"/>
            <ac:cxnSpMk id="4" creationId="{1642FD23-DA3E-4A2E-83C2-FE3B71564364}"/>
          </ac:cxnSpMkLst>
        </pc:cxnChg>
      </pc:sldChg>
      <pc:sldChg chg="addSp delSp modSp add mod delAnim modAnim modNotesTx">
        <pc:chgData name="Feetham, Fiona (Curriculum Support - Secondary)" userId="a2456b1b-a103-4fdc-b8a0-dcd50b93ffb1" providerId="ADAL" clId="{6D1E2DC4-E93D-496F-B606-A7FE3976F880}" dt="2022-04-19T07:05:35.314" v="12971"/>
        <pc:sldMkLst>
          <pc:docMk/>
          <pc:sldMk cId="2099803259" sldId="301"/>
        </pc:sldMkLst>
        <pc:spChg chg="mod">
          <ac:chgData name="Feetham, Fiona (Curriculum Support - Secondary)" userId="a2456b1b-a103-4fdc-b8a0-dcd50b93ffb1" providerId="ADAL" clId="{6D1E2DC4-E93D-496F-B606-A7FE3976F880}" dt="2022-04-19T06:20:34.410" v="11344" actId="1076"/>
          <ac:spMkLst>
            <pc:docMk/>
            <pc:sldMk cId="2099803259" sldId="301"/>
            <ac:spMk id="2" creationId="{1F33453B-124D-4843-B53A-39BDDA62E065}"/>
          </ac:spMkLst>
        </pc:spChg>
        <pc:graphicFrameChg chg="add del mod">
          <ac:chgData name="Feetham, Fiona (Curriculum Support - Secondary)" userId="a2456b1b-a103-4fdc-b8a0-dcd50b93ffb1" providerId="ADAL" clId="{6D1E2DC4-E93D-496F-B606-A7FE3976F880}" dt="2022-04-14T03:20:16.711" v="530" actId="478"/>
          <ac:graphicFrameMkLst>
            <pc:docMk/>
            <pc:sldMk cId="2099803259" sldId="301"/>
            <ac:graphicFrameMk id="7" creationId="{EFCD8A24-970D-481A-A678-A8C5E3057181}"/>
          </ac:graphicFrameMkLst>
        </pc:graphicFrameChg>
        <pc:graphicFrameChg chg="mod modGraphic">
          <ac:chgData name="Feetham, Fiona (Curriculum Support - Secondary)" userId="a2456b1b-a103-4fdc-b8a0-dcd50b93ffb1" providerId="ADAL" clId="{6D1E2DC4-E93D-496F-B606-A7FE3976F880}" dt="2022-04-19T07:00:24.907" v="12817" actId="1076"/>
          <ac:graphicFrameMkLst>
            <pc:docMk/>
            <pc:sldMk cId="2099803259" sldId="301"/>
            <ac:graphicFrameMk id="10" creationId="{19C85DBE-EFED-4369-B201-95B7BCB33379}"/>
          </ac:graphicFrameMkLst>
        </pc:graphicFrameChg>
        <pc:picChg chg="del mod">
          <ac:chgData name="Feetham, Fiona (Curriculum Support - Secondary)" userId="a2456b1b-a103-4fdc-b8a0-dcd50b93ffb1" providerId="ADAL" clId="{6D1E2DC4-E93D-496F-B606-A7FE3976F880}" dt="2022-04-14T10:18:28.434" v="6702" actId="478"/>
          <ac:picMkLst>
            <pc:docMk/>
            <pc:sldMk cId="2099803259" sldId="301"/>
            <ac:picMk id="3" creationId="{258287F8-7FA8-46F8-9590-11D5068A324F}"/>
          </ac:picMkLst>
        </pc:picChg>
        <pc:picChg chg="del">
          <ac:chgData name="Feetham, Fiona (Curriculum Support - Secondary)" userId="a2456b1b-a103-4fdc-b8a0-dcd50b93ffb1" providerId="ADAL" clId="{6D1E2DC4-E93D-496F-B606-A7FE3976F880}" dt="2022-04-18T06:06:08.282" v="9911" actId="478"/>
          <ac:picMkLst>
            <pc:docMk/>
            <pc:sldMk cId="2099803259" sldId="301"/>
            <ac:picMk id="3" creationId="{B86F6B1B-C6AD-4B0D-8DB1-6010288C3EFE}"/>
          </ac:picMkLst>
        </pc:picChg>
        <pc:picChg chg="del">
          <ac:chgData name="Feetham, Fiona (Curriculum Support - Secondary)" userId="a2456b1b-a103-4fdc-b8a0-dcd50b93ffb1" providerId="ADAL" clId="{6D1E2DC4-E93D-496F-B606-A7FE3976F880}" dt="2022-04-14T02:44:32.576" v="433" actId="478"/>
          <ac:picMkLst>
            <pc:docMk/>
            <pc:sldMk cId="2099803259" sldId="301"/>
            <ac:picMk id="3" creationId="{CFBDB688-42B7-4142-85EC-081223AE4E06}"/>
          </ac:picMkLst>
        </pc:picChg>
        <pc:picChg chg="del mod">
          <ac:chgData name="Feetham, Fiona (Curriculum Support - Secondary)" userId="a2456b1b-a103-4fdc-b8a0-dcd50b93ffb1" providerId="ADAL" clId="{6D1E2DC4-E93D-496F-B606-A7FE3976F880}" dt="2022-04-19T06:20:57.192" v="11345" actId="478"/>
          <ac:picMkLst>
            <pc:docMk/>
            <pc:sldMk cId="2099803259" sldId="301"/>
            <ac:picMk id="3" creationId="{EF6AFC85-AF21-49EC-9050-25DBE96D5ACA}"/>
          </ac:picMkLst>
        </pc:picChg>
        <pc:picChg chg="del mod">
          <ac:chgData name="Feetham, Fiona (Curriculum Support - Secondary)" userId="a2456b1b-a103-4fdc-b8a0-dcd50b93ffb1" providerId="ADAL" clId="{6D1E2DC4-E93D-496F-B606-A7FE3976F880}" dt="2022-04-18T06:08:26.498" v="9916" actId="478"/>
          <ac:picMkLst>
            <pc:docMk/>
            <pc:sldMk cId="2099803259" sldId="301"/>
            <ac:picMk id="4" creationId="{11A23ACE-CACE-4B20-A218-1B4A6D11F29A}"/>
          </ac:picMkLst>
        </pc:picChg>
        <pc:picChg chg="del mod">
          <ac:chgData name="Feetham, Fiona (Curriculum Support - Secondary)" userId="a2456b1b-a103-4fdc-b8a0-dcd50b93ffb1" providerId="ADAL" clId="{6D1E2DC4-E93D-496F-B606-A7FE3976F880}" dt="2022-04-14T10:22:13.823" v="6724" actId="478"/>
          <ac:picMkLst>
            <pc:docMk/>
            <pc:sldMk cId="2099803259" sldId="301"/>
            <ac:picMk id="4" creationId="{28E49A95-90FA-4F92-9C64-C7AA1D126765}"/>
          </ac:picMkLst>
        </pc:picChg>
        <pc:picChg chg="del mod">
          <ac:chgData name="Feetham, Fiona (Curriculum Support - Secondary)" userId="a2456b1b-a103-4fdc-b8a0-dcd50b93ffb1" providerId="ADAL" clId="{6D1E2DC4-E93D-496F-B606-A7FE3976F880}" dt="2022-04-19T07:03:16.069" v="12890" actId="478"/>
          <ac:picMkLst>
            <pc:docMk/>
            <pc:sldMk cId="2099803259" sldId="301"/>
            <ac:picMk id="4" creationId="{7691AAA4-C26B-4E45-A765-CB8C621663DD}"/>
          </ac:picMkLst>
        </pc:picChg>
        <pc:picChg chg="mod">
          <ac:chgData name="Feetham, Fiona (Curriculum Support - Secondary)" userId="a2456b1b-a103-4fdc-b8a0-dcd50b93ffb1" providerId="ADAL" clId="{6D1E2DC4-E93D-496F-B606-A7FE3976F880}" dt="2022-04-19T07:05:32.190" v="12970" actId="1076"/>
          <ac:picMkLst>
            <pc:docMk/>
            <pc:sldMk cId="2099803259" sldId="301"/>
            <ac:picMk id="7" creationId="{18028B1D-DA5C-4FFE-96B5-52FEFFF80BF7}"/>
          </ac:picMkLst>
        </pc:picChg>
        <pc:picChg chg="del mod">
          <ac:chgData name="Feetham, Fiona (Curriculum Support - Secondary)" userId="a2456b1b-a103-4fdc-b8a0-dcd50b93ffb1" providerId="ADAL" clId="{6D1E2DC4-E93D-496F-B606-A7FE3976F880}" dt="2022-04-18T06:04:20.882" v="9910" actId="478"/>
          <ac:picMkLst>
            <pc:docMk/>
            <pc:sldMk cId="2099803259" sldId="301"/>
            <ac:picMk id="7" creationId="{71522D88-C163-449A-8897-1D21A7DB8772}"/>
          </ac:picMkLst>
        </pc:picChg>
        <pc:picChg chg="del mod">
          <ac:chgData name="Feetham, Fiona (Curriculum Support - Secondary)" userId="a2456b1b-a103-4fdc-b8a0-dcd50b93ffb1" providerId="ADAL" clId="{6D1E2DC4-E93D-496F-B606-A7FE3976F880}" dt="2022-04-18T06:10:35.896" v="9920" actId="478"/>
          <ac:picMkLst>
            <pc:docMk/>
            <pc:sldMk cId="2099803259" sldId="301"/>
            <ac:picMk id="8" creationId="{FCE6E11D-B2C4-454F-9FE2-1AFA70447433}"/>
          </ac:picMkLst>
        </pc:picChg>
        <pc:picChg chg="del mod">
          <ac:chgData name="Feetham, Fiona (Curriculum Support - Secondary)" userId="a2456b1b-a103-4fdc-b8a0-dcd50b93ffb1" providerId="ADAL" clId="{6D1E2DC4-E93D-496F-B606-A7FE3976F880}" dt="2022-04-18T06:46:56.423" v="10416" actId="478"/>
          <ac:picMkLst>
            <pc:docMk/>
            <pc:sldMk cId="2099803259" sldId="301"/>
            <ac:picMk id="9" creationId="{B4699D15-B238-4D6F-A774-71CA7E2A73F3}"/>
          </ac:picMkLst>
        </pc:picChg>
      </pc:sldChg>
      <pc:sldChg chg="addSp delSp modSp add del mod ord delAnim modAnim modNotesTx">
        <pc:chgData name="Feetham, Fiona (Curriculum Support - Secondary)" userId="a2456b1b-a103-4fdc-b8a0-dcd50b93ffb1" providerId="ADAL" clId="{6D1E2DC4-E93D-496F-B606-A7FE3976F880}" dt="2022-04-19T06:23:13.410" v="11356" actId="47"/>
        <pc:sldMkLst>
          <pc:docMk/>
          <pc:sldMk cId="1488212957" sldId="302"/>
        </pc:sldMkLst>
        <pc:spChg chg="mod">
          <ac:chgData name="Feetham, Fiona (Curriculum Support - Secondary)" userId="a2456b1b-a103-4fdc-b8a0-dcd50b93ffb1" providerId="ADAL" clId="{6D1E2DC4-E93D-496F-B606-A7FE3976F880}" dt="2022-04-14T08:59:42.213" v="5647" actId="1076"/>
          <ac:spMkLst>
            <pc:docMk/>
            <pc:sldMk cId="1488212957" sldId="302"/>
            <ac:spMk id="2" creationId="{DD0E2E7A-8E6B-4200-9975-4158F88AEFEA}"/>
          </ac:spMkLst>
        </pc:spChg>
        <pc:spChg chg="add del mod">
          <ac:chgData name="Feetham, Fiona (Curriculum Support - Secondary)" userId="a2456b1b-a103-4fdc-b8a0-dcd50b93ffb1" providerId="ADAL" clId="{6D1E2DC4-E93D-496F-B606-A7FE3976F880}" dt="2022-04-19T06:21:30.205" v="11347" actId="20577"/>
          <ac:spMkLst>
            <pc:docMk/>
            <pc:sldMk cId="1488212957" sldId="302"/>
            <ac:spMk id="3" creationId="{26B55D12-1452-4EBF-9652-882D79F1C397}"/>
          </ac:spMkLst>
        </pc:spChg>
        <pc:spChg chg="add del mod">
          <ac:chgData name="Feetham, Fiona (Curriculum Support - Secondary)" userId="a2456b1b-a103-4fdc-b8a0-dcd50b93ffb1" providerId="ADAL" clId="{6D1E2DC4-E93D-496F-B606-A7FE3976F880}" dt="2022-04-14T03:22:40.437" v="559" actId="478"/>
          <ac:spMkLst>
            <pc:docMk/>
            <pc:sldMk cId="1488212957" sldId="302"/>
            <ac:spMk id="6" creationId="{377FA130-B353-4C3F-9A47-42E53AB7B7D1}"/>
          </ac:spMkLst>
        </pc:spChg>
        <pc:picChg chg="mod">
          <ac:chgData name="Feetham, Fiona (Curriculum Support - Secondary)" userId="a2456b1b-a103-4fdc-b8a0-dcd50b93ffb1" providerId="ADAL" clId="{6D1E2DC4-E93D-496F-B606-A7FE3976F880}" dt="2022-04-18T03:57:49.854" v="8222" actId="1076"/>
          <ac:picMkLst>
            <pc:docMk/>
            <pc:sldMk cId="1488212957" sldId="302"/>
            <ac:picMk id="5" creationId="{1A6B2123-94A6-42E0-8050-9D7049354BA7}"/>
          </ac:picMkLst>
        </pc:picChg>
        <pc:picChg chg="del">
          <ac:chgData name="Feetham, Fiona (Curriculum Support - Secondary)" userId="a2456b1b-a103-4fdc-b8a0-dcd50b93ffb1" providerId="ADAL" clId="{6D1E2DC4-E93D-496F-B606-A7FE3976F880}" dt="2022-04-14T03:21:59.170" v="546" actId="478"/>
          <ac:picMkLst>
            <pc:docMk/>
            <pc:sldMk cId="1488212957" sldId="302"/>
            <ac:picMk id="7" creationId="{D56BFF41-7A6A-4E1C-99F7-9F1F0FB43500}"/>
          </ac:picMkLst>
        </pc:picChg>
      </pc:sldChg>
      <pc:sldChg chg="addSp delSp modSp new mod delAnim modAnim modNotesTx">
        <pc:chgData name="Feetham, Fiona (Curriculum Support - Secondary)" userId="a2456b1b-a103-4fdc-b8a0-dcd50b93ffb1" providerId="ADAL" clId="{6D1E2DC4-E93D-496F-B606-A7FE3976F880}" dt="2022-04-18T06:50:42.797" v="10432"/>
        <pc:sldMkLst>
          <pc:docMk/>
          <pc:sldMk cId="3199984054" sldId="303"/>
        </pc:sldMkLst>
        <pc:spChg chg="del">
          <ac:chgData name="Feetham, Fiona (Curriculum Support - Secondary)" userId="a2456b1b-a103-4fdc-b8a0-dcd50b93ffb1" providerId="ADAL" clId="{6D1E2DC4-E93D-496F-B606-A7FE3976F880}" dt="2022-04-14T02:45:15.509" v="436"/>
          <ac:spMkLst>
            <pc:docMk/>
            <pc:sldMk cId="3199984054" sldId="303"/>
            <ac:spMk id="2" creationId="{DF9C4CE5-EC0E-4904-BE8F-9AFDD88872BC}"/>
          </ac:spMkLst>
        </pc:spChg>
        <pc:spChg chg="del mod">
          <ac:chgData name="Feetham, Fiona (Curriculum Support - Secondary)" userId="a2456b1b-a103-4fdc-b8a0-dcd50b93ffb1" providerId="ADAL" clId="{6D1E2DC4-E93D-496F-B606-A7FE3976F880}" dt="2022-04-14T02:45:37.844" v="438" actId="478"/>
          <ac:spMkLst>
            <pc:docMk/>
            <pc:sldMk cId="3199984054" sldId="303"/>
            <ac:spMk id="3" creationId="{1E6A8F1D-29CF-4A02-87DF-D9029D3426B6}"/>
          </ac:spMkLst>
        </pc:spChg>
        <pc:spChg chg="add mod">
          <ac:chgData name="Feetham, Fiona (Curriculum Support - Secondary)" userId="a2456b1b-a103-4fdc-b8a0-dcd50b93ffb1" providerId="ADAL" clId="{6D1E2DC4-E93D-496F-B606-A7FE3976F880}" dt="2022-04-18T05:05:26.219" v="8788" actId="1076"/>
          <ac:spMkLst>
            <pc:docMk/>
            <pc:sldMk cId="3199984054" sldId="303"/>
            <ac:spMk id="4" creationId="{6F97916E-3CEB-4D6E-AF22-09CD65A5FDE7}"/>
          </ac:spMkLst>
        </pc:spChg>
        <pc:spChg chg="add del mod">
          <ac:chgData name="Feetham, Fiona (Curriculum Support - Secondary)" userId="a2456b1b-a103-4fdc-b8a0-dcd50b93ffb1" providerId="ADAL" clId="{6D1E2DC4-E93D-496F-B606-A7FE3976F880}" dt="2022-04-14T02:45:47.927" v="439" actId="478"/>
          <ac:spMkLst>
            <pc:docMk/>
            <pc:sldMk cId="3199984054" sldId="303"/>
            <ac:spMk id="6" creationId="{31D4DBEE-A9AC-4579-9F81-C641FC522F66}"/>
          </ac:spMkLst>
        </pc:spChg>
        <pc:spChg chg="add mod">
          <ac:chgData name="Feetham, Fiona (Curriculum Support - Secondary)" userId="a2456b1b-a103-4fdc-b8a0-dcd50b93ffb1" providerId="ADAL" clId="{6D1E2DC4-E93D-496F-B606-A7FE3976F880}" dt="2022-04-14T02:50:15.891" v="460"/>
          <ac:spMkLst>
            <pc:docMk/>
            <pc:sldMk cId="3199984054" sldId="303"/>
            <ac:spMk id="8" creationId="{21692185-C65E-4C93-ADA2-497F5447D22F}"/>
          </ac:spMkLst>
        </pc:spChg>
        <pc:graphicFrameChg chg="add mod modGraphic">
          <ac:chgData name="Feetham, Fiona (Curriculum Support - Secondary)" userId="a2456b1b-a103-4fdc-b8a0-dcd50b93ffb1" providerId="ADAL" clId="{6D1E2DC4-E93D-496F-B606-A7FE3976F880}" dt="2022-04-18T06:48:57.750" v="10430" actId="20577"/>
          <ac:graphicFrameMkLst>
            <pc:docMk/>
            <pc:sldMk cId="3199984054" sldId="303"/>
            <ac:graphicFrameMk id="7" creationId="{AAA68F09-F1A7-4ADA-9A2F-9CBD932B684C}"/>
          </ac:graphicFrameMkLst>
        </pc:graphicFrameChg>
        <pc:picChg chg="mod">
          <ac:chgData name="Feetham, Fiona (Curriculum Support - Secondary)" userId="a2456b1b-a103-4fdc-b8a0-dcd50b93ffb1" providerId="ADAL" clId="{6D1E2DC4-E93D-496F-B606-A7FE3976F880}" dt="2022-04-18T06:50:40.431" v="10431" actId="1076"/>
          <ac:picMkLst>
            <pc:docMk/>
            <pc:sldMk cId="3199984054" sldId="303"/>
            <ac:picMk id="2" creationId="{179251E4-A7D0-4AC7-9C85-6EEC15DE254C}"/>
          </ac:picMkLst>
        </pc:picChg>
        <pc:picChg chg="del mod">
          <ac:chgData name="Feetham, Fiona (Curriculum Support - Secondary)" userId="a2456b1b-a103-4fdc-b8a0-dcd50b93ffb1" providerId="ADAL" clId="{6D1E2DC4-E93D-496F-B606-A7FE3976F880}" dt="2022-04-18T06:20:17.358" v="10117" actId="478"/>
          <ac:picMkLst>
            <pc:docMk/>
            <pc:sldMk cId="3199984054" sldId="303"/>
            <ac:picMk id="2" creationId="{51388B75-DD1A-4776-BE84-65EB1AA6AF6D}"/>
          </ac:picMkLst>
        </pc:picChg>
        <pc:picChg chg="del mod">
          <ac:chgData name="Feetham, Fiona (Curriculum Support - Secondary)" userId="a2456b1b-a103-4fdc-b8a0-dcd50b93ffb1" providerId="ADAL" clId="{6D1E2DC4-E93D-496F-B606-A7FE3976F880}" dt="2022-04-18T06:48:32.435" v="10419" actId="478"/>
          <ac:picMkLst>
            <pc:docMk/>
            <pc:sldMk cId="3199984054" sldId="303"/>
            <ac:picMk id="3" creationId="{133606D0-978D-4275-BB62-7740985B048A}"/>
          </ac:picMkLst>
        </pc:picChg>
      </pc:sldChg>
      <pc:sldChg chg="addSp delSp modSp add del mod ord delAnim modAnim">
        <pc:chgData name="Feetham, Fiona (Curriculum Support - Secondary)" userId="a2456b1b-a103-4fdc-b8a0-dcd50b93ffb1" providerId="ADAL" clId="{6D1E2DC4-E93D-496F-B606-A7FE3976F880}" dt="2022-04-19T07:09:29.060" v="13102" actId="47"/>
        <pc:sldMkLst>
          <pc:docMk/>
          <pc:sldMk cId="4149483952" sldId="304"/>
        </pc:sldMkLst>
        <pc:spChg chg="mod">
          <ac:chgData name="Feetham, Fiona (Curriculum Support - Secondary)" userId="a2456b1b-a103-4fdc-b8a0-dcd50b93ffb1" providerId="ADAL" clId="{6D1E2DC4-E93D-496F-B606-A7FE3976F880}" dt="2022-04-14T04:06:34.203" v="907" actId="20577"/>
          <ac:spMkLst>
            <pc:docMk/>
            <pc:sldMk cId="4149483952" sldId="304"/>
            <ac:spMk id="4" creationId="{CFC19A24-FB2B-48B3-A2EB-8426CA71F212}"/>
          </ac:spMkLst>
        </pc:spChg>
        <pc:spChg chg="mod">
          <ac:chgData name="Feetham, Fiona (Curriculum Support - Secondary)" userId="a2456b1b-a103-4fdc-b8a0-dcd50b93ffb1" providerId="ADAL" clId="{6D1E2DC4-E93D-496F-B606-A7FE3976F880}" dt="2022-04-19T07:07:12.757" v="12981" actId="20577"/>
          <ac:spMkLst>
            <pc:docMk/>
            <pc:sldMk cId="4149483952" sldId="304"/>
            <ac:spMk id="7" creationId="{05FA9B7B-092E-4CA1-AA21-6DA5FAE581EF}"/>
          </ac:spMkLst>
        </pc:spChg>
        <pc:spChg chg="mod">
          <ac:chgData name="Feetham, Fiona (Curriculum Support - Secondary)" userId="a2456b1b-a103-4fdc-b8a0-dcd50b93ffb1" providerId="ADAL" clId="{6D1E2DC4-E93D-496F-B606-A7FE3976F880}" dt="2022-04-19T07:07:19.464" v="12992" actId="20577"/>
          <ac:spMkLst>
            <pc:docMk/>
            <pc:sldMk cId="4149483952" sldId="304"/>
            <ac:spMk id="8" creationId="{453A89F3-1DA2-4CAB-8EF3-54235092E639}"/>
          </ac:spMkLst>
        </pc:spChg>
        <pc:spChg chg="add del mod">
          <ac:chgData name="Feetham, Fiona (Curriculum Support - Secondary)" userId="a2456b1b-a103-4fdc-b8a0-dcd50b93ffb1" providerId="ADAL" clId="{6D1E2DC4-E93D-496F-B606-A7FE3976F880}" dt="2022-04-14T04:02:58.919" v="865" actId="478"/>
          <ac:spMkLst>
            <pc:docMk/>
            <pc:sldMk cId="4149483952" sldId="304"/>
            <ac:spMk id="11" creationId="{312AAE19-389F-4541-89CE-B50519EDB360}"/>
          </ac:spMkLst>
        </pc:spChg>
        <pc:graphicFrameChg chg="mod modGraphic">
          <ac:chgData name="Feetham, Fiona (Curriculum Support - Secondary)" userId="a2456b1b-a103-4fdc-b8a0-dcd50b93ffb1" providerId="ADAL" clId="{6D1E2DC4-E93D-496F-B606-A7FE3976F880}" dt="2022-04-14T04:15:39.041" v="1339" actId="20577"/>
          <ac:graphicFrameMkLst>
            <pc:docMk/>
            <pc:sldMk cId="4149483952" sldId="304"/>
            <ac:graphicFrameMk id="6" creationId="{3BA72466-236B-4465-B06A-C370322AA217}"/>
          </ac:graphicFrameMkLst>
        </pc:graphicFrameChg>
        <pc:picChg chg="del">
          <ac:chgData name="Feetham, Fiona (Curriculum Support - Secondary)" userId="a2456b1b-a103-4fdc-b8a0-dcd50b93ffb1" providerId="ADAL" clId="{6D1E2DC4-E93D-496F-B606-A7FE3976F880}" dt="2022-04-14T10:28:52.950" v="6737" actId="478"/>
          <ac:picMkLst>
            <pc:docMk/>
            <pc:sldMk cId="4149483952" sldId="304"/>
            <ac:picMk id="2" creationId="{70B9CC22-6C0C-4DE0-9BE5-04C2574D8CC2}"/>
          </ac:picMkLst>
        </pc:picChg>
        <pc:picChg chg="mod">
          <ac:chgData name="Feetham, Fiona (Curriculum Support - Secondary)" userId="a2456b1b-a103-4fdc-b8a0-dcd50b93ffb1" providerId="ADAL" clId="{6D1E2DC4-E93D-496F-B606-A7FE3976F880}" dt="2022-04-18T03:58:00.419" v="8223" actId="1076"/>
          <ac:picMkLst>
            <pc:docMk/>
            <pc:sldMk cId="4149483952" sldId="304"/>
            <ac:picMk id="3" creationId="{F7C76D6C-88AB-40CD-897B-3D5E19B93750}"/>
          </ac:picMkLst>
        </pc:picChg>
        <pc:picChg chg="del">
          <ac:chgData name="Feetham, Fiona (Curriculum Support - Secondary)" userId="a2456b1b-a103-4fdc-b8a0-dcd50b93ffb1" providerId="ADAL" clId="{6D1E2DC4-E93D-496F-B606-A7FE3976F880}" dt="2022-04-14T04:12:46.268" v="1228" actId="478"/>
          <ac:picMkLst>
            <pc:docMk/>
            <pc:sldMk cId="4149483952" sldId="304"/>
            <ac:picMk id="9" creationId="{11036353-C284-4D67-91B3-D3F7769080A7}"/>
          </ac:picMkLst>
        </pc:picChg>
        <pc:cxnChg chg="mod">
          <ac:chgData name="Feetham, Fiona (Curriculum Support - Secondary)" userId="a2456b1b-a103-4fdc-b8a0-dcd50b93ffb1" providerId="ADAL" clId="{6D1E2DC4-E93D-496F-B606-A7FE3976F880}" dt="2022-04-14T04:12:57.487" v="1229" actId="1076"/>
          <ac:cxnSpMkLst>
            <pc:docMk/>
            <pc:sldMk cId="4149483952" sldId="304"/>
            <ac:cxnSpMk id="5" creationId="{6FACCCDE-6272-4883-9745-E6A918FD02FC}"/>
          </ac:cxnSpMkLst>
        </pc:cxnChg>
      </pc:sldChg>
      <pc:sldChg chg="delSp modSp mod ord delAnim modAnim addCm modCm">
        <pc:chgData name="Feetham, Fiona (Curriculum Support - Secondary)" userId="a2456b1b-a103-4fdc-b8a0-dcd50b93ffb1" providerId="ADAL" clId="{6D1E2DC4-E93D-496F-B606-A7FE3976F880}" dt="2022-04-18T05:23:49.976" v="9376" actId="1076"/>
        <pc:sldMkLst>
          <pc:docMk/>
          <pc:sldMk cId="1135920426" sldId="305"/>
        </pc:sldMkLst>
        <pc:spChg chg="mod">
          <ac:chgData name="Feetham, Fiona (Curriculum Support - Secondary)" userId="a2456b1b-a103-4fdc-b8a0-dcd50b93ffb1" providerId="ADAL" clId="{6D1E2DC4-E93D-496F-B606-A7FE3976F880}" dt="2022-04-18T04:49:20.211" v="8319" actId="20577"/>
          <ac:spMkLst>
            <pc:docMk/>
            <pc:sldMk cId="1135920426" sldId="305"/>
            <ac:spMk id="4" creationId="{974B7037-2D36-40D1-BA2F-F2498EB68EDD}"/>
          </ac:spMkLst>
        </pc:spChg>
        <pc:spChg chg="mod">
          <ac:chgData name="Feetham, Fiona (Curriculum Support - Secondary)" userId="a2456b1b-a103-4fdc-b8a0-dcd50b93ffb1" providerId="ADAL" clId="{6D1E2DC4-E93D-496F-B606-A7FE3976F880}" dt="2022-04-18T05:21:32.429" v="9367" actId="255"/>
          <ac:spMkLst>
            <pc:docMk/>
            <pc:sldMk cId="1135920426" sldId="305"/>
            <ac:spMk id="5" creationId="{F79F348D-EABB-4C2D-94BA-4C09CBCE5B27}"/>
          </ac:spMkLst>
        </pc:spChg>
        <pc:spChg chg="mod">
          <ac:chgData name="Feetham, Fiona (Curriculum Support - Secondary)" userId="a2456b1b-a103-4fdc-b8a0-dcd50b93ffb1" providerId="ADAL" clId="{6D1E2DC4-E93D-496F-B606-A7FE3976F880}" dt="2022-04-18T05:23:49.976" v="9376" actId="1076"/>
          <ac:spMkLst>
            <pc:docMk/>
            <pc:sldMk cId="1135920426" sldId="305"/>
            <ac:spMk id="8" creationId="{5A710DCB-3CB9-4E43-BF35-FFACC06F2C31}"/>
          </ac:spMkLst>
        </pc:spChg>
        <pc:spChg chg="mod">
          <ac:chgData name="Feetham, Fiona (Curriculum Support - Secondary)" userId="a2456b1b-a103-4fdc-b8a0-dcd50b93ffb1" providerId="ADAL" clId="{6D1E2DC4-E93D-496F-B606-A7FE3976F880}" dt="2022-04-18T05:23:27.915" v="9373" actId="1076"/>
          <ac:spMkLst>
            <pc:docMk/>
            <pc:sldMk cId="1135920426" sldId="305"/>
            <ac:spMk id="18" creationId="{7EA5991F-185D-4915-A492-285AF679213B}"/>
          </ac:spMkLst>
        </pc:spChg>
        <pc:picChg chg="del mod">
          <ac:chgData name="Feetham, Fiona (Curriculum Support - Secondary)" userId="a2456b1b-a103-4fdc-b8a0-dcd50b93ffb1" providerId="ADAL" clId="{6D1E2DC4-E93D-496F-B606-A7FE3976F880}" dt="2022-04-18T05:21:54.659" v="9368" actId="478"/>
          <ac:picMkLst>
            <pc:docMk/>
            <pc:sldMk cId="1135920426" sldId="305"/>
            <ac:picMk id="2" creationId="{285FB1CA-3CDD-4640-BC96-7F4F7FD154DF}"/>
          </ac:picMkLst>
        </pc:picChg>
        <pc:picChg chg="mod">
          <ac:chgData name="Feetham, Fiona (Curriculum Support - Secondary)" userId="a2456b1b-a103-4fdc-b8a0-dcd50b93ffb1" providerId="ADAL" clId="{6D1E2DC4-E93D-496F-B606-A7FE3976F880}" dt="2022-04-18T05:22:27.497" v="9369" actId="1076"/>
          <ac:picMkLst>
            <pc:docMk/>
            <pc:sldMk cId="1135920426" sldId="305"/>
            <ac:picMk id="3" creationId="{C3D30678-0C10-4260-848E-C458648211BD}"/>
          </ac:picMkLst>
        </pc:picChg>
        <pc:picChg chg="mod">
          <ac:chgData name="Feetham, Fiona (Curriculum Support - Secondary)" userId="a2456b1b-a103-4fdc-b8a0-dcd50b93ffb1" providerId="ADAL" clId="{6D1E2DC4-E93D-496F-B606-A7FE3976F880}" dt="2022-04-18T05:23:30.306" v="9374" actId="1076"/>
          <ac:picMkLst>
            <pc:docMk/>
            <pc:sldMk cId="1135920426" sldId="305"/>
            <ac:picMk id="7" creationId="{C6A9B7FA-25F7-46E5-81AB-14D2400B07A0}"/>
          </ac:picMkLst>
        </pc:picChg>
      </pc:sldChg>
      <pc:sldChg chg="modSp mod ord modAnim addCm modCm">
        <pc:chgData name="Feetham, Fiona (Curriculum Support - Secondary)" userId="a2456b1b-a103-4fdc-b8a0-dcd50b93ffb1" providerId="ADAL" clId="{6D1E2DC4-E93D-496F-B606-A7FE3976F880}" dt="2022-04-18T05:21:12.454" v="9365" actId="255"/>
        <pc:sldMkLst>
          <pc:docMk/>
          <pc:sldMk cId="2084251064" sldId="306"/>
        </pc:sldMkLst>
        <pc:spChg chg="mod">
          <ac:chgData name="Feetham, Fiona (Curriculum Support - Secondary)" userId="a2456b1b-a103-4fdc-b8a0-dcd50b93ffb1" providerId="ADAL" clId="{6D1E2DC4-E93D-496F-B606-A7FE3976F880}" dt="2022-04-18T04:49:40.973" v="8350" actId="20577"/>
          <ac:spMkLst>
            <pc:docMk/>
            <pc:sldMk cId="2084251064" sldId="306"/>
            <ac:spMk id="2" creationId="{7854605B-AD85-416E-BBD6-9016D1785DD8}"/>
          </ac:spMkLst>
        </pc:spChg>
        <pc:spChg chg="mod">
          <ac:chgData name="Feetham, Fiona (Curriculum Support - Secondary)" userId="a2456b1b-a103-4fdc-b8a0-dcd50b93ffb1" providerId="ADAL" clId="{6D1E2DC4-E93D-496F-B606-A7FE3976F880}" dt="2022-04-18T05:21:12.454" v="9365" actId="255"/>
          <ac:spMkLst>
            <pc:docMk/>
            <pc:sldMk cId="2084251064" sldId="306"/>
            <ac:spMk id="11" creationId="{8D1E11FC-3190-41CF-99D1-C220C03FAFCA}"/>
          </ac:spMkLst>
        </pc:spChg>
        <pc:picChg chg="mod">
          <ac:chgData name="Feetham, Fiona (Curriculum Support - Secondary)" userId="a2456b1b-a103-4fdc-b8a0-dcd50b93ffb1" providerId="ADAL" clId="{6D1E2DC4-E93D-496F-B606-A7FE3976F880}" dt="2022-04-18T04:00:59.941" v="8239" actId="1076"/>
          <ac:picMkLst>
            <pc:docMk/>
            <pc:sldMk cId="2084251064" sldId="306"/>
            <ac:picMk id="3" creationId="{7438F89F-AF09-496E-851E-D5A797B76292}"/>
          </ac:picMkLst>
        </pc:picChg>
      </pc:sldChg>
      <pc:sldChg chg="addSp delSp modSp mod ord delAnim modAnim addCm modCm">
        <pc:chgData name="Feetham, Fiona (Curriculum Support - Secondary)" userId="a2456b1b-a103-4fdc-b8a0-dcd50b93ffb1" providerId="ADAL" clId="{6D1E2DC4-E93D-496F-B606-A7FE3976F880}" dt="2022-04-18T05:23:59.368" v="9377" actId="1076"/>
        <pc:sldMkLst>
          <pc:docMk/>
          <pc:sldMk cId="2689543594" sldId="307"/>
        </pc:sldMkLst>
        <pc:spChg chg="add del mod">
          <ac:chgData name="Feetham, Fiona (Curriculum Support - Secondary)" userId="a2456b1b-a103-4fdc-b8a0-dcd50b93ffb1" providerId="ADAL" clId="{6D1E2DC4-E93D-496F-B606-A7FE3976F880}" dt="2022-04-18T05:20:02.918" v="9360" actId="478"/>
          <ac:spMkLst>
            <pc:docMk/>
            <pc:sldMk cId="2689543594" sldId="307"/>
            <ac:spMk id="2" creationId="{94A81EFD-0B38-4275-A07E-7F03CB21E7F8}"/>
          </ac:spMkLst>
        </pc:spChg>
        <pc:spChg chg="mod">
          <ac:chgData name="Feetham, Fiona (Curriculum Support - Secondary)" userId="a2456b1b-a103-4fdc-b8a0-dcd50b93ffb1" providerId="ADAL" clId="{6D1E2DC4-E93D-496F-B606-A7FE3976F880}" dt="2022-04-18T04:49:50.091" v="8379" actId="20577"/>
          <ac:spMkLst>
            <pc:docMk/>
            <pc:sldMk cId="2689543594" sldId="307"/>
            <ac:spMk id="4" creationId="{9749B3B9-FEC7-4218-89B0-40D7844337BA}"/>
          </ac:spMkLst>
        </pc:spChg>
        <pc:spChg chg="mod">
          <ac:chgData name="Feetham, Fiona (Curriculum Support - Secondary)" userId="a2456b1b-a103-4fdc-b8a0-dcd50b93ffb1" providerId="ADAL" clId="{6D1E2DC4-E93D-496F-B606-A7FE3976F880}" dt="2022-04-18T05:21:23.797" v="9366" actId="255"/>
          <ac:spMkLst>
            <pc:docMk/>
            <pc:sldMk cId="2689543594" sldId="307"/>
            <ac:spMk id="11" creationId="{D502305A-F6C0-4BC2-8F1C-982A8EC7EE06}"/>
          </ac:spMkLst>
        </pc:spChg>
        <pc:picChg chg="del mod">
          <ac:chgData name="Feetham, Fiona (Curriculum Support - Secondary)" userId="a2456b1b-a103-4fdc-b8a0-dcd50b93ffb1" providerId="ADAL" clId="{6D1E2DC4-E93D-496F-B606-A7FE3976F880}" dt="2022-04-18T05:20:08.408" v="9361" actId="478"/>
          <ac:picMkLst>
            <pc:docMk/>
            <pc:sldMk cId="2689543594" sldId="307"/>
            <ac:picMk id="3" creationId="{D28C9E60-6D39-4A3E-B41D-EFFBF194BA06}"/>
          </ac:picMkLst>
        </pc:picChg>
        <pc:picChg chg="del">
          <ac:chgData name="Feetham, Fiona (Curriculum Support - Secondary)" userId="a2456b1b-a103-4fdc-b8a0-dcd50b93ffb1" providerId="ADAL" clId="{6D1E2DC4-E93D-496F-B606-A7FE3976F880}" dt="2022-04-14T09:44:05.878" v="6495" actId="478"/>
          <ac:picMkLst>
            <pc:docMk/>
            <pc:sldMk cId="2689543594" sldId="307"/>
            <ac:picMk id="5" creationId="{5A57EAC4-8BA3-4420-8D0D-53007FC051E9}"/>
          </ac:picMkLst>
        </pc:picChg>
        <pc:picChg chg="mod">
          <ac:chgData name="Feetham, Fiona (Curriculum Support - Secondary)" userId="a2456b1b-a103-4fdc-b8a0-dcd50b93ffb1" providerId="ADAL" clId="{6D1E2DC4-E93D-496F-B606-A7FE3976F880}" dt="2022-04-18T05:20:37.116" v="9362" actId="1076"/>
          <ac:picMkLst>
            <pc:docMk/>
            <pc:sldMk cId="2689543594" sldId="307"/>
            <ac:picMk id="5" creationId="{843DDF5C-BAA9-4C1D-840E-325CF3361CFE}"/>
          </ac:picMkLst>
        </pc:picChg>
        <pc:picChg chg="add mod">
          <ac:chgData name="Feetham, Fiona (Curriculum Support - Secondary)" userId="a2456b1b-a103-4fdc-b8a0-dcd50b93ffb1" providerId="ADAL" clId="{6D1E2DC4-E93D-496F-B606-A7FE3976F880}" dt="2022-04-18T05:23:59.368" v="9377" actId="1076"/>
          <ac:picMkLst>
            <pc:docMk/>
            <pc:sldMk cId="2689543594" sldId="307"/>
            <ac:picMk id="18" creationId="{967C64BE-EEF3-40B1-9E92-1EB3B29A6AFA}"/>
          </ac:picMkLst>
        </pc:picChg>
      </pc:sldChg>
      <pc:sldChg chg="addSp delSp modSp mod ord delAnim modAnim modNotesTx">
        <pc:chgData name="Feetham, Fiona (Curriculum Support - Secondary)" userId="a2456b1b-a103-4fdc-b8a0-dcd50b93ffb1" providerId="ADAL" clId="{6D1E2DC4-E93D-496F-B606-A7FE3976F880}" dt="2022-04-18T05:36:52.482" v="9682" actId="1076"/>
        <pc:sldMkLst>
          <pc:docMk/>
          <pc:sldMk cId="941299041" sldId="308"/>
        </pc:sldMkLst>
        <pc:spChg chg="del">
          <ac:chgData name="Feetham, Fiona (Curriculum Support - Secondary)" userId="a2456b1b-a103-4fdc-b8a0-dcd50b93ffb1" providerId="ADAL" clId="{6D1E2DC4-E93D-496F-B606-A7FE3976F880}" dt="2022-04-14T05:52:26.975" v="2289" actId="478"/>
          <ac:spMkLst>
            <pc:docMk/>
            <pc:sldMk cId="941299041" sldId="308"/>
            <ac:spMk id="3" creationId="{0A0AEF0B-781C-4368-A9DE-C0CE54A6A3F1}"/>
          </ac:spMkLst>
        </pc:spChg>
        <pc:spChg chg="mod">
          <ac:chgData name="Feetham, Fiona (Curriculum Support - Secondary)" userId="a2456b1b-a103-4fdc-b8a0-dcd50b93ffb1" providerId="ADAL" clId="{6D1E2DC4-E93D-496F-B606-A7FE3976F880}" dt="2022-04-14T04:47:03.339" v="1720" actId="114"/>
          <ac:spMkLst>
            <pc:docMk/>
            <pc:sldMk cId="941299041" sldId="308"/>
            <ac:spMk id="4" creationId="{D9E0A0FE-6AFD-48C2-A71E-4A72EBAD27BC}"/>
          </ac:spMkLst>
        </pc:spChg>
        <pc:spChg chg="add del mod">
          <ac:chgData name="Feetham, Fiona (Curriculum Support - Secondary)" userId="a2456b1b-a103-4fdc-b8a0-dcd50b93ffb1" providerId="ADAL" clId="{6D1E2DC4-E93D-496F-B606-A7FE3976F880}" dt="2022-04-14T05:52:37.806" v="2291"/>
          <ac:spMkLst>
            <pc:docMk/>
            <pc:sldMk cId="941299041" sldId="308"/>
            <ac:spMk id="6" creationId="{F772B25D-560C-43CA-A9EB-5AD7702BFD01}"/>
          </ac:spMkLst>
        </pc:spChg>
        <pc:spChg chg="mod">
          <ac:chgData name="Feetham, Fiona (Curriculum Support - Secondary)" userId="a2456b1b-a103-4fdc-b8a0-dcd50b93ffb1" providerId="ADAL" clId="{6D1E2DC4-E93D-496F-B606-A7FE3976F880}" dt="2022-04-14T05:53:46.441" v="2301" actId="1076"/>
          <ac:spMkLst>
            <pc:docMk/>
            <pc:sldMk cId="941299041" sldId="308"/>
            <ac:spMk id="9" creationId="{A464E7B2-E265-4AFB-9767-332E67D21E6D}"/>
          </ac:spMkLst>
        </pc:spChg>
        <pc:spChg chg="add mod">
          <ac:chgData name="Feetham, Fiona (Curriculum Support - Secondary)" userId="a2456b1b-a103-4fdc-b8a0-dcd50b93ffb1" providerId="ADAL" clId="{6D1E2DC4-E93D-496F-B606-A7FE3976F880}" dt="2022-04-18T05:36:52.482" v="9682" actId="1076"/>
          <ac:spMkLst>
            <pc:docMk/>
            <pc:sldMk cId="941299041" sldId="308"/>
            <ac:spMk id="10" creationId="{020387A0-EC31-4C15-A554-A28C9B0CB15E}"/>
          </ac:spMkLst>
        </pc:spChg>
        <pc:picChg chg="del mod">
          <ac:chgData name="Feetham, Fiona (Curriculum Support - Secondary)" userId="a2456b1b-a103-4fdc-b8a0-dcd50b93ffb1" providerId="ADAL" clId="{6D1E2DC4-E93D-496F-B606-A7FE3976F880}" dt="2022-04-18T05:31:52.284" v="9514" actId="478"/>
          <ac:picMkLst>
            <pc:docMk/>
            <pc:sldMk cId="941299041" sldId="308"/>
            <ac:picMk id="2" creationId="{64F23D06-5DA9-4305-B110-08B343E64230}"/>
          </ac:picMkLst>
        </pc:picChg>
        <pc:picChg chg="del">
          <ac:chgData name="Feetham, Fiona (Curriculum Support - Secondary)" userId="a2456b1b-a103-4fdc-b8a0-dcd50b93ffb1" providerId="ADAL" clId="{6D1E2DC4-E93D-496F-B606-A7FE3976F880}" dt="2022-04-18T05:35:31.925" v="9678" actId="478"/>
          <ac:picMkLst>
            <pc:docMk/>
            <pc:sldMk cId="941299041" sldId="308"/>
            <ac:picMk id="3" creationId="{C10AF3B4-22DC-4C4B-A68A-A08932DAF36C}"/>
          </ac:picMkLst>
        </pc:picChg>
        <pc:picChg chg="mod">
          <ac:chgData name="Feetham, Fiona (Curriculum Support - Secondary)" userId="a2456b1b-a103-4fdc-b8a0-dcd50b93ffb1" providerId="ADAL" clId="{6D1E2DC4-E93D-496F-B606-A7FE3976F880}" dt="2022-04-18T05:36:37.562" v="9679" actId="1076"/>
          <ac:picMkLst>
            <pc:docMk/>
            <pc:sldMk cId="941299041" sldId="308"/>
            <ac:picMk id="6" creationId="{6ABF1828-FDB6-499F-946E-95930D829F9B}"/>
          </ac:picMkLst>
        </pc:picChg>
        <pc:picChg chg="mod">
          <ac:chgData name="Feetham, Fiona (Curriculum Support - Secondary)" userId="a2456b1b-a103-4fdc-b8a0-dcd50b93ffb1" providerId="ADAL" clId="{6D1E2DC4-E93D-496F-B606-A7FE3976F880}" dt="2022-04-14T05:53:31.849" v="2298" actId="1076"/>
          <ac:picMkLst>
            <pc:docMk/>
            <pc:sldMk cId="941299041" sldId="308"/>
            <ac:picMk id="7" creationId="{46095BB2-EFFC-4322-86CF-8013EE03F007}"/>
          </ac:picMkLst>
        </pc:picChg>
      </pc:sldChg>
      <pc:sldChg chg="modSp del mod">
        <pc:chgData name="Feetham, Fiona (Curriculum Support - Secondary)" userId="a2456b1b-a103-4fdc-b8a0-dcd50b93ffb1" providerId="ADAL" clId="{6D1E2DC4-E93D-496F-B606-A7FE3976F880}" dt="2022-04-14T05:51:08.506" v="2277" actId="47"/>
        <pc:sldMkLst>
          <pc:docMk/>
          <pc:sldMk cId="1154076294" sldId="309"/>
        </pc:sldMkLst>
        <pc:spChg chg="mod">
          <ac:chgData name="Feetham, Fiona (Curriculum Support - Secondary)" userId="a2456b1b-a103-4fdc-b8a0-dcd50b93ffb1" providerId="ADAL" clId="{6D1E2DC4-E93D-496F-B606-A7FE3976F880}" dt="2022-04-14T04:49:04.047" v="1784" actId="114"/>
          <ac:spMkLst>
            <pc:docMk/>
            <pc:sldMk cId="1154076294" sldId="309"/>
            <ac:spMk id="2" creationId="{DAE7B7EF-65C5-C250-9D5B-31DE10784A92}"/>
          </ac:spMkLst>
        </pc:spChg>
      </pc:sldChg>
      <pc:sldChg chg="addSp delSp modSp add del mod ord delAnim modAnim">
        <pc:chgData name="Feetham, Fiona (Curriculum Support - Secondary)" userId="a2456b1b-a103-4fdc-b8a0-dcd50b93ffb1" providerId="ADAL" clId="{6D1E2DC4-E93D-496F-B606-A7FE3976F880}" dt="2022-04-19T07:09:31.391" v="13103" actId="47"/>
        <pc:sldMkLst>
          <pc:docMk/>
          <pc:sldMk cId="2420768057" sldId="310"/>
        </pc:sldMkLst>
        <pc:spChg chg="add mod">
          <ac:chgData name="Feetham, Fiona (Curriculum Support - Secondary)" userId="a2456b1b-a103-4fdc-b8a0-dcd50b93ffb1" providerId="ADAL" clId="{6D1E2DC4-E93D-496F-B606-A7FE3976F880}" dt="2022-04-19T07:09:10.698" v="13101" actId="20577"/>
          <ac:spMkLst>
            <pc:docMk/>
            <pc:sldMk cId="2420768057" sldId="310"/>
            <ac:spMk id="2" creationId="{5A168B8B-85D1-457B-9875-B3750A1DE61E}"/>
          </ac:spMkLst>
        </pc:spChg>
        <pc:spChg chg="add mod">
          <ac:chgData name="Feetham, Fiona (Curriculum Support - Secondary)" userId="a2456b1b-a103-4fdc-b8a0-dcd50b93ffb1" providerId="ADAL" clId="{6D1E2DC4-E93D-496F-B606-A7FE3976F880}" dt="2022-04-14T09:36:02.575" v="6449" actId="1076"/>
          <ac:spMkLst>
            <pc:docMk/>
            <pc:sldMk cId="2420768057" sldId="310"/>
            <ac:spMk id="3" creationId="{299F6AE3-76D4-4111-8AB8-DA43CCBD393F}"/>
          </ac:spMkLst>
        </pc:spChg>
        <pc:spChg chg="mod">
          <ac:chgData name="Feetham, Fiona (Curriculum Support - Secondary)" userId="a2456b1b-a103-4fdc-b8a0-dcd50b93ffb1" providerId="ADAL" clId="{6D1E2DC4-E93D-496F-B606-A7FE3976F880}" dt="2022-04-14T04:06:17.049" v="887" actId="20577"/>
          <ac:spMkLst>
            <pc:docMk/>
            <pc:sldMk cId="2420768057" sldId="310"/>
            <ac:spMk id="4" creationId="{CFC19A24-FB2B-48B3-A2EB-8426CA71F212}"/>
          </ac:spMkLst>
        </pc:spChg>
        <pc:spChg chg="mod">
          <ac:chgData name="Feetham, Fiona (Curriculum Support - Secondary)" userId="a2456b1b-a103-4fdc-b8a0-dcd50b93ffb1" providerId="ADAL" clId="{6D1E2DC4-E93D-496F-B606-A7FE3976F880}" dt="2022-04-19T07:07:26.386" v="13002" actId="20577"/>
          <ac:spMkLst>
            <pc:docMk/>
            <pc:sldMk cId="2420768057" sldId="310"/>
            <ac:spMk id="7" creationId="{05FA9B7B-092E-4CA1-AA21-6DA5FAE581EF}"/>
          </ac:spMkLst>
        </pc:spChg>
        <pc:spChg chg="mod">
          <ac:chgData name="Feetham, Fiona (Curriculum Support - Secondary)" userId="a2456b1b-a103-4fdc-b8a0-dcd50b93ffb1" providerId="ADAL" clId="{6D1E2DC4-E93D-496F-B606-A7FE3976F880}" dt="2022-04-19T07:07:33.718" v="13014" actId="20577"/>
          <ac:spMkLst>
            <pc:docMk/>
            <pc:sldMk cId="2420768057" sldId="310"/>
            <ac:spMk id="8" creationId="{453A89F3-1DA2-4CAB-8EF3-54235092E639}"/>
          </ac:spMkLst>
        </pc:spChg>
        <pc:spChg chg="add del mod">
          <ac:chgData name="Feetham, Fiona (Curriculum Support - Secondary)" userId="a2456b1b-a103-4fdc-b8a0-dcd50b93ffb1" providerId="ADAL" clId="{6D1E2DC4-E93D-496F-B606-A7FE3976F880}" dt="2022-04-14T04:12:39.331" v="1227"/>
          <ac:spMkLst>
            <pc:docMk/>
            <pc:sldMk cId="2420768057" sldId="310"/>
            <ac:spMk id="11" creationId="{75221611-0841-49B2-A460-D4DE59E6CDAE}"/>
          </ac:spMkLst>
        </pc:spChg>
        <pc:spChg chg="add mod">
          <ac:chgData name="Feetham, Fiona (Curriculum Support - Secondary)" userId="a2456b1b-a103-4fdc-b8a0-dcd50b93ffb1" providerId="ADAL" clId="{6D1E2DC4-E93D-496F-B606-A7FE3976F880}" dt="2022-04-14T04:23:24.585" v="1501" actId="20577"/>
          <ac:spMkLst>
            <pc:docMk/>
            <pc:sldMk cId="2420768057" sldId="310"/>
            <ac:spMk id="12" creationId="{457410CB-B00B-4875-B153-FD9166030BED}"/>
          </ac:spMkLst>
        </pc:spChg>
        <pc:graphicFrameChg chg="del modGraphic">
          <ac:chgData name="Feetham, Fiona (Curriculum Support - Secondary)" userId="a2456b1b-a103-4fdc-b8a0-dcd50b93ffb1" providerId="ADAL" clId="{6D1E2DC4-E93D-496F-B606-A7FE3976F880}" dt="2022-04-14T04:12:11.426" v="1223" actId="478"/>
          <ac:graphicFrameMkLst>
            <pc:docMk/>
            <pc:sldMk cId="2420768057" sldId="310"/>
            <ac:graphicFrameMk id="6" creationId="{3BA72466-236B-4465-B06A-C370322AA217}"/>
          </ac:graphicFrameMkLst>
        </pc:graphicFrameChg>
        <pc:picChg chg="del mod">
          <ac:chgData name="Feetham, Fiona (Curriculum Support - Secondary)" userId="a2456b1b-a103-4fdc-b8a0-dcd50b93ffb1" providerId="ADAL" clId="{6D1E2DC4-E93D-496F-B606-A7FE3976F880}" dt="2022-04-14T10:32:25.483" v="6741" actId="478"/>
          <ac:picMkLst>
            <pc:docMk/>
            <pc:sldMk cId="2420768057" sldId="310"/>
            <ac:picMk id="6" creationId="{3F7EFCD5-C261-48EC-96D9-EE4611346FC2}"/>
          </ac:picMkLst>
        </pc:picChg>
        <pc:picChg chg="del">
          <ac:chgData name="Feetham, Fiona (Curriculum Support - Secondary)" userId="a2456b1b-a103-4fdc-b8a0-dcd50b93ffb1" providerId="ADAL" clId="{6D1E2DC4-E93D-496F-B606-A7FE3976F880}" dt="2022-04-14T04:12:39.331" v="1225" actId="478"/>
          <ac:picMkLst>
            <pc:docMk/>
            <pc:sldMk cId="2420768057" sldId="310"/>
            <ac:picMk id="9" creationId="{11036353-C284-4D67-91B3-D3F7769080A7}"/>
          </ac:picMkLst>
        </pc:picChg>
        <pc:picChg chg="mod">
          <ac:chgData name="Feetham, Fiona (Curriculum Support - Secondary)" userId="a2456b1b-a103-4fdc-b8a0-dcd50b93ffb1" providerId="ADAL" clId="{6D1E2DC4-E93D-496F-B606-A7FE3976F880}" dt="2022-04-18T03:58:07.971" v="8224" actId="1076"/>
          <ac:picMkLst>
            <pc:docMk/>
            <pc:sldMk cId="2420768057" sldId="310"/>
            <ac:picMk id="9" creationId="{3640F03F-7075-4820-8C15-0E7247A3D6B8}"/>
          </ac:picMkLst>
        </pc:picChg>
        <pc:cxnChg chg="mod">
          <ac:chgData name="Feetham, Fiona (Curriculum Support - Secondary)" userId="a2456b1b-a103-4fdc-b8a0-dcd50b93ffb1" providerId="ADAL" clId="{6D1E2DC4-E93D-496F-B606-A7FE3976F880}" dt="2022-04-14T09:36:09.706" v="6450" actId="1076"/>
          <ac:cxnSpMkLst>
            <pc:docMk/>
            <pc:sldMk cId="2420768057" sldId="310"/>
            <ac:cxnSpMk id="5" creationId="{6FACCCDE-6272-4883-9745-E6A918FD02FC}"/>
          </ac:cxnSpMkLst>
        </pc:cxnChg>
      </pc:sldChg>
      <pc:sldChg chg="modSp add mod ord modAnim">
        <pc:chgData name="Feetham, Fiona (Curriculum Support - Secondary)" userId="a2456b1b-a103-4fdc-b8a0-dcd50b93ffb1" providerId="ADAL" clId="{6D1E2DC4-E93D-496F-B606-A7FE3976F880}" dt="2022-04-19T07:08:35.739" v="13056" actId="20577"/>
        <pc:sldMkLst>
          <pc:docMk/>
          <pc:sldMk cId="3565272300" sldId="311"/>
        </pc:sldMkLst>
        <pc:spChg chg="mod">
          <ac:chgData name="Feetham, Fiona (Curriculum Support - Secondary)" userId="a2456b1b-a103-4fdc-b8a0-dcd50b93ffb1" providerId="ADAL" clId="{6D1E2DC4-E93D-496F-B606-A7FE3976F880}" dt="2022-04-15T07:00:45.535" v="7989" actId="14100"/>
          <ac:spMkLst>
            <pc:docMk/>
            <pc:sldMk cId="3565272300" sldId="311"/>
            <ac:spMk id="4" creationId="{CFC19A24-FB2B-48B3-A2EB-8426CA71F212}"/>
          </ac:spMkLst>
        </pc:spChg>
        <pc:spChg chg="mod">
          <ac:chgData name="Feetham, Fiona (Curriculum Support - Secondary)" userId="a2456b1b-a103-4fdc-b8a0-dcd50b93ffb1" providerId="ADAL" clId="{6D1E2DC4-E93D-496F-B606-A7FE3976F880}" dt="2022-04-19T07:08:30.619" v="13045" actId="20577"/>
          <ac:spMkLst>
            <pc:docMk/>
            <pc:sldMk cId="3565272300" sldId="311"/>
            <ac:spMk id="7" creationId="{05FA9B7B-092E-4CA1-AA21-6DA5FAE581EF}"/>
          </ac:spMkLst>
        </pc:spChg>
        <pc:spChg chg="mod">
          <ac:chgData name="Feetham, Fiona (Curriculum Support - Secondary)" userId="a2456b1b-a103-4fdc-b8a0-dcd50b93ffb1" providerId="ADAL" clId="{6D1E2DC4-E93D-496F-B606-A7FE3976F880}" dt="2022-04-19T07:08:35.739" v="13056" actId="20577"/>
          <ac:spMkLst>
            <pc:docMk/>
            <pc:sldMk cId="3565272300" sldId="311"/>
            <ac:spMk id="8" creationId="{453A89F3-1DA2-4CAB-8EF3-54235092E639}"/>
          </ac:spMkLst>
        </pc:spChg>
        <pc:graphicFrameChg chg="modGraphic">
          <ac:chgData name="Feetham, Fiona (Curriculum Support - Secondary)" userId="a2456b1b-a103-4fdc-b8a0-dcd50b93ffb1" providerId="ADAL" clId="{6D1E2DC4-E93D-496F-B606-A7FE3976F880}" dt="2022-04-14T04:22:44.623" v="1475" actId="20577"/>
          <ac:graphicFrameMkLst>
            <pc:docMk/>
            <pc:sldMk cId="3565272300" sldId="311"/>
            <ac:graphicFrameMk id="6" creationId="{3BA72466-236B-4465-B06A-C370322AA217}"/>
          </ac:graphicFrameMkLst>
        </pc:graphicFrameChg>
        <pc:picChg chg="mod">
          <ac:chgData name="Feetham, Fiona (Curriculum Support - Secondary)" userId="a2456b1b-a103-4fdc-b8a0-dcd50b93ffb1" providerId="ADAL" clId="{6D1E2DC4-E93D-496F-B606-A7FE3976F880}" dt="2022-04-18T03:58:16.409" v="8225" actId="1076"/>
          <ac:picMkLst>
            <pc:docMk/>
            <pc:sldMk cId="3565272300" sldId="311"/>
            <ac:picMk id="2" creationId="{E4B43DA6-B870-48F8-B016-D43D3B597AB7}"/>
          </ac:picMkLst>
        </pc:picChg>
      </pc:sldChg>
      <pc:sldChg chg="delSp modSp add mod ord delAnim modAnim">
        <pc:chgData name="Feetham, Fiona (Curriculum Support - Secondary)" userId="a2456b1b-a103-4fdc-b8a0-dcd50b93ffb1" providerId="ADAL" clId="{6D1E2DC4-E93D-496F-B606-A7FE3976F880}" dt="2022-04-19T07:39:08.311" v="13196" actId="1076"/>
        <pc:sldMkLst>
          <pc:docMk/>
          <pc:sldMk cId="1842185921" sldId="312"/>
        </pc:sldMkLst>
        <pc:spChg chg="mod">
          <ac:chgData name="Feetham, Fiona (Curriculum Support - Secondary)" userId="a2456b1b-a103-4fdc-b8a0-dcd50b93ffb1" providerId="ADAL" clId="{6D1E2DC4-E93D-496F-B606-A7FE3976F880}" dt="2022-04-19T07:32:53.568" v="13193" actId="20577"/>
          <ac:spMkLst>
            <pc:docMk/>
            <pc:sldMk cId="1842185921" sldId="312"/>
            <ac:spMk id="2" creationId="{5A168B8B-85D1-457B-9875-B3750A1DE61E}"/>
          </ac:spMkLst>
        </pc:spChg>
        <pc:spChg chg="mod">
          <ac:chgData name="Feetham, Fiona (Curriculum Support - Secondary)" userId="a2456b1b-a103-4fdc-b8a0-dcd50b93ffb1" providerId="ADAL" clId="{6D1E2DC4-E93D-496F-B606-A7FE3976F880}" dt="2022-04-14T09:36:54.134" v="6453" actId="1076"/>
          <ac:spMkLst>
            <pc:docMk/>
            <pc:sldMk cId="1842185921" sldId="312"/>
            <ac:spMk id="3" creationId="{299F6AE3-76D4-4111-8AB8-DA43CCBD393F}"/>
          </ac:spMkLst>
        </pc:spChg>
        <pc:spChg chg="mod">
          <ac:chgData name="Feetham, Fiona (Curriculum Support - Secondary)" userId="a2456b1b-a103-4fdc-b8a0-dcd50b93ffb1" providerId="ADAL" clId="{6D1E2DC4-E93D-496F-B606-A7FE3976F880}" dt="2022-04-19T07:33:04.969" v="13194" actId="14100"/>
          <ac:spMkLst>
            <pc:docMk/>
            <pc:sldMk cId="1842185921" sldId="312"/>
            <ac:spMk id="4" creationId="{CFC19A24-FB2B-48B3-A2EB-8426CA71F212}"/>
          </ac:spMkLst>
        </pc:spChg>
        <pc:spChg chg="mod">
          <ac:chgData name="Feetham, Fiona (Curriculum Support - Secondary)" userId="a2456b1b-a103-4fdc-b8a0-dcd50b93ffb1" providerId="ADAL" clId="{6D1E2DC4-E93D-496F-B606-A7FE3976F880}" dt="2022-04-19T07:08:18.441" v="13024" actId="20577"/>
          <ac:spMkLst>
            <pc:docMk/>
            <pc:sldMk cId="1842185921" sldId="312"/>
            <ac:spMk id="7" creationId="{05FA9B7B-092E-4CA1-AA21-6DA5FAE581EF}"/>
          </ac:spMkLst>
        </pc:spChg>
        <pc:spChg chg="mod">
          <ac:chgData name="Feetham, Fiona (Curriculum Support - Secondary)" userId="a2456b1b-a103-4fdc-b8a0-dcd50b93ffb1" providerId="ADAL" clId="{6D1E2DC4-E93D-496F-B606-A7FE3976F880}" dt="2022-04-19T07:08:24.252" v="13035" actId="20577"/>
          <ac:spMkLst>
            <pc:docMk/>
            <pc:sldMk cId="1842185921" sldId="312"/>
            <ac:spMk id="8" creationId="{453A89F3-1DA2-4CAB-8EF3-54235092E639}"/>
          </ac:spMkLst>
        </pc:spChg>
        <pc:spChg chg="mod">
          <ac:chgData name="Feetham, Fiona (Curriculum Support - Secondary)" userId="a2456b1b-a103-4fdc-b8a0-dcd50b93ffb1" providerId="ADAL" clId="{6D1E2DC4-E93D-496F-B606-A7FE3976F880}" dt="2022-04-14T04:58:19.717" v="1802" actId="20577"/>
          <ac:spMkLst>
            <pc:docMk/>
            <pc:sldMk cId="1842185921" sldId="312"/>
            <ac:spMk id="12" creationId="{457410CB-B00B-4875-B153-FD9166030BED}"/>
          </ac:spMkLst>
        </pc:spChg>
        <pc:picChg chg="del mod">
          <ac:chgData name="Feetham, Fiona (Curriculum Support - Secondary)" userId="a2456b1b-a103-4fdc-b8a0-dcd50b93ffb1" providerId="ADAL" clId="{6D1E2DC4-E93D-496F-B606-A7FE3976F880}" dt="2022-04-15T07:05:33.243" v="7990" actId="478"/>
          <ac:picMkLst>
            <pc:docMk/>
            <pc:sldMk cId="1842185921" sldId="312"/>
            <ac:picMk id="6" creationId="{2E898C33-74D7-4E9F-802C-F4482540C902}"/>
          </ac:picMkLst>
        </pc:picChg>
        <pc:picChg chg="mod">
          <ac:chgData name="Feetham, Fiona (Curriculum Support - Secondary)" userId="a2456b1b-a103-4fdc-b8a0-dcd50b93ffb1" providerId="ADAL" clId="{6D1E2DC4-E93D-496F-B606-A7FE3976F880}" dt="2022-04-19T07:39:08.311" v="13196" actId="1076"/>
          <ac:picMkLst>
            <pc:docMk/>
            <pc:sldMk cId="1842185921" sldId="312"/>
            <ac:picMk id="6" creationId="{6E6F425C-A621-4553-8936-A535764AE0C5}"/>
          </ac:picMkLst>
        </pc:picChg>
        <pc:picChg chg="del mod">
          <ac:chgData name="Feetham, Fiona (Curriculum Support - Secondary)" userId="a2456b1b-a103-4fdc-b8a0-dcd50b93ffb1" providerId="ADAL" clId="{6D1E2DC4-E93D-496F-B606-A7FE3976F880}" dt="2022-04-15T07:08:27.744" v="7992" actId="478"/>
          <ac:picMkLst>
            <pc:docMk/>
            <pc:sldMk cId="1842185921" sldId="312"/>
            <ac:picMk id="9" creationId="{73217EDD-E29A-488E-BB08-493EE077161D}"/>
          </ac:picMkLst>
        </pc:picChg>
        <pc:picChg chg="del mod">
          <ac:chgData name="Feetham, Fiona (Curriculum Support - Secondary)" userId="a2456b1b-a103-4fdc-b8a0-dcd50b93ffb1" providerId="ADAL" clId="{6D1E2DC4-E93D-496F-B606-A7FE3976F880}" dt="2022-04-19T07:34:08.600" v="13195" actId="478"/>
          <ac:picMkLst>
            <pc:docMk/>
            <pc:sldMk cId="1842185921" sldId="312"/>
            <ac:picMk id="11" creationId="{908F5F62-EF7B-4360-8BBB-1D01118E24A8}"/>
          </ac:picMkLst>
        </pc:picChg>
        <pc:cxnChg chg="mod">
          <ac:chgData name="Feetham, Fiona (Curriculum Support - Secondary)" userId="a2456b1b-a103-4fdc-b8a0-dcd50b93ffb1" providerId="ADAL" clId="{6D1E2DC4-E93D-496F-B606-A7FE3976F880}" dt="2022-04-14T09:37:04.927" v="6455" actId="1076"/>
          <ac:cxnSpMkLst>
            <pc:docMk/>
            <pc:sldMk cId="1842185921" sldId="312"/>
            <ac:cxnSpMk id="5" creationId="{6FACCCDE-6272-4883-9745-E6A918FD02FC}"/>
          </ac:cxnSpMkLst>
        </pc:cxnChg>
      </pc:sldChg>
      <pc:sldChg chg="modSp add mod ord modAnim">
        <pc:chgData name="Feetham, Fiona (Curriculum Support - Secondary)" userId="a2456b1b-a103-4fdc-b8a0-dcd50b93ffb1" providerId="ADAL" clId="{6D1E2DC4-E93D-496F-B606-A7FE3976F880}" dt="2022-04-18T03:59:05.658" v="8228" actId="1076"/>
        <pc:sldMkLst>
          <pc:docMk/>
          <pc:sldMk cId="2964328891" sldId="313"/>
        </pc:sldMkLst>
        <pc:spChg chg="mod">
          <ac:chgData name="Feetham, Fiona (Curriculum Support - Secondary)" userId="a2456b1b-a103-4fdc-b8a0-dcd50b93ffb1" providerId="ADAL" clId="{6D1E2DC4-E93D-496F-B606-A7FE3976F880}" dt="2022-04-14T08:16:12.422" v="4414" actId="20577"/>
          <ac:spMkLst>
            <pc:docMk/>
            <pc:sldMk cId="2964328891" sldId="313"/>
            <ac:spMk id="2" creationId="{D04B11CB-A4AA-4BB3-AE5A-874E462C0F69}"/>
          </ac:spMkLst>
        </pc:spChg>
        <pc:spChg chg="mod">
          <ac:chgData name="Feetham, Fiona (Curriculum Support - Secondary)" userId="a2456b1b-a103-4fdc-b8a0-dcd50b93ffb1" providerId="ADAL" clId="{6D1E2DC4-E93D-496F-B606-A7FE3976F880}" dt="2022-04-14T09:15:58.079" v="6216" actId="20577"/>
          <ac:spMkLst>
            <pc:docMk/>
            <pc:sldMk cId="2964328891" sldId="313"/>
            <ac:spMk id="3" creationId="{AB9BDBB3-B0CB-4293-95C9-DF9D3FA6EE67}"/>
          </ac:spMkLst>
        </pc:spChg>
        <pc:picChg chg="mod">
          <ac:chgData name="Feetham, Fiona (Curriculum Support - Secondary)" userId="a2456b1b-a103-4fdc-b8a0-dcd50b93ffb1" providerId="ADAL" clId="{6D1E2DC4-E93D-496F-B606-A7FE3976F880}" dt="2022-04-18T03:59:05.658" v="8228" actId="1076"/>
          <ac:picMkLst>
            <pc:docMk/>
            <pc:sldMk cId="2964328891" sldId="313"/>
            <ac:picMk id="4" creationId="{983FB907-D699-4C33-85DF-0AB80E4CFCF7}"/>
          </ac:picMkLst>
        </pc:picChg>
      </pc:sldChg>
      <pc:sldChg chg="add del">
        <pc:chgData name="Feetham, Fiona (Curriculum Support - Secondary)" userId="a2456b1b-a103-4fdc-b8a0-dcd50b93ffb1" providerId="ADAL" clId="{6D1E2DC4-E93D-496F-B606-A7FE3976F880}" dt="2022-04-14T08:11:28.129" v="4315" actId="47"/>
        <pc:sldMkLst>
          <pc:docMk/>
          <pc:sldMk cId="3582968722" sldId="314"/>
        </pc:sldMkLst>
      </pc:sldChg>
      <pc:sldChg chg="addSp delSp modSp new mod ord delAnim modAnim modNotesTx">
        <pc:chgData name="Feetham, Fiona (Curriculum Support - Secondary)" userId="a2456b1b-a103-4fdc-b8a0-dcd50b93ffb1" providerId="ADAL" clId="{6D1E2DC4-E93D-496F-B606-A7FE3976F880}" dt="2022-04-19T08:11:36.328" v="13254"/>
        <pc:sldMkLst>
          <pc:docMk/>
          <pc:sldMk cId="1980773737" sldId="315"/>
        </pc:sldMkLst>
        <pc:spChg chg="del">
          <ac:chgData name="Feetham, Fiona (Curriculum Support - Secondary)" userId="a2456b1b-a103-4fdc-b8a0-dcd50b93ffb1" providerId="ADAL" clId="{6D1E2DC4-E93D-496F-B606-A7FE3976F880}" dt="2022-04-14T05:48:19.257" v="2264" actId="478"/>
          <ac:spMkLst>
            <pc:docMk/>
            <pc:sldMk cId="1980773737" sldId="315"/>
            <ac:spMk id="2" creationId="{851BAAE8-EC76-4BAA-9665-D8B15211E691}"/>
          </ac:spMkLst>
        </pc:spChg>
        <pc:spChg chg="del">
          <ac:chgData name="Feetham, Fiona (Curriculum Support - Secondary)" userId="a2456b1b-a103-4fdc-b8a0-dcd50b93ffb1" providerId="ADAL" clId="{6D1E2DC4-E93D-496F-B606-A7FE3976F880}" dt="2022-04-14T05:48:17.078" v="2263" actId="478"/>
          <ac:spMkLst>
            <pc:docMk/>
            <pc:sldMk cId="1980773737" sldId="315"/>
            <ac:spMk id="3" creationId="{60BC142C-04D3-4035-9E9E-E7097226AF26}"/>
          </ac:spMkLst>
        </pc:spChg>
        <pc:spChg chg="add mod">
          <ac:chgData name="Feetham, Fiona (Curriculum Support - Secondary)" userId="a2456b1b-a103-4fdc-b8a0-dcd50b93ffb1" providerId="ADAL" clId="{6D1E2DC4-E93D-496F-B606-A7FE3976F880}" dt="2022-04-19T08:06:09.433" v="13250" actId="13926"/>
          <ac:spMkLst>
            <pc:docMk/>
            <pc:sldMk cId="1980773737" sldId="315"/>
            <ac:spMk id="5" creationId="{A9879EB0-0D24-42D0-B1CA-68B9A816E496}"/>
          </ac:spMkLst>
        </pc:spChg>
        <pc:spChg chg="add mod">
          <ac:chgData name="Feetham, Fiona (Curriculum Support - Secondary)" userId="a2456b1b-a103-4fdc-b8a0-dcd50b93ffb1" providerId="ADAL" clId="{6D1E2DC4-E93D-496F-B606-A7FE3976F880}" dt="2022-04-14T08:57:38.256" v="5642"/>
          <ac:spMkLst>
            <pc:docMk/>
            <pc:sldMk cId="1980773737" sldId="315"/>
            <ac:spMk id="6" creationId="{BE9E29BE-BB70-4253-88B0-F4F1B15EC1E4}"/>
          </ac:spMkLst>
        </pc:spChg>
        <pc:spChg chg="add mod">
          <ac:chgData name="Feetham, Fiona (Curriculum Support - Secondary)" userId="a2456b1b-a103-4fdc-b8a0-dcd50b93ffb1" providerId="ADAL" clId="{6D1E2DC4-E93D-496F-B606-A7FE3976F880}" dt="2022-04-14T08:59:19.636" v="5646" actId="1076"/>
          <ac:spMkLst>
            <pc:docMk/>
            <pc:sldMk cId="1980773737" sldId="315"/>
            <ac:spMk id="7" creationId="{018BDC1E-8246-4DB2-961B-C352A42255A0}"/>
          </ac:spMkLst>
        </pc:spChg>
        <pc:spChg chg="add mod">
          <ac:chgData name="Feetham, Fiona (Curriculum Support - Secondary)" userId="a2456b1b-a103-4fdc-b8a0-dcd50b93ffb1" providerId="ADAL" clId="{6D1E2DC4-E93D-496F-B606-A7FE3976F880}" dt="2022-04-14T05:50:34.891" v="2276" actId="1076"/>
          <ac:spMkLst>
            <pc:docMk/>
            <pc:sldMk cId="1980773737" sldId="315"/>
            <ac:spMk id="8" creationId="{35C9B20C-8564-4399-82F4-682974D14958}"/>
          </ac:spMkLst>
        </pc:spChg>
        <pc:picChg chg="del">
          <ac:chgData name="Feetham, Fiona (Curriculum Support - Secondary)" userId="a2456b1b-a103-4fdc-b8a0-dcd50b93ffb1" providerId="ADAL" clId="{6D1E2DC4-E93D-496F-B606-A7FE3976F880}" dt="2022-04-14T10:52:23.669" v="6762" actId="478"/>
          <ac:picMkLst>
            <pc:docMk/>
            <pc:sldMk cId="1980773737" sldId="315"/>
            <ac:picMk id="2" creationId="{0ECBE92B-B1DE-4350-933E-6A3FD1A49519}"/>
          </ac:picMkLst>
        </pc:picChg>
        <pc:picChg chg="del mod">
          <ac:chgData name="Feetham, Fiona (Curriculum Support - Secondary)" userId="a2456b1b-a103-4fdc-b8a0-dcd50b93ffb1" providerId="ADAL" clId="{6D1E2DC4-E93D-496F-B606-A7FE3976F880}" dt="2022-04-19T08:11:25.538" v="13251" actId="478"/>
          <ac:picMkLst>
            <pc:docMk/>
            <pc:sldMk cId="1980773737" sldId="315"/>
            <ac:picMk id="2" creationId="{9F610FCD-4805-4D69-8D06-613FE83E1CFA}"/>
          </ac:picMkLst>
        </pc:picChg>
        <pc:picChg chg="del">
          <ac:chgData name="Feetham, Fiona (Curriculum Support - Secondary)" userId="a2456b1b-a103-4fdc-b8a0-dcd50b93ffb1" providerId="ADAL" clId="{6D1E2DC4-E93D-496F-B606-A7FE3976F880}" dt="2022-04-14T11:09:30.298" v="7689" actId="478"/>
          <ac:picMkLst>
            <pc:docMk/>
            <pc:sldMk cId="1980773737" sldId="315"/>
            <ac:picMk id="3" creationId="{106E9C81-D32A-4733-A74E-C67707017BDE}"/>
          </ac:picMkLst>
        </pc:picChg>
        <pc:picChg chg="mod">
          <ac:chgData name="Feetham, Fiona (Curriculum Support - Secondary)" userId="a2456b1b-a103-4fdc-b8a0-dcd50b93ffb1" providerId="ADAL" clId="{6D1E2DC4-E93D-496F-B606-A7FE3976F880}" dt="2022-04-19T08:11:33.082" v="13253" actId="1076"/>
          <ac:picMkLst>
            <pc:docMk/>
            <pc:sldMk cId="1980773737" sldId="315"/>
            <ac:picMk id="3" creationId="{20E0D3C3-FF26-4318-A4C1-E88BEA242551}"/>
          </ac:picMkLst>
        </pc:picChg>
        <pc:picChg chg="del mod">
          <ac:chgData name="Feetham, Fiona (Curriculum Support - Secondary)" userId="a2456b1b-a103-4fdc-b8a0-dcd50b93ffb1" providerId="ADAL" clId="{6D1E2DC4-E93D-496F-B606-A7FE3976F880}" dt="2022-04-18T05:26:07.849" v="9379" actId="478"/>
          <ac:picMkLst>
            <pc:docMk/>
            <pc:sldMk cId="1980773737" sldId="315"/>
            <ac:picMk id="4" creationId="{4C9E12ED-384D-4B10-812C-419A001EB6CB}"/>
          </ac:picMkLst>
        </pc:picChg>
      </pc:sldChg>
      <pc:sldChg chg="modSp add del mod ord">
        <pc:chgData name="Feetham, Fiona (Curriculum Support - Secondary)" userId="a2456b1b-a103-4fdc-b8a0-dcd50b93ffb1" providerId="ADAL" clId="{6D1E2DC4-E93D-496F-B606-A7FE3976F880}" dt="2022-04-14T09:01:20.532" v="5650" actId="47"/>
        <pc:sldMkLst>
          <pc:docMk/>
          <pc:sldMk cId="2119963920" sldId="316"/>
        </pc:sldMkLst>
        <pc:spChg chg="mod">
          <ac:chgData name="Feetham, Fiona (Curriculum Support - Secondary)" userId="a2456b1b-a103-4fdc-b8a0-dcd50b93ffb1" providerId="ADAL" clId="{6D1E2DC4-E93D-496F-B606-A7FE3976F880}" dt="2022-04-14T08:13:03.985" v="4359" actId="20577"/>
          <ac:spMkLst>
            <pc:docMk/>
            <pc:sldMk cId="2119963920" sldId="316"/>
            <ac:spMk id="2" creationId="{D04B11CB-A4AA-4BB3-AE5A-874E462C0F69}"/>
          </ac:spMkLst>
        </pc:spChg>
        <pc:spChg chg="mod">
          <ac:chgData name="Feetham, Fiona (Curriculum Support - Secondary)" userId="a2456b1b-a103-4fdc-b8a0-dcd50b93ffb1" providerId="ADAL" clId="{6D1E2DC4-E93D-496F-B606-A7FE3976F880}" dt="2022-04-14T07:40:13.229" v="3062" actId="20577"/>
          <ac:spMkLst>
            <pc:docMk/>
            <pc:sldMk cId="2119963920" sldId="316"/>
            <ac:spMk id="3" creationId="{AB9BDBB3-B0CB-4293-95C9-DF9D3FA6EE67}"/>
          </ac:spMkLst>
        </pc:spChg>
      </pc:sldChg>
      <pc:sldChg chg="addSp delSp modSp new mod ord delAnim modAnim modNotesTx">
        <pc:chgData name="Feetham, Fiona (Curriculum Support - Secondary)" userId="a2456b1b-a103-4fdc-b8a0-dcd50b93ffb1" providerId="ADAL" clId="{6D1E2DC4-E93D-496F-B606-A7FE3976F880}" dt="2022-04-18T05:09:27.955" v="8801" actId="20577"/>
        <pc:sldMkLst>
          <pc:docMk/>
          <pc:sldMk cId="550614129" sldId="317"/>
        </pc:sldMkLst>
        <pc:spChg chg="mod">
          <ac:chgData name="Feetham, Fiona (Curriculum Support - Secondary)" userId="a2456b1b-a103-4fdc-b8a0-dcd50b93ffb1" providerId="ADAL" clId="{6D1E2DC4-E93D-496F-B606-A7FE3976F880}" dt="2022-04-14T08:53:38.790" v="5335" actId="20577"/>
          <ac:spMkLst>
            <pc:docMk/>
            <pc:sldMk cId="550614129" sldId="317"/>
            <ac:spMk id="2" creationId="{04CE1642-AFAE-412C-8121-6B07E1A668A1}"/>
          </ac:spMkLst>
        </pc:spChg>
        <pc:spChg chg="del">
          <ac:chgData name="Feetham, Fiona (Curriculum Support - Secondary)" userId="a2456b1b-a103-4fdc-b8a0-dcd50b93ffb1" providerId="ADAL" clId="{6D1E2DC4-E93D-496F-B606-A7FE3976F880}" dt="2022-04-14T08:01:36.909" v="3847" actId="478"/>
          <ac:spMkLst>
            <pc:docMk/>
            <pc:sldMk cId="550614129" sldId="317"/>
            <ac:spMk id="3" creationId="{439DD3F6-C5F3-455D-B817-DF98657519F3}"/>
          </ac:spMkLst>
        </pc:spChg>
        <pc:spChg chg="add del mod">
          <ac:chgData name="Feetham, Fiona (Curriculum Support - Secondary)" userId="a2456b1b-a103-4fdc-b8a0-dcd50b93ffb1" providerId="ADAL" clId="{6D1E2DC4-E93D-496F-B606-A7FE3976F880}" dt="2022-04-14T08:53:08.009" v="5292" actId="21"/>
          <ac:spMkLst>
            <pc:docMk/>
            <pc:sldMk cId="550614129" sldId="317"/>
            <ac:spMk id="5" creationId="{D090A041-26C3-4FD5-886A-3C825D58AC89}"/>
          </ac:spMkLst>
        </pc:spChg>
        <pc:spChg chg="add mod">
          <ac:chgData name="Feetham, Fiona (Curriculum Support - Secondary)" userId="a2456b1b-a103-4fdc-b8a0-dcd50b93ffb1" providerId="ADAL" clId="{6D1E2DC4-E93D-496F-B606-A7FE3976F880}" dt="2022-04-18T05:09:27.955" v="8801" actId="20577"/>
          <ac:spMkLst>
            <pc:docMk/>
            <pc:sldMk cId="550614129" sldId="317"/>
            <ac:spMk id="6" creationId="{5A5BDB79-5104-4540-8BBE-26466B3C7A0F}"/>
          </ac:spMkLst>
        </pc:spChg>
        <pc:spChg chg="add mod">
          <ac:chgData name="Feetham, Fiona (Curriculum Support - Secondary)" userId="a2456b1b-a103-4fdc-b8a0-dcd50b93ffb1" providerId="ADAL" clId="{6D1E2DC4-E93D-496F-B606-A7FE3976F880}" dt="2022-04-14T08:57:45.567" v="5643"/>
          <ac:spMkLst>
            <pc:docMk/>
            <pc:sldMk cId="550614129" sldId="317"/>
            <ac:spMk id="7" creationId="{DB2846CF-DDC9-4951-A284-971C691E97E3}"/>
          </ac:spMkLst>
        </pc:spChg>
        <pc:picChg chg="del">
          <ac:chgData name="Feetham, Fiona (Curriculum Support - Secondary)" userId="a2456b1b-a103-4fdc-b8a0-dcd50b93ffb1" providerId="ADAL" clId="{6D1E2DC4-E93D-496F-B606-A7FE3976F880}" dt="2022-04-14T11:27:34.807" v="7794" actId="478"/>
          <ac:picMkLst>
            <pc:docMk/>
            <pc:sldMk cId="550614129" sldId="317"/>
            <ac:picMk id="8" creationId="{A87C6EAE-3A96-4A64-A552-7A0080FA2DED}"/>
          </ac:picMkLst>
        </pc:picChg>
        <pc:picChg chg="del mod">
          <ac:chgData name="Feetham, Fiona (Curriculum Support - Secondary)" userId="a2456b1b-a103-4fdc-b8a0-dcd50b93ffb1" providerId="ADAL" clId="{6D1E2DC4-E93D-496F-B606-A7FE3976F880}" dt="2022-04-14T11:29:26.601" v="7796" actId="478"/>
          <ac:picMkLst>
            <pc:docMk/>
            <pc:sldMk cId="550614129" sldId="317"/>
            <ac:picMk id="9" creationId="{6DFD4CDE-DF03-475F-B72F-52014FD3FB9E}"/>
          </ac:picMkLst>
        </pc:picChg>
        <pc:picChg chg="mod">
          <ac:chgData name="Feetham, Fiona (Curriculum Support - Secondary)" userId="a2456b1b-a103-4fdc-b8a0-dcd50b93ffb1" providerId="ADAL" clId="{6D1E2DC4-E93D-496F-B606-A7FE3976F880}" dt="2022-04-18T03:59:46.939" v="8233" actId="1076"/>
          <ac:picMkLst>
            <pc:docMk/>
            <pc:sldMk cId="550614129" sldId="317"/>
            <ac:picMk id="10" creationId="{A1F1A365-F685-4E4C-B9E8-7E36B7765BE5}"/>
          </ac:picMkLst>
        </pc:picChg>
      </pc:sldChg>
      <pc:sldChg chg="addSp delSp modSp add mod ord delAnim modAnim addCm modCm">
        <pc:chgData name="Feetham, Fiona (Curriculum Support - Secondary)" userId="a2456b1b-a103-4fdc-b8a0-dcd50b93ffb1" providerId="ADAL" clId="{6D1E2DC4-E93D-496F-B606-A7FE3976F880}" dt="2022-04-18T03:59:38.794" v="8232" actId="1076"/>
        <pc:sldMkLst>
          <pc:docMk/>
          <pc:sldMk cId="3829301650" sldId="318"/>
        </pc:sldMkLst>
        <pc:spChg chg="mod">
          <ac:chgData name="Feetham, Fiona (Curriculum Support - Secondary)" userId="a2456b1b-a103-4fdc-b8a0-dcd50b93ffb1" providerId="ADAL" clId="{6D1E2DC4-E93D-496F-B606-A7FE3976F880}" dt="2022-04-14T09:38:56.307" v="6465" actId="1076"/>
          <ac:spMkLst>
            <pc:docMk/>
            <pc:sldMk cId="3829301650" sldId="318"/>
            <ac:spMk id="2" creationId="{A2F83A9A-EB91-45B2-931C-E52CB9EE106A}"/>
          </ac:spMkLst>
        </pc:spChg>
        <pc:spChg chg="mod">
          <ac:chgData name="Feetham, Fiona (Curriculum Support - Secondary)" userId="a2456b1b-a103-4fdc-b8a0-dcd50b93ffb1" providerId="ADAL" clId="{6D1E2DC4-E93D-496F-B606-A7FE3976F880}" dt="2022-04-14T08:09:52.416" v="4243" actId="20577"/>
          <ac:spMkLst>
            <pc:docMk/>
            <pc:sldMk cId="3829301650" sldId="318"/>
            <ac:spMk id="6" creationId="{318D82E8-2759-4959-B230-3832AE1B9013}"/>
          </ac:spMkLst>
        </pc:spChg>
        <pc:spChg chg="mod">
          <ac:chgData name="Feetham, Fiona (Curriculum Support - Secondary)" userId="a2456b1b-a103-4fdc-b8a0-dcd50b93ffb1" providerId="ADAL" clId="{6D1E2DC4-E93D-496F-B606-A7FE3976F880}" dt="2022-04-14T09:39:00.933" v="6466" actId="1076"/>
          <ac:spMkLst>
            <pc:docMk/>
            <pc:sldMk cId="3829301650" sldId="318"/>
            <ac:spMk id="8" creationId="{8CDCD1EE-E138-4670-B9C3-E592187D3099}"/>
          </ac:spMkLst>
        </pc:spChg>
        <pc:spChg chg="mod">
          <ac:chgData name="Feetham, Fiona (Curriculum Support - Secondary)" userId="a2456b1b-a103-4fdc-b8a0-dcd50b93ffb1" providerId="ADAL" clId="{6D1E2DC4-E93D-496F-B606-A7FE3976F880}" dt="2022-04-14T09:39:10.250" v="6467" actId="1076"/>
          <ac:spMkLst>
            <pc:docMk/>
            <pc:sldMk cId="3829301650" sldId="318"/>
            <ac:spMk id="9" creationId="{55092173-09DD-40C3-9D88-9E69765EAFF8}"/>
          </ac:spMkLst>
        </pc:spChg>
        <pc:spChg chg="add mod">
          <ac:chgData name="Feetham, Fiona (Curriculum Support - Secondary)" userId="a2456b1b-a103-4fdc-b8a0-dcd50b93ffb1" providerId="ADAL" clId="{6D1E2DC4-E93D-496F-B606-A7FE3976F880}" dt="2022-04-14T09:42:46.255" v="6488" actId="1076"/>
          <ac:spMkLst>
            <pc:docMk/>
            <pc:sldMk cId="3829301650" sldId="318"/>
            <ac:spMk id="10" creationId="{B6CE56DC-3C5F-4CED-8F96-216609CE5624}"/>
          </ac:spMkLst>
        </pc:spChg>
        <pc:picChg chg="del">
          <ac:chgData name="Feetham, Fiona (Curriculum Support - Secondary)" userId="a2456b1b-a103-4fdc-b8a0-dcd50b93ffb1" providerId="ADAL" clId="{6D1E2DC4-E93D-496F-B606-A7FE3976F880}" dt="2022-04-14T11:23:29.851" v="7779" actId="478"/>
          <ac:picMkLst>
            <pc:docMk/>
            <pc:sldMk cId="3829301650" sldId="318"/>
            <ac:picMk id="4" creationId="{9DCA7018-3AC9-4625-874A-B9892A75173C}"/>
          </ac:picMkLst>
        </pc:picChg>
        <pc:picChg chg="mod">
          <ac:chgData name="Feetham, Fiona (Curriculum Support - Secondary)" userId="a2456b1b-a103-4fdc-b8a0-dcd50b93ffb1" providerId="ADAL" clId="{6D1E2DC4-E93D-496F-B606-A7FE3976F880}" dt="2022-04-18T03:59:38.794" v="8232" actId="1076"/>
          <ac:picMkLst>
            <pc:docMk/>
            <pc:sldMk cId="3829301650" sldId="318"/>
            <ac:picMk id="11" creationId="{A5DC48B6-A9C4-4BC3-BAFF-EFD0266FF58C}"/>
          </ac:picMkLst>
        </pc:picChg>
      </pc:sldChg>
      <pc:sldChg chg="addSp delSp modSp add mod ord delAnim modAnim addCm delCm modCm">
        <pc:chgData name="Feetham, Fiona (Curriculum Support - Secondary)" userId="a2456b1b-a103-4fdc-b8a0-dcd50b93ffb1" providerId="ADAL" clId="{6D1E2DC4-E93D-496F-B606-A7FE3976F880}" dt="2022-04-18T07:15:24.913" v="10904"/>
        <pc:sldMkLst>
          <pc:docMk/>
          <pc:sldMk cId="128521374" sldId="319"/>
        </pc:sldMkLst>
        <pc:spChg chg="mod">
          <ac:chgData name="Feetham, Fiona (Curriculum Support - Secondary)" userId="a2456b1b-a103-4fdc-b8a0-dcd50b93ffb1" providerId="ADAL" clId="{6D1E2DC4-E93D-496F-B606-A7FE3976F880}" dt="2022-04-14T09:38:15.805" v="6462" actId="1076"/>
          <ac:spMkLst>
            <pc:docMk/>
            <pc:sldMk cId="128521374" sldId="319"/>
            <ac:spMk id="2" creationId="{A2F83A9A-EB91-45B2-931C-E52CB9EE106A}"/>
          </ac:spMkLst>
        </pc:spChg>
        <pc:spChg chg="mod">
          <ac:chgData name="Feetham, Fiona (Curriculum Support - Secondary)" userId="a2456b1b-a103-4fdc-b8a0-dcd50b93ffb1" providerId="ADAL" clId="{6D1E2DC4-E93D-496F-B606-A7FE3976F880}" dt="2022-04-14T09:38:25.486" v="6463" actId="1076"/>
          <ac:spMkLst>
            <pc:docMk/>
            <pc:sldMk cId="128521374" sldId="319"/>
            <ac:spMk id="8" creationId="{8CDCD1EE-E138-4670-B9C3-E592187D3099}"/>
          </ac:spMkLst>
        </pc:spChg>
        <pc:spChg chg="mod">
          <ac:chgData name="Feetham, Fiona (Curriculum Support - Secondary)" userId="a2456b1b-a103-4fdc-b8a0-dcd50b93ffb1" providerId="ADAL" clId="{6D1E2DC4-E93D-496F-B606-A7FE3976F880}" dt="2022-04-14T09:38:29.627" v="6464" actId="1076"/>
          <ac:spMkLst>
            <pc:docMk/>
            <pc:sldMk cId="128521374" sldId="319"/>
            <ac:spMk id="9" creationId="{55092173-09DD-40C3-9D88-9E69765EAFF8}"/>
          </ac:spMkLst>
        </pc:spChg>
        <pc:spChg chg="add del mod">
          <ac:chgData name="Feetham, Fiona (Curriculum Support - Secondary)" userId="a2456b1b-a103-4fdc-b8a0-dcd50b93ffb1" providerId="ADAL" clId="{6D1E2DC4-E93D-496F-B606-A7FE3976F880}" dt="2022-04-14T08:25:03.726" v="4757" actId="478"/>
          <ac:spMkLst>
            <pc:docMk/>
            <pc:sldMk cId="128521374" sldId="319"/>
            <ac:spMk id="12" creationId="{52A35548-8377-42C6-A3C5-2D307EE6B8BC}"/>
          </ac:spMkLst>
        </pc:spChg>
        <pc:spChg chg="add mod">
          <ac:chgData name="Feetham, Fiona (Curriculum Support - Secondary)" userId="a2456b1b-a103-4fdc-b8a0-dcd50b93ffb1" providerId="ADAL" clId="{6D1E2DC4-E93D-496F-B606-A7FE3976F880}" dt="2022-04-14T09:41:29.457" v="6480" actId="1076"/>
          <ac:spMkLst>
            <pc:docMk/>
            <pc:sldMk cId="128521374" sldId="319"/>
            <ac:spMk id="13" creationId="{D99ECB46-A20F-43C3-BE31-3CB88C0AA55F}"/>
          </ac:spMkLst>
        </pc:spChg>
        <pc:picChg chg="del">
          <ac:chgData name="Feetham, Fiona (Curriculum Support - Secondary)" userId="a2456b1b-a103-4fdc-b8a0-dcd50b93ffb1" providerId="ADAL" clId="{6D1E2DC4-E93D-496F-B606-A7FE3976F880}" dt="2022-04-14T08:24:43.511" v="4754" actId="478"/>
          <ac:picMkLst>
            <pc:docMk/>
            <pc:sldMk cId="128521374" sldId="319"/>
            <ac:picMk id="3" creationId="{66ADDC37-F0AB-4404-B210-A06B19D59313}"/>
          </ac:picMkLst>
        </pc:picChg>
        <pc:picChg chg="mod">
          <ac:chgData name="Feetham, Fiona (Curriculum Support - Secondary)" userId="a2456b1b-a103-4fdc-b8a0-dcd50b93ffb1" providerId="ADAL" clId="{6D1E2DC4-E93D-496F-B606-A7FE3976F880}" dt="2022-04-18T07:15:22.491" v="10903" actId="1076"/>
          <ac:picMkLst>
            <pc:docMk/>
            <pc:sldMk cId="128521374" sldId="319"/>
            <ac:picMk id="3" creationId="{9D56678E-46AA-4359-B2E7-F420922159B6}"/>
          </ac:picMkLst>
        </pc:picChg>
        <pc:picChg chg="add mod">
          <ac:chgData name="Feetham, Fiona (Curriculum Support - Secondary)" userId="a2456b1b-a103-4fdc-b8a0-dcd50b93ffb1" providerId="ADAL" clId="{6D1E2DC4-E93D-496F-B606-A7FE3976F880}" dt="2022-04-14T08:25:14.348" v="4758" actId="1076"/>
          <ac:picMkLst>
            <pc:docMk/>
            <pc:sldMk cId="128521374" sldId="319"/>
            <ac:picMk id="10" creationId="{BCB96B1A-7E16-466A-8F7A-37EB8D8B26D5}"/>
          </ac:picMkLst>
        </pc:picChg>
        <pc:picChg chg="del mod">
          <ac:chgData name="Feetham, Fiona (Curriculum Support - Secondary)" userId="a2456b1b-a103-4fdc-b8a0-dcd50b93ffb1" providerId="ADAL" clId="{6D1E2DC4-E93D-496F-B606-A7FE3976F880}" dt="2022-04-18T07:12:36.179" v="10902" actId="478"/>
          <ac:picMkLst>
            <pc:docMk/>
            <pc:sldMk cId="128521374" sldId="319"/>
            <ac:picMk id="14" creationId="{78B1925D-043F-4184-810F-7DD1C5417B32}"/>
          </ac:picMkLst>
        </pc:picChg>
      </pc:sldChg>
      <pc:sldChg chg="addSp delSp modSp new add del mod delAnim modAnim">
        <pc:chgData name="Feetham, Fiona (Curriculum Support - Secondary)" userId="a2456b1b-a103-4fdc-b8a0-dcd50b93ffb1" providerId="ADAL" clId="{6D1E2DC4-E93D-496F-B606-A7FE3976F880}" dt="2022-04-18T03:59:20.258" v="8230" actId="1076"/>
        <pc:sldMkLst>
          <pc:docMk/>
          <pc:sldMk cId="3344361890" sldId="320"/>
        </pc:sldMkLst>
        <pc:spChg chg="mod">
          <ac:chgData name="Feetham, Fiona (Curriculum Support - Secondary)" userId="a2456b1b-a103-4fdc-b8a0-dcd50b93ffb1" providerId="ADAL" clId="{6D1E2DC4-E93D-496F-B606-A7FE3976F880}" dt="2022-04-14T08:27:49.339" v="4797" actId="20577"/>
          <ac:spMkLst>
            <pc:docMk/>
            <pc:sldMk cId="3344361890" sldId="320"/>
            <ac:spMk id="2" creationId="{2D8F7B40-8FA3-43A5-B0C5-7462D9165EE3}"/>
          </ac:spMkLst>
        </pc:spChg>
        <pc:spChg chg="del">
          <ac:chgData name="Feetham, Fiona (Curriculum Support - Secondary)" userId="a2456b1b-a103-4fdc-b8a0-dcd50b93ffb1" providerId="ADAL" clId="{6D1E2DC4-E93D-496F-B606-A7FE3976F880}" dt="2022-04-14T08:27:52.091" v="4798" actId="478"/>
          <ac:spMkLst>
            <pc:docMk/>
            <pc:sldMk cId="3344361890" sldId="320"/>
            <ac:spMk id="3" creationId="{5D18C33E-A6EA-43AE-BB88-3EE38985EAED}"/>
          </ac:spMkLst>
        </pc:spChg>
        <pc:spChg chg="add mod">
          <ac:chgData name="Feetham, Fiona (Curriculum Support - Secondary)" userId="a2456b1b-a103-4fdc-b8a0-dcd50b93ffb1" providerId="ADAL" clId="{6D1E2DC4-E93D-496F-B606-A7FE3976F880}" dt="2022-04-14T09:05:57.747" v="5782" actId="20577"/>
          <ac:spMkLst>
            <pc:docMk/>
            <pc:sldMk cId="3344361890" sldId="320"/>
            <ac:spMk id="4" creationId="{10E57138-2B08-49AF-B111-0755B5F17AF4}"/>
          </ac:spMkLst>
        </pc:spChg>
        <pc:spChg chg="add mod">
          <ac:chgData name="Feetham, Fiona (Curriculum Support - Secondary)" userId="a2456b1b-a103-4fdc-b8a0-dcd50b93ffb1" providerId="ADAL" clId="{6D1E2DC4-E93D-496F-B606-A7FE3976F880}" dt="2022-04-14T08:57:32.399" v="5641" actId="1036"/>
          <ac:spMkLst>
            <pc:docMk/>
            <pc:sldMk cId="3344361890" sldId="320"/>
            <ac:spMk id="5" creationId="{9E2C0A90-2D1A-48FA-A481-0897387C9986}"/>
          </ac:spMkLst>
        </pc:spChg>
        <pc:picChg chg="del">
          <ac:chgData name="Feetham, Fiona (Curriculum Support - Secondary)" userId="a2456b1b-a103-4fdc-b8a0-dcd50b93ffb1" providerId="ADAL" clId="{6D1E2DC4-E93D-496F-B606-A7FE3976F880}" dt="2022-04-14T10:48:10.721" v="6757" actId="478"/>
          <ac:picMkLst>
            <pc:docMk/>
            <pc:sldMk cId="3344361890" sldId="320"/>
            <ac:picMk id="6" creationId="{7E63F199-C4DC-4FB4-84B4-0720E94A5598}"/>
          </ac:picMkLst>
        </pc:picChg>
        <pc:picChg chg="mod">
          <ac:chgData name="Feetham, Fiona (Curriculum Support - Secondary)" userId="a2456b1b-a103-4fdc-b8a0-dcd50b93ffb1" providerId="ADAL" clId="{6D1E2DC4-E93D-496F-B606-A7FE3976F880}" dt="2022-04-18T03:59:20.258" v="8230" actId="1076"/>
          <ac:picMkLst>
            <pc:docMk/>
            <pc:sldMk cId="3344361890" sldId="320"/>
            <ac:picMk id="7" creationId="{ECFA6F82-E9EE-4592-AEC4-1B6E3F8592E7}"/>
          </ac:picMkLst>
        </pc:picChg>
      </pc:sldChg>
      <pc:sldChg chg="add del ord">
        <pc:chgData name="Feetham, Fiona (Curriculum Support - Secondary)" userId="a2456b1b-a103-4fdc-b8a0-dcd50b93ffb1" providerId="ADAL" clId="{6D1E2DC4-E93D-496F-B606-A7FE3976F880}" dt="2022-04-14T08:45:13.813" v="5180" actId="47"/>
        <pc:sldMkLst>
          <pc:docMk/>
          <pc:sldMk cId="211594859" sldId="321"/>
        </pc:sldMkLst>
      </pc:sldChg>
      <pc:sldChg chg="addSp delSp modSp add mod ord modAnim">
        <pc:chgData name="Feetham, Fiona (Curriculum Support - Secondary)" userId="a2456b1b-a103-4fdc-b8a0-dcd50b93ffb1" providerId="ADAL" clId="{6D1E2DC4-E93D-496F-B606-A7FE3976F880}" dt="2022-04-19T06:13:29.254" v="11226" actId="20577"/>
        <pc:sldMkLst>
          <pc:docMk/>
          <pc:sldMk cId="4135416806" sldId="321"/>
        </pc:sldMkLst>
        <pc:spChg chg="del">
          <ac:chgData name="Feetham, Fiona (Curriculum Support - Secondary)" userId="a2456b1b-a103-4fdc-b8a0-dcd50b93ffb1" providerId="ADAL" clId="{6D1E2DC4-E93D-496F-B606-A7FE3976F880}" dt="2022-04-14T09:20:26.695" v="6354" actId="478"/>
          <ac:spMkLst>
            <pc:docMk/>
            <pc:sldMk cId="4135416806" sldId="321"/>
            <ac:spMk id="2" creationId="{5A168B8B-85D1-457B-9875-B3750A1DE61E}"/>
          </ac:spMkLst>
        </pc:spChg>
        <pc:spChg chg="del">
          <ac:chgData name="Feetham, Fiona (Curriculum Support - Secondary)" userId="a2456b1b-a103-4fdc-b8a0-dcd50b93ffb1" providerId="ADAL" clId="{6D1E2DC4-E93D-496F-B606-A7FE3976F880}" dt="2022-04-14T09:20:23.543" v="6353" actId="478"/>
          <ac:spMkLst>
            <pc:docMk/>
            <pc:sldMk cId="4135416806" sldId="321"/>
            <ac:spMk id="3" creationId="{299F6AE3-76D4-4111-8AB8-DA43CCBD393F}"/>
          </ac:spMkLst>
        </pc:spChg>
        <pc:spChg chg="mod">
          <ac:chgData name="Feetham, Fiona (Curriculum Support - Secondary)" userId="a2456b1b-a103-4fdc-b8a0-dcd50b93ffb1" providerId="ADAL" clId="{6D1E2DC4-E93D-496F-B606-A7FE3976F880}" dt="2022-04-14T09:17:29.839" v="6233" actId="20577"/>
          <ac:spMkLst>
            <pc:docMk/>
            <pc:sldMk cId="4135416806" sldId="321"/>
            <ac:spMk id="4" creationId="{CFC19A24-FB2B-48B3-A2EB-8426CA71F212}"/>
          </ac:spMkLst>
        </pc:spChg>
        <pc:spChg chg="mod">
          <ac:chgData name="Feetham, Fiona (Curriculum Support - Secondary)" userId="a2456b1b-a103-4fdc-b8a0-dcd50b93ffb1" providerId="ADAL" clId="{6D1E2DC4-E93D-496F-B606-A7FE3976F880}" dt="2022-04-19T06:13:23.950" v="11215" actId="20577"/>
          <ac:spMkLst>
            <pc:docMk/>
            <pc:sldMk cId="4135416806" sldId="321"/>
            <ac:spMk id="7" creationId="{05FA9B7B-092E-4CA1-AA21-6DA5FAE581EF}"/>
          </ac:spMkLst>
        </pc:spChg>
        <pc:spChg chg="mod">
          <ac:chgData name="Feetham, Fiona (Curriculum Support - Secondary)" userId="a2456b1b-a103-4fdc-b8a0-dcd50b93ffb1" providerId="ADAL" clId="{6D1E2DC4-E93D-496F-B606-A7FE3976F880}" dt="2022-04-19T06:13:29.254" v="11226" actId="20577"/>
          <ac:spMkLst>
            <pc:docMk/>
            <pc:sldMk cId="4135416806" sldId="321"/>
            <ac:spMk id="8" creationId="{453A89F3-1DA2-4CAB-8EF3-54235092E639}"/>
          </ac:spMkLst>
        </pc:spChg>
        <pc:spChg chg="del mod">
          <ac:chgData name="Feetham, Fiona (Curriculum Support - Secondary)" userId="a2456b1b-a103-4fdc-b8a0-dcd50b93ffb1" providerId="ADAL" clId="{6D1E2DC4-E93D-496F-B606-A7FE3976F880}" dt="2022-04-14T09:20:34.866" v="6356" actId="478"/>
          <ac:spMkLst>
            <pc:docMk/>
            <pc:sldMk cId="4135416806" sldId="321"/>
            <ac:spMk id="12" creationId="{457410CB-B00B-4875-B153-FD9166030BED}"/>
          </ac:spMkLst>
        </pc:spChg>
        <pc:graphicFrameChg chg="add mod modGraphic">
          <ac:chgData name="Feetham, Fiona (Curriculum Support - Secondary)" userId="a2456b1b-a103-4fdc-b8a0-dcd50b93ffb1" providerId="ADAL" clId="{6D1E2DC4-E93D-496F-B606-A7FE3976F880}" dt="2022-04-14T09:27:42.056" v="6414" actId="20577"/>
          <ac:graphicFrameMkLst>
            <pc:docMk/>
            <pc:sldMk cId="4135416806" sldId="321"/>
            <ac:graphicFrameMk id="11" creationId="{376FFEB5-2ECE-458F-AFB6-0BE6E6295D36}"/>
          </ac:graphicFrameMkLst>
        </pc:graphicFrameChg>
        <pc:picChg chg="mod">
          <ac:chgData name="Feetham, Fiona (Curriculum Support - Secondary)" userId="a2456b1b-a103-4fdc-b8a0-dcd50b93ffb1" providerId="ADAL" clId="{6D1E2DC4-E93D-496F-B606-A7FE3976F880}" dt="2022-04-18T04:00:23.382" v="8235" actId="1076"/>
          <ac:picMkLst>
            <pc:docMk/>
            <pc:sldMk cId="4135416806" sldId="321"/>
            <ac:picMk id="6" creationId="{33E17E14-21DE-4ECA-9F64-C3B2CEE58F54}"/>
          </ac:picMkLst>
        </pc:picChg>
        <pc:cxnChg chg="mod">
          <ac:chgData name="Feetham, Fiona (Curriculum Support - Secondary)" userId="a2456b1b-a103-4fdc-b8a0-dcd50b93ffb1" providerId="ADAL" clId="{6D1E2DC4-E93D-496F-B606-A7FE3976F880}" dt="2022-04-14T09:39:31.841" v="6468" actId="1076"/>
          <ac:cxnSpMkLst>
            <pc:docMk/>
            <pc:sldMk cId="4135416806" sldId="321"/>
            <ac:cxnSpMk id="5" creationId="{6FACCCDE-6272-4883-9745-E6A918FD02FC}"/>
          </ac:cxnSpMkLst>
        </pc:cxnChg>
      </pc:sldChg>
      <pc:sldChg chg="addSp delSp modSp add mod delAnim modAnim">
        <pc:chgData name="Feetham, Fiona (Curriculum Support - Secondary)" userId="a2456b1b-a103-4fdc-b8a0-dcd50b93ffb1" providerId="ADAL" clId="{6D1E2DC4-E93D-496F-B606-A7FE3976F880}" dt="2022-04-19T08:25:30.101" v="13287" actId="1076"/>
        <pc:sldMkLst>
          <pc:docMk/>
          <pc:sldMk cId="2400754483" sldId="322"/>
        </pc:sldMkLst>
        <pc:spChg chg="del mod">
          <ac:chgData name="Feetham, Fiona (Curriculum Support - Secondary)" userId="a2456b1b-a103-4fdc-b8a0-dcd50b93ffb1" providerId="ADAL" clId="{6D1E2DC4-E93D-496F-B606-A7FE3976F880}" dt="2022-04-19T08:17:57.662" v="13280" actId="478"/>
          <ac:spMkLst>
            <pc:docMk/>
            <pc:sldMk cId="2400754483" sldId="322"/>
            <ac:spMk id="2" creationId="{5A168B8B-85D1-457B-9875-B3750A1DE61E}"/>
          </ac:spMkLst>
        </pc:spChg>
        <pc:spChg chg="mod">
          <ac:chgData name="Feetham, Fiona (Curriculum Support - Secondary)" userId="a2456b1b-a103-4fdc-b8a0-dcd50b93ffb1" providerId="ADAL" clId="{6D1E2DC4-E93D-496F-B606-A7FE3976F880}" dt="2022-04-19T08:16:33.900" v="13277" actId="1076"/>
          <ac:spMkLst>
            <pc:docMk/>
            <pc:sldMk cId="2400754483" sldId="322"/>
            <ac:spMk id="3" creationId="{299F6AE3-76D4-4111-8AB8-DA43CCBD393F}"/>
          </ac:spMkLst>
        </pc:spChg>
        <pc:spChg chg="mod">
          <ac:chgData name="Feetham, Fiona (Curriculum Support - Secondary)" userId="a2456b1b-a103-4fdc-b8a0-dcd50b93ffb1" providerId="ADAL" clId="{6D1E2DC4-E93D-496F-B606-A7FE3976F880}" dt="2022-04-19T08:15:44.811" v="13264" actId="20577"/>
          <ac:spMkLst>
            <pc:docMk/>
            <pc:sldMk cId="2400754483" sldId="322"/>
            <ac:spMk id="7" creationId="{05FA9B7B-092E-4CA1-AA21-6DA5FAE581EF}"/>
          </ac:spMkLst>
        </pc:spChg>
        <pc:spChg chg="mod">
          <ac:chgData name="Feetham, Fiona (Curriculum Support - Secondary)" userId="a2456b1b-a103-4fdc-b8a0-dcd50b93ffb1" providerId="ADAL" clId="{6D1E2DC4-E93D-496F-B606-A7FE3976F880}" dt="2022-04-19T08:15:50.971" v="13275" actId="20577"/>
          <ac:spMkLst>
            <pc:docMk/>
            <pc:sldMk cId="2400754483" sldId="322"/>
            <ac:spMk id="8" creationId="{453A89F3-1DA2-4CAB-8EF3-54235092E639}"/>
          </ac:spMkLst>
        </pc:spChg>
        <pc:spChg chg="add mod">
          <ac:chgData name="Feetham, Fiona (Curriculum Support - Secondary)" userId="a2456b1b-a103-4fdc-b8a0-dcd50b93ffb1" providerId="ADAL" clId="{6D1E2DC4-E93D-496F-B606-A7FE3976F880}" dt="2022-04-19T08:19:51.811" v="13284" actId="1076"/>
          <ac:spMkLst>
            <pc:docMk/>
            <pc:sldMk cId="2400754483" sldId="322"/>
            <ac:spMk id="11" creationId="{94E1D7D2-09D1-473C-8661-22EC7018CCE6}"/>
          </ac:spMkLst>
        </pc:spChg>
        <pc:spChg chg="mod">
          <ac:chgData name="Feetham, Fiona (Curriculum Support - Secondary)" userId="a2456b1b-a103-4fdc-b8a0-dcd50b93ffb1" providerId="ADAL" clId="{6D1E2DC4-E93D-496F-B606-A7FE3976F880}" dt="2022-04-15T07:16:55.014" v="7997" actId="20577"/>
          <ac:spMkLst>
            <pc:docMk/>
            <pc:sldMk cId="2400754483" sldId="322"/>
            <ac:spMk id="12" creationId="{457410CB-B00B-4875-B153-FD9166030BED}"/>
          </ac:spMkLst>
        </pc:spChg>
        <pc:picChg chg="del">
          <ac:chgData name="Feetham, Fiona (Curriculum Support - Secondary)" userId="a2456b1b-a103-4fdc-b8a0-dcd50b93ffb1" providerId="ADAL" clId="{6D1E2DC4-E93D-496F-B606-A7FE3976F880}" dt="2022-04-19T08:19:28.979" v="13281" actId="478"/>
          <ac:picMkLst>
            <pc:docMk/>
            <pc:sldMk cId="2400754483" sldId="322"/>
            <ac:picMk id="6" creationId="{7CC8D666-802F-438D-A650-DA1A8F565DB8}"/>
          </ac:picMkLst>
        </pc:picChg>
        <pc:picChg chg="del mod">
          <ac:chgData name="Feetham, Fiona (Curriculum Support - Secondary)" userId="a2456b1b-a103-4fdc-b8a0-dcd50b93ffb1" providerId="ADAL" clId="{6D1E2DC4-E93D-496F-B606-A7FE3976F880}" dt="2022-04-14T11:40:07.450" v="7977" actId="478"/>
          <ac:picMkLst>
            <pc:docMk/>
            <pc:sldMk cId="2400754483" sldId="322"/>
            <ac:picMk id="6" creationId="{C17F3B8B-63D6-4C10-B2DC-9A091E55BAE5}"/>
          </ac:picMkLst>
        </pc:picChg>
        <pc:picChg chg="del mod">
          <ac:chgData name="Feetham, Fiona (Curriculum Support - Secondary)" userId="a2456b1b-a103-4fdc-b8a0-dcd50b93ffb1" providerId="ADAL" clId="{6D1E2DC4-E93D-496F-B606-A7FE3976F880}" dt="2022-04-19T08:16:47.771" v="13279" actId="478"/>
          <ac:picMkLst>
            <pc:docMk/>
            <pc:sldMk cId="2400754483" sldId="322"/>
            <ac:picMk id="9" creationId="{762CE959-EB83-46AA-8011-587AD4DBD30E}"/>
          </ac:picMkLst>
        </pc:picChg>
        <pc:picChg chg="del mod">
          <ac:chgData name="Feetham, Fiona (Curriculum Support - Secondary)" userId="a2456b1b-a103-4fdc-b8a0-dcd50b93ffb1" providerId="ADAL" clId="{6D1E2DC4-E93D-496F-B606-A7FE3976F880}" dt="2022-04-19T08:24:35.226" v="13286" actId="478"/>
          <ac:picMkLst>
            <pc:docMk/>
            <pc:sldMk cId="2400754483" sldId="322"/>
            <ac:picMk id="13" creationId="{0FDEBDED-1D74-4186-BFC7-4578273C72A4}"/>
          </ac:picMkLst>
        </pc:picChg>
        <pc:picChg chg="mod">
          <ac:chgData name="Feetham, Fiona (Curriculum Support - Secondary)" userId="a2456b1b-a103-4fdc-b8a0-dcd50b93ffb1" providerId="ADAL" clId="{6D1E2DC4-E93D-496F-B606-A7FE3976F880}" dt="2022-04-19T08:25:30.101" v="13287" actId="1076"/>
          <ac:picMkLst>
            <pc:docMk/>
            <pc:sldMk cId="2400754483" sldId="322"/>
            <ac:picMk id="14" creationId="{A865EB84-E966-4811-A6F7-F5C40AFB6B45}"/>
          </ac:picMkLst>
        </pc:picChg>
      </pc:sldChg>
      <pc:sldChg chg="modSp new mod modAnim modNotesTx">
        <pc:chgData name="Feetham, Fiona (Curriculum Support - Secondary)" userId="a2456b1b-a103-4fdc-b8a0-dcd50b93ffb1" providerId="ADAL" clId="{6D1E2DC4-E93D-496F-B606-A7FE3976F880}" dt="2022-04-18T07:17:24.047" v="10907" actId="20577"/>
        <pc:sldMkLst>
          <pc:docMk/>
          <pc:sldMk cId="206623736" sldId="323"/>
        </pc:sldMkLst>
        <pc:spChg chg="mod">
          <ac:chgData name="Feetham, Fiona (Curriculum Support - Secondary)" userId="a2456b1b-a103-4fdc-b8a0-dcd50b93ffb1" providerId="ADAL" clId="{6D1E2DC4-E93D-496F-B606-A7FE3976F880}" dt="2022-04-18T04:53:03.868" v="8395" actId="20577"/>
          <ac:spMkLst>
            <pc:docMk/>
            <pc:sldMk cId="206623736" sldId="323"/>
            <ac:spMk id="2" creationId="{A1F7421A-5AFD-44B3-BD55-E2C68D5A5708}"/>
          </ac:spMkLst>
        </pc:spChg>
        <pc:spChg chg="mod">
          <ac:chgData name="Feetham, Fiona (Curriculum Support - Secondary)" userId="a2456b1b-a103-4fdc-b8a0-dcd50b93ffb1" providerId="ADAL" clId="{6D1E2DC4-E93D-496F-B606-A7FE3976F880}" dt="2022-04-18T07:17:24.047" v="10907" actId="20577"/>
          <ac:spMkLst>
            <pc:docMk/>
            <pc:sldMk cId="206623736" sldId="323"/>
            <ac:spMk id="3" creationId="{F91591A8-4EA2-457D-B6DF-FE7537B04C27}"/>
          </ac:spMkLst>
        </pc:spChg>
        <pc:picChg chg="mod">
          <ac:chgData name="Feetham, Fiona (Curriculum Support - Secondary)" userId="a2456b1b-a103-4fdc-b8a0-dcd50b93ffb1" providerId="ADAL" clId="{6D1E2DC4-E93D-496F-B606-A7FE3976F880}" dt="2022-04-18T05:19:36.750" v="9356" actId="1076"/>
          <ac:picMkLst>
            <pc:docMk/>
            <pc:sldMk cId="206623736" sldId="323"/>
            <ac:picMk id="4" creationId="{572C7488-4F38-4E6B-9794-8DD802E93CD6}"/>
          </ac:picMkLst>
        </pc:picChg>
      </pc:sldChg>
      <pc:sldChg chg="delSp add del mod delAnim">
        <pc:chgData name="Feetham, Fiona (Curriculum Support - Secondary)" userId="a2456b1b-a103-4fdc-b8a0-dcd50b93ffb1" providerId="ADAL" clId="{6D1E2DC4-E93D-496F-B606-A7FE3976F880}" dt="2022-04-19T06:25:03.403" v="11369" actId="47"/>
        <pc:sldMkLst>
          <pc:docMk/>
          <pc:sldMk cId="1447815874" sldId="324"/>
        </pc:sldMkLst>
        <pc:picChg chg="del">
          <ac:chgData name="Feetham, Fiona (Curriculum Support - Secondary)" userId="a2456b1b-a103-4fdc-b8a0-dcd50b93ffb1" providerId="ADAL" clId="{6D1E2DC4-E93D-496F-B606-A7FE3976F880}" dt="2022-04-19T06:24:50.958" v="11368" actId="478"/>
          <ac:picMkLst>
            <pc:docMk/>
            <pc:sldMk cId="1447815874" sldId="324"/>
            <ac:picMk id="6" creationId="{D57D94C9-3D70-4166-A956-A7ADBC0E34F9}"/>
          </ac:picMkLst>
        </pc:picChg>
      </pc:sldChg>
      <pc:sldChg chg="modSp add mod ord">
        <pc:chgData name="Feetham, Fiona (Curriculum Support - Secondary)" userId="a2456b1b-a103-4fdc-b8a0-dcd50b93ffb1" providerId="ADAL" clId="{6D1E2DC4-E93D-496F-B606-A7FE3976F880}" dt="2022-04-19T06:24:08.844" v="11367" actId="1076"/>
        <pc:sldMkLst>
          <pc:docMk/>
          <pc:sldMk cId="736264462" sldId="325"/>
        </pc:sldMkLst>
        <pc:spChg chg="mod">
          <ac:chgData name="Feetham, Fiona (Curriculum Support - Secondary)" userId="a2456b1b-a103-4fdc-b8a0-dcd50b93ffb1" providerId="ADAL" clId="{6D1E2DC4-E93D-496F-B606-A7FE3976F880}" dt="2022-04-19T06:24:02.859" v="11366" actId="20577"/>
          <ac:spMkLst>
            <pc:docMk/>
            <pc:sldMk cId="736264462" sldId="325"/>
            <ac:spMk id="2" creationId="{DD0E2E7A-8E6B-4200-9975-4158F88AEFEA}"/>
          </ac:spMkLst>
        </pc:spChg>
        <pc:spChg chg="mod">
          <ac:chgData name="Feetham, Fiona (Curriculum Support - Secondary)" userId="a2456b1b-a103-4fdc-b8a0-dcd50b93ffb1" providerId="ADAL" clId="{6D1E2DC4-E93D-496F-B606-A7FE3976F880}" dt="2022-04-19T06:24:08.844" v="11367" actId="1076"/>
          <ac:spMkLst>
            <pc:docMk/>
            <pc:sldMk cId="736264462" sldId="325"/>
            <ac:spMk id="3" creationId="{26B55D12-1452-4EBF-9652-882D79F1C397}"/>
          </ac:spMkLst>
        </pc:spChg>
      </pc:sldChg>
      <pc:sldChg chg="modSp new del mod">
        <pc:chgData name="Feetham, Fiona (Curriculum Support - Secondary)" userId="a2456b1b-a103-4fdc-b8a0-dcd50b93ffb1" providerId="ADAL" clId="{6D1E2DC4-E93D-496F-B606-A7FE3976F880}" dt="2022-04-19T06:44:14.608" v="12370" actId="47"/>
        <pc:sldMkLst>
          <pc:docMk/>
          <pc:sldMk cId="1224561243" sldId="326"/>
        </pc:sldMkLst>
        <pc:spChg chg="mod">
          <ac:chgData name="Feetham, Fiona (Curriculum Support - Secondary)" userId="a2456b1b-a103-4fdc-b8a0-dcd50b93ffb1" providerId="ADAL" clId="{6D1E2DC4-E93D-496F-B606-A7FE3976F880}" dt="2022-04-19T06:25:52.138" v="11376" actId="20577"/>
          <ac:spMkLst>
            <pc:docMk/>
            <pc:sldMk cId="1224561243" sldId="326"/>
            <ac:spMk id="2" creationId="{4F31C953-F076-4224-BBF2-8479328C3EB0}"/>
          </ac:spMkLst>
        </pc:spChg>
        <pc:spChg chg="mod">
          <ac:chgData name="Feetham, Fiona (Curriculum Support - Secondary)" userId="a2456b1b-a103-4fdc-b8a0-dcd50b93ffb1" providerId="ADAL" clId="{6D1E2DC4-E93D-496F-B606-A7FE3976F880}" dt="2022-04-19T06:26:01.378" v="11393" actId="20577"/>
          <ac:spMkLst>
            <pc:docMk/>
            <pc:sldMk cId="1224561243" sldId="326"/>
            <ac:spMk id="3" creationId="{34713DDE-47EF-4979-A744-0EA7AC6482FF}"/>
          </ac:spMkLst>
        </pc:spChg>
      </pc:sldChg>
      <pc:sldChg chg="addSp delSp modSp add mod delAnim modAnim modNotesTx">
        <pc:chgData name="Feetham, Fiona (Curriculum Support - Secondary)" userId="a2456b1b-a103-4fdc-b8a0-dcd50b93ffb1" providerId="ADAL" clId="{6D1E2DC4-E93D-496F-B606-A7FE3976F880}" dt="2022-04-19T06:58:20.060" v="12792" actId="114"/>
        <pc:sldMkLst>
          <pc:docMk/>
          <pc:sldMk cId="1323523359" sldId="327"/>
        </pc:sldMkLst>
        <pc:spChg chg="mod">
          <ac:chgData name="Feetham, Fiona (Curriculum Support - Secondary)" userId="a2456b1b-a103-4fdc-b8a0-dcd50b93ffb1" providerId="ADAL" clId="{6D1E2DC4-E93D-496F-B606-A7FE3976F880}" dt="2022-04-19T06:37:08.004" v="11736" actId="20577"/>
          <ac:spMkLst>
            <pc:docMk/>
            <pc:sldMk cId="1323523359" sldId="327"/>
            <ac:spMk id="2" creationId="{51EAE8F3-4151-402E-8909-075D86E5A722}"/>
          </ac:spMkLst>
        </pc:spChg>
        <pc:spChg chg="mod">
          <ac:chgData name="Feetham, Fiona (Curriculum Support - Secondary)" userId="a2456b1b-a103-4fdc-b8a0-dcd50b93ffb1" providerId="ADAL" clId="{6D1E2DC4-E93D-496F-B606-A7FE3976F880}" dt="2022-04-19T06:58:20.060" v="12792" actId="114"/>
          <ac:spMkLst>
            <pc:docMk/>
            <pc:sldMk cId="1323523359" sldId="327"/>
            <ac:spMk id="3" creationId="{2FD510DA-EF35-4A37-B95B-6DF9E05DC0E0}"/>
          </ac:spMkLst>
        </pc:spChg>
        <pc:spChg chg="del mod">
          <ac:chgData name="Feetham, Fiona (Curriculum Support - Secondary)" userId="a2456b1b-a103-4fdc-b8a0-dcd50b93ffb1" providerId="ADAL" clId="{6D1E2DC4-E93D-496F-B606-A7FE3976F880}" dt="2022-04-19T06:43:45.243" v="12363" actId="478"/>
          <ac:spMkLst>
            <pc:docMk/>
            <pc:sldMk cId="1323523359" sldId="327"/>
            <ac:spMk id="4" creationId="{7AB4985E-632D-4998-A3D0-7E59AD11785D}"/>
          </ac:spMkLst>
        </pc:spChg>
        <pc:spChg chg="add del mod">
          <ac:chgData name="Feetham, Fiona (Curriculum Support - Secondary)" userId="a2456b1b-a103-4fdc-b8a0-dcd50b93ffb1" providerId="ADAL" clId="{6D1E2DC4-E93D-496F-B606-A7FE3976F880}" dt="2022-04-19T06:43:47.749" v="12364" actId="478"/>
          <ac:spMkLst>
            <pc:docMk/>
            <pc:sldMk cId="1323523359" sldId="327"/>
            <ac:spMk id="7" creationId="{9D2C157B-3F62-48D6-BC4C-4239AD090C7C}"/>
          </ac:spMkLst>
        </pc:spChg>
        <pc:picChg chg="del">
          <ac:chgData name="Feetham, Fiona (Curriculum Support - Secondary)" userId="a2456b1b-a103-4fdc-b8a0-dcd50b93ffb1" providerId="ADAL" clId="{6D1E2DC4-E93D-496F-B606-A7FE3976F880}" dt="2022-04-19T06:46:18.138" v="12496" actId="478"/>
          <ac:picMkLst>
            <pc:docMk/>
            <pc:sldMk cId="1323523359" sldId="327"/>
            <ac:picMk id="5" creationId="{E0AD1C53-86B9-41FF-8224-2DF9CA1CAD2C}"/>
          </ac:picMkLst>
        </pc:picChg>
        <pc:picChg chg="del mod">
          <ac:chgData name="Feetham, Fiona (Curriculum Support - Secondary)" userId="a2456b1b-a103-4fdc-b8a0-dcd50b93ffb1" providerId="ADAL" clId="{6D1E2DC4-E93D-496F-B606-A7FE3976F880}" dt="2022-04-19T06:55:37.895" v="12788" actId="478"/>
          <ac:picMkLst>
            <pc:docMk/>
            <pc:sldMk cId="1323523359" sldId="327"/>
            <ac:picMk id="8" creationId="{FB2C8926-1F92-4DB6-8745-FD32993A822E}"/>
          </ac:picMkLst>
        </pc:picChg>
        <pc:picChg chg="mod">
          <ac:chgData name="Feetham, Fiona (Curriculum Support - Secondary)" userId="a2456b1b-a103-4fdc-b8a0-dcd50b93ffb1" providerId="ADAL" clId="{6D1E2DC4-E93D-496F-B606-A7FE3976F880}" dt="2022-04-19T06:55:41.924" v="12789" actId="1076"/>
          <ac:picMkLst>
            <pc:docMk/>
            <pc:sldMk cId="1323523359" sldId="327"/>
            <ac:picMk id="9" creationId="{E98E192D-C1AF-4464-9785-54181FDAA15D}"/>
          </ac:picMkLst>
        </pc:picChg>
      </pc:sldChg>
    </pc:docChg>
  </pc:docChgLst>
  <pc:docChgLst>
    <pc:chgData name="Eadsforth, Kate (Curriculum Support - Secondary)" userId="S::kate.eadsforth105@schools.sa.edu.au::d045bf09-5a30-4360-820d-5c06f23fa1ea" providerId="AD" clId="Web-{C7D24E35-D9EE-46EA-B080-BDE0424BDA41}"/>
    <pc:docChg chg="delSld modSld">
      <pc:chgData name="Eadsforth, Kate (Curriculum Support - Secondary)" userId="S::kate.eadsforth105@schools.sa.edu.au::d045bf09-5a30-4360-820d-5c06f23fa1ea" providerId="AD" clId="Web-{C7D24E35-D9EE-46EA-B080-BDE0424BDA41}" dt="2022-04-06T00:20:42.286" v="78" actId="20577"/>
      <pc:docMkLst>
        <pc:docMk/>
      </pc:docMkLst>
      <pc:sldChg chg="modSp">
        <pc:chgData name="Eadsforth, Kate (Curriculum Support - Secondary)" userId="S::kate.eadsforth105@schools.sa.edu.au::d045bf09-5a30-4360-820d-5c06f23fa1ea" providerId="AD" clId="Web-{C7D24E35-D9EE-46EA-B080-BDE0424BDA41}" dt="2022-04-06T00:20:13.839" v="27" actId="20577"/>
        <pc:sldMkLst>
          <pc:docMk/>
          <pc:sldMk cId="3641841233" sldId="268"/>
        </pc:sldMkLst>
        <pc:spChg chg="mod">
          <ac:chgData name="Eadsforth, Kate (Curriculum Support - Secondary)" userId="S::kate.eadsforth105@schools.sa.edu.au::d045bf09-5a30-4360-820d-5c06f23fa1ea" providerId="AD" clId="Web-{C7D24E35-D9EE-46EA-B080-BDE0424BDA41}" dt="2022-04-06T00:19:40.970" v="1" actId="20577"/>
          <ac:spMkLst>
            <pc:docMk/>
            <pc:sldMk cId="3641841233" sldId="268"/>
            <ac:spMk id="2" creationId="{E16E19A7-28C1-4456-AA1B-10100DF6CF0C}"/>
          </ac:spMkLst>
        </pc:spChg>
        <pc:spChg chg="mod">
          <ac:chgData name="Eadsforth, Kate (Curriculum Support - Secondary)" userId="S::kate.eadsforth105@schools.sa.edu.au::d045bf09-5a30-4360-820d-5c06f23fa1ea" providerId="AD" clId="Web-{C7D24E35-D9EE-46EA-B080-BDE0424BDA41}" dt="2022-04-06T00:20:13.839" v="27" actId="20577"/>
          <ac:spMkLst>
            <pc:docMk/>
            <pc:sldMk cId="3641841233" sldId="268"/>
            <ac:spMk id="3" creationId="{4CD1DB66-0417-403D-8A90-5058DCCE5EB7}"/>
          </ac:spMkLst>
        </pc:spChg>
        <pc:spChg chg="mod">
          <ac:chgData name="Eadsforth, Kate (Curriculum Support - Secondary)" userId="S::kate.eadsforth105@schools.sa.edu.au::d045bf09-5a30-4360-820d-5c06f23fa1ea" providerId="AD" clId="Web-{C7D24E35-D9EE-46EA-B080-BDE0424BDA41}" dt="2022-04-06T00:19:47.815" v="17" actId="20577"/>
          <ac:spMkLst>
            <pc:docMk/>
            <pc:sldMk cId="3641841233" sldId="268"/>
            <ac:spMk id="4" creationId="{D0697118-CD2B-4676-8ECA-E66DE8A5AE4A}"/>
          </ac:spMkLst>
        </pc:spChg>
      </pc:sldChg>
      <pc:sldChg chg="modSp">
        <pc:chgData name="Eadsforth, Kate (Curriculum Support - Secondary)" userId="S::kate.eadsforth105@schools.sa.edu.au::d045bf09-5a30-4360-820d-5c06f23fa1ea" providerId="AD" clId="Web-{C7D24E35-D9EE-46EA-B080-BDE0424BDA41}" dt="2022-04-06T00:20:42.286" v="78" actId="20577"/>
        <pc:sldMkLst>
          <pc:docMk/>
          <pc:sldMk cId="4260628335" sldId="286"/>
        </pc:sldMkLst>
        <pc:spChg chg="mod">
          <ac:chgData name="Eadsforth, Kate (Curriculum Support - Secondary)" userId="S::kate.eadsforth105@schools.sa.edu.au::d045bf09-5a30-4360-820d-5c06f23fa1ea" providerId="AD" clId="Web-{C7D24E35-D9EE-46EA-B080-BDE0424BDA41}" dt="2022-04-06T00:20:42.286" v="78" actId="20577"/>
          <ac:spMkLst>
            <pc:docMk/>
            <pc:sldMk cId="4260628335" sldId="286"/>
            <ac:spMk id="3" creationId="{AB9BDBB3-B0CB-4293-95C9-DF9D3FA6EE67}"/>
          </ac:spMkLst>
        </pc:spChg>
      </pc:sldChg>
      <pc:sldChg chg="del">
        <pc:chgData name="Eadsforth, Kate (Curriculum Support - Secondary)" userId="S::kate.eadsforth105@schools.sa.edu.au::d045bf09-5a30-4360-820d-5c06f23fa1ea" providerId="AD" clId="Web-{C7D24E35-D9EE-46EA-B080-BDE0424BDA41}" dt="2022-04-06T00:20:17.926" v="28"/>
        <pc:sldMkLst>
          <pc:docMk/>
          <pc:sldMk cId="994970659" sldId="289"/>
        </pc:sldMkLst>
      </pc:sldChg>
    </pc:docChg>
  </pc:docChgLst>
  <pc:docChgLst>
    <pc:chgData name="Maxwell-Smith, Jo (Education Centre)" userId="9960eadb-1f26-4ea5-af02-9d7968daaff8" providerId="ADAL" clId="{E8651182-9E46-47C7-A37E-1FA44694D073}"/>
    <pc:docChg chg="modSld">
      <pc:chgData name="Maxwell-Smith, Jo (Education Centre)" userId="9960eadb-1f26-4ea5-af02-9d7968daaff8" providerId="ADAL" clId="{E8651182-9E46-47C7-A37E-1FA44694D073}" dt="2022-04-27T02:25:31.415" v="82"/>
      <pc:docMkLst>
        <pc:docMk/>
      </pc:docMkLst>
      <pc:sldChg chg="modSp mod">
        <pc:chgData name="Maxwell-Smith, Jo (Education Centre)" userId="9960eadb-1f26-4ea5-af02-9d7968daaff8" providerId="ADAL" clId="{E8651182-9E46-47C7-A37E-1FA44694D073}" dt="2022-04-27T02:25:12.742" v="81"/>
        <pc:sldMkLst>
          <pc:docMk/>
          <pc:sldMk cId="3641841233" sldId="268"/>
        </pc:sldMkLst>
        <pc:spChg chg="mod">
          <ac:chgData name="Maxwell-Smith, Jo (Education Centre)" userId="9960eadb-1f26-4ea5-af02-9d7968daaff8" providerId="ADAL" clId="{E8651182-9E46-47C7-A37E-1FA44694D073}" dt="2022-04-27T02:25:12.742" v="81"/>
          <ac:spMkLst>
            <pc:docMk/>
            <pc:sldMk cId="3641841233" sldId="268"/>
            <ac:spMk id="3" creationId="{4CD1DB66-0417-403D-8A90-5058DCCE5EB7}"/>
          </ac:spMkLst>
        </pc:spChg>
        <pc:picChg chg="mod">
          <ac:chgData name="Maxwell-Smith, Jo (Education Centre)" userId="9960eadb-1f26-4ea5-af02-9d7968daaff8" providerId="ADAL" clId="{E8651182-9E46-47C7-A37E-1FA44694D073}" dt="2022-04-21T01:01:28.220" v="32" actId="1076"/>
          <ac:picMkLst>
            <pc:docMk/>
            <pc:sldMk cId="3641841233" sldId="268"/>
            <ac:picMk id="6" creationId="{157EBA8E-37EF-4E7C-8A92-8CC3372E87BC}"/>
          </ac:picMkLst>
        </pc:picChg>
      </pc:sldChg>
      <pc:sldChg chg="modSp mod">
        <pc:chgData name="Maxwell-Smith, Jo (Education Centre)" userId="9960eadb-1f26-4ea5-af02-9d7968daaff8" providerId="ADAL" clId="{E8651182-9E46-47C7-A37E-1FA44694D073}" dt="2022-04-21T01:01:44.109" v="34" actId="1076"/>
        <pc:sldMkLst>
          <pc:docMk/>
          <pc:sldMk cId="1379353518" sldId="269"/>
        </pc:sldMkLst>
        <pc:picChg chg="mod">
          <ac:chgData name="Maxwell-Smith, Jo (Education Centre)" userId="9960eadb-1f26-4ea5-af02-9d7968daaff8" providerId="ADAL" clId="{E8651182-9E46-47C7-A37E-1FA44694D073}" dt="2022-04-21T01:01:44.109" v="34" actId="1076"/>
          <ac:picMkLst>
            <pc:docMk/>
            <pc:sldMk cId="1379353518" sldId="269"/>
            <ac:picMk id="6" creationId="{F9E3D70F-6FC7-41A0-9B47-FD9BF26CC486}"/>
          </ac:picMkLst>
        </pc:picChg>
      </pc:sldChg>
      <pc:sldChg chg="modSp mod">
        <pc:chgData name="Maxwell-Smith, Jo (Education Centre)" userId="9960eadb-1f26-4ea5-af02-9d7968daaff8" providerId="ADAL" clId="{E8651182-9E46-47C7-A37E-1FA44694D073}" dt="2022-04-21T01:04:57.880" v="51" actId="1076"/>
        <pc:sldMkLst>
          <pc:docMk/>
          <pc:sldMk cId="3445766138" sldId="270"/>
        </pc:sldMkLst>
        <pc:picChg chg="mod">
          <ac:chgData name="Maxwell-Smith, Jo (Education Centre)" userId="9960eadb-1f26-4ea5-af02-9d7968daaff8" providerId="ADAL" clId="{E8651182-9E46-47C7-A37E-1FA44694D073}" dt="2022-04-21T01:04:57.880" v="51" actId="1076"/>
          <ac:picMkLst>
            <pc:docMk/>
            <pc:sldMk cId="3445766138" sldId="270"/>
            <ac:picMk id="4" creationId="{278C7368-A940-4664-A3E3-96EADF241350}"/>
          </ac:picMkLst>
        </pc:picChg>
      </pc:sldChg>
      <pc:sldChg chg="modSp mod">
        <pc:chgData name="Maxwell-Smith, Jo (Education Centre)" userId="9960eadb-1f26-4ea5-af02-9d7968daaff8" providerId="ADAL" clId="{E8651182-9E46-47C7-A37E-1FA44694D073}" dt="2022-04-21T01:10:42.218" v="80" actId="1076"/>
        <pc:sldMkLst>
          <pc:docMk/>
          <pc:sldMk cId="2267462658" sldId="283"/>
        </pc:sldMkLst>
        <pc:picChg chg="mod">
          <ac:chgData name="Maxwell-Smith, Jo (Education Centre)" userId="9960eadb-1f26-4ea5-af02-9d7968daaff8" providerId="ADAL" clId="{E8651182-9E46-47C7-A37E-1FA44694D073}" dt="2022-04-21T01:10:42.218" v="80" actId="1076"/>
          <ac:picMkLst>
            <pc:docMk/>
            <pc:sldMk cId="2267462658" sldId="283"/>
            <ac:picMk id="4" creationId="{3EFF0D76-58DF-4B99-9451-A878CCDB65C7}"/>
          </ac:picMkLst>
        </pc:picChg>
      </pc:sldChg>
      <pc:sldChg chg="modSp mod">
        <pc:chgData name="Maxwell-Smith, Jo (Education Centre)" userId="9960eadb-1f26-4ea5-af02-9d7968daaff8" providerId="ADAL" clId="{E8651182-9E46-47C7-A37E-1FA44694D073}" dt="2022-04-21T01:02:33.391" v="40" actId="1076"/>
        <pc:sldMkLst>
          <pc:docMk/>
          <pc:sldMk cId="4260628335" sldId="286"/>
        </pc:sldMkLst>
        <pc:picChg chg="mod">
          <ac:chgData name="Maxwell-Smith, Jo (Education Centre)" userId="9960eadb-1f26-4ea5-af02-9d7968daaff8" providerId="ADAL" clId="{E8651182-9E46-47C7-A37E-1FA44694D073}" dt="2022-04-21T01:02:33.391" v="40" actId="1076"/>
          <ac:picMkLst>
            <pc:docMk/>
            <pc:sldMk cId="4260628335" sldId="286"/>
            <ac:picMk id="4" creationId="{74C433C8-A4CE-455E-A45D-585AF8A38AEE}"/>
          </ac:picMkLst>
        </pc:picChg>
      </pc:sldChg>
      <pc:sldChg chg="modSp mod">
        <pc:chgData name="Maxwell-Smith, Jo (Education Centre)" userId="9960eadb-1f26-4ea5-af02-9d7968daaff8" providerId="ADAL" clId="{E8651182-9E46-47C7-A37E-1FA44694D073}" dt="2022-04-21T01:10:24.777" v="78" actId="1076"/>
        <pc:sldMkLst>
          <pc:docMk/>
          <pc:sldMk cId="3663624598" sldId="296"/>
        </pc:sldMkLst>
        <pc:picChg chg="mod">
          <ac:chgData name="Maxwell-Smith, Jo (Education Centre)" userId="9960eadb-1f26-4ea5-af02-9d7968daaff8" providerId="ADAL" clId="{E8651182-9E46-47C7-A37E-1FA44694D073}" dt="2022-04-21T01:10:24.777" v="78" actId="1076"/>
          <ac:picMkLst>
            <pc:docMk/>
            <pc:sldMk cId="3663624598" sldId="296"/>
            <ac:picMk id="4" creationId="{33F608BF-0E04-4598-8E1E-2C38BA326139}"/>
          </ac:picMkLst>
        </pc:picChg>
      </pc:sldChg>
      <pc:sldChg chg="modSp mod">
        <pc:chgData name="Maxwell-Smith, Jo (Education Centre)" userId="9960eadb-1f26-4ea5-af02-9d7968daaff8" providerId="ADAL" clId="{E8651182-9E46-47C7-A37E-1FA44694D073}" dt="2022-04-21T01:04:05.183" v="45" actId="1076"/>
        <pc:sldMkLst>
          <pc:docMk/>
          <pc:sldMk cId="2611052499" sldId="298"/>
        </pc:sldMkLst>
        <pc:spChg chg="mod">
          <ac:chgData name="Maxwell-Smith, Jo (Education Centre)" userId="9960eadb-1f26-4ea5-af02-9d7968daaff8" providerId="ADAL" clId="{E8651182-9E46-47C7-A37E-1FA44694D073}" dt="2022-04-20T00:57:23.161" v="28" actId="20577"/>
          <ac:spMkLst>
            <pc:docMk/>
            <pc:sldMk cId="2611052499" sldId="298"/>
            <ac:spMk id="3" creationId="{E165780F-5AAE-4CA9-BA8C-FD5C0EF1CF1E}"/>
          </ac:spMkLst>
        </pc:spChg>
        <pc:picChg chg="mod">
          <ac:chgData name="Maxwell-Smith, Jo (Education Centre)" userId="9960eadb-1f26-4ea5-af02-9d7968daaff8" providerId="ADAL" clId="{E8651182-9E46-47C7-A37E-1FA44694D073}" dt="2022-04-21T01:04:05.183" v="45" actId="1076"/>
          <ac:picMkLst>
            <pc:docMk/>
            <pc:sldMk cId="2611052499" sldId="298"/>
            <ac:picMk id="9" creationId="{61801AE6-6275-41B0-9254-635C538590DB}"/>
          </ac:picMkLst>
        </pc:picChg>
      </pc:sldChg>
      <pc:sldChg chg="modSp mod">
        <pc:chgData name="Maxwell-Smith, Jo (Education Centre)" userId="9960eadb-1f26-4ea5-af02-9d7968daaff8" providerId="ADAL" clId="{E8651182-9E46-47C7-A37E-1FA44694D073}" dt="2022-04-21T01:03:36.680" v="42" actId="1076"/>
        <pc:sldMkLst>
          <pc:docMk/>
          <pc:sldMk cId="2099803259" sldId="301"/>
        </pc:sldMkLst>
        <pc:picChg chg="mod">
          <ac:chgData name="Maxwell-Smith, Jo (Education Centre)" userId="9960eadb-1f26-4ea5-af02-9d7968daaff8" providerId="ADAL" clId="{E8651182-9E46-47C7-A37E-1FA44694D073}" dt="2022-04-21T01:03:36.680" v="42" actId="1076"/>
          <ac:picMkLst>
            <pc:docMk/>
            <pc:sldMk cId="2099803259" sldId="301"/>
            <ac:picMk id="7" creationId="{18028B1D-DA5C-4FFE-96B5-52FEFFF80BF7}"/>
          </ac:picMkLst>
        </pc:picChg>
      </pc:sldChg>
      <pc:sldChg chg="modSp mod">
        <pc:chgData name="Maxwell-Smith, Jo (Education Centre)" userId="9960eadb-1f26-4ea5-af02-9d7968daaff8" providerId="ADAL" clId="{E8651182-9E46-47C7-A37E-1FA44694D073}" dt="2022-04-21T01:03:47.294" v="43" actId="1076"/>
        <pc:sldMkLst>
          <pc:docMk/>
          <pc:sldMk cId="3199984054" sldId="303"/>
        </pc:sldMkLst>
        <pc:picChg chg="mod">
          <ac:chgData name="Maxwell-Smith, Jo (Education Centre)" userId="9960eadb-1f26-4ea5-af02-9d7968daaff8" providerId="ADAL" clId="{E8651182-9E46-47C7-A37E-1FA44694D073}" dt="2022-04-21T01:03:47.294" v="43" actId="1076"/>
          <ac:picMkLst>
            <pc:docMk/>
            <pc:sldMk cId="3199984054" sldId="303"/>
            <ac:picMk id="2" creationId="{179251E4-A7D0-4AC7-9C85-6EEC15DE254C}"/>
          </ac:picMkLst>
        </pc:picChg>
      </pc:sldChg>
      <pc:sldChg chg="modSp mod">
        <pc:chgData name="Maxwell-Smith, Jo (Education Centre)" userId="9960eadb-1f26-4ea5-af02-9d7968daaff8" providerId="ADAL" clId="{E8651182-9E46-47C7-A37E-1FA44694D073}" dt="2022-04-21T01:09:05.023" v="70" actId="1076"/>
        <pc:sldMkLst>
          <pc:docMk/>
          <pc:sldMk cId="1135920426" sldId="305"/>
        </pc:sldMkLst>
        <pc:picChg chg="mod">
          <ac:chgData name="Maxwell-Smith, Jo (Education Centre)" userId="9960eadb-1f26-4ea5-af02-9d7968daaff8" providerId="ADAL" clId="{E8651182-9E46-47C7-A37E-1FA44694D073}" dt="2022-04-21T01:09:05.023" v="70" actId="1076"/>
          <ac:picMkLst>
            <pc:docMk/>
            <pc:sldMk cId="1135920426" sldId="305"/>
            <ac:picMk id="3" creationId="{C3D30678-0C10-4260-848E-C458648211BD}"/>
          </ac:picMkLst>
        </pc:picChg>
      </pc:sldChg>
      <pc:sldChg chg="modSp mod">
        <pc:chgData name="Maxwell-Smith, Jo (Education Centre)" userId="9960eadb-1f26-4ea5-af02-9d7968daaff8" providerId="ADAL" clId="{E8651182-9E46-47C7-A37E-1FA44694D073}" dt="2022-04-21T01:09:24.520" v="72" actId="1076"/>
        <pc:sldMkLst>
          <pc:docMk/>
          <pc:sldMk cId="2084251064" sldId="306"/>
        </pc:sldMkLst>
        <pc:picChg chg="mod">
          <ac:chgData name="Maxwell-Smith, Jo (Education Centre)" userId="9960eadb-1f26-4ea5-af02-9d7968daaff8" providerId="ADAL" clId="{E8651182-9E46-47C7-A37E-1FA44694D073}" dt="2022-04-21T01:09:24.520" v="72" actId="1076"/>
          <ac:picMkLst>
            <pc:docMk/>
            <pc:sldMk cId="2084251064" sldId="306"/>
            <ac:picMk id="3" creationId="{7438F89F-AF09-496E-851E-D5A797B76292}"/>
          </ac:picMkLst>
        </pc:picChg>
      </pc:sldChg>
      <pc:sldChg chg="modSp mod">
        <pc:chgData name="Maxwell-Smith, Jo (Education Centre)" userId="9960eadb-1f26-4ea5-af02-9d7968daaff8" providerId="ADAL" clId="{E8651182-9E46-47C7-A37E-1FA44694D073}" dt="2022-04-21T01:09:44.057" v="74" actId="1076"/>
        <pc:sldMkLst>
          <pc:docMk/>
          <pc:sldMk cId="2689543594" sldId="307"/>
        </pc:sldMkLst>
        <pc:picChg chg="mod">
          <ac:chgData name="Maxwell-Smith, Jo (Education Centre)" userId="9960eadb-1f26-4ea5-af02-9d7968daaff8" providerId="ADAL" clId="{E8651182-9E46-47C7-A37E-1FA44694D073}" dt="2022-04-21T01:09:44.057" v="74" actId="1076"/>
          <ac:picMkLst>
            <pc:docMk/>
            <pc:sldMk cId="2689543594" sldId="307"/>
            <ac:picMk id="5" creationId="{843DDF5C-BAA9-4C1D-840E-325CF3361CFE}"/>
          </ac:picMkLst>
        </pc:picChg>
      </pc:sldChg>
      <pc:sldChg chg="modSp mod">
        <pc:chgData name="Maxwell-Smith, Jo (Education Centre)" userId="9960eadb-1f26-4ea5-af02-9d7968daaff8" providerId="ADAL" clId="{E8651182-9E46-47C7-A37E-1FA44694D073}" dt="2022-04-21T01:08:13.617" v="64" actId="1076"/>
        <pc:sldMkLst>
          <pc:docMk/>
          <pc:sldMk cId="941299041" sldId="308"/>
        </pc:sldMkLst>
        <pc:spChg chg="mod">
          <ac:chgData name="Maxwell-Smith, Jo (Education Centre)" userId="9960eadb-1f26-4ea5-af02-9d7968daaff8" providerId="ADAL" clId="{E8651182-9E46-47C7-A37E-1FA44694D073}" dt="2022-04-20T00:57:53.706" v="30" actId="20577"/>
          <ac:spMkLst>
            <pc:docMk/>
            <pc:sldMk cId="941299041" sldId="308"/>
            <ac:spMk id="10" creationId="{020387A0-EC31-4C15-A554-A28C9B0CB15E}"/>
          </ac:spMkLst>
        </pc:spChg>
        <pc:picChg chg="mod">
          <ac:chgData name="Maxwell-Smith, Jo (Education Centre)" userId="9960eadb-1f26-4ea5-af02-9d7968daaff8" providerId="ADAL" clId="{E8651182-9E46-47C7-A37E-1FA44694D073}" dt="2022-04-21T01:08:13.617" v="64" actId="1076"/>
          <ac:picMkLst>
            <pc:docMk/>
            <pc:sldMk cId="941299041" sldId="308"/>
            <ac:picMk id="6" creationId="{6ABF1828-FDB6-499F-946E-95930D829F9B}"/>
          </ac:picMkLst>
        </pc:picChg>
      </pc:sldChg>
      <pc:sldChg chg="modSp mod">
        <pc:chgData name="Maxwell-Smith, Jo (Education Centre)" userId="9960eadb-1f26-4ea5-af02-9d7968daaff8" providerId="ADAL" clId="{E8651182-9E46-47C7-A37E-1FA44694D073}" dt="2022-04-21T01:04:30.001" v="47" actId="1076"/>
        <pc:sldMkLst>
          <pc:docMk/>
          <pc:sldMk cId="3565272300" sldId="311"/>
        </pc:sldMkLst>
        <pc:picChg chg="mod">
          <ac:chgData name="Maxwell-Smith, Jo (Education Centre)" userId="9960eadb-1f26-4ea5-af02-9d7968daaff8" providerId="ADAL" clId="{E8651182-9E46-47C7-A37E-1FA44694D073}" dt="2022-04-21T01:04:30.001" v="47" actId="1076"/>
          <ac:picMkLst>
            <pc:docMk/>
            <pc:sldMk cId="3565272300" sldId="311"/>
            <ac:picMk id="2" creationId="{E4B43DA6-B870-48F8-B016-D43D3B597AB7}"/>
          </ac:picMkLst>
        </pc:picChg>
      </pc:sldChg>
      <pc:sldChg chg="modSp mod">
        <pc:chgData name="Maxwell-Smith, Jo (Education Centre)" userId="9960eadb-1f26-4ea5-af02-9d7968daaff8" providerId="ADAL" clId="{E8651182-9E46-47C7-A37E-1FA44694D073}" dt="2022-04-21T01:04:45.639" v="49" actId="1076"/>
        <pc:sldMkLst>
          <pc:docMk/>
          <pc:sldMk cId="1842185921" sldId="312"/>
        </pc:sldMkLst>
        <pc:picChg chg="mod">
          <ac:chgData name="Maxwell-Smith, Jo (Education Centre)" userId="9960eadb-1f26-4ea5-af02-9d7968daaff8" providerId="ADAL" clId="{E8651182-9E46-47C7-A37E-1FA44694D073}" dt="2022-04-21T01:04:45.639" v="49" actId="1076"/>
          <ac:picMkLst>
            <pc:docMk/>
            <pc:sldMk cId="1842185921" sldId="312"/>
            <ac:picMk id="6" creationId="{6E6F425C-A621-4553-8936-A535764AE0C5}"/>
          </ac:picMkLst>
        </pc:picChg>
      </pc:sldChg>
      <pc:sldChg chg="modSp mod">
        <pc:chgData name="Maxwell-Smith, Jo (Education Centre)" userId="9960eadb-1f26-4ea5-af02-9d7968daaff8" providerId="ADAL" clId="{E8651182-9E46-47C7-A37E-1FA44694D073}" dt="2022-04-21T01:05:26.015" v="53" actId="1076"/>
        <pc:sldMkLst>
          <pc:docMk/>
          <pc:sldMk cId="2964328891" sldId="313"/>
        </pc:sldMkLst>
        <pc:spChg chg="mod">
          <ac:chgData name="Maxwell-Smith, Jo (Education Centre)" userId="9960eadb-1f26-4ea5-af02-9d7968daaff8" providerId="ADAL" clId="{E8651182-9E46-47C7-A37E-1FA44694D073}" dt="2022-04-20T00:30:33.787" v="10" actId="14100"/>
          <ac:spMkLst>
            <pc:docMk/>
            <pc:sldMk cId="2964328891" sldId="313"/>
            <ac:spMk id="3" creationId="{AB9BDBB3-B0CB-4293-95C9-DF9D3FA6EE67}"/>
          </ac:spMkLst>
        </pc:spChg>
        <pc:picChg chg="mod">
          <ac:chgData name="Maxwell-Smith, Jo (Education Centre)" userId="9960eadb-1f26-4ea5-af02-9d7968daaff8" providerId="ADAL" clId="{E8651182-9E46-47C7-A37E-1FA44694D073}" dt="2022-04-21T01:05:26.015" v="53" actId="1076"/>
          <ac:picMkLst>
            <pc:docMk/>
            <pc:sldMk cId="2964328891" sldId="313"/>
            <ac:picMk id="4" creationId="{983FB907-D699-4C33-85DF-0AB80E4CFCF7}"/>
          </ac:picMkLst>
        </pc:picChg>
      </pc:sldChg>
      <pc:sldChg chg="modSp mod">
        <pc:chgData name="Maxwell-Smith, Jo (Education Centre)" userId="9960eadb-1f26-4ea5-af02-9d7968daaff8" providerId="ADAL" clId="{E8651182-9E46-47C7-A37E-1FA44694D073}" dt="2022-04-21T01:06:30.424" v="58" actId="1076"/>
        <pc:sldMkLst>
          <pc:docMk/>
          <pc:sldMk cId="1980773737" sldId="315"/>
        </pc:sldMkLst>
        <pc:spChg chg="mod">
          <ac:chgData name="Maxwell-Smith, Jo (Education Centre)" userId="9960eadb-1f26-4ea5-af02-9d7968daaff8" providerId="ADAL" clId="{E8651182-9E46-47C7-A37E-1FA44694D073}" dt="2022-04-20T00:31:59.691" v="12" actId="14100"/>
          <ac:spMkLst>
            <pc:docMk/>
            <pc:sldMk cId="1980773737" sldId="315"/>
            <ac:spMk id="5" creationId="{A9879EB0-0D24-42D0-B1CA-68B9A816E496}"/>
          </ac:spMkLst>
        </pc:spChg>
        <pc:picChg chg="mod">
          <ac:chgData name="Maxwell-Smith, Jo (Education Centre)" userId="9960eadb-1f26-4ea5-af02-9d7968daaff8" providerId="ADAL" clId="{E8651182-9E46-47C7-A37E-1FA44694D073}" dt="2022-04-21T01:06:30.424" v="58" actId="1076"/>
          <ac:picMkLst>
            <pc:docMk/>
            <pc:sldMk cId="1980773737" sldId="315"/>
            <ac:picMk id="3" creationId="{20E0D3C3-FF26-4318-A4C1-E88BEA242551}"/>
          </ac:picMkLst>
        </pc:picChg>
      </pc:sldChg>
      <pc:sldChg chg="modSp mod">
        <pc:chgData name="Maxwell-Smith, Jo (Education Centre)" userId="9960eadb-1f26-4ea5-af02-9d7968daaff8" providerId="ADAL" clId="{E8651182-9E46-47C7-A37E-1FA44694D073}" dt="2022-04-21T01:08:00.056" v="62" actId="1076"/>
        <pc:sldMkLst>
          <pc:docMk/>
          <pc:sldMk cId="550614129" sldId="317"/>
        </pc:sldMkLst>
        <pc:spChg chg="mod">
          <ac:chgData name="Maxwell-Smith, Jo (Education Centre)" userId="9960eadb-1f26-4ea5-af02-9d7968daaff8" providerId="ADAL" clId="{E8651182-9E46-47C7-A37E-1FA44694D073}" dt="2022-04-20T00:32:49.828" v="14" actId="14100"/>
          <ac:spMkLst>
            <pc:docMk/>
            <pc:sldMk cId="550614129" sldId="317"/>
            <ac:spMk id="6" creationId="{5A5BDB79-5104-4540-8BBE-26466B3C7A0F}"/>
          </ac:spMkLst>
        </pc:spChg>
        <pc:picChg chg="mod">
          <ac:chgData name="Maxwell-Smith, Jo (Education Centre)" userId="9960eadb-1f26-4ea5-af02-9d7968daaff8" providerId="ADAL" clId="{E8651182-9E46-47C7-A37E-1FA44694D073}" dt="2022-04-21T01:08:00.056" v="62" actId="1076"/>
          <ac:picMkLst>
            <pc:docMk/>
            <pc:sldMk cId="550614129" sldId="317"/>
            <ac:picMk id="10" creationId="{A1F1A365-F685-4E4C-B9E8-7E36B7765BE5}"/>
          </ac:picMkLst>
        </pc:picChg>
      </pc:sldChg>
      <pc:sldChg chg="modSp mod">
        <pc:chgData name="Maxwell-Smith, Jo (Education Centre)" userId="9960eadb-1f26-4ea5-af02-9d7968daaff8" providerId="ADAL" clId="{E8651182-9E46-47C7-A37E-1FA44694D073}" dt="2022-04-21T01:06:46.200" v="60" actId="1076"/>
        <pc:sldMkLst>
          <pc:docMk/>
          <pc:sldMk cId="3829301650" sldId="318"/>
        </pc:sldMkLst>
        <pc:picChg chg="mod">
          <ac:chgData name="Maxwell-Smith, Jo (Education Centre)" userId="9960eadb-1f26-4ea5-af02-9d7968daaff8" providerId="ADAL" clId="{E8651182-9E46-47C7-A37E-1FA44694D073}" dt="2022-04-21T01:06:46.200" v="60" actId="1076"/>
          <ac:picMkLst>
            <pc:docMk/>
            <pc:sldMk cId="3829301650" sldId="318"/>
            <ac:picMk id="11" creationId="{A5DC48B6-A9C4-4BC3-BAFF-EFD0266FF58C}"/>
          </ac:picMkLst>
        </pc:picChg>
      </pc:sldChg>
      <pc:sldChg chg="modSp mod">
        <pc:chgData name="Maxwell-Smith, Jo (Education Centre)" userId="9960eadb-1f26-4ea5-af02-9d7968daaff8" providerId="ADAL" clId="{E8651182-9E46-47C7-A37E-1FA44694D073}" dt="2022-04-21T01:05:46.105" v="55" actId="1076"/>
        <pc:sldMkLst>
          <pc:docMk/>
          <pc:sldMk cId="128521374" sldId="319"/>
        </pc:sldMkLst>
        <pc:picChg chg="mod">
          <ac:chgData name="Maxwell-Smith, Jo (Education Centre)" userId="9960eadb-1f26-4ea5-af02-9d7968daaff8" providerId="ADAL" clId="{E8651182-9E46-47C7-A37E-1FA44694D073}" dt="2022-04-21T01:05:46.105" v="55" actId="1076"/>
          <ac:picMkLst>
            <pc:docMk/>
            <pc:sldMk cId="128521374" sldId="319"/>
            <ac:picMk id="3" creationId="{9D56678E-46AA-4359-B2E7-F420922159B6}"/>
          </ac:picMkLst>
        </pc:picChg>
      </pc:sldChg>
      <pc:sldChg chg="modSp mod">
        <pc:chgData name="Maxwell-Smith, Jo (Education Centre)" userId="9960eadb-1f26-4ea5-af02-9d7968daaff8" providerId="ADAL" clId="{E8651182-9E46-47C7-A37E-1FA44694D073}" dt="2022-04-21T01:06:19.624" v="57" actId="1076"/>
        <pc:sldMkLst>
          <pc:docMk/>
          <pc:sldMk cId="3344361890" sldId="320"/>
        </pc:sldMkLst>
        <pc:spChg chg="mod">
          <ac:chgData name="Maxwell-Smith, Jo (Education Centre)" userId="9960eadb-1f26-4ea5-af02-9d7968daaff8" providerId="ADAL" clId="{E8651182-9E46-47C7-A37E-1FA44694D073}" dt="2022-04-20T00:31:49.659" v="11" actId="14100"/>
          <ac:spMkLst>
            <pc:docMk/>
            <pc:sldMk cId="3344361890" sldId="320"/>
            <ac:spMk id="4" creationId="{10E57138-2B08-49AF-B111-0755B5F17AF4}"/>
          </ac:spMkLst>
        </pc:spChg>
        <pc:picChg chg="mod">
          <ac:chgData name="Maxwell-Smith, Jo (Education Centre)" userId="9960eadb-1f26-4ea5-af02-9d7968daaff8" providerId="ADAL" clId="{E8651182-9E46-47C7-A37E-1FA44694D073}" dt="2022-04-21T01:06:19.624" v="57" actId="1076"/>
          <ac:picMkLst>
            <pc:docMk/>
            <pc:sldMk cId="3344361890" sldId="320"/>
            <ac:picMk id="7" creationId="{ECFA6F82-E9EE-4592-AEC4-1B6E3F8592E7}"/>
          </ac:picMkLst>
        </pc:picChg>
      </pc:sldChg>
      <pc:sldChg chg="modSp mod">
        <pc:chgData name="Maxwell-Smith, Jo (Education Centre)" userId="9960eadb-1f26-4ea5-af02-9d7968daaff8" providerId="ADAL" clId="{E8651182-9E46-47C7-A37E-1FA44694D073}" dt="2022-04-21T01:08:28.593" v="66" actId="1076"/>
        <pc:sldMkLst>
          <pc:docMk/>
          <pc:sldMk cId="4135416806" sldId="321"/>
        </pc:sldMkLst>
        <pc:picChg chg="mod">
          <ac:chgData name="Maxwell-Smith, Jo (Education Centre)" userId="9960eadb-1f26-4ea5-af02-9d7968daaff8" providerId="ADAL" clId="{E8651182-9E46-47C7-A37E-1FA44694D073}" dt="2022-04-21T01:08:28.593" v="66" actId="1076"/>
          <ac:picMkLst>
            <pc:docMk/>
            <pc:sldMk cId="4135416806" sldId="321"/>
            <ac:picMk id="6" creationId="{33E17E14-21DE-4ECA-9F64-C3B2CEE58F54}"/>
          </ac:picMkLst>
        </pc:picChg>
      </pc:sldChg>
      <pc:sldChg chg="modSp mod">
        <pc:chgData name="Maxwell-Smith, Jo (Education Centre)" userId="9960eadb-1f26-4ea5-af02-9d7968daaff8" providerId="ADAL" clId="{E8651182-9E46-47C7-A37E-1FA44694D073}" dt="2022-04-21T01:08:46.202" v="68" actId="1076"/>
        <pc:sldMkLst>
          <pc:docMk/>
          <pc:sldMk cId="2400754483" sldId="322"/>
        </pc:sldMkLst>
        <pc:picChg chg="mod">
          <ac:chgData name="Maxwell-Smith, Jo (Education Centre)" userId="9960eadb-1f26-4ea5-af02-9d7968daaff8" providerId="ADAL" clId="{E8651182-9E46-47C7-A37E-1FA44694D073}" dt="2022-04-21T01:08:46.202" v="68" actId="1076"/>
          <ac:picMkLst>
            <pc:docMk/>
            <pc:sldMk cId="2400754483" sldId="322"/>
            <ac:picMk id="14" creationId="{A865EB84-E966-4811-A6F7-F5C40AFB6B45}"/>
          </ac:picMkLst>
        </pc:picChg>
      </pc:sldChg>
      <pc:sldChg chg="modSp mod">
        <pc:chgData name="Maxwell-Smith, Jo (Education Centre)" userId="9960eadb-1f26-4ea5-af02-9d7968daaff8" providerId="ADAL" clId="{E8651182-9E46-47C7-A37E-1FA44694D073}" dt="2022-04-21T01:10:09.136" v="76" actId="1076"/>
        <pc:sldMkLst>
          <pc:docMk/>
          <pc:sldMk cId="206623736" sldId="323"/>
        </pc:sldMkLst>
        <pc:spChg chg="mod">
          <ac:chgData name="Maxwell-Smith, Jo (Education Centre)" userId="9960eadb-1f26-4ea5-af02-9d7968daaff8" providerId="ADAL" clId="{E8651182-9E46-47C7-A37E-1FA44694D073}" dt="2022-04-20T00:47:45.915" v="24" actId="20577"/>
          <ac:spMkLst>
            <pc:docMk/>
            <pc:sldMk cId="206623736" sldId="323"/>
            <ac:spMk id="3" creationId="{F91591A8-4EA2-457D-B6DF-FE7537B04C27}"/>
          </ac:spMkLst>
        </pc:spChg>
        <pc:picChg chg="mod">
          <ac:chgData name="Maxwell-Smith, Jo (Education Centre)" userId="9960eadb-1f26-4ea5-af02-9d7968daaff8" providerId="ADAL" clId="{E8651182-9E46-47C7-A37E-1FA44694D073}" dt="2022-04-21T01:10:09.136" v="76" actId="1076"/>
          <ac:picMkLst>
            <pc:docMk/>
            <pc:sldMk cId="206623736" sldId="323"/>
            <ac:picMk id="4" creationId="{572C7488-4F38-4E6B-9794-8DD802E93CD6}"/>
          </ac:picMkLst>
        </pc:picChg>
      </pc:sldChg>
      <pc:sldChg chg="modSp mod">
        <pc:chgData name="Maxwell-Smith, Jo (Education Centre)" userId="9960eadb-1f26-4ea5-af02-9d7968daaff8" providerId="ADAL" clId="{E8651182-9E46-47C7-A37E-1FA44694D073}" dt="2022-04-27T02:25:31.415" v="82"/>
        <pc:sldMkLst>
          <pc:docMk/>
          <pc:sldMk cId="736264462" sldId="325"/>
        </pc:sldMkLst>
        <pc:spChg chg="mod">
          <ac:chgData name="Maxwell-Smith, Jo (Education Centre)" userId="9960eadb-1f26-4ea5-af02-9d7968daaff8" providerId="ADAL" clId="{E8651182-9E46-47C7-A37E-1FA44694D073}" dt="2022-04-27T02:25:31.415" v="82"/>
          <ac:spMkLst>
            <pc:docMk/>
            <pc:sldMk cId="736264462" sldId="325"/>
            <ac:spMk id="3" creationId="{26B55D12-1452-4EBF-9652-882D79F1C397}"/>
          </ac:spMkLst>
        </pc:spChg>
        <pc:picChg chg="mod">
          <ac:chgData name="Maxwell-Smith, Jo (Education Centre)" userId="9960eadb-1f26-4ea5-af02-9d7968daaff8" providerId="ADAL" clId="{E8651182-9E46-47C7-A37E-1FA44694D073}" dt="2022-04-21T01:02:01.582" v="36" actId="1076"/>
          <ac:picMkLst>
            <pc:docMk/>
            <pc:sldMk cId="736264462" sldId="325"/>
            <ac:picMk id="6" creationId="{07F60109-C1C6-458A-9A04-E0BC29DE89A4}"/>
          </ac:picMkLst>
        </pc:picChg>
      </pc:sldChg>
      <pc:sldChg chg="modSp mod">
        <pc:chgData name="Maxwell-Smith, Jo (Education Centre)" userId="9960eadb-1f26-4ea5-af02-9d7968daaff8" providerId="ADAL" clId="{E8651182-9E46-47C7-A37E-1FA44694D073}" dt="2022-04-21T01:02:17.093" v="38" actId="1076"/>
        <pc:sldMkLst>
          <pc:docMk/>
          <pc:sldMk cId="1323523359" sldId="327"/>
        </pc:sldMkLst>
        <pc:spChg chg="mod">
          <ac:chgData name="Maxwell-Smith, Jo (Education Centre)" userId="9960eadb-1f26-4ea5-af02-9d7968daaff8" providerId="ADAL" clId="{E8651182-9E46-47C7-A37E-1FA44694D073}" dt="2022-04-20T00:29:16.178" v="8" actId="14100"/>
          <ac:spMkLst>
            <pc:docMk/>
            <pc:sldMk cId="1323523359" sldId="327"/>
            <ac:spMk id="3" creationId="{2FD510DA-EF35-4A37-B95B-6DF9E05DC0E0}"/>
          </ac:spMkLst>
        </pc:spChg>
        <pc:picChg chg="mod">
          <ac:chgData name="Maxwell-Smith, Jo (Education Centre)" userId="9960eadb-1f26-4ea5-af02-9d7968daaff8" providerId="ADAL" clId="{E8651182-9E46-47C7-A37E-1FA44694D073}" dt="2022-04-21T01:02:17.093" v="38" actId="1076"/>
          <ac:picMkLst>
            <pc:docMk/>
            <pc:sldMk cId="1323523359" sldId="327"/>
            <ac:picMk id="9" creationId="{E98E192D-C1AF-4464-9785-54181FDAA15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28/04/2022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49255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273834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12</a:t>
            </a:fld>
            <a:endParaRPr lang="en-AU"/>
          </a:p>
        </p:txBody>
      </p:sp>
    </p:spTree>
    <p:extLst>
      <p:ext uri="{BB962C8B-B14F-4D97-AF65-F5344CB8AC3E}">
        <p14:creationId xmlns:p14="http://schemas.microsoft.com/office/powerpoint/2010/main" val="346106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dirty="0"/>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3656113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328501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4040228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186980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3228209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723075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134842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2038775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25</a:t>
            </a:fld>
            <a:endParaRPr lang="en-AU"/>
          </a:p>
        </p:txBody>
      </p:sp>
    </p:spTree>
    <p:extLst>
      <p:ext uri="{BB962C8B-B14F-4D97-AF65-F5344CB8AC3E}">
        <p14:creationId xmlns:p14="http://schemas.microsoft.com/office/powerpoint/2010/main" val="1718177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26</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27</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28</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55274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54715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207639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13338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2652593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dirty="0"/>
              <a:t>[INSERT Year # Subject </a:t>
            </a:r>
            <a:r>
              <a:rPr lang="en-US" dirty="0" err="1"/>
              <a:t>ie</a:t>
            </a:r>
            <a:r>
              <a:rPr lang="en-US" dirty="0"/>
              <a:t> Year 4 English] </a:t>
            </a:r>
            <a:endParaRPr lang="en-AU" dirty="0"/>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dirty="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dirty="0"/>
              <a:t>Use the arrows in the top right corner to go to the next</a:t>
            </a:r>
            <a:br>
              <a:rPr lang="en-US" sz="2800" dirty="0"/>
            </a:br>
            <a:r>
              <a:rPr lang="en-US" sz="2800" dirty="0"/>
              <a:t>or previous slide. </a:t>
            </a:r>
          </a:p>
          <a:p>
            <a:pPr marL="285750" lvl="0" indent="-285750">
              <a:lnSpc>
                <a:spcPct val="100000"/>
              </a:lnSpc>
              <a:spcBef>
                <a:spcPts val="2400"/>
              </a:spcBef>
              <a:spcAft>
                <a:spcPts val="0"/>
              </a:spcAft>
              <a:buFont typeface="Arial" panose="020B0604020202020204" pitchFamily="34" charset="0"/>
              <a:buChar char="•"/>
            </a:pPr>
            <a:r>
              <a:rPr lang="en-US" sz="2800" dirty="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dirty="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dirty="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78" r:id="rId1"/>
    <p:sldLayoutId id="2147483649" r:id="rId2"/>
    <p:sldLayoutId id="2147483661" r:id="rId3"/>
    <p:sldLayoutId id="2147483650" r:id="rId4"/>
    <p:sldLayoutId id="2147483667" r:id="rId5"/>
    <p:sldLayoutId id="2147483668" r:id="rId6"/>
    <p:sldLayoutId id="2147483670" r:id="rId7"/>
    <p:sldLayoutId id="2147483664" r:id="rId8"/>
    <p:sldLayoutId id="2147483665" r:id="rId9"/>
    <p:sldLayoutId id="2147483655"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dirty="0">
                <a:cs typeface="Calibri"/>
              </a:rPr>
              <a:t>Year 5 English</a:t>
            </a:r>
            <a:endParaRPr lang="en-AU" dirty="0"/>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cs typeface="Calibri"/>
              </a:rPr>
              <a:t>Lesson 5 – deepening understanding of degrees of formality</a:t>
            </a:r>
            <a:endParaRPr lang="en-AU" dirty="0"/>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vert="horz" lIns="91440" tIns="45720" rIns="91440" bIns="45720" rtlCol="0" anchor="t">
            <a:noAutofit/>
          </a:bodyPr>
          <a:lstStyle/>
          <a:p>
            <a:r>
              <a:rPr lang="en-AU" dirty="0">
                <a:cs typeface="Calibri"/>
              </a:rPr>
              <a:t>Examining media texts</a:t>
            </a:r>
            <a:endParaRPr lang="en-AU" dirty="0"/>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6" name="Recorded Sound">
            <a:hlinkClick r:id="" action="ppaction://media"/>
            <a:extLst>
              <a:ext uri="{FF2B5EF4-FFF2-40B4-BE49-F238E27FC236}">
                <a16:creationId xmlns:a16="http://schemas.microsoft.com/office/drawing/2014/main" id="{157EBA8E-37EF-4E7C-8A92-8CC3372E87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Tm="12299"/>
    </mc:Choice>
    <mc:Fallback xmlns="">
      <p:transition spd="slow" advTm="1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C19A24-FB2B-48B3-A2EB-8426CA71F212}"/>
              </a:ext>
            </a:extLst>
          </p:cNvPr>
          <p:cNvSpPr>
            <a:spLocks noGrp="1"/>
          </p:cNvSpPr>
          <p:nvPr>
            <p:ph type="title"/>
          </p:nvPr>
        </p:nvSpPr>
        <p:spPr>
          <a:xfrm>
            <a:off x="838200" y="882650"/>
            <a:ext cx="8785230" cy="603250"/>
          </a:xfrm>
        </p:spPr>
        <p:txBody>
          <a:bodyPr/>
          <a:lstStyle/>
          <a:p>
            <a:r>
              <a:rPr lang="en-AU" dirty="0"/>
              <a:t>Degrees of formality</a:t>
            </a:r>
          </a:p>
        </p:txBody>
      </p:sp>
      <p:cxnSp>
        <p:nvCxnSpPr>
          <p:cNvPr id="5" name="Straight Arrow Connector 4">
            <a:extLst>
              <a:ext uri="{FF2B5EF4-FFF2-40B4-BE49-F238E27FC236}">
                <a16:creationId xmlns:a16="http://schemas.microsoft.com/office/drawing/2014/main" id="{6FACCCDE-6272-4883-9745-E6A918FD02FC}"/>
              </a:ext>
            </a:extLst>
          </p:cNvPr>
          <p:cNvCxnSpPr>
            <a:cxnSpLocks/>
          </p:cNvCxnSpPr>
          <p:nvPr/>
        </p:nvCxnSpPr>
        <p:spPr>
          <a:xfrm>
            <a:off x="1491318" y="4429864"/>
            <a:ext cx="8801100" cy="0"/>
          </a:xfrm>
          <a:prstGeom prst="straightConnector1">
            <a:avLst/>
          </a:prstGeom>
          <a:ln cmpd="sng">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cxnSp>
      <p:graphicFrame>
        <p:nvGraphicFramePr>
          <p:cNvPr id="6" name="Table 6">
            <a:extLst>
              <a:ext uri="{FF2B5EF4-FFF2-40B4-BE49-F238E27FC236}">
                <a16:creationId xmlns:a16="http://schemas.microsoft.com/office/drawing/2014/main" id="{3BA72466-236B-4465-B06A-C370322AA217}"/>
              </a:ext>
            </a:extLst>
          </p:cNvPr>
          <p:cNvGraphicFramePr>
            <a:graphicFrameLocks noGrp="1"/>
          </p:cNvGraphicFramePr>
          <p:nvPr>
            <p:extLst>
              <p:ext uri="{D42A27DB-BD31-4B8C-83A1-F6EECF244321}">
                <p14:modId xmlns:p14="http://schemas.microsoft.com/office/powerpoint/2010/main" val="649916929"/>
              </p:ext>
            </p:extLst>
          </p:nvPr>
        </p:nvGraphicFramePr>
        <p:xfrm>
          <a:off x="877484" y="1735321"/>
          <a:ext cx="9866716" cy="1036320"/>
        </p:xfrm>
        <a:graphic>
          <a:graphicData uri="http://schemas.openxmlformats.org/drawingml/2006/table">
            <a:tbl>
              <a:tblPr firstRow="1" bandRow="1">
                <a:tableStyleId>{21E4AEA4-8DFA-4A89-87EB-49C32662AFE0}</a:tableStyleId>
              </a:tblPr>
              <a:tblGrid>
                <a:gridCol w="9866716">
                  <a:extLst>
                    <a:ext uri="{9D8B030D-6E8A-4147-A177-3AD203B41FA5}">
                      <a16:colId xmlns:a16="http://schemas.microsoft.com/office/drawing/2014/main" val="4012014076"/>
                    </a:ext>
                  </a:extLst>
                </a:gridCol>
              </a:tblGrid>
              <a:tr h="513050">
                <a:tc>
                  <a:txBody>
                    <a:bodyPr/>
                    <a:lstStyle/>
                    <a:p>
                      <a:r>
                        <a:rPr lang="en-AU" sz="2800" dirty="0"/>
                        <a:t>Plot the terms along the continuum (line)</a:t>
                      </a:r>
                    </a:p>
                  </a:txBody>
                  <a:tcPr/>
                </a:tc>
                <a:extLst>
                  <a:ext uri="{0D108BD9-81ED-4DB2-BD59-A6C34878D82A}">
                    <a16:rowId xmlns:a16="http://schemas.microsoft.com/office/drawing/2014/main" val="372090566"/>
                  </a:ext>
                </a:extLst>
              </a:tr>
              <a:tr h="513050">
                <a:tc>
                  <a:txBody>
                    <a:bodyPr/>
                    <a:lstStyle/>
                    <a:p>
                      <a:r>
                        <a:rPr lang="en-AU" sz="2800" dirty="0"/>
                        <a:t>guts, tummy, stomach, gastrointestinal system</a:t>
                      </a:r>
                    </a:p>
                  </a:txBody>
                  <a:tcPr/>
                </a:tc>
                <a:extLst>
                  <a:ext uri="{0D108BD9-81ED-4DB2-BD59-A6C34878D82A}">
                    <a16:rowId xmlns:a16="http://schemas.microsoft.com/office/drawing/2014/main" val="292889279"/>
                  </a:ext>
                </a:extLst>
              </a:tr>
            </a:tbl>
          </a:graphicData>
        </a:graphic>
      </p:graphicFrame>
      <p:sp>
        <p:nvSpPr>
          <p:cNvPr id="7" name="TextBox 6">
            <a:extLst>
              <a:ext uri="{FF2B5EF4-FFF2-40B4-BE49-F238E27FC236}">
                <a16:creationId xmlns:a16="http://schemas.microsoft.com/office/drawing/2014/main" id="{05FA9B7B-092E-4CA1-AA21-6DA5FAE581EF}"/>
              </a:ext>
            </a:extLst>
          </p:cNvPr>
          <p:cNvSpPr txBox="1"/>
          <p:nvPr/>
        </p:nvSpPr>
        <p:spPr>
          <a:xfrm>
            <a:off x="1103987" y="4582544"/>
            <a:ext cx="1913021" cy="830997"/>
          </a:xfrm>
          <a:prstGeom prst="rect">
            <a:avLst/>
          </a:prstGeom>
          <a:noFill/>
        </p:spPr>
        <p:txBody>
          <a:bodyPr wrap="square" rtlCol="0">
            <a:spAutoFit/>
          </a:bodyPr>
          <a:lstStyle/>
          <a:p>
            <a:r>
              <a:rPr lang="en-AU" sz="2800" b="1" dirty="0"/>
              <a:t>Informal</a:t>
            </a:r>
          </a:p>
          <a:p>
            <a:endParaRPr lang="en-AU" sz="2000" dirty="0"/>
          </a:p>
        </p:txBody>
      </p:sp>
      <p:sp>
        <p:nvSpPr>
          <p:cNvPr id="8" name="TextBox 7">
            <a:extLst>
              <a:ext uri="{FF2B5EF4-FFF2-40B4-BE49-F238E27FC236}">
                <a16:creationId xmlns:a16="http://schemas.microsoft.com/office/drawing/2014/main" id="{453A89F3-1DA2-4CAB-8EF3-54235092E639}"/>
              </a:ext>
            </a:extLst>
          </p:cNvPr>
          <p:cNvSpPr txBox="1"/>
          <p:nvPr/>
        </p:nvSpPr>
        <p:spPr>
          <a:xfrm>
            <a:off x="9623430" y="4516664"/>
            <a:ext cx="1913021" cy="830997"/>
          </a:xfrm>
          <a:prstGeom prst="rect">
            <a:avLst/>
          </a:prstGeom>
          <a:noFill/>
        </p:spPr>
        <p:txBody>
          <a:bodyPr wrap="square" rtlCol="0">
            <a:spAutoFit/>
          </a:bodyPr>
          <a:lstStyle/>
          <a:p>
            <a:r>
              <a:rPr lang="en-AU" sz="2800" b="1" dirty="0"/>
              <a:t>Formal</a:t>
            </a:r>
          </a:p>
          <a:p>
            <a:endParaRPr lang="en-AU" sz="2000" dirty="0"/>
          </a:p>
        </p:txBody>
      </p:sp>
      <p:sp>
        <p:nvSpPr>
          <p:cNvPr id="10" name="Text Box 2">
            <a:extLst>
              <a:ext uri="{FF2B5EF4-FFF2-40B4-BE49-F238E27FC236}">
                <a16:creationId xmlns:a16="http://schemas.microsoft.com/office/drawing/2014/main" id="{BC341993-D389-48BB-AD2A-2E004AE0ED23}"/>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E4B43DA6-B870-48F8-B016-D43D3B597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65272300"/>
      </p:ext>
    </p:extLst>
  </p:cSld>
  <p:clrMapOvr>
    <a:masterClrMapping/>
  </p:clrMapOvr>
  <mc:AlternateContent xmlns:mc="http://schemas.openxmlformats.org/markup-compatibility/2006">
    <mc:Choice xmlns:p14="http://schemas.microsoft.com/office/powerpoint/2010/main" Requires="p14">
      <p:transition spd="slow" p14:dur="2000" advTm="41063"/>
    </mc:Choice>
    <mc:Fallback>
      <p:transition spd="slow" advTm="4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C19A24-FB2B-48B3-A2EB-8426CA71F212}"/>
              </a:ext>
            </a:extLst>
          </p:cNvPr>
          <p:cNvSpPr>
            <a:spLocks noGrp="1"/>
          </p:cNvSpPr>
          <p:nvPr>
            <p:ph type="title"/>
          </p:nvPr>
        </p:nvSpPr>
        <p:spPr>
          <a:xfrm>
            <a:off x="838200" y="882650"/>
            <a:ext cx="9395805" cy="603250"/>
          </a:xfrm>
        </p:spPr>
        <p:txBody>
          <a:bodyPr/>
          <a:lstStyle/>
          <a:p>
            <a:r>
              <a:rPr lang="en-AU" dirty="0"/>
              <a:t>Degrees of formality</a:t>
            </a:r>
          </a:p>
        </p:txBody>
      </p:sp>
      <p:cxnSp>
        <p:nvCxnSpPr>
          <p:cNvPr id="5" name="Straight Arrow Connector 4">
            <a:extLst>
              <a:ext uri="{FF2B5EF4-FFF2-40B4-BE49-F238E27FC236}">
                <a16:creationId xmlns:a16="http://schemas.microsoft.com/office/drawing/2014/main" id="{6FACCCDE-6272-4883-9745-E6A918FD02FC}"/>
              </a:ext>
            </a:extLst>
          </p:cNvPr>
          <p:cNvCxnSpPr>
            <a:cxnSpLocks/>
          </p:cNvCxnSpPr>
          <p:nvPr/>
        </p:nvCxnSpPr>
        <p:spPr>
          <a:xfrm>
            <a:off x="1338831" y="4486948"/>
            <a:ext cx="8801100" cy="0"/>
          </a:xfrm>
          <a:prstGeom prst="straightConnector1">
            <a:avLst/>
          </a:prstGeom>
          <a:ln cmpd="sng">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5FA9B7B-092E-4CA1-AA21-6DA5FAE581EF}"/>
              </a:ext>
            </a:extLst>
          </p:cNvPr>
          <p:cNvSpPr txBox="1"/>
          <p:nvPr/>
        </p:nvSpPr>
        <p:spPr>
          <a:xfrm>
            <a:off x="961567" y="4650611"/>
            <a:ext cx="1913021" cy="830997"/>
          </a:xfrm>
          <a:prstGeom prst="rect">
            <a:avLst/>
          </a:prstGeom>
          <a:noFill/>
        </p:spPr>
        <p:txBody>
          <a:bodyPr wrap="square" rtlCol="0">
            <a:spAutoFit/>
          </a:bodyPr>
          <a:lstStyle/>
          <a:p>
            <a:r>
              <a:rPr lang="en-AU" sz="2800" b="1" dirty="0"/>
              <a:t>Informal</a:t>
            </a:r>
          </a:p>
          <a:p>
            <a:endParaRPr lang="en-AU" sz="2000" dirty="0"/>
          </a:p>
        </p:txBody>
      </p:sp>
      <p:sp>
        <p:nvSpPr>
          <p:cNvPr id="8" name="TextBox 7">
            <a:extLst>
              <a:ext uri="{FF2B5EF4-FFF2-40B4-BE49-F238E27FC236}">
                <a16:creationId xmlns:a16="http://schemas.microsoft.com/office/drawing/2014/main" id="{453A89F3-1DA2-4CAB-8EF3-54235092E639}"/>
              </a:ext>
            </a:extLst>
          </p:cNvPr>
          <p:cNvSpPr txBox="1"/>
          <p:nvPr/>
        </p:nvSpPr>
        <p:spPr>
          <a:xfrm>
            <a:off x="9477534" y="4650610"/>
            <a:ext cx="1913021" cy="830997"/>
          </a:xfrm>
          <a:prstGeom prst="rect">
            <a:avLst/>
          </a:prstGeom>
          <a:noFill/>
        </p:spPr>
        <p:txBody>
          <a:bodyPr wrap="square" rtlCol="0">
            <a:spAutoFit/>
          </a:bodyPr>
          <a:lstStyle/>
          <a:p>
            <a:r>
              <a:rPr lang="en-AU" sz="2800" b="1" dirty="0"/>
              <a:t>Formal</a:t>
            </a:r>
          </a:p>
          <a:p>
            <a:endParaRPr lang="en-AU" sz="2000" dirty="0"/>
          </a:p>
        </p:txBody>
      </p:sp>
      <p:sp>
        <p:nvSpPr>
          <p:cNvPr id="10" name="Text Box 2">
            <a:extLst>
              <a:ext uri="{FF2B5EF4-FFF2-40B4-BE49-F238E27FC236}">
                <a16:creationId xmlns:a16="http://schemas.microsoft.com/office/drawing/2014/main" id="{BC341993-D389-48BB-AD2A-2E004AE0ED23}"/>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A168B8B-85D1-457B-9875-B3750A1DE61E}"/>
              </a:ext>
            </a:extLst>
          </p:cNvPr>
          <p:cNvSpPr txBox="1"/>
          <p:nvPr/>
        </p:nvSpPr>
        <p:spPr>
          <a:xfrm>
            <a:off x="1122100" y="2690740"/>
            <a:ext cx="8355434" cy="1508105"/>
          </a:xfrm>
          <a:prstGeom prst="rect">
            <a:avLst/>
          </a:prstGeom>
          <a:noFill/>
        </p:spPr>
        <p:txBody>
          <a:bodyPr wrap="square" rtlCol="0">
            <a:spAutoFit/>
          </a:bodyPr>
          <a:lstStyle/>
          <a:p>
            <a:endParaRPr lang="en-AU" dirty="0"/>
          </a:p>
          <a:p>
            <a:endParaRPr lang="en-AU" dirty="0"/>
          </a:p>
          <a:p>
            <a:endParaRPr lang="en-AU" dirty="0"/>
          </a:p>
          <a:p>
            <a:endParaRPr lang="en-AU" dirty="0"/>
          </a:p>
          <a:p>
            <a:r>
              <a:rPr lang="en-AU" sz="2000" dirty="0"/>
              <a:t>guts     tummy                                           stomach                                        </a:t>
            </a:r>
          </a:p>
        </p:txBody>
      </p:sp>
      <p:sp>
        <p:nvSpPr>
          <p:cNvPr id="3" name="TextBox 2">
            <a:extLst>
              <a:ext uri="{FF2B5EF4-FFF2-40B4-BE49-F238E27FC236}">
                <a16:creationId xmlns:a16="http://schemas.microsoft.com/office/drawing/2014/main" id="{299F6AE3-76D4-4111-8AB8-DA43CCBD393F}"/>
              </a:ext>
            </a:extLst>
          </p:cNvPr>
          <p:cNvSpPr txBox="1"/>
          <p:nvPr/>
        </p:nvSpPr>
        <p:spPr>
          <a:xfrm>
            <a:off x="8926062" y="3521736"/>
            <a:ext cx="2427738" cy="707886"/>
          </a:xfrm>
          <a:prstGeom prst="rect">
            <a:avLst/>
          </a:prstGeom>
          <a:noFill/>
        </p:spPr>
        <p:txBody>
          <a:bodyPr wrap="square" rtlCol="0">
            <a:spAutoFit/>
          </a:bodyPr>
          <a:lstStyle/>
          <a:p>
            <a:r>
              <a:rPr lang="en-AU" sz="2000" dirty="0"/>
              <a:t>gastrointestinal system</a:t>
            </a:r>
          </a:p>
        </p:txBody>
      </p:sp>
      <p:sp>
        <p:nvSpPr>
          <p:cNvPr id="12" name="TextBox 11">
            <a:extLst>
              <a:ext uri="{FF2B5EF4-FFF2-40B4-BE49-F238E27FC236}">
                <a16:creationId xmlns:a16="http://schemas.microsoft.com/office/drawing/2014/main" id="{457410CB-B00B-4875-B153-FD9166030BED}"/>
              </a:ext>
            </a:extLst>
          </p:cNvPr>
          <p:cNvSpPr txBox="1"/>
          <p:nvPr/>
        </p:nvSpPr>
        <p:spPr>
          <a:xfrm>
            <a:off x="880280" y="2082065"/>
            <a:ext cx="9353725" cy="954107"/>
          </a:xfrm>
          <a:prstGeom prst="rect">
            <a:avLst/>
          </a:prstGeom>
          <a:noFill/>
        </p:spPr>
        <p:txBody>
          <a:bodyPr wrap="square" rtlCol="0">
            <a:spAutoFit/>
          </a:bodyPr>
          <a:lstStyle/>
          <a:p>
            <a:r>
              <a:rPr lang="en-AU" sz="2800" dirty="0"/>
              <a:t>How did you go? Compare your placement of terms along the continuum with the example below.</a:t>
            </a:r>
          </a:p>
        </p:txBody>
      </p:sp>
      <p:pic>
        <p:nvPicPr>
          <p:cNvPr id="6" name="Recorded Sound">
            <a:hlinkClick r:id="" action="ppaction://media"/>
            <a:extLst>
              <a:ext uri="{FF2B5EF4-FFF2-40B4-BE49-F238E27FC236}">
                <a16:creationId xmlns:a16="http://schemas.microsoft.com/office/drawing/2014/main" id="{6E6F425C-A621-4553-8936-A535764AE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842185921"/>
      </p:ext>
    </p:extLst>
  </p:cSld>
  <p:clrMapOvr>
    <a:masterClrMapping/>
  </p:clrMapOvr>
  <mc:AlternateContent xmlns:mc="http://schemas.openxmlformats.org/markup-compatibility/2006">
    <mc:Choice xmlns:p14="http://schemas.microsoft.com/office/powerpoint/2010/main" Requires="p14">
      <p:transition spd="slow" p14:dur="2000" advTm="41261"/>
    </mc:Choice>
    <mc:Fallback>
      <p:transition spd="slow" advTm="4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Young boy hand on chest">
            <a:extLst>
              <a:ext uri="{FF2B5EF4-FFF2-40B4-BE49-F238E27FC236}">
                <a16:creationId xmlns:a16="http://schemas.microsoft.com/office/drawing/2014/main" id="{66ADDC37-F0AB-4404-B210-A06B19D5931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81405" y="1542689"/>
            <a:ext cx="1654918" cy="4342299"/>
          </a:xfrm>
        </p:spPr>
      </p:pic>
      <p:sp>
        <p:nvSpPr>
          <p:cNvPr id="5" name="TextBox 4">
            <a:extLst>
              <a:ext uri="{FF2B5EF4-FFF2-40B4-BE49-F238E27FC236}">
                <a16:creationId xmlns:a16="http://schemas.microsoft.com/office/drawing/2014/main" id="{6C822F00-3BFB-46E1-996A-1811CDA3CA7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 Box 2">
            <a:extLst>
              <a:ext uri="{FF2B5EF4-FFF2-40B4-BE49-F238E27FC236}">
                <a16:creationId xmlns:a16="http://schemas.microsoft.com/office/drawing/2014/main" id="{0EED1FB6-CD62-434A-B7C9-77FD2D7DA7E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8" name="Thought Bubble: Cloud 6">
            <a:extLst>
              <a:ext uri="{FF2B5EF4-FFF2-40B4-BE49-F238E27FC236}">
                <a16:creationId xmlns:a16="http://schemas.microsoft.com/office/drawing/2014/main" id="{8CDCD1EE-E138-4670-B9C3-E592187D3099}"/>
              </a:ext>
            </a:extLst>
          </p:cNvPr>
          <p:cNvSpPr/>
          <p:nvPr/>
        </p:nvSpPr>
        <p:spPr>
          <a:xfrm>
            <a:off x="5679857" y="1589033"/>
            <a:ext cx="4262929" cy="294618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2800" b="1" dirty="0">
              <a:solidFill>
                <a:schemeClr val="tx1"/>
              </a:solidFill>
              <a:effectLst/>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318D82E8-2759-4959-B230-3832AE1B9013}"/>
              </a:ext>
            </a:extLst>
          </p:cNvPr>
          <p:cNvSpPr>
            <a:spLocks noGrp="1"/>
          </p:cNvSpPr>
          <p:nvPr>
            <p:ph type="title"/>
          </p:nvPr>
        </p:nvSpPr>
        <p:spPr>
          <a:xfrm>
            <a:off x="838200" y="882711"/>
            <a:ext cx="10515600" cy="659978"/>
          </a:xfrm>
        </p:spPr>
        <p:txBody>
          <a:bodyPr/>
          <a:lstStyle/>
          <a:p>
            <a:r>
              <a:rPr lang="en-AU" dirty="0"/>
              <a:t>Degrees of formality</a:t>
            </a:r>
            <a:br>
              <a:rPr lang="en-AU" dirty="0"/>
            </a:br>
            <a:endParaRPr lang="en-AU" dirty="0"/>
          </a:p>
        </p:txBody>
      </p:sp>
      <p:sp>
        <p:nvSpPr>
          <p:cNvPr id="2" name="TextBox 1">
            <a:extLst>
              <a:ext uri="{FF2B5EF4-FFF2-40B4-BE49-F238E27FC236}">
                <a16:creationId xmlns:a16="http://schemas.microsoft.com/office/drawing/2014/main" id="{A2F83A9A-EB91-45B2-931C-E52CB9EE106A}"/>
              </a:ext>
            </a:extLst>
          </p:cNvPr>
          <p:cNvSpPr txBox="1"/>
          <p:nvPr/>
        </p:nvSpPr>
        <p:spPr>
          <a:xfrm>
            <a:off x="4729811" y="5007357"/>
            <a:ext cx="6427180" cy="523220"/>
          </a:xfrm>
          <a:prstGeom prst="rect">
            <a:avLst/>
          </a:prstGeom>
          <a:noFill/>
        </p:spPr>
        <p:txBody>
          <a:bodyPr wrap="square" rtlCol="0">
            <a:spAutoFit/>
          </a:bodyPr>
          <a:lstStyle/>
          <a:p>
            <a:r>
              <a:rPr lang="en-AU" sz="2800" dirty="0"/>
              <a:t>On paper or a device, record your answer.</a:t>
            </a:r>
          </a:p>
        </p:txBody>
      </p:sp>
      <p:sp>
        <p:nvSpPr>
          <p:cNvPr id="9" name="TextBox 8">
            <a:extLst>
              <a:ext uri="{FF2B5EF4-FFF2-40B4-BE49-F238E27FC236}">
                <a16:creationId xmlns:a16="http://schemas.microsoft.com/office/drawing/2014/main" id="{55092173-09DD-40C3-9D88-9E69765EAFF8}"/>
              </a:ext>
            </a:extLst>
          </p:cNvPr>
          <p:cNvSpPr txBox="1"/>
          <p:nvPr/>
        </p:nvSpPr>
        <p:spPr>
          <a:xfrm>
            <a:off x="6096000" y="1741875"/>
            <a:ext cx="3605048" cy="1815882"/>
          </a:xfrm>
          <a:prstGeom prst="rect">
            <a:avLst/>
          </a:prstGeom>
          <a:noFill/>
        </p:spPr>
        <p:txBody>
          <a:bodyPr wrap="square" rtlCol="0">
            <a:spAutoFit/>
          </a:bodyPr>
          <a:lstStyle/>
          <a:p>
            <a:pPr algn="ctr"/>
            <a:r>
              <a:rPr lang="en-AU" sz="2800" dirty="0"/>
              <a:t>W</a:t>
            </a:r>
            <a:r>
              <a:rPr lang="en-AU" sz="2800" dirty="0">
                <a:solidFill>
                  <a:schemeClr val="tx1"/>
                </a:solidFill>
              </a:rPr>
              <a:t>hy are </a:t>
            </a:r>
          </a:p>
          <a:p>
            <a:pPr algn="ctr"/>
            <a:r>
              <a:rPr lang="en-AU" sz="2800" b="1" dirty="0">
                <a:solidFill>
                  <a:schemeClr val="tx1"/>
                </a:solidFill>
              </a:rPr>
              <a:t>media texts </a:t>
            </a:r>
            <a:r>
              <a:rPr lang="en-AU" sz="2800" dirty="0">
                <a:solidFill>
                  <a:schemeClr val="tx1"/>
                </a:solidFill>
              </a:rPr>
              <a:t>usually written using formal language?</a:t>
            </a:r>
            <a:endParaRPr lang="en-AU" sz="2800" b="1" dirty="0">
              <a:solidFill>
                <a:schemeClr val="tx1"/>
              </a:solidFill>
              <a:effectLs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D29F066-5363-4D86-BE7C-44B3EEEA9D43}"/>
              </a:ext>
            </a:extLst>
          </p:cNvPr>
          <p:cNvSpPr txBox="1"/>
          <p:nvPr/>
        </p:nvSpPr>
        <p:spPr>
          <a:xfrm>
            <a:off x="1926573" y="5972632"/>
            <a:ext cx="1809750" cy="215444"/>
          </a:xfrm>
          <a:prstGeom prst="rect">
            <a:avLst/>
          </a:prstGeom>
          <a:noFill/>
        </p:spPr>
        <p:txBody>
          <a:bodyPr wrap="square">
            <a:spAutoFit/>
          </a:bodyPr>
          <a:lstStyle/>
          <a:p>
            <a:r>
              <a:rPr lang="en-AU" sz="800" dirty="0">
                <a:solidFill>
                  <a:schemeClr val="bg1">
                    <a:lumMod val="65000"/>
                  </a:schemeClr>
                </a:solidFill>
                <a:effectLst/>
              </a:rPr>
              <a:t>Source: Microsoft PP stock image</a:t>
            </a:r>
          </a:p>
        </p:txBody>
      </p:sp>
      <p:pic>
        <p:nvPicPr>
          <p:cNvPr id="4" name="Recorded Sound">
            <a:hlinkClick r:id="" action="ppaction://media"/>
            <a:extLst>
              <a:ext uri="{FF2B5EF4-FFF2-40B4-BE49-F238E27FC236}">
                <a16:creationId xmlns:a16="http://schemas.microsoft.com/office/drawing/2014/main" id="{278C7368-A940-4664-A3E3-96EADF241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445766138"/>
      </p:ext>
    </p:extLst>
  </p:cSld>
  <p:clrMapOvr>
    <a:masterClrMapping/>
  </p:clrMapOvr>
  <mc:AlternateContent xmlns:mc="http://schemas.openxmlformats.org/markup-compatibility/2006">
    <mc:Choice xmlns:p14="http://schemas.microsoft.com/office/powerpoint/2010/main" Requires="p14">
      <p:transition spd="slow" p14:dur="2000" advTm="21071"/>
    </mc:Choice>
    <mc:Fallback>
      <p:transition spd="slow" advTm="2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Degrees of formality</a:t>
            </a:r>
            <a:br>
              <a:rPr lang="en-AU" dirty="0"/>
            </a:br>
            <a:endParaRPr lang="en-AU" dirty="0"/>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1"/>
            <a:ext cx="9882673" cy="4141931"/>
          </a:xfrm>
        </p:spPr>
        <p:txBody>
          <a:bodyPr>
            <a:normAutofit/>
          </a:bodyPr>
          <a:lstStyle/>
          <a:p>
            <a:r>
              <a:rPr lang="en-AU" dirty="0"/>
              <a:t>How did you go?</a:t>
            </a:r>
          </a:p>
          <a:p>
            <a:endParaRPr lang="en-AU" dirty="0"/>
          </a:p>
          <a:p>
            <a:r>
              <a:rPr lang="en-AU" sz="2800" dirty="0"/>
              <a:t>M</a:t>
            </a:r>
            <a:r>
              <a:rPr lang="en-AU" sz="2800" dirty="0">
                <a:solidFill>
                  <a:schemeClr val="tx1"/>
                </a:solidFill>
              </a:rPr>
              <a:t>edia texts are usually written using formal language</a:t>
            </a:r>
            <a:r>
              <a:rPr lang="en-AU" sz="2800" dirty="0"/>
              <a:t> because their </a:t>
            </a:r>
            <a:r>
              <a:rPr lang="en-AU" dirty="0"/>
              <a:t>purpose is to inform with clear and concise language such as giving details including facts. </a:t>
            </a:r>
          </a:p>
          <a:p>
            <a:endParaRPr lang="en-AU" dirty="0"/>
          </a:p>
          <a:p>
            <a:r>
              <a:rPr lang="en-AU" dirty="0"/>
              <a:t>Using formal language best matches the importance of most media texts’ information. However, feature articles can use a combination of formal and informal language.</a:t>
            </a:r>
          </a:p>
          <a:p>
            <a:endParaRPr lang="en-AU" dirty="0"/>
          </a:p>
          <a:p>
            <a:endParaRPr lang="en-AU" dirty="0"/>
          </a:p>
          <a:p>
            <a:endParaRPr lang="en-AU" dirty="0"/>
          </a:p>
        </p:txBody>
      </p:sp>
      <p:sp>
        <p:nvSpPr>
          <p:cNvPr id="5" name="Text Box 2">
            <a:extLst>
              <a:ext uri="{FF2B5EF4-FFF2-40B4-BE49-F238E27FC236}">
                <a16:creationId xmlns:a16="http://schemas.microsoft.com/office/drawing/2014/main" id="{C0BCE8D6-C7F7-46C6-9CE2-DD45EFB98C5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983FB907-D699-4C33-85DF-0AB80E4CFC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964328891"/>
      </p:ext>
    </p:extLst>
  </p:cSld>
  <p:clrMapOvr>
    <a:masterClrMapping/>
  </p:clrMapOvr>
  <mc:AlternateContent xmlns:mc="http://schemas.openxmlformats.org/markup-compatibility/2006">
    <mc:Choice xmlns:p14="http://schemas.microsoft.com/office/powerpoint/2010/main" Requires="p14">
      <p:transition spd="slow" p14:dur="2000" advTm="47657"/>
    </mc:Choice>
    <mc:Fallback>
      <p:transition spd="slow" advTm="4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822F00-3BFB-46E1-996A-1811CDA3CA7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 Box 2">
            <a:extLst>
              <a:ext uri="{FF2B5EF4-FFF2-40B4-BE49-F238E27FC236}">
                <a16:creationId xmlns:a16="http://schemas.microsoft.com/office/drawing/2014/main" id="{0EED1FB6-CD62-434A-B7C9-77FD2D7DA7E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8" name="Thought Bubble: Cloud 6">
            <a:extLst>
              <a:ext uri="{FF2B5EF4-FFF2-40B4-BE49-F238E27FC236}">
                <a16:creationId xmlns:a16="http://schemas.microsoft.com/office/drawing/2014/main" id="{8CDCD1EE-E138-4670-B9C3-E592187D3099}"/>
              </a:ext>
            </a:extLst>
          </p:cNvPr>
          <p:cNvSpPr/>
          <p:nvPr/>
        </p:nvSpPr>
        <p:spPr>
          <a:xfrm>
            <a:off x="5511691" y="1764728"/>
            <a:ext cx="4262929" cy="294618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2800" b="1" dirty="0">
              <a:solidFill>
                <a:schemeClr val="tx1"/>
              </a:solidFill>
              <a:effectLst/>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318D82E8-2759-4959-B230-3832AE1B9013}"/>
              </a:ext>
            </a:extLst>
          </p:cNvPr>
          <p:cNvSpPr>
            <a:spLocks noGrp="1"/>
          </p:cNvSpPr>
          <p:nvPr>
            <p:ph type="title"/>
          </p:nvPr>
        </p:nvSpPr>
        <p:spPr>
          <a:xfrm>
            <a:off x="838200" y="882711"/>
            <a:ext cx="10515600" cy="659978"/>
          </a:xfrm>
        </p:spPr>
        <p:txBody>
          <a:bodyPr/>
          <a:lstStyle/>
          <a:p>
            <a:r>
              <a:rPr lang="en-AU" dirty="0"/>
              <a:t>Degrees of formality</a:t>
            </a:r>
            <a:br>
              <a:rPr lang="en-AU" dirty="0"/>
            </a:br>
            <a:endParaRPr lang="en-AU" dirty="0"/>
          </a:p>
        </p:txBody>
      </p:sp>
      <p:sp>
        <p:nvSpPr>
          <p:cNvPr id="2" name="TextBox 1">
            <a:extLst>
              <a:ext uri="{FF2B5EF4-FFF2-40B4-BE49-F238E27FC236}">
                <a16:creationId xmlns:a16="http://schemas.microsoft.com/office/drawing/2014/main" id="{A2F83A9A-EB91-45B2-931C-E52CB9EE106A}"/>
              </a:ext>
            </a:extLst>
          </p:cNvPr>
          <p:cNvSpPr txBox="1"/>
          <p:nvPr/>
        </p:nvSpPr>
        <p:spPr>
          <a:xfrm>
            <a:off x="5115805" y="5053701"/>
            <a:ext cx="6427180" cy="523220"/>
          </a:xfrm>
          <a:prstGeom prst="rect">
            <a:avLst/>
          </a:prstGeom>
          <a:noFill/>
        </p:spPr>
        <p:txBody>
          <a:bodyPr wrap="square" rtlCol="0">
            <a:spAutoFit/>
          </a:bodyPr>
          <a:lstStyle/>
          <a:p>
            <a:r>
              <a:rPr lang="en-AU" sz="2800" dirty="0"/>
              <a:t>On paper or a device, record your answer.</a:t>
            </a:r>
          </a:p>
        </p:txBody>
      </p:sp>
      <p:sp>
        <p:nvSpPr>
          <p:cNvPr id="9" name="TextBox 8">
            <a:extLst>
              <a:ext uri="{FF2B5EF4-FFF2-40B4-BE49-F238E27FC236}">
                <a16:creationId xmlns:a16="http://schemas.microsoft.com/office/drawing/2014/main" id="{55092173-09DD-40C3-9D88-9E69765EAFF8}"/>
              </a:ext>
            </a:extLst>
          </p:cNvPr>
          <p:cNvSpPr txBox="1"/>
          <p:nvPr/>
        </p:nvSpPr>
        <p:spPr>
          <a:xfrm>
            <a:off x="6096000" y="1943107"/>
            <a:ext cx="3605048" cy="1815882"/>
          </a:xfrm>
          <a:prstGeom prst="rect">
            <a:avLst/>
          </a:prstGeom>
          <a:noFill/>
        </p:spPr>
        <p:txBody>
          <a:bodyPr wrap="square" rtlCol="0">
            <a:spAutoFit/>
          </a:bodyPr>
          <a:lstStyle/>
          <a:p>
            <a:pPr algn="ctr"/>
            <a:r>
              <a:rPr lang="en-AU" sz="2800" dirty="0"/>
              <a:t>W</a:t>
            </a:r>
            <a:r>
              <a:rPr lang="en-AU" sz="2800" dirty="0">
                <a:solidFill>
                  <a:schemeClr val="tx1"/>
                </a:solidFill>
              </a:rPr>
              <a:t>hy are </a:t>
            </a:r>
          </a:p>
          <a:p>
            <a:pPr algn="ctr"/>
            <a:r>
              <a:rPr lang="en-AU" sz="2800" b="1" dirty="0"/>
              <a:t>news articles</a:t>
            </a:r>
            <a:r>
              <a:rPr lang="en-AU" sz="2800" b="1" dirty="0">
                <a:solidFill>
                  <a:schemeClr val="tx1"/>
                </a:solidFill>
              </a:rPr>
              <a:t> </a:t>
            </a:r>
            <a:r>
              <a:rPr lang="en-AU" sz="2800" dirty="0">
                <a:solidFill>
                  <a:schemeClr val="tx1"/>
                </a:solidFill>
              </a:rPr>
              <a:t>usually written using formal language?</a:t>
            </a:r>
            <a:endParaRPr lang="en-AU" sz="2800" b="1" dirty="0">
              <a:solidFill>
                <a:schemeClr val="tx1"/>
              </a:solidFill>
              <a:effectLst/>
              <a:ea typeface="Calibri" panose="020F0502020204030204" pitchFamily="34" charset="0"/>
              <a:cs typeface="Times New Roman" panose="02020603050405020304" pitchFamily="18" charset="0"/>
            </a:endParaRPr>
          </a:p>
        </p:txBody>
      </p:sp>
      <p:pic>
        <p:nvPicPr>
          <p:cNvPr id="10" name="Picture 9" descr="Young girl shrugging">
            <a:extLst>
              <a:ext uri="{FF2B5EF4-FFF2-40B4-BE49-F238E27FC236}">
                <a16:creationId xmlns:a16="http://schemas.microsoft.com/office/drawing/2014/main" id="{BCB96B1A-7E16-466A-8F7A-37EB8D8B2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745" y="1534668"/>
            <a:ext cx="2177473" cy="4440621"/>
          </a:xfrm>
          <a:prstGeom prst="rect">
            <a:avLst/>
          </a:prstGeom>
        </p:spPr>
      </p:pic>
      <p:sp>
        <p:nvSpPr>
          <p:cNvPr id="13" name="TextBox 12">
            <a:extLst>
              <a:ext uri="{FF2B5EF4-FFF2-40B4-BE49-F238E27FC236}">
                <a16:creationId xmlns:a16="http://schemas.microsoft.com/office/drawing/2014/main" id="{D99ECB46-A20F-43C3-BE31-3CB88C0AA55F}"/>
              </a:ext>
            </a:extLst>
          </p:cNvPr>
          <p:cNvSpPr txBox="1"/>
          <p:nvPr/>
        </p:nvSpPr>
        <p:spPr>
          <a:xfrm>
            <a:off x="3048000" y="6000395"/>
            <a:ext cx="1809750" cy="215444"/>
          </a:xfrm>
          <a:prstGeom prst="rect">
            <a:avLst/>
          </a:prstGeom>
          <a:noFill/>
        </p:spPr>
        <p:txBody>
          <a:bodyPr wrap="square">
            <a:spAutoFit/>
          </a:bodyPr>
          <a:lstStyle/>
          <a:p>
            <a:r>
              <a:rPr lang="en-AU" sz="800" dirty="0">
                <a:solidFill>
                  <a:schemeClr val="bg1">
                    <a:lumMod val="65000"/>
                  </a:schemeClr>
                </a:solidFill>
                <a:effectLst/>
              </a:rPr>
              <a:t>Source: Microsoft PP stock image</a:t>
            </a:r>
          </a:p>
        </p:txBody>
      </p:sp>
      <p:pic>
        <p:nvPicPr>
          <p:cNvPr id="3" name="Recorded Sound">
            <a:hlinkClick r:id="" action="ppaction://media"/>
            <a:extLst>
              <a:ext uri="{FF2B5EF4-FFF2-40B4-BE49-F238E27FC236}">
                <a16:creationId xmlns:a16="http://schemas.microsoft.com/office/drawing/2014/main" id="{9D56678E-46AA-4359-B2E7-F420922159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28521374"/>
      </p:ext>
    </p:extLst>
  </p:cSld>
  <p:clrMapOvr>
    <a:masterClrMapping/>
  </p:clrMapOvr>
  <mc:AlternateContent xmlns:mc="http://schemas.openxmlformats.org/markup-compatibility/2006">
    <mc:Choice xmlns:p14="http://schemas.microsoft.com/office/powerpoint/2010/main" Requires="p14">
      <p:transition spd="slow" p14:dur="2000" advTm="21047"/>
    </mc:Choice>
    <mc:Fallback>
      <p:transition spd="slow" advTm="2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7B40-8FA3-43A5-B0C5-7462D9165EE3}"/>
              </a:ext>
            </a:extLst>
          </p:cNvPr>
          <p:cNvSpPr>
            <a:spLocks noGrp="1"/>
          </p:cNvSpPr>
          <p:nvPr>
            <p:ph type="title"/>
          </p:nvPr>
        </p:nvSpPr>
        <p:spPr/>
        <p:txBody>
          <a:bodyPr/>
          <a:lstStyle/>
          <a:p>
            <a:r>
              <a:rPr lang="en-AU" dirty="0"/>
              <a:t>Degrees of formality</a:t>
            </a:r>
          </a:p>
        </p:txBody>
      </p:sp>
      <p:sp>
        <p:nvSpPr>
          <p:cNvPr id="4" name="TextBox 3">
            <a:extLst>
              <a:ext uri="{FF2B5EF4-FFF2-40B4-BE49-F238E27FC236}">
                <a16:creationId xmlns:a16="http://schemas.microsoft.com/office/drawing/2014/main" id="{10E57138-2B08-49AF-B111-0755B5F17AF4}"/>
              </a:ext>
            </a:extLst>
          </p:cNvPr>
          <p:cNvSpPr txBox="1"/>
          <p:nvPr/>
        </p:nvSpPr>
        <p:spPr>
          <a:xfrm>
            <a:off x="914399" y="2457516"/>
            <a:ext cx="9657185" cy="1384995"/>
          </a:xfrm>
          <a:prstGeom prst="rect">
            <a:avLst/>
          </a:prstGeom>
          <a:noFill/>
        </p:spPr>
        <p:txBody>
          <a:bodyPr wrap="square" rtlCol="0">
            <a:spAutoFit/>
          </a:bodyPr>
          <a:lstStyle/>
          <a:p>
            <a:r>
              <a:rPr lang="en-AU" sz="2800" dirty="0"/>
              <a:t>The purpose of a news article is to inform with clear and direct language and everyday language is avoided. Using formal language helps to clearly communicate the author’s messages. </a:t>
            </a:r>
          </a:p>
        </p:txBody>
      </p:sp>
      <p:sp>
        <p:nvSpPr>
          <p:cNvPr id="5" name="Text Box 2">
            <a:extLst>
              <a:ext uri="{FF2B5EF4-FFF2-40B4-BE49-F238E27FC236}">
                <a16:creationId xmlns:a16="http://schemas.microsoft.com/office/drawing/2014/main" id="{9E2C0A90-2D1A-48FA-A481-0897387C9986}"/>
              </a:ext>
            </a:extLst>
          </p:cNvPr>
          <p:cNvSpPr txBox="1">
            <a:spLocks noChangeArrowheads="1"/>
          </p:cNvSpPr>
          <p:nvPr/>
        </p:nvSpPr>
        <p:spPr bwMode="auto">
          <a:xfrm>
            <a:off x="170576" y="619858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ECFA6F82-E9EE-4592-AEC4-1B6E3F859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344361890"/>
      </p:ext>
    </p:extLst>
  </p:cSld>
  <p:clrMapOvr>
    <a:masterClrMapping/>
  </p:clrMapOvr>
  <mc:AlternateContent xmlns:mc="http://schemas.openxmlformats.org/markup-compatibility/2006">
    <mc:Choice xmlns:p14="http://schemas.microsoft.com/office/powerpoint/2010/main" Requires="p14">
      <p:transition spd="slow" p14:dur="2000" advTm="30474"/>
    </mc:Choice>
    <mc:Fallback>
      <p:transition spd="slow" advTm="3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879EB0-0D24-42D0-B1CA-68B9A816E496}"/>
              </a:ext>
            </a:extLst>
          </p:cNvPr>
          <p:cNvSpPr txBox="1"/>
          <p:nvPr/>
        </p:nvSpPr>
        <p:spPr>
          <a:xfrm>
            <a:off x="901975" y="2252119"/>
            <a:ext cx="9809568" cy="2479590"/>
          </a:xfrm>
          <a:prstGeom prst="rect">
            <a:avLst/>
          </a:prstGeom>
          <a:noFill/>
        </p:spPr>
        <p:txBody>
          <a:bodyPr wrap="square">
            <a:spAutoFit/>
          </a:bodyPr>
          <a:lstStyle/>
          <a:p>
            <a:pPr>
              <a:lnSpc>
                <a:spcPct val="107000"/>
              </a:lnSpc>
              <a:spcAft>
                <a:spcPts val="800"/>
              </a:spcAft>
            </a:pPr>
            <a:r>
              <a:rPr lang="en-AU" sz="2800" dirty="0">
                <a:solidFill>
                  <a:srgbClr val="0F1010"/>
                </a:solidFill>
                <a:effectLst/>
                <a:ea typeface="Times New Roman" panose="02020603050405020304" pitchFamily="18" charset="0"/>
                <a:cs typeface="Times New Roman" panose="02020603050405020304" pitchFamily="18" charset="0"/>
              </a:rPr>
              <a:t>Mayor Amy Black released a statement saying</a:t>
            </a:r>
            <a:r>
              <a:rPr lang="en-AU" sz="2800" dirty="0">
                <a:solidFill>
                  <a:srgbClr val="0F1010"/>
                </a:solidFill>
                <a:effectLst/>
                <a:highlight>
                  <a:srgbClr val="FFFF00"/>
                </a:highlight>
                <a:ea typeface="Times New Roman" panose="02020603050405020304" pitchFamily="18" charset="0"/>
                <a:cs typeface="Times New Roman" panose="02020603050405020304" pitchFamily="18" charset="0"/>
              </a:rPr>
              <a:t> the Port Elizabeth Council is satisfied the beach is safe and will not install warning signs or restrict beach access.</a:t>
            </a:r>
            <a:endParaRPr lang="en-AU" sz="2800" dirty="0">
              <a:effectLst/>
              <a:highlight>
                <a:srgbClr val="FFFF00"/>
              </a:highlight>
              <a:ea typeface="Calibri" panose="020F0502020204030204" pitchFamily="34" charset="0"/>
              <a:cs typeface="Times New Roman" panose="02020603050405020304" pitchFamily="18" charset="0"/>
            </a:endParaRPr>
          </a:p>
          <a:p>
            <a:pPr>
              <a:lnSpc>
                <a:spcPct val="107000"/>
              </a:lnSpc>
              <a:spcAft>
                <a:spcPts val="800"/>
              </a:spcAft>
            </a:pPr>
            <a:r>
              <a:rPr lang="en-AU" sz="2800" dirty="0">
                <a:solidFill>
                  <a:srgbClr val="0F1010"/>
                </a:solidFill>
                <a:effectLst/>
                <a:ea typeface="Times New Roman" panose="02020603050405020304" pitchFamily="18" charset="0"/>
                <a:cs typeface="Times New Roman" panose="02020603050405020304" pitchFamily="18" charset="0"/>
              </a:rPr>
              <a:t>Port Elizabeth Museum's Curator of Molluscs, Dr Astrid Hope, said </a:t>
            </a:r>
            <a:r>
              <a:rPr lang="en-AU" sz="2800" dirty="0">
                <a:solidFill>
                  <a:srgbClr val="0F1010"/>
                </a:solidFill>
                <a:effectLst/>
                <a:highlight>
                  <a:srgbClr val="FFFF00"/>
                </a:highlight>
                <a:ea typeface="Times New Roman" panose="02020603050405020304" pitchFamily="18" charset="0"/>
                <a:cs typeface="Times New Roman" panose="02020603050405020304" pitchFamily="18" charset="0"/>
              </a:rPr>
              <a:t>it was impossible for a sea snail super-pack to attack humans. </a:t>
            </a:r>
            <a:endParaRPr lang="en-AU" sz="2800"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18BDC1E-8246-4DB2-961B-C352A42255A0}"/>
              </a:ext>
            </a:extLst>
          </p:cNvPr>
          <p:cNvSpPr txBox="1"/>
          <p:nvPr/>
        </p:nvSpPr>
        <p:spPr>
          <a:xfrm>
            <a:off x="901975" y="846186"/>
            <a:ext cx="9653381" cy="1138773"/>
          </a:xfrm>
          <a:prstGeom prst="rect">
            <a:avLst/>
          </a:prstGeom>
          <a:noFill/>
        </p:spPr>
        <p:txBody>
          <a:bodyPr wrap="square">
            <a:spAutoFit/>
          </a:bodyPr>
          <a:lstStyle/>
          <a:p>
            <a:r>
              <a:rPr lang="en-AU" sz="4000" dirty="0"/>
              <a:t>A news article</a:t>
            </a:r>
            <a:br>
              <a:rPr lang="en-AU" dirty="0"/>
            </a:br>
            <a:r>
              <a:rPr lang="en-AU" sz="2800" dirty="0"/>
              <a:t>Excerpt from, </a:t>
            </a:r>
            <a:r>
              <a:rPr lang="en-AU" sz="2800" i="1" dirty="0"/>
              <a:t>Fears about sea snail super packs </a:t>
            </a:r>
            <a:endParaRPr lang="en-AU" sz="2800" dirty="0"/>
          </a:p>
        </p:txBody>
      </p:sp>
      <p:sp>
        <p:nvSpPr>
          <p:cNvPr id="8" name="TextBox 7">
            <a:extLst>
              <a:ext uri="{FF2B5EF4-FFF2-40B4-BE49-F238E27FC236}">
                <a16:creationId xmlns:a16="http://schemas.microsoft.com/office/drawing/2014/main" id="{35C9B20C-8564-4399-82F4-682974D14958}"/>
              </a:ext>
            </a:extLst>
          </p:cNvPr>
          <p:cNvSpPr txBox="1"/>
          <p:nvPr/>
        </p:nvSpPr>
        <p:spPr>
          <a:xfrm>
            <a:off x="974035" y="5653756"/>
            <a:ext cx="2377440" cy="215444"/>
          </a:xfrm>
          <a:prstGeom prst="rect">
            <a:avLst/>
          </a:prstGeom>
          <a:noFill/>
        </p:spPr>
        <p:txBody>
          <a:bodyPr wrap="square">
            <a:spAutoFit/>
          </a:bodyPr>
          <a:lstStyle/>
          <a:p>
            <a:r>
              <a:rPr lang="en-AU" sz="800" dirty="0">
                <a:solidFill>
                  <a:schemeClr val="accent5"/>
                </a:solidFill>
                <a:effectLst/>
              </a:rPr>
              <a:t>Source: https://games.abc.net.au</a:t>
            </a:r>
          </a:p>
        </p:txBody>
      </p:sp>
      <p:sp>
        <p:nvSpPr>
          <p:cNvPr id="6" name="Text Box 2">
            <a:extLst>
              <a:ext uri="{FF2B5EF4-FFF2-40B4-BE49-F238E27FC236}">
                <a16:creationId xmlns:a16="http://schemas.microsoft.com/office/drawing/2014/main" id="{BE9E29BE-BB70-4253-88B0-F4F1B15EC1E4}"/>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20E0D3C3-FF26-4318-A4C1-E88BEA242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6825" y="648000"/>
            <a:ext cx="406400" cy="406400"/>
          </a:xfrm>
          <a:prstGeom prst="rect">
            <a:avLst/>
          </a:prstGeom>
        </p:spPr>
      </p:pic>
    </p:spTree>
    <p:extLst>
      <p:ext uri="{BB962C8B-B14F-4D97-AF65-F5344CB8AC3E}">
        <p14:creationId xmlns:p14="http://schemas.microsoft.com/office/powerpoint/2010/main" val="1980773737"/>
      </p:ext>
    </p:extLst>
  </p:cSld>
  <p:clrMapOvr>
    <a:masterClrMapping/>
  </p:clrMapOvr>
  <mc:AlternateContent xmlns:mc="http://schemas.openxmlformats.org/markup-compatibility/2006">
    <mc:Choice xmlns:p14="http://schemas.microsoft.com/office/powerpoint/2010/main" Requires="p14">
      <p:transition spd="slow" p14:dur="2000" advTm="78759"/>
    </mc:Choice>
    <mc:Fallback>
      <p:transition spd="slow" advTm="78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Young boy hand on chest">
            <a:extLst>
              <a:ext uri="{FF2B5EF4-FFF2-40B4-BE49-F238E27FC236}">
                <a16:creationId xmlns:a16="http://schemas.microsoft.com/office/drawing/2014/main" id="{66ADDC37-F0AB-4404-B210-A06B19D5931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12332" y="1632990"/>
            <a:ext cx="1654918" cy="4342299"/>
          </a:xfrm>
        </p:spPr>
      </p:pic>
      <p:sp>
        <p:nvSpPr>
          <p:cNvPr id="5" name="TextBox 4">
            <a:extLst>
              <a:ext uri="{FF2B5EF4-FFF2-40B4-BE49-F238E27FC236}">
                <a16:creationId xmlns:a16="http://schemas.microsoft.com/office/drawing/2014/main" id="{6C822F00-3BFB-46E1-996A-1811CDA3CA7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 Box 2">
            <a:extLst>
              <a:ext uri="{FF2B5EF4-FFF2-40B4-BE49-F238E27FC236}">
                <a16:creationId xmlns:a16="http://schemas.microsoft.com/office/drawing/2014/main" id="{0EED1FB6-CD62-434A-B7C9-77FD2D7DA7E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8" name="Thought Bubble: Cloud 6">
            <a:extLst>
              <a:ext uri="{FF2B5EF4-FFF2-40B4-BE49-F238E27FC236}">
                <a16:creationId xmlns:a16="http://schemas.microsoft.com/office/drawing/2014/main" id="{8CDCD1EE-E138-4670-B9C3-E592187D3099}"/>
              </a:ext>
            </a:extLst>
          </p:cNvPr>
          <p:cNvSpPr/>
          <p:nvPr/>
        </p:nvSpPr>
        <p:spPr>
          <a:xfrm>
            <a:off x="5490669" y="1749019"/>
            <a:ext cx="4641302" cy="294618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2800" b="1" dirty="0">
              <a:solidFill>
                <a:schemeClr val="tx1"/>
              </a:solidFill>
              <a:effectLst/>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318D82E8-2759-4959-B230-3832AE1B9013}"/>
              </a:ext>
            </a:extLst>
          </p:cNvPr>
          <p:cNvSpPr>
            <a:spLocks noGrp="1"/>
          </p:cNvSpPr>
          <p:nvPr>
            <p:ph type="title"/>
          </p:nvPr>
        </p:nvSpPr>
        <p:spPr>
          <a:xfrm>
            <a:off x="838200" y="882711"/>
            <a:ext cx="10515600" cy="659978"/>
          </a:xfrm>
        </p:spPr>
        <p:txBody>
          <a:bodyPr/>
          <a:lstStyle/>
          <a:p>
            <a:r>
              <a:rPr lang="en-AU" dirty="0"/>
              <a:t>Degrees of formality</a:t>
            </a:r>
            <a:br>
              <a:rPr lang="en-AU" dirty="0"/>
            </a:br>
            <a:endParaRPr lang="en-AU" dirty="0"/>
          </a:p>
        </p:txBody>
      </p:sp>
      <p:sp>
        <p:nvSpPr>
          <p:cNvPr id="2" name="TextBox 1">
            <a:extLst>
              <a:ext uri="{FF2B5EF4-FFF2-40B4-BE49-F238E27FC236}">
                <a16:creationId xmlns:a16="http://schemas.microsoft.com/office/drawing/2014/main" id="{A2F83A9A-EB91-45B2-931C-E52CB9EE106A}"/>
              </a:ext>
            </a:extLst>
          </p:cNvPr>
          <p:cNvSpPr txBox="1"/>
          <p:nvPr/>
        </p:nvSpPr>
        <p:spPr>
          <a:xfrm>
            <a:off x="5084275" y="5108981"/>
            <a:ext cx="6427180" cy="523220"/>
          </a:xfrm>
          <a:prstGeom prst="rect">
            <a:avLst/>
          </a:prstGeom>
          <a:noFill/>
        </p:spPr>
        <p:txBody>
          <a:bodyPr wrap="square" rtlCol="0">
            <a:spAutoFit/>
          </a:bodyPr>
          <a:lstStyle/>
          <a:p>
            <a:r>
              <a:rPr lang="en-AU" sz="2800" dirty="0"/>
              <a:t>On paper or a device, record your answer.</a:t>
            </a:r>
          </a:p>
        </p:txBody>
      </p:sp>
      <p:sp>
        <p:nvSpPr>
          <p:cNvPr id="9" name="TextBox 8">
            <a:extLst>
              <a:ext uri="{FF2B5EF4-FFF2-40B4-BE49-F238E27FC236}">
                <a16:creationId xmlns:a16="http://schemas.microsoft.com/office/drawing/2014/main" id="{55092173-09DD-40C3-9D88-9E69765EAFF8}"/>
              </a:ext>
            </a:extLst>
          </p:cNvPr>
          <p:cNvSpPr txBox="1"/>
          <p:nvPr/>
        </p:nvSpPr>
        <p:spPr>
          <a:xfrm>
            <a:off x="6180083" y="2111368"/>
            <a:ext cx="3846785" cy="1692771"/>
          </a:xfrm>
          <a:prstGeom prst="rect">
            <a:avLst/>
          </a:prstGeom>
          <a:noFill/>
        </p:spPr>
        <p:txBody>
          <a:bodyPr wrap="square" rtlCol="0">
            <a:spAutoFit/>
          </a:bodyPr>
          <a:lstStyle/>
          <a:p>
            <a:pPr algn="ctr"/>
            <a:r>
              <a:rPr lang="en-AU" sz="2600" b="1" dirty="0"/>
              <a:t>Feature articles </a:t>
            </a:r>
            <a:r>
              <a:rPr lang="en-AU" sz="2600" dirty="0"/>
              <a:t>are a type of media text so w</a:t>
            </a:r>
            <a:r>
              <a:rPr lang="en-AU" sz="2600" dirty="0">
                <a:solidFill>
                  <a:schemeClr val="tx1"/>
                </a:solidFill>
              </a:rPr>
              <a:t>hy do they often use informal</a:t>
            </a:r>
          </a:p>
          <a:p>
            <a:pPr algn="ctr"/>
            <a:r>
              <a:rPr lang="en-AU" sz="2600" dirty="0"/>
              <a:t>language</a:t>
            </a:r>
            <a:r>
              <a:rPr lang="en-AU" sz="2600" dirty="0">
                <a:solidFill>
                  <a:schemeClr val="tx1"/>
                </a:solidFill>
              </a:rPr>
              <a:t>?</a:t>
            </a:r>
            <a:endParaRPr lang="en-AU" sz="2600" b="1" dirty="0">
              <a:solidFill>
                <a:schemeClr val="tx1"/>
              </a:solidFill>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6CE56DC-3C5F-4CED-8F96-216609CE5624}"/>
              </a:ext>
            </a:extLst>
          </p:cNvPr>
          <p:cNvSpPr txBox="1"/>
          <p:nvPr/>
        </p:nvSpPr>
        <p:spPr>
          <a:xfrm>
            <a:off x="2857500" y="5972632"/>
            <a:ext cx="1809750" cy="215444"/>
          </a:xfrm>
          <a:prstGeom prst="rect">
            <a:avLst/>
          </a:prstGeom>
          <a:noFill/>
        </p:spPr>
        <p:txBody>
          <a:bodyPr wrap="square">
            <a:spAutoFit/>
          </a:bodyPr>
          <a:lstStyle/>
          <a:p>
            <a:r>
              <a:rPr lang="en-AU" sz="800" dirty="0">
                <a:solidFill>
                  <a:schemeClr val="bg1">
                    <a:lumMod val="65000"/>
                  </a:schemeClr>
                </a:solidFill>
                <a:effectLst/>
              </a:rPr>
              <a:t>Source: Microsoft PP stock image</a:t>
            </a:r>
          </a:p>
        </p:txBody>
      </p:sp>
      <p:pic>
        <p:nvPicPr>
          <p:cNvPr id="11" name="Recorded Sound">
            <a:hlinkClick r:id="" action="ppaction://media"/>
            <a:extLst>
              <a:ext uri="{FF2B5EF4-FFF2-40B4-BE49-F238E27FC236}">
                <a16:creationId xmlns:a16="http://schemas.microsoft.com/office/drawing/2014/main" id="{A5DC48B6-A9C4-4BC3-BAFF-EFD0266FF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29301650"/>
      </p:ext>
    </p:extLst>
  </p:cSld>
  <p:clrMapOvr>
    <a:masterClrMapping/>
  </p:clrMapOvr>
  <mc:AlternateContent xmlns:mc="http://schemas.openxmlformats.org/markup-compatibility/2006">
    <mc:Choice xmlns:p14="http://schemas.microsoft.com/office/powerpoint/2010/main" Requires="p14">
      <p:transition spd="slow" p14:dur="2000" advTm="13152"/>
    </mc:Choice>
    <mc:Fallback>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1642-AFAE-412C-8121-6B07E1A668A1}"/>
              </a:ext>
            </a:extLst>
          </p:cNvPr>
          <p:cNvSpPr>
            <a:spLocks noGrp="1"/>
          </p:cNvSpPr>
          <p:nvPr>
            <p:ph type="title"/>
          </p:nvPr>
        </p:nvSpPr>
        <p:spPr/>
        <p:txBody>
          <a:bodyPr/>
          <a:lstStyle/>
          <a:p>
            <a:r>
              <a:rPr lang="en-AU" dirty="0"/>
              <a:t>Degrees of formality</a:t>
            </a:r>
          </a:p>
        </p:txBody>
      </p:sp>
      <p:sp>
        <p:nvSpPr>
          <p:cNvPr id="6" name="TextBox 5">
            <a:extLst>
              <a:ext uri="{FF2B5EF4-FFF2-40B4-BE49-F238E27FC236}">
                <a16:creationId xmlns:a16="http://schemas.microsoft.com/office/drawing/2014/main" id="{5A5BDB79-5104-4540-8BBE-26466B3C7A0F}"/>
              </a:ext>
            </a:extLst>
          </p:cNvPr>
          <p:cNvSpPr txBox="1"/>
          <p:nvPr/>
        </p:nvSpPr>
        <p:spPr>
          <a:xfrm>
            <a:off x="935422" y="1891862"/>
            <a:ext cx="9262937" cy="3970318"/>
          </a:xfrm>
          <a:prstGeom prst="rect">
            <a:avLst/>
          </a:prstGeom>
          <a:noFill/>
        </p:spPr>
        <p:txBody>
          <a:bodyPr wrap="square">
            <a:spAutoFit/>
          </a:bodyPr>
          <a:lstStyle/>
          <a:p>
            <a:r>
              <a:rPr lang="en-AU" sz="2800" dirty="0"/>
              <a:t>Feature articles are a type of media text. They can be a combination of formal language such as facts and informal language such as the explanations of those facts. </a:t>
            </a:r>
          </a:p>
          <a:p>
            <a:endParaRPr lang="en-AU" sz="2800" dirty="0"/>
          </a:p>
          <a:p>
            <a:r>
              <a:rPr lang="en-AU" sz="2800" dirty="0"/>
              <a:t>Feature articles explain the details more than news articles and give the author’s point of view. This leads an author to use more informal, creative language, including emotive language to persuade and communicate their point of view.</a:t>
            </a:r>
          </a:p>
          <a:p>
            <a:endParaRPr lang="en-AU" sz="2800" dirty="0"/>
          </a:p>
        </p:txBody>
      </p:sp>
      <p:sp>
        <p:nvSpPr>
          <p:cNvPr id="7" name="Text Box 2">
            <a:extLst>
              <a:ext uri="{FF2B5EF4-FFF2-40B4-BE49-F238E27FC236}">
                <a16:creationId xmlns:a16="http://schemas.microsoft.com/office/drawing/2014/main" id="{DB2846CF-DDC9-4951-A284-971C691E97E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10" name="Recorded Sound">
            <a:hlinkClick r:id="" action="ppaction://media"/>
            <a:extLst>
              <a:ext uri="{FF2B5EF4-FFF2-40B4-BE49-F238E27FC236}">
                <a16:creationId xmlns:a16="http://schemas.microsoft.com/office/drawing/2014/main" id="{A1F1A365-F685-4E4C-B9E8-7E36B7765B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50614129"/>
      </p:ext>
    </p:extLst>
  </p:cSld>
  <p:clrMapOvr>
    <a:masterClrMapping/>
  </p:clrMapOvr>
  <mc:AlternateContent xmlns:mc="http://schemas.openxmlformats.org/markup-compatibility/2006">
    <mc:Choice xmlns:p14="http://schemas.microsoft.com/office/powerpoint/2010/main" Requires="p14">
      <p:transition spd="slow" p14:dur="2000" advTm="55970"/>
    </mc:Choice>
    <mc:Fallback>
      <p:transition spd="slow" advTm="5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E0A0FE-6AFD-48C2-A71E-4A72EBAD27BC}"/>
              </a:ext>
            </a:extLst>
          </p:cNvPr>
          <p:cNvSpPr>
            <a:spLocks noGrp="1"/>
          </p:cNvSpPr>
          <p:nvPr>
            <p:ph type="title"/>
          </p:nvPr>
        </p:nvSpPr>
        <p:spPr>
          <a:xfrm>
            <a:off x="838200" y="882711"/>
            <a:ext cx="9846924" cy="659978"/>
          </a:xfrm>
        </p:spPr>
        <p:txBody>
          <a:bodyPr/>
          <a:lstStyle/>
          <a:p>
            <a:r>
              <a:rPr lang="en-AU" dirty="0"/>
              <a:t>A feature article</a:t>
            </a:r>
            <a:br>
              <a:rPr lang="en-AU" i="1" dirty="0"/>
            </a:br>
            <a:r>
              <a:rPr lang="en-AU" sz="2800" dirty="0"/>
              <a:t>Excerpt from, </a:t>
            </a:r>
            <a:r>
              <a:rPr lang="en-AU" sz="2800" i="1" dirty="0"/>
              <a:t>Should every classroom have a pet? </a:t>
            </a:r>
            <a:endParaRPr lang="en-AU" sz="2800" dirty="0"/>
          </a:p>
        </p:txBody>
      </p:sp>
      <p:sp>
        <p:nvSpPr>
          <p:cNvPr id="5" name="Text Box 2">
            <a:extLst>
              <a:ext uri="{FF2B5EF4-FFF2-40B4-BE49-F238E27FC236}">
                <a16:creationId xmlns:a16="http://schemas.microsoft.com/office/drawing/2014/main" id="{BF786CEB-D24A-47D2-84A1-20BDD938B162}"/>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D17847-78A7-4AC9-9EAF-22CB9426D891}"/>
              </a:ext>
            </a:extLst>
          </p:cNvPr>
          <p:cNvSpPr txBox="1"/>
          <p:nvPr/>
        </p:nvSpPr>
        <p:spPr>
          <a:xfrm>
            <a:off x="860785" y="5986144"/>
            <a:ext cx="3996965" cy="215444"/>
          </a:xfrm>
          <a:prstGeom prst="rect">
            <a:avLst/>
          </a:prstGeom>
          <a:noFill/>
        </p:spPr>
        <p:txBody>
          <a:bodyPr wrap="square" rtlCol="0">
            <a:spAutoFit/>
          </a:bodyPr>
          <a:lstStyle/>
          <a:p>
            <a:r>
              <a:rPr lang="en-AU" sz="800">
                <a:solidFill>
                  <a:schemeClr val="accent5"/>
                </a:solidFill>
                <a:effectLst/>
              </a:rPr>
              <a:t>Source: https://www.abc.net.au</a:t>
            </a:r>
          </a:p>
        </p:txBody>
      </p:sp>
      <p:pic>
        <p:nvPicPr>
          <p:cNvPr id="7" name="Picture 2">
            <a:extLst>
              <a:ext uri="{FF2B5EF4-FFF2-40B4-BE49-F238E27FC236}">
                <a16:creationId xmlns:a16="http://schemas.microsoft.com/office/drawing/2014/main" id="{46095BB2-EFFC-4322-86CF-8013EE03F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206" r="18206"/>
          <a:stretch>
            <a:fillRect/>
          </a:stretch>
        </p:blipFill>
        <p:spPr bwMode="auto">
          <a:xfrm>
            <a:off x="9181571" y="1204799"/>
            <a:ext cx="1314710" cy="855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64E7B2-E265-4AFB-9767-332E67D21E6D}"/>
              </a:ext>
            </a:extLst>
          </p:cNvPr>
          <p:cNvSpPr txBox="1"/>
          <p:nvPr/>
        </p:nvSpPr>
        <p:spPr>
          <a:xfrm>
            <a:off x="9082025" y="2059800"/>
            <a:ext cx="1940026" cy="215444"/>
          </a:xfrm>
          <a:prstGeom prst="rect">
            <a:avLst/>
          </a:prstGeom>
          <a:noFill/>
        </p:spPr>
        <p:txBody>
          <a:bodyPr wrap="square">
            <a:spAutoFit/>
          </a:bodyPr>
          <a:lstStyle/>
          <a:p>
            <a:r>
              <a:rPr lang="en-AU" sz="800" dirty="0">
                <a:solidFill>
                  <a:schemeClr val="accent5"/>
                </a:solidFill>
                <a:effectLst/>
              </a:rPr>
              <a:t>Source: https://www.abc.net.au</a:t>
            </a:r>
          </a:p>
        </p:txBody>
      </p:sp>
      <p:sp>
        <p:nvSpPr>
          <p:cNvPr id="10" name="Content Placeholder 6">
            <a:extLst>
              <a:ext uri="{FF2B5EF4-FFF2-40B4-BE49-F238E27FC236}">
                <a16:creationId xmlns:a16="http://schemas.microsoft.com/office/drawing/2014/main" id="{020387A0-EC31-4C15-A554-A28C9B0CB15E}"/>
              </a:ext>
            </a:extLst>
          </p:cNvPr>
          <p:cNvSpPr>
            <a:spLocks noGrp="1"/>
          </p:cNvSpPr>
          <p:nvPr>
            <p:ph idx="1"/>
          </p:nvPr>
        </p:nvSpPr>
        <p:spPr>
          <a:xfrm>
            <a:off x="849492" y="2151622"/>
            <a:ext cx="10493015" cy="3467034"/>
          </a:xfrm>
        </p:spPr>
        <p:txBody>
          <a:bodyPr>
            <a:normAutofit/>
          </a:bodyPr>
          <a:lstStyle/>
          <a:p>
            <a:pPr algn="l"/>
            <a:endParaRPr lang="en-AU" sz="1800" b="0" i="0" u="none" strike="noStrike" baseline="0" dirty="0">
              <a:solidFill>
                <a:srgbClr val="000000"/>
              </a:solidFill>
              <a:latin typeface="Calibri" panose="020F0502020204030204" pitchFamily="34" charset="0"/>
            </a:endParaRPr>
          </a:p>
          <a:p>
            <a:r>
              <a:rPr lang="en-AU" sz="3700" i="0" u="none" strike="noStrike" baseline="0" dirty="0">
                <a:solidFill>
                  <a:srgbClr val="000000"/>
                </a:solidFill>
                <a:latin typeface="Calibri" panose="020F0502020204030204" pitchFamily="34" charset="0"/>
              </a:rPr>
              <a:t>An award-winning Porcelain Bantam hen named Ice Cream has a very important job. </a:t>
            </a:r>
          </a:p>
          <a:p>
            <a:r>
              <a:rPr lang="en-AU" sz="3700" b="0" i="0" u="none" strike="noStrike" baseline="0" dirty="0">
                <a:solidFill>
                  <a:srgbClr val="000000"/>
                </a:solidFill>
                <a:latin typeface="Calibri" panose="020F0502020204030204" pitchFamily="34" charset="0"/>
              </a:rPr>
              <a:t>The speckled grey hen is part of a special needs classroom </a:t>
            </a:r>
            <a:r>
              <a:rPr lang="en-AU" sz="3700" b="0" i="0" u="none" strike="noStrike" baseline="0" dirty="0">
                <a:solidFill>
                  <a:srgbClr val="000000"/>
                </a:solidFill>
                <a:highlight>
                  <a:srgbClr val="FFFF00"/>
                </a:highlight>
                <a:latin typeface="Calibri" panose="020F0502020204030204" pitchFamily="34" charset="0"/>
              </a:rPr>
              <a:t>giving some clucky encouragement to the students. </a:t>
            </a:r>
          </a:p>
          <a:p>
            <a:endParaRPr lang="en-AU" sz="3700" b="0" i="0" u="none" strike="noStrike" baseline="0" dirty="0">
              <a:solidFill>
                <a:srgbClr val="000000"/>
              </a:solidFill>
              <a:highlight>
                <a:srgbClr val="FFFF00"/>
              </a:highlight>
              <a:latin typeface="Calibri" panose="020F0502020204030204" pitchFamily="34" charset="0"/>
            </a:endParaRPr>
          </a:p>
        </p:txBody>
      </p:sp>
      <p:pic>
        <p:nvPicPr>
          <p:cNvPr id="6" name="Recorded Sound">
            <a:hlinkClick r:id="" action="ppaction://media"/>
            <a:extLst>
              <a:ext uri="{FF2B5EF4-FFF2-40B4-BE49-F238E27FC236}">
                <a16:creationId xmlns:a16="http://schemas.microsoft.com/office/drawing/2014/main" id="{6ABF1828-FDB6-499F-946E-95930D829F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41299041"/>
      </p:ext>
    </p:extLst>
  </p:cSld>
  <p:clrMapOvr>
    <a:masterClrMapping/>
  </p:clrMapOvr>
  <mc:AlternateContent xmlns:mc="http://schemas.openxmlformats.org/markup-compatibility/2006">
    <mc:Choice xmlns:p14="http://schemas.microsoft.com/office/powerpoint/2010/main" Requires="p14">
      <p:transition spd="slow" p14:dur="2000" advTm="75103"/>
    </mc:Choice>
    <mc:Fallback>
      <p:transition spd="slow" advTm="7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C19A24-FB2B-48B3-A2EB-8426CA71F212}"/>
              </a:ext>
            </a:extLst>
          </p:cNvPr>
          <p:cNvSpPr>
            <a:spLocks noGrp="1"/>
          </p:cNvSpPr>
          <p:nvPr>
            <p:ph type="title"/>
          </p:nvPr>
        </p:nvSpPr>
        <p:spPr>
          <a:xfrm>
            <a:off x="838200" y="882650"/>
            <a:ext cx="10515600" cy="603250"/>
          </a:xfrm>
        </p:spPr>
        <p:txBody>
          <a:bodyPr/>
          <a:lstStyle/>
          <a:p>
            <a:r>
              <a:rPr lang="en-AU" dirty="0"/>
              <a:t>Lesson review</a:t>
            </a:r>
          </a:p>
        </p:txBody>
      </p:sp>
      <p:cxnSp>
        <p:nvCxnSpPr>
          <p:cNvPr id="5" name="Straight Arrow Connector 4">
            <a:extLst>
              <a:ext uri="{FF2B5EF4-FFF2-40B4-BE49-F238E27FC236}">
                <a16:creationId xmlns:a16="http://schemas.microsoft.com/office/drawing/2014/main" id="{6FACCCDE-6272-4883-9745-E6A918FD02FC}"/>
              </a:ext>
            </a:extLst>
          </p:cNvPr>
          <p:cNvCxnSpPr>
            <a:cxnSpLocks/>
          </p:cNvCxnSpPr>
          <p:nvPr/>
        </p:nvCxnSpPr>
        <p:spPr>
          <a:xfrm>
            <a:off x="1464223" y="4781238"/>
            <a:ext cx="8801100" cy="0"/>
          </a:xfrm>
          <a:prstGeom prst="straightConnector1">
            <a:avLst/>
          </a:prstGeom>
          <a:ln cmpd="sng">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5FA9B7B-092E-4CA1-AA21-6DA5FAE581EF}"/>
              </a:ext>
            </a:extLst>
          </p:cNvPr>
          <p:cNvSpPr txBox="1"/>
          <p:nvPr/>
        </p:nvSpPr>
        <p:spPr>
          <a:xfrm>
            <a:off x="877484" y="4864395"/>
            <a:ext cx="1913021" cy="523220"/>
          </a:xfrm>
          <a:prstGeom prst="rect">
            <a:avLst/>
          </a:prstGeom>
          <a:noFill/>
        </p:spPr>
        <p:txBody>
          <a:bodyPr wrap="square" rtlCol="0">
            <a:spAutoFit/>
          </a:bodyPr>
          <a:lstStyle/>
          <a:p>
            <a:r>
              <a:rPr lang="en-AU" sz="2800" b="1" dirty="0"/>
              <a:t>Informal</a:t>
            </a:r>
          </a:p>
        </p:txBody>
      </p:sp>
      <p:sp>
        <p:nvSpPr>
          <p:cNvPr id="8" name="TextBox 7">
            <a:extLst>
              <a:ext uri="{FF2B5EF4-FFF2-40B4-BE49-F238E27FC236}">
                <a16:creationId xmlns:a16="http://schemas.microsoft.com/office/drawing/2014/main" id="{453A89F3-1DA2-4CAB-8EF3-54235092E639}"/>
              </a:ext>
            </a:extLst>
          </p:cNvPr>
          <p:cNvSpPr txBox="1"/>
          <p:nvPr/>
        </p:nvSpPr>
        <p:spPr>
          <a:xfrm>
            <a:off x="9564514" y="4864395"/>
            <a:ext cx="1913021" cy="830997"/>
          </a:xfrm>
          <a:prstGeom prst="rect">
            <a:avLst/>
          </a:prstGeom>
          <a:noFill/>
        </p:spPr>
        <p:txBody>
          <a:bodyPr wrap="square" rtlCol="0">
            <a:spAutoFit/>
          </a:bodyPr>
          <a:lstStyle/>
          <a:p>
            <a:r>
              <a:rPr lang="en-AU" sz="2800" b="1" dirty="0"/>
              <a:t>Formal</a:t>
            </a:r>
          </a:p>
          <a:p>
            <a:endParaRPr lang="en-AU" sz="2000" dirty="0"/>
          </a:p>
        </p:txBody>
      </p:sp>
      <p:sp>
        <p:nvSpPr>
          <p:cNvPr id="10" name="Text Box 2">
            <a:extLst>
              <a:ext uri="{FF2B5EF4-FFF2-40B4-BE49-F238E27FC236}">
                <a16:creationId xmlns:a16="http://schemas.microsoft.com/office/drawing/2014/main" id="{BC341993-D389-48BB-AD2A-2E004AE0ED23}"/>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graphicFrame>
        <p:nvGraphicFramePr>
          <p:cNvPr id="11" name="Table 6">
            <a:extLst>
              <a:ext uri="{FF2B5EF4-FFF2-40B4-BE49-F238E27FC236}">
                <a16:creationId xmlns:a16="http://schemas.microsoft.com/office/drawing/2014/main" id="{376FFEB5-2ECE-458F-AFB6-0BE6E6295D36}"/>
              </a:ext>
            </a:extLst>
          </p:cNvPr>
          <p:cNvGraphicFramePr>
            <a:graphicFrameLocks noGrp="1"/>
          </p:cNvGraphicFramePr>
          <p:nvPr>
            <p:extLst>
              <p:ext uri="{D42A27DB-BD31-4B8C-83A1-F6EECF244321}">
                <p14:modId xmlns:p14="http://schemas.microsoft.com/office/powerpoint/2010/main" val="1641177887"/>
              </p:ext>
            </p:extLst>
          </p:nvPr>
        </p:nvGraphicFramePr>
        <p:xfrm>
          <a:off x="877484" y="1735321"/>
          <a:ext cx="9866716" cy="1036320"/>
        </p:xfrm>
        <a:graphic>
          <a:graphicData uri="http://schemas.openxmlformats.org/drawingml/2006/table">
            <a:tbl>
              <a:tblPr firstRow="1" bandRow="1">
                <a:tableStyleId>{21E4AEA4-8DFA-4A89-87EB-49C32662AFE0}</a:tableStyleId>
              </a:tblPr>
              <a:tblGrid>
                <a:gridCol w="9866716">
                  <a:extLst>
                    <a:ext uri="{9D8B030D-6E8A-4147-A177-3AD203B41FA5}">
                      <a16:colId xmlns:a16="http://schemas.microsoft.com/office/drawing/2014/main" val="4012014076"/>
                    </a:ext>
                  </a:extLst>
                </a:gridCol>
              </a:tblGrid>
              <a:tr h="513050">
                <a:tc>
                  <a:txBody>
                    <a:bodyPr/>
                    <a:lstStyle/>
                    <a:p>
                      <a:r>
                        <a:rPr lang="en-AU" sz="2800" dirty="0"/>
                        <a:t>Plot the terms along the continuum (line)</a:t>
                      </a:r>
                    </a:p>
                  </a:txBody>
                  <a:tcPr/>
                </a:tc>
                <a:extLst>
                  <a:ext uri="{0D108BD9-81ED-4DB2-BD59-A6C34878D82A}">
                    <a16:rowId xmlns:a16="http://schemas.microsoft.com/office/drawing/2014/main" val="372090566"/>
                  </a:ext>
                </a:extLst>
              </a:tr>
              <a:tr h="513050">
                <a:tc>
                  <a:txBody>
                    <a:bodyPr/>
                    <a:lstStyle/>
                    <a:p>
                      <a:r>
                        <a:rPr lang="en-AU" sz="2800" dirty="0"/>
                        <a:t>news article, feature article</a:t>
                      </a:r>
                    </a:p>
                  </a:txBody>
                  <a:tcPr/>
                </a:tc>
                <a:extLst>
                  <a:ext uri="{0D108BD9-81ED-4DB2-BD59-A6C34878D82A}">
                    <a16:rowId xmlns:a16="http://schemas.microsoft.com/office/drawing/2014/main" val="292889279"/>
                  </a:ext>
                </a:extLst>
              </a:tr>
            </a:tbl>
          </a:graphicData>
        </a:graphic>
      </p:graphicFrame>
      <p:pic>
        <p:nvPicPr>
          <p:cNvPr id="6" name="Recorded Sound">
            <a:hlinkClick r:id="" action="ppaction://media"/>
            <a:extLst>
              <a:ext uri="{FF2B5EF4-FFF2-40B4-BE49-F238E27FC236}">
                <a16:creationId xmlns:a16="http://schemas.microsoft.com/office/drawing/2014/main" id="{33E17E14-21DE-4ECA-9F64-C3B2CEE58F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135416806"/>
      </p:ext>
    </p:extLst>
  </p:cSld>
  <p:clrMapOvr>
    <a:masterClrMapping/>
  </p:clrMapOvr>
  <mc:AlternateContent xmlns:mc="http://schemas.openxmlformats.org/markup-compatibility/2006">
    <mc:Choice xmlns:p14="http://schemas.microsoft.com/office/powerpoint/2010/main" Requires="p14">
      <p:transition spd="slow" p14:dur="2000" advTm="21325"/>
    </mc:Choice>
    <mc:Fallback>
      <p:transition spd="slow" advTm="21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C19A24-FB2B-48B3-A2EB-8426CA71F212}"/>
              </a:ext>
            </a:extLst>
          </p:cNvPr>
          <p:cNvSpPr>
            <a:spLocks noGrp="1"/>
          </p:cNvSpPr>
          <p:nvPr>
            <p:ph type="title"/>
          </p:nvPr>
        </p:nvSpPr>
        <p:spPr>
          <a:xfrm>
            <a:off x="838200" y="882650"/>
            <a:ext cx="10515600" cy="603250"/>
          </a:xfrm>
        </p:spPr>
        <p:txBody>
          <a:bodyPr/>
          <a:lstStyle/>
          <a:p>
            <a:r>
              <a:rPr lang="en-AU" dirty="0"/>
              <a:t>Lesson review</a:t>
            </a:r>
          </a:p>
        </p:txBody>
      </p:sp>
      <p:cxnSp>
        <p:nvCxnSpPr>
          <p:cNvPr id="5" name="Straight Arrow Connector 4">
            <a:extLst>
              <a:ext uri="{FF2B5EF4-FFF2-40B4-BE49-F238E27FC236}">
                <a16:creationId xmlns:a16="http://schemas.microsoft.com/office/drawing/2014/main" id="{6FACCCDE-6272-4883-9745-E6A918FD02FC}"/>
              </a:ext>
            </a:extLst>
          </p:cNvPr>
          <p:cNvCxnSpPr>
            <a:cxnSpLocks/>
          </p:cNvCxnSpPr>
          <p:nvPr/>
        </p:nvCxnSpPr>
        <p:spPr>
          <a:xfrm>
            <a:off x="1390650" y="5201651"/>
            <a:ext cx="8801100" cy="0"/>
          </a:xfrm>
          <a:prstGeom prst="straightConnector1">
            <a:avLst/>
          </a:prstGeom>
          <a:ln cmpd="sng">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5FA9B7B-092E-4CA1-AA21-6DA5FAE581EF}"/>
              </a:ext>
            </a:extLst>
          </p:cNvPr>
          <p:cNvSpPr txBox="1"/>
          <p:nvPr/>
        </p:nvSpPr>
        <p:spPr>
          <a:xfrm>
            <a:off x="877484" y="5253278"/>
            <a:ext cx="1913021" cy="830997"/>
          </a:xfrm>
          <a:prstGeom prst="rect">
            <a:avLst/>
          </a:prstGeom>
          <a:noFill/>
        </p:spPr>
        <p:txBody>
          <a:bodyPr wrap="square" rtlCol="0">
            <a:spAutoFit/>
          </a:bodyPr>
          <a:lstStyle/>
          <a:p>
            <a:r>
              <a:rPr lang="en-AU" sz="2800" b="1" dirty="0"/>
              <a:t>Informal</a:t>
            </a:r>
          </a:p>
          <a:p>
            <a:endParaRPr lang="en-AU" sz="2000" dirty="0"/>
          </a:p>
        </p:txBody>
      </p:sp>
      <p:sp>
        <p:nvSpPr>
          <p:cNvPr id="8" name="TextBox 7">
            <a:extLst>
              <a:ext uri="{FF2B5EF4-FFF2-40B4-BE49-F238E27FC236}">
                <a16:creationId xmlns:a16="http://schemas.microsoft.com/office/drawing/2014/main" id="{453A89F3-1DA2-4CAB-8EF3-54235092E639}"/>
              </a:ext>
            </a:extLst>
          </p:cNvPr>
          <p:cNvSpPr txBox="1"/>
          <p:nvPr/>
        </p:nvSpPr>
        <p:spPr>
          <a:xfrm>
            <a:off x="9648597" y="5201651"/>
            <a:ext cx="1913021" cy="830997"/>
          </a:xfrm>
          <a:prstGeom prst="rect">
            <a:avLst/>
          </a:prstGeom>
          <a:noFill/>
        </p:spPr>
        <p:txBody>
          <a:bodyPr wrap="square" rtlCol="0">
            <a:spAutoFit/>
          </a:bodyPr>
          <a:lstStyle/>
          <a:p>
            <a:r>
              <a:rPr lang="en-AU" sz="2800" b="1" dirty="0"/>
              <a:t>Formal</a:t>
            </a:r>
          </a:p>
          <a:p>
            <a:endParaRPr lang="en-AU" sz="2000" dirty="0"/>
          </a:p>
        </p:txBody>
      </p:sp>
      <p:sp>
        <p:nvSpPr>
          <p:cNvPr id="10" name="Text Box 2">
            <a:extLst>
              <a:ext uri="{FF2B5EF4-FFF2-40B4-BE49-F238E27FC236}">
                <a16:creationId xmlns:a16="http://schemas.microsoft.com/office/drawing/2014/main" id="{BC341993-D389-48BB-AD2A-2E004AE0ED23}"/>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9F6AE3-76D4-4111-8AB8-DA43CCBD393F}"/>
              </a:ext>
            </a:extLst>
          </p:cNvPr>
          <p:cNvSpPr txBox="1"/>
          <p:nvPr/>
        </p:nvSpPr>
        <p:spPr>
          <a:xfrm>
            <a:off x="3236462" y="4684824"/>
            <a:ext cx="2427738" cy="400110"/>
          </a:xfrm>
          <a:prstGeom prst="rect">
            <a:avLst/>
          </a:prstGeom>
          <a:noFill/>
        </p:spPr>
        <p:txBody>
          <a:bodyPr wrap="square" rtlCol="0">
            <a:spAutoFit/>
          </a:bodyPr>
          <a:lstStyle/>
          <a:p>
            <a:r>
              <a:rPr lang="en-AU" sz="2000" dirty="0"/>
              <a:t>feature article</a:t>
            </a:r>
          </a:p>
        </p:txBody>
      </p:sp>
      <p:sp>
        <p:nvSpPr>
          <p:cNvPr id="12" name="TextBox 11">
            <a:extLst>
              <a:ext uri="{FF2B5EF4-FFF2-40B4-BE49-F238E27FC236}">
                <a16:creationId xmlns:a16="http://schemas.microsoft.com/office/drawing/2014/main" id="{457410CB-B00B-4875-B153-FD9166030BED}"/>
              </a:ext>
            </a:extLst>
          </p:cNvPr>
          <p:cNvSpPr txBox="1"/>
          <p:nvPr/>
        </p:nvSpPr>
        <p:spPr>
          <a:xfrm>
            <a:off x="877484" y="2399790"/>
            <a:ext cx="10000723" cy="1384995"/>
          </a:xfrm>
          <a:prstGeom prst="rect">
            <a:avLst/>
          </a:prstGeom>
          <a:noFill/>
        </p:spPr>
        <p:txBody>
          <a:bodyPr wrap="square" rtlCol="0">
            <a:spAutoFit/>
          </a:bodyPr>
          <a:lstStyle/>
          <a:p>
            <a:r>
              <a:rPr lang="en-AU" sz="2800" dirty="0"/>
              <a:t>How did you go? Compare your placement of the terms news article and feature article along the continuum with the example below.</a:t>
            </a:r>
          </a:p>
        </p:txBody>
      </p:sp>
      <p:sp>
        <p:nvSpPr>
          <p:cNvPr id="11" name="TextBox 10">
            <a:extLst>
              <a:ext uri="{FF2B5EF4-FFF2-40B4-BE49-F238E27FC236}">
                <a16:creationId xmlns:a16="http://schemas.microsoft.com/office/drawing/2014/main" id="{94E1D7D2-09D1-473C-8661-22EC7018CCE6}"/>
              </a:ext>
            </a:extLst>
          </p:cNvPr>
          <p:cNvSpPr txBox="1"/>
          <p:nvPr/>
        </p:nvSpPr>
        <p:spPr>
          <a:xfrm>
            <a:off x="6096000" y="4684824"/>
            <a:ext cx="2427738" cy="400110"/>
          </a:xfrm>
          <a:prstGeom prst="rect">
            <a:avLst/>
          </a:prstGeom>
          <a:noFill/>
        </p:spPr>
        <p:txBody>
          <a:bodyPr wrap="square" rtlCol="0">
            <a:spAutoFit/>
          </a:bodyPr>
          <a:lstStyle/>
          <a:p>
            <a:r>
              <a:rPr lang="en-AU" sz="2000" dirty="0"/>
              <a:t>news article</a:t>
            </a:r>
          </a:p>
        </p:txBody>
      </p:sp>
      <p:pic>
        <p:nvPicPr>
          <p:cNvPr id="14" name="Recorded Sound">
            <a:hlinkClick r:id="" action="ppaction://media"/>
            <a:extLst>
              <a:ext uri="{FF2B5EF4-FFF2-40B4-BE49-F238E27FC236}">
                <a16:creationId xmlns:a16="http://schemas.microsoft.com/office/drawing/2014/main" id="{A865EB84-E966-4811-A6F7-F5C40AFB6B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400754483"/>
      </p:ext>
    </p:extLst>
  </p:cSld>
  <p:clrMapOvr>
    <a:masterClrMapping/>
  </p:clrMapOvr>
  <mc:AlternateContent xmlns:mc="http://schemas.openxmlformats.org/markup-compatibility/2006">
    <mc:Choice xmlns:p14="http://schemas.microsoft.com/office/powerpoint/2010/main" Requires="p14">
      <p:transition spd="slow" p14:dur="2000" advTm="35559"/>
    </mc:Choice>
    <mc:Fallback>
      <p:transition spd="slow" advTm="3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9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4B7037-2D36-40D1-BA2F-F2498EB68EDD}"/>
              </a:ext>
            </a:extLst>
          </p:cNvPr>
          <p:cNvSpPr>
            <a:spLocks noGrp="1"/>
          </p:cNvSpPr>
          <p:nvPr>
            <p:ph type="title"/>
          </p:nvPr>
        </p:nvSpPr>
        <p:spPr>
          <a:xfrm>
            <a:off x="838200" y="882650"/>
            <a:ext cx="10515600" cy="603250"/>
          </a:xfrm>
        </p:spPr>
        <p:txBody>
          <a:bodyPr/>
          <a:lstStyle/>
          <a:p>
            <a:r>
              <a:rPr lang="en-AU" dirty="0"/>
              <a:t>Lesson review</a:t>
            </a:r>
          </a:p>
        </p:txBody>
      </p:sp>
      <p:sp>
        <p:nvSpPr>
          <p:cNvPr id="5" name="TextBox 4">
            <a:extLst>
              <a:ext uri="{FF2B5EF4-FFF2-40B4-BE49-F238E27FC236}">
                <a16:creationId xmlns:a16="http://schemas.microsoft.com/office/drawing/2014/main" id="{F79F348D-EABB-4C2D-94BA-4C09CBCE5B27}"/>
              </a:ext>
            </a:extLst>
          </p:cNvPr>
          <p:cNvSpPr txBox="1"/>
          <p:nvPr/>
        </p:nvSpPr>
        <p:spPr>
          <a:xfrm>
            <a:off x="845170" y="1879890"/>
            <a:ext cx="6449710" cy="1692771"/>
          </a:xfrm>
          <a:prstGeom prst="rect">
            <a:avLst/>
          </a:prstGeom>
          <a:noFill/>
        </p:spPr>
        <p:txBody>
          <a:bodyPr wrap="square">
            <a:spAutoFit/>
          </a:bodyPr>
          <a:lstStyle/>
          <a:p>
            <a:r>
              <a:rPr lang="en-AU" sz="2800" dirty="0"/>
              <a:t>W</a:t>
            </a:r>
            <a:r>
              <a:rPr lang="en-AU" sz="2800" b="0" i="0" dirty="0">
                <a:effectLst/>
              </a:rPr>
              <a:t>ould you use formal or informal language</a:t>
            </a:r>
            <a:endParaRPr lang="en-AU" sz="2800" dirty="0"/>
          </a:p>
          <a:p>
            <a:r>
              <a:rPr lang="en-AU" sz="2800" dirty="0"/>
              <a:t>when writing an </a:t>
            </a:r>
            <a:r>
              <a:rPr lang="en-AU" sz="2800" b="0" i="0" dirty="0">
                <a:effectLst/>
              </a:rPr>
              <a:t>English assessment task about text structures?</a:t>
            </a:r>
            <a:endParaRPr lang="en-AU" sz="2800" dirty="0"/>
          </a:p>
          <a:p>
            <a:endParaRPr lang="en-AU" sz="2000" dirty="0"/>
          </a:p>
        </p:txBody>
      </p:sp>
      <p:pic>
        <p:nvPicPr>
          <p:cNvPr id="7" name="Picture 6" descr="A picture containing text, vector graphics&#10;&#10;Description automatically generated">
            <a:extLst>
              <a:ext uri="{FF2B5EF4-FFF2-40B4-BE49-F238E27FC236}">
                <a16:creationId xmlns:a16="http://schemas.microsoft.com/office/drawing/2014/main" id="{C6A9B7FA-25F7-46E5-81AB-14D2400B0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030" y="3629066"/>
            <a:ext cx="1464231" cy="1822997"/>
          </a:xfrm>
          <a:prstGeom prst="rect">
            <a:avLst/>
          </a:prstGeom>
        </p:spPr>
      </p:pic>
      <p:sp>
        <p:nvSpPr>
          <p:cNvPr id="8" name="Speech Bubble: Oval 7">
            <a:extLst>
              <a:ext uri="{FF2B5EF4-FFF2-40B4-BE49-F238E27FC236}">
                <a16:creationId xmlns:a16="http://schemas.microsoft.com/office/drawing/2014/main" id="{5A710DCB-3CB9-4E43-BF35-FFACC06F2C31}"/>
              </a:ext>
            </a:extLst>
          </p:cNvPr>
          <p:cNvSpPr/>
          <p:nvPr/>
        </p:nvSpPr>
        <p:spPr>
          <a:xfrm>
            <a:off x="4008589" y="3812704"/>
            <a:ext cx="2215825" cy="1753113"/>
          </a:xfrm>
          <a:prstGeom prst="wedgeEllipseCallout">
            <a:avLst>
              <a:gd name="adj1" fmla="val 42997"/>
              <a:gd name="adj2" fmla="val -5192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effectLst/>
                <a:ea typeface="Calibri" panose="020F0502020204030204" pitchFamily="34" charset="0"/>
                <a:cs typeface="Times New Roman" panose="02020603050405020304" pitchFamily="18" charset="0"/>
              </a:rPr>
              <a:t>Click on the card </a:t>
            </a:r>
            <a:r>
              <a:rPr lang="en-AU" sz="2000" b="1" dirty="0">
                <a:solidFill>
                  <a:schemeClr val="tx1"/>
                </a:solidFill>
                <a:ea typeface="Calibri" panose="020F0502020204030204" pitchFamily="34" charset="0"/>
                <a:cs typeface="Times New Roman" panose="02020603050405020304" pitchFamily="18" charset="0"/>
              </a:rPr>
              <a:t>with your answer.</a:t>
            </a:r>
            <a:r>
              <a:rPr lang="en-AU" sz="2000" b="1" dirty="0">
                <a:solidFill>
                  <a:schemeClr val="tx1"/>
                </a:solidFill>
                <a:effectLst/>
                <a:ea typeface="Calibri" panose="020F0502020204030204" pitchFamily="34" charset="0"/>
                <a:cs typeface="Times New Roman" panose="02020603050405020304" pitchFamily="18" charset="0"/>
              </a:rPr>
              <a:t> Were you correct?</a:t>
            </a:r>
          </a:p>
        </p:txBody>
      </p:sp>
      <p:sp>
        <p:nvSpPr>
          <p:cNvPr id="11" name="Text Box 2">
            <a:extLst>
              <a:ext uri="{FF2B5EF4-FFF2-40B4-BE49-F238E27FC236}">
                <a16:creationId xmlns:a16="http://schemas.microsoft.com/office/drawing/2014/main" id="{C0A8935E-1D84-4474-AD57-28F1A9095626}"/>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4" name="Back">
            <a:extLst>
              <a:ext uri="{FF2B5EF4-FFF2-40B4-BE49-F238E27FC236}">
                <a16:creationId xmlns:a16="http://schemas.microsoft.com/office/drawing/2014/main" id="{6A0BC153-0FC6-4296-845F-7C585B4BC9D0}"/>
              </a:ext>
            </a:extLst>
          </p:cNvPr>
          <p:cNvSpPr/>
          <p:nvPr/>
        </p:nvSpPr>
        <p:spPr>
          <a:xfrm>
            <a:off x="6939164" y="3166636"/>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Correct. Language in an English assessment is usually formal.</a:t>
            </a:r>
          </a:p>
        </p:txBody>
      </p:sp>
      <p:sp>
        <p:nvSpPr>
          <p:cNvPr id="15" name="Front">
            <a:extLst>
              <a:ext uri="{FF2B5EF4-FFF2-40B4-BE49-F238E27FC236}">
                <a16:creationId xmlns:a16="http://schemas.microsoft.com/office/drawing/2014/main" id="{44E3719C-F206-4BEF-9F94-E59281A10BDA}"/>
              </a:ext>
            </a:extLst>
          </p:cNvPr>
          <p:cNvSpPr/>
          <p:nvPr/>
        </p:nvSpPr>
        <p:spPr>
          <a:xfrm>
            <a:off x="6951400" y="3166636"/>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a:ln>
                  <a:noFill/>
                </a:ln>
                <a:solidFill>
                  <a:prstClr val="white"/>
                </a:solidFill>
                <a:effectLst/>
                <a:uLnTx/>
                <a:uFillTx/>
                <a:latin typeface="Calibri" panose="020F0502020204030204"/>
                <a:ea typeface="+mn-ea"/>
                <a:cs typeface="+mn-cs"/>
              </a:rPr>
              <a:t>Formal language</a:t>
            </a:r>
          </a:p>
        </p:txBody>
      </p:sp>
      <p:sp>
        <p:nvSpPr>
          <p:cNvPr id="16" name="Back">
            <a:extLst>
              <a:ext uri="{FF2B5EF4-FFF2-40B4-BE49-F238E27FC236}">
                <a16:creationId xmlns:a16="http://schemas.microsoft.com/office/drawing/2014/main" id="{E5BE1023-0612-4261-8515-9331E31D3077}"/>
              </a:ext>
            </a:extLst>
          </p:cNvPr>
          <p:cNvSpPr/>
          <p:nvPr/>
        </p:nvSpPr>
        <p:spPr>
          <a:xfrm>
            <a:off x="9286150" y="3166636"/>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1400" b="1"/>
              <a:t>Incorrect. Language in an English assessment is usually formal not informal.</a:t>
            </a:r>
            <a:endParaRPr lang="en-AU" sz="1400" b="1" kern="0">
              <a:solidFill>
                <a:prstClr val="black"/>
              </a:solidFill>
            </a:endParaRPr>
          </a:p>
        </p:txBody>
      </p:sp>
      <p:sp>
        <p:nvSpPr>
          <p:cNvPr id="17" name="Front">
            <a:extLst>
              <a:ext uri="{FF2B5EF4-FFF2-40B4-BE49-F238E27FC236}">
                <a16:creationId xmlns:a16="http://schemas.microsoft.com/office/drawing/2014/main" id="{E0BCC57B-FA15-43CF-9A57-0630CB55160F}"/>
              </a:ext>
            </a:extLst>
          </p:cNvPr>
          <p:cNvSpPr/>
          <p:nvPr/>
        </p:nvSpPr>
        <p:spPr>
          <a:xfrm>
            <a:off x="9286150" y="3166636"/>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200" b="1" kern="0">
                <a:solidFill>
                  <a:prstClr val="white"/>
                </a:solidFill>
              </a:rPr>
              <a:t>Informal language</a:t>
            </a:r>
          </a:p>
        </p:txBody>
      </p:sp>
      <p:sp>
        <p:nvSpPr>
          <p:cNvPr id="18" name="TextBox 17">
            <a:extLst>
              <a:ext uri="{FF2B5EF4-FFF2-40B4-BE49-F238E27FC236}">
                <a16:creationId xmlns:a16="http://schemas.microsoft.com/office/drawing/2014/main" id="{7EA5991F-185D-4915-A492-285AF679213B}"/>
              </a:ext>
            </a:extLst>
          </p:cNvPr>
          <p:cNvSpPr txBox="1"/>
          <p:nvPr/>
        </p:nvSpPr>
        <p:spPr>
          <a:xfrm>
            <a:off x="1113541" y="5730637"/>
            <a:ext cx="5506452" cy="215444"/>
          </a:xfrm>
          <a:prstGeom prst="rect">
            <a:avLst/>
          </a:prstGeom>
          <a:noFill/>
        </p:spPr>
        <p:txBody>
          <a:bodyPr wrap="square">
            <a:spAutoFit/>
          </a:bodyPr>
          <a:lstStyle/>
          <a:p>
            <a:pPr marR="435610" fontAlgn="ctr">
              <a:tabLst>
                <a:tab pos="215900" algn="l"/>
                <a:tab pos="431800" algn="l"/>
              </a:tabLst>
              <a:defRPr/>
            </a:pPr>
            <a:r>
              <a:rPr lang="en-US" sz="800" dirty="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dirty="0">
              <a:solidFill>
                <a:schemeClr val="accent5"/>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C3D30678-0C10-4260-848E-C45864821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135920426"/>
      </p:ext>
    </p:extLst>
  </p:cSld>
  <p:clrMapOvr>
    <a:masterClrMapping/>
  </p:clrMapOvr>
  <mc:AlternateContent xmlns:mc="http://schemas.openxmlformats.org/markup-compatibility/2006">
    <mc:Choice xmlns:p14="http://schemas.microsoft.com/office/powerpoint/2010/main" Requires="p14">
      <p:transition spd="slow" p14:dur="2000" advTm="28617"/>
    </mc:Choice>
    <mc:Fallback>
      <p:transition spd="slow" advTm="28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7" presetClass="exit" presetSubtype="10" fill="hold" grpId="0" nodeType="clickEffect">
                                  <p:stCondLst>
                                    <p:cond delay="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strVal val="ppt_h"/>
                                          </p:val>
                                        </p:tav>
                                      </p:tavLst>
                                    </p:anim>
                                    <p:set>
                                      <p:cBhvr>
                                        <p:cTn id="13" dur="1" fill="hold">
                                          <p:stCondLst>
                                            <p:cond delay="499"/>
                                          </p:stCondLst>
                                        </p:cTn>
                                        <p:tgtEl>
                                          <p:spTgt spid="15"/>
                                        </p:tgtEl>
                                        <p:attrNameLst>
                                          <p:attrName>style.visibility</p:attrName>
                                        </p:attrNameLst>
                                      </p:cBhvr>
                                      <p:to>
                                        <p:strVal val="hidden"/>
                                      </p:to>
                                    </p:set>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14"/>
                                        </p:tgtEl>
                                        <p:attrNameLst>
                                          <p:attrName>ppt_w</p:attrName>
                                        </p:attrNameLst>
                                      </p:cBhvr>
                                      <p:tavLst>
                                        <p:tav tm="0">
                                          <p:val>
                                            <p:strVal val="ppt_w"/>
                                          </p:val>
                                        </p:tav>
                                        <p:tav tm="100000">
                                          <p:val>
                                            <p:fltVal val="0"/>
                                          </p:val>
                                        </p:tav>
                                      </p:tavLst>
                                    </p:anim>
                                    <p:anim calcmode="lin" valueType="num">
                                      <p:cBhvr>
                                        <p:cTn id="24" dur="500"/>
                                        <p:tgtEl>
                                          <p:spTgt spid="14"/>
                                        </p:tgtEl>
                                        <p:attrNameLst>
                                          <p:attrName>ppt_h</p:attrName>
                                        </p:attrNameLst>
                                      </p:cBhvr>
                                      <p:tavLst>
                                        <p:tav tm="0">
                                          <p:val>
                                            <p:strVal val="ppt_h"/>
                                          </p:val>
                                        </p:tav>
                                        <p:tav tm="100000">
                                          <p:val>
                                            <p:strVal val="ppt_h"/>
                                          </p:val>
                                        </p:tav>
                                      </p:tavLst>
                                    </p:anim>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500"/>
                            </p:stCondLst>
                            <p:childTnLst>
                              <p:par>
                                <p:cTn id="27" presetID="17" presetClass="entr" presetSubtype="10" fill="hold" grpId="1"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7" presetClass="exit" presetSubtype="10" fill="hold" grpId="0" nodeType="clickEffect">
                                  <p:stCondLst>
                                    <p:cond delay="0"/>
                                  </p:stCondLst>
                                  <p:childTnLst>
                                    <p:anim calcmode="lin" valueType="num">
                                      <p:cBhvr>
                                        <p:cTn id="35" dur="500"/>
                                        <p:tgtEl>
                                          <p:spTgt spid="17"/>
                                        </p:tgtEl>
                                        <p:attrNameLst>
                                          <p:attrName>ppt_w</p:attrName>
                                        </p:attrNameLst>
                                      </p:cBhvr>
                                      <p:tavLst>
                                        <p:tav tm="0">
                                          <p:val>
                                            <p:strVal val="ppt_w"/>
                                          </p:val>
                                        </p:tav>
                                        <p:tav tm="100000">
                                          <p:val>
                                            <p:fltVal val="0"/>
                                          </p:val>
                                        </p:tav>
                                      </p:tavLst>
                                    </p:anim>
                                    <p:anim calcmode="lin" valueType="num">
                                      <p:cBhvr>
                                        <p:cTn id="36" dur="500"/>
                                        <p:tgtEl>
                                          <p:spTgt spid="17"/>
                                        </p:tgtEl>
                                        <p:attrNameLst>
                                          <p:attrName>ppt_h</p:attrName>
                                        </p:attrNameLst>
                                      </p:cBhvr>
                                      <p:tavLst>
                                        <p:tav tm="0">
                                          <p:val>
                                            <p:strVal val="ppt_h"/>
                                          </p:val>
                                        </p:tav>
                                        <p:tav tm="100000">
                                          <p:val>
                                            <p:strVal val="ppt_h"/>
                                          </p:val>
                                        </p:tav>
                                      </p:tavLst>
                                    </p:anim>
                                    <p:set>
                                      <p:cBhvr>
                                        <p:cTn id="37" dur="1" fill="hold">
                                          <p:stCondLst>
                                            <p:cond delay="499"/>
                                          </p:stCondLst>
                                        </p:cTn>
                                        <p:tgtEl>
                                          <p:spTgt spid="17"/>
                                        </p:tgtEl>
                                        <p:attrNameLst>
                                          <p:attrName>style.visibility</p:attrName>
                                        </p:attrNameLst>
                                      </p:cBhvr>
                                      <p:to>
                                        <p:strVal val="hidden"/>
                                      </p:to>
                                    </p:se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17" presetClass="exit" presetSubtype="10" fill="hold" grpId="1"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strVal val="ppt_h"/>
                                          </p:val>
                                        </p:tav>
                                      </p:tavLst>
                                    </p:anim>
                                    <p:set>
                                      <p:cBhvr>
                                        <p:cTn id="49" dur="1" fill="hold">
                                          <p:stCondLst>
                                            <p:cond delay="499"/>
                                          </p:stCondLst>
                                        </p:cTn>
                                        <p:tgtEl>
                                          <p:spTgt spid="16"/>
                                        </p:tgtEl>
                                        <p:attrNameLst>
                                          <p:attrName>style.visibility</p:attrName>
                                        </p:attrNameLst>
                                      </p:cBhvr>
                                      <p:to>
                                        <p:strVal val="hidden"/>
                                      </p:to>
                                    </p:set>
                                  </p:childTnLst>
                                </p:cTn>
                              </p:par>
                            </p:childTnLst>
                          </p:cTn>
                        </p:par>
                        <p:par>
                          <p:cTn id="50" fill="hold">
                            <p:stCondLst>
                              <p:cond delay="500"/>
                            </p:stCondLst>
                            <p:childTnLst>
                              <p:par>
                                <p:cTn id="51" presetID="17" presetClass="entr" presetSubtype="10" fill="hold" grpId="1"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audio>
              <p:cMediaNode vol="80000">
                <p:cTn id="55" fill="remove" display="0">
                  <p:stCondLst>
                    <p:cond delay="indefinite"/>
                  </p:stCondLst>
                  <p:endCondLst>
                    <p:cond evt="onStopAudio" delay="0">
                      <p:tgtEl>
                        <p:sldTgt/>
                      </p:tgtEl>
                    </p:cond>
                  </p:endCondLst>
                </p:cTn>
                <p:tgtEl>
                  <p:spTgt spid="3"/>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605B-AD85-416E-BBD6-9016D1785DD8}"/>
              </a:ext>
            </a:extLst>
          </p:cNvPr>
          <p:cNvSpPr>
            <a:spLocks noGrp="1"/>
          </p:cNvSpPr>
          <p:nvPr>
            <p:ph type="title"/>
          </p:nvPr>
        </p:nvSpPr>
        <p:spPr/>
        <p:txBody>
          <a:bodyPr/>
          <a:lstStyle/>
          <a:p>
            <a:r>
              <a:rPr lang="en-AU" dirty="0"/>
              <a:t>Lesson review</a:t>
            </a:r>
          </a:p>
        </p:txBody>
      </p:sp>
      <p:pic>
        <p:nvPicPr>
          <p:cNvPr id="8" name="Picture 7" descr="A picture containing text, vector graphics&#10;&#10;Description automatically generated">
            <a:extLst>
              <a:ext uri="{FF2B5EF4-FFF2-40B4-BE49-F238E27FC236}">
                <a16:creationId xmlns:a16="http://schemas.microsoft.com/office/drawing/2014/main" id="{04B4BD89-ADC5-4D65-B25C-4198A703D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925" y="3752166"/>
            <a:ext cx="1512072" cy="1727662"/>
          </a:xfrm>
          <a:prstGeom prst="rect">
            <a:avLst/>
          </a:prstGeom>
        </p:spPr>
      </p:pic>
      <p:sp>
        <p:nvSpPr>
          <p:cNvPr id="11" name="TextBox 10">
            <a:extLst>
              <a:ext uri="{FF2B5EF4-FFF2-40B4-BE49-F238E27FC236}">
                <a16:creationId xmlns:a16="http://schemas.microsoft.com/office/drawing/2014/main" id="{8D1E11FC-3190-41CF-99D1-C220C03FAFCA}"/>
              </a:ext>
            </a:extLst>
          </p:cNvPr>
          <p:cNvSpPr txBox="1"/>
          <p:nvPr/>
        </p:nvSpPr>
        <p:spPr>
          <a:xfrm>
            <a:off x="838200" y="1849301"/>
            <a:ext cx="6093994" cy="1384995"/>
          </a:xfrm>
          <a:prstGeom prst="rect">
            <a:avLst/>
          </a:prstGeom>
          <a:noFill/>
        </p:spPr>
        <p:txBody>
          <a:bodyPr wrap="square">
            <a:spAutoFit/>
          </a:bodyPr>
          <a:lstStyle/>
          <a:p>
            <a:r>
              <a:rPr lang="en-AU" sz="2800" dirty="0"/>
              <a:t>W</a:t>
            </a:r>
            <a:r>
              <a:rPr lang="en-AU" sz="2800" b="0" i="0" dirty="0">
                <a:effectLst/>
              </a:rPr>
              <a:t>ould you use formal or informal language </a:t>
            </a:r>
            <a:r>
              <a:rPr lang="en-AU" sz="2800" dirty="0"/>
              <a:t>when writing a</a:t>
            </a:r>
            <a:r>
              <a:rPr lang="en-AU" sz="2800" b="0" i="0" dirty="0">
                <a:effectLst/>
              </a:rPr>
              <a:t> letter to the council?</a:t>
            </a:r>
            <a:endParaRPr lang="en-AU" sz="2800" dirty="0"/>
          </a:p>
        </p:txBody>
      </p:sp>
      <p:sp>
        <p:nvSpPr>
          <p:cNvPr id="12" name="Speech Bubble: Oval 11">
            <a:extLst>
              <a:ext uri="{FF2B5EF4-FFF2-40B4-BE49-F238E27FC236}">
                <a16:creationId xmlns:a16="http://schemas.microsoft.com/office/drawing/2014/main" id="{FF6F2ED3-F01D-479C-8E60-808971B9EA7E}"/>
              </a:ext>
            </a:extLst>
          </p:cNvPr>
          <p:cNvSpPr/>
          <p:nvPr/>
        </p:nvSpPr>
        <p:spPr>
          <a:xfrm>
            <a:off x="4225829" y="3871716"/>
            <a:ext cx="2307820" cy="1747674"/>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a:solidFill>
                  <a:schemeClr val="tx1"/>
                </a:solidFill>
                <a:effectLst/>
                <a:ea typeface="Calibri" panose="020F0502020204030204" pitchFamily="34" charset="0"/>
                <a:cs typeface="Times New Roman" panose="02020603050405020304" pitchFamily="18" charset="0"/>
              </a:rPr>
              <a:t>Click on the card </a:t>
            </a:r>
            <a:r>
              <a:rPr lang="en-AU" sz="2000" b="1">
                <a:solidFill>
                  <a:schemeClr val="tx1"/>
                </a:solidFill>
                <a:ea typeface="Calibri" panose="020F0502020204030204" pitchFamily="34" charset="0"/>
                <a:cs typeface="Times New Roman" panose="02020603050405020304" pitchFamily="18" charset="0"/>
              </a:rPr>
              <a:t>with your answer.</a:t>
            </a:r>
            <a:r>
              <a:rPr lang="en-AU" sz="2000" b="1">
                <a:solidFill>
                  <a:schemeClr val="tx1"/>
                </a:solidFill>
                <a:effectLst/>
                <a:ea typeface="Calibri" panose="020F0502020204030204" pitchFamily="34" charset="0"/>
                <a:cs typeface="Times New Roman" panose="02020603050405020304" pitchFamily="18" charset="0"/>
              </a:rPr>
              <a:t> Were you correct?</a:t>
            </a:r>
          </a:p>
        </p:txBody>
      </p:sp>
      <p:sp>
        <p:nvSpPr>
          <p:cNvPr id="17" name="Text Box 2">
            <a:extLst>
              <a:ext uri="{FF2B5EF4-FFF2-40B4-BE49-F238E27FC236}">
                <a16:creationId xmlns:a16="http://schemas.microsoft.com/office/drawing/2014/main" id="{152FF34B-FE4E-4AB0-A414-065A90710BA0}"/>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9" name="Back">
            <a:extLst>
              <a:ext uri="{FF2B5EF4-FFF2-40B4-BE49-F238E27FC236}">
                <a16:creationId xmlns:a16="http://schemas.microsoft.com/office/drawing/2014/main" id="{9569FECA-EF69-42E4-BB2F-0AFCF03C8B0A}"/>
              </a:ext>
            </a:extLst>
          </p:cNvPr>
          <p:cNvSpPr/>
          <p:nvPr/>
        </p:nvSpPr>
        <p:spPr>
          <a:xfrm>
            <a:off x="7183614" y="2203244"/>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Incorrect. Language between a resident and the council is usually formal.</a:t>
            </a:r>
          </a:p>
        </p:txBody>
      </p:sp>
      <p:sp>
        <p:nvSpPr>
          <p:cNvPr id="20" name="Front">
            <a:extLst>
              <a:ext uri="{FF2B5EF4-FFF2-40B4-BE49-F238E27FC236}">
                <a16:creationId xmlns:a16="http://schemas.microsoft.com/office/drawing/2014/main" id="{EA797697-E8A6-4528-A9AB-CBFD8591D33A}"/>
              </a:ext>
            </a:extLst>
          </p:cNvPr>
          <p:cNvSpPr/>
          <p:nvPr/>
        </p:nvSpPr>
        <p:spPr>
          <a:xfrm>
            <a:off x="7183614" y="2203244"/>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a:ln>
                  <a:noFill/>
                </a:ln>
                <a:solidFill>
                  <a:prstClr val="white"/>
                </a:solidFill>
                <a:effectLst/>
                <a:uLnTx/>
                <a:uFillTx/>
                <a:latin typeface="Calibri" panose="020F0502020204030204"/>
                <a:ea typeface="+mn-ea"/>
                <a:cs typeface="+mn-cs"/>
              </a:rPr>
              <a:t>Informal language</a:t>
            </a:r>
          </a:p>
        </p:txBody>
      </p:sp>
      <p:sp>
        <p:nvSpPr>
          <p:cNvPr id="21" name="Back">
            <a:extLst>
              <a:ext uri="{FF2B5EF4-FFF2-40B4-BE49-F238E27FC236}">
                <a16:creationId xmlns:a16="http://schemas.microsoft.com/office/drawing/2014/main" id="{3372B245-BCD9-4F01-9114-28B8D115FB81}"/>
              </a:ext>
            </a:extLst>
          </p:cNvPr>
          <p:cNvSpPr/>
          <p:nvPr/>
        </p:nvSpPr>
        <p:spPr>
          <a:xfrm>
            <a:off x="9530600" y="2203244"/>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Correct. Language between a resident and the council is usually formal.</a:t>
            </a:r>
          </a:p>
        </p:txBody>
      </p:sp>
      <p:sp>
        <p:nvSpPr>
          <p:cNvPr id="22" name="Front">
            <a:extLst>
              <a:ext uri="{FF2B5EF4-FFF2-40B4-BE49-F238E27FC236}">
                <a16:creationId xmlns:a16="http://schemas.microsoft.com/office/drawing/2014/main" id="{66341CCD-BC60-4579-A102-B80D9D4EEA24}"/>
              </a:ext>
            </a:extLst>
          </p:cNvPr>
          <p:cNvSpPr/>
          <p:nvPr/>
        </p:nvSpPr>
        <p:spPr>
          <a:xfrm>
            <a:off x="9530600" y="2203244"/>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200" b="1" kern="0">
                <a:solidFill>
                  <a:prstClr val="white"/>
                </a:solidFill>
              </a:rPr>
              <a:t>Formal language</a:t>
            </a:r>
          </a:p>
        </p:txBody>
      </p:sp>
      <p:sp>
        <p:nvSpPr>
          <p:cNvPr id="23" name="TextBox 22">
            <a:extLst>
              <a:ext uri="{FF2B5EF4-FFF2-40B4-BE49-F238E27FC236}">
                <a16:creationId xmlns:a16="http://schemas.microsoft.com/office/drawing/2014/main" id="{F1DC1E97-2C0B-45CC-A11E-5EAED7858954}"/>
              </a:ext>
            </a:extLst>
          </p:cNvPr>
          <p:cNvSpPr txBox="1"/>
          <p:nvPr/>
        </p:nvSpPr>
        <p:spPr>
          <a:xfrm>
            <a:off x="1131971" y="5587418"/>
            <a:ext cx="5506452" cy="215444"/>
          </a:xfrm>
          <a:prstGeom prst="rect">
            <a:avLst/>
          </a:prstGeom>
          <a:noFill/>
        </p:spPr>
        <p:txBody>
          <a:bodyPr wrap="square">
            <a:spAutoFit/>
          </a:bodyPr>
          <a:lstStyle/>
          <a:p>
            <a:pPr marR="435610" fontAlgn="ctr">
              <a:tabLst>
                <a:tab pos="215900" algn="l"/>
                <a:tab pos="431800" algn="l"/>
              </a:tabLst>
              <a:defRPr/>
            </a:pPr>
            <a:r>
              <a:rPr lang="en-US" sz="80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a:solidFill>
                <a:schemeClr val="accent5"/>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7438F89F-AF09-496E-851E-D5A797B762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84251064"/>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7" presetClass="exit" presetSubtype="10" fill="hold" grpId="0" nodeType="clickEffect">
                                  <p:stCondLst>
                                    <p:cond delay="0"/>
                                  </p:stCondLst>
                                  <p:childTnLst>
                                    <p:anim calcmode="lin" valueType="num">
                                      <p:cBhvr>
                                        <p:cTn id="11" dur="500"/>
                                        <p:tgtEl>
                                          <p:spTgt spid="20"/>
                                        </p:tgtEl>
                                        <p:attrNameLst>
                                          <p:attrName>ppt_w</p:attrName>
                                        </p:attrNameLst>
                                      </p:cBhvr>
                                      <p:tavLst>
                                        <p:tav tm="0">
                                          <p:val>
                                            <p:strVal val="ppt_w"/>
                                          </p:val>
                                        </p:tav>
                                        <p:tav tm="100000">
                                          <p:val>
                                            <p:fltVal val="0"/>
                                          </p:val>
                                        </p:tav>
                                      </p:tavLst>
                                    </p:anim>
                                    <p:anim calcmode="lin" valueType="num">
                                      <p:cBhvr>
                                        <p:cTn id="12" dur="500"/>
                                        <p:tgtEl>
                                          <p:spTgt spid="20"/>
                                        </p:tgtEl>
                                        <p:attrNameLst>
                                          <p:attrName>ppt_h</p:attrName>
                                        </p:attrNameLst>
                                      </p:cBhvr>
                                      <p:tavLst>
                                        <p:tav tm="0">
                                          <p:val>
                                            <p:strVal val="ppt_h"/>
                                          </p:val>
                                        </p:tav>
                                        <p:tav tm="100000">
                                          <p:val>
                                            <p:strVal val="ppt_h"/>
                                          </p:val>
                                        </p:tav>
                                      </p:tavLst>
                                    </p:anim>
                                    <p:set>
                                      <p:cBhvr>
                                        <p:cTn id="13" dur="1" fill="hold">
                                          <p:stCondLst>
                                            <p:cond delay="499"/>
                                          </p:stCondLst>
                                        </p:cTn>
                                        <p:tgtEl>
                                          <p:spTgt spid="20"/>
                                        </p:tgtEl>
                                        <p:attrNameLst>
                                          <p:attrName>style.visibility</p:attrName>
                                        </p:attrNameLst>
                                      </p:cBhvr>
                                      <p:to>
                                        <p:strVal val="hidden"/>
                                      </p:to>
                                    </p:set>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19"/>
                                        </p:tgtEl>
                                        <p:attrNameLst>
                                          <p:attrName>ppt_w</p:attrName>
                                        </p:attrNameLst>
                                      </p:cBhvr>
                                      <p:tavLst>
                                        <p:tav tm="0">
                                          <p:val>
                                            <p:strVal val="ppt_w"/>
                                          </p:val>
                                        </p:tav>
                                        <p:tav tm="100000">
                                          <p:val>
                                            <p:fltVal val="0"/>
                                          </p:val>
                                        </p:tav>
                                      </p:tavLst>
                                    </p:anim>
                                    <p:anim calcmode="lin" valueType="num">
                                      <p:cBhvr>
                                        <p:cTn id="24" dur="500"/>
                                        <p:tgtEl>
                                          <p:spTgt spid="19"/>
                                        </p:tgtEl>
                                        <p:attrNameLst>
                                          <p:attrName>ppt_h</p:attrName>
                                        </p:attrNameLst>
                                      </p:cBhvr>
                                      <p:tavLst>
                                        <p:tav tm="0">
                                          <p:val>
                                            <p:strVal val="ppt_h"/>
                                          </p:val>
                                        </p:tav>
                                        <p:tav tm="100000">
                                          <p:val>
                                            <p:strVal val="ppt_h"/>
                                          </p:val>
                                        </p:tav>
                                      </p:tavLst>
                                    </p:anim>
                                    <p:set>
                                      <p:cBhvr>
                                        <p:cTn id="25" dur="1" fill="hold">
                                          <p:stCondLst>
                                            <p:cond delay="499"/>
                                          </p:stCondLst>
                                        </p:cTn>
                                        <p:tgtEl>
                                          <p:spTgt spid="19"/>
                                        </p:tgtEl>
                                        <p:attrNameLst>
                                          <p:attrName>style.visibility</p:attrName>
                                        </p:attrNameLst>
                                      </p:cBhvr>
                                      <p:to>
                                        <p:strVal val="hidden"/>
                                      </p:to>
                                    </p:set>
                                  </p:childTnLst>
                                </p:cTn>
                              </p:par>
                            </p:childTnLst>
                          </p:cTn>
                        </p:par>
                        <p:par>
                          <p:cTn id="26" fill="hold">
                            <p:stCondLst>
                              <p:cond delay="500"/>
                            </p:stCondLst>
                            <p:childTnLst>
                              <p:par>
                                <p:cTn id="27" presetID="17" presetClass="entr" presetSubtype="10" fill="hold" grpId="1"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7" presetClass="exit" presetSubtype="10" fill="hold" grpId="0" nodeType="clickEffect">
                                  <p:stCondLst>
                                    <p:cond delay="0"/>
                                  </p:stCondLst>
                                  <p:childTnLst>
                                    <p:anim calcmode="lin" valueType="num">
                                      <p:cBhvr>
                                        <p:cTn id="35" dur="500"/>
                                        <p:tgtEl>
                                          <p:spTgt spid="22"/>
                                        </p:tgtEl>
                                        <p:attrNameLst>
                                          <p:attrName>ppt_w</p:attrName>
                                        </p:attrNameLst>
                                      </p:cBhvr>
                                      <p:tavLst>
                                        <p:tav tm="0">
                                          <p:val>
                                            <p:strVal val="ppt_w"/>
                                          </p:val>
                                        </p:tav>
                                        <p:tav tm="100000">
                                          <p:val>
                                            <p:fltVal val="0"/>
                                          </p:val>
                                        </p:tav>
                                      </p:tavLst>
                                    </p:anim>
                                    <p:anim calcmode="lin" valueType="num">
                                      <p:cBhvr>
                                        <p:cTn id="36" dur="500"/>
                                        <p:tgtEl>
                                          <p:spTgt spid="22"/>
                                        </p:tgtEl>
                                        <p:attrNameLst>
                                          <p:attrName>ppt_h</p:attrName>
                                        </p:attrNameLst>
                                      </p:cBhvr>
                                      <p:tavLst>
                                        <p:tav tm="0">
                                          <p:val>
                                            <p:strVal val="ppt_h"/>
                                          </p:val>
                                        </p:tav>
                                        <p:tav tm="100000">
                                          <p:val>
                                            <p:strVal val="ppt_h"/>
                                          </p:val>
                                        </p:tav>
                                      </p:tavLst>
                                    </p:anim>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7" presetClass="exit" presetSubtype="10" fill="hold" grpId="1" nodeType="clickEffect">
                                  <p:stCondLst>
                                    <p:cond delay="0"/>
                                  </p:stCondLst>
                                  <p:childTnLst>
                                    <p:anim calcmode="lin" valueType="num">
                                      <p:cBhvr>
                                        <p:cTn id="47" dur="500"/>
                                        <p:tgtEl>
                                          <p:spTgt spid="21"/>
                                        </p:tgtEl>
                                        <p:attrNameLst>
                                          <p:attrName>ppt_w</p:attrName>
                                        </p:attrNameLst>
                                      </p:cBhvr>
                                      <p:tavLst>
                                        <p:tav tm="0">
                                          <p:val>
                                            <p:strVal val="ppt_w"/>
                                          </p:val>
                                        </p:tav>
                                        <p:tav tm="100000">
                                          <p:val>
                                            <p:fltVal val="0"/>
                                          </p:val>
                                        </p:tav>
                                      </p:tavLst>
                                    </p:anim>
                                    <p:anim calcmode="lin" valueType="num">
                                      <p:cBhvr>
                                        <p:cTn id="48" dur="500"/>
                                        <p:tgtEl>
                                          <p:spTgt spid="21"/>
                                        </p:tgtEl>
                                        <p:attrNameLst>
                                          <p:attrName>ppt_h</p:attrName>
                                        </p:attrNameLst>
                                      </p:cBhvr>
                                      <p:tavLst>
                                        <p:tav tm="0">
                                          <p:val>
                                            <p:strVal val="ppt_h"/>
                                          </p:val>
                                        </p:tav>
                                        <p:tav tm="100000">
                                          <p:val>
                                            <p:strVal val="ppt_h"/>
                                          </p:val>
                                        </p:tav>
                                      </p:tavLst>
                                    </p:anim>
                                    <p:set>
                                      <p:cBhvr>
                                        <p:cTn id="49" dur="1" fill="hold">
                                          <p:stCondLst>
                                            <p:cond delay="499"/>
                                          </p:stCondLst>
                                        </p:cTn>
                                        <p:tgtEl>
                                          <p:spTgt spid="21"/>
                                        </p:tgtEl>
                                        <p:attrNameLst>
                                          <p:attrName>style.visibility</p:attrName>
                                        </p:attrNameLst>
                                      </p:cBhvr>
                                      <p:to>
                                        <p:strVal val="hidden"/>
                                      </p:to>
                                    </p:set>
                                  </p:childTnLst>
                                </p:cTn>
                              </p:par>
                            </p:childTnLst>
                          </p:cTn>
                        </p:par>
                        <p:par>
                          <p:cTn id="50" fill="hold">
                            <p:stCondLst>
                              <p:cond delay="500"/>
                            </p:stCondLst>
                            <p:childTnLst>
                              <p:par>
                                <p:cTn id="51" presetID="17" presetClass="entr" presetSubtype="10" fill="hold" grpId="1"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1"/>
                  </p:tgtEl>
                </p:cond>
              </p:nextCondLst>
            </p:seq>
            <p:audio>
              <p:cMediaNode vol="80000">
                <p:cTn id="55" fill="remove" display="0">
                  <p:stCondLst>
                    <p:cond delay="indefinite"/>
                  </p:stCondLst>
                  <p:endCondLst>
                    <p:cond evt="onStopAudio" delay="0">
                      <p:tgtEl>
                        <p:sldTgt/>
                      </p:tgtEl>
                    </p:cond>
                  </p:endCondLst>
                </p:cTn>
                <p:tgtEl>
                  <p:spTgt spid="3"/>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49B3B9-FEC7-4218-89B0-40D7844337BA}"/>
              </a:ext>
            </a:extLst>
          </p:cNvPr>
          <p:cNvSpPr>
            <a:spLocks noGrp="1"/>
          </p:cNvSpPr>
          <p:nvPr>
            <p:ph type="title"/>
          </p:nvPr>
        </p:nvSpPr>
        <p:spPr>
          <a:xfrm>
            <a:off x="838200" y="882650"/>
            <a:ext cx="10515600" cy="603250"/>
          </a:xfrm>
        </p:spPr>
        <p:txBody>
          <a:bodyPr/>
          <a:lstStyle/>
          <a:p>
            <a:r>
              <a:rPr lang="en-AU" dirty="0"/>
              <a:t>Lesson review </a:t>
            </a:r>
          </a:p>
        </p:txBody>
      </p:sp>
      <p:sp>
        <p:nvSpPr>
          <p:cNvPr id="6" name="Speech Bubble: Oval 5">
            <a:extLst>
              <a:ext uri="{FF2B5EF4-FFF2-40B4-BE49-F238E27FC236}">
                <a16:creationId xmlns:a16="http://schemas.microsoft.com/office/drawing/2014/main" id="{7FA990D0-B621-4476-B4BC-C025758F71E5}"/>
              </a:ext>
            </a:extLst>
          </p:cNvPr>
          <p:cNvSpPr/>
          <p:nvPr/>
        </p:nvSpPr>
        <p:spPr>
          <a:xfrm>
            <a:off x="4225829" y="3871716"/>
            <a:ext cx="2307820" cy="1747674"/>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effectLst/>
                <a:ea typeface="Calibri" panose="020F0502020204030204" pitchFamily="34" charset="0"/>
                <a:cs typeface="Times New Roman" panose="02020603050405020304" pitchFamily="18" charset="0"/>
              </a:rPr>
              <a:t>Click on the card </a:t>
            </a:r>
            <a:r>
              <a:rPr lang="en-AU" sz="2000" b="1" dirty="0">
                <a:solidFill>
                  <a:schemeClr val="tx1"/>
                </a:solidFill>
                <a:ea typeface="Calibri" panose="020F0502020204030204" pitchFamily="34" charset="0"/>
                <a:cs typeface="Times New Roman" panose="02020603050405020304" pitchFamily="18" charset="0"/>
              </a:rPr>
              <a:t>with your answer.</a:t>
            </a:r>
            <a:r>
              <a:rPr lang="en-AU" sz="2000" b="1" dirty="0">
                <a:solidFill>
                  <a:schemeClr val="tx1"/>
                </a:solidFill>
                <a:effectLst/>
                <a:ea typeface="Calibri" panose="020F0502020204030204" pitchFamily="34" charset="0"/>
                <a:cs typeface="Times New Roman" panose="02020603050405020304" pitchFamily="18" charset="0"/>
              </a:rPr>
              <a:t> Were you correct?</a:t>
            </a:r>
          </a:p>
        </p:txBody>
      </p:sp>
      <p:sp>
        <p:nvSpPr>
          <p:cNvPr id="11" name="TextBox 10">
            <a:extLst>
              <a:ext uri="{FF2B5EF4-FFF2-40B4-BE49-F238E27FC236}">
                <a16:creationId xmlns:a16="http://schemas.microsoft.com/office/drawing/2014/main" id="{D502305A-F6C0-4BC2-8F1C-982A8EC7EE06}"/>
              </a:ext>
            </a:extLst>
          </p:cNvPr>
          <p:cNvSpPr txBox="1"/>
          <p:nvPr/>
        </p:nvSpPr>
        <p:spPr>
          <a:xfrm>
            <a:off x="838200" y="1778025"/>
            <a:ext cx="6093994" cy="1384995"/>
          </a:xfrm>
          <a:prstGeom prst="rect">
            <a:avLst/>
          </a:prstGeom>
          <a:noFill/>
        </p:spPr>
        <p:txBody>
          <a:bodyPr wrap="square">
            <a:spAutoFit/>
          </a:bodyPr>
          <a:lstStyle/>
          <a:p>
            <a:r>
              <a:rPr lang="en-AU" sz="2800" dirty="0"/>
              <a:t>W</a:t>
            </a:r>
            <a:r>
              <a:rPr lang="en-AU" sz="2800" b="0" i="0" dirty="0">
                <a:effectLst/>
              </a:rPr>
              <a:t>ould you use formal or informal language when sending an invitation to a casual barbecue at your place? </a:t>
            </a:r>
            <a:endParaRPr lang="en-AU" sz="2800" dirty="0"/>
          </a:p>
        </p:txBody>
      </p:sp>
      <p:sp>
        <p:nvSpPr>
          <p:cNvPr id="12" name="Text Box 2">
            <a:extLst>
              <a:ext uri="{FF2B5EF4-FFF2-40B4-BE49-F238E27FC236}">
                <a16:creationId xmlns:a16="http://schemas.microsoft.com/office/drawing/2014/main" id="{271E0F49-6391-41EE-AC93-C4303759A20F}"/>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3" name="Back">
            <a:extLst>
              <a:ext uri="{FF2B5EF4-FFF2-40B4-BE49-F238E27FC236}">
                <a16:creationId xmlns:a16="http://schemas.microsoft.com/office/drawing/2014/main" id="{030E6D9B-2E32-493C-98A9-4E654500B461}"/>
              </a:ext>
            </a:extLst>
          </p:cNvPr>
          <p:cNvSpPr/>
          <p:nvPr/>
        </p:nvSpPr>
        <p:spPr>
          <a:xfrm>
            <a:off x="7386814" y="2076490"/>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Incorrect. Language between friends and for a casual invitation is usually informal.</a:t>
            </a:r>
          </a:p>
        </p:txBody>
      </p:sp>
      <p:sp>
        <p:nvSpPr>
          <p:cNvPr id="14" name="Front">
            <a:extLst>
              <a:ext uri="{FF2B5EF4-FFF2-40B4-BE49-F238E27FC236}">
                <a16:creationId xmlns:a16="http://schemas.microsoft.com/office/drawing/2014/main" id="{CD661533-0BF0-405D-A9FA-B37A2DABC9A6}"/>
              </a:ext>
            </a:extLst>
          </p:cNvPr>
          <p:cNvSpPr/>
          <p:nvPr/>
        </p:nvSpPr>
        <p:spPr>
          <a:xfrm>
            <a:off x="7386814" y="2076490"/>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a:ln>
                  <a:noFill/>
                </a:ln>
                <a:solidFill>
                  <a:prstClr val="white"/>
                </a:solidFill>
                <a:effectLst/>
                <a:uLnTx/>
                <a:uFillTx/>
                <a:latin typeface="Calibri" panose="020F0502020204030204"/>
                <a:ea typeface="+mn-ea"/>
                <a:cs typeface="+mn-cs"/>
              </a:rPr>
              <a:t>Formal language</a:t>
            </a:r>
          </a:p>
        </p:txBody>
      </p:sp>
      <p:sp>
        <p:nvSpPr>
          <p:cNvPr id="15" name="Back">
            <a:extLst>
              <a:ext uri="{FF2B5EF4-FFF2-40B4-BE49-F238E27FC236}">
                <a16:creationId xmlns:a16="http://schemas.microsoft.com/office/drawing/2014/main" id="{F72B203D-41C2-44F3-96A2-5C2A56980B00}"/>
              </a:ext>
            </a:extLst>
          </p:cNvPr>
          <p:cNvSpPr/>
          <p:nvPr/>
        </p:nvSpPr>
        <p:spPr>
          <a:xfrm>
            <a:off x="9733800" y="2076490"/>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Correct. Language between friends and for a casual invitation is usually informal.</a:t>
            </a:r>
            <a:endParaRPr lang="en-AU" b="1"/>
          </a:p>
        </p:txBody>
      </p:sp>
      <p:sp>
        <p:nvSpPr>
          <p:cNvPr id="16" name="Front">
            <a:extLst>
              <a:ext uri="{FF2B5EF4-FFF2-40B4-BE49-F238E27FC236}">
                <a16:creationId xmlns:a16="http://schemas.microsoft.com/office/drawing/2014/main" id="{5D7980F5-F4BC-4C2B-9196-D325D7A67FED}"/>
              </a:ext>
            </a:extLst>
          </p:cNvPr>
          <p:cNvSpPr/>
          <p:nvPr/>
        </p:nvSpPr>
        <p:spPr>
          <a:xfrm>
            <a:off x="9733800" y="2076490"/>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200" b="1" kern="0">
                <a:solidFill>
                  <a:prstClr val="white"/>
                </a:solidFill>
              </a:rPr>
              <a:t>Informal language</a:t>
            </a:r>
          </a:p>
        </p:txBody>
      </p:sp>
      <p:sp>
        <p:nvSpPr>
          <p:cNvPr id="17" name="TextBox 16">
            <a:extLst>
              <a:ext uri="{FF2B5EF4-FFF2-40B4-BE49-F238E27FC236}">
                <a16:creationId xmlns:a16="http://schemas.microsoft.com/office/drawing/2014/main" id="{A4FF4ACA-33C3-4582-9896-64985F87637E}"/>
              </a:ext>
            </a:extLst>
          </p:cNvPr>
          <p:cNvSpPr txBox="1"/>
          <p:nvPr/>
        </p:nvSpPr>
        <p:spPr>
          <a:xfrm>
            <a:off x="1071551" y="5590455"/>
            <a:ext cx="5506452" cy="215444"/>
          </a:xfrm>
          <a:prstGeom prst="rect">
            <a:avLst/>
          </a:prstGeom>
          <a:noFill/>
        </p:spPr>
        <p:txBody>
          <a:bodyPr wrap="square">
            <a:spAutoFit/>
          </a:bodyPr>
          <a:lstStyle/>
          <a:p>
            <a:pPr marR="435610" fontAlgn="ctr">
              <a:tabLst>
                <a:tab pos="215900" algn="l"/>
                <a:tab pos="431800" algn="l"/>
              </a:tabLst>
              <a:defRPr/>
            </a:pPr>
            <a:r>
              <a:rPr lang="en-US" sz="80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a:solidFill>
                <a:schemeClr val="accent5"/>
              </a:solidFill>
              <a:ea typeface="Calibri" panose="020F0502020204030204" pitchFamily="34" charset="0"/>
              <a:cs typeface="Times New Roman" panose="02020603050405020304" pitchFamily="18" charset="0"/>
            </a:endParaRPr>
          </a:p>
        </p:txBody>
      </p:sp>
      <p:pic>
        <p:nvPicPr>
          <p:cNvPr id="18" name="Picture 17" descr="A picture containing text, vector graphics&#10;&#10;Description automatically generated">
            <a:extLst>
              <a:ext uri="{FF2B5EF4-FFF2-40B4-BE49-F238E27FC236}">
                <a16:creationId xmlns:a16="http://schemas.microsoft.com/office/drawing/2014/main" id="{967C64BE-EEF3-40B1-9E92-1EB3B29A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459" y="3537678"/>
            <a:ext cx="1464231" cy="1822997"/>
          </a:xfrm>
          <a:prstGeom prst="rect">
            <a:avLst/>
          </a:prstGeom>
        </p:spPr>
      </p:pic>
      <p:pic>
        <p:nvPicPr>
          <p:cNvPr id="5" name="Recorded Sound">
            <a:hlinkClick r:id="" action="ppaction://media"/>
            <a:extLst>
              <a:ext uri="{FF2B5EF4-FFF2-40B4-BE49-F238E27FC236}">
                <a16:creationId xmlns:a16="http://schemas.microsoft.com/office/drawing/2014/main" id="{843DDF5C-BAA9-4C1D-840E-325CF3361C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689543594"/>
      </p:ext>
    </p:extLst>
  </p:cSld>
  <p:clrMapOvr>
    <a:masterClrMapping/>
  </p:clrMapOvr>
  <mc:AlternateContent xmlns:mc="http://schemas.openxmlformats.org/markup-compatibility/2006">
    <mc:Choice xmlns:p14="http://schemas.microsoft.com/office/powerpoint/2010/main" Requires="p14">
      <p:transition spd="slow" p14:dur="2000" advTm="30544"/>
    </mc:Choice>
    <mc:Fallback>
      <p:transition spd="slow" advTm="3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7" presetClass="exit" presetSubtype="10" fill="hold" grpId="0" nodeType="clickEffect">
                                  <p:stCondLst>
                                    <p:cond delay="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strVal val="ppt_h"/>
                                          </p:val>
                                        </p:tav>
                                      </p:tavLst>
                                    </p:anim>
                                    <p:set>
                                      <p:cBhvr>
                                        <p:cTn id="13" dur="1" fill="hold">
                                          <p:stCondLst>
                                            <p:cond delay="499"/>
                                          </p:stCondLst>
                                        </p:cTn>
                                        <p:tgtEl>
                                          <p:spTgt spid="14"/>
                                        </p:tgtEl>
                                        <p:attrNameLst>
                                          <p:attrName>style.visibility</p:attrName>
                                        </p:attrNameLst>
                                      </p:cBhvr>
                                      <p:to>
                                        <p:strVal val="hidden"/>
                                      </p:to>
                                    </p:set>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13"/>
                                        </p:tgtEl>
                                        <p:attrNameLst>
                                          <p:attrName>ppt_w</p:attrName>
                                        </p:attrNameLst>
                                      </p:cBhvr>
                                      <p:tavLst>
                                        <p:tav tm="0">
                                          <p:val>
                                            <p:strVal val="ppt_w"/>
                                          </p:val>
                                        </p:tav>
                                        <p:tav tm="100000">
                                          <p:val>
                                            <p:fltVal val="0"/>
                                          </p:val>
                                        </p:tav>
                                      </p:tavLst>
                                    </p:anim>
                                    <p:anim calcmode="lin" valueType="num">
                                      <p:cBhvr>
                                        <p:cTn id="24" dur="500"/>
                                        <p:tgtEl>
                                          <p:spTgt spid="13"/>
                                        </p:tgtEl>
                                        <p:attrNameLst>
                                          <p:attrName>ppt_h</p:attrName>
                                        </p:attrNameLst>
                                      </p:cBhvr>
                                      <p:tavLst>
                                        <p:tav tm="0">
                                          <p:val>
                                            <p:strVal val="ppt_h"/>
                                          </p:val>
                                        </p:tav>
                                        <p:tav tm="100000">
                                          <p:val>
                                            <p:strVal val="ppt_h"/>
                                          </p:val>
                                        </p:tav>
                                      </p:tavLst>
                                    </p:anim>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500"/>
                            </p:stCondLst>
                            <p:childTnLst>
                              <p:par>
                                <p:cTn id="27" presetID="17" presetClass="entr" presetSubtype="10" fill="hold" grpId="1"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7" presetClass="exit" presetSubtype="10" fill="hold" grpId="0" nodeType="clickEffect">
                                  <p:stCondLst>
                                    <p:cond delay="0"/>
                                  </p:stCondLst>
                                  <p:childTnLst>
                                    <p:anim calcmode="lin" valueType="num">
                                      <p:cBhvr>
                                        <p:cTn id="35" dur="500"/>
                                        <p:tgtEl>
                                          <p:spTgt spid="16"/>
                                        </p:tgtEl>
                                        <p:attrNameLst>
                                          <p:attrName>ppt_w</p:attrName>
                                        </p:attrNameLst>
                                      </p:cBhvr>
                                      <p:tavLst>
                                        <p:tav tm="0">
                                          <p:val>
                                            <p:strVal val="ppt_w"/>
                                          </p:val>
                                        </p:tav>
                                        <p:tav tm="100000">
                                          <p:val>
                                            <p:fltVal val="0"/>
                                          </p:val>
                                        </p:tav>
                                      </p:tavLst>
                                    </p:anim>
                                    <p:anim calcmode="lin" valueType="num">
                                      <p:cBhvr>
                                        <p:cTn id="36" dur="500"/>
                                        <p:tgtEl>
                                          <p:spTgt spid="16"/>
                                        </p:tgtEl>
                                        <p:attrNameLst>
                                          <p:attrName>ppt_h</p:attrName>
                                        </p:attrNameLst>
                                      </p:cBhvr>
                                      <p:tavLst>
                                        <p:tav tm="0">
                                          <p:val>
                                            <p:strVal val="ppt_h"/>
                                          </p:val>
                                        </p:tav>
                                        <p:tav tm="100000">
                                          <p:val>
                                            <p:strVal val="ppt_h"/>
                                          </p:val>
                                        </p:tav>
                                      </p:tavLst>
                                    </p:anim>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7" presetClass="exit" presetSubtype="10" fill="hold" grpId="1" nodeType="click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strVal val="ppt_h"/>
                                          </p:val>
                                        </p:tav>
                                      </p:tavLst>
                                    </p:anim>
                                    <p:set>
                                      <p:cBhvr>
                                        <p:cTn id="49" dur="1" fill="hold">
                                          <p:stCondLst>
                                            <p:cond delay="499"/>
                                          </p:stCondLst>
                                        </p:cTn>
                                        <p:tgtEl>
                                          <p:spTgt spid="15"/>
                                        </p:tgtEl>
                                        <p:attrNameLst>
                                          <p:attrName>style.visibility</p:attrName>
                                        </p:attrNameLst>
                                      </p:cBhvr>
                                      <p:to>
                                        <p:strVal val="hidden"/>
                                      </p:to>
                                    </p:set>
                                  </p:childTnLst>
                                </p:cTn>
                              </p:par>
                            </p:childTnLst>
                          </p:cTn>
                        </p:par>
                        <p:par>
                          <p:cTn id="50" fill="hold">
                            <p:stCondLst>
                              <p:cond delay="500"/>
                            </p:stCondLst>
                            <p:childTnLst>
                              <p:par>
                                <p:cTn id="51" presetID="17" presetClass="entr" presetSubtype="10" fill="hold" grpId="1"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audio>
              <p:cMediaNode vol="80000">
                <p:cTn id="55" fill="remove" display="0">
                  <p:stCondLst>
                    <p:cond delay="indefinite"/>
                  </p:stCondLst>
                  <p:endCondLst>
                    <p:cond evt="onStopAudio" delay="0">
                      <p:tgtEl>
                        <p:sldTgt/>
                      </p:tgtEl>
                    </p:cond>
                  </p:endCondLst>
                </p:cTn>
                <p:tgtEl>
                  <p:spTgt spid="5"/>
                </p:tgtEl>
              </p:cMediaNode>
            </p:audio>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421A-5AFD-44B3-BD55-E2C68D5A5708}"/>
              </a:ext>
            </a:extLst>
          </p:cNvPr>
          <p:cNvSpPr>
            <a:spLocks noGrp="1"/>
          </p:cNvSpPr>
          <p:nvPr>
            <p:ph type="title"/>
          </p:nvPr>
        </p:nvSpPr>
        <p:spPr/>
        <p:txBody>
          <a:bodyPr/>
          <a:lstStyle/>
          <a:p>
            <a:r>
              <a:rPr lang="en-AU" dirty="0"/>
              <a:t>Independent task</a:t>
            </a:r>
          </a:p>
        </p:txBody>
      </p:sp>
      <p:sp>
        <p:nvSpPr>
          <p:cNvPr id="3" name="Content Placeholder 2">
            <a:extLst>
              <a:ext uri="{FF2B5EF4-FFF2-40B4-BE49-F238E27FC236}">
                <a16:creationId xmlns:a16="http://schemas.microsoft.com/office/drawing/2014/main" id="{F91591A8-4EA2-457D-B6DF-FE7537B04C27}"/>
              </a:ext>
            </a:extLst>
          </p:cNvPr>
          <p:cNvSpPr>
            <a:spLocks noGrp="1"/>
          </p:cNvSpPr>
          <p:nvPr>
            <p:ph idx="1"/>
          </p:nvPr>
        </p:nvSpPr>
        <p:spPr/>
        <p:txBody>
          <a:bodyPr/>
          <a:lstStyle/>
          <a:p>
            <a:r>
              <a:rPr lang="en-AU" dirty="0"/>
              <a:t>For your independent take-away task, on paper or on a device, complete one of options below:</a:t>
            </a:r>
          </a:p>
          <a:p>
            <a:endParaRPr lang="en-AU" dirty="0"/>
          </a:p>
          <a:p>
            <a:r>
              <a:rPr lang="en-AU" dirty="0"/>
              <a:t>1. Write a paragraph telling a friend what you did at the park.</a:t>
            </a:r>
          </a:p>
          <a:p>
            <a:r>
              <a:rPr lang="en-AU" dirty="0"/>
              <a:t>Or</a:t>
            </a:r>
          </a:p>
          <a:p>
            <a:r>
              <a:rPr lang="en-AU" dirty="0"/>
              <a:t>2. Write a paragraph that is an introduction to a speech about stopping littering in the school yard.</a:t>
            </a:r>
          </a:p>
          <a:p>
            <a:pPr marL="514350" indent="-514350">
              <a:buAutoNum type="arabicPeriod"/>
            </a:pPr>
            <a:endParaRPr lang="en-AU" dirty="0"/>
          </a:p>
        </p:txBody>
      </p:sp>
      <p:pic>
        <p:nvPicPr>
          <p:cNvPr id="4" name="Recorded Sound">
            <a:hlinkClick r:id="" action="ppaction://media"/>
            <a:extLst>
              <a:ext uri="{FF2B5EF4-FFF2-40B4-BE49-F238E27FC236}">
                <a16:creationId xmlns:a16="http://schemas.microsoft.com/office/drawing/2014/main" id="{572C7488-4F38-4E6B-9794-8DD802E93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6623736"/>
      </p:ext>
    </p:extLst>
  </p:cSld>
  <p:clrMapOvr>
    <a:masterClrMapping/>
  </p:clrMapOvr>
  <mc:AlternateContent xmlns:mc="http://schemas.openxmlformats.org/markup-compatibility/2006">
    <mc:Choice xmlns:p14="http://schemas.microsoft.com/office/powerpoint/2010/main" Requires="p14">
      <p:transition spd="slow" p14:dur="2000" advTm="33562"/>
    </mc:Choice>
    <mc:Fallback>
      <p:transition spd="slow" advTm="3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3F608BF-0E04-4598-8E1E-2C38BA326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63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4" name="Recorded Sound">
            <a:hlinkClick r:id="" action="ppaction://media"/>
            <a:extLst>
              <a:ext uri="{FF2B5EF4-FFF2-40B4-BE49-F238E27FC236}">
                <a16:creationId xmlns:a16="http://schemas.microsoft.com/office/drawing/2014/main" id="{3EFF0D76-58DF-4B99-9451-A878CCDB65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10515600" cy="2231192"/>
          </a:xfrm>
        </p:spPr>
        <p:txBody>
          <a:bodyPr>
            <a:normAutofit fontScale="92500" lnSpcReduction="10000"/>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or a digital device</a:t>
            </a:r>
          </a:p>
          <a:p>
            <a:pPr marL="457200" indent="-457200">
              <a:buFont typeface="Arial" panose="020B0604020202020204" pitchFamily="34" charset="0"/>
              <a:buChar char="•"/>
            </a:pPr>
            <a:r>
              <a:rPr lang="en-AU" dirty="0"/>
              <a:t>notes from lesson 4.</a:t>
            </a:r>
          </a:p>
        </p:txBody>
      </p:sp>
      <p:sp>
        <p:nvSpPr>
          <p:cNvPr id="5" name="Text Box 2">
            <a:extLst>
              <a:ext uri="{FF2B5EF4-FFF2-40B4-BE49-F238E27FC236}">
                <a16:creationId xmlns:a16="http://schemas.microsoft.com/office/drawing/2014/main" id="{D468AF33-37B4-478B-BF7C-9E0581BB8732}"/>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F9E3D70F-6FC7-41A0-9B47-FD9BF26CC4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mc:AlternateContent xmlns:mc="http://schemas.openxmlformats.org/markup-compatibility/2006" xmlns:p14="http://schemas.microsoft.com/office/powerpoint/2010/main">
    <mc:Choice Requires="p14">
      <p:transition spd="slow" p14:dur="2000" advTm="650"/>
    </mc:Choice>
    <mc:Fallback xmlns="">
      <p:transition spd="slow" advTm="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2E7A-8E6B-4200-9975-4158F88AEFEA}"/>
              </a:ext>
            </a:extLst>
          </p:cNvPr>
          <p:cNvSpPr>
            <a:spLocks noGrp="1"/>
          </p:cNvSpPr>
          <p:nvPr>
            <p:ph type="title"/>
          </p:nvPr>
        </p:nvSpPr>
        <p:spPr/>
        <p:txBody>
          <a:bodyPr/>
          <a:lstStyle/>
          <a:p>
            <a:r>
              <a:rPr lang="en-AU" dirty="0"/>
              <a:t>Review</a:t>
            </a:r>
          </a:p>
        </p:txBody>
      </p:sp>
      <p:sp>
        <p:nvSpPr>
          <p:cNvPr id="3" name="Content Placeholder 2">
            <a:extLst>
              <a:ext uri="{FF2B5EF4-FFF2-40B4-BE49-F238E27FC236}">
                <a16:creationId xmlns:a16="http://schemas.microsoft.com/office/drawing/2014/main" id="{26B55D12-1452-4EBF-9652-882D79F1C397}"/>
              </a:ext>
            </a:extLst>
          </p:cNvPr>
          <p:cNvSpPr>
            <a:spLocks noGrp="1"/>
          </p:cNvSpPr>
          <p:nvPr>
            <p:ph idx="1"/>
          </p:nvPr>
        </p:nvSpPr>
        <p:spPr>
          <a:xfrm>
            <a:off x="838200" y="746656"/>
            <a:ext cx="9574763" cy="5159621"/>
          </a:xfrm>
        </p:spPr>
        <p:txBody>
          <a:bodyPr vert="horz" lIns="91440" tIns="45720" rIns="91440" bIns="45720" rtlCol="0" anchor="t">
            <a:noAutofit/>
          </a:bodyPr>
          <a:lstStyle/>
          <a:p>
            <a:endParaRPr lang="en-AU" dirty="0"/>
          </a:p>
          <a:p>
            <a:endParaRPr lang="en-AU" sz="1000" dirty="0">
              <a:cs typeface="Calibri"/>
            </a:endParaRPr>
          </a:p>
          <a:p>
            <a:r>
              <a:rPr lang="en-AU" dirty="0"/>
              <a:t>To review – The 'degrees of formality' is guided by who the text is created for, the audience, and the author’s purpose, for example, to either entertain, inform or persuade.</a:t>
            </a:r>
          </a:p>
          <a:p>
            <a:endParaRPr lang="en-AU" b="0" i="0" dirty="0">
              <a:effectLst/>
              <a:latin typeface="Calibri"/>
              <a:cs typeface="Calibri"/>
            </a:endParaRPr>
          </a:p>
          <a:p>
            <a:r>
              <a:rPr lang="en-AU" b="0" i="0" dirty="0">
                <a:effectLst/>
                <a:latin typeface="Calibri"/>
                <a:cs typeface="Calibri"/>
              </a:rPr>
              <a:t>When writing (and speaking) it’s important to choose words which suit your audience and purpose.</a:t>
            </a:r>
            <a:r>
              <a:rPr lang="en-AU" dirty="0">
                <a:latin typeface="Calibri"/>
                <a:cs typeface="Calibri"/>
              </a:rPr>
              <a:t> </a:t>
            </a:r>
            <a:endParaRPr lang="en-AU" b="0" i="0" dirty="0">
              <a:effectLst/>
              <a:latin typeface="Calibri" panose="020F0502020204030204" pitchFamily="34" charset="0"/>
              <a:cs typeface="Calibri" panose="020F0502020204030204" pitchFamily="34" charset="0"/>
            </a:endParaRPr>
          </a:p>
          <a:p>
            <a:endParaRPr lang="en-AU" b="0" i="0" dirty="0">
              <a:effectLst/>
              <a:latin typeface="Calibri" panose="020F0502020204030204" pitchFamily="34" charset="0"/>
              <a:cs typeface="Calibri" panose="020F0502020204030204" pitchFamily="34" charset="0"/>
            </a:endParaRPr>
          </a:p>
          <a:p>
            <a:r>
              <a:rPr lang="en-AU" b="0" i="0" dirty="0">
                <a:effectLst/>
                <a:latin typeface="Calibri"/>
                <a:cs typeface="Calibri"/>
              </a:rPr>
              <a:t>Language choices such as grammar and vocabulary are affected by how formal or informal the relationship is between the author </a:t>
            </a:r>
            <a:r>
              <a:rPr lang="en-AU" dirty="0">
                <a:latin typeface="Calibri"/>
                <a:cs typeface="Calibri"/>
              </a:rPr>
              <a:t>or performer </a:t>
            </a:r>
            <a:r>
              <a:rPr lang="en-AU" b="0" i="0" dirty="0">
                <a:effectLst/>
                <a:latin typeface="Calibri"/>
                <a:cs typeface="Calibri"/>
              </a:rPr>
              <a:t>and the audience.</a:t>
            </a:r>
            <a:endParaRPr lang="en-AU" dirty="0">
              <a:latin typeface="Calibri"/>
              <a:cs typeface="Calibri"/>
            </a:endParaRPr>
          </a:p>
        </p:txBody>
      </p:sp>
      <p:sp>
        <p:nvSpPr>
          <p:cNvPr id="4" name="Text Box 2">
            <a:extLst>
              <a:ext uri="{FF2B5EF4-FFF2-40B4-BE49-F238E27FC236}">
                <a16:creationId xmlns:a16="http://schemas.microsoft.com/office/drawing/2014/main" id="{64390036-BDEF-4F15-AFA0-A58A1A87E8AC}"/>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07F60109-C1C6-458A-9A04-E0BC29DE8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736264462"/>
      </p:ext>
    </p:extLst>
  </p:cSld>
  <p:clrMapOvr>
    <a:masterClrMapping/>
  </p:clrMapOvr>
  <mc:AlternateContent xmlns:mc="http://schemas.openxmlformats.org/markup-compatibility/2006">
    <mc:Choice xmlns:p14="http://schemas.microsoft.com/office/powerpoint/2010/main" Requires="p14">
      <p:transition spd="slow" p14:dur="2000" advTm="57966"/>
    </mc:Choice>
    <mc:Fallback>
      <p:transition spd="slow" advTm="5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E8F3-4151-402E-8909-075D86E5A722}"/>
              </a:ext>
            </a:extLst>
          </p:cNvPr>
          <p:cNvSpPr>
            <a:spLocks noGrp="1"/>
          </p:cNvSpPr>
          <p:nvPr>
            <p:ph type="title"/>
          </p:nvPr>
        </p:nvSpPr>
        <p:spPr/>
        <p:txBody>
          <a:bodyPr/>
          <a:lstStyle/>
          <a:p>
            <a:r>
              <a:rPr lang="en-AU" dirty="0"/>
              <a:t>Review</a:t>
            </a:r>
          </a:p>
        </p:txBody>
      </p:sp>
      <p:sp>
        <p:nvSpPr>
          <p:cNvPr id="3" name="Content Placeholder 2">
            <a:extLst>
              <a:ext uri="{FF2B5EF4-FFF2-40B4-BE49-F238E27FC236}">
                <a16:creationId xmlns:a16="http://schemas.microsoft.com/office/drawing/2014/main" id="{2FD510DA-EF35-4A37-B95B-6DF9E05DC0E0}"/>
              </a:ext>
            </a:extLst>
          </p:cNvPr>
          <p:cNvSpPr>
            <a:spLocks noGrp="1"/>
          </p:cNvSpPr>
          <p:nvPr>
            <p:ph idx="1"/>
          </p:nvPr>
        </p:nvSpPr>
        <p:spPr>
          <a:xfrm>
            <a:off x="838200" y="1746738"/>
            <a:ext cx="9864012" cy="4105422"/>
          </a:xfrm>
        </p:spPr>
        <p:txBody>
          <a:bodyPr>
            <a:normAutofit fontScale="92500" lnSpcReduction="10000"/>
          </a:bodyPr>
          <a:lstStyle/>
          <a:p>
            <a:r>
              <a:rPr lang="en-AU" dirty="0"/>
              <a:t>How did you go?</a:t>
            </a:r>
          </a:p>
          <a:p>
            <a:endParaRPr lang="en-AU" dirty="0"/>
          </a:p>
          <a:p>
            <a:r>
              <a:rPr lang="en-AU" dirty="0"/>
              <a:t>I think degrees of formality means the difference or amount of relaxed or more academic language used when writing. This can also relate to how we speak or perform but I’m focussing on writing. Depending on who you are writing to or for (the audience) and why (the purpose), changes how relaxed or formal your choice of language is. For example, if I was writing to my school principal I would use language such as,  ‘Thank you for your time to help me last week with my concern’. If I was writing to a friend I would write more informally such as, ‘Thanks heaps for helping me the other day’.</a:t>
            </a:r>
          </a:p>
          <a:p>
            <a:endParaRPr lang="en-AU" dirty="0"/>
          </a:p>
        </p:txBody>
      </p:sp>
      <p:pic>
        <p:nvPicPr>
          <p:cNvPr id="9" name="Recorded Sound">
            <a:hlinkClick r:id="" action="ppaction://media"/>
            <a:extLst>
              <a:ext uri="{FF2B5EF4-FFF2-40B4-BE49-F238E27FC236}">
                <a16:creationId xmlns:a16="http://schemas.microsoft.com/office/drawing/2014/main" id="{E98E192D-C1AF-4464-9785-54181FDAA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23523359"/>
      </p:ext>
    </p:extLst>
  </p:cSld>
  <p:clrMapOvr>
    <a:masterClrMapping/>
  </p:clrMapOvr>
  <mc:AlternateContent xmlns:mc="http://schemas.openxmlformats.org/markup-compatibility/2006">
    <mc:Choice xmlns:p14="http://schemas.microsoft.com/office/powerpoint/2010/main" Requires="p14">
      <p:transition spd="slow" p14:dur="2000" advTm="37557"/>
    </mc:Choice>
    <mc:Fallback>
      <p:transition spd="slow" advTm="3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vert="horz" lIns="91440" tIns="45720" rIns="91440" bIns="45720" rtlCol="0" anchor="t">
            <a:normAutofit/>
          </a:bodyPr>
          <a:lstStyle/>
          <a:p>
            <a:r>
              <a:rPr lang="en-AU" dirty="0"/>
              <a:t>To deepen understanding of degrees of formality.</a:t>
            </a:r>
            <a:endParaRPr lang="en-AU" dirty="0">
              <a:cs typeface="Calibri"/>
            </a:endParaRPr>
          </a:p>
        </p:txBody>
      </p:sp>
      <p:sp>
        <p:nvSpPr>
          <p:cNvPr id="5" name="Text Box 2">
            <a:extLst>
              <a:ext uri="{FF2B5EF4-FFF2-40B4-BE49-F238E27FC236}">
                <a16:creationId xmlns:a16="http://schemas.microsoft.com/office/drawing/2014/main" id="{E9795F30-E90C-41DA-9869-D21439A7D08D}"/>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74C433C8-A4CE-455E-A45D-585AF8A38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453B-124D-4843-B53A-39BDDA62E065}"/>
              </a:ext>
            </a:extLst>
          </p:cNvPr>
          <p:cNvSpPr>
            <a:spLocks noGrp="1"/>
          </p:cNvSpPr>
          <p:nvPr>
            <p:ph type="title"/>
          </p:nvPr>
        </p:nvSpPr>
        <p:spPr>
          <a:xfrm>
            <a:off x="749300" y="593668"/>
            <a:ext cx="8216900" cy="659978"/>
          </a:xfrm>
        </p:spPr>
        <p:txBody>
          <a:bodyPr/>
          <a:lstStyle/>
          <a:p>
            <a:r>
              <a:rPr lang="en-AU" dirty="0"/>
              <a:t>Vocabulary</a:t>
            </a:r>
          </a:p>
        </p:txBody>
      </p:sp>
      <p:sp>
        <p:nvSpPr>
          <p:cNvPr id="5" name="Rectangle 1">
            <a:extLst>
              <a:ext uri="{FF2B5EF4-FFF2-40B4-BE49-F238E27FC236}">
                <a16:creationId xmlns:a16="http://schemas.microsoft.com/office/drawing/2014/main" id="{CF78E6E9-809D-4F58-A472-846EF8594CCA}"/>
              </a:ext>
            </a:extLst>
          </p:cNvPr>
          <p:cNvSpPr>
            <a:spLocks noChangeArrowheads="1"/>
          </p:cNvSpPr>
          <p:nvPr/>
        </p:nvSpPr>
        <p:spPr bwMode="auto">
          <a:xfrm>
            <a:off x="-5151885" y="1300788"/>
            <a:ext cx="291166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720F81E5-3AB8-4962-85AD-F1DB77CFD26A}"/>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10" name="Table 5">
            <a:extLst>
              <a:ext uri="{FF2B5EF4-FFF2-40B4-BE49-F238E27FC236}">
                <a16:creationId xmlns:a16="http://schemas.microsoft.com/office/drawing/2014/main" id="{19C85DBE-EFED-4369-B201-95B7BCB33379}"/>
              </a:ext>
            </a:extLst>
          </p:cNvPr>
          <p:cNvGraphicFramePr>
            <a:graphicFrameLocks/>
          </p:cNvGraphicFramePr>
          <p:nvPr>
            <p:extLst>
              <p:ext uri="{D42A27DB-BD31-4B8C-83A1-F6EECF244321}">
                <p14:modId xmlns:p14="http://schemas.microsoft.com/office/powerpoint/2010/main" val="29624553"/>
              </p:ext>
            </p:extLst>
          </p:nvPr>
        </p:nvGraphicFramePr>
        <p:xfrm>
          <a:off x="609600" y="1155857"/>
          <a:ext cx="10482469" cy="4765234"/>
        </p:xfrm>
        <a:graphic>
          <a:graphicData uri="http://schemas.openxmlformats.org/drawingml/2006/table">
            <a:tbl>
              <a:tblPr firstRow="1" bandRow="1">
                <a:tableStyleId>{21E4AEA4-8DFA-4A89-87EB-49C32662AFE0}</a:tableStyleId>
              </a:tblPr>
              <a:tblGrid>
                <a:gridCol w="1667416">
                  <a:extLst>
                    <a:ext uri="{9D8B030D-6E8A-4147-A177-3AD203B41FA5}">
                      <a16:colId xmlns:a16="http://schemas.microsoft.com/office/drawing/2014/main" val="2769076733"/>
                    </a:ext>
                  </a:extLst>
                </a:gridCol>
                <a:gridCol w="8815053">
                  <a:extLst>
                    <a:ext uri="{9D8B030D-6E8A-4147-A177-3AD203B41FA5}">
                      <a16:colId xmlns:a16="http://schemas.microsoft.com/office/drawing/2014/main" val="2811338637"/>
                    </a:ext>
                  </a:extLst>
                </a:gridCol>
              </a:tblGrid>
              <a:tr h="528514">
                <a:tc>
                  <a:txBody>
                    <a:bodyPr/>
                    <a:lstStyle/>
                    <a:p>
                      <a:pPr algn="l"/>
                      <a:r>
                        <a:rPr lang="en-AU" sz="2600" dirty="0"/>
                        <a:t>Term</a:t>
                      </a:r>
                    </a:p>
                  </a:txBody>
                  <a:tcPr anchor="ctr"/>
                </a:tc>
                <a:tc>
                  <a:txBody>
                    <a:bodyPr/>
                    <a:lstStyle/>
                    <a:p>
                      <a:pPr algn="l"/>
                      <a:r>
                        <a:rPr lang="en-AU" sz="2600" dirty="0"/>
                        <a:t>Definition</a:t>
                      </a:r>
                    </a:p>
                  </a:txBody>
                  <a:tcPr anchor="ctr"/>
                </a:tc>
                <a:extLst>
                  <a:ext uri="{0D108BD9-81ED-4DB2-BD59-A6C34878D82A}">
                    <a16:rowId xmlns:a16="http://schemas.microsoft.com/office/drawing/2014/main" val="3163527001"/>
                  </a:ext>
                </a:extLst>
              </a:tr>
              <a:tr h="528514">
                <a:tc>
                  <a:txBody>
                    <a:bodyPr/>
                    <a:lstStyle/>
                    <a:p>
                      <a:pPr algn="l"/>
                      <a:r>
                        <a:rPr lang="en-AU" sz="2600" dirty="0">
                          <a:solidFill>
                            <a:schemeClr val="tx1"/>
                          </a:solidFill>
                        </a:rPr>
                        <a:t>Degrees of formality</a:t>
                      </a:r>
                    </a:p>
                  </a:txBody>
                  <a:tcPr anchor="ctr"/>
                </a:tc>
                <a:tc>
                  <a:txBody>
                    <a:bodyPr/>
                    <a:lstStyle/>
                    <a:p>
                      <a:pPr algn="l"/>
                      <a:r>
                        <a:rPr lang="en-AU" sz="2600" dirty="0"/>
                        <a:t>‘Degrees of formality’ is how formal or informal language is. The degree is guided by who the text is written or spoken for and it’s purpose.</a:t>
                      </a:r>
                      <a:endParaRPr lang="en-AU" sz="2600" dirty="0">
                        <a:solidFill>
                          <a:schemeClr val="tx1"/>
                        </a:solidFill>
                      </a:endParaRPr>
                    </a:p>
                  </a:txBody>
                  <a:tcPr anchor="ctr"/>
                </a:tc>
                <a:extLst>
                  <a:ext uri="{0D108BD9-81ED-4DB2-BD59-A6C34878D82A}">
                    <a16:rowId xmlns:a16="http://schemas.microsoft.com/office/drawing/2014/main" val="2530602208"/>
                  </a:ext>
                </a:extLst>
              </a:tr>
              <a:tr h="528514">
                <a:tc>
                  <a:txBody>
                    <a:bodyPr/>
                    <a:lstStyle/>
                    <a:p>
                      <a:pPr algn="l"/>
                      <a:r>
                        <a:rPr lang="en-AU" sz="2600" dirty="0">
                          <a:solidFill>
                            <a:schemeClr val="tx1"/>
                          </a:solidFill>
                        </a:rPr>
                        <a:t>Formal language</a:t>
                      </a:r>
                    </a:p>
                  </a:txBody>
                  <a:tcPr anchor="ctr"/>
                </a:tc>
                <a:tc>
                  <a:txBody>
                    <a:bodyPr/>
                    <a:lstStyle/>
                    <a:p>
                      <a:pPr algn="l"/>
                      <a:r>
                        <a:rPr lang="en-AU" sz="2600" b="0" i="0" kern="1200" dirty="0">
                          <a:solidFill>
                            <a:schemeClr val="dk1"/>
                          </a:solidFill>
                          <a:effectLst/>
                          <a:latin typeface="+mn-lt"/>
                          <a:ea typeface="+mn-ea"/>
                          <a:cs typeface="+mn-cs"/>
                        </a:rPr>
                        <a:t>We use formal language in situations that are serious or that involve people we don’t know well. Formal language is more common when we write. </a:t>
                      </a:r>
                      <a:endParaRPr lang="en-AU" sz="2600" dirty="0">
                        <a:solidFill>
                          <a:schemeClr val="tx1"/>
                        </a:solidFill>
                      </a:endParaRPr>
                    </a:p>
                  </a:txBody>
                  <a:tcPr anchor="ctr"/>
                </a:tc>
                <a:extLst>
                  <a:ext uri="{0D108BD9-81ED-4DB2-BD59-A6C34878D82A}">
                    <a16:rowId xmlns:a16="http://schemas.microsoft.com/office/drawing/2014/main" val="2104737543"/>
                  </a:ext>
                </a:extLst>
              </a:tr>
              <a:tr h="528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dirty="0">
                          <a:solidFill>
                            <a:schemeClr val="tx1"/>
                          </a:solidFill>
                        </a:rPr>
                        <a:t>Informal language</a:t>
                      </a:r>
                    </a:p>
                    <a:p>
                      <a:pPr algn="l"/>
                      <a:endParaRPr lang="en-AU" sz="26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kern="1200" dirty="0">
                          <a:solidFill>
                            <a:schemeClr val="dk1"/>
                          </a:solidFill>
                          <a:effectLst/>
                          <a:latin typeface="+mn-lt"/>
                          <a:ea typeface="+mn-ea"/>
                          <a:cs typeface="+mn-cs"/>
                        </a:rPr>
                        <a:t>Mainly used between people who know each other well, or in relaxed and unofficial situations. It’s more common when we speak and when we write in more casual ways, for example, to entertain.</a:t>
                      </a:r>
                      <a:endParaRPr lang="en-AU" sz="2600" b="0" dirty="0">
                        <a:solidFill>
                          <a:schemeClr val="tx1"/>
                        </a:solidFill>
                      </a:endParaRPr>
                    </a:p>
                  </a:txBody>
                  <a:tcPr anchor="ctr"/>
                </a:tc>
                <a:extLst>
                  <a:ext uri="{0D108BD9-81ED-4DB2-BD59-A6C34878D82A}">
                    <a16:rowId xmlns:a16="http://schemas.microsoft.com/office/drawing/2014/main" val="768037694"/>
                  </a:ext>
                </a:extLst>
              </a:tr>
            </a:tbl>
          </a:graphicData>
        </a:graphic>
      </p:graphicFrame>
      <p:pic>
        <p:nvPicPr>
          <p:cNvPr id="7" name="Recorded Sound">
            <a:hlinkClick r:id="" action="ppaction://media"/>
            <a:extLst>
              <a:ext uri="{FF2B5EF4-FFF2-40B4-BE49-F238E27FC236}">
                <a16:creationId xmlns:a16="http://schemas.microsoft.com/office/drawing/2014/main" id="{18028B1D-DA5C-4FFE-96B5-52FEFFF80B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99803259"/>
      </p:ext>
    </p:extLst>
  </p:cSld>
  <p:clrMapOvr>
    <a:masterClrMapping/>
  </p:clrMapOvr>
  <mc:AlternateContent xmlns:mc="http://schemas.openxmlformats.org/markup-compatibility/2006">
    <mc:Choice xmlns:p14="http://schemas.microsoft.com/office/powerpoint/2010/main" Requires="p14">
      <p:transition spd="slow" p14:dur="2000" advTm="34189"/>
    </mc:Choice>
    <mc:Fallback>
      <p:transition spd="slow" advTm="34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97916E-3CEB-4D6E-AF22-09CD65A5FDE7}"/>
              </a:ext>
            </a:extLst>
          </p:cNvPr>
          <p:cNvSpPr>
            <a:spLocks noGrp="1"/>
          </p:cNvSpPr>
          <p:nvPr>
            <p:ph type="title"/>
          </p:nvPr>
        </p:nvSpPr>
        <p:spPr>
          <a:xfrm>
            <a:off x="967409" y="872710"/>
            <a:ext cx="8303591" cy="660400"/>
          </a:xfrm>
        </p:spPr>
        <p:txBody>
          <a:bodyPr/>
          <a:lstStyle/>
          <a:p>
            <a:r>
              <a:rPr lang="en-AU" dirty="0"/>
              <a:t>Vocabulary</a:t>
            </a:r>
          </a:p>
        </p:txBody>
      </p:sp>
      <p:graphicFrame>
        <p:nvGraphicFramePr>
          <p:cNvPr id="7" name="Table 5">
            <a:extLst>
              <a:ext uri="{FF2B5EF4-FFF2-40B4-BE49-F238E27FC236}">
                <a16:creationId xmlns:a16="http://schemas.microsoft.com/office/drawing/2014/main" id="{AAA68F09-F1A7-4ADA-9A2F-9CBD932B684C}"/>
              </a:ext>
            </a:extLst>
          </p:cNvPr>
          <p:cNvGraphicFramePr>
            <a:graphicFrameLocks/>
          </p:cNvGraphicFramePr>
          <p:nvPr>
            <p:extLst>
              <p:ext uri="{D42A27DB-BD31-4B8C-83A1-F6EECF244321}">
                <p14:modId xmlns:p14="http://schemas.microsoft.com/office/powerpoint/2010/main" val="301886838"/>
              </p:ext>
            </p:extLst>
          </p:nvPr>
        </p:nvGraphicFramePr>
        <p:xfrm>
          <a:off x="967409" y="1750502"/>
          <a:ext cx="10109200" cy="3789874"/>
        </p:xfrm>
        <a:graphic>
          <a:graphicData uri="http://schemas.openxmlformats.org/drawingml/2006/table">
            <a:tbl>
              <a:tblPr firstRow="1" bandRow="1">
                <a:tableStyleId>{21E4AEA4-8DFA-4A89-87EB-49C32662AFE0}</a:tableStyleId>
              </a:tblPr>
              <a:tblGrid>
                <a:gridCol w="1829253">
                  <a:extLst>
                    <a:ext uri="{9D8B030D-6E8A-4147-A177-3AD203B41FA5}">
                      <a16:colId xmlns:a16="http://schemas.microsoft.com/office/drawing/2014/main" val="2769076733"/>
                    </a:ext>
                  </a:extLst>
                </a:gridCol>
                <a:gridCol w="8279947">
                  <a:extLst>
                    <a:ext uri="{9D8B030D-6E8A-4147-A177-3AD203B41FA5}">
                      <a16:colId xmlns:a16="http://schemas.microsoft.com/office/drawing/2014/main" val="2811338637"/>
                    </a:ext>
                  </a:extLst>
                </a:gridCol>
              </a:tblGrid>
              <a:tr h="528514">
                <a:tc>
                  <a:txBody>
                    <a:bodyPr/>
                    <a:lstStyle/>
                    <a:p>
                      <a:pPr algn="l"/>
                      <a:r>
                        <a:rPr lang="en-AU" sz="2800" dirty="0"/>
                        <a:t>Term</a:t>
                      </a:r>
                    </a:p>
                  </a:txBody>
                  <a:tcPr anchor="ctr"/>
                </a:tc>
                <a:tc>
                  <a:txBody>
                    <a:bodyPr/>
                    <a:lstStyle/>
                    <a:p>
                      <a:pPr algn="l"/>
                      <a:r>
                        <a:rPr lang="en-AU" sz="2800" dirty="0"/>
                        <a:t>Definition</a:t>
                      </a:r>
                    </a:p>
                  </a:txBody>
                  <a:tcPr anchor="ctr"/>
                </a:tc>
                <a:extLst>
                  <a:ext uri="{0D108BD9-81ED-4DB2-BD59-A6C34878D82A}">
                    <a16:rowId xmlns:a16="http://schemas.microsoft.com/office/drawing/2014/main" val="3163527001"/>
                  </a:ext>
                </a:extLst>
              </a:tr>
              <a:tr h="528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chemeClr val="tx1"/>
                          </a:solidFill>
                        </a:rPr>
                        <a:t>Media texts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kern="1200" dirty="0">
                          <a:solidFill>
                            <a:schemeClr val="dk1"/>
                          </a:solidFill>
                          <a:effectLst/>
                          <a:latin typeface="+mn-lt"/>
                          <a:ea typeface="+mn-ea"/>
                          <a:cs typeface="+mn-cs"/>
                        </a:rPr>
                        <a:t>Media texts studied in English are found in newspapers, magazines and on television, film, radio, computer software and the internet.</a:t>
                      </a:r>
                      <a:endParaRPr lang="en-AU" sz="2800" dirty="0">
                        <a:solidFill>
                          <a:schemeClr val="tx1"/>
                        </a:solidFill>
                      </a:endParaRPr>
                    </a:p>
                  </a:txBody>
                  <a:tcPr anchor="ctr"/>
                </a:tc>
                <a:extLst>
                  <a:ext uri="{0D108BD9-81ED-4DB2-BD59-A6C34878D82A}">
                    <a16:rowId xmlns:a16="http://schemas.microsoft.com/office/drawing/2014/main" val="766046875"/>
                  </a:ext>
                </a:extLst>
              </a:tr>
              <a:tr h="528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chemeClr val="tx1"/>
                          </a:solidFill>
                        </a:rPr>
                        <a:t>Purpose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chemeClr val="tx1"/>
                          </a:solidFill>
                        </a:rPr>
                        <a:t>The reason why an author writes in a specific way or about specific things.</a:t>
                      </a:r>
                    </a:p>
                  </a:txBody>
                  <a:tcPr anchor="ctr"/>
                </a:tc>
                <a:extLst>
                  <a:ext uri="{0D108BD9-81ED-4DB2-BD59-A6C34878D82A}">
                    <a16:rowId xmlns:a16="http://schemas.microsoft.com/office/drawing/2014/main" val="2104737543"/>
                  </a:ext>
                </a:extLst>
              </a:tr>
              <a:tr h="821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chemeClr val="tx1"/>
                          </a:solidFill>
                        </a:rPr>
                        <a:t>Types of texts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chemeClr val="tx1"/>
                          </a:solidFill>
                        </a:rPr>
                        <a:t>The three main types of texts are imaginative, informative and persuasive and their sub categories.</a:t>
                      </a:r>
                    </a:p>
                  </a:txBody>
                  <a:tcPr anchor="ctr"/>
                </a:tc>
                <a:extLst>
                  <a:ext uri="{0D108BD9-81ED-4DB2-BD59-A6C34878D82A}">
                    <a16:rowId xmlns:a16="http://schemas.microsoft.com/office/drawing/2014/main" val="3669674233"/>
                  </a:ext>
                </a:extLst>
              </a:tr>
            </a:tbl>
          </a:graphicData>
        </a:graphic>
      </p:graphicFrame>
      <p:sp>
        <p:nvSpPr>
          <p:cNvPr id="8" name="Text Box 2">
            <a:extLst>
              <a:ext uri="{FF2B5EF4-FFF2-40B4-BE49-F238E27FC236}">
                <a16:creationId xmlns:a16="http://schemas.microsoft.com/office/drawing/2014/main" id="{21692185-C65E-4C93-ADA2-497F5447D22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179251E4-A7D0-4AC7-9C85-6EEC15DE2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9309" y="648000"/>
            <a:ext cx="406400" cy="406400"/>
          </a:xfrm>
          <a:prstGeom prst="rect">
            <a:avLst/>
          </a:prstGeom>
        </p:spPr>
      </p:pic>
    </p:spTree>
    <p:extLst>
      <p:ext uri="{BB962C8B-B14F-4D97-AF65-F5344CB8AC3E}">
        <p14:creationId xmlns:p14="http://schemas.microsoft.com/office/powerpoint/2010/main" val="3199984054"/>
      </p:ext>
    </p:extLst>
  </p:cSld>
  <p:clrMapOvr>
    <a:masterClrMapping/>
  </p:clrMapOvr>
  <mc:AlternateContent xmlns:mc="http://schemas.openxmlformats.org/markup-compatibility/2006">
    <mc:Choice xmlns:p14="http://schemas.microsoft.com/office/powerpoint/2010/main" Requires="p14">
      <p:transition spd="slow" p14:dur="2000" advTm="40970"/>
    </mc:Choice>
    <mc:Fallback>
      <p:transition spd="slow" advTm="4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580F8-BB2A-4FD3-9FBC-6526B074B7E5}"/>
              </a:ext>
            </a:extLst>
          </p:cNvPr>
          <p:cNvSpPr>
            <a:spLocks noGrp="1"/>
          </p:cNvSpPr>
          <p:nvPr>
            <p:ph type="title"/>
          </p:nvPr>
        </p:nvSpPr>
        <p:spPr>
          <a:xfrm>
            <a:off x="838200" y="882711"/>
            <a:ext cx="8723254" cy="659978"/>
          </a:xfrm>
        </p:spPr>
        <p:txBody>
          <a:bodyPr/>
          <a:lstStyle/>
          <a:p>
            <a:r>
              <a:rPr lang="en-AU" dirty="0"/>
              <a:t>Informal language and formal language</a:t>
            </a:r>
          </a:p>
        </p:txBody>
      </p:sp>
      <p:sp>
        <p:nvSpPr>
          <p:cNvPr id="5" name="TextBox 4">
            <a:extLst>
              <a:ext uri="{FF2B5EF4-FFF2-40B4-BE49-F238E27FC236}">
                <a16:creationId xmlns:a16="http://schemas.microsoft.com/office/drawing/2014/main" id="{A8978651-51CC-436E-8433-8B189F2D0201}"/>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cxnSp>
        <p:nvCxnSpPr>
          <p:cNvPr id="8" name="Straight Arrow Connector 7">
            <a:extLst>
              <a:ext uri="{FF2B5EF4-FFF2-40B4-BE49-F238E27FC236}">
                <a16:creationId xmlns:a16="http://schemas.microsoft.com/office/drawing/2014/main" id="{0441A861-345F-4EC8-ADFD-8E7BBCB79EE2}"/>
              </a:ext>
            </a:extLst>
          </p:cNvPr>
          <p:cNvCxnSpPr>
            <a:cxnSpLocks/>
          </p:cNvCxnSpPr>
          <p:nvPr/>
        </p:nvCxnSpPr>
        <p:spPr>
          <a:xfrm>
            <a:off x="1436618" y="4680480"/>
            <a:ext cx="8801100" cy="0"/>
          </a:xfrm>
          <a:prstGeom prst="straightConnector1">
            <a:avLst/>
          </a:prstGeom>
          <a:ln cmpd="sng">
            <a:solidFill>
              <a:schemeClr val="tx1"/>
            </a:solidFill>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7" name="Text Box 2">
            <a:extLst>
              <a:ext uri="{FF2B5EF4-FFF2-40B4-BE49-F238E27FC236}">
                <a16:creationId xmlns:a16="http://schemas.microsoft.com/office/drawing/2014/main" id="{7E6B83F0-B02D-46BB-B6B6-647141A5CFE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B7062F9-6FA3-4982-A1C5-CDBF5D7E6621}"/>
              </a:ext>
            </a:extLst>
          </p:cNvPr>
          <p:cNvSpPr txBox="1"/>
          <p:nvPr/>
        </p:nvSpPr>
        <p:spPr>
          <a:xfrm>
            <a:off x="9561454" y="4870773"/>
            <a:ext cx="1913021" cy="523220"/>
          </a:xfrm>
          <a:prstGeom prst="rect">
            <a:avLst/>
          </a:prstGeom>
          <a:noFill/>
        </p:spPr>
        <p:txBody>
          <a:bodyPr wrap="square" rtlCol="0">
            <a:spAutoFit/>
          </a:bodyPr>
          <a:lstStyle/>
          <a:p>
            <a:r>
              <a:rPr lang="en-AU" sz="2800" b="1" dirty="0"/>
              <a:t>Formal</a:t>
            </a:r>
          </a:p>
        </p:txBody>
      </p:sp>
      <p:sp>
        <p:nvSpPr>
          <p:cNvPr id="11" name="TextBox 10">
            <a:extLst>
              <a:ext uri="{FF2B5EF4-FFF2-40B4-BE49-F238E27FC236}">
                <a16:creationId xmlns:a16="http://schemas.microsoft.com/office/drawing/2014/main" id="{024D43AF-EB24-44C5-A182-431B19BB629D}"/>
              </a:ext>
            </a:extLst>
          </p:cNvPr>
          <p:cNvSpPr txBox="1"/>
          <p:nvPr/>
        </p:nvSpPr>
        <p:spPr>
          <a:xfrm>
            <a:off x="985191" y="4851643"/>
            <a:ext cx="1913021" cy="523220"/>
          </a:xfrm>
          <a:prstGeom prst="rect">
            <a:avLst/>
          </a:prstGeom>
          <a:noFill/>
        </p:spPr>
        <p:txBody>
          <a:bodyPr wrap="square" rtlCol="0">
            <a:spAutoFit/>
          </a:bodyPr>
          <a:lstStyle/>
          <a:p>
            <a:r>
              <a:rPr lang="en-AU" sz="2800" b="1" dirty="0"/>
              <a:t>Informal</a:t>
            </a:r>
          </a:p>
        </p:txBody>
      </p:sp>
      <p:sp>
        <p:nvSpPr>
          <p:cNvPr id="3" name="TextBox 2">
            <a:extLst>
              <a:ext uri="{FF2B5EF4-FFF2-40B4-BE49-F238E27FC236}">
                <a16:creationId xmlns:a16="http://schemas.microsoft.com/office/drawing/2014/main" id="{E165780F-5AAE-4CA9-BA8C-FD5C0EF1CF1E}"/>
              </a:ext>
            </a:extLst>
          </p:cNvPr>
          <p:cNvSpPr txBox="1"/>
          <p:nvPr/>
        </p:nvSpPr>
        <p:spPr>
          <a:xfrm>
            <a:off x="838200" y="1454027"/>
            <a:ext cx="9210869" cy="2308324"/>
          </a:xfrm>
          <a:prstGeom prst="rect">
            <a:avLst/>
          </a:prstGeom>
          <a:noFill/>
        </p:spPr>
        <p:txBody>
          <a:bodyPr wrap="square" rtlCol="0">
            <a:spAutoFit/>
          </a:bodyPr>
          <a:lstStyle/>
          <a:p>
            <a:r>
              <a:rPr lang="en-AU" sz="2400" dirty="0"/>
              <a:t>The below continuum, shows where language fits according to how informal or formal it is. </a:t>
            </a:r>
          </a:p>
          <a:p>
            <a:endParaRPr lang="en-AU" sz="2400" dirty="0"/>
          </a:p>
          <a:p>
            <a:r>
              <a:rPr lang="en-AU" sz="2400" dirty="0"/>
              <a:t>The movement from informal written language, ‘spoken-like’ or relaxed to formal written language, more ‘non-familiar’ or academic can be plotted from informal to formal to show degrees of formality.</a:t>
            </a:r>
          </a:p>
        </p:txBody>
      </p:sp>
      <p:sp>
        <p:nvSpPr>
          <p:cNvPr id="2" name="TextBox 1">
            <a:extLst>
              <a:ext uri="{FF2B5EF4-FFF2-40B4-BE49-F238E27FC236}">
                <a16:creationId xmlns:a16="http://schemas.microsoft.com/office/drawing/2014/main" id="{0880E437-6C5C-4E3F-8C2E-5610AA1626AB}"/>
              </a:ext>
            </a:extLst>
          </p:cNvPr>
          <p:cNvSpPr txBox="1"/>
          <p:nvPr/>
        </p:nvSpPr>
        <p:spPr>
          <a:xfrm>
            <a:off x="1219200" y="4015562"/>
            <a:ext cx="1435100" cy="400110"/>
          </a:xfrm>
          <a:prstGeom prst="rect">
            <a:avLst/>
          </a:prstGeom>
          <a:noFill/>
        </p:spPr>
        <p:txBody>
          <a:bodyPr wrap="square" rtlCol="0">
            <a:spAutoFit/>
          </a:bodyPr>
          <a:lstStyle/>
          <a:p>
            <a:r>
              <a:rPr lang="en-AU" sz="2000" b="1" dirty="0"/>
              <a:t>make</a:t>
            </a:r>
          </a:p>
        </p:txBody>
      </p:sp>
      <p:sp>
        <p:nvSpPr>
          <p:cNvPr id="17" name="TextBox 16">
            <a:extLst>
              <a:ext uri="{FF2B5EF4-FFF2-40B4-BE49-F238E27FC236}">
                <a16:creationId xmlns:a16="http://schemas.microsoft.com/office/drawing/2014/main" id="{4D96CCE4-E148-4EAB-BA82-4840C27F4CD0}"/>
              </a:ext>
            </a:extLst>
          </p:cNvPr>
          <p:cNvSpPr txBox="1"/>
          <p:nvPr/>
        </p:nvSpPr>
        <p:spPr>
          <a:xfrm>
            <a:off x="8126354" y="3985169"/>
            <a:ext cx="1435100" cy="400110"/>
          </a:xfrm>
          <a:prstGeom prst="rect">
            <a:avLst/>
          </a:prstGeom>
          <a:noFill/>
        </p:spPr>
        <p:txBody>
          <a:bodyPr wrap="square" rtlCol="0">
            <a:spAutoFit/>
          </a:bodyPr>
          <a:lstStyle/>
          <a:p>
            <a:r>
              <a:rPr lang="en-AU" sz="2000" b="1" dirty="0"/>
              <a:t>construct</a:t>
            </a:r>
          </a:p>
        </p:txBody>
      </p:sp>
      <p:sp>
        <p:nvSpPr>
          <p:cNvPr id="18" name="TextBox 17">
            <a:extLst>
              <a:ext uri="{FF2B5EF4-FFF2-40B4-BE49-F238E27FC236}">
                <a16:creationId xmlns:a16="http://schemas.microsoft.com/office/drawing/2014/main" id="{CB3DBF79-7464-45CB-B01A-B30E49A8F754}"/>
              </a:ext>
            </a:extLst>
          </p:cNvPr>
          <p:cNvSpPr txBox="1"/>
          <p:nvPr/>
        </p:nvSpPr>
        <p:spPr>
          <a:xfrm>
            <a:off x="3348097" y="4004776"/>
            <a:ext cx="1435100" cy="400110"/>
          </a:xfrm>
          <a:prstGeom prst="rect">
            <a:avLst/>
          </a:prstGeom>
          <a:noFill/>
        </p:spPr>
        <p:txBody>
          <a:bodyPr wrap="square" rtlCol="0">
            <a:spAutoFit/>
          </a:bodyPr>
          <a:lstStyle/>
          <a:p>
            <a:r>
              <a:rPr lang="en-AU" sz="2000" b="1" dirty="0"/>
              <a:t>build</a:t>
            </a:r>
          </a:p>
        </p:txBody>
      </p:sp>
      <p:pic>
        <p:nvPicPr>
          <p:cNvPr id="9" name="Recorded Sound">
            <a:hlinkClick r:id="" action="ppaction://media"/>
            <a:extLst>
              <a:ext uri="{FF2B5EF4-FFF2-40B4-BE49-F238E27FC236}">
                <a16:creationId xmlns:a16="http://schemas.microsoft.com/office/drawing/2014/main" id="{61801AE6-6275-41B0-9254-635C53859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611052499"/>
      </p:ext>
    </p:extLst>
  </p:cSld>
  <p:clrMapOvr>
    <a:masterClrMapping/>
  </p:clrMapOvr>
  <mc:AlternateContent xmlns:mc="http://schemas.openxmlformats.org/markup-compatibility/2006">
    <mc:Choice xmlns:p14="http://schemas.microsoft.com/office/powerpoint/2010/main" Requires="p14">
      <p:transition spd="slow" p14:dur="2000" advTm="60870"/>
    </mc:Choice>
    <mc:Fallback>
      <p:transition spd="slow" advTm="6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52EA50-C8F0-4609-88F2-FFE9C38D743E}"/>
</file>

<file path=customXml/itemProps2.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3.xml><?xml version="1.0" encoding="utf-8"?>
<ds:datastoreItem xmlns:ds="http://schemas.openxmlformats.org/officeDocument/2006/customXml" ds:itemID="{0409C28F-C2B4-491A-9586-0A742BEAEB59}">
  <ds:schemaRefs>
    <ds:schemaRef ds:uri="http://purl.org/dc/terms/"/>
    <ds:schemaRef ds:uri="http://schemas.microsoft.com/office/2006/documentManagement/types"/>
    <ds:schemaRef ds:uri="aac12812-9f3c-4df2-849d-85f1199e22b9"/>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28b115c3-459a-455f-9491-f822ae48e20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1170</TotalTime>
  <Words>1749</Words>
  <Application>Microsoft Office PowerPoint</Application>
  <PresentationFormat>Widescreen</PresentationFormat>
  <Paragraphs>229</Paragraphs>
  <Slides>28</Slides>
  <Notes>24</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Courier New</vt:lpstr>
      <vt:lpstr>Segoe UI</vt:lpstr>
      <vt:lpstr>Symbol</vt:lpstr>
      <vt:lpstr>Times New Roman</vt:lpstr>
      <vt:lpstr>Office Theme</vt:lpstr>
      <vt:lpstr>Year 5 English</vt:lpstr>
      <vt:lpstr>PowerPoint Presentation</vt:lpstr>
      <vt:lpstr>Get ready</vt:lpstr>
      <vt:lpstr>Review</vt:lpstr>
      <vt:lpstr>Review</vt:lpstr>
      <vt:lpstr>Learning intention</vt:lpstr>
      <vt:lpstr>Vocabulary</vt:lpstr>
      <vt:lpstr>Vocabulary</vt:lpstr>
      <vt:lpstr>Informal language and formal language</vt:lpstr>
      <vt:lpstr>Degrees of formality</vt:lpstr>
      <vt:lpstr>Degrees of formality</vt:lpstr>
      <vt:lpstr>Degrees of formality </vt:lpstr>
      <vt:lpstr>Degrees of formality </vt:lpstr>
      <vt:lpstr>Degrees of formality </vt:lpstr>
      <vt:lpstr>Degrees of formality</vt:lpstr>
      <vt:lpstr>PowerPoint Presentation</vt:lpstr>
      <vt:lpstr>Degrees of formality </vt:lpstr>
      <vt:lpstr>Degrees of formality</vt:lpstr>
      <vt:lpstr>A feature article Excerpt from, Should every classroom have a pet? </vt:lpstr>
      <vt:lpstr>Lesson review</vt:lpstr>
      <vt:lpstr>Lesson review</vt:lpstr>
      <vt:lpstr>Lesson review</vt:lpstr>
      <vt:lpstr>Lesson review</vt:lpstr>
      <vt:lpstr>Lesson review </vt:lpstr>
      <vt:lpstr>Independent task</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5 – deepening understanding of degrees of formality</dc:title>
  <dc:creator>Department for Education</dc:creator>
  <cp:lastModifiedBy>Blackwell, Elyse (Curriculum and Learning Division)</cp:lastModifiedBy>
  <cp:revision>23</cp:revision>
  <dcterms:created xsi:type="dcterms:W3CDTF">2022-01-13T00:58:01Z</dcterms:created>
  <dcterms:modified xsi:type="dcterms:W3CDTF">2022-04-27T23:47:53Z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_MarkAsFinal">
    <vt:bool>true</vt:bool>
  </property>
  <property fmtid="{D5CDD505-2E9C-101B-9397-08002B2CF9AE}" pid="4" name="MediaServiceImageTags">
    <vt:lpwstr/>
  </property>
</Properties>
</file>