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68" r:id="rId5"/>
    <p:sldId id="264" r:id="rId6"/>
    <p:sldId id="269" r:id="rId7"/>
    <p:sldId id="293" r:id="rId8"/>
    <p:sldId id="287" r:id="rId9"/>
    <p:sldId id="286" r:id="rId10"/>
    <p:sldId id="295" r:id="rId11"/>
    <p:sldId id="296" r:id="rId12"/>
    <p:sldId id="329" r:id="rId13"/>
    <p:sldId id="330" r:id="rId14"/>
    <p:sldId id="325" r:id="rId15"/>
    <p:sldId id="328" r:id="rId16"/>
    <p:sldId id="304" r:id="rId17"/>
    <p:sldId id="331" r:id="rId18"/>
    <p:sldId id="324" r:id="rId19"/>
    <p:sldId id="316" r:id="rId20"/>
    <p:sldId id="303" r:id="rId21"/>
    <p:sldId id="292" r:id="rId22"/>
    <p:sldId id="283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orient="horz" pos="346" userDrawn="1">
          <p15:clr>
            <a:srgbClr val="A4A3A4"/>
          </p15:clr>
        </p15:guide>
        <p15:guide id="5" pos="7333" userDrawn="1">
          <p15:clr>
            <a:srgbClr val="A4A3A4"/>
          </p15:clr>
        </p15:guide>
        <p15:guide id="6" orient="horz" pos="6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ynes, Christine (Curriculum Policy and Standards)" initials="HC(PaS" lastIdx="2" clrIdx="0">
    <p:extLst>
      <p:ext uri="{19B8F6BF-5375-455C-9EA6-DF929625EA0E}">
        <p15:presenceInfo xmlns:p15="http://schemas.microsoft.com/office/powerpoint/2012/main" userId="S::Christine.Haynes489@schools.sa.edu.au::2dd8b7cc-5a2d-458d-ba77-577fb585e483" providerId="AD"/>
      </p:ext>
    </p:extLst>
  </p:cmAuthor>
  <p:cmAuthor id="2" name="Feetham, Fiona (Curriculum Support - Secondary)" initials="FF(SS" lastIdx="16" clrIdx="1">
    <p:extLst>
      <p:ext uri="{19B8F6BF-5375-455C-9EA6-DF929625EA0E}">
        <p15:presenceInfo xmlns:p15="http://schemas.microsoft.com/office/powerpoint/2012/main" userId="Feetham, Fiona (Curriculum Support - Secondary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CBE"/>
    <a:srgbClr val="44749D"/>
    <a:srgbClr val="601A4A"/>
    <a:srgbClr val="EE442F"/>
    <a:srgbClr val="0F2000"/>
    <a:srgbClr val="F9F4EC"/>
    <a:srgbClr val="E8EFEF"/>
    <a:srgbClr val="FFFFFF"/>
    <a:srgbClr val="CFDEDE"/>
    <a:srgbClr val="A1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A0DD3-0682-444A-AE7C-B2B7CCB88430}" v="3" dt="2022-05-04T23:11:59.168"/>
    <p1510:client id="{66FA1AE5-78B4-439E-9A39-43230E1EC519}" v="2" dt="2022-05-05T02:52:20.810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32" autoAdjust="0"/>
  </p:normalViewPr>
  <p:slideViewPr>
    <p:cSldViewPr snapToGrid="0">
      <p:cViewPr varScale="1">
        <p:scale>
          <a:sx n="115" d="100"/>
          <a:sy n="115" d="100"/>
        </p:scale>
        <p:origin x="396" y="96"/>
      </p:cViewPr>
      <p:guideLst>
        <p:guide orient="horz" pos="2160"/>
        <p:guide pos="3840"/>
        <p:guide pos="7015"/>
        <p:guide orient="horz" pos="346"/>
        <p:guide pos="7333"/>
        <p:guide orient="horz" pos="6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, Jackie (Curriculum Support - Secondary)" userId="4b996ee1-0d97-4fc2-985f-f6389a2e1467" providerId="ADAL" clId="{91729EF0-F0B1-4E81-9F31-377E5B78E3D0}"/>
    <pc:docChg chg="undo custSel modSld">
      <pc:chgData name="Morgan, Jackie (Curriculum Support - Secondary)" userId="4b996ee1-0d97-4fc2-985f-f6389a2e1467" providerId="ADAL" clId="{91729EF0-F0B1-4E81-9F31-377E5B78E3D0}" dt="2022-04-27T00:17:34.069" v="129" actId="255"/>
      <pc:docMkLst>
        <pc:docMk/>
      </pc:docMkLst>
      <pc:sldChg chg="modSp mod">
        <pc:chgData name="Morgan, Jackie (Curriculum Support - Secondary)" userId="4b996ee1-0d97-4fc2-985f-f6389a2e1467" providerId="ADAL" clId="{91729EF0-F0B1-4E81-9F31-377E5B78E3D0}" dt="2022-04-21T04:31:51.579" v="119" actId="20577"/>
        <pc:sldMkLst>
          <pc:docMk/>
          <pc:sldMk cId="4260628335" sldId="286"/>
        </pc:sldMkLst>
        <pc:spChg chg="mod">
          <ac:chgData name="Morgan, Jackie (Curriculum Support - Secondary)" userId="4b996ee1-0d97-4fc2-985f-f6389a2e1467" providerId="ADAL" clId="{91729EF0-F0B1-4E81-9F31-377E5B78E3D0}" dt="2022-04-21T04:31:51.579" v="119" actId="20577"/>
          <ac:spMkLst>
            <pc:docMk/>
            <pc:sldMk cId="4260628335" sldId="286"/>
            <ac:spMk id="3" creationId="{AB9BDBB3-B0CB-4293-95C9-DF9D3FA6EE67}"/>
          </ac:spMkLst>
        </pc:spChg>
      </pc:sldChg>
      <pc:sldChg chg="modSp mod">
        <pc:chgData name="Morgan, Jackie (Curriculum Support - Secondary)" userId="4b996ee1-0d97-4fc2-985f-f6389a2e1467" providerId="ADAL" clId="{91729EF0-F0B1-4E81-9F31-377E5B78E3D0}" dt="2022-04-21T04:23:35.431" v="97" actId="1076"/>
        <pc:sldMkLst>
          <pc:docMk/>
          <pc:sldMk cId="1172885052" sldId="304"/>
        </pc:sldMkLst>
        <pc:spChg chg="mod">
          <ac:chgData name="Morgan, Jackie (Curriculum Support - Secondary)" userId="4b996ee1-0d97-4fc2-985f-f6389a2e1467" providerId="ADAL" clId="{91729EF0-F0B1-4E81-9F31-377E5B78E3D0}" dt="2022-04-21T04:23:09.057" v="94" actId="21"/>
          <ac:spMkLst>
            <pc:docMk/>
            <pc:sldMk cId="1172885052" sldId="304"/>
            <ac:spMk id="2" creationId="{6466106A-9E27-493B-8FEC-1C2D4605649B}"/>
          </ac:spMkLst>
        </pc:spChg>
        <pc:spChg chg="mod">
          <ac:chgData name="Morgan, Jackie (Curriculum Support - Secondary)" userId="4b996ee1-0d97-4fc2-985f-f6389a2e1467" providerId="ADAL" clId="{91729EF0-F0B1-4E81-9F31-377E5B78E3D0}" dt="2022-04-21T04:23:35.431" v="97" actId="1076"/>
          <ac:spMkLst>
            <pc:docMk/>
            <pc:sldMk cId="1172885052" sldId="304"/>
            <ac:spMk id="3" creationId="{FA296C46-D2FD-4174-A062-1CD908705E4C}"/>
          </ac:spMkLst>
        </pc:spChg>
      </pc:sldChg>
      <pc:sldChg chg="modSp mod">
        <pc:chgData name="Morgan, Jackie (Curriculum Support - Secondary)" userId="4b996ee1-0d97-4fc2-985f-f6389a2e1467" providerId="ADAL" clId="{91729EF0-F0B1-4E81-9F31-377E5B78E3D0}" dt="2022-04-21T01:29:53.043" v="1" actId="20577"/>
        <pc:sldMkLst>
          <pc:docMk/>
          <pc:sldMk cId="517784879" sldId="313"/>
        </pc:sldMkLst>
        <pc:spChg chg="mod">
          <ac:chgData name="Morgan, Jackie (Curriculum Support - Secondary)" userId="4b996ee1-0d97-4fc2-985f-f6389a2e1467" providerId="ADAL" clId="{91729EF0-F0B1-4E81-9F31-377E5B78E3D0}" dt="2022-04-21T01:29:53.043" v="1" actId="20577"/>
          <ac:spMkLst>
            <pc:docMk/>
            <pc:sldMk cId="517784879" sldId="313"/>
            <ac:spMk id="6" creationId="{C5D0C66C-980A-4FB4-BDE8-8C28D4B72130}"/>
          </ac:spMkLst>
        </pc:spChg>
      </pc:sldChg>
      <pc:sldChg chg="modSp mod">
        <pc:chgData name="Morgan, Jackie (Curriculum Support - Secondary)" userId="4b996ee1-0d97-4fc2-985f-f6389a2e1467" providerId="ADAL" clId="{91729EF0-F0B1-4E81-9F31-377E5B78E3D0}" dt="2022-04-21T04:29:54.994" v="118" actId="20577"/>
        <pc:sldMkLst>
          <pc:docMk/>
          <pc:sldMk cId="4016001104" sldId="316"/>
        </pc:sldMkLst>
        <pc:spChg chg="mod">
          <ac:chgData name="Morgan, Jackie (Curriculum Support - Secondary)" userId="4b996ee1-0d97-4fc2-985f-f6389a2e1467" providerId="ADAL" clId="{91729EF0-F0B1-4E81-9F31-377E5B78E3D0}" dt="2022-04-21T04:29:01.199" v="117" actId="21"/>
          <ac:spMkLst>
            <pc:docMk/>
            <pc:sldMk cId="4016001104" sldId="316"/>
            <ac:spMk id="2" creationId="{1B66DB83-9F64-4A9E-A503-E8759A2119BB}"/>
          </ac:spMkLst>
        </pc:spChg>
        <pc:spChg chg="mod">
          <ac:chgData name="Morgan, Jackie (Curriculum Support - Secondary)" userId="4b996ee1-0d97-4fc2-985f-f6389a2e1467" providerId="ADAL" clId="{91729EF0-F0B1-4E81-9F31-377E5B78E3D0}" dt="2022-04-21T04:29:54.994" v="118" actId="20577"/>
          <ac:spMkLst>
            <pc:docMk/>
            <pc:sldMk cId="4016001104" sldId="316"/>
            <ac:spMk id="20" creationId="{90EBA8A6-6511-4C89-B84A-4ABA0820CF6C}"/>
          </ac:spMkLst>
        </pc:spChg>
      </pc:sldChg>
      <pc:sldChg chg="modSp mod">
        <pc:chgData name="Morgan, Jackie (Curriculum Support - Secondary)" userId="4b996ee1-0d97-4fc2-985f-f6389a2e1467" providerId="ADAL" clId="{91729EF0-F0B1-4E81-9F31-377E5B78E3D0}" dt="2022-04-21T04:27:56.393" v="116" actId="21"/>
        <pc:sldMkLst>
          <pc:docMk/>
          <pc:sldMk cId="1552578036" sldId="324"/>
        </pc:sldMkLst>
        <pc:spChg chg="mod">
          <ac:chgData name="Morgan, Jackie (Curriculum Support - Secondary)" userId="4b996ee1-0d97-4fc2-985f-f6389a2e1467" providerId="ADAL" clId="{91729EF0-F0B1-4E81-9F31-377E5B78E3D0}" dt="2022-04-21T04:27:56.393" v="116" actId="21"/>
          <ac:spMkLst>
            <pc:docMk/>
            <pc:sldMk cId="1552578036" sldId="324"/>
            <ac:spMk id="2" creationId="{1B66DB83-9F64-4A9E-A503-E8759A2119BB}"/>
          </ac:spMkLst>
        </pc:spChg>
      </pc:sldChg>
      <pc:sldChg chg="addSp modSp mod">
        <pc:chgData name="Morgan, Jackie (Curriculum Support - Secondary)" userId="4b996ee1-0d97-4fc2-985f-f6389a2e1467" providerId="ADAL" clId="{91729EF0-F0B1-4E81-9F31-377E5B78E3D0}" dt="2022-04-21T04:19:26.824" v="43" actId="20577"/>
        <pc:sldMkLst>
          <pc:docMk/>
          <pc:sldMk cId="3249591509" sldId="325"/>
        </pc:sldMkLst>
        <pc:spChg chg="mod">
          <ac:chgData name="Morgan, Jackie (Curriculum Support - Secondary)" userId="4b996ee1-0d97-4fc2-985f-f6389a2e1467" providerId="ADAL" clId="{91729EF0-F0B1-4E81-9F31-377E5B78E3D0}" dt="2022-04-21T04:18:38.211" v="40" actId="20577"/>
          <ac:spMkLst>
            <pc:docMk/>
            <pc:sldMk cId="3249591509" sldId="325"/>
            <ac:spMk id="2" creationId="{1B66DB83-9F64-4A9E-A503-E8759A2119BB}"/>
          </ac:spMkLst>
        </pc:spChg>
        <pc:spChg chg="add mod">
          <ac:chgData name="Morgan, Jackie (Curriculum Support - Secondary)" userId="4b996ee1-0d97-4fc2-985f-f6389a2e1467" providerId="ADAL" clId="{91729EF0-F0B1-4E81-9F31-377E5B78E3D0}" dt="2022-04-21T04:19:26.824" v="43" actId="20577"/>
          <ac:spMkLst>
            <pc:docMk/>
            <pc:sldMk cId="3249591509" sldId="325"/>
            <ac:spMk id="3" creationId="{2EBC9735-9CF7-4BF5-A3D5-13BF15D098D5}"/>
          </ac:spMkLst>
        </pc:spChg>
      </pc:sldChg>
      <pc:sldChg chg="modSp mod">
        <pc:chgData name="Morgan, Jackie (Curriculum Support - Secondary)" userId="4b996ee1-0d97-4fc2-985f-f6389a2e1467" providerId="ADAL" clId="{91729EF0-F0B1-4E81-9F31-377E5B78E3D0}" dt="2022-04-21T04:27:08.735" v="115" actId="1076"/>
        <pc:sldMkLst>
          <pc:docMk/>
          <pc:sldMk cId="3540059555" sldId="327"/>
        </pc:sldMkLst>
        <pc:spChg chg="mod">
          <ac:chgData name="Morgan, Jackie (Curriculum Support - Secondary)" userId="4b996ee1-0d97-4fc2-985f-f6389a2e1467" providerId="ADAL" clId="{91729EF0-F0B1-4E81-9F31-377E5B78E3D0}" dt="2022-04-21T04:27:08.735" v="115" actId="1076"/>
          <ac:spMkLst>
            <pc:docMk/>
            <pc:sldMk cId="3540059555" sldId="327"/>
            <ac:spMk id="3" creationId="{8F6820DC-DEDA-43E1-B197-70ECA0C89CD0}"/>
          </ac:spMkLst>
        </pc:spChg>
        <pc:spChg chg="mod">
          <ac:chgData name="Morgan, Jackie (Curriculum Support - Secondary)" userId="4b996ee1-0d97-4fc2-985f-f6389a2e1467" providerId="ADAL" clId="{91729EF0-F0B1-4E81-9F31-377E5B78E3D0}" dt="2022-04-21T04:25:19.365" v="114" actId="6549"/>
          <ac:spMkLst>
            <pc:docMk/>
            <pc:sldMk cId="3540059555" sldId="327"/>
            <ac:spMk id="8" creationId="{FB72A0D7-C615-4A8A-AE0B-1F98209E1CC1}"/>
          </ac:spMkLst>
        </pc:spChg>
      </pc:sldChg>
      <pc:sldChg chg="addSp modSp mod">
        <pc:chgData name="Morgan, Jackie (Curriculum Support - Secondary)" userId="4b996ee1-0d97-4fc2-985f-f6389a2e1467" providerId="ADAL" clId="{91729EF0-F0B1-4E81-9F31-377E5B78E3D0}" dt="2022-04-21T04:20:52.288" v="88" actId="1076"/>
        <pc:sldMkLst>
          <pc:docMk/>
          <pc:sldMk cId="3386490251" sldId="328"/>
        </pc:sldMkLst>
        <pc:spChg chg="mod">
          <ac:chgData name="Morgan, Jackie (Curriculum Support - Secondary)" userId="4b996ee1-0d97-4fc2-985f-f6389a2e1467" providerId="ADAL" clId="{91729EF0-F0B1-4E81-9F31-377E5B78E3D0}" dt="2022-04-21T04:20:43.595" v="87" actId="20577"/>
          <ac:spMkLst>
            <pc:docMk/>
            <pc:sldMk cId="3386490251" sldId="328"/>
            <ac:spMk id="2" creationId="{1B66DB83-9F64-4A9E-A503-E8759A2119BB}"/>
          </ac:spMkLst>
        </pc:spChg>
        <pc:spChg chg="add mod">
          <ac:chgData name="Morgan, Jackie (Curriculum Support - Secondary)" userId="4b996ee1-0d97-4fc2-985f-f6389a2e1467" providerId="ADAL" clId="{91729EF0-F0B1-4E81-9F31-377E5B78E3D0}" dt="2022-04-21T04:20:52.288" v="88" actId="1076"/>
          <ac:spMkLst>
            <pc:docMk/>
            <pc:sldMk cId="3386490251" sldId="328"/>
            <ac:spMk id="6" creationId="{2145AC0F-D046-4B0B-AB7E-F20A94D6962D}"/>
          </ac:spMkLst>
        </pc:spChg>
      </pc:sldChg>
      <pc:sldChg chg="modSp mod">
        <pc:chgData name="Morgan, Jackie (Curriculum Support - Secondary)" userId="4b996ee1-0d97-4fc2-985f-f6389a2e1467" providerId="ADAL" clId="{91729EF0-F0B1-4E81-9F31-377E5B78E3D0}" dt="2022-04-27T00:17:34.069" v="129" actId="255"/>
        <pc:sldMkLst>
          <pc:docMk/>
          <pc:sldMk cId="517784879" sldId="329"/>
        </pc:sldMkLst>
        <pc:spChg chg="mod">
          <ac:chgData name="Morgan, Jackie (Curriculum Support - Secondary)" userId="4b996ee1-0d97-4fc2-985f-f6389a2e1467" providerId="ADAL" clId="{91729EF0-F0B1-4E81-9F31-377E5B78E3D0}" dt="2022-04-27T00:17:34.069" v="129" actId="255"/>
          <ac:spMkLst>
            <pc:docMk/>
            <pc:sldMk cId="517784879" sldId="329"/>
            <ac:spMk id="13" creationId="{503434AD-1F9C-4F72-B956-BB253EE6E190}"/>
          </ac:spMkLst>
        </pc:spChg>
      </pc:sldChg>
      <pc:sldChg chg="modSp mod">
        <pc:chgData name="Morgan, Jackie (Curriculum Support - Secondary)" userId="4b996ee1-0d97-4fc2-985f-f6389a2e1467" providerId="ADAL" clId="{91729EF0-F0B1-4E81-9F31-377E5B78E3D0}" dt="2022-04-26T23:54:20.166" v="126" actId="255"/>
        <pc:sldMkLst>
          <pc:docMk/>
          <pc:sldMk cId="3681913305" sldId="331"/>
        </pc:sldMkLst>
        <pc:spChg chg="mod">
          <ac:chgData name="Morgan, Jackie (Curriculum Support - Secondary)" userId="4b996ee1-0d97-4fc2-985f-f6389a2e1467" providerId="ADAL" clId="{91729EF0-F0B1-4E81-9F31-377E5B78E3D0}" dt="2022-04-26T23:54:20.166" v="126" actId="255"/>
          <ac:spMkLst>
            <pc:docMk/>
            <pc:sldMk cId="3681913305" sldId="331"/>
            <ac:spMk id="13" creationId="{503434AD-1F9C-4F72-B956-BB253EE6E190}"/>
          </ac:spMkLst>
        </pc:spChg>
      </pc:sldChg>
    </pc:docChg>
  </pc:docChgLst>
  <pc:docChgLst>
    <pc:chgData name="Paterson, Carmen (Curriculum Policy and Standards)" userId="9157f839-922e-4901-8dbf-ce9b3049d195" providerId="ADAL" clId="{529A0DD3-0682-444A-AE7C-B2B7CCB88430}"/>
    <pc:docChg chg="undo custSel modSld">
      <pc:chgData name="Paterson, Carmen (Curriculum Policy and Standards)" userId="9157f839-922e-4901-8dbf-ce9b3049d195" providerId="ADAL" clId="{529A0DD3-0682-444A-AE7C-B2B7CCB88430}" dt="2022-05-04T23:12:15.705" v="55" actId="1076"/>
      <pc:docMkLst>
        <pc:docMk/>
      </pc:docMkLst>
      <pc:sldChg chg="modSp mod">
        <pc:chgData name="Paterson, Carmen (Curriculum Policy and Standards)" userId="9157f839-922e-4901-8dbf-ce9b3049d195" providerId="ADAL" clId="{529A0DD3-0682-444A-AE7C-B2B7CCB88430}" dt="2022-05-04T23:09:22.679" v="0" actId="6549"/>
        <pc:sldMkLst>
          <pc:docMk/>
          <pc:sldMk cId="1379353518" sldId="269"/>
        </pc:sldMkLst>
        <pc:spChg chg="mod">
          <ac:chgData name="Paterson, Carmen (Curriculum Policy and Standards)" userId="9157f839-922e-4901-8dbf-ce9b3049d195" providerId="ADAL" clId="{529A0DD3-0682-444A-AE7C-B2B7CCB88430}" dt="2022-05-04T23:09:22.679" v="0" actId="6549"/>
          <ac:spMkLst>
            <pc:docMk/>
            <pc:sldMk cId="1379353518" sldId="269"/>
            <ac:spMk id="3" creationId="{AB9BDBB3-B0CB-4293-95C9-DF9D3FA6EE67}"/>
          </ac:spMkLst>
        </pc:spChg>
      </pc:sldChg>
      <pc:sldChg chg="modSp mod">
        <pc:chgData name="Paterson, Carmen (Curriculum Policy and Standards)" userId="9157f839-922e-4901-8dbf-ce9b3049d195" providerId="ADAL" clId="{529A0DD3-0682-444A-AE7C-B2B7CCB88430}" dt="2022-05-04T23:10:05.689" v="22" actId="20577"/>
        <pc:sldMkLst>
          <pc:docMk/>
          <pc:sldMk cId="2208171692" sldId="287"/>
        </pc:sldMkLst>
        <pc:spChg chg="mod">
          <ac:chgData name="Paterson, Carmen (Curriculum Policy and Standards)" userId="9157f839-922e-4901-8dbf-ce9b3049d195" providerId="ADAL" clId="{529A0DD3-0682-444A-AE7C-B2B7CCB88430}" dt="2022-05-04T23:10:05.689" v="22" actId="20577"/>
          <ac:spMkLst>
            <pc:docMk/>
            <pc:sldMk cId="2208171692" sldId="287"/>
            <ac:spMk id="3" creationId="{AB9BDBB3-B0CB-4293-95C9-DF9D3FA6EE67}"/>
          </ac:spMkLst>
        </pc:spChg>
      </pc:sldChg>
      <pc:sldChg chg="modSp mod">
        <pc:chgData name="Paterson, Carmen (Curriculum Policy and Standards)" userId="9157f839-922e-4901-8dbf-ce9b3049d195" providerId="ADAL" clId="{529A0DD3-0682-444A-AE7C-B2B7CCB88430}" dt="2022-05-04T23:12:15.705" v="55" actId="1076"/>
        <pc:sldMkLst>
          <pc:docMk/>
          <pc:sldMk cId="3576535561" sldId="303"/>
        </pc:sldMkLst>
        <pc:spChg chg="mod">
          <ac:chgData name="Paterson, Carmen (Curriculum Policy and Standards)" userId="9157f839-922e-4901-8dbf-ce9b3049d195" providerId="ADAL" clId="{529A0DD3-0682-444A-AE7C-B2B7CCB88430}" dt="2022-05-04T23:12:15.705" v="55" actId="1076"/>
          <ac:spMkLst>
            <pc:docMk/>
            <pc:sldMk cId="3576535561" sldId="303"/>
            <ac:spMk id="3" creationId="{7404B47A-FAD9-49F6-BD91-82BC28FD7ABB}"/>
          </ac:spMkLst>
        </pc:spChg>
      </pc:sldChg>
      <pc:sldChg chg="modSp mod">
        <pc:chgData name="Paterson, Carmen (Curriculum Policy and Standards)" userId="9157f839-922e-4901-8dbf-ce9b3049d195" providerId="ADAL" clId="{529A0DD3-0682-444A-AE7C-B2B7CCB88430}" dt="2022-05-04T23:12:09.129" v="54" actId="113"/>
        <pc:sldMkLst>
          <pc:docMk/>
          <pc:sldMk cId="4016001104" sldId="316"/>
        </pc:sldMkLst>
        <pc:spChg chg="mod">
          <ac:chgData name="Paterson, Carmen (Curriculum Policy and Standards)" userId="9157f839-922e-4901-8dbf-ce9b3049d195" providerId="ADAL" clId="{529A0DD3-0682-444A-AE7C-B2B7CCB88430}" dt="2022-05-04T23:12:09.129" v="54" actId="113"/>
          <ac:spMkLst>
            <pc:docMk/>
            <pc:sldMk cId="4016001104" sldId="316"/>
            <ac:spMk id="5" creationId="{7229EAB6-148E-42F5-BCC8-6228CBCD4E24}"/>
          </ac:spMkLst>
        </pc:spChg>
      </pc:sldChg>
      <pc:sldChg chg="modSp mod">
        <pc:chgData name="Paterson, Carmen (Curriculum Policy and Standards)" userId="9157f839-922e-4901-8dbf-ce9b3049d195" providerId="ADAL" clId="{529A0DD3-0682-444A-AE7C-B2B7CCB88430}" dt="2022-05-04T23:12:06.963" v="53" actId="113"/>
        <pc:sldMkLst>
          <pc:docMk/>
          <pc:sldMk cId="1552578036" sldId="324"/>
        </pc:sldMkLst>
        <pc:spChg chg="mod">
          <ac:chgData name="Paterson, Carmen (Curriculum Policy and Standards)" userId="9157f839-922e-4901-8dbf-ce9b3049d195" providerId="ADAL" clId="{529A0DD3-0682-444A-AE7C-B2B7CCB88430}" dt="2022-05-04T23:12:06.963" v="53" actId="113"/>
          <ac:spMkLst>
            <pc:docMk/>
            <pc:sldMk cId="1552578036" sldId="324"/>
            <ac:spMk id="5" creationId="{7229EAB6-148E-42F5-BCC8-6228CBCD4E24}"/>
          </ac:spMkLst>
        </pc:spChg>
      </pc:sldChg>
      <pc:sldChg chg="modSp mod">
        <pc:chgData name="Paterson, Carmen (Curriculum Policy and Standards)" userId="9157f839-922e-4901-8dbf-ce9b3049d195" providerId="ADAL" clId="{529A0DD3-0682-444A-AE7C-B2B7CCB88430}" dt="2022-05-04T23:11:14.934" v="35" actId="113"/>
        <pc:sldMkLst>
          <pc:docMk/>
          <pc:sldMk cId="3249591509" sldId="325"/>
        </pc:sldMkLst>
        <pc:spChg chg="mod">
          <ac:chgData name="Paterson, Carmen (Curriculum Policy and Standards)" userId="9157f839-922e-4901-8dbf-ce9b3049d195" providerId="ADAL" clId="{529A0DD3-0682-444A-AE7C-B2B7CCB88430}" dt="2022-05-04T23:11:14.934" v="35" actId="113"/>
          <ac:spMkLst>
            <pc:docMk/>
            <pc:sldMk cId="3249591509" sldId="325"/>
            <ac:spMk id="5" creationId="{7229EAB6-148E-42F5-BCC8-6228CBCD4E24}"/>
          </ac:spMkLst>
        </pc:spChg>
      </pc:sldChg>
      <pc:sldChg chg="modSp mod">
        <pc:chgData name="Paterson, Carmen (Curriculum Policy and Standards)" userId="9157f839-922e-4901-8dbf-ce9b3049d195" providerId="ADAL" clId="{529A0DD3-0682-444A-AE7C-B2B7CCB88430}" dt="2022-05-04T23:11:08.825" v="34" actId="113"/>
        <pc:sldMkLst>
          <pc:docMk/>
          <pc:sldMk cId="3386490251" sldId="328"/>
        </pc:sldMkLst>
        <pc:spChg chg="mod">
          <ac:chgData name="Paterson, Carmen (Curriculum Policy and Standards)" userId="9157f839-922e-4901-8dbf-ce9b3049d195" providerId="ADAL" clId="{529A0DD3-0682-444A-AE7C-B2B7CCB88430}" dt="2022-05-04T23:11:08.825" v="34" actId="113"/>
          <ac:spMkLst>
            <pc:docMk/>
            <pc:sldMk cId="3386490251" sldId="328"/>
            <ac:spMk id="5" creationId="{7229EAB6-148E-42F5-BCC8-6228CBCD4E24}"/>
          </ac:spMkLst>
        </pc:spChg>
      </pc:sldChg>
      <pc:sldChg chg="modSp mod">
        <pc:chgData name="Paterson, Carmen (Curriculum Policy and Standards)" userId="9157f839-922e-4901-8dbf-ce9b3049d195" providerId="ADAL" clId="{529A0DD3-0682-444A-AE7C-B2B7CCB88430}" dt="2022-05-04T23:11:59.167" v="52" actId="1076"/>
        <pc:sldMkLst>
          <pc:docMk/>
          <pc:sldMk cId="517784879" sldId="329"/>
        </pc:sldMkLst>
        <pc:spChg chg="mod">
          <ac:chgData name="Paterson, Carmen (Curriculum Policy and Standards)" userId="9157f839-922e-4901-8dbf-ce9b3049d195" providerId="ADAL" clId="{529A0DD3-0682-444A-AE7C-B2B7CCB88430}" dt="2022-05-04T23:10:50.391" v="33" actId="1076"/>
          <ac:spMkLst>
            <pc:docMk/>
            <pc:sldMk cId="517784879" sldId="329"/>
            <ac:spMk id="3" creationId="{06389950-AB14-4724-A6BB-64E5F80C1EF4}"/>
          </ac:spMkLst>
        </pc:spChg>
        <pc:spChg chg="mod">
          <ac:chgData name="Paterson, Carmen (Curriculum Policy and Standards)" userId="9157f839-922e-4901-8dbf-ce9b3049d195" providerId="ADAL" clId="{529A0DD3-0682-444A-AE7C-B2B7CCB88430}" dt="2022-05-04T23:10:45.597" v="32" actId="6549"/>
          <ac:spMkLst>
            <pc:docMk/>
            <pc:sldMk cId="517784879" sldId="329"/>
            <ac:spMk id="10" creationId="{CAA10A62-D61B-4D2A-9ACF-1735A2B79767}"/>
          </ac:spMkLst>
        </pc:spChg>
        <pc:picChg chg="mod">
          <ac:chgData name="Paterson, Carmen (Curriculum Policy and Standards)" userId="9157f839-922e-4901-8dbf-ce9b3049d195" providerId="ADAL" clId="{529A0DD3-0682-444A-AE7C-B2B7CCB88430}" dt="2022-05-04T23:11:59.167" v="52" actId="1076"/>
          <ac:picMkLst>
            <pc:docMk/>
            <pc:sldMk cId="517784879" sldId="329"/>
            <ac:picMk id="1026" creationId="{29401FCF-2AFF-4235-9D40-C937036F48D4}"/>
          </ac:picMkLst>
        </pc:picChg>
      </pc:sldChg>
      <pc:sldChg chg="modSp mod">
        <pc:chgData name="Paterson, Carmen (Curriculum Policy and Standards)" userId="9157f839-922e-4901-8dbf-ce9b3049d195" providerId="ADAL" clId="{529A0DD3-0682-444A-AE7C-B2B7CCB88430}" dt="2022-05-04T23:11:46.158" v="50" actId="1076"/>
        <pc:sldMkLst>
          <pc:docMk/>
          <pc:sldMk cId="3681913305" sldId="331"/>
        </pc:sldMkLst>
        <pc:spChg chg="mod">
          <ac:chgData name="Paterson, Carmen (Curriculum Policy and Standards)" userId="9157f839-922e-4901-8dbf-ce9b3049d195" providerId="ADAL" clId="{529A0DD3-0682-444A-AE7C-B2B7CCB88430}" dt="2022-05-04T23:11:33.916" v="47" actId="1076"/>
          <ac:spMkLst>
            <pc:docMk/>
            <pc:sldMk cId="3681913305" sldId="331"/>
            <ac:spMk id="3" creationId="{06389950-AB14-4724-A6BB-64E5F80C1EF4}"/>
          </ac:spMkLst>
        </pc:spChg>
        <pc:spChg chg="mod">
          <ac:chgData name="Paterson, Carmen (Curriculum Policy and Standards)" userId="9157f839-922e-4901-8dbf-ce9b3049d195" providerId="ADAL" clId="{529A0DD3-0682-444A-AE7C-B2B7CCB88430}" dt="2022-05-04T23:11:29.384" v="46" actId="6549"/>
          <ac:spMkLst>
            <pc:docMk/>
            <pc:sldMk cId="3681913305" sldId="331"/>
            <ac:spMk id="10" creationId="{CAA10A62-D61B-4D2A-9ACF-1735A2B79767}"/>
          </ac:spMkLst>
        </pc:spChg>
        <pc:spChg chg="mod">
          <ac:chgData name="Paterson, Carmen (Curriculum Policy and Standards)" userId="9157f839-922e-4901-8dbf-ce9b3049d195" providerId="ADAL" clId="{529A0DD3-0682-444A-AE7C-B2B7CCB88430}" dt="2022-05-04T23:11:46.158" v="50" actId="1076"/>
          <ac:spMkLst>
            <pc:docMk/>
            <pc:sldMk cId="3681913305" sldId="331"/>
            <ac:spMk id="13" creationId="{503434AD-1F9C-4F72-B956-BB253EE6E190}"/>
          </ac:spMkLst>
        </pc:spChg>
        <pc:picChg chg="mod">
          <ac:chgData name="Paterson, Carmen (Curriculum Policy and Standards)" userId="9157f839-922e-4901-8dbf-ce9b3049d195" providerId="ADAL" clId="{529A0DD3-0682-444A-AE7C-B2B7CCB88430}" dt="2022-05-04T23:11:42.210" v="48" actId="14100"/>
          <ac:picMkLst>
            <pc:docMk/>
            <pc:sldMk cId="3681913305" sldId="331"/>
            <ac:picMk id="1026" creationId="{29401FCF-2AFF-4235-9D40-C937036F48D4}"/>
          </ac:picMkLst>
        </pc:picChg>
      </pc:sldChg>
    </pc:docChg>
  </pc:docChgLst>
  <pc:docChgLst>
    <pc:chgData name="Feetham, Fiona (Curriculum Support - Secondary)" userId="S::fiona.feetham574@schools.sa.edu.au::a2456b1b-a103-4fdc-b8a0-dcd50b93ffb1" providerId="AD" clId="Web-{EDCBC14A-694F-43D1-9A7F-53F5C98E9614}"/>
    <pc:docChg chg="delSld modSld sldOrd">
      <pc:chgData name="Feetham, Fiona (Curriculum Support - Secondary)" userId="S::fiona.feetham574@schools.sa.edu.au::a2456b1b-a103-4fdc-b8a0-dcd50b93ffb1" providerId="AD" clId="Web-{EDCBC14A-694F-43D1-9A7F-53F5C98E9614}" dt="2022-04-19T08:52:51.985" v="378" actId="20577"/>
      <pc:docMkLst>
        <pc:docMk/>
      </pc:docMkLst>
      <pc:sldChg chg="modSp">
        <pc:chgData name="Feetham, Fiona (Curriculum Support - Secondary)" userId="S::fiona.feetham574@schools.sa.edu.au::a2456b1b-a103-4fdc-b8a0-dcd50b93ffb1" providerId="AD" clId="Web-{EDCBC14A-694F-43D1-9A7F-53F5C98E9614}" dt="2022-04-19T08:46:04.896" v="227" actId="20577"/>
        <pc:sldMkLst>
          <pc:docMk/>
          <pc:sldMk cId="1379353518" sldId="269"/>
        </pc:sldMkLst>
        <pc:spChg chg="mod">
          <ac:chgData name="Feetham, Fiona (Curriculum Support - Secondary)" userId="S::fiona.feetham574@schools.sa.edu.au::a2456b1b-a103-4fdc-b8a0-dcd50b93ffb1" providerId="AD" clId="Web-{EDCBC14A-694F-43D1-9A7F-53F5C98E9614}" dt="2022-04-19T08:46:04.896" v="227" actId="20577"/>
          <ac:spMkLst>
            <pc:docMk/>
            <pc:sldMk cId="1379353518" sldId="269"/>
            <ac:spMk id="3" creationId="{AB9BDBB3-B0CB-4293-95C9-DF9D3FA6EE67}"/>
          </ac:spMkLst>
        </pc:spChg>
      </pc:sldChg>
      <pc:sldChg chg="modSp">
        <pc:chgData name="Feetham, Fiona (Curriculum Support - Secondary)" userId="S::fiona.feetham574@schools.sa.edu.au::a2456b1b-a103-4fdc-b8a0-dcd50b93ffb1" providerId="AD" clId="Web-{EDCBC14A-694F-43D1-9A7F-53F5C98E9614}" dt="2022-04-19T08:52:51.985" v="378" actId="20577"/>
        <pc:sldMkLst>
          <pc:docMk/>
          <pc:sldMk cId="4260628335" sldId="286"/>
        </pc:sldMkLst>
        <pc:spChg chg="mod">
          <ac:chgData name="Feetham, Fiona (Curriculum Support - Secondary)" userId="S::fiona.feetham574@schools.sa.edu.au::a2456b1b-a103-4fdc-b8a0-dcd50b93ffb1" providerId="AD" clId="Web-{EDCBC14A-694F-43D1-9A7F-53F5C98E9614}" dt="2022-04-19T08:52:51.985" v="378" actId="20577"/>
          <ac:spMkLst>
            <pc:docMk/>
            <pc:sldMk cId="4260628335" sldId="286"/>
            <ac:spMk id="3" creationId="{AB9BDBB3-B0CB-4293-95C9-DF9D3FA6EE67}"/>
          </ac:spMkLst>
        </pc:spChg>
      </pc:sldChg>
      <pc:sldChg chg="modSp ord">
        <pc:chgData name="Feetham, Fiona (Curriculum Support - Secondary)" userId="S::fiona.feetham574@schools.sa.edu.au::a2456b1b-a103-4fdc-b8a0-dcd50b93ffb1" providerId="AD" clId="Web-{EDCBC14A-694F-43D1-9A7F-53F5C98E9614}" dt="2022-04-19T08:45:26.270" v="209" actId="20577"/>
        <pc:sldMkLst>
          <pc:docMk/>
          <pc:sldMk cId="2208171692" sldId="287"/>
        </pc:sldMkLst>
        <pc:spChg chg="mod">
          <ac:chgData name="Feetham, Fiona (Curriculum Support - Secondary)" userId="S::fiona.feetham574@schools.sa.edu.au::a2456b1b-a103-4fdc-b8a0-dcd50b93ffb1" providerId="AD" clId="Web-{EDCBC14A-694F-43D1-9A7F-53F5C98E9614}" dt="2022-04-19T08:36:41.366" v="11" actId="20577"/>
          <ac:spMkLst>
            <pc:docMk/>
            <pc:sldMk cId="2208171692" sldId="287"/>
            <ac:spMk id="2" creationId="{D04B11CB-A4AA-4BB3-AE5A-874E462C0F69}"/>
          </ac:spMkLst>
        </pc:spChg>
        <pc:spChg chg="mod">
          <ac:chgData name="Feetham, Fiona (Curriculum Support - Secondary)" userId="S::fiona.feetham574@schools.sa.edu.au::a2456b1b-a103-4fdc-b8a0-dcd50b93ffb1" providerId="AD" clId="Web-{EDCBC14A-694F-43D1-9A7F-53F5C98E9614}" dt="2022-04-19T08:45:26.270" v="209" actId="20577"/>
          <ac:spMkLst>
            <pc:docMk/>
            <pc:sldMk cId="2208171692" sldId="287"/>
            <ac:spMk id="3" creationId="{AB9BDBB3-B0CB-4293-95C9-DF9D3FA6EE67}"/>
          </ac:spMkLst>
        </pc:spChg>
      </pc:sldChg>
      <pc:sldChg chg="del">
        <pc:chgData name="Feetham, Fiona (Curriculum Support - Secondary)" userId="S::fiona.feetham574@schools.sa.edu.au::a2456b1b-a103-4fdc-b8a0-dcd50b93ffb1" providerId="AD" clId="Web-{EDCBC14A-694F-43D1-9A7F-53F5C98E9614}" dt="2022-04-19T08:46:12.396" v="228"/>
        <pc:sldMkLst>
          <pc:docMk/>
          <pc:sldMk cId="4099865084" sldId="288"/>
        </pc:sldMkLst>
      </pc:sldChg>
      <pc:sldChg chg="modSp modNotes">
        <pc:chgData name="Feetham, Fiona (Curriculum Support - Secondary)" userId="S::fiona.feetham574@schools.sa.edu.au::a2456b1b-a103-4fdc-b8a0-dcd50b93ffb1" providerId="AD" clId="Web-{EDCBC14A-694F-43D1-9A7F-53F5C98E9614}" dt="2022-04-19T08:49:55.887" v="351"/>
        <pc:sldMkLst>
          <pc:docMk/>
          <pc:sldMk cId="206623736" sldId="293"/>
        </pc:sldMkLst>
        <pc:spChg chg="mod">
          <ac:chgData name="Feetham, Fiona (Curriculum Support - Secondary)" userId="S::fiona.feetham574@schools.sa.edu.au::a2456b1b-a103-4fdc-b8a0-dcd50b93ffb1" providerId="AD" clId="Web-{EDCBC14A-694F-43D1-9A7F-53F5C98E9614}" dt="2022-04-19T08:46:19.084" v="232" actId="20577"/>
          <ac:spMkLst>
            <pc:docMk/>
            <pc:sldMk cId="206623736" sldId="293"/>
            <ac:spMk id="2" creationId="{A1F7421A-5AFD-44B3-BD55-E2C68D5A5708}"/>
          </ac:spMkLst>
        </pc:spChg>
        <pc:spChg chg="mod">
          <ac:chgData name="Feetham, Fiona (Curriculum Support - Secondary)" userId="S::fiona.feetham574@schools.sa.edu.au::a2456b1b-a103-4fdc-b8a0-dcd50b93ffb1" providerId="AD" clId="Web-{EDCBC14A-694F-43D1-9A7F-53F5C98E9614}" dt="2022-04-19T08:49:32.167" v="346" actId="20577"/>
          <ac:spMkLst>
            <pc:docMk/>
            <pc:sldMk cId="206623736" sldId="293"/>
            <ac:spMk id="3" creationId="{F91591A8-4EA2-457D-B6DF-FE7537B04C27}"/>
          </ac:spMkLst>
        </pc:spChg>
      </pc:sldChg>
      <pc:sldChg chg="del">
        <pc:chgData name="Feetham, Fiona (Curriculum Support - Secondary)" userId="S::fiona.feetham574@schools.sa.edu.au::a2456b1b-a103-4fdc-b8a0-dcd50b93ffb1" providerId="AD" clId="Web-{EDCBC14A-694F-43D1-9A7F-53F5C98E9614}" dt="2022-04-19T08:30:50.930" v="0"/>
        <pc:sldMkLst>
          <pc:docMk/>
          <pc:sldMk cId="2636046226" sldId="294"/>
        </pc:sldMkLst>
      </pc:sldChg>
    </pc:docChg>
  </pc:docChgLst>
  <pc:docChgLst>
    <pc:chgData name="Eadsforth, Kate (Curriculum Support - Secondary)" userId="d045bf09-5a30-4360-820d-5c06f23fa1ea" providerId="ADAL" clId="{DD1DD6E9-F59E-46C9-8228-683DE0E8F553}"/>
    <pc:docChg chg="custSel addSld delSld modSld">
      <pc:chgData name="Eadsforth, Kate (Curriculum Support - Secondary)" userId="d045bf09-5a30-4360-820d-5c06f23fa1ea" providerId="ADAL" clId="{DD1DD6E9-F59E-46C9-8228-683DE0E8F553}" dt="2022-04-14T04:10:49.148" v="101" actId="700"/>
      <pc:docMkLst>
        <pc:docMk/>
      </pc:docMkLst>
      <pc:sldChg chg="modSp mod">
        <pc:chgData name="Eadsforth, Kate (Curriculum Support - Secondary)" userId="d045bf09-5a30-4360-820d-5c06f23fa1ea" providerId="ADAL" clId="{DD1DD6E9-F59E-46C9-8228-683DE0E8F553}" dt="2022-04-14T03:24:31.489" v="89" actId="20577"/>
        <pc:sldMkLst>
          <pc:docMk/>
          <pc:sldMk cId="3641841233" sldId="268"/>
        </pc:sldMkLst>
        <pc:spChg chg="mod">
          <ac:chgData name="Eadsforth, Kate (Curriculum Support - Secondary)" userId="d045bf09-5a30-4360-820d-5c06f23fa1ea" providerId="ADAL" clId="{DD1DD6E9-F59E-46C9-8228-683DE0E8F553}" dt="2022-04-14T03:23:51.227" v="27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Eadsforth, Kate (Curriculum Support - Secondary)" userId="d045bf09-5a30-4360-820d-5c06f23fa1ea" providerId="ADAL" clId="{DD1DD6E9-F59E-46C9-8228-683DE0E8F553}" dt="2022-04-14T03:24:31.489" v="89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Eadsforth, Kate (Curriculum Support - Secondary)" userId="d045bf09-5a30-4360-820d-5c06f23fa1ea" providerId="ADAL" clId="{DD1DD6E9-F59E-46C9-8228-683DE0E8F553}" dt="2022-04-14T03:24:02.869" v="48" actId="20577"/>
          <ac:spMkLst>
            <pc:docMk/>
            <pc:sldMk cId="3641841233" sldId="268"/>
            <ac:spMk id="4" creationId="{D0697118-CD2B-4676-8ECA-E66DE8A5AE4A}"/>
          </ac:spMkLst>
        </pc:spChg>
      </pc:sldChg>
      <pc:sldChg chg="addSp delSp modSp mod modClrScheme chgLayout">
        <pc:chgData name="Eadsforth, Kate (Curriculum Support - Secondary)" userId="d045bf09-5a30-4360-820d-5c06f23fa1ea" providerId="ADAL" clId="{DD1DD6E9-F59E-46C9-8228-683DE0E8F553}" dt="2022-04-14T04:09:33.055" v="91" actId="700"/>
        <pc:sldMkLst>
          <pc:docMk/>
          <pc:sldMk cId="3445766138" sldId="270"/>
        </pc:sldMkLst>
        <pc:spChg chg="del mod ord">
          <ac:chgData name="Eadsforth, Kate (Curriculum Support - Secondary)" userId="d045bf09-5a30-4360-820d-5c06f23fa1ea" providerId="ADAL" clId="{DD1DD6E9-F59E-46C9-8228-683DE0E8F553}" dt="2022-04-14T04:09:33.055" v="91" actId="700"/>
          <ac:spMkLst>
            <pc:docMk/>
            <pc:sldMk cId="3445766138" sldId="270"/>
            <ac:spMk id="2" creationId="{A5EABB93-1410-4813-80B6-01243FE95EC2}"/>
          </ac:spMkLst>
        </pc:spChg>
        <pc:spChg chg="del mod ord">
          <ac:chgData name="Eadsforth, Kate (Curriculum Support - Secondary)" userId="d045bf09-5a30-4360-820d-5c06f23fa1ea" providerId="ADAL" clId="{DD1DD6E9-F59E-46C9-8228-683DE0E8F553}" dt="2022-04-14T04:09:33.055" v="91" actId="700"/>
          <ac:spMkLst>
            <pc:docMk/>
            <pc:sldMk cId="3445766138" sldId="270"/>
            <ac:spMk id="3" creationId="{3B51465D-CE83-4C25-82D1-FC9478E77337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09:33.055" v="91" actId="700"/>
          <ac:spMkLst>
            <pc:docMk/>
            <pc:sldMk cId="3445766138" sldId="270"/>
            <ac:spMk id="4" creationId="{ECBCADD1-586D-4452-A46D-6C06A6F5958E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09:33.055" v="91" actId="700"/>
          <ac:spMkLst>
            <pc:docMk/>
            <pc:sldMk cId="3445766138" sldId="270"/>
            <ac:spMk id="6" creationId="{97FD8B93-0026-4E69-B513-9838651C6177}"/>
          </ac:spMkLst>
        </pc:spChg>
      </pc:sldChg>
      <pc:sldChg chg="addSp delSp modSp mod modClrScheme chgLayout">
        <pc:chgData name="Eadsforth, Kate (Curriculum Support - Secondary)" userId="d045bf09-5a30-4360-820d-5c06f23fa1ea" providerId="ADAL" clId="{DD1DD6E9-F59E-46C9-8228-683DE0E8F553}" dt="2022-04-14T04:09:38.989" v="92" actId="700"/>
        <pc:sldMkLst>
          <pc:docMk/>
          <pc:sldMk cId="1447815874" sldId="271"/>
        </pc:sldMkLst>
        <pc:spChg chg="del mod ord">
          <ac:chgData name="Eadsforth, Kate (Curriculum Support - Secondary)" userId="d045bf09-5a30-4360-820d-5c06f23fa1ea" providerId="ADAL" clId="{DD1DD6E9-F59E-46C9-8228-683DE0E8F553}" dt="2022-04-14T04:09:38.989" v="92" actId="700"/>
          <ac:spMkLst>
            <pc:docMk/>
            <pc:sldMk cId="1447815874" sldId="271"/>
            <ac:spMk id="2" creationId="{EBB6B7EA-02EE-43EA-848D-2AC27237B47C}"/>
          </ac:spMkLst>
        </pc:spChg>
        <pc:spChg chg="del mod ord">
          <ac:chgData name="Eadsforth, Kate (Curriculum Support - Secondary)" userId="d045bf09-5a30-4360-820d-5c06f23fa1ea" providerId="ADAL" clId="{DD1DD6E9-F59E-46C9-8228-683DE0E8F553}" dt="2022-04-14T04:09:38.989" v="92" actId="700"/>
          <ac:spMkLst>
            <pc:docMk/>
            <pc:sldMk cId="1447815874" sldId="271"/>
            <ac:spMk id="3" creationId="{A5753208-2377-42D5-88F3-503531F38103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09:38.989" v="92" actId="700"/>
          <ac:spMkLst>
            <pc:docMk/>
            <pc:sldMk cId="1447815874" sldId="271"/>
            <ac:spMk id="4" creationId="{8AE913F1-16CA-4388-9533-140A008E3B64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09:38.989" v="92" actId="700"/>
          <ac:spMkLst>
            <pc:docMk/>
            <pc:sldMk cId="1447815874" sldId="271"/>
            <ac:spMk id="6" creationId="{08AB1A2C-1338-4AAF-8822-E33945B0F116}"/>
          </ac:spMkLst>
        </pc:spChg>
      </pc:sldChg>
      <pc:sldChg chg="addSp delSp modSp mod modClrScheme chgLayout">
        <pc:chgData name="Eadsforth, Kate (Curriculum Support - Secondary)" userId="d045bf09-5a30-4360-820d-5c06f23fa1ea" providerId="ADAL" clId="{DD1DD6E9-F59E-46C9-8228-683DE0E8F553}" dt="2022-04-14T04:09:42.646" v="93" actId="700"/>
        <pc:sldMkLst>
          <pc:docMk/>
          <pc:sldMk cId="3372526462" sldId="277"/>
        </pc:sldMkLst>
        <pc:spChg chg="del mod ord">
          <ac:chgData name="Eadsforth, Kate (Curriculum Support - Secondary)" userId="d045bf09-5a30-4360-820d-5c06f23fa1ea" providerId="ADAL" clId="{DD1DD6E9-F59E-46C9-8228-683DE0E8F553}" dt="2022-04-14T04:09:42.646" v="93" actId="700"/>
          <ac:spMkLst>
            <pc:docMk/>
            <pc:sldMk cId="3372526462" sldId="277"/>
            <ac:spMk id="2" creationId="{029F7BFE-9F87-481B-BB8C-5ED85AFE7B98}"/>
          </ac:spMkLst>
        </pc:spChg>
        <pc:spChg chg="del mod ord">
          <ac:chgData name="Eadsforth, Kate (Curriculum Support - Secondary)" userId="d045bf09-5a30-4360-820d-5c06f23fa1ea" providerId="ADAL" clId="{DD1DD6E9-F59E-46C9-8228-683DE0E8F553}" dt="2022-04-14T04:09:42.646" v="93" actId="700"/>
          <ac:spMkLst>
            <pc:docMk/>
            <pc:sldMk cId="3372526462" sldId="277"/>
            <ac:spMk id="3" creationId="{BD0D0B7D-E9DE-4328-8628-04445F0CA540}"/>
          </ac:spMkLst>
        </pc:spChg>
        <pc:spChg chg="del">
          <ac:chgData name="Eadsforth, Kate (Curriculum Support - Secondary)" userId="d045bf09-5a30-4360-820d-5c06f23fa1ea" providerId="ADAL" clId="{DD1DD6E9-F59E-46C9-8228-683DE0E8F553}" dt="2022-04-14T04:09:42.646" v="93" actId="700"/>
          <ac:spMkLst>
            <pc:docMk/>
            <pc:sldMk cId="3372526462" sldId="277"/>
            <ac:spMk id="4" creationId="{DE986D45-4D79-4D98-9B1E-1E77E987B842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09:42.646" v="93" actId="700"/>
          <ac:spMkLst>
            <pc:docMk/>
            <pc:sldMk cId="3372526462" sldId="277"/>
            <ac:spMk id="6" creationId="{CC72B59B-4A35-4A34-BF8D-A8B85EEA401A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09:42.646" v="93" actId="700"/>
          <ac:spMkLst>
            <pc:docMk/>
            <pc:sldMk cId="3372526462" sldId="277"/>
            <ac:spMk id="7" creationId="{095FB9D8-16F0-47D4-B95A-6415F6851F54}"/>
          </ac:spMkLst>
        </pc:spChg>
      </pc:sldChg>
      <pc:sldChg chg="addSp delSp modSp mod modClrScheme chgLayout">
        <pc:chgData name="Eadsforth, Kate (Curriculum Support - Secondary)" userId="d045bf09-5a30-4360-820d-5c06f23fa1ea" providerId="ADAL" clId="{DD1DD6E9-F59E-46C9-8228-683DE0E8F553}" dt="2022-04-14T04:09:47.933" v="94" actId="700"/>
        <pc:sldMkLst>
          <pc:docMk/>
          <pc:sldMk cId="949889065" sldId="282"/>
        </pc:sldMkLst>
        <pc:spChg chg="add mod ord">
          <ac:chgData name="Eadsforth, Kate (Curriculum Support - Secondary)" userId="d045bf09-5a30-4360-820d-5c06f23fa1ea" providerId="ADAL" clId="{DD1DD6E9-F59E-46C9-8228-683DE0E8F553}" dt="2022-04-14T04:09:47.933" v="94" actId="700"/>
          <ac:spMkLst>
            <pc:docMk/>
            <pc:sldMk cId="949889065" sldId="282"/>
            <ac:spMk id="2" creationId="{22B2A5D4-D337-4944-86E3-F72655D52599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09:47.933" v="94" actId="700"/>
          <ac:spMkLst>
            <pc:docMk/>
            <pc:sldMk cId="949889065" sldId="282"/>
            <ac:spMk id="3" creationId="{2C3B0915-8249-4758-9845-A5AD4B0C0913}"/>
          </ac:spMkLst>
        </pc:spChg>
        <pc:spChg chg="del mod ord">
          <ac:chgData name="Eadsforth, Kate (Curriculum Support - Secondary)" userId="d045bf09-5a30-4360-820d-5c06f23fa1ea" providerId="ADAL" clId="{DD1DD6E9-F59E-46C9-8228-683DE0E8F553}" dt="2022-04-14T04:09:47.933" v="94" actId="700"/>
          <ac:spMkLst>
            <pc:docMk/>
            <pc:sldMk cId="949889065" sldId="282"/>
            <ac:spMk id="7" creationId="{48323341-BC21-41C8-A362-AD99B1EB4B40}"/>
          </ac:spMkLst>
        </pc:spChg>
        <pc:spChg chg="del mod ord">
          <ac:chgData name="Eadsforth, Kate (Curriculum Support - Secondary)" userId="d045bf09-5a30-4360-820d-5c06f23fa1ea" providerId="ADAL" clId="{DD1DD6E9-F59E-46C9-8228-683DE0E8F553}" dt="2022-04-14T04:09:47.933" v="94" actId="700"/>
          <ac:spMkLst>
            <pc:docMk/>
            <pc:sldMk cId="949889065" sldId="282"/>
            <ac:spMk id="8" creationId="{53512CD1-166F-4ED5-975C-E5908282E6F0}"/>
          </ac:spMkLst>
        </pc:spChg>
        <pc:spChg chg="del">
          <ac:chgData name="Eadsforth, Kate (Curriculum Support - Secondary)" userId="d045bf09-5a30-4360-820d-5c06f23fa1ea" providerId="ADAL" clId="{DD1DD6E9-F59E-46C9-8228-683DE0E8F553}" dt="2022-04-14T04:09:47.933" v="94" actId="700"/>
          <ac:spMkLst>
            <pc:docMk/>
            <pc:sldMk cId="949889065" sldId="282"/>
            <ac:spMk id="9" creationId="{C17F0D3F-02BA-4E85-8ECD-CAE72901C1CC}"/>
          </ac:spMkLst>
        </pc:spChg>
      </pc:sldChg>
      <pc:sldChg chg="addSp delSp modSp mod chgLayout">
        <pc:chgData name="Eadsforth, Kate (Curriculum Support - Secondary)" userId="d045bf09-5a30-4360-820d-5c06f23fa1ea" providerId="ADAL" clId="{DD1DD6E9-F59E-46C9-8228-683DE0E8F553}" dt="2022-04-14T04:10:49.148" v="101" actId="700"/>
        <pc:sldMkLst>
          <pc:docMk/>
          <pc:sldMk cId="4099865084" sldId="288"/>
        </pc:sldMkLst>
        <pc:spChg chg="mod ord">
          <ac:chgData name="Eadsforth, Kate (Curriculum Support - Secondary)" userId="d045bf09-5a30-4360-820d-5c06f23fa1ea" providerId="ADAL" clId="{DD1DD6E9-F59E-46C9-8228-683DE0E8F553}" dt="2022-04-14T04:10:49.148" v="101" actId="700"/>
          <ac:spMkLst>
            <pc:docMk/>
            <pc:sldMk cId="4099865084" sldId="288"/>
            <ac:spMk id="2" creationId="{D04B11CB-A4AA-4BB3-AE5A-874E462C0F69}"/>
          </ac:spMkLst>
        </pc:spChg>
        <pc:spChg chg="add del mod ord">
          <ac:chgData name="Eadsforth, Kate (Curriculum Support - Secondary)" userId="d045bf09-5a30-4360-820d-5c06f23fa1ea" providerId="ADAL" clId="{DD1DD6E9-F59E-46C9-8228-683DE0E8F553}" dt="2022-04-14T04:10:49.148" v="101" actId="700"/>
          <ac:spMkLst>
            <pc:docMk/>
            <pc:sldMk cId="4099865084" sldId="288"/>
            <ac:spMk id="3" creationId="{298E9940-39A9-431F-91D3-A3DA6031193F}"/>
          </ac:spMkLst>
        </pc:spChg>
        <pc:spChg chg="add mod ord">
          <ac:chgData name="Eadsforth, Kate (Curriculum Support - Secondary)" userId="d045bf09-5a30-4360-820d-5c06f23fa1ea" providerId="ADAL" clId="{DD1DD6E9-F59E-46C9-8228-683DE0E8F553}" dt="2022-04-14T04:10:49.148" v="101" actId="700"/>
          <ac:spMkLst>
            <pc:docMk/>
            <pc:sldMk cId="4099865084" sldId="288"/>
            <ac:spMk id="4" creationId="{5AF64CC9-18FD-414A-A965-112CFF73495F}"/>
          </ac:spMkLst>
        </pc:spChg>
        <pc:spChg chg="del">
          <ac:chgData name="Eadsforth, Kate (Curriculum Support - Secondary)" userId="d045bf09-5a30-4360-820d-5c06f23fa1ea" providerId="ADAL" clId="{DD1DD6E9-F59E-46C9-8228-683DE0E8F553}" dt="2022-04-14T04:10:44.447" v="100" actId="700"/>
          <ac:spMkLst>
            <pc:docMk/>
            <pc:sldMk cId="4099865084" sldId="288"/>
            <ac:spMk id="9" creationId="{1EA97085-3AF2-4A5F-A537-08C7F27FDE3B}"/>
          </ac:spMkLst>
        </pc:spChg>
      </pc:sldChg>
      <pc:sldChg chg="del">
        <pc:chgData name="Eadsforth, Kate (Curriculum Support - Secondary)" userId="d045bf09-5a30-4360-820d-5c06f23fa1ea" providerId="ADAL" clId="{DD1DD6E9-F59E-46C9-8228-683DE0E8F553}" dt="2022-04-14T04:09:24.775" v="90" actId="47"/>
        <pc:sldMkLst>
          <pc:docMk/>
          <pc:sldMk cId="994970659" sldId="289"/>
        </pc:sldMkLst>
      </pc:sldChg>
      <pc:sldChg chg="del">
        <pc:chgData name="Eadsforth, Kate (Curriculum Support - Secondary)" userId="d045bf09-5a30-4360-820d-5c06f23fa1ea" providerId="ADAL" clId="{DD1DD6E9-F59E-46C9-8228-683DE0E8F553}" dt="2022-04-14T04:09:55.290" v="95" actId="47"/>
        <pc:sldMkLst>
          <pc:docMk/>
          <pc:sldMk cId="2904459304" sldId="292"/>
        </pc:sldMkLst>
      </pc:sldChg>
      <pc:sldChg chg="add">
        <pc:chgData name="Eadsforth, Kate (Curriculum Support - Secondary)" userId="d045bf09-5a30-4360-820d-5c06f23fa1ea" providerId="ADAL" clId="{DD1DD6E9-F59E-46C9-8228-683DE0E8F553}" dt="2022-04-14T04:10:21.888" v="99"/>
        <pc:sldMkLst>
          <pc:docMk/>
          <pc:sldMk cId="3663624598" sldId="292"/>
        </pc:sldMkLst>
      </pc:sldChg>
      <pc:sldChg chg="del">
        <pc:chgData name="Eadsforth, Kate (Curriculum Support - Secondary)" userId="d045bf09-5a30-4360-820d-5c06f23fa1ea" providerId="ADAL" clId="{DD1DD6E9-F59E-46C9-8228-683DE0E8F553}" dt="2022-04-14T04:09:56.161" v="96" actId="47"/>
        <pc:sldMkLst>
          <pc:docMk/>
          <pc:sldMk cId="1121514500" sldId="293"/>
        </pc:sldMkLst>
      </pc:sldChg>
      <pc:sldChg chg="del">
        <pc:chgData name="Eadsforth, Kate (Curriculum Support - Secondary)" userId="d045bf09-5a30-4360-820d-5c06f23fa1ea" providerId="ADAL" clId="{DD1DD6E9-F59E-46C9-8228-683DE0E8F553}" dt="2022-04-14T04:09:57.406" v="97" actId="47"/>
        <pc:sldMkLst>
          <pc:docMk/>
          <pc:sldMk cId="3249534116" sldId="295"/>
        </pc:sldMkLst>
      </pc:sldChg>
      <pc:sldMasterChg chg="addSldLayout">
        <pc:chgData name="Eadsforth, Kate (Curriculum Support - Secondary)" userId="d045bf09-5a30-4360-820d-5c06f23fa1ea" providerId="ADAL" clId="{DD1DD6E9-F59E-46C9-8228-683DE0E8F553}" dt="2022-04-14T04:10:21.886" v="98" actId="27028"/>
        <pc:sldMasterMkLst>
          <pc:docMk/>
          <pc:sldMasterMk cId="1123625482" sldId="2147483648"/>
        </pc:sldMasterMkLst>
        <pc:sldLayoutChg chg="add">
          <pc:chgData name="Eadsforth, Kate (Curriculum Support - Secondary)" userId="d045bf09-5a30-4360-820d-5c06f23fa1ea" providerId="ADAL" clId="{DD1DD6E9-F59E-46C9-8228-683DE0E8F553}" dt="2022-04-14T04:10:21.886" v="98" actId="27028"/>
          <pc:sldLayoutMkLst>
            <pc:docMk/>
            <pc:sldMasterMk cId="1123625482" sldId="2147483648"/>
            <pc:sldLayoutMk cId="643305868" sldId="2147483678"/>
          </pc:sldLayoutMkLst>
        </pc:sldLayoutChg>
      </pc:sldMasterChg>
    </pc:docChg>
  </pc:docChgLst>
  <pc:docChgLst>
    <pc:chgData name="Blackwell, Elyse (Curriculum and Learning Division)" userId="f36cee0c-4795-4a4e-a200-ec64c6c861e9" providerId="ADAL" clId="{66FA1AE5-78B4-439E-9A39-43230E1EC519}"/>
    <pc:docChg chg="custSel modSld">
      <pc:chgData name="Blackwell, Elyse (Curriculum and Learning Division)" userId="f36cee0c-4795-4a4e-a200-ec64c6c861e9" providerId="ADAL" clId="{66FA1AE5-78B4-439E-9A39-43230E1EC519}" dt="2022-05-05T02:52:17.981" v="29" actId="368"/>
      <pc:docMkLst>
        <pc:docMk/>
      </pc:docMkLst>
      <pc:sldChg chg="modNotes">
        <pc:chgData name="Blackwell, Elyse (Curriculum and Learning Division)" userId="f36cee0c-4795-4a4e-a200-ec64c6c861e9" providerId="ADAL" clId="{66FA1AE5-78B4-439E-9A39-43230E1EC519}" dt="2022-05-05T02:52:17.805" v="3" actId="368"/>
        <pc:sldMkLst>
          <pc:docMk/>
          <pc:sldMk cId="2213450308" sldId="264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791" v="1" actId="368"/>
        <pc:sldMkLst>
          <pc:docMk/>
          <pc:sldMk cId="3641841233" sldId="268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818" v="5" actId="368"/>
        <pc:sldMkLst>
          <pc:docMk/>
          <pc:sldMk cId="1379353518" sldId="269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969" v="27" actId="368"/>
        <pc:sldMkLst>
          <pc:docMk/>
          <pc:sldMk cId="2267462658" sldId="283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981" v="29" actId="368"/>
        <pc:sldMkLst>
          <pc:docMk/>
          <pc:sldMk cId="1422690129" sldId="285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851" v="11" actId="368"/>
        <pc:sldMkLst>
          <pc:docMk/>
          <pc:sldMk cId="4260628335" sldId="286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837" v="9" actId="368"/>
        <pc:sldMkLst>
          <pc:docMk/>
          <pc:sldMk cId="2208171692" sldId="287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956" v="25" actId="368"/>
        <pc:sldMkLst>
          <pc:docMk/>
          <pc:sldMk cId="3663624598" sldId="292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828" v="7" actId="368"/>
        <pc:sldMkLst>
          <pc:docMk/>
          <pc:sldMk cId="206623736" sldId="293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863" v="13" actId="368"/>
        <pc:sldMkLst>
          <pc:docMk/>
          <pc:sldMk cId="2379019116" sldId="295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871" v="15" actId="368"/>
        <pc:sldMkLst>
          <pc:docMk/>
          <pc:sldMk cId="3289345302" sldId="296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943" v="23" actId="368"/>
        <pc:sldMkLst>
          <pc:docMk/>
          <pc:sldMk cId="3576535561" sldId="303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905" v="19" actId="368"/>
        <pc:sldMkLst>
          <pc:docMk/>
          <pc:sldMk cId="1172885052" sldId="304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882" v="17" actId="368"/>
        <pc:sldMkLst>
          <pc:docMk/>
          <pc:sldMk cId="517784879" sldId="329"/>
        </pc:sldMkLst>
      </pc:sldChg>
      <pc:sldChg chg="modNotes">
        <pc:chgData name="Blackwell, Elyse (Curriculum and Learning Division)" userId="f36cee0c-4795-4a4e-a200-ec64c6c861e9" providerId="ADAL" clId="{66FA1AE5-78B4-439E-9A39-43230E1EC519}" dt="2022-05-05T02:52:17.920" v="21" actId="368"/>
        <pc:sldMkLst>
          <pc:docMk/>
          <pc:sldMk cId="3681913305" sldId="331"/>
        </pc:sldMkLst>
      </pc:sldChg>
    </pc:docChg>
  </pc:docChgLst>
  <pc:docChgLst>
    <pc:chgData name="Feetham, Fiona (Curriculum Support - Secondary)" userId="a2456b1b-a103-4fdc-b8a0-dcd50b93ffb1" providerId="ADAL" clId="{F61BB1FC-2B16-46B9-B5B3-E2D230C93358}"/>
    <pc:docChg chg="undo custSel addSld delSld modSld sldOrd modShowInfo">
      <pc:chgData name="Feetham, Fiona (Curriculum Support - Secondary)" userId="a2456b1b-a103-4fdc-b8a0-dcd50b93ffb1" providerId="ADAL" clId="{F61BB1FC-2B16-46B9-B5B3-E2D230C93358}" dt="2022-04-22T10:08:33.247" v="9723" actId="20577"/>
      <pc:docMkLst>
        <pc:docMk/>
      </pc:docMkLst>
      <pc:sldChg chg="delSp modSp mod delAnim modAnim">
        <pc:chgData name="Feetham, Fiona (Curriculum Support - Secondary)" userId="a2456b1b-a103-4fdc-b8a0-dcd50b93ffb1" providerId="ADAL" clId="{F61BB1FC-2B16-46B9-B5B3-E2D230C93358}" dt="2022-04-21T02:25:53.152" v="8657"/>
        <pc:sldMkLst>
          <pc:docMk/>
          <pc:sldMk cId="3641841233" sldId="268"/>
        </pc:sldMkLst>
        <pc:spChg chg="mod">
          <ac:chgData name="Feetham, Fiona (Curriculum Support - Secondary)" userId="a2456b1b-a103-4fdc-b8a0-dcd50b93ffb1" providerId="ADAL" clId="{F61BB1FC-2B16-46B9-B5B3-E2D230C93358}" dt="2022-04-21T00:30:33.772" v="7442" actId="20577"/>
          <ac:spMkLst>
            <pc:docMk/>
            <pc:sldMk cId="3641841233" sldId="268"/>
            <ac:spMk id="3" creationId="{4CD1DB66-0417-403D-8A90-5058DCCE5EB7}"/>
          </ac:spMkLst>
        </pc:spChg>
        <pc:picChg chg="del mod">
          <ac:chgData name="Feetham, Fiona (Curriculum Support - Secondary)" userId="a2456b1b-a103-4fdc-b8a0-dcd50b93ffb1" providerId="ADAL" clId="{F61BB1FC-2B16-46B9-B5B3-E2D230C93358}" dt="2022-04-21T00:30:50.988" v="7443" actId="478"/>
          <ac:picMkLst>
            <pc:docMk/>
            <pc:sldMk cId="3641841233" sldId="268"/>
            <ac:picMk id="5" creationId="{D07CDD5A-68B1-41BF-8D5E-78F34F84686E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1T02:25:48.715" v="8656" actId="1076"/>
          <ac:picMkLst>
            <pc:docMk/>
            <pc:sldMk cId="3641841233" sldId="268"/>
            <ac:picMk id="6" creationId="{ED8F4FA8-AD74-4800-B1C2-2C9AE3C58D3D}"/>
          </ac:picMkLst>
        </pc:picChg>
      </pc:sldChg>
      <pc:sldChg chg="addSp modSp mod modAnim">
        <pc:chgData name="Feetham, Fiona (Curriculum Support - Secondary)" userId="a2456b1b-a103-4fdc-b8a0-dcd50b93ffb1" providerId="ADAL" clId="{F61BB1FC-2B16-46B9-B5B3-E2D230C93358}" dt="2022-04-20T23:53:16.837" v="7074"/>
        <pc:sldMkLst>
          <pc:docMk/>
          <pc:sldMk cId="1379353518" sldId="269"/>
        </pc:sldMkLst>
        <pc:spChg chg="add mod">
          <ac:chgData name="Feetham, Fiona (Curriculum Support - Secondary)" userId="a2456b1b-a103-4fdc-b8a0-dcd50b93ffb1" providerId="ADAL" clId="{F61BB1FC-2B16-46B9-B5B3-E2D230C93358}" dt="2022-04-20T00:15:41.333" v="850"/>
          <ac:spMkLst>
            <pc:docMk/>
            <pc:sldMk cId="1379353518" sldId="269"/>
            <ac:spMk id="5" creationId="{152693FC-558B-4A94-BCED-EFC24F0AA485}"/>
          </ac:spMkLst>
        </pc:spChg>
        <pc:picChg chg="mod">
          <ac:chgData name="Feetham, Fiona (Curriculum Support - Secondary)" userId="a2456b1b-a103-4fdc-b8a0-dcd50b93ffb1" providerId="ADAL" clId="{F61BB1FC-2B16-46B9-B5B3-E2D230C93358}" dt="2022-04-20T23:53:07.274" v="7073" actId="1076"/>
          <ac:picMkLst>
            <pc:docMk/>
            <pc:sldMk cId="1379353518" sldId="269"/>
            <ac:picMk id="4" creationId="{875F7FA9-0E5C-4865-A844-A9FCA3D92FC2}"/>
          </ac:picMkLst>
        </pc:picChg>
      </pc:sldChg>
      <pc:sldChg chg="addSp delSp modSp del mod modNotesTx">
        <pc:chgData name="Feetham, Fiona (Curriculum Support - Secondary)" userId="a2456b1b-a103-4fdc-b8a0-dcd50b93ffb1" providerId="ADAL" clId="{F61BB1FC-2B16-46B9-B5B3-E2D230C93358}" dt="2022-04-20T00:49:45.933" v="913" actId="47"/>
        <pc:sldMkLst>
          <pc:docMk/>
          <pc:sldMk cId="3445766138" sldId="270"/>
        </pc:sldMkLst>
        <pc:spChg chg="add mod">
          <ac:chgData name="Feetham, Fiona (Curriculum Support - Secondary)" userId="a2456b1b-a103-4fdc-b8a0-dcd50b93ffb1" providerId="ADAL" clId="{F61BB1FC-2B16-46B9-B5B3-E2D230C93358}" dt="2022-04-19T23:57:35.029" v="469" actId="1076"/>
          <ac:spMkLst>
            <pc:docMk/>
            <pc:sldMk cId="3445766138" sldId="270"/>
            <ac:spMk id="3" creationId="{2E2F7226-D4AE-4093-9298-8AA4F36CEC5D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00:11:26.444" v="800" actId="20577"/>
          <ac:spMkLst>
            <pc:docMk/>
            <pc:sldMk cId="3445766138" sldId="270"/>
            <ac:spMk id="4" creationId="{ECBCADD1-586D-4452-A46D-6C06A6F5958E}"/>
          </ac:spMkLst>
        </pc:spChg>
        <pc:spChg chg="del mod">
          <ac:chgData name="Feetham, Fiona (Curriculum Support - Secondary)" userId="a2456b1b-a103-4fdc-b8a0-dcd50b93ffb1" providerId="ADAL" clId="{F61BB1FC-2B16-46B9-B5B3-E2D230C93358}" dt="2022-04-19T23:56:37.945" v="461" actId="478"/>
          <ac:spMkLst>
            <pc:docMk/>
            <pc:sldMk cId="3445766138" sldId="270"/>
            <ac:spMk id="6" creationId="{97FD8B93-0026-4E69-B513-9838651C6177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32.878" v="846"/>
          <ac:spMkLst>
            <pc:docMk/>
            <pc:sldMk cId="3445766138" sldId="270"/>
            <ac:spMk id="7" creationId="{24186783-3AFC-4B19-8D95-3CEBD9370191}"/>
          </ac:spMkLst>
        </pc:spChg>
        <pc:graphicFrameChg chg="add mod modGraphic">
          <ac:chgData name="Feetham, Fiona (Curriculum Support - Secondary)" userId="a2456b1b-a103-4fdc-b8a0-dcd50b93ffb1" providerId="ADAL" clId="{F61BB1FC-2B16-46B9-B5B3-E2D230C93358}" dt="2022-04-20T00:11:33.180" v="801" actId="1076"/>
          <ac:graphicFrameMkLst>
            <pc:docMk/>
            <pc:sldMk cId="3445766138" sldId="270"/>
            <ac:graphicFrameMk id="2" creationId="{653A39DD-7EC7-4690-9708-D905DBB426C8}"/>
          </ac:graphicFrameMkLst>
        </pc:graphicFrameChg>
      </pc:sldChg>
      <pc:sldChg chg="addSp delSp modSp del mod modNotesTx">
        <pc:chgData name="Feetham, Fiona (Curriculum Support - Secondary)" userId="a2456b1b-a103-4fdc-b8a0-dcd50b93ffb1" providerId="ADAL" clId="{F61BB1FC-2B16-46B9-B5B3-E2D230C93358}" dt="2022-04-20T01:01:38.922" v="1214" actId="47"/>
        <pc:sldMkLst>
          <pc:docMk/>
          <pc:sldMk cId="1447815874" sldId="271"/>
        </pc:sldMkLst>
        <pc:spChg chg="add mod">
          <ac:chgData name="Feetham, Fiona (Curriculum Support - Secondary)" userId="a2456b1b-a103-4fdc-b8a0-dcd50b93ffb1" providerId="ADAL" clId="{F61BB1FC-2B16-46B9-B5B3-E2D230C93358}" dt="2022-04-20T00:05:11.044" v="737" actId="1076"/>
          <ac:spMkLst>
            <pc:docMk/>
            <pc:sldMk cId="1447815874" sldId="271"/>
            <ac:spMk id="3" creationId="{A04F3D6C-EA0F-462C-887E-7AEC4241EB19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00:14:51.532" v="841" actId="20577"/>
          <ac:spMkLst>
            <pc:docMk/>
            <pc:sldMk cId="1447815874" sldId="271"/>
            <ac:spMk id="4" creationId="{8AE913F1-16CA-4388-9533-140A008E3B64}"/>
          </ac:spMkLst>
        </pc:spChg>
        <pc:spChg chg="del">
          <ac:chgData name="Feetham, Fiona (Curriculum Support - Secondary)" userId="a2456b1b-a103-4fdc-b8a0-dcd50b93ffb1" providerId="ADAL" clId="{F61BB1FC-2B16-46B9-B5B3-E2D230C93358}" dt="2022-04-20T00:04:27.619" v="729" actId="478"/>
          <ac:spMkLst>
            <pc:docMk/>
            <pc:sldMk cId="1447815874" sldId="271"/>
            <ac:spMk id="6" creationId="{08AB1A2C-1338-4AAF-8822-E33945B0F116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30.794" v="845"/>
          <ac:spMkLst>
            <pc:docMk/>
            <pc:sldMk cId="1447815874" sldId="271"/>
            <ac:spMk id="7" creationId="{8F0B4BAE-55B0-4924-B67B-29EB6287FA7C}"/>
          </ac:spMkLst>
        </pc:spChg>
        <pc:graphicFrameChg chg="add mod modGraphic">
          <ac:chgData name="Feetham, Fiona (Curriculum Support - Secondary)" userId="a2456b1b-a103-4fdc-b8a0-dcd50b93ffb1" providerId="ADAL" clId="{F61BB1FC-2B16-46B9-B5B3-E2D230C93358}" dt="2022-04-20T00:35:22.271" v="870" actId="2165"/>
          <ac:graphicFrameMkLst>
            <pc:docMk/>
            <pc:sldMk cId="1447815874" sldId="271"/>
            <ac:graphicFrameMk id="2" creationId="{84B4C012-ECDE-498E-B9D1-D29C227D3A52}"/>
          </ac:graphicFrameMkLst>
        </pc:graphicFrameChg>
      </pc:sldChg>
      <pc:sldChg chg="addSp modSp del mod">
        <pc:chgData name="Feetham, Fiona (Curriculum Support - Secondary)" userId="a2456b1b-a103-4fdc-b8a0-dcd50b93ffb1" providerId="ADAL" clId="{F61BB1FC-2B16-46B9-B5B3-E2D230C93358}" dt="2022-04-20T04:35:00.162" v="3637" actId="47"/>
        <pc:sldMkLst>
          <pc:docMk/>
          <pc:sldMk cId="3372526462" sldId="277"/>
        </pc:sldMkLst>
        <pc:spChg chg="mod">
          <ac:chgData name="Feetham, Fiona (Curriculum Support - Secondary)" userId="a2456b1b-a103-4fdc-b8a0-dcd50b93ffb1" providerId="ADAL" clId="{F61BB1FC-2B16-46B9-B5B3-E2D230C93358}" dt="2022-04-20T00:02:48.231" v="577" actId="20577"/>
          <ac:spMkLst>
            <pc:docMk/>
            <pc:sldMk cId="3372526462" sldId="277"/>
            <ac:spMk id="7" creationId="{095FB9D8-16F0-47D4-B95A-6415F6851F54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28.420" v="844"/>
          <ac:spMkLst>
            <pc:docMk/>
            <pc:sldMk cId="3372526462" sldId="277"/>
            <ac:spMk id="8" creationId="{F262D7B9-C771-4C50-AF24-4EBD26E86973}"/>
          </ac:spMkLst>
        </pc:spChg>
      </pc:sldChg>
      <pc:sldChg chg="addSp modSp del mod">
        <pc:chgData name="Feetham, Fiona (Curriculum Support - Secondary)" userId="a2456b1b-a103-4fdc-b8a0-dcd50b93ffb1" providerId="ADAL" clId="{F61BB1FC-2B16-46B9-B5B3-E2D230C93358}" dt="2022-04-20T04:35:01.493" v="3638" actId="47"/>
        <pc:sldMkLst>
          <pc:docMk/>
          <pc:sldMk cId="949889065" sldId="282"/>
        </pc:sldMkLst>
        <pc:spChg chg="mod">
          <ac:chgData name="Feetham, Fiona (Curriculum Support - Secondary)" userId="a2456b1b-a103-4fdc-b8a0-dcd50b93ffb1" providerId="ADAL" clId="{F61BB1FC-2B16-46B9-B5B3-E2D230C93358}" dt="2022-04-20T00:03:17.625" v="638" actId="20577"/>
          <ac:spMkLst>
            <pc:docMk/>
            <pc:sldMk cId="949889065" sldId="282"/>
            <ac:spMk id="3" creationId="{2C3B0915-8249-4758-9845-A5AD4B0C0913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23.993" v="843"/>
          <ac:spMkLst>
            <pc:docMk/>
            <pc:sldMk cId="949889065" sldId="282"/>
            <ac:spMk id="5" creationId="{3640966B-FEFD-49BA-85DF-96C0A855D829}"/>
          </ac:spMkLst>
        </pc:spChg>
      </pc:sldChg>
      <pc:sldChg chg="addSp modSp mod modAnim">
        <pc:chgData name="Feetham, Fiona (Curriculum Support - Secondary)" userId="a2456b1b-a103-4fdc-b8a0-dcd50b93ffb1" providerId="ADAL" clId="{F61BB1FC-2B16-46B9-B5B3-E2D230C93358}" dt="2022-04-21T02:20:11.218" v="8641"/>
        <pc:sldMkLst>
          <pc:docMk/>
          <pc:sldMk cId="2267462658" sldId="283"/>
        </pc:sldMkLst>
        <pc:spChg chg="add mod">
          <ac:chgData name="Feetham, Fiona (Curriculum Support - Secondary)" userId="a2456b1b-a103-4fdc-b8a0-dcd50b93ffb1" providerId="ADAL" clId="{F61BB1FC-2B16-46B9-B5B3-E2D230C93358}" dt="2022-04-20T23:48:50.929" v="6977"/>
          <ac:spMkLst>
            <pc:docMk/>
            <pc:sldMk cId="2267462658" sldId="283"/>
            <ac:spMk id="4" creationId="{2094FDF5-DE8E-4A92-82AC-4065FA0E5B87}"/>
          </ac:spMkLst>
        </pc:spChg>
        <pc:picChg chg="mod">
          <ac:chgData name="Feetham, Fiona (Curriculum Support - Secondary)" userId="a2456b1b-a103-4fdc-b8a0-dcd50b93ffb1" providerId="ADAL" clId="{F61BB1FC-2B16-46B9-B5B3-E2D230C93358}" dt="2022-04-21T02:20:02.944" v="8640" actId="1076"/>
          <ac:picMkLst>
            <pc:docMk/>
            <pc:sldMk cId="2267462658" sldId="283"/>
            <ac:picMk id="2" creationId="{39A5C5D1-F81E-4A14-8F47-875AD4FACEA0}"/>
          </ac:picMkLst>
        </pc:picChg>
      </pc:sldChg>
      <pc:sldChg chg="addSp modSp">
        <pc:chgData name="Feetham, Fiona (Curriculum Support - Secondary)" userId="a2456b1b-a103-4fdc-b8a0-dcd50b93ffb1" providerId="ADAL" clId="{F61BB1FC-2B16-46B9-B5B3-E2D230C93358}" dt="2022-04-20T23:48:37.528" v="6976"/>
        <pc:sldMkLst>
          <pc:docMk/>
          <pc:sldMk cId="1422690129" sldId="285"/>
        </pc:sldMkLst>
        <pc:spChg chg="add mod">
          <ac:chgData name="Feetham, Fiona (Curriculum Support - Secondary)" userId="a2456b1b-a103-4fdc-b8a0-dcd50b93ffb1" providerId="ADAL" clId="{F61BB1FC-2B16-46B9-B5B3-E2D230C93358}" dt="2022-04-20T23:48:37.528" v="6976"/>
          <ac:spMkLst>
            <pc:docMk/>
            <pc:sldMk cId="1422690129" sldId="285"/>
            <ac:spMk id="2" creationId="{92527797-7C18-4EF6-9EA6-2033506415DA}"/>
          </ac:spMkLst>
        </pc:spChg>
      </pc:sldChg>
      <pc:sldChg chg="addSp modSp mod modAnim modNotesTx">
        <pc:chgData name="Feetham, Fiona (Curriculum Support - Secondary)" userId="a2456b1b-a103-4fdc-b8a0-dcd50b93ffb1" providerId="ADAL" clId="{F61BB1FC-2B16-46B9-B5B3-E2D230C93358}" dt="2022-04-21T00:12:13.562" v="7359"/>
        <pc:sldMkLst>
          <pc:docMk/>
          <pc:sldMk cId="4260628335" sldId="286"/>
        </pc:sldMkLst>
        <pc:spChg chg="mod">
          <ac:chgData name="Feetham, Fiona (Curriculum Support - Secondary)" userId="a2456b1b-a103-4fdc-b8a0-dcd50b93ffb1" providerId="ADAL" clId="{F61BB1FC-2B16-46B9-B5B3-E2D230C93358}" dt="2022-04-21T00:11:42.818" v="7354" actId="20577"/>
          <ac:spMkLst>
            <pc:docMk/>
            <pc:sldMk cId="4260628335" sldId="286"/>
            <ac:spMk id="3" creationId="{AB9BDBB3-B0CB-4293-95C9-DF9D3FA6EE67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34.417" v="847"/>
          <ac:spMkLst>
            <pc:docMk/>
            <pc:sldMk cId="4260628335" sldId="286"/>
            <ac:spMk id="5" creationId="{608CE62F-73D3-4E40-9C8F-D7B1BC64199C}"/>
          </ac:spMkLst>
        </pc:spChg>
        <pc:picChg chg="mod">
          <ac:chgData name="Feetham, Fiona (Curriculum Support - Secondary)" userId="a2456b1b-a103-4fdc-b8a0-dcd50b93ffb1" providerId="ADAL" clId="{F61BB1FC-2B16-46B9-B5B3-E2D230C93358}" dt="2022-04-21T00:12:08.670" v="7358" actId="1076"/>
          <ac:picMkLst>
            <pc:docMk/>
            <pc:sldMk cId="4260628335" sldId="286"/>
            <ac:picMk id="4" creationId="{506129D9-95C3-47BE-9C31-1ED25C65574F}"/>
          </ac:picMkLst>
        </pc:picChg>
      </pc:sldChg>
      <pc:sldChg chg="addSp modSp mod modAnim addCm modCm modNotesTx">
        <pc:chgData name="Feetham, Fiona (Curriculum Support - Secondary)" userId="a2456b1b-a103-4fdc-b8a0-dcd50b93ffb1" providerId="ADAL" clId="{F61BB1FC-2B16-46B9-B5B3-E2D230C93358}" dt="2022-04-21T02:47:29.454" v="8686" actId="5900"/>
        <pc:sldMkLst>
          <pc:docMk/>
          <pc:sldMk cId="2208171692" sldId="287"/>
        </pc:sldMkLst>
        <pc:spChg chg="mod">
          <ac:chgData name="Feetham, Fiona (Curriculum Support - Secondary)" userId="a2456b1b-a103-4fdc-b8a0-dcd50b93ffb1" providerId="ADAL" clId="{F61BB1FC-2B16-46B9-B5B3-E2D230C93358}" dt="2022-04-20T11:10:36.256" v="4601" actId="20577"/>
          <ac:spMkLst>
            <pc:docMk/>
            <pc:sldMk cId="2208171692" sldId="287"/>
            <ac:spMk id="3" creationId="{AB9BDBB3-B0CB-4293-95C9-DF9D3FA6EE67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37.455" v="848"/>
          <ac:spMkLst>
            <pc:docMk/>
            <pc:sldMk cId="2208171692" sldId="287"/>
            <ac:spMk id="5" creationId="{8C83A3E2-4E6A-4964-8914-B3D9A99F0888}"/>
          </ac:spMkLst>
        </pc:spChg>
        <pc:picChg chg="mod">
          <ac:chgData name="Feetham, Fiona (Curriculum Support - Secondary)" userId="a2456b1b-a103-4fdc-b8a0-dcd50b93ffb1" providerId="ADAL" clId="{F61BB1FC-2B16-46B9-B5B3-E2D230C93358}" dt="2022-04-21T00:04:53.285" v="7326" actId="1076"/>
          <ac:picMkLst>
            <pc:docMk/>
            <pc:sldMk cId="2208171692" sldId="287"/>
            <ac:picMk id="4" creationId="{7AEE62E4-C31A-46EB-ADB0-EFDFAD7645DF}"/>
          </ac:picMkLst>
        </pc:picChg>
      </pc:sldChg>
      <pc:sldChg chg="addSp modSp del mod ord">
        <pc:chgData name="Feetham, Fiona (Curriculum Support - Secondary)" userId="a2456b1b-a103-4fdc-b8a0-dcd50b93ffb1" providerId="ADAL" clId="{F61BB1FC-2B16-46B9-B5B3-E2D230C93358}" dt="2022-04-20T02:55:18.393" v="2905" actId="47"/>
        <pc:sldMkLst>
          <pc:docMk/>
          <pc:sldMk cId="3899296163" sldId="290"/>
        </pc:sldMkLst>
        <pc:spChg chg="mod">
          <ac:chgData name="Feetham, Fiona (Curriculum Support - Secondary)" userId="a2456b1b-a103-4fdc-b8a0-dcd50b93ffb1" providerId="ADAL" clId="{F61BB1FC-2B16-46B9-B5B3-E2D230C93358}" dt="2022-04-19T09:03:05.300" v="367" actId="20577"/>
          <ac:spMkLst>
            <pc:docMk/>
            <pc:sldMk cId="3899296163" sldId="290"/>
            <ac:spMk id="2" creationId="{D04B11CB-A4AA-4BB3-AE5A-874E462C0F69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54.231" v="851"/>
          <ac:spMkLst>
            <pc:docMk/>
            <pc:sldMk cId="3899296163" sldId="290"/>
            <ac:spMk id="5" creationId="{33EFC302-7D59-4D59-BBA3-40B6142DF14C}"/>
          </ac:spMkLst>
        </pc:spChg>
      </pc:sldChg>
      <pc:sldChg chg="addSp delSp modSp del mod addCm modCm">
        <pc:chgData name="Feetham, Fiona (Curriculum Support - Secondary)" userId="a2456b1b-a103-4fdc-b8a0-dcd50b93ffb1" providerId="ADAL" clId="{F61BB1FC-2B16-46B9-B5B3-E2D230C93358}" dt="2022-04-20T13:04:48.935" v="6792" actId="47"/>
        <pc:sldMkLst>
          <pc:docMk/>
          <pc:sldMk cId="2218482195" sldId="291"/>
        </pc:sldMkLst>
        <pc:spChg chg="mod">
          <ac:chgData name="Feetham, Fiona (Curriculum Support - Secondary)" userId="a2456b1b-a103-4fdc-b8a0-dcd50b93ffb1" providerId="ADAL" clId="{F61BB1FC-2B16-46B9-B5B3-E2D230C93358}" dt="2022-04-20T03:02:45.232" v="3273" actId="20577"/>
          <ac:spMkLst>
            <pc:docMk/>
            <pc:sldMk cId="2218482195" sldId="291"/>
            <ac:spMk id="3" creationId="{AB9BDBB3-B0CB-4293-95C9-DF9D3FA6EE67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59.512" v="852"/>
          <ac:spMkLst>
            <pc:docMk/>
            <pc:sldMk cId="2218482195" sldId="291"/>
            <ac:spMk id="5" creationId="{F9F13E26-5B26-4E1E-887C-D77C2B35AE27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5:50:56.526" v="3688" actId="1076"/>
          <ac:spMkLst>
            <pc:docMk/>
            <pc:sldMk cId="2218482195" sldId="291"/>
            <ac:spMk id="8" creationId="{8F8BAA96-0301-4401-B48F-1B2FC2041A79}"/>
          </ac:spMkLst>
        </pc:spChg>
        <pc:picChg chg="add del">
          <ac:chgData name="Feetham, Fiona (Curriculum Support - Secondary)" userId="a2456b1b-a103-4fdc-b8a0-dcd50b93ffb1" providerId="ADAL" clId="{F61BB1FC-2B16-46B9-B5B3-E2D230C93358}" dt="2022-04-20T08:12:03.708" v="3715" actId="478"/>
          <ac:picMkLst>
            <pc:docMk/>
            <pc:sldMk cId="2218482195" sldId="291"/>
            <ac:picMk id="3074" creationId="{7303066F-1A83-4EC1-A290-FFA158374A9C}"/>
          </ac:picMkLst>
        </pc:picChg>
      </pc:sldChg>
      <pc:sldChg chg="addSp delSp modSp add mod delAnim modAnim">
        <pc:chgData name="Feetham, Fiona (Curriculum Support - Secondary)" userId="a2456b1b-a103-4fdc-b8a0-dcd50b93ffb1" providerId="ADAL" clId="{F61BB1FC-2B16-46B9-B5B3-E2D230C93358}" dt="2022-04-20T23:56:59.914" v="7080"/>
        <pc:sldMkLst>
          <pc:docMk/>
          <pc:sldMk cId="206623736" sldId="293"/>
        </pc:sldMkLst>
        <pc:spChg chg="add mod">
          <ac:chgData name="Feetham, Fiona (Curriculum Support - Secondary)" userId="a2456b1b-a103-4fdc-b8a0-dcd50b93ffb1" providerId="ADAL" clId="{F61BB1FC-2B16-46B9-B5B3-E2D230C93358}" dt="2022-04-20T00:15:39.078" v="849"/>
          <ac:spMkLst>
            <pc:docMk/>
            <pc:sldMk cId="206623736" sldId="293"/>
            <ac:spMk id="5" creationId="{B025FED7-00B8-4EB8-93EF-4CDB0917964A}"/>
          </ac:spMkLst>
        </pc:spChg>
        <pc:picChg chg="del">
          <ac:chgData name="Feetham, Fiona (Curriculum Support - Secondary)" userId="a2456b1b-a103-4fdc-b8a0-dcd50b93ffb1" providerId="ADAL" clId="{F61BB1FC-2B16-46B9-B5B3-E2D230C93358}" dt="2022-04-20T23:53:43.787" v="7075" actId="478"/>
          <ac:picMkLst>
            <pc:docMk/>
            <pc:sldMk cId="206623736" sldId="293"/>
            <ac:picMk id="4" creationId="{572C7488-4F38-4E6B-9794-8DD802E93CD6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0T23:56:55.583" v="7079" actId="1076"/>
          <ac:picMkLst>
            <pc:docMk/>
            <pc:sldMk cId="206623736" sldId="293"/>
            <ac:picMk id="6" creationId="{E4EACD66-6F5B-47DA-B499-773C9E5391DB}"/>
          </ac:picMkLst>
        </pc:picChg>
      </pc:sldChg>
      <pc:sldChg chg="add">
        <pc:chgData name="Feetham, Fiona (Curriculum Support - Secondary)" userId="a2456b1b-a103-4fdc-b8a0-dcd50b93ffb1" providerId="ADAL" clId="{F61BB1FC-2B16-46B9-B5B3-E2D230C93358}" dt="2022-04-18T22:39:35.436" v="63"/>
        <pc:sldMkLst>
          <pc:docMk/>
          <pc:sldMk cId="2636046226" sldId="294"/>
        </pc:sldMkLst>
      </pc:sldChg>
      <pc:sldChg chg="modSp add del mod ord">
        <pc:chgData name="Feetham, Fiona (Curriculum Support - Secondary)" userId="a2456b1b-a103-4fdc-b8a0-dcd50b93ffb1" providerId="ADAL" clId="{F61BB1FC-2B16-46B9-B5B3-E2D230C93358}" dt="2022-04-20T02:13:19.509" v="1552" actId="47"/>
        <pc:sldMkLst>
          <pc:docMk/>
          <pc:sldMk cId="3507168453" sldId="294"/>
        </pc:sldMkLst>
        <pc:graphicFrameChg chg="modGraphic">
          <ac:chgData name="Feetham, Fiona (Curriculum Support - Secondary)" userId="a2456b1b-a103-4fdc-b8a0-dcd50b93ffb1" providerId="ADAL" clId="{F61BB1FC-2B16-46B9-B5B3-E2D230C93358}" dt="2022-04-20T02:11:56.567" v="1543" actId="2161"/>
          <ac:graphicFrameMkLst>
            <pc:docMk/>
            <pc:sldMk cId="3507168453" sldId="294"/>
            <ac:graphicFrameMk id="5" creationId="{2B7731C8-7102-4F53-B00E-1D5F561598F8}"/>
          </ac:graphicFrameMkLst>
        </pc:graphicFrameChg>
      </pc:sldChg>
      <pc:sldChg chg="delSp modSp add mod ord delAnim modAnim">
        <pc:chgData name="Feetham, Fiona (Curriculum Support - Secondary)" userId="a2456b1b-a103-4fdc-b8a0-dcd50b93ffb1" providerId="ADAL" clId="{F61BB1FC-2B16-46B9-B5B3-E2D230C93358}" dt="2022-04-21T02:32:07.614" v="8667"/>
        <pc:sldMkLst>
          <pc:docMk/>
          <pc:sldMk cId="2379019116" sldId="295"/>
        </pc:sldMkLst>
        <pc:spChg chg="mod">
          <ac:chgData name="Feetham, Fiona (Curriculum Support - Secondary)" userId="a2456b1b-a103-4fdc-b8a0-dcd50b93ffb1" providerId="ADAL" clId="{F61BB1FC-2B16-46B9-B5B3-E2D230C93358}" dt="2022-04-20T11:25:35.812" v="5063" actId="20577"/>
          <ac:spMkLst>
            <pc:docMk/>
            <pc:sldMk cId="2379019116" sldId="295"/>
            <ac:spMk id="2" creationId="{D04B11CB-A4AA-4BB3-AE5A-874E462C0F69}"/>
          </ac:spMkLst>
        </pc:spChg>
        <pc:graphicFrameChg chg="mod modGraphic">
          <ac:chgData name="Feetham, Fiona (Curriculum Support - Secondary)" userId="a2456b1b-a103-4fdc-b8a0-dcd50b93ffb1" providerId="ADAL" clId="{F61BB1FC-2B16-46B9-B5B3-E2D230C93358}" dt="2022-04-21T00:53:08.323" v="7585" actId="20577"/>
          <ac:graphicFrameMkLst>
            <pc:docMk/>
            <pc:sldMk cId="2379019116" sldId="295"/>
            <ac:graphicFrameMk id="9" creationId="{0546A6A4-A7AD-4A56-8609-F7859FBFA455}"/>
          </ac:graphicFrameMkLst>
        </pc:graphicFrameChg>
        <pc:picChg chg="mod">
          <ac:chgData name="Feetham, Fiona (Curriculum Support - Secondary)" userId="a2456b1b-a103-4fdc-b8a0-dcd50b93ffb1" providerId="ADAL" clId="{F61BB1FC-2B16-46B9-B5B3-E2D230C93358}" dt="2022-04-21T00:54:16.101" v="7586" actId="1076"/>
          <ac:picMkLst>
            <pc:docMk/>
            <pc:sldMk cId="2379019116" sldId="295"/>
            <ac:picMk id="3" creationId="{298A1B65-C081-4156-BEA6-09B596ED0746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0T13:17:25.190" v="6931" actId="478"/>
          <ac:picMkLst>
            <pc:docMk/>
            <pc:sldMk cId="2379019116" sldId="295"/>
            <ac:picMk id="8" creationId="{193E4BBD-8BF9-43DE-A6DB-AB32E58398ED}"/>
          </ac:picMkLst>
        </pc:picChg>
      </pc:sldChg>
      <pc:sldChg chg="addSp delSp modSp add mod ord delAnim modAnim modNotesTx">
        <pc:chgData name="Feetham, Fiona (Curriculum Support - Secondary)" userId="a2456b1b-a103-4fdc-b8a0-dcd50b93ffb1" providerId="ADAL" clId="{F61BB1FC-2B16-46B9-B5B3-E2D230C93358}" dt="2022-04-22T09:17:32.234" v="9206"/>
        <pc:sldMkLst>
          <pc:docMk/>
          <pc:sldMk cId="3289345302" sldId="296"/>
        </pc:sldMkLst>
        <pc:spChg chg="mod">
          <ac:chgData name="Feetham, Fiona (Curriculum Support - Secondary)" userId="a2456b1b-a103-4fdc-b8a0-dcd50b93ffb1" providerId="ADAL" clId="{F61BB1FC-2B16-46B9-B5B3-E2D230C93358}" dt="2022-04-22T09:14:06.192" v="9140" actId="20577"/>
          <ac:spMkLst>
            <pc:docMk/>
            <pc:sldMk cId="3289345302" sldId="296"/>
            <ac:spMk id="3" creationId="{A362C8C0-B609-40DF-AF13-81C780BDA337}"/>
          </ac:spMkLst>
        </pc:spChg>
        <pc:spChg chg="add del">
          <ac:chgData name="Feetham, Fiona (Curriculum Support - Secondary)" userId="a2456b1b-a103-4fdc-b8a0-dcd50b93ffb1" providerId="ADAL" clId="{F61BB1FC-2B16-46B9-B5B3-E2D230C93358}" dt="2022-04-20T11:14:09.630" v="4609" actId="478"/>
          <ac:spMkLst>
            <pc:docMk/>
            <pc:sldMk cId="3289345302" sldId="296"/>
            <ac:spMk id="8" creationId="{64E22659-7EED-4F79-B57F-E94F6154E99F}"/>
          </ac:spMkLst>
        </pc:spChg>
        <pc:picChg chg="mod">
          <ac:chgData name="Feetham, Fiona (Curriculum Support - Secondary)" userId="a2456b1b-a103-4fdc-b8a0-dcd50b93ffb1" providerId="ADAL" clId="{F61BB1FC-2B16-46B9-B5B3-E2D230C93358}" dt="2022-04-22T09:17:28.596" v="9205" actId="1076"/>
          <ac:picMkLst>
            <pc:docMk/>
            <pc:sldMk cId="3289345302" sldId="296"/>
            <ac:picMk id="4" creationId="{4B7215A6-9E20-4A68-A121-3640351FD7BC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1T00:15:29.786" v="7361" actId="478"/>
          <ac:picMkLst>
            <pc:docMk/>
            <pc:sldMk cId="3289345302" sldId="296"/>
            <ac:picMk id="4" creationId="{CBA6ACE1-3FA4-4B49-AB6A-765515CEEB39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1T00:19:36.130" v="7363" actId="478"/>
          <ac:picMkLst>
            <pc:docMk/>
            <pc:sldMk cId="3289345302" sldId="296"/>
            <ac:picMk id="5" creationId="{7798CDD1-F308-456E-AEEB-88C17259B28E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0T13:17:32.777" v="6932" actId="478"/>
          <ac:picMkLst>
            <pc:docMk/>
            <pc:sldMk cId="3289345302" sldId="296"/>
            <ac:picMk id="5" creationId="{AD386B2C-237E-4630-B5C9-583860D776D7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1T00:21:47.813" v="7366" actId="478"/>
          <ac:picMkLst>
            <pc:docMk/>
            <pc:sldMk cId="3289345302" sldId="296"/>
            <ac:picMk id="6" creationId="{9DA97324-07BC-40A2-AE25-D01B3911FC4D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1T00:24:08.939" v="7368" actId="478"/>
          <ac:picMkLst>
            <pc:docMk/>
            <pc:sldMk cId="3289345302" sldId="296"/>
            <ac:picMk id="8" creationId="{86E34585-E7FE-4F9E-B884-DACE5439BD1C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2T09:09:36.338" v="9082" actId="478"/>
          <ac:picMkLst>
            <pc:docMk/>
            <pc:sldMk cId="3289345302" sldId="296"/>
            <ac:picMk id="9" creationId="{C62066AC-C5DF-49FB-ABE2-784EA4D82767}"/>
          </ac:picMkLst>
        </pc:picChg>
      </pc:sldChg>
      <pc:sldChg chg="modSp add del mod ord modNotesTx">
        <pc:chgData name="Feetham, Fiona (Curriculum Support - Secondary)" userId="a2456b1b-a103-4fdc-b8a0-dcd50b93ffb1" providerId="ADAL" clId="{F61BB1FC-2B16-46B9-B5B3-E2D230C93358}" dt="2022-04-20T11:24:21.365" v="5053" actId="47"/>
        <pc:sldMkLst>
          <pc:docMk/>
          <pc:sldMk cId="2162251455" sldId="297"/>
        </pc:sldMkLst>
        <pc:spChg chg="mod">
          <ac:chgData name="Feetham, Fiona (Curriculum Support - Secondary)" userId="a2456b1b-a103-4fdc-b8a0-dcd50b93ffb1" providerId="ADAL" clId="{F61BB1FC-2B16-46B9-B5B3-E2D230C93358}" dt="2022-04-20T11:13:34.297" v="4602" actId="21"/>
          <ac:spMkLst>
            <pc:docMk/>
            <pc:sldMk cId="2162251455" sldId="297"/>
            <ac:spMk id="3" creationId="{CBCF168F-EBED-4577-9B91-43BA64811451}"/>
          </ac:spMkLst>
        </pc:spChg>
      </pc:sldChg>
      <pc:sldChg chg="add del">
        <pc:chgData name="Feetham, Fiona (Curriculum Support - Secondary)" userId="a2456b1b-a103-4fdc-b8a0-dcd50b93ffb1" providerId="ADAL" clId="{F61BB1FC-2B16-46B9-B5B3-E2D230C93358}" dt="2022-04-20T02:34:06.260" v="2355" actId="47"/>
        <pc:sldMkLst>
          <pc:docMk/>
          <pc:sldMk cId="2668832620" sldId="298"/>
        </pc:sldMkLst>
      </pc:sldChg>
      <pc:sldChg chg="add del">
        <pc:chgData name="Feetham, Fiona (Curriculum Support - Secondary)" userId="a2456b1b-a103-4fdc-b8a0-dcd50b93ffb1" providerId="ADAL" clId="{F61BB1FC-2B16-46B9-B5B3-E2D230C93358}" dt="2022-04-20T02:27:42.441" v="2007" actId="47"/>
        <pc:sldMkLst>
          <pc:docMk/>
          <pc:sldMk cId="2865415593" sldId="299"/>
        </pc:sldMkLst>
      </pc:sldChg>
      <pc:sldChg chg="add del">
        <pc:chgData name="Feetham, Fiona (Curriculum Support - Secondary)" userId="a2456b1b-a103-4fdc-b8a0-dcd50b93ffb1" providerId="ADAL" clId="{F61BB1FC-2B16-46B9-B5B3-E2D230C93358}" dt="2022-04-20T02:27:44.161" v="2008" actId="47"/>
        <pc:sldMkLst>
          <pc:docMk/>
          <pc:sldMk cId="3917547818" sldId="300"/>
        </pc:sldMkLst>
      </pc:sldChg>
      <pc:sldChg chg="addSp delSp modSp add del mod ord delAnim modAnim">
        <pc:chgData name="Feetham, Fiona (Curriculum Support - Secondary)" userId="a2456b1b-a103-4fdc-b8a0-dcd50b93ffb1" providerId="ADAL" clId="{F61BB1FC-2B16-46B9-B5B3-E2D230C93358}" dt="2022-04-20T10:54:51.808" v="4414" actId="47"/>
        <pc:sldMkLst>
          <pc:docMk/>
          <pc:sldMk cId="2441172995" sldId="301"/>
        </pc:sldMkLst>
        <pc:spChg chg="mod">
          <ac:chgData name="Feetham, Fiona (Curriculum Support - Secondary)" userId="a2456b1b-a103-4fdc-b8a0-dcd50b93ffb1" providerId="ADAL" clId="{F61BB1FC-2B16-46B9-B5B3-E2D230C93358}" dt="2022-04-20T10:35:29.838" v="4236" actId="20577"/>
          <ac:spMkLst>
            <pc:docMk/>
            <pc:sldMk cId="2441172995" sldId="301"/>
            <ac:spMk id="2" creationId="{1B66DB83-9F64-4A9E-A503-E8759A2119BB}"/>
          </ac:spMkLst>
        </pc:spChg>
        <pc:spChg chg="del mod">
          <ac:chgData name="Feetham, Fiona (Curriculum Support - Secondary)" userId="a2456b1b-a103-4fdc-b8a0-dcd50b93ffb1" providerId="ADAL" clId="{F61BB1FC-2B16-46B9-B5B3-E2D230C93358}" dt="2022-04-20T10:16:36.187" v="4086" actId="478"/>
          <ac:spMkLst>
            <pc:docMk/>
            <pc:sldMk cId="2441172995" sldId="301"/>
            <ac:spMk id="3" creationId="{DA71C8FD-0D86-41AC-979D-8667AE6A5FF4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0:39:11.974" v="4277" actId="1076"/>
          <ac:spMkLst>
            <pc:docMk/>
            <pc:sldMk cId="2441172995" sldId="301"/>
            <ac:spMk id="5" creationId="{7229EAB6-148E-42F5-BCC8-6228CBCD4E24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0:43:33.667" v="4305" actId="1076"/>
          <ac:spMkLst>
            <pc:docMk/>
            <pc:sldMk cId="2441172995" sldId="301"/>
            <ac:spMk id="6" creationId="{1F70D71F-E1FE-4831-9E0B-D9F2C0510918}"/>
          </ac:spMkLst>
        </pc:spChg>
        <pc:spChg chg="mod topLvl">
          <ac:chgData name="Feetham, Fiona (Curriculum Support - Secondary)" userId="a2456b1b-a103-4fdc-b8a0-dcd50b93ffb1" providerId="ADAL" clId="{F61BB1FC-2B16-46B9-B5B3-E2D230C93358}" dt="2022-04-20T10:38:52.679" v="4275" actId="1076"/>
          <ac:spMkLst>
            <pc:docMk/>
            <pc:sldMk cId="2441172995" sldId="301"/>
            <ac:spMk id="8" creationId="{38248FC0-441F-426A-9EC2-EE12AB15ED2C}"/>
          </ac:spMkLst>
        </pc:spChg>
        <pc:spChg chg="del mod">
          <ac:chgData name="Feetham, Fiona (Curriculum Support - Secondary)" userId="a2456b1b-a103-4fdc-b8a0-dcd50b93ffb1" providerId="ADAL" clId="{F61BB1FC-2B16-46B9-B5B3-E2D230C93358}" dt="2022-04-20T10:39:48.725" v="4281" actId="478"/>
          <ac:spMkLst>
            <pc:docMk/>
            <pc:sldMk cId="2441172995" sldId="301"/>
            <ac:spMk id="10" creationId="{FC76D60D-B772-4938-9038-63DE4239784A}"/>
          </ac:spMkLst>
        </pc:spChg>
        <pc:spChg chg="del mod topLvl">
          <ac:chgData name="Feetham, Fiona (Curriculum Support - Secondary)" userId="a2456b1b-a103-4fdc-b8a0-dcd50b93ffb1" providerId="ADAL" clId="{F61BB1FC-2B16-46B9-B5B3-E2D230C93358}" dt="2022-04-20T10:39:49.971" v="4282" actId="478"/>
          <ac:spMkLst>
            <pc:docMk/>
            <pc:sldMk cId="2441172995" sldId="301"/>
            <ac:spMk id="12" creationId="{D5EB7C07-C9AE-47FC-B43C-BF5EC617DF4A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0:35:33.457" v="4237" actId="478"/>
          <ac:spMkLst>
            <pc:docMk/>
            <pc:sldMk cId="2441172995" sldId="301"/>
            <ac:spMk id="15" creationId="{3061261F-820C-4A65-8950-53E117AA969F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0:35:35.493" v="4238" actId="478"/>
          <ac:spMkLst>
            <pc:docMk/>
            <pc:sldMk cId="2441172995" sldId="301"/>
            <ac:spMk id="16" creationId="{71DEEC97-C105-4D54-9DA3-673C04545B0F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0:40:52.794" v="4291" actId="478"/>
          <ac:spMkLst>
            <pc:docMk/>
            <pc:sldMk cId="2441172995" sldId="301"/>
            <ac:spMk id="17" creationId="{66D6B995-31A1-4D09-A112-5C7007C0DC14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0:16:43.607" v="4087" actId="478"/>
          <ac:spMkLst>
            <pc:docMk/>
            <pc:sldMk cId="2441172995" sldId="301"/>
            <ac:spMk id="18" creationId="{363F7B2E-716E-4203-8B9C-E481E83490FB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0:40:50.399" v="4290" actId="478"/>
          <ac:spMkLst>
            <pc:docMk/>
            <pc:sldMk cId="2441172995" sldId="301"/>
            <ac:spMk id="18" creationId="{9250F2FB-8156-4A84-A29C-DA0CD47DF3EF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0:42:41.718" v="4299" actId="478"/>
          <ac:spMkLst>
            <pc:docMk/>
            <pc:sldMk cId="2441172995" sldId="301"/>
            <ac:spMk id="19" creationId="{C00A341B-3D45-491F-98FE-F9562C9F67C7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10:45:59.799" v="4321" actId="1076"/>
          <ac:spMkLst>
            <pc:docMk/>
            <pc:sldMk cId="2441172995" sldId="301"/>
            <ac:spMk id="20" creationId="{39FADB18-70C4-4C0D-A84D-10F745B29F2A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10:45:54.074" v="4320" actId="1076"/>
          <ac:spMkLst>
            <pc:docMk/>
            <pc:sldMk cId="2441172995" sldId="301"/>
            <ac:spMk id="21" creationId="{4E73B92F-E5DE-4644-8BBE-C57723BA5031}"/>
          </ac:spMkLst>
        </pc:spChg>
        <pc:grpChg chg="del">
          <ac:chgData name="Feetham, Fiona (Curriculum Support - Secondary)" userId="a2456b1b-a103-4fdc-b8a0-dcd50b93ffb1" providerId="ADAL" clId="{F61BB1FC-2B16-46B9-B5B3-E2D230C93358}" dt="2022-04-20T10:36:45.958" v="4260" actId="478"/>
          <ac:grpSpMkLst>
            <pc:docMk/>
            <pc:sldMk cId="2441172995" sldId="301"/>
            <ac:grpSpMk id="7" creationId="{DB0DDC68-2453-420F-B2E7-D588FF5A7088}"/>
          </ac:grpSpMkLst>
        </pc:grpChg>
        <pc:grpChg chg="del">
          <ac:chgData name="Feetham, Fiona (Curriculum Support - Secondary)" userId="a2456b1b-a103-4fdc-b8a0-dcd50b93ffb1" providerId="ADAL" clId="{F61BB1FC-2B16-46B9-B5B3-E2D230C93358}" dt="2022-04-19T23:44:23.559" v="436" actId="478"/>
          <ac:grpSpMkLst>
            <pc:docMk/>
            <pc:sldMk cId="2441172995" sldId="301"/>
            <ac:grpSpMk id="11" creationId="{C988D585-697E-47DC-89BD-9C082F111BA0}"/>
          </ac:grpSpMkLst>
        </pc:grpChg>
        <pc:picChg chg="del topLvl">
          <ac:chgData name="Feetham, Fiona (Curriculum Support - Secondary)" userId="a2456b1b-a103-4fdc-b8a0-dcd50b93ffb1" providerId="ADAL" clId="{F61BB1FC-2B16-46B9-B5B3-E2D230C93358}" dt="2022-04-20T10:36:45.958" v="4260" actId="478"/>
          <ac:picMkLst>
            <pc:docMk/>
            <pc:sldMk cId="2441172995" sldId="301"/>
            <ac:picMk id="9" creationId="{C9795035-416E-42E7-9E07-4FF70C3EC215}"/>
          </ac:picMkLst>
        </pc:picChg>
        <pc:picChg chg="del topLvl">
          <ac:chgData name="Feetham, Fiona (Curriculum Support - Secondary)" userId="a2456b1b-a103-4fdc-b8a0-dcd50b93ffb1" providerId="ADAL" clId="{F61BB1FC-2B16-46B9-B5B3-E2D230C93358}" dt="2022-04-19T23:44:23.559" v="436" actId="478"/>
          <ac:picMkLst>
            <pc:docMk/>
            <pc:sldMk cId="2441172995" sldId="301"/>
            <ac:picMk id="13" creationId="{D8514ECE-3A01-4D97-B7E1-F24D49238498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0T10:43:16.437" v="4303" actId="478"/>
          <ac:picMkLst>
            <pc:docMk/>
            <pc:sldMk cId="2441172995" sldId="301"/>
            <ac:picMk id="14" creationId="{ED06865D-F8DE-4864-9E44-3A8DBAC8A161}"/>
          </ac:picMkLst>
        </pc:picChg>
      </pc:sldChg>
      <pc:sldChg chg="delSp modSp add del mod delAnim">
        <pc:chgData name="Feetham, Fiona (Curriculum Support - Secondary)" userId="a2456b1b-a103-4fdc-b8a0-dcd50b93ffb1" providerId="ADAL" clId="{F61BB1FC-2B16-46B9-B5B3-E2D230C93358}" dt="2022-04-20T02:55:12.995" v="2904" actId="47"/>
        <pc:sldMkLst>
          <pc:docMk/>
          <pc:sldMk cId="1770688587" sldId="302"/>
        </pc:sldMkLst>
        <pc:spChg chg="mod">
          <ac:chgData name="Feetham, Fiona (Curriculum Support - Secondary)" userId="a2456b1b-a103-4fdc-b8a0-dcd50b93ffb1" providerId="ADAL" clId="{F61BB1FC-2B16-46B9-B5B3-E2D230C93358}" dt="2022-04-20T02:46:45.593" v="2885" actId="20577"/>
          <ac:spMkLst>
            <pc:docMk/>
            <pc:sldMk cId="1770688587" sldId="302"/>
            <ac:spMk id="3" creationId="{DA71C8FD-0D86-41AC-979D-8667AE6A5FF4}"/>
          </ac:spMkLst>
        </pc:spChg>
        <pc:spChg chg="mod topLvl">
          <ac:chgData name="Feetham, Fiona (Curriculum Support - Secondary)" userId="a2456b1b-a103-4fdc-b8a0-dcd50b93ffb1" providerId="ADAL" clId="{F61BB1FC-2B16-46B9-B5B3-E2D230C93358}" dt="2022-04-19T23:43:42.819" v="430" actId="207"/>
          <ac:spMkLst>
            <pc:docMk/>
            <pc:sldMk cId="1770688587" sldId="302"/>
            <ac:spMk id="16" creationId="{44782FAB-1E9B-4B74-BED3-9022ADA66074}"/>
          </ac:spMkLst>
        </pc:spChg>
        <pc:spChg chg="mod">
          <ac:chgData name="Feetham, Fiona (Curriculum Support - Secondary)" userId="a2456b1b-a103-4fdc-b8a0-dcd50b93ffb1" providerId="ADAL" clId="{F61BB1FC-2B16-46B9-B5B3-E2D230C93358}" dt="2022-04-19T23:44:00.797" v="432" actId="1076"/>
          <ac:spMkLst>
            <pc:docMk/>
            <pc:sldMk cId="1770688587" sldId="302"/>
            <ac:spMk id="21" creationId="{EE9F3F4D-8DDE-481A-9BBD-909A91396C32}"/>
          </ac:spMkLst>
        </pc:spChg>
        <pc:spChg chg="mod">
          <ac:chgData name="Feetham, Fiona (Curriculum Support - Secondary)" userId="a2456b1b-a103-4fdc-b8a0-dcd50b93ffb1" providerId="ADAL" clId="{F61BB1FC-2B16-46B9-B5B3-E2D230C93358}" dt="2022-04-19T23:44:09.281" v="433" actId="1076"/>
          <ac:spMkLst>
            <pc:docMk/>
            <pc:sldMk cId="1770688587" sldId="302"/>
            <ac:spMk id="22" creationId="{9EA627EC-CC52-4CA3-92A1-DA0AF3A99ABB}"/>
          </ac:spMkLst>
        </pc:spChg>
        <pc:grpChg chg="del">
          <ac:chgData name="Feetham, Fiona (Curriculum Support - Secondary)" userId="a2456b1b-a103-4fdc-b8a0-dcd50b93ffb1" providerId="ADAL" clId="{F61BB1FC-2B16-46B9-B5B3-E2D230C93358}" dt="2022-04-19T23:41:19.043" v="419" actId="478"/>
          <ac:grpSpMkLst>
            <pc:docMk/>
            <pc:sldMk cId="1770688587" sldId="302"/>
            <ac:grpSpMk id="15" creationId="{7CFEE216-DB1C-4A11-8724-18BAD9BCA9B5}"/>
          </ac:grpSpMkLst>
        </pc:grpChg>
        <pc:picChg chg="del topLvl">
          <ac:chgData name="Feetham, Fiona (Curriculum Support - Secondary)" userId="a2456b1b-a103-4fdc-b8a0-dcd50b93ffb1" providerId="ADAL" clId="{F61BB1FC-2B16-46B9-B5B3-E2D230C93358}" dt="2022-04-19T23:41:19.043" v="419" actId="478"/>
          <ac:picMkLst>
            <pc:docMk/>
            <pc:sldMk cId="1770688587" sldId="302"/>
            <ac:picMk id="17" creationId="{6C73ED23-B4B1-4FD2-80D2-19F0FDD5B835}"/>
          </ac:picMkLst>
        </pc:picChg>
      </pc:sldChg>
      <pc:sldChg chg="delSp modSp add mod delAnim modAnim modNotesTx">
        <pc:chgData name="Feetham, Fiona (Curriculum Support - Secondary)" userId="a2456b1b-a103-4fdc-b8a0-dcd50b93ffb1" providerId="ADAL" clId="{F61BB1FC-2B16-46B9-B5B3-E2D230C93358}" dt="2022-04-21T02:41:01.776" v="8672"/>
        <pc:sldMkLst>
          <pc:docMk/>
          <pc:sldMk cId="3576535561" sldId="303"/>
        </pc:sldMkLst>
        <pc:spChg chg="mod">
          <ac:chgData name="Feetham, Fiona (Curriculum Support - Secondary)" userId="a2456b1b-a103-4fdc-b8a0-dcd50b93ffb1" providerId="ADAL" clId="{F61BB1FC-2B16-46B9-B5B3-E2D230C93358}" dt="2022-04-19T09:03:45.473" v="386" actId="20577"/>
          <ac:spMkLst>
            <pc:docMk/>
            <pc:sldMk cId="3576535561" sldId="303"/>
            <ac:spMk id="2" creationId="{7A0593E2-D846-4AE7-B248-A88DC87111B0}"/>
          </ac:spMkLst>
        </pc:spChg>
        <pc:spChg chg="mod">
          <ac:chgData name="Feetham, Fiona (Curriculum Support - Secondary)" userId="a2456b1b-a103-4fdc-b8a0-dcd50b93ffb1" providerId="ADAL" clId="{F61BB1FC-2B16-46B9-B5B3-E2D230C93358}" dt="2022-04-21T02:19:13.428" v="8615" actId="20577"/>
          <ac:spMkLst>
            <pc:docMk/>
            <pc:sldMk cId="3576535561" sldId="303"/>
            <ac:spMk id="3" creationId="{7404B47A-FAD9-49F6-BD91-82BC28FD7ABB}"/>
          </ac:spMkLst>
        </pc:spChg>
        <pc:picChg chg="mod">
          <ac:chgData name="Feetham, Fiona (Curriculum Support - Secondary)" userId="a2456b1b-a103-4fdc-b8a0-dcd50b93ffb1" providerId="ADAL" clId="{F61BB1FC-2B16-46B9-B5B3-E2D230C93358}" dt="2022-04-21T02:40:54.845" v="8671" actId="1076"/>
          <ac:picMkLst>
            <pc:docMk/>
            <pc:sldMk cId="3576535561" sldId="303"/>
            <ac:picMk id="5" creationId="{4172677C-E382-4138-91C9-1C7E26370594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0T13:16:54.018" v="6928" actId="478"/>
          <ac:picMkLst>
            <pc:docMk/>
            <pc:sldMk cId="3576535561" sldId="303"/>
            <ac:picMk id="5" creationId="{AD10B6A7-5073-454E-ACFB-ADADE4274590}"/>
          </ac:picMkLst>
        </pc:picChg>
      </pc:sldChg>
      <pc:sldChg chg="addSp delSp modSp new mod addAnim delAnim modAnim addCm modCm modNotesTx">
        <pc:chgData name="Feetham, Fiona (Curriculum Support - Secondary)" userId="a2456b1b-a103-4fdc-b8a0-dcd50b93ffb1" providerId="ADAL" clId="{F61BB1FC-2B16-46B9-B5B3-E2D230C93358}" dt="2022-04-22T10:08:33.247" v="9723" actId="20577"/>
        <pc:sldMkLst>
          <pc:docMk/>
          <pc:sldMk cId="1172885052" sldId="304"/>
        </pc:sldMkLst>
        <pc:spChg chg="mod">
          <ac:chgData name="Feetham, Fiona (Curriculum Support - Secondary)" userId="a2456b1b-a103-4fdc-b8a0-dcd50b93ffb1" providerId="ADAL" clId="{F61BB1FC-2B16-46B9-B5B3-E2D230C93358}" dt="2022-04-22T10:08:33.247" v="9723" actId="20577"/>
          <ac:spMkLst>
            <pc:docMk/>
            <pc:sldMk cId="1172885052" sldId="304"/>
            <ac:spMk id="2" creationId="{6466106A-9E27-493B-8FEC-1C2D4605649B}"/>
          </ac:spMkLst>
        </pc:spChg>
        <pc:spChg chg="mod">
          <ac:chgData name="Feetham, Fiona (Curriculum Support - Secondary)" userId="a2456b1b-a103-4fdc-b8a0-dcd50b93ffb1" providerId="ADAL" clId="{F61BB1FC-2B16-46B9-B5B3-E2D230C93358}" dt="2022-04-22T09:24:21.336" v="9246" actId="20577"/>
          <ac:spMkLst>
            <pc:docMk/>
            <pc:sldMk cId="1172885052" sldId="304"/>
            <ac:spMk id="3" creationId="{FA296C46-D2FD-4174-A062-1CD908705E4C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15:21.883" v="842"/>
          <ac:spMkLst>
            <pc:docMk/>
            <pc:sldMk cId="1172885052" sldId="304"/>
            <ac:spMk id="4" creationId="{3328492B-27DC-4700-9495-955FCF266FC5}"/>
          </ac:spMkLst>
        </pc:spChg>
        <pc:picChg chg="add del mod">
          <ac:chgData name="Feetham, Fiona (Curriculum Support - Secondary)" userId="a2456b1b-a103-4fdc-b8a0-dcd50b93ffb1" providerId="ADAL" clId="{F61BB1FC-2B16-46B9-B5B3-E2D230C93358}" dt="2022-04-22T09:23:24.928" v="9238" actId="478"/>
          <ac:picMkLst>
            <pc:docMk/>
            <pc:sldMk cId="1172885052" sldId="304"/>
            <ac:picMk id="5" creationId="{06C02C42-855A-4197-907A-8393B6E3CB45}"/>
          </ac:picMkLst>
        </pc:picChg>
      </pc:sldChg>
      <pc:sldChg chg="addSp delSp modSp new del mod ord addCm modCm">
        <pc:chgData name="Feetham, Fiona (Curriculum Support - Secondary)" userId="a2456b1b-a103-4fdc-b8a0-dcd50b93ffb1" providerId="ADAL" clId="{F61BB1FC-2B16-46B9-B5B3-E2D230C93358}" dt="2022-04-20T02:18:58.816" v="1819" actId="47"/>
        <pc:sldMkLst>
          <pc:docMk/>
          <pc:sldMk cId="1722344979" sldId="305"/>
        </pc:sldMkLst>
        <pc:spChg chg="del">
          <ac:chgData name="Feetham, Fiona (Curriculum Support - Secondary)" userId="a2456b1b-a103-4fdc-b8a0-dcd50b93ffb1" providerId="ADAL" clId="{F61BB1FC-2B16-46B9-B5B3-E2D230C93358}" dt="2022-04-20T00:42:58.748" v="875" actId="478"/>
          <ac:spMkLst>
            <pc:docMk/>
            <pc:sldMk cId="1722344979" sldId="305"/>
            <ac:spMk id="2" creationId="{F1D03550-B5F0-4B26-A241-77E5DDA4F1B6}"/>
          </ac:spMkLst>
        </pc:spChg>
        <pc:spChg chg="del">
          <ac:chgData name="Feetham, Fiona (Curriculum Support - Secondary)" userId="a2456b1b-a103-4fdc-b8a0-dcd50b93ffb1" providerId="ADAL" clId="{F61BB1FC-2B16-46B9-B5B3-E2D230C93358}" dt="2022-04-20T00:42:57.514" v="874" actId="478"/>
          <ac:spMkLst>
            <pc:docMk/>
            <pc:sldMk cId="1722344979" sldId="305"/>
            <ac:spMk id="3" creationId="{A64466B7-7227-40DB-898F-834BCA95224C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42:53.706" v="873"/>
          <ac:spMkLst>
            <pc:docMk/>
            <pc:sldMk cId="1722344979" sldId="305"/>
            <ac:spMk id="4" creationId="{3EE450F9-FB69-4323-AD65-0836A8561E2E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1:53:17.032" v="1377" actId="20577"/>
          <ac:spMkLst>
            <pc:docMk/>
            <pc:sldMk cId="1722344979" sldId="305"/>
            <ac:spMk id="6" creationId="{C5D0C66C-980A-4FB4-BDE8-8C28D4B72130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01:11:01.954" v="1227"/>
          <ac:spMkLst>
            <pc:docMk/>
            <pc:sldMk cId="1722344979" sldId="305"/>
            <ac:spMk id="7" creationId="{2E9C95C9-4390-4DEA-8C6D-BFE3900AC900}"/>
          </ac:spMkLst>
        </pc:spChg>
      </pc:sldChg>
      <pc:sldChg chg="addSp modSp add mod ord modNotesTx">
        <pc:chgData name="Feetham, Fiona (Curriculum Support - Secondary)" userId="a2456b1b-a103-4fdc-b8a0-dcd50b93ffb1" providerId="ADAL" clId="{F61BB1FC-2B16-46B9-B5B3-E2D230C93358}" dt="2022-04-20T03:01:55.101" v="3218" actId="20577"/>
        <pc:sldMkLst>
          <pc:docMk/>
          <pc:sldMk cId="994970659" sldId="306"/>
        </pc:sldMkLst>
        <pc:spChg chg="mod">
          <ac:chgData name="Feetham, Fiona (Curriculum Support - Secondary)" userId="a2456b1b-a103-4fdc-b8a0-dcd50b93ffb1" providerId="ADAL" clId="{F61BB1FC-2B16-46B9-B5B3-E2D230C93358}" dt="2022-04-20T00:49:06.003" v="910" actId="20577"/>
          <ac:spMkLst>
            <pc:docMk/>
            <pc:sldMk cId="994970659" sldId="306"/>
            <ac:spMk id="2" creationId="{D04B11CB-A4AA-4BB3-AE5A-874E462C0F69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0:48:29.934" v="899"/>
          <ac:spMkLst>
            <pc:docMk/>
            <pc:sldMk cId="994970659" sldId="306"/>
            <ac:spMk id="6" creationId="{DDB4BE52-C114-46FD-BB8D-7BF2A517D6A4}"/>
          </ac:spMkLst>
        </pc:spChg>
        <pc:graphicFrameChg chg="mod modGraphic">
          <ac:chgData name="Feetham, Fiona (Curriculum Support - Secondary)" userId="a2456b1b-a103-4fdc-b8a0-dcd50b93ffb1" providerId="ADAL" clId="{F61BB1FC-2B16-46B9-B5B3-E2D230C93358}" dt="2022-04-20T00:48:16.846" v="898" actId="1076"/>
          <ac:graphicFrameMkLst>
            <pc:docMk/>
            <pc:sldMk cId="994970659" sldId="306"/>
            <ac:graphicFrameMk id="5" creationId="{AA9C1C7B-6876-470B-84A8-60AD12FCE097}"/>
          </ac:graphicFrameMkLst>
        </pc:graphicFrameChg>
      </pc:sldChg>
      <pc:sldChg chg="addSp delSp modSp add del mod">
        <pc:chgData name="Feetham, Fiona (Curriculum Support - Secondary)" userId="a2456b1b-a103-4fdc-b8a0-dcd50b93ffb1" providerId="ADAL" clId="{F61BB1FC-2B16-46B9-B5B3-E2D230C93358}" dt="2022-04-20T02:25:59.619" v="1976" actId="47"/>
        <pc:sldMkLst>
          <pc:docMk/>
          <pc:sldMk cId="544272480" sldId="307"/>
        </pc:sldMkLst>
        <pc:spChg chg="mod">
          <ac:chgData name="Feetham, Fiona (Curriculum Support - Secondary)" userId="a2456b1b-a103-4fdc-b8a0-dcd50b93ffb1" providerId="ADAL" clId="{F61BB1FC-2B16-46B9-B5B3-E2D230C93358}" dt="2022-04-20T01:01:28.591" v="1213" actId="20577"/>
          <ac:spMkLst>
            <pc:docMk/>
            <pc:sldMk cId="544272480" sldId="307"/>
            <ac:spMk id="2" creationId="{D04B11CB-A4AA-4BB3-AE5A-874E462C0F69}"/>
          </ac:spMkLst>
        </pc:spChg>
        <pc:graphicFrameChg chg="add del mod modGraphic">
          <ac:chgData name="Feetham, Fiona (Curriculum Support - Secondary)" userId="a2456b1b-a103-4fdc-b8a0-dcd50b93ffb1" providerId="ADAL" clId="{F61BB1FC-2B16-46B9-B5B3-E2D230C93358}" dt="2022-04-20T02:11:09.716" v="1536" actId="478"/>
          <ac:graphicFrameMkLst>
            <pc:docMk/>
            <pc:sldMk cId="544272480" sldId="307"/>
            <ac:graphicFrameMk id="5" creationId="{AA9C1C7B-6876-470B-84A8-60AD12FCE097}"/>
          </ac:graphicFrameMkLst>
        </pc:graphicFrameChg>
      </pc:sldChg>
      <pc:sldChg chg="addSp modSp add del mod ord">
        <pc:chgData name="Feetham, Fiona (Curriculum Support - Secondary)" userId="a2456b1b-a103-4fdc-b8a0-dcd50b93ffb1" providerId="ADAL" clId="{F61BB1FC-2B16-46B9-B5B3-E2D230C93358}" dt="2022-04-20T10:59:42.315" v="4571" actId="2696"/>
        <pc:sldMkLst>
          <pc:docMk/>
          <pc:sldMk cId="3575649074" sldId="308"/>
        </pc:sldMkLst>
        <pc:spChg chg="mod">
          <ac:chgData name="Feetham, Fiona (Curriculum Support - Secondary)" userId="a2456b1b-a103-4fdc-b8a0-dcd50b93ffb1" providerId="ADAL" clId="{F61BB1FC-2B16-46B9-B5B3-E2D230C93358}" dt="2022-04-20T02:21:00.967" v="1871" actId="20577"/>
          <ac:spMkLst>
            <pc:docMk/>
            <pc:sldMk cId="3575649074" sldId="308"/>
            <ac:spMk id="2" creationId="{D04B11CB-A4AA-4BB3-AE5A-874E462C0F69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2:27:07.746" v="2006" actId="20577"/>
          <ac:spMkLst>
            <pc:docMk/>
            <pc:sldMk cId="3575649074" sldId="308"/>
            <ac:spMk id="3" creationId="{1F5F36DD-97AC-45C1-9D44-2BB603488B79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10:30:09.040" v="4218"/>
          <ac:spMkLst>
            <pc:docMk/>
            <pc:sldMk cId="3575649074" sldId="308"/>
            <ac:spMk id="6" creationId="{E38FA742-C616-4172-8650-18F007072EB5}"/>
          </ac:spMkLst>
        </pc:spChg>
        <pc:graphicFrameChg chg="mod modGraphic">
          <ac:chgData name="Feetham, Fiona (Curriculum Support - Secondary)" userId="a2456b1b-a103-4fdc-b8a0-dcd50b93ffb1" providerId="ADAL" clId="{F61BB1FC-2B16-46B9-B5B3-E2D230C93358}" dt="2022-04-20T04:25:44.680" v="3602" actId="207"/>
          <ac:graphicFrameMkLst>
            <pc:docMk/>
            <pc:sldMk cId="3575649074" sldId="308"/>
            <ac:graphicFrameMk id="5" creationId="{AA9C1C7B-6876-470B-84A8-60AD12FCE097}"/>
          </ac:graphicFrameMkLst>
        </pc:graphicFrameChg>
      </pc:sldChg>
      <pc:sldChg chg="addSp delSp modSp new del mod">
        <pc:chgData name="Feetham, Fiona (Curriculum Support - Secondary)" userId="a2456b1b-a103-4fdc-b8a0-dcd50b93ffb1" providerId="ADAL" clId="{F61BB1FC-2B16-46B9-B5B3-E2D230C93358}" dt="2022-04-20T02:38:50.742" v="2454" actId="47"/>
        <pc:sldMkLst>
          <pc:docMk/>
          <pc:sldMk cId="1587975549" sldId="309"/>
        </pc:sldMkLst>
        <pc:spChg chg="del">
          <ac:chgData name="Feetham, Fiona (Curriculum Support - Secondary)" userId="a2456b1b-a103-4fdc-b8a0-dcd50b93ffb1" providerId="ADAL" clId="{F61BB1FC-2B16-46B9-B5B3-E2D230C93358}" dt="2022-04-20T01:34:44.946" v="1292" actId="478"/>
          <ac:spMkLst>
            <pc:docMk/>
            <pc:sldMk cId="1587975549" sldId="309"/>
            <ac:spMk id="2" creationId="{877732E6-5165-4D10-B809-16B4D9BC9BFF}"/>
          </ac:spMkLst>
        </pc:spChg>
        <pc:spChg chg="del">
          <ac:chgData name="Feetham, Fiona (Curriculum Support - Secondary)" userId="a2456b1b-a103-4fdc-b8a0-dcd50b93ffb1" providerId="ADAL" clId="{F61BB1FC-2B16-46B9-B5B3-E2D230C93358}" dt="2022-04-20T01:34:43.273" v="1291" actId="478"/>
          <ac:spMkLst>
            <pc:docMk/>
            <pc:sldMk cId="1587975549" sldId="309"/>
            <ac:spMk id="3" creationId="{5D962A64-CFEA-4DFD-8DC2-FDE236184E43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01:36:14.623" v="1303"/>
          <ac:spMkLst>
            <pc:docMk/>
            <pc:sldMk cId="1587975549" sldId="309"/>
            <ac:spMk id="5" creationId="{07466A0E-259B-4C29-8894-D8A7DC7EE915}"/>
          </ac:spMkLst>
        </pc:spChg>
      </pc:sldChg>
      <pc:sldChg chg="modSp add del mod ord">
        <pc:chgData name="Feetham, Fiona (Curriculum Support - Secondary)" userId="a2456b1b-a103-4fdc-b8a0-dcd50b93ffb1" providerId="ADAL" clId="{F61BB1FC-2B16-46B9-B5B3-E2D230C93358}" dt="2022-04-20T09:00:30.897" v="3955" actId="47"/>
        <pc:sldMkLst>
          <pc:docMk/>
          <pc:sldMk cId="2674878408" sldId="310"/>
        </pc:sldMkLst>
        <pc:spChg chg="mod">
          <ac:chgData name="Feetham, Fiona (Curriculum Support - Secondary)" userId="a2456b1b-a103-4fdc-b8a0-dcd50b93ffb1" providerId="ADAL" clId="{F61BB1FC-2B16-46B9-B5B3-E2D230C93358}" dt="2022-04-20T05:02:25.021" v="3683" actId="20577"/>
          <ac:spMkLst>
            <pc:docMk/>
            <pc:sldMk cId="2674878408" sldId="310"/>
            <ac:spMk id="6" creationId="{C5D0C66C-980A-4FB4-BDE8-8C28D4B72130}"/>
          </ac:spMkLst>
        </pc:spChg>
      </pc:sldChg>
      <pc:sldChg chg="modSp add del mod ord">
        <pc:chgData name="Feetham, Fiona (Curriculum Support - Secondary)" userId="a2456b1b-a103-4fdc-b8a0-dcd50b93ffb1" providerId="ADAL" clId="{F61BB1FC-2B16-46B9-B5B3-E2D230C93358}" dt="2022-04-20T02:20:09.206" v="1822" actId="47"/>
        <pc:sldMkLst>
          <pc:docMk/>
          <pc:sldMk cId="2361779932" sldId="311"/>
        </pc:sldMkLst>
        <pc:graphicFrameChg chg="mod modGraphic">
          <ac:chgData name="Feetham, Fiona (Curriculum Support - Secondary)" userId="a2456b1b-a103-4fdc-b8a0-dcd50b93ffb1" providerId="ADAL" clId="{F61BB1FC-2B16-46B9-B5B3-E2D230C93358}" dt="2022-04-20T02:10:22.132" v="1535" actId="14100"/>
          <ac:graphicFrameMkLst>
            <pc:docMk/>
            <pc:sldMk cId="2361779932" sldId="311"/>
            <ac:graphicFrameMk id="5" creationId="{AA9C1C7B-6876-470B-84A8-60AD12FCE097}"/>
          </ac:graphicFrameMkLst>
        </pc:graphicFrameChg>
      </pc:sldChg>
      <pc:sldChg chg="modSp add del mod ord">
        <pc:chgData name="Feetham, Fiona (Curriculum Support - Secondary)" userId="a2456b1b-a103-4fdc-b8a0-dcd50b93ffb1" providerId="ADAL" clId="{F61BB1FC-2B16-46B9-B5B3-E2D230C93358}" dt="2022-04-20T09:00:05.777" v="3953" actId="47"/>
        <pc:sldMkLst>
          <pc:docMk/>
          <pc:sldMk cId="1025966629" sldId="312"/>
        </pc:sldMkLst>
        <pc:spChg chg="mod">
          <ac:chgData name="Feetham, Fiona (Curriculum Support - Secondary)" userId="a2456b1b-a103-4fdc-b8a0-dcd50b93ffb1" providerId="ADAL" clId="{F61BB1FC-2B16-46B9-B5B3-E2D230C93358}" dt="2022-04-20T08:59:44.788" v="3950" actId="20577"/>
          <ac:spMkLst>
            <pc:docMk/>
            <pc:sldMk cId="1025966629" sldId="312"/>
            <ac:spMk id="6" creationId="{C5D0C66C-980A-4FB4-BDE8-8C28D4B72130}"/>
          </ac:spMkLst>
        </pc:spChg>
      </pc:sldChg>
      <pc:sldChg chg="addSp delSp modSp add del mod ord delAnim modAnim addCm modCm modNotesTx">
        <pc:chgData name="Feetham, Fiona (Curriculum Support - Secondary)" userId="a2456b1b-a103-4fdc-b8a0-dcd50b93ffb1" providerId="ADAL" clId="{F61BB1FC-2B16-46B9-B5B3-E2D230C93358}" dt="2022-04-22T08:13:21.833" v="8732" actId="47"/>
        <pc:sldMkLst>
          <pc:docMk/>
          <pc:sldMk cId="517784879" sldId="313"/>
        </pc:sldMkLst>
        <pc:spChg chg="mod">
          <ac:chgData name="Feetham, Fiona (Curriculum Support - Secondary)" userId="a2456b1b-a103-4fdc-b8a0-dcd50b93ffb1" providerId="ADAL" clId="{F61BB1FC-2B16-46B9-B5B3-E2D230C93358}" dt="2022-04-20T10:22:24.062" v="4163" actId="20577"/>
          <ac:spMkLst>
            <pc:docMk/>
            <pc:sldMk cId="517784879" sldId="313"/>
            <ac:spMk id="6" creationId="{C5D0C66C-980A-4FB4-BDE8-8C28D4B72130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9:28:08.224" v="4023" actId="20577"/>
          <ac:spMkLst>
            <pc:docMk/>
            <pc:sldMk cId="517784879" sldId="313"/>
            <ac:spMk id="7" creationId="{517E95CC-86EB-4D85-B71C-EC27311AE75E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1T01:03:40.736" v="7741" actId="20577"/>
          <ac:spMkLst>
            <pc:docMk/>
            <pc:sldMk cId="517784879" sldId="313"/>
            <ac:spMk id="8" creationId="{706DFFD3-7DD8-45C2-BB73-B624322369B4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9:26:33.477" v="4013" actId="1076"/>
          <ac:spMkLst>
            <pc:docMk/>
            <pc:sldMk cId="517784879" sldId="313"/>
            <ac:spMk id="10" creationId="{CAA10A62-D61B-4D2A-9ACF-1735A2B79767}"/>
          </ac:spMkLst>
        </pc:spChg>
        <pc:picChg chg="del">
          <ac:chgData name="Feetham, Fiona (Curriculum Support - Secondary)" userId="a2456b1b-a103-4fdc-b8a0-dcd50b93ffb1" providerId="ADAL" clId="{F61BB1FC-2B16-46B9-B5B3-E2D230C93358}" dt="2022-04-21T01:03:46.457" v="7742" actId="478"/>
          <ac:picMkLst>
            <pc:docMk/>
            <pc:sldMk cId="517784879" sldId="313"/>
            <ac:picMk id="2" creationId="{572EBE42-1DFA-43E7-B4C1-E3956B25D3FA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1T01:09:15.332" v="7816" actId="478"/>
          <ac:picMkLst>
            <pc:docMk/>
            <pc:sldMk cId="517784879" sldId="313"/>
            <ac:picMk id="3" creationId="{FD9C6DB5-BA0E-4CD3-9DDC-55F366F08749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1T01:11:15.888" v="7817" actId="1076"/>
          <ac:picMkLst>
            <pc:docMk/>
            <pc:sldMk cId="517784879" sldId="313"/>
            <ac:picMk id="5" creationId="{0E974F0E-799A-49C3-9948-DC63051AC963}"/>
          </ac:picMkLst>
        </pc:picChg>
        <pc:picChg chg="add mod">
          <ac:chgData name="Feetham, Fiona (Curriculum Support - Secondary)" userId="a2456b1b-a103-4fdc-b8a0-dcd50b93ffb1" providerId="ADAL" clId="{F61BB1FC-2B16-46B9-B5B3-E2D230C93358}" dt="2022-04-20T09:26:46.781" v="4015" actId="1076"/>
          <ac:picMkLst>
            <pc:docMk/>
            <pc:sldMk cId="517784879" sldId="313"/>
            <ac:picMk id="5122" creationId="{12310534-82FD-4AB1-B53D-CC60A09D7A1C}"/>
          </ac:picMkLst>
        </pc:picChg>
      </pc:sldChg>
      <pc:sldChg chg="delSp modSp add del mod ord">
        <pc:chgData name="Feetham, Fiona (Curriculum Support - Secondary)" userId="a2456b1b-a103-4fdc-b8a0-dcd50b93ffb1" providerId="ADAL" clId="{F61BB1FC-2B16-46B9-B5B3-E2D230C93358}" dt="2022-04-20T01:46:26.822" v="1340" actId="47"/>
        <pc:sldMkLst>
          <pc:docMk/>
          <pc:sldMk cId="1383098573" sldId="314"/>
        </pc:sldMkLst>
        <pc:spChg chg="del mod">
          <ac:chgData name="Feetham, Fiona (Curriculum Support - Secondary)" userId="a2456b1b-a103-4fdc-b8a0-dcd50b93ffb1" providerId="ADAL" clId="{F61BB1FC-2B16-46B9-B5B3-E2D230C93358}" dt="2022-04-20T01:45:06.180" v="1334"/>
          <ac:spMkLst>
            <pc:docMk/>
            <pc:sldMk cId="1383098573" sldId="314"/>
            <ac:spMk id="6" creationId="{C5D0C66C-980A-4FB4-BDE8-8C28D4B72130}"/>
          </ac:spMkLst>
        </pc:spChg>
      </pc:sldChg>
      <pc:sldChg chg="modSp add del mod ord">
        <pc:chgData name="Feetham, Fiona (Curriculum Support - Secondary)" userId="a2456b1b-a103-4fdc-b8a0-dcd50b93ffb1" providerId="ADAL" clId="{F61BB1FC-2B16-46B9-B5B3-E2D230C93358}" dt="2022-04-20T12:21:27.317" v="5962" actId="47"/>
        <pc:sldMkLst>
          <pc:docMk/>
          <pc:sldMk cId="1761570097" sldId="314"/>
        </pc:sldMkLst>
        <pc:spChg chg="mod">
          <ac:chgData name="Feetham, Fiona (Curriculum Support - Secondary)" userId="a2456b1b-a103-4fdc-b8a0-dcd50b93ffb1" providerId="ADAL" clId="{F61BB1FC-2B16-46B9-B5B3-E2D230C93358}" dt="2022-04-20T11:08:43.847" v="4598" actId="20577"/>
          <ac:spMkLst>
            <pc:docMk/>
            <pc:sldMk cId="1761570097" sldId="314"/>
            <ac:spMk id="3" creationId="{FA296C46-D2FD-4174-A062-1CD908705E4C}"/>
          </ac:spMkLst>
        </pc:spChg>
      </pc:sldChg>
      <pc:sldChg chg="modSp add del mod ord">
        <pc:chgData name="Feetham, Fiona (Curriculum Support - Secondary)" userId="a2456b1b-a103-4fdc-b8a0-dcd50b93ffb1" providerId="ADAL" clId="{F61BB1FC-2B16-46B9-B5B3-E2D230C93358}" dt="2022-04-20T09:00:28.043" v="3954" actId="47"/>
        <pc:sldMkLst>
          <pc:docMk/>
          <pc:sldMk cId="878090865" sldId="315"/>
        </pc:sldMkLst>
        <pc:spChg chg="mod">
          <ac:chgData name="Feetham, Fiona (Curriculum Support - Secondary)" userId="a2456b1b-a103-4fdc-b8a0-dcd50b93ffb1" providerId="ADAL" clId="{F61BB1FC-2B16-46B9-B5B3-E2D230C93358}" dt="2022-04-20T04:42:37.894" v="3681" actId="20577"/>
          <ac:spMkLst>
            <pc:docMk/>
            <pc:sldMk cId="878090865" sldId="315"/>
            <ac:spMk id="6" creationId="{C5D0C66C-980A-4FB4-BDE8-8C28D4B72130}"/>
          </ac:spMkLst>
        </pc:spChg>
      </pc:sldChg>
      <pc:sldChg chg="addSp delSp modSp add mod delAnim modAnim">
        <pc:chgData name="Feetham, Fiona (Curriculum Support - Secondary)" userId="a2456b1b-a103-4fdc-b8a0-dcd50b93ffb1" providerId="ADAL" clId="{F61BB1FC-2B16-46B9-B5B3-E2D230C93358}" dt="2022-04-21T02:12:18.872" v="8407"/>
        <pc:sldMkLst>
          <pc:docMk/>
          <pc:sldMk cId="4016001104" sldId="316"/>
        </pc:sldMkLst>
        <pc:spChg chg="mod">
          <ac:chgData name="Feetham, Fiona (Curriculum Support - Secondary)" userId="a2456b1b-a103-4fdc-b8a0-dcd50b93ffb1" providerId="ADAL" clId="{F61BB1FC-2B16-46B9-B5B3-E2D230C93358}" dt="2022-04-20T04:09:39.876" v="3447" actId="20577"/>
          <ac:spMkLst>
            <pc:docMk/>
            <pc:sldMk cId="4016001104" sldId="316"/>
            <ac:spMk id="3" creationId="{DA71C8FD-0D86-41AC-979D-8667AE6A5FF4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22:59:37.313" v="6933" actId="1076"/>
          <ac:spMkLst>
            <pc:docMk/>
            <pc:sldMk cId="4016001104" sldId="316"/>
            <ac:spMk id="5" creationId="{7229EAB6-148E-42F5-BCC8-6228CBCD4E24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23:01:48.573" v="6954" actId="14100"/>
          <ac:spMkLst>
            <pc:docMk/>
            <pc:sldMk cId="4016001104" sldId="316"/>
            <ac:spMk id="6" creationId="{1F70D71F-E1FE-4831-9E0B-D9F2C0510918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23:02:19.315" v="6960" actId="1076"/>
          <ac:spMkLst>
            <pc:docMk/>
            <pc:sldMk cId="4016001104" sldId="316"/>
            <ac:spMk id="10" creationId="{FC76D60D-B772-4938-9038-63DE4239784A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23:01:56.780" v="6956" actId="1076"/>
          <ac:spMkLst>
            <pc:docMk/>
            <pc:sldMk cId="4016001104" sldId="316"/>
            <ac:spMk id="12" creationId="{D5EB7C07-C9AE-47FC-B43C-BF5EC617DF4A}"/>
          </ac:spMkLst>
        </pc:spChg>
        <pc:spChg chg="add mod topLvl">
          <ac:chgData name="Feetham, Fiona (Curriculum Support - Secondary)" userId="a2456b1b-a103-4fdc-b8a0-dcd50b93ffb1" providerId="ADAL" clId="{F61BB1FC-2B16-46B9-B5B3-E2D230C93358}" dt="2022-04-20T04:32:53.112" v="3625" actId="207"/>
          <ac:spMkLst>
            <pc:docMk/>
            <pc:sldMk cId="4016001104" sldId="316"/>
            <ac:spMk id="16" creationId="{8BB2AE67-B0B4-4705-9973-D63D1D7D47A7}"/>
          </ac:spMkLst>
        </pc:spChg>
        <pc:spChg chg="add del mod topLvl">
          <ac:chgData name="Feetham, Fiona (Curriculum Support - Secondary)" userId="a2456b1b-a103-4fdc-b8a0-dcd50b93ffb1" providerId="ADAL" clId="{F61BB1FC-2B16-46B9-B5B3-E2D230C93358}" dt="2022-04-20T04:05:38.944" v="3306" actId="478"/>
          <ac:spMkLst>
            <pc:docMk/>
            <pc:sldMk cId="4016001104" sldId="316"/>
            <ac:spMk id="17" creationId="{80DA9E5E-0384-44CB-BEC0-22C77E7A92E2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4:32:38.478" v="3623" actId="207"/>
          <ac:spMkLst>
            <pc:docMk/>
            <pc:sldMk cId="4016001104" sldId="316"/>
            <ac:spMk id="18" creationId="{2AD1465E-E247-40AA-BE85-73CCCF584684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4:33:21.678" v="3629" actId="14100"/>
          <ac:spMkLst>
            <pc:docMk/>
            <pc:sldMk cId="4016001104" sldId="316"/>
            <ac:spMk id="19" creationId="{24E9563A-FEC8-4BAE-B72C-E625FF3AE582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4:32:46.524" v="3624" actId="207"/>
          <ac:spMkLst>
            <pc:docMk/>
            <pc:sldMk cId="4016001104" sldId="316"/>
            <ac:spMk id="20" creationId="{90EBA8A6-6511-4C89-B84A-4ABA0820CF6C}"/>
          </ac:spMkLst>
        </pc:spChg>
        <pc:grpChg chg="mod">
          <ac:chgData name="Feetham, Fiona (Curriculum Support - Secondary)" userId="a2456b1b-a103-4fdc-b8a0-dcd50b93ffb1" providerId="ADAL" clId="{F61BB1FC-2B16-46B9-B5B3-E2D230C93358}" dt="2022-04-20T23:01:37.339" v="6952" actId="1076"/>
          <ac:grpSpMkLst>
            <pc:docMk/>
            <pc:sldMk cId="4016001104" sldId="316"/>
            <ac:grpSpMk id="7" creationId="{DB0DDC68-2453-420F-B2E7-D588FF5A7088}"/>
          </ac:grpSpMkLst>
        </pc:grpChg>
        <pc:grpChg chg="add del mod">
          <ac:chgData name="Feetham, Fiona (Curriculum Support - Secondary)" userId="a2456b1b-a103-4fdc-b8a0-dcd50b93ffb1" providerId="ADAL" clId="{F61BB1FC-2B16-46B9-B5B3-E2D230C93358}" dt="2022-04-20T04:05:38.944" v="3306" actId="478"/>
          <ac:grpSpMkLst>
            <pc:docMk/>
            <pc:sldMk cId="4016001104" sldId="316"/>
            <ac:grpSpMk id="15" creationId="{21B9BA26-395E-480A-A73F-2F55C6797108}"/>
          </ac:grpSpMkLst>
        </pc:grpChg>
        <pc:graphicFrameChg chg="add del mod modGraphic">
          <ac:chgData name="Feetham, Fiona (Curriculum Support - Secondary)" userId="a2456b1b-a103-4fdc-b8a0-dcd50b93ffb1" providerId="ADAL" clId="{F61BB1FC-2B16-46B9-B5B3-E2D230C93358}" dt="2022-04-20T04:02:35.690" v="3290" actId="478"/>
          <ac:graphicFrameMkLst>
            <pc:docMk/>
            <pc:sldMk cId="4016001104" sldId="316"/>
            <ac:graphicFrameMk id="11" creationId="{B265980B-7A46-4833-AE6B-7E12DFE3F6CA}"/>
          </ac:graphicFrameMkLst>
        </pc:graphicFrameChg>
        <pc:graphicFrameChg chg="add del mod modGraphic">
          <ac:chgData name="Feetham, Fiona (Curriculum Support - Secondary)" userId="a2456b1b-a103-4fdc-b8a0-dcd50b93ffb1" providerId="ADAL" clId="{F61BB1FC-2B16-46B9-B5B3-E2D230C93358}" dt="2022-04-20T04:04:49.029" v="3299" actId="478"/>
          <ac:graphicFrameMkLst>
            <pc:docMk/>
            <pc:sldMk cId="4016001104" sldId="316"/>
            <ac:graphicFrameMk id="13" creationId="{DEF6CC72-A003-4F6B-BB1E-14D0ECFB9F96}"/>
          </ac:graphicFrameMkLst>
        </pc:graphicFrameChg>
        <pc:picChg chg="mod">
          <ac:chgData name="Feetham, Fiona (Curriculum Support - Secondary)" userId="a2456b1b-a103-4fdc-b8a0-dcd50b93ffb1" providerId="ADAL" clId="{F61BB1FC-2B16-46B9-B5B3-E2D230C93358}" dt="2022-04-21T02:12:15.035" v="8406" actId="1076"/>
          <ac:picMkLst>
            <pc:docMk/>
            <pc:sldMk cId="4016001104" sldId="316"/>
            <ac:picMk id="6" creationId="{F63F459C-158C-48F1-AA7F-FBA8C61669CB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0T13:17:01.778" v="6929" actId="478"/>
          <ac:picMkLst>
            <pc:docMk/>
            <pc:sldMk cId="4016001104" sldId="316"/>
            <ac:picMk id="14" creationId="{ED06865D-F8DE-4864-9E44-3A8DBAC8A161}"/>
          </ac:picMkLst>
        </pc:picChg>
      </pc:sldChg>
      <pc:sldChg chg="addSp delSp modSp new add del mod ord delAnim modAnim addCm modCm">
        <pc:chgData name="Feetham, Fiona (Curriculum Support - Secondary)" userId="a2456b1b-a103-4fdc-b8a0-dcd50b93ffb1" providerId="ADAL" clId="{F61BB1FC-2B16-46B9-B5B3-E2D230C93358}" dt="2022-04-22T08:13:23.746" v="8733" actId="47"/>
        <pc:sldMkLst>
          <pc:docMk/>
          <pc:sldMk cId="2014548396" sldId="317"/>
        </pc:sldMkLst>
        <pc:spChg chg="mod">
          <ac:chgData name="Feetham, Fiona (Curriculum Support - Secondary)" userId="a2456b1b-a103-4fdc-b8a0-dcd50b93ffb1" providerId="ADAL" clId="{F61BB1FC-2B16-46B9-B5B3-E2D230C93358}" dt="2022-04-20T09:27:10.616" v="4016" actId="1076"/>
          <ac:spMkLst>
            <pc:docMk/>
            <pc:sldMk cId="2014548396" sldId="317"/>
            <ac:spMk id="2" creationId="{D053C634-4C8D-4EE1-A114-BA4B62B1A126}"/>
          </ac:spMkLst>
        </pc:spChg>
        <pc:spChg chg="mod">
          <ac:chgData name="Feetham, Fiona (Curriculum Support - Secondary)" userId="a2456b1b-a103-4fdc-b8a0-dcd50b93ffb1" providerId="ADAL" clId="{F61BB1FC-2B16-46B9-B5B3-E2D230C93358}" dt="2022-04-21T02:43:37.578" v="8676" actId="20577"/>
          <ac:spMkLst>
            <pc:docMk/>
            <pc:sldMk cId="2014548396" sldId="317"/>
            <ac:spMk id="3" creationId="{8F6820DC-DEDA-43E1-B197-70ECA0C89CD0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09:01:26.127" v="3958"/>
          <ac:spMkLst>
            <pc:docMk/>
            <pc:sldMk cId="2014548396" sldId="317"/>
            <ac:spMk id="4" creationId="{F2F1FD82-DAEE-473B-8C26-71792E108F01}"/>
          </ac:spMkLst>
        </pc:spChg>
        <pc:picChg chg="del mod">
          <ac:chgData name="Feetham, Fiona (Curriculum Support - Secondary)" userId="a2456b1b-a103-4fdc-b8a0-dcd50b93ffb1" providerId="ADAL" clId="{F61BB1FC-2B16-46B9-B5B3-E2D230C93358}" dt="2022-04-21T02:45:18.226" v="8677" actId="478"/>
          <ac:picMkLst>
            <pc:docMk/>
            <pc:sldMk cId="2014548396" sldId="317"/>
            <ac:picMk id="5" creationId="{0D2561CF-822E-4BD6-BF92-643EE08B170C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1T02:46:49.460" v="8682" actId="1076"/>
          <ac:picMkLst>
            <pc:docMk/>
            <pc:sldMk cId="2014548396" sldId="317"/>
            <ac:picMk id="6" creationId="{0314181B-17A4-470E-BA3D-BE3CA90DB3CF}"/>
          </ac:picMkLst>
        </pc:picChg>
      </pc:sldChg>
      <pc:sldChg chg="new del">
        <pc:chgData name="Feetham, Fiona (Curriculum Support - Secondary)" userId="a2456b1b-a103-4fdc-b8a0-dcd50b93ffb1" providerId="ADAL" clId="{F61BB1FC-2B16-46B9-B5B3-E2D230C93358}" dt="2022-04-20T12:23:21.136" v="5967" actId="47"/>
        <pc:sldMkLst>
          <pc:docMk/>
          <pc:sldMk cId="3324708968" sldId="318"/>
        </pc:sldMkLst>
      </pc:sldChg>
      <pc:sldChg chg="new del">
        <pc:chgData name="Feetham, Fiona (Curriculum Support - Secondary)" userId="a2456b1b-a103-4fdc-b8a0-dcd50b93ffb1" providerId="ADAL" clId="{F61BB1FC-2B16-46B9-B5B3-E2D230C93358}" dt="2022-04-20T12:21:31.608" v="5964" actId="47"/>
        <pc:sldMkLst>
          <pc:docMk/>
          <pc:sldMk cId="2602876580" sldId="319"/>
        </pc:sldMkLst>
      </pc:sldChg>
      <pc:sldChg chg="addSp delSp modSp new del mod delAnim modAnim">
        <pc:chgData name="Feetham, Fiona (Curriculum Support - Secondary)" userId="a2456b1b-a103-4fdc-b8a0-dcd50b93ffb1" providerId="ADAL" clId="{F61BB1FC-2B16-46B9-B5B3-E2D230C93358}" dt="2022-04-20T12:21:29.868" v="5963" actId="47"/>
        <pc:sldMkLst>
          <pc:docMk/>
          <pc:sldMk cId="2720210457" sldId="320"/>
        </pc:sldMkLst>
        <pc:spChg chg="mod">
          <ac:chgData name="Feetham, Fiona (Curriculum Support - Secondary)" userId="a2456b1b-a103-4fdc-b8a0-dcd50b93ffb1" providerId="ADAL" clId="{F61BB1FC-2B16-46B9-B5B3-E2D230C93358}" dt="2022-04-20T10:46:24.220" v="4323"/>
          <ac:spMkLst>
            <pc:docMk/>
            <pc:sldMk cId="2720210457" sldId="320"/>
            <ac:spMk id="2" creationId="{967A4F7E-FE07-48FE-AF4C-CF21ABCFD69F}"/>
          </ac:spMkLst>
        </pc:spChg>
        <pc:spChg chg="del">
          <ac:chgData name="Feetham, Fiona (Curriculum Support - Secondary)" userId="a2456b1b-a103-4fdc-b8a0-dcd50b93ffb1" providerId="ADAL" clId="{F61BB1FC-2B16-46B9-B5B3-E2D230C93358}" dt="2022-04-20T10:46:29.122" v="4324" actId="478"/>
          <ac:spMkLst>
            <pc:docMk/>
            <pc:sldMk cId="2720210457" sldId="320"/>
            <ac:spMk id="3" creationId="{D08DDC10-4E3F-47B2-92B9-14AE9D48D662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10:30:12.720" v="4219"/>
          <ac:spMkLst>
            <pc:docMk/>
            <pc:sldMk cId="2720210457" sldId="320"/>
            <ac:spMk id="4" creationId="{2851B71C-0A79-497E-8CFD-B2CAF069BFC7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0:34:04.840" v="4225" actId="478"/>
          <ac:spMkLst>
            <pc:docMk/>
            <pc:sldMk cId="2720210457" sldId="320"/>
            <ac:spMk id="5" creationId="{9A94AC27-101F-4903-B5A0-132B707762FF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0:33:52.726" v="4222"/>
          <ac:spMkLst>
            <pc:docMk/>
            <pc:sldMk cId="2720210457" sldId="320"/>
            <ac:spMk id="7" creationId="{E9CE0775-1B1B-40CC-A263-1C9E3BE3339C}"/>
          </ac:spMkLst>
        </pc:spChg>
        <pc:grpChg chg="add del mod">
          <ac:chgData name="Feetham, Fiona (Curriculum Support - Secondary)" userId="a2456b1b-a103-4fdc-b8a0-dcd50b93ffb1" providerId="ADAL" clId="{F61BB1FC-2B16-46B9-B5B3-E2D230C93358}" dt="2022-04-20T10:34:07.215" v="4226" actId="478"/>
          <ac:grpSpMkLst>
            <pc:docMk/>
            <pc:sldMk cId="2720210457" sldId="320"/>
            <ac:grpSpMk id="6" creationId="{8C16B2E3-0879-497E-AE24-78B17EB6F3AC}"/>
          </ac:grpSpMkLst>
        </pc:grpChg>
        <pc:picChg chg="mod">
          <ac:chgData name="Feetham, Fiona (Curriculum Support - Secondary)" userId="a2456b1b-a103-4fdc-b8a0-dcd50b93ffb1" providerId="ADAL" clId="{F61BB1FC-2B16-46B9-B5B3-E2D230C93358}" dt="2022-04-20T10:33:52.726" v="4222"/>
          <ac:picMkLst>
            <pc:docMk/>
            <pc:sldMk cId="2720210457" sldId="320"/>
            <ac:picMk id="8" creationId="{49719164-E1F6-4919-93DE-2ACEEE5845B7}"/>
          </ac:picMkLst>
        </pc:picChg>
      </pc:sldChg>
      <pc:sldChg chg="modSp new del mod ord addCm modCm">
        <pc:chgData name="Feetham, Fiona (Curriculum Support - Secondary)" userId="a2456b1b-a103-4fdc-b8a0-dcd50b93ffb1" providerId="ADAL" clId="{F61BB1FC-2B16-46B9-B5B3-E2D230C93358}" dt="2022-04-20T12:04:12.260" v="5509" actId="47"/>
        <pc:sldMkLst>
          <pc:docMk/>
          <pc:sldMk cId="4089568062" sldId="321"/>
        </pc:sldMkLst>
        <pc:spChg chg="mod">
          <ac:chgData name="Feetham, Fiona (Curriculum Support - Secondary)" userId="a2456b1b-a103-4fdc-b8a0-dcd50b93ffb1" providerId="ADAL" clId="{F61BB1FC-2B16-46B9-B5B3-E2D230C93358}" dt="2022-04-20T09:25:51.771" v="4008" actId="20577"/>
          <ac:spMkLst>
            <pc:docMk/>
            <pc:sldMk cId="4089568062" sldId="321"/>
            <ac:spMk id="2" creationId="{F3AF4B5F-D6C0-4ED4-A5F6-C81BB8E7CBCF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09:25:10.079" v="3980" actId="1076"/>
          <ac:spMkLst>
            <pc:docMk/>
            <pc:sldMk cId="4089568062" sldId="321"/>
            <ac:spMk id="3" creationId="{22240500-DEE7-4ADC-BAE3-CF50E1F27E9E}"/>
          </ac:spMkLst>
        </pc:spChg>
      </pc:sldChg>
      <pc:sldChg chg="addSp delSp modSp add del mod ord addCm modCm">
        <pc:chgData name="Feetham, Fiona (Curriculum Support - Secondary)" userId="a2456b1b-a103-4fdc-b8a0-dcd50b93ffb1" providerId="ADAL" clId="{F61BB1FC-2B16-46B9-B5B3-E2D230C93358}" dt="2022-04-20T12:51:51.652" v="6029" actId="47"/>
        <pc:sldMkLst>
          <pc:docMk/>
          <pc:sldMk cId="3001423590" sldId="322"/>
        </pc:sldMkLst>
        <pc:spChg chg="del mod">
          <ac:chgData name="Feetham, Fiona (Curriculum Support - Secondary)" userId="a2456b1b-a103-4fdc-b8a0-dcd50b93ffb1" providerId="ADAL" clId="{F61BB1FC-2B16-46B9-B5B3-E2D230C93358}" dt="2022-04-20T12:17:29.943" v="5907" actId="478"/>
          <ac:spMkLst>
            <pc:docMk/>
            <pc:sldMk cId="3001423590" sldId="322"/>
            <ac:spMk id="2" creationId="{D053C634-4C8D-4EE1-A114-BA4B62B1A126}"/>
          </ac:spMkLst>
        </pc:spChg>
        <pc:spChg chg="del mod">
          <ac:chgData name="Feetham, Fiona (Curriculum Support - Secondary)" userId="a2456b1b-a103-4fdc-b8a0-dcd50b93ffb1" providerId="ADAL" clId="{F61BB1FC-2B16-46B9-B5B3-E2D230C93358}" dt="2022-04-20T12:18:21.228" v="5941" actId="478"/>
          <ac:spMkLst>
            <pc:docMk/>
            <pc:sldMk cId="3001423590" sldId="322"/>
            <ac:spMk id="3" creationId="{8F6820DC-DEDA-43E1-B197-70ECA0C89CD0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2:17:36.291" v="5908" actId="478"/>
          <ac:spMkLst>
            <pc:docMk/>
            <pc:sldMk cId="3001423590" sldId="322"/>
            <ac:spMk id="6" creationId="{ADF3B00D-15B0-4EB5-B0A8-784AFB440038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12:18:00.803" v="5938" actId="255"/>
          <ac:spMkLst>
            <pc:docMk/>
            <pc:sldMk cId="3001423590" sldId="322"/>
            <ac:spMk id="7" creationId="{10EC0743-461B-4712-BB47-4EA03294336F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2:18:26.590" v="5942" actId="478"/>
          <ac:spMkLst>
            <pc:docMk/>
            <pc:sldMk cId="3001423590" sldId="322"/>
            <ac:spMk id="9" creationId="{71D245E9-E073-44F2-875E-314AB390EA96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12:28:09.116" v="5985" actId="13926"/>
          <ac:spMkLst>
            <pc:docMk/>
            <pc:sldMk cId="3001423590" sldId="322"/>
            <ac:spMk id="10" creationId="{9006FD1F-6780-4B67-8393-A686DE5A68C4}"/>
          </ac:spMkLst>
        </pc:spChg>
      </pc:sldChg>
      <pc:sldChg chg="delSp modSp add del mod addCm modCm">
        <pc:chgData name="Feetham, Fiona (Curriculum Support - Secondary)" userId="a2456b1b-a103-4fdc-b8a0-dcd50b93ffb1" providerId="ADAL" clId="{F61BB1FC-2B16-46B9-B5B3-E2D230C93358}" dt="2022-04-20T12:23:17.996" v="5966" actId="47"/>
        <pc:sldMkLst>
          <pc:docMk/>
          <pc:sldMk cId="2997527645" sldId="323"/>
        </pc:sldMkLst>
        <pc:spChg chg="mod">
          <ac:chgData name="Feetham, Fiona (Curriculum Support - Secondary)" userId="a2456b1b-a103-4fdc-b8a0-dcd50b93ffb1" providerId="ADAL" clId="{F61BB1FC-2B16-46B9-B5B3-E2D230C93358}" dt="2022-04-20T12:21:16.064" v="5961" actId="20577"/>
          <ac:spMkLst>
            <pc:docMk/>
            <pc:sldMk cId="2997527645" sldId="323"/>
            <ac:spMk id="2" creationId="{D053C634-4C8D-4EE1-A114-BA4B62B1A126}"/>
          </ac:spMkLst>
        </pc:spChg>
        <pc:spChg chg="del mod">
          <ac:chgData name="Feetham, Fiona (Curriculum Support - Secondary)" userId="a2456b1b-a103-4fdc-b8a0-dcd50b93ffb1" providerId="ADAL" clId="{F61BB1FC-2B16-46B9-B5B3-E2D230C93358}" dt="2022-04-20T12:07:55.969" v="5548" actId="478"/>
          <ac:spMkLst>
            <pc:docMk/>
            <pc:sldMk cId="2997527645" sldId="323"/>
            <ac:spMk id="3" creationId="{8F6820DC-DEDA-43E1-B197-70ECA0C89CD0}"/>
          </ac:spMkLst>
        </pc:spChg>
      </pc:sldChg>
      <pc:sldChg chg="delSp modSp add mod delAnim modAnim">
        <pc:chgData name="Feetham, Fiona (Curriculum Support - Secondary)" userId="a2456b1b-a103-4fdc-b8a0-dcd50b93ffb1" providerId="ADAL" clId="{F61BB1FC-2B16-46B9-B5B3-E2D230C93358}" dt="2022-04-22T09:55:02.921" v="9694"/>
        <pc:sldMkLst>
          <pc:docMk/>
          <pc:sldMk cId="1552578036" sldId="324"/>
        </pc:sldMkLst>
        <pc:spChg chg="mod">
          <ac:chgData name="Feetham, Fiona (Curriculum Support - Secondary)" userId="a2456b1b-a103-4fdc-b8a0-dcd50b93ffb1" providerId="ADAL" clId="{F61BB1FC-2B16-46B9-B5B3-E2D230C93358}" dt="2022-04-22T08:46:00.985" v="8882" actId="114"/>
          <ac:spMkLst>
            <pc:docMk/>
            <pc:sldMk cId="1552578036" sldId="324"/>
            <ac:spMk id="2" creationId="{1B66DB83-9F64-4A9E-A503-E8759A2119BB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2:53:23.293" v="6053" actId="1076"/>
          <ac:spMkLst>
            <pc:docMk/>
            <pc:sldMk cId="1552578036" sldId="324"/>
            <ac:spMk id="5" creationId="{7229EAB6-148E-42F5-BCC8-6228CBCD4E24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23:02:50.464" v="6967" actId="14100"/>
          <ac:spMkLst>
            <pc:docMk/>
            <pc:sldMk cId="1552578036" sldId="324"/>
            <ac:spMk id="6" creationId="{1F70D71F-E1FE-4831-9E0B-D9F2C0510918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23:03:18.136" v="6975" actId="14100"/>
          <ac:spMkLst>
            <pc:docMk/>
            <pc:sldMk cId="1552578036" sldId="324"/>
            <ac:spMk id="10" creationId="{FC76D60D-B772-4938-9038-63DE4239784A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23:03:04.322" v="6971" actId="14100"/>
          <ac:spMkLst>
            <pc:docMk/>
            <pc:sldMk cId="1552578036" sldId="324"/>
            <ac:spMk id="12" creationId="{D5EB7C07-C9AE-47FC-B43C-BF5EC617DF4A}"/>
          </ac:spMkLst>
        </pc:spChg>
        <pc:spChg chg="mod">
          <ac:chgData name="Feetham, Fiona (Curriculum Support - Secondary)" userId="a2456b1b-a103-4fdc-b8a0-dcd50b93ffb1" providerId="ADAL" clId="{F61BB1FC-2B16-46B9-B5B3-E2D230C93358}" dt="2022-04-22T08:46:24.281" v="8898" actId="20577"/>
          <ac:spMkLst>
            <pc:docMk/>
            <pc:sldMk cId="1552578036" sldId="324"/>
            <ac:spMk id="15" creationId="{3061261F-820C-4A65-8950-53E117AA969F}"/>
          </ac:spMkLst>
        </pc:spChg>
        <pc:spChg chg="mod">
          <ac:chgData name="Feetham, Fiona (Curriculum Support - Secondary)" userId="a2456b1b-a103-4fdc-b8a0-dcd50b93ffb1" providerId="ADAL" clId="{F61BB1FC-2B16-46B9-B5B3-E2D230C93358}" dt="2022-04-22T09:47:25.938" v="9687" actId="20577"/>
          <ac:spMkLst>
            <pc:docMk/>
            <pc:sldMk cId="1552578036" sldId="324"/>
            <ac:spMk id="16" creationId="{71DEEC97-C105-4D54-9DA3-673C04545B0F}"/>
          </ac:spMkLst>
        </pc:spChg>
        <pc:grpChg chg="mod">
          <ac:chgData name="Feetham, Fiona (Curriculum Support - Secondary)" userId="a2456b1b-a103-4fdc-b8a0-dcd50b93ffb1" providerId="ADAL" clId="{F61BB1FC-2B16-46B9-B5B3-E2D230C93358}" dt="2022-04-20T23:02:41.819" v="6964" actId="14100"/>
          <ac:grpSpMkLst>
            <pc:docMk/>
            <pc:sldMk cId="1552578036" sldId="324"/>
            <ac:grpSpMk id="7" creationId="{DB0DDC68-2453-420F-B2E7-D588FF5A7088}"/>
          </ac:grpSpMkLst>
        </pc:grpChg>
        <pc:picChg chg="del mod">
          <ac:chgData name="Feetham, Fiona (Curriculum Support - Secondary)" userId="a2456b1b-a103-4fdc-b8a0-dcd50b93ffb1" providerId="ADAL" clId="{F61BB1FC-2B16-46B9-B5B3-E2D230C93358}" dt="2022-04-22T08:46:37.884" v="8917" actId="478"/>
          <ac:picMkLst>
            <pc:docMk/>
            <pc:sldMk cId="1552578036" sldId="324"/>
            <ac:picMk id="3" creationId="{A1967306-21C7-4062-9D59-E462DFC6A338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2T09:54:59.761" v="9693" actId="1076"/>
          <ac:picMkLst>
            <pc:docMk/>
            <pc:sldMk cId="1552578036" sldId="324"/>
            <ac:picMk id="6" creationId="{D9D7DC58-E93F-4306-B3C9-77ADD22198B5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0T13:17:08.049" v="6930" actId="478"/>
          <ac:picMkLst>
            <pc:docMk/>
            <pc:sldMk cId="1552578036" sldId="324"/>
            <ac:picMk id="14" creationId="{ED06865D-F8DE-4864-9E44-3A8DBAC8A161}"/>
          </ac:picMkLst>
        </pc:picChg>
      </pc:sldChg>
      <pc:sldChg chg="addSp delSp modSp add mod ord addAnim delAnim modAnim">
        <pc:chgData name="Feetham, Fiona (Curriculum Support - Secondary)" userId="a2456b1b-a103-4fdc-b8a0-dcd50b93ffb1" providerId="ADAL" clId="{F61BB1FC-2B16-46B9-B5B3-E2D230C93358}" dt="2022-04-22T08:11:54.456" v="8723" actId="1076"/>
        <pc:sldMkLst>
          <pc:docMk/>
          <pc:sldMk cId="3249591509" sldId="325"/>
        </pc:sldMkLst>
        <pc:spChg chg="mod">
          <ac:chgData name="Feetham, Fiona (Curriculum Support - Secondary)" userId="a2456b1b-a103-4fdc-b8a0-dcd50b93ffb1" providerId="ADAL" clId="{F61BB1FC-2B16-46B9-B5B3-E2D230C93358}" dt="2022-04-21T01:21:54.828" v="7905" actId="20577"/>
          <ac:spMkLst>
            <pc:docMk/>
            <pc:sldMk cId="3249591509" sldId="325"/>
            <ac:spMk id="2" creationId="{1B66DB83-9F64-4A9E-A503-E8759A2119BB}"/>
          </ac:spMkLst>
        </pc:spChg>
        <pc:spChg chg="mod">
          <ac:chgData name="Feetham, Fiona (Curriculum Support - Secondary)" userId="a2456b1b-a103-4fdc-b8a0-dcd50b93ffb1" providerId="ADAL" clId="{F61BB1FC-2B16-46B9-B5B3-E2D230C93358}" dt="2022-04-21T01:21:08.483" v="7863" actId="20577"/>
          <ac:spMkLst>
            <pc:docMk/>
            <pc:sldMk cId="3249591509" sldId="325"/>
            <ac:spMk id="5" creationId="{7229EAB6-148E-42F5-BCC8-6228CBCD4E24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2:10:33.067" v="5559" actId="1076"/>
          <ac:spMkLst>
            <pc:docMk/>
            <pc:sldMk cId="3249591509" sldId="325"/>
            <ac:spMk id="6" creationId="{1F70D71F-E1FE-4831-9E0B-D9F2C0510918}"/>
          </ac:spMkLst>
        </pc:spChg>
        <pc:spChg chg="mod topLvl">
          <ac:chgData name="Feetham, Fiona (Curriculum Support - Secondary)" userId="a2456b1b-a103-4fdc-b8a0-dcd50b93ffb1" providerId="ADAL" clId="{F61BB1FC-2B16-46B9-B5B3-E2D230C93358}" dt="2022-04-20T10:54:35.054" v="4413" actId="1076"/>
          <ac:spMkLst>
            <pc:docMk/>
            <pc:sldMk cId="3249591509" sldId="325"/>
            <ac:spMk id="8" creationId="{38248FC0-441F-426A-9EC2-EE12AB15ED2C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0:54:09.607" v="4410" actId="1076"/>
          <ac:spMkLst>
            <pc:docMk/>
            <pc:sldMk cId="3249591509" sldId="325"/>
            <ac:spMk id="10" creationId="{FC76D60D-B772-4938-9038-63DE4239784A}"/>
          </ac:spMkLst>
        </pc:spChg>
        <pc:spChg chg="mod">
          <ac:chgData name="Feetham, Fiona (Curriculum Support - Secondary)" userId="a2456b1b-a103-4fdc-b8a0-dcd50b93ffb1" providerId="ADAL" clId="{F61BB1FC-2B16-46B9-B5B3-E2D230C93358}" dt="2022-04-22T08:11:54.456" v="8723" actId="1076"/>
          <ac:spMkLst>
            <pc:docMk/>
            <pc:sldMk cId="3249591509" sldId="325"/>
            <ac:spMk id="11" creationId="{F9FBFF68-2BB2-404E-A8DF-70889EEE22B2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0:54:14.563" v="4411" actId="1076"/>
          <ac:spMkLst>
            <pc:docMk/>
            <pc:sldMk cId="3249591509" sldId="325"/>
            <ac:spMk id="12" creationId="{D5EB7C07-C9AE-47FC-B43C-BF5EC617DF4A}"/>
          </ac:spMkLst>
        </pc:spChg>
        <pc:spChg chg="del mod">
          <ac:chgData name="Feetham, Fiona (Curriculum Support - Secondary)" userId="a2456b1b-a103-4fdc-b8a0-dcd50b93ffb1" providerId="ADAL" clId="{F61BB1FC-2B16-46B9-B5B3-E2D230C93358}" dt="2022-04-20T10:47:13.443" v="4330" actId="478"/>
          <ac:spMkLst>
            <pc:docMk/>
            <pc:sldMk cId="3249591509" sldId="325"/>
            <ac:spMk id="15" creationId="{3061261F-820C-4A65-8950-53E117AA969F}"/>
          </ac:spMkLst>
        </pc:spChg>
        <pc:spChg chg="del">
          <ac:chgData name="Feetham, Fiona (Curriculum Support - Secondary)" userId="a2456b1b-a103-4fdc-b8a0-dcd50b93ffb1" providerId="ADAL" clId="{F61BB1FC-2B16-46B9-B5B3-E2D230C93358}" dt="2022-04-20T10:47:09.339" v="4328" actId="478"/>
          <ac:spMkLst>
            <pc:docMk/>
            <pc:sldMk cId="3249591509" sldId="325"/>
            <ac:spMk id="16" creationId="{71DEEC97-C105-4D54-9DA3-673C04545B0F}"/>
          </ac:spMkLst>
        </pc:spChg>
        <pc:grpChg chg="add del mod">
          <ac:chgData name="Feetham, Fiona (Curriculum Support - Secondary)" userId="a2456b1b-a103-4fdc-b8a0-dcd50b93ffb1" providerId="ADAL" clId="{F61BB1FC-2B16-46B9-B5B3-E2D230C93358}" dt="2022-04-20T10:48:27.858" v="4342" actId="478"/>
          <ac:grpSpMkLst>
            <pc:docMk/>
            <pc:sldMk cId="3249591509" sldId="325"/>
            <ac:grpSpMk id="7" creationId="{DB0DDC68-2453-420F-B2E7-D588FF5A7088}"/>
          </ac:grpSpMkLst>
        </pc:grpChg>
        <pc:picChg chg="del">
          <ac:chgData name="Feetham, Fiona (Curriculum Support - Secondary)" userId="a2456b1b-a103-4fdc-b8a0-dcd50b93ffb1" providerId="ADAL" clId="{F61BB1FC-2B16-46B9-B5B3-E2D230C93358}" dt="2022-04-21T01:18:39.666" v="7825" actId="478"/>
          <ac:picMkLst>
            <pc:docMk/>
            <pc:sldMk cId="3249591509" sldId="325"/>
            <ac:picMk id="3" creationId="{9AC5D53E-2E36-4D08-B09E-68468DFF6727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1T01:20:08.278" v="7826" actId="1076"/>
          <ac:picMkLst>
            <pc:docMk/>
            <pc:sldMk cId="3249591509" sldId="325"/>
            <ac:picMk id="6" creationId="{BE1C6C8F-8A85-4737-82CE-E4EB898C17A4}"/>
          </ac:picMkLst>
        </pc:picChg>
        <pc:picChg chg="add del mod topLvl">
          <ac:chgData name="Feetham, Fiona (Curriculum Support - Secondary)" userId="a2456b1b-a103-4fdc-b8a0-dcd50b93ffb1" providerId="ADAL" clId="{F61BB1FC-2B16-46B9-B5B3-E2D230C93358}" dt="2022-04-20T10:48:27.858" v="4342" actId="478"/>
          <ac:picMkLst>
            <pc:docMk/>
            <pc:sldMk cId="3249591509" sldId="325"/>
            <ac:picMk id="9" creationId="{C9795035-416E-42E7-9E07-4FF70C3EC215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0T10:49:02.947" v="4344" actId="478"/>
          <ac:picMkLst>
            <pc:docMk/>
            <pc:sldMk cId="3249591509" sldId="325"/>
            <ac:picMk id="14" creationId="{ED06865D-F8DE-4864-9E44-3A8DBAC8A161}"/>
          </ac:picMkLst>
        </pc:picChg>
      </pc:sldChg>
      <pc:sldChg chg="addSp delSp modSp add mod ord">
        <pc:chgData name="Feetham, Fiona (Curriculum Support - Secondary)" userId="a2456b1b-a103-4fdc-b8a0-dcd50b93ffb1" providerId="ADAL" clId="{F61BB1FC-2B16-46B9-B5B3-E2D230C93358}" dt="2022-04-20T12:10:19.209" v="5558" actId="1076"/>
        <pc:sldMkLst>
          <pc:docMk/>
          <pc:sldMk cId="4219842326" sldId="326"/>
        </pc:sldMkLst>
        <pc:spChg chg="mod">
          <ac:chgData name="Feetham, Fiona (Curriculum Support - Secondary)" userId="a2456b1b-a103-4fdc-b8a0-dcd50b93ffb1" providerId="ADAL" clId="{F61BB1FC-2B16-46B9-B5B3-E2D230C93358}" dt="2022-04-20T10:58:48.300" v="4557" actId="1076"/>
          <ac:spMkLst>
            <pc:docMk/>
            <pc:sldMk cId="4219842326" sldId="326"/>
            <ac:spMk id="5" creationId="{7229EAB6-148E-42F5-BCC8-6228CBCD4E24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2:10:12.619" v="5557" actId="1076"/>
          <ac:spMkLst>
            <pc:docMk/>
            <pc:sldMk cId="4219842326" sldId="326"/>
            <ac:spMk id="6" creationId="{1F70D71F-E1FE-4831-9E0B-D9F2C0510918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0:56:51.549" v="4485" actId="20577"/>
          <ac:spMkLst>
            <pc:docMk/>
            <pc:sldMk cId="4219842326" sldId="326"/>
            <ac:spMk id="8" creationId="{38248FC0-441F-426A-9EC2-EE12AB15ED2C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2:10:02.952" v="5556" actId="478"/>
          <ac:spMkLst>
            <pc:docMk/>
            <pc:sldMk cId="4219842326" sldId="326"/>
            <ac:spMk id="9" creationId="{D9B4556C-4ED6-424F-9C63-6B231A3ECA72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2:10:19.209" v="5558" actId="1076"/>
          <ac:spMkLst>
            <pc:docMk/>
            <pc:sldMk cId="4219842326" sldId="326"/>
            <ac:spMk id="10" creationId="{FC76D60D-B772-4938-9038-63DE4239784A}"/>
          </ac:spMkLst>
        </pc:spChg>
        <pc:spChg chg="mod">
          <ac:chgData name="Feetham, Fiona (Curriculum Support - Secondary)" userId="a2456b1b-a103-4fdc-b8a0-dcd50b93ffb1" providerId="ADAL" clId="{F61BB1FC-2B16-46B9-B5B3-E2D230C93358}" dt="2022-04-20T10:58:17.405" v="4555" actId="20577"/>
          <ac:spMkLst>
            <pc:docMk/>
            <pc:sldMk cId="4219842326" sldId="326"/>
            <ac:spMk id="12" creationId="{D5EB7C07-C9AE-47FC-B43C-BF5EC617DF4A}"/>
          </ac:spMkLst>
        </pc:spChg>
      </pc:sldChg>
      <pc:sldChg chg="addSp delSp modSp add del mod ord delAnim modAnim addCm modCm modNotesTx">
        <pc:chgData name="Feetham, Fiona (Curriculum Support - Secondary)" userId="a2456b1b-a103-4fdc-b8a0-dcd50b93ffb1" providerId="ADAL" clId="{F61BB1FC-2B16-46B9-B5B3-E2D230C93358}" dt="2022-04-22T08:39:11.140" v="8805" actId="47"/>
        <pc:sldMkLst>
          <pc:docMk/>
          <pc:sldMk cId="3540059555" sldId="327"/>
        </pc:sldMkLst>
        <pc:spChg chg="del mod">
          <ac:chgData name="Feetham, Fiona (Curriculum Support - Secondary)" userId="a2456b1b-a103-4fdc-b8a0-dcd50b93ffb1" providerId="ADAL" clId="{F61BB1FC-2B16-46B9-B5B3-E2D230C93358}" dt="2022-04-20T12:15:50.685" v="5898" actId="478"/>
          <ac:spMkLst>
            <pc:docMk/>
            <pc:sldMk cId="3540059555" sldId="327"/>
            <ac:spMk id="2" creationId="{D053C634-4C8D-4EE1-A114-BA4B62B1A126}"/>
          </ac:spMkLst>
        </pc:spChg>
        <pc:spChg chg="mod">
          <ac:chgData name="Feetham, Fiona (Curriculum Support - Secondary)" userId="a2456b1b-a103-4fdc-b8a0-dcd50b93ffb1" providerId="ADAL" clId="{F61BB1FC-2B16-46B9-B5B3-E2D230C93358}" dt="2022-04-21T01:54:46.134" v="8353" actId="113"/>
          <ac:spMkLst>
            <pc:docMk/>
            <pc:sldMk cId="3540059555" sldId="327"/>
            <ac:spMk id="3" creationId="{8F6820DC-DEDA-43E1-B197-70ECA0C89CD0}"/>
          </ac:spMkLst>
        </pc:spChg>
        <pc:spChg chg="add del mod">
          <ac:chgData name="Feetham, Fiona (Curriculum Support - Secondary)" userId="a2456b1b-a103-4fdc-b8a0-dcd50b93ffb1" providerId="ADAL" clId="{F61BB1FC-2B16-46B9-B5B3-E2D230C93358}" dt="2022-04-20T12:15:57.306" v="5900" actId="478"/>
          <ac:spMkLst>
            <pc:docMk/>
            <pc:sldMk cId="3540059555" sldId="327"/>
            <ac:spMk id="6" creationId="{F5E96DC5-E6F5-4FEB-AA70-2E03BC5E2996}"/>
          </ac:spMkLst>
        </pc:spChg>
        <pc:spChg chg="add mod">
          <ac:chgData name="Feetham, Fiona (Curriculum Support - Secondary)" userId="a2456b1b-a103-4fdc-b8a0-dcd50b93ffb1" providerId="ADAL" clId="{F61BB1FC-2B16-46B9-B5B3-E2D230C93358}" dt="2022-04-20T12:16:25.521" v="5905" actId="1076"/>
          <ac:spMkLst>
            <pc:docMk/>
            <pc:sldMk cId="3540059555" sldId="327"/>
            <ac:spMk id="8" creationId="{FB72A0D7-C615-4A8A-AE0B-1F98209E1CC1}"/>
          </ac:spMkLst>
        </pc:spChg>
        <pc:picChg chg="del">
          <ac:chgData name="Feetham, Fiona (Curriculum Support - Secondary)" userId="a2456b1b-a103-4fdc-b8a0-dcd50b93ffb1" providerId="ADAL" clId="{F61BB1FC-2B16-46B9-B5B3-E2D230C93358}" dt="2022-04-21T02:00:05.954" v="8354" actId="478"/>
          <ac:picMkLst>
            <pc:docMk/>
            <pc:sldMk cId="3540059555" sldId="327"/>
            <ac:picMk id="2" creationId="{2071FA15-84AC-402E-981F-97768C66BD13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1T02:09:37.841" v="8375" actId="478"/>
          <ac:picMkLst>
            <pc:docMk/>
            <pc:sldMk cId="3540059555" sldId="327"/>
            <ac:picMk id="5" creationId="{E90B1E44-5ABF-41F2-A37A-3FC90FBC6833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1T02:23:04.816" v="8642" actId="1076"/>
          <ac:picMkLst>
            <pc:docMk/>
            <pc:sldMk cId="3540059555" sldId="327"/>
            <ac:picMk id="6" creationId="{0AE9D0F1-C6DE-48AC-BDED-23713F20C6F4}"/>
          </ac:picMkLst>
        </pc:picChg>
      </pc:sldChg>
      <pc:sldChg chg="new del">
        <pc:chgData name="Feetham, Fiona (Curriculum Support - Secondary)" userId="a2456b1b-a103-4fdc-b8a0-dcd50b93ffb1" providerId="ADAL" clId="{F61BB1FC-2B16-46B9-B5B3-E2D230C93358}" dt="2022-04-20T10:59:35.211" v="4570" actId="680"/>
        <pc:sldMkLst>
          <pc:docMk/>
          <pc:sldMk cId="4113079493" sldId="327"/>
        </pc:sldMkLst>
      </pc:sldChg>
      <pc:sldChg chg="modSp mod">
        <pc:chgData name="Feetham, Fiona (Curriculum Support - Secondary)" userId="a2456b1b-a103-4fdc-b8a0-dcd50b93ffb1" providerId="ADAL" clId="{F61BB1FC-2B16-46B9-B5B3-E2D230C93358}" dt="2022-04-21T01:24:16.988" v="7915" actId="1076"/>
        <pc:sldMkLst>
          <pc:docMk/>
          <pc:sldMk cId="3386490251" sldId="328"/>
        </pc:sldMkLst>
        <pc:spChg chg="mod">
          <ac:chgData name="Feetham, Fiona (Curriculum Support - Secondary)" userId="a2456b1b-a103-4fdc-b8a0-dcd50b93ffb1" providerId="ADAL" clId="{F61BB1FC-2B16-46B9-B5B3-E2D230C93358}" dt="2022-04-21T01:22:01.614" v="7909" actId="20577"/>
          <ac:spMkLst>
            <pc:docMk/>
            <pc:sldMk cId="3386490251" sldId="328"/>
            <ac:spMk id="2" creationId="{1B66DB83-9F64-4A9E-A503-E8759A2119BB}"/>
          </ac:spMkLst>
        </pc:spChg>
        <pc:spChg chg="mod">
          <ac:chgData name="Feetham, Fiona (Curriculum Support - Secondary)" userId="a2456b1b-a103-4fdc-b8a0-dcd50b93ffb1" providerId="ADAL" clId="{F61BB1FC-2B16-46B9-B5B3-E2D230C93358}" dt="2022-04-21T01:21:39.931" v="7901" actId="20577"/>
          <ac:spMkLst>
            <pc:docMk/>
            <pc:sldMk cId="3386490251" sldId="328"/>
            <ac:spMk id="5" creationId="{7229EAB6-148E-42F5-BCC8-6228CBCD4E24}"/>
          </ac:spMkLst>
        </pc:spChg>
        <pc:picChg chg="mod">
          <ac:chgData name="Feetham, Fiona (Curriculum Support - Secondary)" userId="a2456b1b-a103-4fdc-b8a0-dcd50b93ffb1" providerId="ADAL" clId="{F61BB1FC-2B16-46B9-B5B3-E2D230C93358}" dt="2022-04-21T01:24:16.988" v="7915" actId="1076"/>
          <ac:picMkLst>
            <pc:docMk/>
            <pc:sldMk cId="3386490251" sldId="328"/>
            <ac:picMk id="3" creationId="{842B5363-0688-4BD5-8B17-9EBB9C9C774E}"/>
          </ac:picMkLst>
        </pc:picChg>
      </pc:sldChg>
      <pc:sldChg chg="delSp modSp add mod ord delAnim modAnim addCm modCm modNotesTx">
        <pc:chgData name="Feetham, Fiona (Curriculum Support - Secondary)" userId="a2456b1b-a103-4fdc-b8a0-dcd50b93ffb1" providerId="ADAL" clId="{F61BB1FC-2B16-46B9-B5B3-E2D230C93358}" dt="2022-04-22T10:07:46.191" v="9700"/>
        <pc:sldMkLst>
          <pc:docMk/>
          <pc:sldMk cId="517784879" sldId="329"/>
        </pc:sldMkLst>
        <pc:spChg chg="mod">
          <ac:chgData name="Feetham, Fiona (Curriculum Support - Secondary)" userId="a2456b1b-a103-4fdc-b8a0-dcd50b93ffb1" providerId="ADAL" clId="{F61BB1FC-2B16-46B9-B5B3-E2D230C93358}" dt="2022-04-22T08:15:12.410" v="8771" actId="113"/>
          <ac:spMkLst>
            <pc:docMk/>
            <pc:sldMk cId="517784879" sldId="329"/>
            <ac:spMk id="3" creationId="{06389950-AB14-4724-A6BB-64E5F80C1EF4}"/>
          </ac:spMkLst>
        </pc:spChg>
        <pc:picChg chg="mod">
          <ac:chgData name="Feetham, Fiona (Curriculum Support - Secondary)" userId="a2456b1b-a103-4fdc-b8a0-dcd50b93ffb1" providerId="ADAL" clId="{F61BB1FC-2B16-46B9-B5B3-E2D230C93358}" dt="2022-04-22T09:20:04.625" v="9225" actId="1076"/>
          <ac:picMkLst>
            <pc:docMk/>
            <pc:sldMk cId="517784879" sldId="329"/>
            <ac:picMk id="2" creationId="{C50469AA-3B13-4E16-817F-1895B4196739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2T09:18:01.727" v="9216" actId="478"/>
          <ac:picMkLst>
            <pc:docMk/>
            <pc:sldMk cId="517784879" sldId="329"/>
            <ac:picMk id="11" creationId="{AFF2DB27-5486-449F-BD58-09E90E219DD4}"/>
          </ac:picMkLst>
        </pc:picChg>
      </pc:sldChg>
      <pc:sldChg chg="add del">
        <pc:chgData name="Feetham, Fiona (Curriculum Support - Secondary)" userId="a2456b1b-a103-4fdc-b8a0-dcd50b93ffb1" providerId="ADAL" clId="{F61BB1FC-2B16-46B9-B5B3-E2D230C93358}" dt="2022-04-22T08:12:45.476" v="8730" actId="47"/>
        <pc:sldMkLst>
          <pc:docMk/>
          <pc:sldMk cId="3355391203" sldId="329"/>
        </pc:sldMkLst>
      </pc:sldChg>
      <pc:sldChg chg="modSp add del mod">
        <pc:chgData name="Feetham, Fiona (Curriculum Support - Secondary)" userId="a2456b1b-a103-4fdc-b8a0-dcd50b93ffb1" providerId="ADAL" clId="{F61BB1FC-2B16-46B9-B5B3-E2D230C93358}" dt="2022-04-22T08:11:57.988" v="8725" actId="27028"/>
        <pc:sldMkLst>
          <pc:docMk/>
          <pc:sldMk cId="4052653099" sldId="329"/>
        </pc:sldMkLst>
        <pc:spChg chg="mod">
          <ac:chgData name="Feetham, Fiona (Curriculum Support - Secondary)" userId="a2456b1b-a103-4fdc-b8a0-dcd50b93ffb1" providerId="ADAL" clId="{F61BB1FC-2B16-46B9-B5B3-E2D230C93358}" dt="2022-04-22T08:02:38.879" v="8713" actId="207"/>
          <ac:spMkLst>
            <pc:docMk/>
            <pc:sldMk cId="4052653099" sldId="329"/>
            <ac:spMk id="3" creationId="{06389950-AB14-4724-A6BB-64E5F80C1EF4}"/>
          </ac:spMkLst>
        </pc:spChg>
      </pc:sldChg>
      <pc:sldChg chg="modSp add mod ord addCm modCm">
        <pc:chgData name="Feetham, Fiona (Curriculum Support - Secondary)" userId="a2456b1b-a103-4fdc-b8a0-dcd50b93ffb1" providerId="ADAL" clId="{F61BB1FC-2B16-46B9-B5B3-E2D230C93358}" dt="2022-04-22T10:08:17.161" v="9713" actId="20577"/>
        <pc:sldMkLst>
          <pc:docMk/>
          <pc:sldMk cId="2014548396" sldId="330"/>
        </pc:sldMkLst>
        <pc:spChg chg="mod">
          <ac:chgData name="Feetham, Fiona (Curriculum Support - Secondary)" userId="a2456b1b-a103-4fdc-b8a0-dcd50b93ffb1" providerId="ADAL" clId="{F61BB1FC-2B16-46B9-B5B3-E2D230C93358}" dt="2022-04-22T10:08:17.161" v="9713" actId="20577"/>
          <ac:spMkLst>
            <pc:docMk/>
            <pc:sldMk cId="2014548396" sldId="330"/>
            <ac:spMk id="2" creationId="{D053C634-4C8D-4EE1-A114-BA4B62B1A126}"/>
          </ac:spMkLst>
        </pc:spChg>
      </pc:sldChg>
      <pc:sldChg chg="add del">
        <pc:chgData name="Feetham, Fiona (Curriculum Support - Secondary)" userId="a2456b1b-a103-4fdc-b8a0-dcd50b93ffb1" providerId="ADAL" clId="{F61BB1FC-2B16-46B9-B5B3-E2D230C93358}" dt="2022-04-22T08:12:49.179" v="8731" actId="47"/>
        <pc:sldMkLst>
          <pc:docMk/>
          <pc:sldMk cId="2417135294" sldId="330"/>
        </pc:sldMkLst>
      </pc:sldChg>
      <pc:sldChg chg="add del">
        <pc:chgData name="Feetham, Fiona (Curriculum Support - Secondary)" userId="a2456b1b-a103-4fdc-b8a0-dcd50b93ffb1" providerId="ADAL" clId="{F61BB1FC-2B16-46B9-B5B3-E2D230C93358}" dt="2022-04-22T08:11:55.411" v="8724" actId="27028"/>
        <pc:sldMkLst>
          <pc:docMk/>
          <pc:sldMk cId="3738509030" sldId="330"/>
        </pc:sldMkLst>
      </pc:sldChg>
      <pc:sldChg chg="add del">
        <pc:chgData name="Feetham, Fiona (Curriculum Support - Secondary)" userId="a2456b1b-a103-4fdc-b8a0-dcd50b93ffb1" providerId="ADAL" clId="{F61BB1FC-2B16-46B9-B5B3-E2D230C93358}" dt="2022-04-22T08:39:07.977" v="8804" actId="47"/>
        <pc:sldMkLst>
          <pc:docMk/>
          <pc:sldMk cId="2852389439" sldId="331"/>
        </pc:sldMkLst>
      </pc:sldChg>
      <pc:sldChg chg="add del">
        <pc:chgData name="Feetham, Fiona (Curriculum Support - Secondary)" userId="a2456b1b-a103-4fdc-b8a0-dcd50b93ffb1" providerId="ADAL" clId="{F61BB1FC-2B16-46B9-B5B3-E2D230C93358}" dt="2022-04-22T08:10:32.856" v="8721" actId="27028"/>
        <pc:sldMkLst>
          <pc:docMk/>
          <pc:sldMk cId="3355391203" sldId="331"/>
        </pc:sldMkLst>
      </pc:sldChg>
      <pc:sldChg chg="delSp modSp add mod ord delAnim modAnim modNotesTx">
        <pc:chgData name="Feetham, Fiona (Curriculum Support - Secondary)" userId="a2456b1b-a103-4fdc-b8a0-dcd50b93ffb1" providerId="ADAL" clId="{F61BB1FC-2B16-46B9-B5B3-E2D230C93358}" dt="2022-04-22T09:45:39.717" v="9653"/>
        <pc:sldMkLst>
          <pc:docMk/>
          <pc:sldMk cId="3681913305" sldId="331"/>
        </pc:sldMkLst>
        <pc:spChg chg="mod">
          <ac:chgData name="Feetham, Fiona (Curriculum Support - Secondary)" userId="a2456b1b-a103-4fdc-b8a0-dcd50b93ffb1" providerId="ADAL" clId="{F61BB1FC-2B16-46B9-B5B3-E2D230C93358}" dt="2022-04-22T09:42:38.623" v="9611" actId="20577"/>
          <ac:spMkLst>
            <pc:docMk/>
            <pc:sldMk cId="3681913305" sldId="331"/>
            <ac:spMk id="3" creationId="{06389950-AB14-4724-A6BB-64E5F80C1EF4}"/>
          </ac:spMkLst>
        </pc:spChg>
        <pc:picChg chg="del mod">
          <ac:chgData name="Feetham, Fiona (Curriculum Support - Secondary)" userId="a2456b1b-a103-4fdc-b8a0-dcd50b93ffb1" providerId="ADAL" clId="{F61BB1FC-2B16-46B9-B5B3-E2D230C93358}" dt="2022-04-22T09:37:08.347" v="9607" actId="478"/>
          <ac:picMkLst>
            <pc:docMk/>
            <pc:sldMk cId="3681913305" sldId="331"/>
            <ac:picMk id="2" creationId="{8840CAC7-A8AB-483A-9F65-0B553DE8DB97}"/>
          </ac:picMkLst>
        </pc:picChg>
        <pc:picChg chg="del mod">
          <ac:chgData name="Feetham, Fiona (Curriculum Support - Secondary)" userId="a2456b1b-a103-4fdc-b8a0-dcd50b93ffb1" providerId="ADAL" clId="{F61BB1FC-2B16-46B9-B5B3-E2D230C93358}" dt="2022-04-22T09:42:45.130" v="9612" actId="478"/>
          <ac:picMkLst>
            <pc:docMk/>
            <pc:sldMk cId="3681913305" sldId="331"/>
            <ac:picMk id="5" creationId="{BE999E81-C996-464D-A584-A59710AC5E80}"/>
          </ac:picMkLst>
        </pc:picChg>
        <pc:picChg chg="mod">
          <ac:chgData name="Feetham, Fiona (Curriculum Support - Secondary)" userId="a2456b1b-a103-4fdc-b8a0-dcd50b93ffb1" providerId="ADAL" clId="{F61BB1FC-2B16-46B9-B5B3-E2D230C93358}" dt="2022-04-22T09:45:35.935" v="9652" actId="1076"/>
          <ac:picMkLst>
            <pc:docMk/>
            <pc:sldMk cId="3681913305" sldId="331"/>
            <ac:picMk id="6" creationId="{0F3C9970-4534-404E-9456-D1AF9D770A55}"/>
          </ac:picMkLst>
        </pc:picChg>
        <pc:picChg chg="del">
          <ac:chgData name="Feetham, Fiona (Curriculum Support - Secondary)" userId="a2456b1b-a103-4fdc-b8a0-dcd50b93ffb1" providerId="ADAL" clId="{F61BB1FC-2B16-46B9-B5B3-E2D230C93358}" dt="2022-04-22T08:45:13.214" v="8836" actId="478"/>
          <ac:picMkLst>
            <pc:docMk/>
            <pc:sldMk cId="3681913305" sldId="331"/>
            <ac:picMk id="11" creationId="{AFF2DB27-5486-449F-BD58-09E90E219DD4}"/>
          </ac:picMkLst>
        </pc:picChg>
      </pc:sldChg>
    </pc:docChg>
  </pc:docChgLst>
  <pc:docChgLst>
    <pc:chgData name="Eadsforth, Kate (Curriculum Support - Secondary)" userId="S::kate.eadsforth105@schools.sa.edu.au::d045bf09-5a30-4360-820d-5c06f23fa1ea" providerId="AD" clId="Web-{B9B328B7-6B04-4A9F-80AB-26BAC04E02E2}"/>
    <pc:docChg chg="modSld">
      <pc:chgData name="Eadsforth, Kate (Curriculum Support - Secondary)" userId="S::kate.eadsforth105@schools.sa.edu.au::d045bf09-5a30-4360-820d-5c06f23fa1ea" providerId="AD" clId="Web-{B9B328B7-6B04-4A9F-80AB-26BAC04E02E2}" dt="2022-04-27T05:10:50.934" v="1"/>
      <pc:docMkLst>
        <pc:docMk/>
      </pc:docMkLst>
      <pc:sldChg chg="addSp delSp">
        <pc:chgData name="Eadsforth, Kate (Curriculum Support - Secondary)" userId="S::kate.eadsforth105@schools.sa.edu.au::d045bf09-5a30-4360-820d-5c06f23fa1ea" providerId="AD" clId="Web-{B9B328B7-6B04-4A9F-80AB-26BAC04E02E2}" dt="2022-04-27T05:10:50.934" v="1"/>
        <pc:sldMkLst>
          <pc:docMk/>
          <pc:sldMk cId="2267462658" sldId="283"/>
        </pc:sldMkLst>
        <pc:spChg chg="add del">
          <ac:chgData name="Eadsforth, Kate (Curriculum Support - Secondary)" userId="S::kate.eadsforth105@schools.sa.edu.au::d045bf09-5a30-4360-820d-5c06f23fa1ea" providerId="AD" clId="Web-{B9B328B7-6B04-4A9F-80AB-26BAC04E02E2}" dt="2022-04-27T05:10:50.934" v="1"/>
          <ac:spMkLst>
            <pc:docMk/>
            <pc:sldMk cId="2267462658" sldId="283"/>
            <ac:spMk id="4" creationId="{2094FDF5-DE8E-4A92-82AC-4065FA0E5B87}"/>
          </ac:spMkLst>
        </pc:spChg>
      </pc:sldChg>
    </pc:docChg>
  </pc:docChgLst>
  <pc:docChgLst>
    <pc:chgData name="Feetham, Fiona (Curriculum Support - Secondary)" userId="S::fiona.feetham574@schools.sa.edu.au::a2456b1b-a103-4fdc-b8a0-dcd50b93ffb1" providerId="AD" clId="Web-{8EF3FDE2-07A5-426F-97C5-4B8D4D793F14}"/>
    <pc:docChg chg="delSld modSld">
      <pc:chgData name="Feetham, Fiona (Curriculum Support - Secondary)" userId="S::fiona.feetham574@schools.sa.edu.au::a2456b1b-a103-4fdc-b8a0-dcd50b93ffb1" providerId="AD" clId="Web-{8EF3FDE2-07A5-426F-97C5-4B8D4D793F14}" dt="2022-04-20T13:50:48.877" v="16" actId="20577"/>
      <pc:docMkLst>
        <pc:docMk/>
      </pc:docMkLst>
      <pc:sldChg chg="modSp">
        <pc:chgData name="Feetham, Fiona (Curriculum Support - Secondary)" userId="S::fiona.feetham574@schools.sa.edu.au::a2456b1b-a103-4fdc-b8a0-dcd50b93ffb1" providerId="AD" clId="Web-{8EF3FDE2-07A5-426F-97C5-4B8D4D793F14}" dt="2022-04-20T13:50:48.877" v="16" actId="20577"/>
        <pc:sldMkLst>
          <pc:docMk/>
          <pc:sldMk cId="3576535561" sldId="303"/>
        </pc:sldMkLst>
        <pc:spChg chg="mod">
          <ac:chgData name="Feetham, Fiona (Curriculum Support - Secondary)" userId="S::fiona.feetham574@schools.sa.edu.au::a2456b1b-a103-4fdc-b8a0-dcd50b93ffb1" providerId="AD" clId="Web-{8EF3FDE2-07A5-426F-97C5-4B8D4D793F14}" dt="2022-04-20T13:50:48.877" v="16" actId="20577"/>
          <ac:spMkLst>
            <pc:docMk/>
            <pc:sldMk cId="3576535561" sldId="303"/>
            <ac:spMk id="3" creationId="{7404B47A-FAD9-49F6-BD91-82BC28FD7ABB}"/>
          </ac:spMkLst>
        </pc:spChg>
      </pc:sldChg>
      <pc:sldChg chg="del">
        <pc:chgData name="Feetham, Fiona (Curriculum Support - Secondary)" userId="S::fiona.feetham574@schools.sa.edu.au::a2456b1b-a103-4fdc-b8a0-dcd50b93ffb1" providerId="AD" clId="Web-{8EF3FDE2-07A5-426F-97C5-4B8D4D793F14}" dt="2022-04-20T13:50:14.906" v="0"/>
        <pc:sldMkLst>
          <pc:docMk/>
          <pc:sldMk cId="994970659" sldId="306"/>
        </pc:sldMkLst>
      </pc:sldChg>
    </pc:docChg>
  </pc:docChgLst>
  <pc:docChgLst>
    <pc:chgData name="Haynes, Christine (Curriculum Policy and Standards)" userId="2dd8b7cc-5a2d-458d-ba77-577fb585e483" providerId="ADAL" clId="{92147C75-962A-4031-819F-91FCD7CF481B}"/>
    <pc:docChg chg="undo custSel modSld modMainMaster">
      <pc:chgData name="Haynes, Christine (Curriculum Policy and Standards)" userId="2dd8b7cc-5a2d-458d-ba77-577fb585e483" providerId="ADAL" clId="{92147C75-962A-4031-819F-91FCD7CF481B}" dt="2022-04-02T03:22:30.954" v="1405" actId="12"/>
      <pc:docMkLst>
        <pc:docMk/>
      </pc:docMkLst>
      <pc:sldChg chg="modNotesTx">
        <pc:chgData name="Haynes, Christine (Curriculum Policy and Standards)" userId="2dd8b7cc-5a2d-458d-ba77-577fb585e483" providerId="ADAL" clId="{92147C75-962A-4031-819F-91FCD7CF481B}" dt="2022-04-02T02:51:47.544" v="195" actId="20577"/>
        <pc:sldMkLst>
          <pc:docMk/>
          <pc:sldMk cId="2213450308" sldId="264"/>
        </pc:sldMkLst>
      </pc:sldChg>
      <pc:sldChg chg="modSp mod modNotesTx">
        <pc:chgData name="Haynes, Christine (Curriculum Policy and Standards)" userId="2dd8b7cc-5a2d-458d-ba77-577fb585e483" providerId="ADAL" clId="{92147C75-962A-4031-819F-91FCD7CF481B}" dt="2022-04-02T03:10:58.605" v="1013" actId="20577"/>
        <pc:sldMkLst>
          <pc:docMk/>
          <pc:sldMk cId="1379353518" sldId="269"/>
        </pc:sldMkLst>
        <pc:spChg chg="mod">
          <ac:chgData name="Haynes, Christine (Curriculum Policy and Standards)" userId="2dd8b7cc-5a2d-458d-ba77-577fb585e483" providerId="ADAL" clId="{92147C75-962A-4031-819F-91FCD7CF481B}" dt="2022-04-02T02:45:41.276" v="10" actId="20577"/>
          <ac:spMkLst>
            <pc:docMk/>
            <pc:sldMk cId="1379353518" sldId="269"/>
            <ac:spMk id="2" creationId="{D04B11CB-A4AA-4BB3-AE5A-874E462C0F69}"/>
          </ac:spMkLst>
        </pc:spChg>
      </pc:sldChg>
      <pc:sldChg chg="modNotesTx">
        <pc:chgData name="Haynes, Christine (Curriculum Policy and Standards)" userId="2dd8b7cc-5a2d-458d-ba77-577fb585e483" providerId="ADAL" clId="{92147C75-962A-4031-819F-91FCD7CF481B}" dt="2022-04-02T03:12:08.921" v="1028" actId="113"/>
        <pc:sldMkLst>
          <pc:docMk/>
          <pc:sldMk cId="3445766138" sldId="270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12.616" v="1029" actId="113"/>
        <pc:sldMkLst>
          <pc:docMk/>
          <pc:sldMk cId="1447815874" sldId="271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16.373" v="1030" actId="113"/>
        <pc:sldMkLst>
          <pc:docMk/>
          <pc:sldMk cId="3372526462" sldId="277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19.556" v="1031" actId="113"/>
        <pc:sldMkLst>
          <pc:docMk/>
          <pc:sldMk cId="949889065" sldId="282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5:46.022" v="1304" actId="20577"/>
        <pc:sldMkLst>
          <pc:docMk/>
          <pc:sldMk cId="2267462658" sldId="283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6:47.761" v="1390" actId="20577"/>
        <pc:sldMkLst>
          <pc:docMk/>
          <pc:sldMk cId="1422690129" sldId="285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1:48.298" v="1026" actId="20577"/>
        <pc:sldMkLst>
          <pc:docMk/>
          <pc:sldMk cId="4260628335" sldId="286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03.384" v="1027" actId="113"/>
        <pc:sldMkLst>
          <pc:docMk/>
          <pc:sldMk cId="2208171692" sldId="287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08:43.539" v="879" actId="5793"/>
        <pc:sldMkLst>
          <pc:docMk/>
          <pc:sldMk cId="4099865084" sldId="288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1:42.835" v="1025" actId="20577"/>
        <pc:sldMkLst>
          <pc:docMk/>
          <pc:sldMk cId="994970659" sldId="289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3:08.983" v="1060" actId="20577"/>
        <pc:sldMkLst>
          <pc:docMk/>
          <pc:sldMk cId="3899296163" sldId="290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3:04.676" v="1058" actId="113"/>
        <pc:sldMkLst>
          <pc:docMk/>
          <pc:sldMk cId="2218482195" sldId="291"/>
        </pc:sldMkLst>
      </pc:sldChg>
      <pc:sldChg chg="addCm modCm modNotesTx">
        <pc:chgData name="Haynes, Christine (Curriculum Policy and Standards)" userId="2dd8b7cc-5a2d-458d-ba77-577fb585e483" providerId="ADAL" clId="{92147C75-962A-4031-819F-91FCD7CF481B}" dt="2022-04-02T03:13:20.238" v="1064" actId="20577"/>
        <pc:sldMkLst>
          <pc:docMk/>
          <pc:sldMk cId="2904459304" sldId="292"/>
        </pc:sldMkLst>
      </pc:sldChg>
      <pc:sldChg chg="modSp mod addCm modCm modNotesTx">
        <pc:chgData name="Haynes, Christine (Curriculum Policy and Standards)" userId="2dd8b7cc-5a2d-458d-ba77-577fb585e483" providerId="ADAL" clId="{92147C75-962A-4031-819F-91FCD7CF481B}" dt="2022-04-02T03:21:52.219" v="1394" actId="12"/>
        <pc:sldMkLst>
          <pc:docMk/>
          <pc:sldMk cId="1121514500" sldId="293"/>
        </pc:sldMkLst>
        <pc:spChg chg="mod">
          <ac:chgData name="Haynes, Christine (Curriculum Policy and Standards)" userId="2dd8b7cc-5a2d-458d-ba77-577fb585e483" providerId="ADAL" clId="{92147C75-962A-4031-819F-91FCD7CF481B}" dt="2022-04-02T03:21:52.219" v="1394" actId="12"/>
          <ac:spMkLst>
            <pc:docMk/>
            <pc:sldMk cId="1121514500" sldId="293"/>
            <ac:spMk id="3" creationId="{AB9BDBB3-B0CB-4293-95C9-DF9D3FA6EE67}"/>
          </ac:spMkLst>
        </pc:spChg>
      </pc:sldChg>
      <pc:sldChg chg="modSp mod modNotesTx">
        <pc:chgData name="Haynes, Christine (Curriculum Policy and Standards)" userId="2dd8b7cc-5a2d-458d-ba77-577fb585e483" providerId="ADAL" clId="{92147C75-962A-4031-819F-91FCD7CF481B}" dt="2022-04-02T03:22:30.954" v="1405" actId="12"/>
        <pc:sldMkLst>
          <pc:docMk/>
          <pc:sldMk cId="3249534116" sldId="295"/>
        </pc:sldMkLst>
        <pc:spChg chg="mod">
          <ac:chgData name="Haynes, Christine (Curriculum Policy and Standards)" userId="2dd8b7cc-5a2d-458d-ba77-577fb585e483" providerId="ADAL" clId="{92147C75-962A-4031-819F-91FCD7CF481B}" dt="2022-04-02T03:22:30.954" v="1405" actId="12"/>
          <ac:spMkLst>
            <pc:docMk/>
            <pc:sldMk cId="3249534116" sldId="295"/>
            <ac:spMk id="3" creationId="{AB9BDBB3-B0CB-4293-95C9-DF9D3FA6EE67}"/>
          </ac:spMkLst>
        </pc:spChg>
      </pc:sldChg>
      <pc:sldMasterChg chg="modSp">
        <pc:chgData name="Haynes, Christine (Curriculum Policy and Standards)" userId="2dd8b7cc-5a2d-458d-ba77-577fb585e483" providerId="ADAL" clId="{92147C75-962A-4031-819F-91FCD7CF481B}" dt="2022-04-02T03:19:58.007" v="1391" actId="12"/>
        <pc:sldMasterMkLst>
          <pc:docMk/>
          <pc:sldMasterMk cId="1123625482" sldId="2147483648"/>
        </pc:sldMasterMkLst>
        <pc:spChg chg="mod">
          <ac:chgData name="Haynes, Christine (Curriculum Policy and Standards)" userId="2dd8b7cc-5a2d-458d-ba77-577fb585e483" providerId="ADAL" clId="{92147C75-962A-4031-819F-91FCD7CF481B}" dt="2022-04-02T03:19:58.007" v="1391" actId="12"/>
          <ac:spMkLst>
            <pc:docMk/>
            <pc:sldMasterMk cId="1123625482" sldId="2147483648"/>
            <ac:spMk id="3" creationId="{3E0A7304-36C3-4C44-BB0E-B096674DB15C}"/>
          </ac:spMkLst>
        </pc:spChg>
      </pc:sldMasterChg>
    </pc:docChg>
  </pc:docChgLst>
  <pc:docChgLst>
    <pc:chgData name="Maxwell-Smith, Jo (Education Centre)" userId="9960eadb-1f26-4ea5-af02-9d7968daaff8" providerId="ADAL" clId="{4A158525-BAAF-4D3F-8D9F-E90A51159838}"/>
    <pc:docChg chg="modSld">
      <pc:chgData name="Maxwell-Smith, Jo (Education Centre)" userId="9960eadb-1f26-4ea5-af02-9d7968daaff8" providerId="ADAL" clId="{4A158525-BAAF-4D3F-8D9F-E90A51159838}" dt="2022-05-03T04:20:00.046" v="2" actId="20577"/>
      <pc:docMkLst>
        <pc:docMk/>
      </pc:docMkLst>
      <pc:sldChg chg="modSp mod">
        <pc:chgData name="Maxwell-Smith, Jo (Education Centre)" userId="9960eadb-1f26-4ea5-af02-9d7968daaff8" providerId="ADAL" clId="{4A158525-BAAF-4D3F-8D9F-E90A51159838}" dt="2022-05-02T01:05:45.486" v="0" actId="14100"/>
        <pc:sldMkLst>
          <pc:docMk/>
          <pc:sldMk cId="3289345302" sldId="296"/>
        </pc:sldMkLst>
        <pc:spChg chg="mod">
          <ac:chgData name="Maxwell-Smith, Jo (Education Centre)" userId="9960eadb-1f26-4ea5-af02-9d7968daaff8" providerId="ADAL" clId="{4A158525-BAAF-4D3F-8D9F-E90A51159838}" dt="2022-05-02T01:05:45.486" v="0" actId="14100"/>
          <ac:spMkLst>
            <pc:docMk/>
            <pc:sldMk cId="3289345302" sldId="296"/>
            <ac:spMk id="3" creationId="{A362C8C0-B609-40DF-AF13-81C780BDA337}"/>
          </ac:spMkLst>
        </pc:spChg>
      </pc:sldChg>
      <pc:sldChg chg="modSp mod">
        <pc:chgData name="Maxwell-Smith, Jo (Education Centre)" userId="9960eadb-1f26-4ea5-af02-9d7968daaff8" providerId="ADAL" clId="{4A158525-BAAF-4D3F-8D9F-E90A51159838}" dt="2022-05-03T04:20:00.046" v="2" actId="20577"/>
        <pc:sldMkLst>
          <pc:docMk/>
          <pc:sldMk cId="3576535561" sldId="303"/>
        </pc:sldMkLst>
        <pc:spChg chg="mod">
          <ac:chgData name="Maxwell-Smith, Jo (Education Centre)" userId="9960eadb-1f26-4ea5-af02-9d7968daaff8" providerId="ADAL" clId="{4A158525-BAAF-4D3F-8D9F-E90A51159838}" dt="2022-05-03T04:20:00.046" v="2" actId="20577"/>
          <ac:spMkLst>
            <pc:docMk/>
            <pc:sldMk cId="3576535561" sldId="303"/>
            <ac:spMk id="3" creationId="{7404B47A-FAD9-49F6-BD91-82BC28FD7ABB}"/>
          </ac:spMkLst>
        </pc:spChg>
      </pc:sldChg>
      <pc:sldChg chg="modSp mod">
        <pc:chgData name="Maxwell-Smith, Jo (Education Centre)" userId="9960eadb-1f26-4ea5-af02-9d7968daaff8" providerId="ADAL" clId="{4A158525-BAAF-4D3F-8D9F-E90A51159838}" dt="2022-05-03T04:19:40.479" v="1" actId="20577"/>
        <pc:sldMkLst>
          <pc:docMk/>
          <pc:sldMk cId="1552578036" sldId="324"/>
        </pc:sldMkLst>
        <pc:spChg chg="mod">
          <ac:chgData name="Maxwell-Smith, Jo (Education Centre)" userId="9960eadb-1f26-4ea5-af02-9d7968daaff8" providerId="ADAL" clId="{4A158525-BAAF-4D3F-8D9F-E90A51159838}" dt="2022-05-03T04:19:40.479" v="1" actId="20577"/>
          <ac:spMkLst>
            <pc:docMk/>
            <pc:sldMk cId="1552578036" sldId="324"/>
            <ac:spMk id="16" creationId="{71DEEC97-C105-4D54-9DA3-673C04545B0F}"/>
          </ac:spMkLst>
        </pc:spChg>
      </pc:sldChg>
    </pc:docChg>
  </pc:docChgLst>
  <pc:docChgLst>
    <pc:chgData name="McNab, Abbey (Curriculum Support - Secondary)" userId="51320d6c-2420-4665-8a03-71aa2205093f" providerId="ADAL" clId="{1D3B5944-3AF3-4475-8595-7E98CF38DAF4}"/>
    <pc:docChg chg="undo custSel addSld delSld modSld">
      <pc:chgData name="McNab, Abbey (Curriculum Support - Secondary)" userId="51320d6c-2420-4665-8a03-71aa2205093f" providerId="ADAL" clId="{1D3B5944-3AF3-4475-8595-7E98CF38DAF4}" dt="2022-04-21T00:44:01.304" v="270"/>
      <pc:docMkLst>
        <pc:docMk/>
      </pc:docMkLst>
      <pc:sldChg chg="addSp delSp modSp mod delAnim modAnim">
        <pc:chgData name="McNab, Abbey (Curriculum Support - Secondary)" userId="51320d6c-2420-4665-8a03-71aa2205093f" providerId="ADAL" clId="{1D3B5944-3AF3-4475-8595-7E98CF38DAF4}" dt="2022-04-21T00:43:08.612" v="265" actId="1037"/>
        <pc:sldMkLst>
          <pc:docMk/>
          <pc:sldMk cId="4016001104" sldId="316"/>
        </pc:sldMkLst>
        <pc:spChg chg="del mod">
          <ac:chgData name="McNab, Abbey (Curriculum Support - Secondary)" userId="51320d6c-2420-4665-8a03-71aa2205093f" providerId="ADAL" clId="{1D3B5944-3AF3-4475-8595-7E98CF38DAF4}" dt="2022-04-21T00:40:30.706" v="219" actId="478"/>
          <ac:spMkLst>
            <pc:docMk/>
            <pc:sldMk cId="4016001104" sldId="316"/>
            <ac:spMk id="6" creationId="{1F70D71F-E1FE-4831-9E0B-D9F2C0510918}"/>
          </ac:spMkLst>
        </pc:spChg>
        <pc:spChg chg="del mod">
          <ac:chgData name="McNab, Abbey (Curriculum Support - Secondary)" userId="51320d6c-2420-4665-8a03-71aa2205093f" providerId="ADAL" clId="{1D3B5944-3AF3-4475-8595-7E98CF38DAF4}" dt="2022-04-21T00:41:35.098" v="246" actId="478"/>
          <ac:spMkLst>
            <pc:docMk/>
            <pc:sldMk cId="4016001104" sldId="316"/>
            <ac:spMk id="10" creationId="{FC76D60D-B772-4938-9038-63DE4239784A}"/>
          </ac:spMkLst>
        </pc:spChg>
        <pc:spChg chg="del mod">
          <ac:chgData name="McNab, Abbey (Curriculum Support - Secondary)" userId="51320d6c-2420-4665-8a03-71aa2205093f" providerId="ADAL" clId="{1D3B5944-3AF3-4475-8595-7E98CF38DAF4}" dt="2022-04-21T00:41:33.864" v="245" actId="478"/>
          <ac:spMkLst>
            <pc:docMk/>
            <pc:sldMk cId="4016001104" sldId="316"/>
            <ac:spMk id="12" creationId="{D5EB7C07-C9AE-47FC-B43C-BF5EC617DF4A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42:40.805" v="257" actId="1076"/>
          <ac:spMkLst>
            <pc:docMk/>
            <pc:sldMk cId="4016001104" sldId="316"/>
            <ac:spMk id="17" creationId="{C1DC88E0-C7AD-4A01-BA59-DFBD8E6F1E78}"/>
          </ac:spMkLst>
        </pc:spChg>
        <pc:spChg chg="add mod ord">
          <ac:chgData name="McNab, Abbey (Curriculum Support - Secondary)" userId="51320d6c-2420-4665-8a03-71aa2205093f" providerId="ADAL" clId="{1D3B5944-3AF3-4475-8595-7E98CF38DAF4}" dt="2022-04-21T00:43:08.612" v="265" actId="1037"/>
          <ac:spMkLst>
            <pc:docMk/>
            <pc:sldMk cId="4016001104" sldId="316"/>
            <ac:spMk id="21" creationId="{59A5E435-CDAD-48D2-BD60-F7FF4AB68F03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41:42.069" v="248" actId="14100"/>
          <ac:spMkLst>
            <pc:docMk/>
            <pc:sldMk cId="4016001104" sldId="316"/>
            <ac:spMk id="23" creationId="{4997B1CC-6D21-48D0-99A4-15789A34DC49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41:50.609" v="251" actId="14100"/>
          <ac:spMkLst>
            <pc:docMk/>
            <pc:sldMk cId="4016001104" sldId="316"/>
            <ac:spMk id="24" creationId="{95BEF43D-DD55-488A-8037-69F8F3B8BFD6}"/>
          </ac:spMkLst>
        </pc:spChg>
        <pc:grpChg chg="del">
          <ac:chgData name="McNab, Abbey (Curriculum Support - Secondary)" userId="51320d6c-2420-4665-8a03-71aa2205093f" providerId="ADAL" clId="{1D3B5944-3AF3-4475-8595-7E98CF38DAF4}" dt="2022-04-21T00:40:31.980" v="220" actId="478"/>
          <ac:grpSpMkLst>
            <pc:docMk/>
            <pc:sldMk cId="4016001104" sldId="316"/>
            <ac:grpSpMk id="7" creationId="{DB0DDC68-2453-420F-B2E7-D588FF5A7088}"/>
          </ac:grpSpMkLst>
        </pc:grpChg>
        <pc:picChg chg="add mod ord">
          <ac:chgData name="McNab, Abbey (Curriculum Support - Secondary)" userId="51320d6c-2420-4665-8a03-71aa2205093f" providerId="ADAL" clId="{1D3B5944-3AF3-4475-8595-7E98CF38DAF4}" dt="2022-04-21T00:42:55.705" v="261" actId="1076"/>
          <ac:picMkLst>
            <pc:docMk/>
            <pc:sldMk cId="4016001104" sldId="316"/>
            <ac:picMk id="22" creationId="{CC481C1E-9E10-49FF-BB71-FAB0BE22096C}"/>
          </ac:picMkLst>
        </pc:picChg>
      </pc:sldChg>
      <pc:sldChg chg="addSp delSp modSp mod delAnim modAnim">
        <pc:chgData name="McNab, Abbey (Curriculum Support - Secondary)" userId="51320d6c-2420-4665-8a03-71aa2205093f" providerId="ADAL" clId="{1D3B5944-3AF3-4475-8595-7E98CF38DAF4}" dt="2022-04-21T00:44:01.304" v="270"/>
        <pc:sldMkLst>
          <pc:docMk/>
          <pc:sldMk cId="1552578036" sldId="324"/>
        </pc:sldMkLst>
        <pc:spChg chg="del mod">
          <ac:chgData name="McNab, Abbey (Curriculum Support - Secondary)" userId="51320d6c-2420-4665-8a03-71aa2205093f" providerId="ADAL" clId="{1D3B5944-3AF3-4475-8595-7E98CF38DAF4}" dt="2022-04-21T00:43:58.209" v="268" actId="478"/>
          <ac:spMkLst>
            <pc:docMk/>
            <pc:sldMk cId="1552578036" sldId="324"/>
            <ac:spMk id="6" creationId="{1F70D71F-E1FE-4831-9E0B-D9F2C0510918}"/>
          </ac:spMkLst>
        </pc:spChg>
        <pc:spChg chg="del mod">
          <ac:chgData name="McNab, Abbey (Curriculum Support - Secondary)" userId="51320d6c-2420-4665-8a03-71aa2205093f" providerId="ADAL" clId="{1D3B5944-3AF3-4475-8595-7E98CF38DAF4}" dt="2022-04-21T00:44:00.205" v="269" actId="478"/>
          <ac:spMkLst>
            <pc:docMk/>
            <pc:sldMk cId="1552578036" sldId="324"/>
            <ac:spMk id="10" creationId="{FC76D60D-B772-4938-9038-63DE4239784A}"/>
          </ac:spMkLst>
        </pc:spChg>
        <pc:spChg chg="del">
          <ac:chgData name="McNab, Abbey (Curriculum Support - Secondary)" userId="51320d6c-2420-4665-8a03-71aa2205093f" providerId="ADAL" clId="{1D3B5944-3AF3-4475-8595-7E98CF38DAF4}" dt="2022-04-21T00:43:58.209" v="268" actId="478"/>
          <ac:spMkLst>
            <pc:docMk/>
            <pc:sldMk cId="1552578036" sldId="324"/>
            <ac:spMk id="12" creationId="{D5EB7C07-C9AE-47FC-B43C-BF5EC617DF4A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44:01.304" v="270"/>
          <ac:spMkLst>
            <pc:docMk/>
            <pc:sldMk cId="1552578036" sldId="324"/>
            <ac:spMk id="13" creationId="{53700368-0B38-4A5B-A449-8D14EEC86019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44:01.304" v="270"/>
          <ac:spMkLst>
            <pc:docMk/>
            <pc:sldMk cId="1552578036" sldId="324"/>
            <ac:spMk id="14" creationId="{649675C1-2EE6-4C4F-AC71-43D4F81EDD69}"/>
          </ac:spMkLst>
        </pc:spChg>
        <pc:spChg chg="mod">
          <ac:chgData name="McNab, Abbey (Curriculum Support - Secondary)" userId="51320d6c-2420-4665-8a03-71aa2205093f" providerId="ADAL" clId="{1D3B5944-3AF3-4475-8595-7E98CF38DAF4}" dt="2022-04-21T00:38:46.624" v="196" actId="14100"/>
          <ac:spMkLst>
            <pc:docMk/>
            <pc:sldMk cId="1552578036" sldId="324"/>
            <ac:spMk id="15" creationId="{3061261F-820C-4A65-8950-53E117AA969F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44:01.304" v="270"/>
          <ac:spMkLst>
            <pc:docMk/>
            <pc:sldMk cId="1552578036" sldId="324"/>
            <ac:spMk id="17" creationId="{12AFB0CB-88E5-4DB9-92D4-0265A5A11544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44:01.304" v="270"/>
          <ac:spMkLst>
            <pc:docMk/>
            <pc:sldMk cId="1552578036" sldId="324"/>
            <ac:spMk id="19" creationId="{2C767262-D7D2-4088-B687-DD6445CBDF20}"/>
          </ac:spMkLst>
        </pc:spChg>
        <pc:grpChg chg="del">
          <ac:chgData name="McNab, Abbey (Curriculum Support - Secondary)" userId="51320d6c-2420-4665-8a03-71aa2205093f" providerId="ADAL" clId="{1D3B5944-3AF3-4475-8595-7E98CF38DAF4}" dt="2022-04-21T00:43:58.209" v="268" actId="478"/>
          <ac:grpSpMkLst>
            <pc:docMk/>
            <pc:sldMk cId="1552578036" sldId="324"/>
            <ac:grpSpMk id="7" creationId="{DB0DDC68-2453-420F-B2E7-D588FF5A7088}"/>
          </ac:grpSpMkLst>
        </pc:grpChg>
        <pc:picChg chg="add mod">
          <ac:chgData name="McNab, Abbey (Curriculum Support - Secondary)" userId="51320d6c-2420-4665-8a03-71aa2205093f" providerId="ADAL" clId="{1D3B5944-3AF3-4475-8595-7E98CF38DAF4}" dt="2022-04-21T00:44:01.304" v="270"/>
          <ac:picMkLst>
            <pc:docMk/>
            <pc:sldMk cId="1552578036" sldId="324"/>
            <ac:picMk id="18" creationId="{B67CF875-C7F8-4B35-9D8E-D7CA1706F87E}"/>
          </ac:picMkLst>
        </pc:picChg>
      </pc:sldChg>
      <pc:sldChg chg="addSp delSp modSp mod delAnim modAnim">
        <pc:chgData name="McNab, Abbey (Curriculum Support - Secondary)" userId="51320d6c-2420-4665-8a03-71aa2205093f" providerId="ADAL" clId="{1D3B5944-3AF3-4475-8595-7E98CF38DAF4}" dt="2022-04-21T00:07:10.728" v="106" actId="478"/>
        <pc:sldMkLst>
          <pc:docMk/>
          <pc:sldMk cId="3249591509" sldId="325"/>
        </pc:sldMkLst>
        <pc:spChg chg="del mod">
          <ac:chgData name="McNab, Abbey (Curriculum Support - Secondary)" userId="51320d6c-2420-4665-8a03-71aa2205093f" providerId="ADAL" clId="{1D3B5944-3AF3-4475-8595-7E98CF38DAF4}" dt="2022-04-21T00:04:20.452" v="56" actId="478"/>
          <ac:spMkLst>
            <pc:docMk/>
            <pc:sldMk cId="3249591509" sldId="325"/>
            <ac:spMk id="6" creationId="{1F70D71F-E1FE-4831-9E0B-D9F2C0510918}"/>
          </ac:spMkLst>
        </pc:spChg>
        <pc:spChg chg="del">
          <ac:chgData name="McNab, Abbey (Curriculum Support - Secondary)" userId="51320d6c-2420-4665-8a03-71aa2205093f" providerId="ADAL" clId="{1D3B5944-3AF3-4475-8595-7E98CF38DAF4}" dt="2022-04-21T00:03:33.636" v="31" actId="478"/>
          <ac:spMkLst>
            <pc:docMk/>
            <pc:sldMk cId="3249591509" sldId="325"/>
            <ac:spMk id="8" creationId="{38248FC0-441F-426A-9EC2-EE12AB15ED2C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03:49.876" v="32" actId="1076"/>
          <ac:spMkLst>
            <pc:docMk/>
            <pc:sldMk cId="3249591509" sldId="325"/>
            <ac:spMk id="9" creationId="{0E36AB0B-363C-4C66-94B0-900AAA19843A}"/>
          </ac:spMkLst>
        </pc:spChg>
        <pc:spChg chg="del mod">
          <ac:chgData name="McNab, Abbey (Curriculum Support - Secondary)" userId="51320d6c-2420-4665-8a03-71aa2205093f" providerId="ADAL" clId="{1D3B5944-3AF3-4475-8595-7E98CF38DAF4}" dt="2022-04-21T00:07:10.728" v="106" actId="478"/>
          <ac:spMkLst>
            <pc:docMk/>
            <pc:sldMk cId="3249591509" sldId="325"/>
            <ac:spMk id="10" creationId="{FC76D60D-B772-4938-9038-63DE4239784A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04:17.034" v="55" actId="14100"/>
          <ac:spMkLst>
            <pc:docMk/>
            <pc:sldMk cId="3249591509" sldId="325"/>
            <ac:spMk id="11" creationId="{F9FBFF68-2BB2-404E-A8DF-70889EEE22B2}"/>
          </ac:spMkLst>
        </pc:spChg>
        <pc:spChg chg="del mod">
          <ac:chgData name="McNab, Abbey (Curriculum Support - Secondary)" userId="51320d6c-2420-4665-8a03-71aa2205093f" providerId="ADAL" clId="{1D3B5944-3AF3-4475-8595-7E98CF38DAF4}" dt="2022-04-21T00:06:34.839" v="78" actId="478"/>
          <ac:spMkLst>
            <pc:docMk/>
            <pc:sldMk cId="3249591509" sldId="325"/>
            <ac:spMk id="12" creationId="{D5EB7C07-C9AE-47FC-B43C-BF5EC617DF4A}"/>
          </ac:spMkLst>
        </pc:spChg>
        <pc:spChg chg="add del mod">
          <ac:chgData name="McNab, Abbey (Curriculum Support - Secondary)" userId="51320d6c-2420-4665-8a03-71aa2205093f" providerId="ADAL" clId="{1D3B5944-3AF3-4475-8595-7E98CF38DAF4}" dt="2022-04-21T00:04:48.495" v="61" actId="478"/>
          <ac:spMkLst>
            <pc:docMk/>
            <pc:sldMk cId="3249591509" sldId="325"/>
            <ac:spMk id="13" creationId="{768625F6-3804-40A1-98EC-98430A39BA0E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06:31.315" v="77" actId="1076"/>
          <ac:spMkLst>
            <pc:docMk/>
            <pc:sldMk cId="3249591509" sldId="325"/>
            <ac:spMk id="14" creationId="{AC5CB920-00C1-4131-BA2C-74ED5D576E5B}"/>
          </ac:spMkLst>
        </pc:spChg>
        <pc:spChg chg="add mod">
          <ac:chgData name="McNab, Abbey (Curriculum Support - Secondary)" userId="51320d6c-2420-4665-8a03-71aa2205093f" providerId="ADAL" clId="{1D3B5944-3AF3-4475-8595-7E98CF38DAF4}" dt="2022-04-21T00:07:04.150" v="105" actId="403"/>
          <ac:spMkLst>
            <pc:docMk/>
            <pc:sldMk cId="3249591509" sldId="325"/>
            <ac:spMk id="15" creationId="{D7C5965D-B9C7-4D34-B5A4-823289BF71CA}"/>
          </ac:spMkLst>
        </pc:spChg>
      </pc:sldChg>
      <pc:sldChg chg="modSp del mod">
        <pc:chgData name="McNab, Abbey (Curriculum Support - Secondary)" userId="51320d6c-2420-4665-8a03-71aa2205093f" providerId="ADAL" clId="{1D3B5944-3AF3-4475-8595-7E98CF38DAF4}" dt="2022-04-21T00:38:18.879" v="193" actId="47"/>
        <pc:sldMkLst>
          <pc:docMk/>
          <pc:sldMk cId="4219842326" sldId="326"/>
        </pc:sldMkLst>
        <pc:spChg chg="mod">
          <ac:chgData name="McNab, Abbey (Curriculum Support - Secondary)" userId="51320d6c-2420-4665-8a03-71aa2205093f" providerId="ADAL" clId="{1D3B5944-3AF3-4475-8595-7E98CF38DAF4}" dt="2022-04-21T00:37:08.816" v="131" actId="1076"/>
          <ac:spMkLst>
            <pc:docMk/>
            <pc:sldMk cId="4219842326" sldId="326"/>
            <ac:spMk id="6" creationId="{1F70D71F-E1FE-4831-9E0B-D9F2C0510918}"/>
          </ac:spMkLst>
        </pc:spChg>
        <pc:spChg chg="mod">
          <ac:chgData name="McNab, Abbey (Curriculum Support - Secondary)" userId="51320d6c-2420-4665-8a03-71aa2205093f" providerId="ADAL" clId="{1D3B5944-3AF3-4475-8595-7E98CF38DAF4}" dt="2022-04-21T00:37:40.349" v="175" actId="1076"/>
          <ac:spMkLst>
            <pc:docMk/>
            <pc:sldMk cId="4219842326" sldId="326"/>
            <ac:spMk id="10" creationId="{FC76D60D-B772-4938-9038-63DE4239784A}"/>
          </ac:spMkLst>
        </pc:spChg>
      </pc:sldChg>
      <pc:sldChg chg="modSp add mod">
        <pc:chgData name="McNab, Abbey (Curriculum Support - Secondary)" userId="51320d6c-2420-4665-8a03-71aa2205093f" providerId="ADAL" clId="{1D3B5944-3AF3-4475-8595-7E98CF38DAF4}" dt="2022-04-21T00:38:00.743" v="192" actId="20577"/>
        <pc:sldMkLst>
          <pc:docMk/>
          <pc:sldMk cId="3386490251" sldId="328"/>
        </pc:sldMkLst>
        <pc:spChg chg="mod">
          <ac:chgData name="McNab, Abbey (Curriculum Support - Secondary)" userId="51320d6c-2420-4665-8a03-71aa2205093f" providerId="ADAL" clId="{1D3B5944-3AF3-4475-8595-7E98CF38DAF4}" dt="2022-04-21T00:37:26.042" v="172" actId="20577"/>
          <ac:spMkLst>
            <pc:docMk/>
            <pc:sldMk cId="3386490251" sldId="328"/>
            <ac:spMk id="9" creationId="{0E36AB0B-363C-4C66-94B0-900AAA19843A}"/>
          </ac:spMkLst>
        </pc:spChg>
        <pc:spChg chg="mod">
          <ac:chgData name="McNab, Abbey (Curriculum Support - Secondary)" userId="51320d6c-2420-4665-8a03-71aa2205093f" providerId="ADAL" clId="{1D3B5944-3AF3-4475-8595-7E98CF38DAF4}" dt="2022-04-21T00:37:32.418" v="173" actId="1076"/>
          <ac:spMkLst>
            <pc:docMk/>
            <pc:sldMk cId="3386490251" sldId="328"/>
            <ac:spMk id="11" creationId="{F9FBFF68-2BB2-404E-A8DF-70889EEE22B2}"/>
          </ac:spMkLst>
        </pc:spChg>
        <pc:spChg chg="mod">
          <ac:chgData name="McNab, Abbey (Curriculum Support - Secondary)" userId="51320d6c-2420-4665-8a03-71aa2205093f" providerId="ADAL" clId="{1D3B5944-3AF3-4475-8595-7E98CF38DAF4}" dt="2022-04-21T00:37:47.829" v="176"/>
          <ac:spMkLst>
            <pc:docMk/>
            <pc:sldMk cId="3386490251" sldId="328"/>
            <ac:spMk id="14" creationId="{AC5CB920-00C1-4131-BA2C-74ED5D576E5B}"/>
          </ac:spMkLst>
        </pc:spChg>
        <pc:spChg chg="mod">
          <ac:chgData name="McNab, Abbey (Curriculum Support - Secondary)" userId="51320d6c-2420-4665-8a03-71aa2205093f" providerId="ADAL" clId="{1D3B5944-3AF3-4475-8595-7E98CF38DAF4}" dt="2022-04-21T00:38:00.743" v="192" actId="20577"/>
          <ac:spMkLst>
            <pc:docMk/>
            <pc:sldMk cId="3386490251" sldId="328"/>
            <ac:spMk id="15" creationId="{D7C5965D-B9C7-4D34-B5A4-823289BF71C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FECC-1972-412E-8BF8-21A854E560F4}" type="datetimeFigureOut">
              <a:rPr lang="en-AU" smtClean="0"/>
              <a:t>5/05/2022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A0F19-7AE5-4E94-A46F-E30C999C86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44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6129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601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1486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7934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5089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8686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3069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61290" lvl="0" indent="0">
              <a:lnSpc>
                <a:spcPct val="107000"/>
              </a:lnSpc>
              <a:buFont typeface="Courier New" panose="02070309020205020404" pitchFamily="49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946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6129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08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564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76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99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17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06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10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065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290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815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5997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23291"/>
            <a:ext cx="10515600" cy="4141931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111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2" y="2863969"/>
            <a:ext cx="9974577" cy="80657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# Subject </a:t>
            </a:r>
            <a:r>
              <a:rPr lang="en-US" err="1"/>
              <a:t>ie</a:t>
            </a:r>
            <a:r>
              <a:rPr lang="en-US"/>
              <a:t> Year 4 English] </a:t>
            </a:r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847" y="1300843"/>
            <a:ext cx="4450464" cy="120101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8" y="3681097"/>
            <a:ext cx="9974578" cy="690563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UNIT </a:t>
            </a:r>
            <a:r>
              <a:rPr lang="en-US" err="1"/>
              <a:t>ie</a:t>
            </a:r>
            <a:r>
              <a:rPr lang="en-US"/>
              <a:t> Fractions]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264987"/>
            <a:ext cx="4789093" cy="381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97A8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97A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97A8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</a:t>
            </a:r>
            <a:br>
              <a:rPr lang="en-US" sz="2800"/>
            </a:br>
            <a:r>
              <a:rPr lang="en-US" sz="2800"/>
              <a:t>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09644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5997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23291"/>
            <a:ext cx="10515600" cy="4141931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60372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723292"/>
            <a:ext cx="10515600" cy="41549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66986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1735014"/>
            <a:ext cx="10515600" cy="41432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240985"/>
            <a:ext cx="10515600" cy="4650364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2301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72047"/>
            <a:ext cx="6343650" cy="4166810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1672288"/>
            <a:ext cx="3971925" cy="416681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5997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46738"/>
            <a:ext cx="7629525" cy="410542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1746739"/>
            <a:ext cx="2676525" cy="410542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692"/>
            <a:ext cx="10515600" cy="539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49" r:id="rId2"/>
    <p:sldLayoutId id="2147483661" r:id="rId3"/>
    <p:sldLayoutId id="2147483650" r:id="rId4"/>
    <p:sldLayoutId id="2147483667" r:id="rId5"/>
    <p:sldLayoutId id="2147483668" r:id="rId6"/>
    <p:sldLayoutId id="2147483670" r:id="rId7"/>
    <p:sldLayoutId id="2147483664" r:id="rId8"/>
    <p:sldLayoutId id="2147483665" r:id="rId9"/>
    <p:sldLayoutId id="2147483655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5 English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Lesson 6 – manipulating point of 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3638" y="3681097"/>
            <a:ext cx="9974578" cy="690563"/>
          </a:xfrm>
        </p:spPr>
        <p:txBody>
          <a:bodyPr/>
          <a:lstStyle/>
          <a:p>
            <a:r>
              <a:rPr lang="en-AU"/>
              <a:t>Examining media texts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239E6-7242-4E29-A2B7-C833D519BC45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F4FA8-AD74-4800-B1C2-2C9AE3C58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0"/>
    </mc:Choice>
    <mc:Fallback xmlns="">
      <p:transition spd="slow" advTm="1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C634-4C8D-4EE1-A114-BA4B62B1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397"/>
            <a:ext cx="7948448" cy="659978"/>
          </a:xfrm>
        </p:spPr>
        <p:txBody>
          <a:bodyPr/>
          <a:lstStyle/>
          <a:p>
            <a:r>
              <a:rPr lang="en-AU"/>
              <a:t>Lesson task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2F1FD82-DAEE-473B-8C26-71792E108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6EC8A3-6FF7-46B4-BC39-1FCBF04EB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3657"/>
            <a:ext cx="10515600" cy="4407197"/>
          </a:xfrm>
        </p:spPr>
        <p:txBody>
          <a:bodyPr>
            <a:normAutofit lnSpcReduction="10000"/>
          </a:bodyPr>
          <a:lstStyle/>
          <a:p>
            <a:r>
              <a:rPr lang="en-AU"/>
              <a:t>The process they use quickly and safely converts plastic bottle lids into usable pellets just waiting to be turned into everything from garden sleepers to packaging. It has been such a success that they are already planning to expand to include other types of plastics.</a:t>
            </a:r>
          </a:p>
          <a:p>
            <a:endParaRPr lang="en-AU"/>
          </a:p>
          <a:p>
            <a:r>
              <a:rPr lang="en-AU"/>
              <a:t>‘This new technology is a game changer. It’s a win-win for all’, said the company’s chief environmental scientist, Professor Ollie Cooper. </a:t>
            </a:r>
          </a:p>
          <a:p>
            <a:endParaRPr lang="en-AU"/>
          </a:p>
          <a:p>
            <a:r>
              <a:rPr lang="en-AU"/>
              <a:t>With new, exciting technology and business owners who care about the environment, our planet is in safe hands.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065433-133D-4CD9-B63F-43E79B901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24"/>
    </mc:Choice>
    <mc:Fallback>
      <p:transition spd="slow" advTm="4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DB83-9F64-4A9E-A503-E8759A21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Objective and subjective language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7BA4EC6-D6BD-42B5-8D70-011813F7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229EAB6-148E-42F5-BCC8-6228CBCD4E24}"/>
              </a:ext>
            </a:extLst>
          </p:cNvPr>
          <p:cNvSpPr/>
          <p:nvPr/>
        </p:nvSpPr>
        <p:spPr>
          <a:xfrm>
            <a:off x="4759210" y="3597695"/>
            <a:ext cx="2307820" cy="1747674"/>
          </a:xfrm>
          <a:prstGeom prst="wedgeEllipseCallout">
            <a:avLst>
              <a:gd name="adj1" fmla="val 47537"/>
              <a:gd name="adj2" fmla="val -51381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on each  card to reveal</a:t>
            </a:r>
            <a:r>
              <a:rPr lang="en-A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the definition.</a:t>
            </a:r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Back">
            <a:extLst>
              <a:ext uri="{FF2B5EF4-FFF2-40B4-BE49-F238E27FC236}">
                <a16:creationId xmlns:a16="http://schemas.microsoft.com/office/drawing/2014/main" id="{0E36AB0B-363C-4C66-94B0-900AAA19843A}"/>
              </a:ext>
            </a:extLst>
          </p:cNvPr>
          <p:cNvSpPr/>
          <p:nvPr/>
        </p:nvSpPr>
        <p:spPr>
          <a:xfrm>
            <a:off x="1299509" y="2785625"/>
            <a:ext cx="2703533" cy="2688888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AU" sz="2000">
                <a:solidFill>
                  <a:srgbClr val="000000"/>
                </a:solidFill>
                <a:latin typeface="Calibri" panose="020F0502020204030204" pitchFamily="34" charset="0"/>
              </a:rPr>
              <a:t>Factual, unbiased, and evidence-based facts can persuade an audience to believe a point of view.​</a:t>
            </a:r>
            <a:endParaRPr lang="en-AU" sz="2000">
              <a:solidFill>
                <a:srgbClr val="000000"/>
              </a:solidFill>
            </a:endParaRPr>
          </a:p>
        </p:txBody>
      </p:sp>
      <p:sp>
        <p:nvSpPr>
          <p:cNvPr id="11" name="Front">
            <a:extLst>
              <a:ext uri="{FF2B5EF4-FFF2-40B4-BE49-F238E27FC236}">
                <a16:creationId xmlns:a16="http://schemas.microsoft.com/office/drawing/2014/main" id="{F9FBFF68-2BB2-404E-A8DF-70889EEE22B2}"/>
              </a:ext>
            </a:extLst>
          </p:cNvPr>
          <p:cNvSpPr/>
          <p:nvPr/>
        </p:nvSpPr>
        <p:spPr>
          <a:xfrm>
            <a:off x="1299509" y="2794845"/>
            <a:ext cx="2712719" cy="268888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chemeClr val="bg1"/>
                </a:solidFill>
              </a:rPr>
              <a:t>Objective language </a:t>
            </a:r>
          </a:p>
        </p:txBody>
      </p:sp>
      <p:sp>
        <p:nvSpPr>
          <p:cNvPr id="14" name="Back">
            <a:extLst>
              <a:ext uri="{FF2B5EF4-FFF2-40B4-BE49-F238E27FC236}">
                <a16:creationId xmlns:a16="http://schemas.microsoft.com/office/drawing/2014/main" id="{AC5CB920-00C1-4131-BA2C-74ED5D576E5B}"/>
              </a:ext>
            </a:extLst>
          </p:cNvPr>
          <p:cNvSpPr/>
          <p:nvPr/>
        </p:nvSpPr>
        <p:spPr>
          <a:xfrm>
            <a:off x="7814012" y="2748238"/>
            <a:ext cx="2703532" cy="2726275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000">
                <a:solidFill>
                  <a:srgbClr val="000000"/>
                </a:solidFill>
                <a:latin typeface="Calibri" panose="020F0502020204030204" pitchFamily="34" charset="0"/>
              </a:rPr>
              <a:t>Emotive language, which creates an emotional response in the reader, can be used to persuade an audience to believe a point of view. </a:t>
            </a:r>
            <a:endParaRPr lang="en-AU" sz="2000" b="1">
              <a:solidFill>
                <a:schemeClr val="tx1"/>
              </a:solidFill>
            </a:endParaRPr>
          </a:p>
        </p:txBody>
      </p:sp>
      <p:sp>
        <p:nvSpPr>
          <p:cNvPr id="15" name="Front">
            <a:extLst>
              <a:ext uri="{FF2B5EF4-FFF2-40B4-BE49-F238E27FC236}">
                <a16:creationId xmlns:a16="http://schemas.microsoft.com/office/drawing/2014/main" id="{D7C5965D-B9C7-4D34-B5A4-823289BF71CA}"/>
              </a:ext>
            </a:extLst>
          </p:cNvPr>
          <p:cNvSpPr/>
          <p:nvPr/>
        </p:nvSpPr>
        <p:spPr>
          <a:xfrm>
            <a:off x="7823198" y="2748237"/>
            <a:ext cx="2694346" cy="2726275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chemeClr val="bg1"/>
                </a:solidFill>
              </a:rPr>
              <a:t>Subjective language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1C6C8F-8A85-4737-82CE-E4EB898C1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BC9735-9CF7-4BF5-A3D5-13BF15D098D5}"/>
              </a:ext>
            </a:extLst>
          </p:cNvPr>
          <p:cNvSpPr txBox="1"/>
          <p:nvPr/>
        </p:nvSpPr>
        <p:spPr>
          <a:xfrm>
            <a:off x="838200" y="1542689"/>
            <a:ext cx="1007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A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anguage features can be used to manipulate </a:t>
            </a: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A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point of view.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24959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90"/>
    </mc:Choice>
    <mc:Fallback>
      <p:transition spd="slow" advTm="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DB83-9F64-4A9E-A503-E8759A21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Noun groups and verb groups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7BA4EC6-D6BD-42B5-8D70-011813F7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229EAB6-148E-42F5-BCC8-6228CBCD4E24}"/>
              </a:ext>
            </a:extLst>
          </p:cNvPr>
          <p:cNvSpPr/>
          <p:nvPr/>
        </p:nvSpPr>
        <p:spPr>
          <a:xfrm>
            <a:off x="4759210" y="3597695"/>
            <a:ext cx="2307820" cy="1747674"/>
          </a:xfrm>
          <a:prstGeom prst="wedgeEllipseCallout">
            <a:avLst>
              <a:gd name="adj1" fmla="val 47537"/>
              <a:gd name="adj2" fmla="val -51381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on each  card to reveal</a:t>
            </a:r>
            <a:r>
              <a:rPr lang="en-A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the definition.</a:t>
            </a:r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Back">
            <a:extLst>
              <a:ext uri="{FF2B5EF4-FFF2-40B4-BE49-F238E27FC236}">
                <a16:creationId xmlns:a16="http://schemas.microsoft.com/office/drawing/2014/main" id="{0E36AB0B-363C-4C66-94B0-900AAA19843A}"/>
              </a:ext>
            </a:extLst>
          </p:cNvPr>
          <p:cNvSpPr/>
          <p:nvPr/>
        </p:nvSpPr>
        <p:spPr>
          <a:xfrm>
            <a:off x="1299509" y="2785625"/>
            <a:ext cx="2703533" cy="2688888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AU" sz="2000">
                <a:solidFill>
                  <a:srgbClr val="000000"/>
                </a:solidFill>
                <a:latin typeface="Calibri" panose="020F0502020204030204" pitchFamily="34" charset="0"/>
              </a:rPr>
              <a:t>Information around a noun. This can direct to a particular point of view. Negative or positive descriptions influence the reader to view a topic negatively or positively.​</a:t>
            </a:r>
            <a:endParaRPr lang="en-AU" sz="2000">
              <a:solidFill>
                <a:srgbClr val="000000"/>
              </a:solidFill>
            </a:endParaRPr>
          </a:p>
        </p:txBody>
      </p:sp>
      <p:sp>
        <p:nvSpPr>
          <p:cNvPr id="11" name="Front">
            <a:extLst>
              <a:ext uri="{FF2B5EF4-FFF2-40B4-BE49-F238E27FC236}">
                <a16:creationId xmlns:a16="http://schemas.microsoft.com/office/drawing/2014/main" id="{F9FBFF68-2BB2-404E-A8DF-70889EEE22B2}"/>
              </a:ext>
            </a:extLst>
          </p:cNvPr>
          <p:cNvSpPr/>
          <p:nvPr/>
        </p:nvSpPr>
        <p:spPr>
          <a:xfrm>
            <a:off x="1299509" y="2785625"/>
            <a:ext cx="2712719" cy="268888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chemeClr val="bg1"/>
                </a:solidFill>
              </a:rPr>
              <a:t>Expanded noun groups</a:t>
            </a:r>
          </a:p>
        </p:txBody>
      </p:sp>
      <p:sp>
        <p:nvSpPr>
          <p:cNvPr id="14" name="Back">
            <a:extLst>
              <a:ext uri="{FF2B5EF4-FFF2-40B4-BE49-F238E27FC236}">
                <a16:creationId xmlns:a16="http://schemas.microsoft.com/office/drawing/2014/main" id="{AC5CB920-00C1-4131-BA2C-74ED5D576E5B}"/>
              </a:ext>
            </a:extLst>
          </p:cNvPr>
          <p:cNvSpPr/>
          <p:nvPr/>
        </p:nvSpPr>
        <p:spPr>
          <a:xfrm>
            <a:off x="7814012" y="2748238"/>
            <a:ext cx="2703532" cy="2726275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AU" sz="2000">
                <a:solidFill>
                  <a:srgbClr val="000000"/>
                </a:solidFill>
                <a:latin typeface="Calibri" panose="020F0502020204030204" pitchFamily="34" charset="0"/>
              </a:rPr>
              <a:t>Information around verbs that give more details. The choice of verbs can influence how the audience views a topic. </a:t>
            </a:r>
            <a:endParaRPr lang="en-AU" sz="2000">
              <a:solidFill>
                <a:srgbClr val="000000"/>
              </a:solidFill>
            </a:endParaRPr>
          </a:p>
        </p:txBody>
      </p:sp>
      <p:sp>
        <p:nvSpPr>
          <p:cNvPr id="15" name="Front">
            <a:extLst>
              <a:ext uri="{FF2B5EF4-FFF2-40B4-BE49-F238E27FC236}">
                <a16:creationId xmlns:a16="http://schemas.microsoft.com/office/drawing/2014/main" id="{D7C5965D-B9C7-4D34-B5A4-823289BF71CA}"/>
              </a:ext>
            </a:extLst>
          </p:cNvPr>
          <p:cNvSpPr/>
          <p:nvPr/>
        </p:nvSpPr>
        <p:spPr>
          <a:xfrm>
            <a:off x="7823198" y="2748237"/>
            <a:ext cx="2694346" cy="2726275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chemeClr val="bg1"/>
                </a:solidFill>
              </a:rPr>
              <a:t>Verb groups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2B5363-0688-4BD5-8B17-9EBB9C9C7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45AC0F-D046-4B0B-AB7E-F20A94D6962D}"/>
              </a:ext>
            </a:extLst>
          </p:cNvPr>
          <p:cNvSpPr txBox="1"/>
          <p:nvPr/>
        </p:nvSpPr>
        <p:spPr>
          <a:xfrm>
            <a:off x="838200" y="1573009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A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anguage features can be used to manipulate </a:t>
            </a:r>
            <a:r>
              <a:rPr lang="en-AU" sz="2400" dirty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A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point of view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38649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3"/>
    </mc:Choice>
    <mc:Fallback>
      <p:transition spd="slow" advTm="2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106A-9E27-493B-8FEC-1C2D4605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Lesson</a:t>
            </a:r>
            <a:r>
              <a:rPr lang="en-AU" dirty="0"/>
              <a:t> task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6C46-D2FD-4174-A062-1CD908705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5889"/>
            <a:ext cx="10515600" cy="4141931"/>
          </a:xfrm>
          <a:noFill/>
        </p:spPr>
        <p:txBody>
          <a:bodyPr>
            <a:normAutofit/>
          </a:bodyPr>
          <a:lstStyle/>
          <a:p>
            <a:r>
              <a:rPr lang="en-AU" dirty="0"/>
              <a:t>Examine the feature article excerpt on the next slide. Then, identify one example of: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7030A0"/>
                </a:solidFill>
              </a:rPr>
              <a:t>objective language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EE442F"/>
                </a:solidFill>
              </a:rPr>
              <a:t>subjective language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63ACBE"/>
                </a:solidFill>
              </a:rPr>
              <a:t>an expanded noun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1">
                <a:solidFill>
                  <a:srgbClr val="0070C0"/>
                </a:solidFill>
              </a:rPr>
              <a:t>a verb group.</a:t>
            </a:r>
          </a:p>
          <a:p>
            <a:endParaRPr lang="en-AU" dirty="0"/>
          </a:p>
          <a:p>
            <a:r>
              <a:rPr lang="en-AU" dirty="0"/>
              <a:t>On paper or a device, record your examples.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328492B-27DC-4700-9495-955FCF266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C02C42-855A-4197-907A-8393B6E3C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8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83"/>
    </mc:Choice>
    <mc:Fallback>
      <p:transition spd="slow" advTm="4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3EE450F9-FB69-4323-AD65-0836A8561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10A62-D61B-4D2A-9ACF-1735A2B79767}"/>
              </a:ext>
            </a:extLst>
          </p:cNvPr>
          <p:cNvSpPr txBox="1"/>
          <p:nvPr/>
        </p:nvSpPr>
        <p:spPr>
          <a:xfrm>
            <a:off x="9166929" y="2258611"/>
            <a:ext cx="18182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chemeClr val="bg1">
                    <a:lumMod val="65000"/>
                  </a:schemeClr>
                </a:solidFill>
                <a:effectLst/>
              </a:rPr>
              <a:t>Source: </a:t>
            </a:r>
            <a:r>
              <a:rPr lang="en-AU" sz="800" dirty="0" err="1">
                <a:solidFill>
                  <a:schemeClr val="bg1">
                    <a:lumMod val="65000"/>
                  </a:schemeClr>
                </a:solidFill>
                <a:effectLst/>
              </a:rPr>
              <a:t>P</a:t>
            </a:r>
            <a:r>
              <a:rPr lang="en-AU" sz="800" dirty="0" err="1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</a:rPr>
              <a:t>exels</a:t>
            </a:r>
            <a:endParaRPr lang="en-AU" sz="8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89950-AB14-4724-A6BB-64E5F80C1EF4}"/>
              </a:ext>
            </a:extLst>
          </p:cNvPr>
          <p:cNvSpPr txBox="1"/>
          <p:nvPr/>
        </p:nvSpPr>
        <p:spPr>
          <a:xfrm>
            <a:off x="835007" y="2268452"/>
            <a:ext cx="102262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Until recently, </a:t>
            </a:r>
            <a:r>
              <a:rPr lang="en-AU" sz="2800" b="1" dirty="0">
                <a:solidFill>
                  <a:srgbClr val="7030A0"/>
                </a:solidFill>
              </a:rPr>
              <a:t>96% of plastic bottle lids </a:t>
            </a:r>
            <a:r>
              <a:rPr lang="en-AU" sz="2800" dirty="0"/>
              <a:t>has ended-up in </a:t>
            </a:r>
          </a:p>
          <a:p>
            <a:r>
              <a:rPr lang="en-AU" sz="2800" dirty="0"/>
              <a:t>landfill. If left to </a:t>
            </a:r>
            <a:r>
              <a:rPr lang="en-AU" sz="2800" b="1" dirty="0">
                <a:solidFill>
                  <a:srgbClr val="44749D"/>
                </a:solidFill>
              </a:rPr>
              <a:t>rot in dumps</a:t>
            </a:r>
            <a:r>
              <a:rPr lang="en-AU" sz="2800" dirty="0"/>
              <a:t>, the lids </a:t>
            </a:r>
            <a:r>
              <a:rPr lang="en-AU" sz="2800" b="1" dirty="0">
                <a:solidFill>
                  <a:srgbClr val="44749D"/>
                </a:solidFill>
              </a:rPr>
              <a:t>breakdown to microplastics </a:t>
            </a:r>
            <a:r>
              <a:rPr lang="en-AU" sz="2800" dirty="0"/>
              <a:t>that enter food chains and the water system </a:t>
            </a:r>
            <a:r>
              <a:rPr lang="en-AU" sz="2800" b="1" dirty="0">
                <a:solidFill>
                  <a:srgbClr val="FF0000"/>
                </a:solidFill>
              </a:rPr>
              <a:t>causing untold damage </a:t>
            </a:r>
            <a:r>
              <a:rPr lang="en-AU" sz="2800" dirty="0"/>
              <a:t>to </a:t>
            </a:r>
            <a:r>
              <a:rPr lang="en-AU" sz="2800" b="1" dirty="0">
                <a:solidFill>
                  <a:srgbClr val="FF0000"/>
                </a:solidFill>
              </a:rPr>
              <a:t>precious</a:t>
            </a:r>
            <a:r>
              <a:rPr lang="en-AU" sz="2800" dirty="0"/>
              <a:t> ecosystems and our health.</a:t>
            </a:r>
          </a:p>
          <a:p>
            <a:endParaRPr lang="en-AU" sz="2800" dirty="0"/>
          </a:p>
          <a:p>
            <a:r>
              <a:rPr lang="en-AU" sz="2800" b="1" dirty="0">
                <a:solidFill>
                  <a:srgbClr val="FF0000"/>
                </a:solidFill>
              </a:rPr>
              <a:t>Thankfully</a:t>
            </a:r>
            <a:r>
              <a:rPr lang="en-AU" sz="2800" dirty="0"/>
              <a:t>, this is soon to change.</a:t>
            </a:r>
          </a:p>
          <a:p>
            <a:endParaRPr lang="en-AU" sz="2800" dirty="0"/>
          </a:p>
          <a:p>
            <a:r>
              <a:rPr lang="en-AU" sz="2800" dirty="0"/>
              <a:t>Mark and Fiona Johnson are leading the way with their </a:t>
            </a:r>
            <a:r>
              <a:rPr lang="en-AU" sz="2800" b="1" dirty="0">
                <a:solidFill>
                  <a:srgbClr val="63ACBE"/>
                </a:solidFill>
              </a:rPr>
              <a:t>new and innovative recycling factory </a:t>
            </a:r>
            <a:r>
              <a:rPr lang="en-AU" sz="2800" dirty="0"/>
              <a:t>in South Australia. </a:t>
            </a:r>
          </a:p>
        </p:txBody>
      </p:sp>
      <p:pic>
        <p:nvPicPr>
          <p:cNvPr id="1026" name="Picture 2" descr="Free Person Hands on Assorted-color Plastic Lid Lot Stock Photo">
            <a:extLst>
              <a:ext uri="{FF2B5EF4-FFF2-40B4-BE49-F238E27FC236}">
                <a16:creationId xmlns:a16="http://schemas.microsoft.com/office/drawing/2014/main" id="{29401FCF-2AFF-4235-9D40-C937036F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369" y="1202077"/>
            <a:ext cx="1581051" cy="106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434AD-1F9C-4F72-B956-BB253EE6E190}"/>
              </a:ext>
            </a:extLst>
          </p:cNvPr>
          <p:cNvSpPr txBox="1"/>
          <p:nvPr/>
        </p:nvSpPr>
        <p:spPr>
          <a:xfrm>
            <a:off x="835007" y="429212"/>
            <a:ext cx="100741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AU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Lesson task</a:t>
            </a:r>
          </a:p>
          <a:p>
            <a:r>
              <a:rPr lang="en-AU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New recycling technology</a:t>
            </a:r>
          </a:p>
          <a:p>
            <a:r>
              <a:rPr lang="en-AU" sz="2000" i="1" dirty="0">
                <a:effectLst/>
              </a:rPr>
              <a:t>By Dr </a:t>
            </a:r>
            <a:r>
              <a:rPr lang="en-AU" sz="2000" i="1" dirty="0"/>
              <a:t>Heather Smudge, Company Director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3C9970-4534-404E-9456-D1AF9D770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1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06"/>
    </mc:Choice>
    <mc:Fallback>
      <p:transition spd="slow" advTm="6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DB83-9F64-4A9E-A503-E8759A21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Lesson review</a:t>
            </a:r>
            <a:br>
              <a:rPr lang="en-AU"/>
            </a:br>
            <a:br>
              <a:rPr lang="en-AU"/>
            </a:br>
            <a:r>
              <a:rPr lang="en-AU" sz="2800"/>
              <a:t>The article, </a:t>
            </a:r>
            <a:r>
              <a:rPr lang="en-AU" sz="2800" i="1"/>
              <a:t>New recycling technology, </a:t>
            </a:r>
            <a:r>
              <a:rPr lang="en-AU" sz="2800"/>
              <a:t>uses subjective language such as:</a:t>
            </a:r>
            <a:endParaRPr lang="en-AU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7BA4EC6-D6BD-42B5-8D70-011813F7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229EAB6-148E-42F5-BCC8-6228CBCD4E24}"/>
              </a:ext>
            </a:extLst>
          </p:cNvPr>
          <p:cNvSpPr/>
          <p:nvPr/>
        </p:nvSpPr>
        <p:spPr>
          <a:xfrm>
            <a:off x="7176428" y="4440402"/>
            <a:ext cx="2307820" cy="1747674"/>
          </a:xfrm>
          <a:prstGeom prst="wedgeEllipseCallout">
            <a:avLst>
              <a:gd name="adj1" fmla="val 47537"/>
              <a:gd name="adj2" fmla="val -51381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on a card to </a:t>
            </a:r>
            <a:r>
              <a:rPr lang="en-A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show the answer.</a:t>
            </a:r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Were you correct?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61261F-820C-4A65-8950-53E117AA969F}"/>
              </a:ext>
            </a:extLst>
          </p:cNvPr>
          <p:cNvSpPr/>
          <p:nvPr/>
        </p:nvSpPr>
        <p:spPr>
          <a:xfrm>
            <a:off x="894830" y="2984441"/>
            <a:ext cx="5679463" cy="10430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schemeClr val="tx1"/>
                </a:solidFill>
              </a:rPr>
              <a:t>precious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DEEC97-C105-4D54-9DA3-673C04545B0F}"/>
              </a:ext>
            </a:extLst>
          </p:cNvPr>
          <p:cNvSpPr/>
          <p:nvPr/>
        </p:nvSpPr>
        <p:spPr>
          <a:xfrm>
            <a:off x="838200" y="4141805"/>
            <a:ext cx="5736093" cy="9557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causing untold damage.</a:t>
            </a:r>
          </a:p>
        </p:txBody>
      </p:sp>
      <p:sp>
        <p:nvSpPr>
          <p:cNvPr id="13" name="Back">
            <a:extLst>
              <a:ext uri="{FF2B5EF4-FFF2-40B4-BE49-F238E27FC236}">
                <a16:creationId xmlns:a16="http://schemas.microsoft.com/office/drawing/2014/main" id="{53700368-0B38-4A5B-A449-8D14EEC86019}"/>
              </a:ext>
            </a:extLst>
          </p:cNvPr>
          <p:cNvSpPr/>
          <p:nvPr/>
        </p:nvSpPr>
        <p:spPr>
          <a:xfrm>
            <a:off x="7654779" y="2501109"/>
            <a:ext cx="1251036" cy="1671633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solidFill>
                <a:schemeClr val="tx1"/>
              </a:solidFill>
            </a:endParaRPr>
          </a:p>
        </p:txBody>
      </p:sp>
      <p:sp>
        <p:nvSpPr>
          <p:cNvPr id="14" name="Back">
            <a:extLst>
              <a:ext uri="{FF2B5EF4-FFF2-40B4-BE49-F238E27FC236}">
                <a16:creationId xmlns:a16="http://schemas.microsoft.com/office/drawing/2014/main" id="{649675C1-2EE6-4C4F-AC71-43D4F81EDD69}"/>
              </a:ext>
            </a:extLst>
          </p:cNvPr>
          <p:cNvSpPr/>
          <p:nvPr/>
        </p:nvSpPr>
        <p:spPr>
          <a:xfrm>
            <a:off x="9362101" y="2474851"/>
            <a:ext cx="1251037" cy="1671633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>
                <a:solidFill>
                  <a:schemeClr val="tx1"/>
                </a:solidFill>
              </a:rPr>
              <a:t>Try again</a:t>
            </a:r>
          </a:p>
        </p:txBody>
      </p:sp>
      <p:sp>
        <p:nvSpPr>
          <p:cNvPr id="17" name="Front">
            <a:extLst>
              <a:ext uri="{FF2B5EF4-FFF2-40B4-BE49-F238E27FC236}">
                <a16:creationId xmlns:a16="http://schemas.microsoft.com/office/drawing/2014/main" id="{12AFB0CB-88E5-4DB9-92D4-0265A5A11544}"/>
              </a:ext>
            </a:extLst>
          </p:cNvPr>
          <p:cNvSpPr/>
          <p:nvPr/>
        </p:nvSpPr>
        <p:spPr>
          <a:xfrm>
            <a:off x="9360488" y="2474851"/>
            <a:ext cx="1251036" cy="1663773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>
                <a:solidFill>
                  <a:schemeClr val="bg1"/>
                </a:solidFill>
              </a:rPr>
              <a:t>False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7CF875-C7F8-4B35-9D8E-D7CA1706F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3746" y="3100545"/>
            <a:ext cx="775363" cy="656910"/>
          </a:xfrm>
          <a:prstGeom prst="rect">
            <a:avLst/>
          </a:prstGeom>
        </p:spPr>
      </p:pic>
      <p:sp>
        <p:nvSpPr>
          <p:cNvPr id="19" name="Front">
            <a:extLst>
              <a:ext uri="{FF2B5EF4-FFF2-40B4-BE49-F238E27FC236}">
                <a16:creationId xmlns:a16="http://schemas.microsoft.com/office/drawing/2014/main" id="{2C767262-D7D2-4088-B687-DD6445CBDF20}"/>
              </a:ext>
            </a:extLst>
          </p:cNvPr>
          <p:cNvSpPr/>
          <p:nvPr/>
        </p:nvSpPr>
        <p:spPr>
          <a:xfrm>
            <a:off x="7657030" y="2501108"/>
            <a:ext cx="1251037" cy="1671634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>
                <a:solidFill>
                  <a:schemeClr val="bg1"/>
                </a:solidFill>
              </a:rPr>
              <a:t>True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D7DC58-E93F-4306-B3C9-77ADD221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7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23"/>
    </mc:Choice>
    <mc:Fallback>
      <p:transition spd="slow" advTm="2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DB83-9F64-4A9E-A503-E8759A21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Lesson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1C8FD-0D86-41AC-979D-8667AE6A5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/>
              <a:t>Language features used to manipulate a point of view can include:</a:t>
            </a:r>
          </a:p>
          <a:p>
            <a:endParaRPr lang="en-AU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7BA4EC6-D6BD-42B5-8D70-011813F7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229EAB6-148E-42F5-BCC8-6228CBCD4E24}"/>
              </a:ext>
            </a:extLst>
          </p:cNvPr>
          <p:cNvSpPr/>
          <p:nvPr/>
        </p:nvSpPr>
        <p:spPr>
          <a:xfrm>
            <a:off x="7654779" y="4462101"/>
            <a:ext cx="2307820" cy="1747674"/>
          </a:xfrm>
          <a:prstGeom prst="wedgeEllipseCallout">
            <a:avLst>
              <a:gd name="adj1" fmla="val 47537"/>
              <a:gd name="adj2" fmla="val -51381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Click on a card to </a:t>
            </a:r>
            <a:r>
              <a:rPr lang="en-A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show the answer.</a:t>
            </a:r>
            <a:r>
              <a:rPr lang="en-AU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Were you correct?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B2AE67-B0B4-4705-9973-D63D1D7D47A7}"/>
              </a:ext>
            </a:extLst>
          </p:cNvPr>
          <p:cNvSpPr/>
          <p:nvPr/>
        </p:nvSpPr>
        <p:spPr>
          <a:xfrm>
            <a:off x="914206" y="3254423"/>
            <a:ext cx="5701584" cy="8891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schemeClr val="tx1"/>
                </a:solidFill>
              </a:rPr>
              <a:t>objective language such as 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/>
          </a:p>
          <a:p>
            <a:endParaRPr lang="en-AU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D1465E-E247-40AA-BE85-73CCCF584684}"/>
              </a:ext>
            </a:extLst>
          </p:cNvPr>
          <p:cNvSpPr/>
          <p:nvPr/>
        </p:nvSpPr>
        <p:spPr>
          <a:xfrm>
            <a:off x="914206" y="5153020"/>
            <a:ext cx="5689600" cy="9927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schemeClr val="tx1"/>
                </a:solidFill>
              </a:rPr>
              <a:t>verb groups to influence.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E9563A-FEC8-4BAE-B72C-E625FF3AE582}"/>
              </a:ext>
            </a:extLst>
          </p:cNvPr>
          <p:cNvSpPr/>
          <p:nvPr/>
        </p:nvSpPr>
        <p:spPr>
          <a:xfrm>
            <a:off x="926190" y="2207950"/>
            <a:ext cx="5677616" cy="10033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>
                <a:solidFill>
                  <a:schemeClr val="tx1"/>
                </a:solidFill>
              </a:rPr>
              <a:t>subjective language such as emotive language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EBA8A6-6511-4C89-B84A-4ABA0820CF6C}"/>
              </a:ext>
            </a:extLst>
          </p:cNvPr>
          <p:cNvSpPr/>
          <p:nvPr/>
        </p:nvSpPr>
        <p:spPr>
          <a:xfrm>
            <a:off x="926190" y="4172742"/>
            <a:ext cx="5689600" cy="9371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expanded noun groups to </a:t>
            </a:r>
          </a:p>
          <a:p>
            <a:r>
              <a:rPr lang="en-AU" sz="2800" dirty="0">
                <a:solidFill>
                  <a:schemeClr val="tx1"/>
                </a:solidFill>
              </a:rPr>
              <a:t>      strengthen a point of view</a:t>
            </a:r>
          </a:p>
        </p:txBody>
      </p:sp>
      <p:sp>
        <p:nvSpPr>
          <p:cNvPr id="17" name="Back">
            <a:extLst>
              <a:ext uri="{FF2B5EF4-FFF2-40B4-BE49-F238E27FC236}">
                <a16:creationId xmlns:a16="http://schemas.microsoft.com/office/drawing/2014/main" id="{C1DC88E0-C7AD-4A01-BA59-DFBD8E6F1E78}"/>
              </a:ext>
            </a:extLst>
          </p:cNvPr>
          <p:cNvSpPr/>
          <p:nvPr/>
        </p:nvSpPr>
        <p:spPr>
          <a:xfrm>
            <a:off x="7654779" y="2501109"/>
            <a:ext cx="1251036" cy="1671633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solidFill>
                <a:schemeClr val="tx1"/>
              </a:solidFill>
            </a:endParaRPr>
          </a:p>
        </p:txBody>
      </p:sp>
      <p:sp>
        <p:nvSpPr>
          <p:cNvPr id="23" name="Back">
            <a:extLst>
              <a:ext uri="{FF2B5EF4-FFF2-40B4-BE49-F238E27FC236}">
                <a16:creationId xmlns:a16="http://schemas.microsoft.com/office/drawing/2014/main" id="{4997B1CC-6D21-48D0-99A4-15789A34DC49}"/>
              </a:ext>
            </a:extLst>
          </p:cNvPr>
          <p:cNvSpPr/>
          <p:nvPr/>
        </p:nvSpPr>
        <p:spPr>
          <a:xfrm>
            <a:off x="9362101" y="2474851"/>
            <a:ext cx="1251037" cy="1671633"/>
          </a:xfrm>
          <a:prstGeom prst="round2Diag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>
                <a:solidFill>
                  <a:schemeClr val="tx1"/>
                </a:solidFill>
              </a:rPr>
              <a:t>Try again</a:t>
            </a:r>
          </a:p>
        </p:txBody>
      </p:sp>
      <p:sp>
        <p:nvSpPr>
          <p:cNvPr id="24" name="Front">
            <a:extLst>
              <a:ext uri="{FF2B5EF4-FFF2-40B4-BE49-F238E27FC236}">
                <a16:creationId xmlns:a16="http://schemas.microsoft.com/office/drawing/2014/main" id="{95BEF43D-DD55-488A-8037-69F8F3B8BFD6}"/>
              </a:ext>
            </a:extLst>
          </p:cNvPr>
          <p:cNvSpPr/>
          <p:nvPr/>
        </p:nvSpPr>
        <p:spPr>
          <a:xfrm>
            <a:off x="9360488" y="2474851"/>
            <a:ext cx="1251036" cy="1663773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>
                <a:solidFill>
                  <a:schemeClr val="bg1"/>
                </a:solidFill>
              </a:rPr>
              <a:t>False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481C1E-9E10-49FF-BB71-FAB0BE220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3746" y="3100545"/>
            <a:ext cx="775363" cy="656910"/>
          </a:xfrm>
          <a:prstGeom prst="rect">
            <a:avLst/>
          </a:prstGeom>
        </p:spPr>
      </p:pic>
      <p:sp>
        <p:nvSpPr>
          <p:cNvPr id="21" name="Front">
            <a:extLst>
              <a:ext uri="{FF2B5EF4-FFF2-40B4-BE49-F238E27FC236}">
                <a16:creationId xmlns:a16="http://schemas.microsoft.com/office/drawing/2014/main" id="{59A5E435-CDAD-48D2-BD60-F7FF4AB68F03}"/>
              </a:ext>
            </a:extLst>
          </p:cNvPr>
          <p:cNvSpPr/>
          <p:nvPr/>
        </p:nvSpPr>
        <p:spPr>
          <a:xfrm>
            <a:off x="7657030" y="2501108"/>
            <a:ext cx="1251037" cy="1671634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>
                <a:solidFill>
                  <a:schemeClr val="bg1"/>
                </a:solidFill>
              </a:rPr>
              <a:t>True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3F459C-158C-48F1-AA7F-FBA8C6166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0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7"/>
    </mc:Choice>
    <mc:Fallback>
      <p:transition spd="slow" advTm="29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93E2-D846-4AE7-B248-A88DC8711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ea typeface="Calibri"/>
                <a:cs typeface="Calibri"/>
              </a:rPr>
              <a:t>Independent task</a:t>
            </a:r>
            <a:br>
              <a:rPr lang="en-AU">
                <a:ea typeface="Calibri"/>
                <a:cs typeface="Calibri"/>
              </a:rPr>
            </a:br>
            <a:br>
              <a:rPr lang="en-AU" sz="3200"/>
            </a:br>
            <a:br>
              <a:rPr lang="en-AU" sz="3200"/>
            </a:br>
            <a:br>
              <a:rPr lang="en-AU" sz="3200"/>
            </a:br>
            <a:br>
              <a:rPr lang="en-AU" sz="3200"/>
            </a:br>
            <a:r>
              <a:rPr lang="en-AU" sz="3200"/>
              <a:t> </a:t>
            </a:r>
            <a:endParaRPr lang="en-AU" sz="3200"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4B47A-FAD9-49F6-BD91-82BC28FD7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500" y="1542689"/>
            <a:ext cx="10515600" cy="334081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AU" dirty="0"/>
          </a:p>
          <a:p>
            <a:r>
              <a:rPr lang="en-AU" dirty="0"/>
              <a:t>Choose one of the following feature article headings: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The future of cars – is it electric?</a:t>
            </a:r>
          </a:p>
          <a:p>
            <a:r>
              <a:rPr lang="en-AU" dirty="0"/>
              <a:t>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Skate parks in the community.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On paper or a device, write a short article based on your chosen heading. Include language features to persuade your audience to your point of view.</a:t>
            </a:r>
            <a:endParaRPr lang="en-AU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66987E2-8399-45B1-862F-227AB1FD2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72677C-E382-4138-91C9-1C7E26370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3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2"/>
    </mc:Choice>
    <mc:Fallback>
      <p:transition spd="slow" advTm="50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Choose something to read.</a:t>
            </a:r>
            <a:r>
              <a:rPr lang="en-US" b="0" i="0">
                <a:solidFill>
                  <a:srgbClr val="000000"/>
                </a:solidFill>
                <a:effectLst/>
              </a:rPr>
              <a:t>​</a:t>
            </a:r>
          </a:p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Find a quiet, comfortable space to read.</a:t>
            </a:r>
            <a:r>
              <a:rPr lang="en-US" b="0" i="0">
                <a:solidFill>
                  <a:srgbClr val="000000"/>
                </a:solidFill>
                <a:effectLst/>
              </a:rPr>
              <a:t>​</a:t>
            </a:r>
          </a:p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Read for 15 to 20 minutes.</a:t>
            </a:r>
            <a:r>
              <a:rPr lang="en-US" b="0" i="0">
                <a:solidFill>
                  <a:srgbClr val="000000"/>
                </a:solidFill>
                <a:effectLst/>
              </a:rPr>
              <a:t>​</a:t>
            </a:r>
          </a:p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Have a chat about what you read with someone else.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732A0-BC8F-4089-B81E-14B024DC2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11" y="852700"/>
            <a:ext cx="735633" cy="720000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F7D02AA-2C64-4C68-AA1E-83BBE1C8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F608BF-0E04-4598-8E1E-2C38BA326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991" y="649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2FB9F0-794E-45B1-8295-F7E22ECE657A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094FDF5-DE8E-4A92-82AC-4065FA0E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 dirty="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 dirty="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A5C5D1-F81E-4A14-8F47-875AD4FAC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4"/>
    </mc:Choice>
    <mc:Fallback xmlns="">
      <p:transition spd="slow" advTm="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45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2527797-7C18-4EF6-9EA6-20335064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Get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292"/>
            <a:ext cx="10515600" cy="22311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AU" dirty="0"/>
              <a:t>You will need: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dirty="0"/>
              <a:t>pen or pencil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paper or a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a digital device</a:t>
            </a:r>
            <a:endParaRPr lang="en-AU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cs typeface="Calibri"/>
              </a:rPr>
              <a:t>notes from lesson 5.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52693FC-558B-4A94-BCED-EFC24F0AA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5F7FA9-0E5C-4865-A844-A9FCA3D92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"/>
    </mc:Choice>
    <mc:Fallback xmlns="">
      <p:transition spd="slow" advTm="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421A-5AFD-44B3-BD55-E2C68D5A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591A8-4EA2-457D-B6DF-FE7537B04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AU" dirty="0">
              <a:cs typeface="Calibri"/>
            </a:endParaRPr>
          </a:p>
          <a:p>
            <a:r>
              <a:rPr lang="en-AU" dirty="0"/>
              <a:t>1. Write a paragraph telling a friend what you did at the park.</a:t>
            </a:r>
          </a:p>
          <a:p>
            <a:endParaRPr lang="en-AU" dirty="0"/>
          </a:p>
          <a:p>
            <a:r>
              <a:rPr lang="en-AU" dirty="0"/>
              <a:t>Or</a:t>
            </a:r>
          </a:p>
          <a:p>
            <a:endParaRPr lang="en-AU" dirty="0"/>
          </a:p>
          <a:p>
            <a:r>
              <a:rPr lang="en-AU" dirty="0"/>
              <a:t>2. Write a paragraph that is an introduction to a speech about stopping littering in the school yard.</a:t>
            </a:r>
          </a:p>
          <a:p>
            <a:pPr marL="514350" indent="-514350">
              <a:buAutoNum type="arabicPeriod"/>
            </a:pPr>
            <a:endParaRPr lang="en-AU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025FED7-00B8-4EB8-93EF-4CDB09179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EACD66-6F5B-47DA-B499-773C9E539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62"/>
    </mc:Choice>
    <mc:Fallback>
      <p:transition spd="slow" advTm="3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Review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cs typeface="Calibri"/>
              </a:rPr>
              <a:t>How did you go?</a:t>
            </a:r>
            <a:endParaRPr lang="en-AU" dirty="0"/>
          </a:p>
          <a:p>
            <a:pPr marL="514350" indent="-514350">
              <a:buAutoNum type="arabicPeriod"/>
            </a:pPr>
            <a:r>
              <a:rPr lang="en-AU" dirty="0">
                <a:cs typeface="Calibri" panose="020F0502020204030204"/>
              </a:rPr>
              <a:t>Hey mate, you'll never believe what happened at the park yesterday. Mark told me to check out the new jumps that the council crew made. They're awesome and I flew heaps high.</a:t>
            </a:r>
          </a:p>
          <a:p>
            <a:pPr marL="514350" indent="-514350">
              <a:buAutoNum type="arabicPeriod"/>
            </a:pPr>
            <a:endParaRPr lang="en-AU" dirty="0"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n-AU" dirty="0">
                <a:cs typeface="Calibri" panose="020F0502020204030204"/>
              </a:rPr>
              <a:t>Good afternoon. I am here today to raise awareness of a growing problem in our community. The increasing amount of litter in the school yard is both unsightly and poses a threat to our neighbouring, precious wetland ecosystem. </a:t>
            </a:r>
            <a:endParaRPr lang="en-AU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C83A3E2-4E6A-4964-8914-B3D9A99F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EE62E4-C31A-46EB-ADB0-EFDFAD764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7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05"/>
    </mc:Choice>
    <mc:Fallback>
      <p:transition spd="slow" advTm="6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To examine and build understanding of how authors use language to manipulate a point of view.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08CE62F-73D3-4E40-9C8F-D7B1BC641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6129D9-95C3-47BE-9C31-1ED25C655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2"/>
    </mc:Choice>
    <mc:Fallback xmlns="">
      <p:transition spd="slow" advTm="1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69" y="888250"/>
            <a:ext cx="9136334" cy="659978"/>
          </a:xfrm>
        </p:spPr>
        <p:txBody>
          <a:bodyPr/>
          <a:lstStyle/>
          <a:p>
            <a:r>
              <a:rPr lang="en-AU">
                <a:cs typeface="Calibri"/>
              </a:rPr>
              <a:t>Vocabulary</a:t>
            </a:r>
            <a:endParaRPr lang="en-AU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987774-ECF4-4CF5-822C-5F28A0B2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0546A6A4-A7AD-4A56-8609-F7859FBFA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034616"/>
              </p:ext>
            </p:extLst>
          </p:nvPr>
        </p:nvGraphicFramePr>
        <p:xfrm>
          <a:off x="1058293" y="1548228"/>
          <a:ext cx="10301898" cy="384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7848">
                  <a:extLst>
                    <a:ext uri="{9D8B030D-6E8A-4147-A177-3AD203B41FA5}">
                      <a16:colId xmlns:a16="http://schemas.microsoft.com/office/drawing/2014/main" val="2769076733"/>
                    </a:ext>
                  </a:extLst>
                </a:gridCol>
                <a:gridCol w="8204050">
                  <a:extLst>
                    <a:ext uri="{9D8B030D-6E8A-4147-A177-3AD203B41FA5}">
                      <a16:colId xmlns:a16="http://schemas.microsoft.com/office/drawing/2014/main" val="2811338637"/>
                    </a:ext>
                  </a:extLst>
                </a:gridCol>
              </a:tblGrid>
              <a:tr h="321604">
                <a:tc>
                  <a:txBody>
                    <a:bodyPr/>
                    <a:lstStyle/>
                    <a:p>
                      <a:pPr algn="l"/>
                      <a:r>
                        <a:rPr lang="en-AU" sz="2400"/>
                        <a:t>Terms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400"/>
                        <a:t>Definition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3527001"/>
                  </a:ext>
                </a:extLst>
              </a:tr>
              <a:tr h="321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/>
                        <a:t>Bias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Favouring one side in an argument or discussion.</a:t>
                      </a:r>
                      <a:endParaRPr lang="en-AU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459895"/>
                  </a:ext>
                </a:extLst>
              </a:tr>
              <a:tr h="321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/>
                        <a:t>Evidence</a:t>
                      </a:r>
                    </a:p>
                  </a:txBody>
                  <a:tcPr anchor="ctr"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400">
                          <a:solidFill>
                            <a:schemeClr val="tx1"/>
                          </a:solidFill>
                        </a:rPr>
                        <a:t>Details used to support a point of view such as an expert’s comments or facts.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4737543"/>
                  </a:ext>
                </a:extLst>
              </a:tr>
              <a:tr h="451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/>
                        <a:t>Language features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Features of language that support meaning such as expanded noun groups and emotive language.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9674233"/>
                  </a:ext>
                </a:extLst>
              </a:tr>
              <a:tr h="451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>
                          <a:solidFill>
                            <a:schemeClr val="tx1"/>
                          </a:solidFill>
                        </a:rPr>
                        <a:t>Manipulate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influence</a:t>
                      </a:r>
                      <a:r>
                        <a:rPr lang="en-AU" sz="2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2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reader’s point of view by including language and structural features and evidence to persuade.</a:t>
                      </a:r>
                      <a:endParaRPr lang="en-AU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781143"/>
                  </a:ext>
                </a:extLst>
              </a:tr>
              <a:tr h="451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>
                          <a:solidFill>
                            <a:schemeClr val="tx1"/>
                          </a:solidFill>
                        </a:rPr>
                        <a:t>Point of 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An opinion or an attitude.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683690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8A1B65-C081-4156-BEA6-09B596ED0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9116" y="6279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19"/>
    </mc:Choice>
    <mc:Fallback>
      <p:transition spd="slow" advTm="4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DA09-B707-4A34-9468-790DF305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710"/>
            <a:ext cx="10515600" cy="720059"/>
          </a:xfrm>
        </p:spPr>
        <p:txBody>
          <a:bodyPr/>
          <a:lstStyle/>
          <a:p>
            <a:r>
              <a:rPr lang="en-AU"/>
              <a:t>Manipulating point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2C8C0-B609-40DF-AF13-81C780BD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212" y="1894665"/>
            <a:ext cx="10201788" cy="4141931"/>
          </a:xfrm>
        </p:spPr>
        <p:txBody>
          <a:bodyPr>
            <a:normAutofit/>
          </a:bodyPr>
          <a:lstStyle/>
          <a:p>
            <a:r>
              <a:rPr lang="en-AU" dirty="0">
                <a:latin typeface="+mn-lt"/>
              </a:rPr>
              <a:t>Authors </a:t>
            </a:r>
            <a:r>
              <a:rPr lang="en-AU" dirty="0"/>
              <a:t>can manipulate the way we think or feel about a topic. </a:t>
            </a:r>
            <a:endParaRPr lang="en-AU" sz="100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They can do this through using: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evidence </a:t>
            </a:r>
            <a:r>
              <a:rPr lang="en-AU" sz="2800" dirty="0"/>
              <a:t>such as an expert’s comments or facts </a:t>
            </a:r>
            <a:endParaRPr lang="en-A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language features such as emotive language, noun groups and verb groups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structural features including headings and images.</a:t>
            </a:r>
          </a:p>
          <a:p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4E4EE-B69F-4620-BB35-70ED969C4ECF}"/>
              </a:ext>
            </a:extLst>
          </p:cNvPr>
          <p:cNvSpPr txBox="1"/>
          <p:nvPr/>
        </p:nvSpPr>
        <p:spPr>
          <a:xfrm>
            <a:off x="144261" y="5975289"/>
            <a:ext cx="6451847" cy="507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7000"/>
              </a:lnSpc>
            </a:pPr>
            <a:r>
              <a:rPr lang="en-AU" altLang="en-US" sz="8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80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7215A6-9E20-4A68-A121-3640351FD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3"/>
    </mc:Choice>
    <mc:Fallback>
      <p:transition spd="slow" advTm="2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3EE450F9-FB69-4323-AD65-0836A8561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10A62-D61B-4D2A-9ACF-1735A2B79767}"/>
              </a:ext>
            </a:extLst>
          </p:cNvPr>
          <p:cNvSpPr txBox="1"/>
          <p:nvPr/>
        </p:nvSpPr>
        <p:spPr>
          <a:xfrm>
            <a:off x="9166929" y="2258611"/>
            <a:ext cx="18182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chemeClr val="bg1">
                    <a:lumMod val="65000"/>
                  </a:schemeClr>
                </a:solidFill>
                <a:effectLst/>
              </a:rPr>
              <a:t>Source: </a:t>
            </a:r>
            <a:r>
              <a:rPr lang="en-AU" sz="800" dirty="0" err="1">
                <a:solidFill>
                  <a:schemeClr val="bg1">
                    <a:lumMod val="65000"/>
                  </a:schemeClr>
                </a:solidFill>
                <a:effectLst/>
              </a:rPr>
              <a:t>P</a:t>
            </a:r>
            <a:r>
              <a:rPr lang="en-AU" sz="800" dirty="0" err="1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</a:rPr>
              <a:t>exels</a:t>
            </a:r>
            <a:endParaRPr lang="en-AU" sz="800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AU" sz="8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89950-AB14-4724-A6BB-64E5F80C1EF4}"/>
              </a:ext>
            </a:extLst>
          </p:cNvPr>
          <p:cNvSpPr txBox="1"/>
          <p:nvPr/>
        </p:nvSpPr>
        <p:spPr>
          <a:xfrm>
            <a:off x="835007" y="2200648"/>
            <a:ext cx="102262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Until recently, 96% of plastic bottle lids has ended-up in </a:t>
            </a:r>
          </a:p>
          <a:p>
            <a:r>
              <a:rPr lang="en-AU" sz="2800" dirty="0"/>
              <a:t>landfill. If left to rot in dumps, the lids break down to microplastics that enter food chains and the water system causing untold damage to precious ecosystems and our health.</a:t>
            </a:r>
          </a:p>
          <a:p>
            <a:endParaRPr lang="en-AU" sz="2800" dirty="0"/>
          </a:p>
          <a:p>
            <a:r>
              <a:rPr lang="en-AU" sz="2800" dirty="0"/>
              <a:t>Thankfully, this is soon to change.</a:t>
            </a:r>
          </a:p>
          <a:p>
            <a:endParaRPr lang="en-AU" sz="2800" dirty="0"/>
          </a:p>
          <a:p>
            <a:r>
              <a:rPr lang="en-AU" sz="2800" dirty="0"/>
              <a:t>Mark and Fiona Johnson are leading the way with their new and innovative recycling factory in South Australia. </a:t>
            </a:r>
          </a:p>
        </p:txBody>
      </p:sp>
      <p:pic>
        <p:nvPicPr>
          <p:cNvPr id="1026" name="Picture 2" descr="Free Person Hands on Assorted-color Plastic Lid Lot Stock Photo">
            <a:extLst>
              <a:ext uri="{FF2B5EF4-FFF2-40B4-BE49-F238E27FC236}">
                <a16:creationId xmlns:a16="http://schemas.microsoft.com/office/drawing/2014/main" id="{29401FCF-2AFF-4235-9D40-C937036F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929" y="1192235"/>
            <a:ext cx="1581051" cy="106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434AD-1F9C-4F72-B956-BB253EE6E190}"/>
              </a:ext>
            </a:extLst>
          </p:cNvPr>
          <p:cNvSpPr txBox="1"/>
          <p:nvPr/>
        </p:nvSpPr>
        <p:spPr>
          <a:xfrm>
            <a:off x="835007" y="429212"/>
            <a:ext cx="100741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AU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Lesson task </a:t>
            </a:r>
          </a:p>
          <a:p>
            <a:r>
              <a:rPr lang="en-AU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New recycling technology</a:t>
            </a:r>
          </a:p>
          <a:p>
            <a:r>
              <a:rPr lang="en-AU" sz="2000" i="1" dirty="0">
                <a:effectLst/>
              </a:rPr>
              <a:t>By Dr </a:t>
            </a:r>
            <a:r>
              <a:rPr lang="en-AU" sz="2000" i="1" dirty="0"/>
              <a:t>Heather Smudge, Company Director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0469AA-3B13-4E16-817F-1895B4196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8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06"/>
    </mc:Choice>
    <mc:Fallback>
      <p:transition spd="slow" advTm="6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12812-9f3c-4df2-849d-85f1199e22b9" xsi:nil="true"/>
    <lcf76f155ced4ddcb4097134ff3c332f xmlns="28b115c3-459a-455f-9491-f822ae48e2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5" ma:contentTypeDescription="Create a new document." ma:contentTypeScope="" ma:versionID="3f73e9bce60e23ea3b889b236453146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a79edbb5106075887c8335b2b463f3b9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57138f4-0ba8-4d79-9d34-5cc5f763d1df}" ma:internalName="TaxCatchAll" ma:showField="CatchAllData" ma:web="aac12812-9f3c-4df2-849d-85f1199e22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91A525-0D60-4273-8254-15B0C97BDD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09C28F-C2B4-491A-9586-0A742BEAEB59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ac12812-9f3c-4df2-849d-85f1199e22b9"/>
    <ds:schemaRef ds:uri="http://purl.org/dc/elements/1.1/"/>
    <ds:schemaRef ds:uri="http://schemas.microsoft.com/office/infopath/2007/PartnerControls"/>
    <ds:schemaRef ds:uri="28b115c3-459a-455f-9491-f822ae48e20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090080-4A28-4B83-A046-F9077F85B3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b115c3-459a-455f-9491-f822ae48e207"/>
    <ds:schemaRef ds:uri="aac12812-9f3c-4df2-849d-85f1199e22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1315</Words>
  <Application>Microsoft Office PowerPoint</Application>
  <PresentationFormat>Widescreen</PresentationFormat>
  <Paragraphs>184</Paragraphs>
  <Slides>20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Segoe UI</vt:lpstr>
      <vt:lpstr>Symbol</vt:lpstr>
      <vt:lpstr>Office Theme</vt:lpstr>
      <vt:lpstr>Year 5 English</vt:lpstr>
      <vt:lpstr>PowerPoint Presentation</vt:lpstr>
      <vt:lpstr>Get ready</vt:lpstr>
      <vt:lpstr>Review</vt:lpstr>
      <vt:lpstr>Review</vt:lpstr>
      <vt:lpstr>Learning intention</vt:lpstr>
      <vt:lpstr>Vocabulary</vt:lpstr>
      <vt:lpstr>Manipulating point of view</vt:lpstr>
      <vt:lpstr>PowerPoint Presentation</vt:lpstr>
      <vt:lpstr>Lesson task</vt:lpstr>
      <vt:lpstr>Objective and subjective language  </vt:lpstr>
      <vt:lpstr>Noun groups and verb groups  </vt:lpstr>
      <vt:lpstr>Lesson task </vt:lpstr>
      <vt:lpstr>PowerPoint Presentation</vt:lpstr>
      <vt:lpstr>Lesson review  The article, New recycling technology, uses subjective language such as:</vt:lpstr>
      <vt:lpstr>Lesson review</vt:lpstr>
      <vt:lpstr>Independent task      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English Lesson 6 – manipulating point of view</dc:title>
  <dc:creator>Department for Education</dc:creator>
  <cp:lastModifiedBy>Blackwell, Elyse (Curriculum and Learning Division)</cp:lastModifiedBy>
  <cp:revision>3</cp:revision>
  <dcterms:created xsi:type="dcterms:W3CDTF">2022-01-13T00:58:01Z</dcterms:created>
  <dcterms:modified xsi:type="dcterms:W3CDTF">2022-05-05T02:52:22Z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