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268" r:id="rId5"/>
    <p:sldId id="264" r:id="rId6"/>
    <p:sldId id="269" r:id="rId7"/>
    <p:sldId id="297" r:id="rId8"/>
    <p:sldId id="288" r:id="rId9"/>
    <p:sldId id="286" r:id="rId10"/>
    <p:sldId id="298" r:id="rId11"/>
    <p:sldId id="287" r:id="rId12"/>
    <p:sldId id="289" r:id="rId13"/>
    <p:sldId id="299" r:id="rId14"/>
    <p:sldId id="296" r:id="rId15"/>
    <p:sldId id="271" r:id="rId16"/>
    <p:sldId id="305" r:id="rId17"/>
    <p:sldId id="301" r:id="rId18"/>
    <p:sldId id="302" r:id="rId19"/>
    <p:sldId id="306" r:id="rId20"/>
    <p:sldId id="307" r:id="rId21"/>
    <p:sldId id="300" r:id="rId22"/>
    <p:sldId id="291" r:id="rId23"/>
    <p:sldId id="308" r:id="rId24"/>
    <p:sldId id="283" r:id="rId25"/>
    <p:sldId id="28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7015" userDrawn="1">
          <p15:clr>
            <a:srgbClr val="A4A3A4"/>
          </p15:clr>
        </p15:guide>
        <p15:guide id="4" orient="horz" pos="346" userDrawn="1">
          <p15:clr>
            <a:srgbClr val="A4A3A4"/>
          </p15:clr>
        </p15:guide>
        <p15:guide id="5" pos="7333" userDrawn="1">
          <p15:clr>
            <a:srgbClr val="A4A3A4"/>
          </p15:clr>
        </p15:guide>
        <p15:guide id="6" orient="horz" pos="66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ynes, Christine (Curriculum Policy and Standards)" initials="HC(PaS" lastIdx="2" clrIdx="0">
    <p:extLst>
      <p:ext uri="{19B8F6BF-5375-455C-9EA6-DF929625EA0E}">
        <p15:presenceInfo xmlns:p15="http://schemas.microsoft.com/office/powerpoint/2012/main" userId="S::Christine.Haynes489@schools.sa.edu.au::2dd8b7cc-5a2d-458d-ba77-577fb585e483" providerId="AD"/>
      </p:ext>
    </p:extLst>
  </p:cmAuthor>
  <p:cmAuthor id="2" name="Feetham, Fiona (Curriculum Support - Secondary)" initials="FF(SS" lastIdx="18" clrIdx="1">
    <p:extLst>
      <p:ext uri="{19B8F6BF-5375-455C-9EA6-DF929625EA0E}">
        <p15:presenceInfo xmlns:p15="http://schemas.microsoft.com/office/powerpoint/2012/main" userId="Feetham, Fiona (Curriculum Support - Secondar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BCCA"/>
    <a:srgbClr val="FFFFFF"/>
    <a:srgbClr val="CFDEDE"/>
    <a:srgbClr val="E8EFEF"/>
    <a:srgbClr val="359C9B"/>
    <a:srgbClr val="397A80"/>
    <a:srgbClr val="B9B9BB"/>
    <a:srgbClr val="CDCDCD"/>
    <a:srgbClr val="3577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ED2FD3-D2FB-4F76-924D-1D539B4EE417}" v="2" dt="2022-05-05T02:52:43.926"/>
  </p1510:revLst>
</p1510:revInfo>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2" d="100"/>
          <a:sy n="122" d="100"/>
        </p:scale>
        <p:origin x="114" y="126"/>
      </p:cViewPr>
      <p:guideLst>
        <p:guide orient="horz" pos="2160"/>
        <p:guide pos="3840"/>
        <p:guide pos="7015"/>
        <p:guide orient="horz" pos="346"/>
        <p:guide pos="7333"/>
        <p:guide orient="horz" pos="663"/>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Nab, Abbey (Curriculum Support - Secondary)" userId="S::abbey.mcnab538@schools.sa.edu.au::51320d6c-2420-4665-8a03-71aa2205093f" providerId="AD" clId="Web-{BE1C8332-B488-1F81-02AB-D8606DD8AD8D}"/>
    <pc:docChg chg="modSld">
      <pc:chgData name="McNab, Abbey (Curriculum Support - Secondary)" userId="S::abbey.mcnab538@schools.sa.edu.au::51320d6c-2420-4665-8a03-71aa2205093f" providerId="AD" clId="Web-{BE1C8332-B488-1F81-02AB-D8606DD8AD8D}" dt="2022-04-21T06:12:43.601" v="1" actId="1076"/>
      <pc:docMkLst>
        <pc:docMk/>
      </pc:docMkLst>
      <pc:sldChg chg="modSp">
        <pc:chgData name="McNab, Abbey (Curriculum Support - Secondary)" userId="S::abbey.mcnab538@schools.sa.edu.au::51320d6c-2420-4665-8a03-71aa2205093f" providerId="AD" clId="Web-{BE1C8332-B488-1F81-02AB-D8606DD8AD8D}" dt="2022-04-21T06:12:43.601" v="1" actId="1076"/>
        <pc:sldMkLst>
          <pc:docMk/>
          <pc:sldMk cId="4016001104" sldId="299"/>
        </pc:sldMkLst>
        <pc:spChg chg="mod">
          <ac:chgData name="McNab, Abbey (Curriculum Support - Secondary)" userId="S::abbey.mcnab538@schools.sa.edu.au::51320d6c-2420-4665-8a03-71aa2205093f" providerId="AD" clId="Web-{BE1C8332-B488-1F81-02AB-D8606DD8AD8D}" dt="2022-04-21T06:12:43.601" v="1" actId="1076"/>
          <ac:spMkLst>
            <pc:docMk/>
            <pc:sldMk cId="4016001104" sldId="299"/>
            <ac:spMk id="21" creationId="{59A5E435-CDAD-48D2-BD60-F7FF4AB68F03}"/>
          </ac:spMkLst>
        </pc:spChg>
      </pc:sldChg>
    </pc:docChg>
  </pc:docChgLst>
  <pc:docChgLst>
    <pc:chgData name="Maxwell-Smith, Jo (Education Centre)" userId="9960eadb-1f26-4ea5-af02-9d7968daaff8" providerId="ADAL" clId="{BF587810-D6CE-404F-A18A-7324F089B01D}"/>
    <pc:docChg chg="custSel modSld">
      <pc:chgData name="Maxwell-Smith, Jo (Education Centre)" userId="9960eadb-1f26-4ea5-af02-9d7968daaff8" providerId="ADAL" clId="{BF587810-D6CE-404F-A18A-7324F089B01D}" dt="2022-05-03T04:20:38.878" v="29" actId="20577"/>
      <pc:docMkLst>
        <pc:docMk/>
      </pc:docMkLst>
      <pc:sldChg chg="modSp mod">
        <pc:chgData name="Maxwell-Smith, Jo (Education Centre)" userId="9960eadb-1f26-4ea5-af02-9d7968daaff8" providerId="ADAL" clId="{BF587810-D6CE-404F-A18A-7324F089B01D}" dt="2022-05-02T03:00:05.075" v="14" actId="14100"/>
        <pc:sldMkLst>
          <pc:docMk/>
          <pc:sldMk cId="4260628335" sldId="286"/>
        </pc:sldMkLst>
        <pc:spChg chg="mod">
          <ac:chgData name="Maxwell-Smith, Jo (Education Centre)" userId="9960eadb-1f26-4ea5-af02-9d7968daaff8" providerId="ADAL" clId="{BF587810-D6CE-404F-A18A-7324F089B01D}" dt="2022-05-02T03:00:05.075" v="14" actId="14100"/>
          <ac:spMkLst>
            <pc:docMk/>
            <pc:sldMk cId="4260628335" sldId="286"/>
            <ac:spMk id="3" creationId="{AB9BDBB3-B0CB-4293-95C9-DF9D3FA6EE67}"/>
          </ac:spMkLst>
        </pc:spChg>
      </pc:sldChg>
      <pc:sldChg chg="modSp mod">
        <pc:chgData name="Maxwell-Smith, Jo (Education Centre)" userId="9960eadb-1f26-4ea5-af02-9d7968daaff8" providerId="ADAL" clId="{BF587810-D6CE-404F-A18A-7324F089B01D}" dt="2022-05-02T02:59:54.778" v="13" actId="14100"/>
        <pc:sldMkLst>
          <pc:docMk/>
          <pc:sldMk cId="4099865084" sldId="288"/>
        </pc:sldMkLst>
        <pc:spChg chg="mod">
          <ac:chgData name="Maxwell-Smith, Jo (Education Centre)" userId="9960eadb-1f26-4ea5-af02-9d7968daaff8" providerId="ADAL" clId="{BF587810-D6CE-404F-A18A-7324F089B01D}" dt="2022-05-02T02:59:54.778" v="13" actId="14100"/>
          <ac:spMkLst>
            <pc:docMk/>
            <pc:sldMk cId="4099865084" sldId="288"/>
            <ac:spMk id="8" creationId="{607C015A-FA31-495D-A6DD-4B29C31DE60B}"/>
          </ac:spMkLst>
        </pc:spChg>
      </pc:sldChg>
      <pc:sldChg chg="modSp mod">
        <pc:chgData name="Maxwell-Smith, Jo (Education Centre)" userId="9960eadb-1f26-4ea5-af02-9d7968daaff8" providerId="ADAL" clId="{BF587810-D6CE-404F-A18A-7324F089B01D}" dt="2022-05-02T03:14:58.384" v="21" actId="14100"/>
        <pc:sldMkLst>
          <pc:docMk/>
          <pc:sldMk cId="994970659" sldId="289"/>
        </pc:sldMkLst>
        <pc:spChg chg="mod">
          <ac:chgData name="Maxwell-Smith, Jo (Education Centre)" userId="9960eadb-1f26-4ea5-af02-9d7968daaff8" providerId="ADAL" clId="{BF587810-D6CE-404F-A18A-7324F089B01D}" dt="2022-05-02T03:14:58.384" v="21" actId="14100"/>
          <ac:spMkLst>
            <pc:docMk/>
            <pc:sldMk cId="994970659" sldId="289"/>
            <ac:spMk id="3" creationId="{5D024938-DD1B-44A3-B11B-83BA7ED90C4A}"/>
          </ac:spMkLst>
        </pc:spChg>
      </pc:sldChg>
      <pc:sldChg chg="modSp mod">
        <pc:chgData name="Maxwell-Smith, Jo (Education Centre)" userId="9960eadb-1f26-4ea5-af02-9d7968daaff8" providerId="ADAL" clId="{BF587810-D6CE-404F-A18A-7324F089B01D}" dt="2022-05-02T03:17:04.648" v="28" actId="27636"/>
        <pc:sldMkLst>
          <pc:docMk/>
          <pc:sldMk cId="2218482195" sldId="291"/>
        </pc:sldMkLst>
        <pc:spChg chg="mod">
          <ac:chgData name="Maxwell-Smith, Jo (Education Centre)" userId="9960eadb-1f26-4ea5-af02-9d7968daaff8" providerId="ADAL" clId="{BF587810-D6CE-404F-A18A-7324F089B01D}" dt="2022-05-02T03:17:04.648" v="28" actId="27636"/>
          <ac:spMkLst>
            <pc:docMk/>
            <pc:sldMk cId="2218482195" sldId="291"/>
            <ac:spMk id="3" creationId="{AB9BDBB3-B0CB-4293-95C9-DF9D3FA6EE67}"/>
          </ac:spMkLst>
        </pc:spChg>
      </pc:sldChg>
      <pc:sldChg chg="modSp mod">
        <pc:chgData name="Maxwell-Smith, Jo (Education Centre)" userId="9960eadb-1f26-4ea5-af02-9d7968daaff8" providerId="ADAL" clId="{BF587810-D6CE-404F-A18A-7324F089B01D}" dt="2022-05-03T04:20:38.878" v="29" actId="20577"/>
        <pc:sldMkLst>
          <pc:docMk/>
          <pc:sldMk cId="3576535561" sldId="297"/>
        </pc:sldMkLst>
        <pc:spChg chg="mod">
          <ac:chgData name="Maxwell-Smith, Jo (Education Centre)" userId="9960eadb-1f26-4ea5-af02-9d7968daaff8" providerId="ADAL" clId="{BF587810-D6CE-404F-A18A-7324F089B01D}" dt="2022-05-03T04:20:38.878" v="29" actId="20577"/>
          <ac:spMkLst>
            <pc:docMk/>
            <pc:sldMk cId="3576535561" sldId="297"/>
            <ac:spMk id="3" creationId="{7404B47A-FAD9-49F6-BD91-82BC28FD7ABB}"/>
          </ac:spMkLst>
        </pc:spChg>
      </pc:sldChg>
      <pc:sldChg chg="modSp mod">
        <pc:chgData name="Maxwell-Smith, Jo (Education Centre)" userId="9960eadb-1f26-4ea5-af02-9d7968daaff8" providerId="ADAL" clId="{BF587810-D6CE-404F-A18A-7324F089B01D}" dt="2022-05-02T03:15:34.466" v="22" actId="14100"/>
        <pc:sldMkLst>
          <pc:docMk/>
          <pc:sldMk cId="2014548396" sldId="302"/>
        </pc:sldMkLst>
        <pc:spChg chg="mod">
          <ac:chgData name="Maxwell-Smith, Jo (Education Centre)" userId="9960eadb-1f26-4ea5-af02-9d7968daaff8" providerId="ADAL" clId="{BF587810-D6CE-404F-A18A-7324F089B01D}" dt="2022-05-02T03:15:34.466" v="22" actId="14100"/>
          <ac:spMkLst>
            <pc:docMk/>
            <pc:sldMk cId="2014548396" sldId="302"/>
            <ac:spMk id="7" creationId="{9B6EC8A3-6FF7-46B4-BC39-1FCBF04EB292}"/>
          </ac:spMkLst>
        </pc:spChg>
      </pc:sldChg>
      <pc:sldChg chg="modSp mod">
        <pc:chgData name="Maxwell-Smith, Jo (Education Centre)" userId="9960eadb-1f26-4ea5-af02-9d7968daaff8" providerId="ADAL" clId="{BF587810-D6CE-404F-A18A-7324F089B01D}" dt="2022-05-02T03:14:25.052" v="19"/>
        <pc:sldMkLst>
          <pc:docMk/>
          <pc:sldMk cId="1172885052" sldId="305"/>
        </pc:sldMkLst>
        <pc:spChg chg="mod">
          <ac:chgData name="Maxwell-Smith, Jo (Education Centre)" userId="9960eadb-1f26-4ea5-af02-9d7968daaff8" providerId="ADAL" clId="{BF587810-D6CE-404F-A18A-7324F089B01D}" dt="2022-05-02T03:14:25.052" v="19"/>
          <ac:spMkLst>
            <pc:docMk/>
            <pc:sldMk cId="1172885052" sldId="305"/>
            <ac:spMk id="3" creationId="{FA296C46-D2FD-4174-A062-1CD908705E4C}"/>
          </ac:spMkLst>
        </pc:spChg>
      </pc:sldChg>
      <pc:sldChg chg="modSp mod">
        <pc:chgData name="Maxwell-Smith, Jo (Education Centre)" userId="9960eadb-1f26-4ea5-af02-9d7968daaff8" providerId="ADAL" clId="{BF587810-D6CE-404F-A18A-7324F089B01D}" dt="2022-05-02T03:16:11.667" v="24" actId="1035"/>
        <pc:sldMkLst>
          <pc:docMk/>
          <pc:sldMk cId="3355391203" sldId="307"/>
        </pc:sldMkLst>
        <pc:spChg chg="mod">
          <ac:chgData name="Maxwell-Smith, Jo (Education Centre)" userId="9960eadb-1f26-4ea5-af02-9d7968daaff8" providerId="ADAL" clId="{BF587810-D6CE-404F-A18A-7324F089B01D}" dt="2022-05-02T03:16:05.170" v="23" actId="14100"/>
          <ac:spMkLst>
            <pc:docMk/>
            <pc:sldMk cId="3355391203" sldId="307"/>
            <ac:spMk id="7" creationId="{9B6EC8A3-6FF7-46B4-BC39-1FCBF04EB292}"/>
          </ac:spMkLst>
        </pc:spChg>
        <pc:spChg chg="mod">
          <ac:chgData name="Maxwell-Smith, Jo (Education Centre)" userId="9960eadb-1f26-4ea5-af02-9d7968daaff8" providerId="ADAL" clId="{BF587810-D6CE-404F-A18A-7324F089B01D}" dt="2022-05-02T03:16:11.667" v="24" actId="1035"/>
          <ac:spMkLst>
            <pc:docMk/>
            <pc:sldMk cId="3355391203" sldId="307"/>
            <ac:spMk id="10" creationId="{3961B81F-159D-4BD9-811A-D13F4CC7CAB2}"/>
          </ac:spMkLst>
        </pc:spChg>
      </pc:sldChg>
    </pc:docChg>
  </pc:docChgLst>
  <pc:docChgLst>
    <pc:chgData name="Feetham, Fiona (Curriculum Support - Secondary)" userId="a2456b1b-a103-4fdc-b8a0-dcd50b93ffb1" providerId="ADAL" clId="{BFFB6E7E-CAE2-4BCB-8361-F4D684EAB706}"/>
    <pc:docChg chg="undo custSel addSld delSld modSld sldOrd modShowInfo">
      <pc:chgData name="Feetham, Fiona (Curriculum Support - Secondary)" userId="a2456b1b-a103-4fdc-b8a0-dcd50b93ffb1" providerId="ADAL" clId="{BFFB6E7E-CAE2-4BCB-8361-F4D684EAB706}" dt="2022-04-22T10:05:23.311" v="11984"/>
      <pc:docMkLst>
        <pc:docMk/>
      </pc:docMkLst>
      <pc:sldChg chg="delSp modSp mod delAnim modAnim">
        <pc:chgData name="Feetham, Fiona (Curriculum Support - Secondary)" userId="a2456b1b-a103-4fdc-b8a0-dcd50b93ffb1" providerId="ADAL" clId="{BFFB6E7E-CAE2-4BCB-8361-F4D684EAB706}" dt="2022-04-21T23:20:05.030" v="6862"/>
        <pc:sldMkLst>
          <pc:docMk/>
          <pc:sldMk cId="3641841233" sldId="268"/>
        </pc:sldMkLst>
        <pc:spChg chg="mod">
          <ac:chgData name="Feetham, Fiona (Curriculum Support - Secondary)" userId="a2456b1b-a103-4fdc-b8a0-dcd50b93ffb1" providerId="ADAL" clId="{BFFB6E7E-CAE2-4BCB-8361-F4D684EAB706}" dt="2022-04-20T23:06:46.812" v="1211" actId="20577"/>
          <ac:spMkLst>
            <pc:docMk/>
            <pc:sldMk cId="3641841233" sldId="268"/>
            <ac:spMk id="2" creationId="{E16E19A7-28C1-4456-AA1B-10100DF6CF0C}"/>
          </ac:spMkLst>
        </pc:spChg>
        <pc:spChg chg="mod">
          <ac:chgData name="Feetham, Fiona (Curriculum Support - Secondary)" userId="a2456b1b-a103-4fdc-b8a0-dcd50b93ffb1" providerId="ADAL" clId="{BFFB6E7E-CAE2-4BCB-8361-F4D684EAB706}" dt="2022-04-21T10:00:55.241" v="6561" actId="20577"/>
          <ac:spMkLst>
            <pc:docMk/>
            <pc:sldMk cId="3641841233" sldId="268"/>
            <ac:spMk id="3" creationId="{4CD1DB66-0417-403D-8A90-5058DCCE5EB7}"/>
          </ac:spMkLst>
        </pc:spChg>
        <pc:spChg chg="mod">
          <ac:chgData name="Feetham, Fiona (Curriculum Support - Secondary)" userId="a2456b1b-a103-4fdc-b8a0-dcd50b93ffb1" providerId="ADAL" clId="{BFFB6E7E-CAE2-4BCB-8361-F4D684EAB706}" dt="2022-04-20T23:06:56.516" v="1232" actId="20577"/>
          <ac:spMkLst>
            <pc:docMk/>
            <pc:sldMk cId="3641841233" sldId="268"/>
            <ac:spMk id="4" creationId="{D0697118-CD2B-4676-8ECA-E66DE8A5AE4A}"/>
          </ac:spMkLst>
        </pc:spChg>
        <pc:picChg chg="del">
          <ac:chgData name="Feetham, Fiona (Curriculum Support - Secondary)" userId="a2456b1b-a103-4fdc-b8a0-dcd50b93ffb1" providerId="ADAL" clId="{BFFB6E7E-CAE2-4BCB-8361-F4D684EAB706}" dt="2022-04-21T23:19:15.745" v="6856" actId="478"/>
          <ac:picMkLst>
            <pc:docMk/>
            <pc:sldMk cId="3641841233" sldId="268"/>
            <ac:picMk id="5" creationId="{A8A7F08A-02C9-4C9D-9785-DE5F5652BB30}"/>
          </ac:picMkLst>
        </pc:picChg>
        <pc:picChg chg="mod">
          <ac:chgData name="Feetham, Fiona (Curriculum Support - Secondary)" userId="a2456b1b-a103-4fdc-b8a0-dcd50b93ffb1" providerId="ADAL" clId="{BFFB6E7E-CAE2-4BCB-8361-F4D684EAB706}" dt="2022-04-21T23:19:59.032" v="6861" actId="1076"/>
          <ac:picMkLst>
            <pc:docMk/>
            <pc:sldMk cId="3641841233" sldId="268"/>
            <ac:picMk id="6" creationId="{0917052D-B202-4688-953C-821120D8695B}"/>
          </ac:picMkLst>
        </pc:picChg>
      </pc:sldChg>
      <pc:sldChg chg="addSp modSp mod modAnim">
        <pc:chgData name="Feetham, Fiona (Curriculum Support - Secondary)" userId="a2456b1b-a103-4fdc-b8a0-dcd50b93ffb1" providerId="ADAL" clId="{BFFB6E7E-CAE2-4BCB-8361-F4D684EAB706}" dt="2022-04-22T05:53:36.266" v="11106" actId="20577"/>
        <pc:sldMkLst>
          <pc:docMk/>
          <pc:sldMk cId="1379353518" sldId="269"/>
        </pc:sldMkLst>
        <pc:spChg chg="mod">
          <ac:chgData name="Feetham, Fiona (Curriculum Support - Secondary)" userId="a2456b1b-a103-4fdc-b8a0-dcd50b93ffb1" providerId="ADAL" clId="{BFFB6E7E-CAE2-4BCB-8361-F4D684EAB706}" dt="2022-04-22T05:53:36.266" v="11106" actId="20577"/>
          <ac:spMkLst>
            <pc:docMk/>
            <pc:sldMk cId="1379353518" sldId="269"/>
            <ac:spMk id="3" creationId="{AB9BDBB3-B0CB-4293-95C9-DF9D3FA6EE67}"/>
          </ac:spMkLst>
        </pc:spChg>
        <pc:spChg chg="add mod">
          <ac:chgData name="Feetham, Fiona (Curriculum Support - Secondary)" userId="a2456b1b-a103-4fdc-b8a0-dcd50b93ffb1" providerId="ADAL" clId="{BFFB6E7E-CAE2-4BCB-8361-F4D684EAB706}" dt="2022-04-20T13:45:56.418" v="1191"/>
          <ac:spMkLst>
            <pc:docMk/>
            <pc:sldMk cId="1379353518" sldId="269"/>
            <ac:spMk id="5" creationId="{6BA8600D-C538-4BD8-92A5-C9F426F2789E}"/>
          </ac:spMkLst>
        </pc:spChg>
        <pc:picChg chg="mod">
          <ac:chgData name="Feetham, Fiona (Curriculum Support - Secondary)" userId="a2456b1b-a103-4fdc-b8a0-dcd50b93ffb1" providerId="ADAL" clId="{BFFB6E7E-CAE2-4BCB-8361-F4D684EAB706}" dt="2022-04-21T23:21:18.410" v="6874" actId="1076"/>
          <ac:picMkLst>
            <pc:docMk/>
            <pc:sldMk cId="1379353518" sldId="269"/>
            <ac:picMk id="4" creationId="{DF3806B1-D3F5-4AFD-B9E5-972DF8D01644}"/>
          </ac:picMkLst>
        </pc:picChg>
      </pc:sldChg>
      <pc:sldChg chg="addSp delSp modSp del mod ord modNotesTx">
        <pc:chgData name="Feetham, Fiona (Curriculum Support - Secondary)" userId="a2456b1b-a103-4fdc-b8a0-dcd50b93ffb1" providerId="ADAL" clId="{BFFB6E7E-CAE2-4BCB-8361-F4D684EAB706}" dt="2022-04-21T10:13:31.922" v="6809" actId="47"/>
        <pc:sldMkLst>
          <pc:docMk/>
          <pc:sldMk cId="3445766138" sldId="270"/>
        </pc:sldMkLst>
        <pc:spChg chg="mod">
          <ac:chgData name="Feetham, Fiona (Curriculum Support - Secondary)" userId="a2456b1b-a103-4fdc-b8a0-dcd50b93ffb1" providerId="ADAL" clId="{BFFB6E7E-CAE2-4BCB-8361-F4D684EAB706}" dt="2022-04-21T09:29:56.577" v="5816" actId="20577"/>
          <ac:spMkLst>
            <pc:docMk/>
            <pc:sldMk cId="3445766138" sldId="270"/>
            <ac:spMk id="2" creationId="{A5EABB93-1410-4813-80B6-01243FE95EC2}"/>
          </ac:spMkLst>
        </pc:spChg>
        <pc:spChg chg="del">
          <ac:chgData name="Feetham, Fiona (Curriculum Support - Secondary)" userId="a2456b1b-a103-4fdc-b8a0-dcd50b93ffb1" providerId="ADAL" clId="{BFFB6E7E-CAE2-4BCB-8361-F4D684EAB706}" dt="2022-04-21T06:49:06.779" v="3494"/>
          <ac:spMkLst>
            <pc:docMk/>
            <pc:sldMk cId="3445766138" sldId="270"/>
            <ac:spMk id="3" creationId="{3B51465D-CE83-4C25-82D1-FC9478E77337}"/>
          </ac:spMkLst>
        </pc:spChg>
        <pc:spChg chg="add del mod">
          <ac:chgData name="Feetham, Fiona (Curriculum Support - Secondary)" userId="a2456b1b-a103-4fdc-b8a0-dcd50b93ffb1" providerId="ADAL" clId="{BFFB6E7E-CAE2-4BCB-8361-F4D684EAB706}" dt="2022-04-21T06:50:19.313" v="3499" actId="478"/>
          <ac:spMkLst>
            <pc:docMk/>
            <pc:sldMk cId="3445766138" sldId="270"/>
            <ac:spMk id="4" creationId="{65FE07CA-C198-4FC5-9728-5598870AFDC9}"/>
          </ac:spMkLst>
        </pc:spChg>
        <pc:spChg chg="add mod">
          <ac:chgData name="Feetham, Fiona (Curriculum Support - Secondary)" userId="a2456b1b-a103-4fdc-b8a0-dcd50b93ffb1" providerId="ADAL" clId="{BFFB6E7E-CAE2-4BCB-8361-F4D684EAB706}" dt="2022-04-21T06:31:16.323" v="3172"/>
          <ac:spMkLst>
            <pc:docMk/>
            <pc:sldMk cId="3445766138" sldId="270"/>
            <ac:spMk id="6" creationId="{502362FE-60DC-436C-BA4F-83C9FFDDE2A6}"/>
          </ac:spMkLst>
        </pc:spChg>
        <pc:graphicFrameChg chg="add mod modGraphic">
          <ac:chgData name="Feetham, Fiona (Curriculum Support - Secondary)" userId="a2456b1b-a103-4fdc-b8a0-dcd50b93ffb1" providerId="ADAL" clId="{BFFB6E7E-CAE2-4BCB-8361-F4D684EAB706}" dt="2022-04-21T09:50:05.311" v="5942" actId="20577"/>
          <ac:graphicFrameMkLst>
            <pc:docMk/>
            <pc:sldMk cId="3445766138" sldId="270"/>
            <ac:graphicFrameMk id="7" creationId="{2CABA20C-156E-47F5-A138-9F78D7A637EC}"/>
          </ac:graphicFrameMkLst>
        </pc:graphicFrameChg>
        <pc:picChg chg="add mod">
          <ac:chgData name="Feetham, Fiona (Curriculum Support - Secondary)" userId="a2456b1b-a103-4fdc-b8a0-dcd50b93ffb1" providerId="ADAL" clId="{BFFB6E7E-CAE2-4BCB-8361-F4D684EAB706}" dt="2022-04-21T08:23:21.153" v="4435" actId="1076"/>
          <ac:picMkLst>
            <pc:docMk/>
            <pc:sldMk cId="3445766138" sldId="270"/>
            <ac:picMk id="9" creationId="{63FFD5E9-8E6B-4C72-A150-578587457035}"/>
          </ac:picMkLst>
        </pc:picChg>
      </pc:sldChg>
      <pc:sldChg chg="addSp delSp modSp mod ord delAnim modAnim addCm modCm modNotesTx">
        <pc:chgData name="Feetham, Fiona (Curriculum Support - Secondary)" userId="a2456b1b-a103-4fdc-b8a0-dcd50b93ffb1" providerId="ADAL" clId="{BFFB6E7E-CAE2-4BCB-8361-F4D684EAB706}" dt="2022-04-22T06:16:57.296" v="11272" actId="1076"/>
        <pc:sldMkLst>
          <pc:docMk/>
          <pc:sldMk cId="1447815874" sldId="271"/>
        </pc:sldMkLst>
        <pc:spChg chg="mod">
          <ac:chgData name="Feetham, Fiona (Curriculum Support - Secondary)" userId="a2456b1b-a103-4fdc-b8a0-dcd50b93ffb1" providerId="ADAL" clId="{BFFB6E7E-CAE2-4BCB-8361-F4D684EAB706}" dt="2022-04-21T08:10:44.872" v="3715" actId="20577"/>
          <ac:spMkLst>
            <pc:docMk/>
            <pc:sldMk cId="1447815874" sldId="271"/>
            <ac:spMk id="2" creationId="{EBB6B7EA-02EE-43EA-848D-2AC27237B47C}"/>
          </ac:spMkLst>
        </pc:spChg>
        <pc:spChg chg="del">
          <ac:chgData name="Feetham, Fiona (Curriculum Support - Secondary)" userId="a2456b1b-a103-4fdc-b8a0-dcd50b93ffb1" providerId="ADAL" clId="{BFFB6E7E-CAE2-4BCB-8361-F4D684EAB706}" dt="2022-04-21T08:10:50.743" v="3716" actId="478"/>
          <ac:spMkLst>
            <pc:docMk/>
            <pc:sldMk cId="1447815874" sldId="271"/>
            <ac:spMk id="3" creationId="{A5753208-2377-42D5-88F3-503531F38103}"/>
          </ac:spMkLst>
        </pc:spChg>
        <pc:spChg chg="add mod">
          <ac:chgData name="Feetham, Fiona (Curriculum Support - Secondary)" userId="a2456b1b-a103-4fdc-b8a0-dcd50b93ffb1" providerId="ADAL" clId="{BFFB6E7E-CAE2-4BCB-8361-F4D684EAB706}" dt="2022-04-22T06:07:05.485" v="11263" actId="20577"/>
          <ac:spMkLst>
            <pc:docMk/>
            <pc:sldMk cId="1447815874" sldId="271"/>
            <ac:spMk id="4" creationId="{4BB278AF-2D3E-4BB6-8E26-68C4C6708F94}"/>
          </ac:spMkLst>
        </pc:spChg>
        <pc:spChg chg="add del">
          <ac:chgData name="Feetham, Fiona (Curriculum Support - Secondary)" userId="a2456b1b-a103-4fdc-b8a0-dcd50b93ffb1" providerId="ADAL" clId="{BFFB6E7E-CAE2-4BCB-8361-F4D684EAB706}" dt="2022-04-21T08:38:36.928" v="4878" actId="478"/>
          <ac:spMkLst>
            <pc:docMk/>
            <pc:sldMk cId="1447815874" sldId="271"/>
            <ac:spMk id="7" creationId="{1D7AC513-28F7-458E-BC9F-0774B3D14587}"/>
          </ac:spMkLst>
        </pc:spChg>
        <pc:spChg chg="add mod">
          <ac:chgData name="Feetham, Fiona (Curriculum Support - Secondary)" userId="a2456b1b-a103-4fdc-b8a0-dcd50b93ffb1" providerId="ADAL" clId="{BFFB6E7E-CAE2-4BCB-8361-F4D684EAB706}" dt="2022-04-21T08:45:46.870" v="5107" actId="1076"/>
          <ac:spMkLst>
            <pc:docMk/>
            <pc:sldMk cId="1447815874" sldId="271"/>
            <ac:spMk id="11" creationId="{A4A4A158-85C9-428B-92C1-1E67015AF50C}"/>
          </ac:spMkLst>
        </pc:spChg>
        <pc:spChg chg="add mod">
          <ac:chgData name="Feetham, Fiona (Curriculum Support - Secondary)" userId="a2456b1b-a103-4fdc-b8a0-dcd50b93ffb1" providerId="ADAL" clId="{BFFB6E7E-CAE2-4BCB-8361-F4D684EAB706}" dt="2022-04-21T10:17:58.442" v="6853"/>
          <ac:spMkLst>
            <pc:docMk/>
            <pc:sldMk cId="1447815874" sldId="271"/>
            <ac:spMk id="12" creationId="{0286EFCD-75C7-4598-B18A-2D322C806044}"/>
          </ac:spMkLst>
        </pc:spChg>
        <pc:picChg chg="del mod">
          <ac:chgData name="Feetham, Fiona (Curriculum Support - Secondary)" userId="a2456b1b-a103-4fdc-b8a0-dcd50b93ffb1" providerId="ADAL" clId="{BFFB6E7E-CAE2-4BCB-8361-F4D684EAB706}" dt="2022-04-22T06:02:39.968" v="11167" actId="478"/>
          <ac:picMkLst>
            <pc:docMk/>
            <pc:sldMk cId="1447815874" sldId="271"/>
            <ac:picMk id="3" creationId="{14C43E06-0432-4536-BEA8-C5BC6A36AB8D}"/>
          </ac:picMkLst>
        </pc:picChg>
        <pc:picChg chg="mod">
          <ac:chgData name="Feetham, Fiona (Curriculum Support - Secondary)" userId="a2456b1b-a103-4fdc-b8a0-dcd50b93ffb1" providerId="ADAL" clId="{BFFB6E7E-CAE2-4BCB-8361-F4D684EAB706}" dt="2022-04-22T06:16:57.296" v="11272" actId="1076"/>
          <ac:picMkLst>
            <pc:docMk/>
            <pc:sldMk cId="1447815874" sldId="271"/>
            <ac:picMk id="6" creationId="{CC484C07-E317-4E69-859E-10756DF6901E}"/>
          </ac:picMkLst>
        </pc:picChg>
        <pc:picChg chg="add mod">
          <ac:chgData name="Feetham, Fiona (Curriculum Support - Secondary)" userId="a2456b1b-a103-4fdc-b8a0-dcd50b93ffb1" providerId="ADAL" clId="{BFFB6E7E-CAE2-4BCB-8361-F4D684EAB706}" dt="2022-04-22T06:05:10.111" v="11253" actId="14100"/>
          <ac:picMkLst>
            <pc:docMk/>
            <pc:sldMk cId="1447815874" sldId="271"/>
            <ac:picMk id="9" creationId="{D5C120EE-E9D8-4C0D-B8D5-7EEE0C6A7617}"/>
          </ac:picMkLst>
        </pc:picChg>
      </pc:sldChg>
      <pc:sldChg chg="del">
        <pc:chgData name="Feetham, Fiona (Curriculum Support - Secondary)" userId="a2456b1b-a103-4fdc-b8a0-dcd50b93ffb1" providerId="ADAL" clId="{BFFB6E7E-CAE2-4BCB-8361-F4D684EAB706}" dt="2022-04-21T09:44:59.017" v="5894" actId="47"/>
        <pc:sldMkLst>
          <pc:docMk/>
          <pc:sldMk cId="3372526462" sldId="277"/>
        </pc:sldMkLst>
      </pc:sldChg>
      <pc:sldChg chg="del">
        <pc:chgData name="Feetham, Fiona (Curriculum Support - Secondary)" userId="a2456b1b-a103-4fdc-b8a0-dcd50b93ffb1" providerId="ADAL" clId="{BFFB6E7E-CAE2-4BCB-8361-F4D684EAB706}" dt="2022-04-21T09:47:44.851" v="5927" actId="47"/>
        <pc:sldMkLst>
          <pc:docMk/>
          <pc:sldMk cId="949889065" sldId="282"/>
        </pc:sldMkLst>
      </pc:sldChg>
      <pc:sldChg chg="addSp delSp modSp mod">
        <pc:chgData name="Feetham, Fiona (Curriculum Support - Secondary)" userId="a2456b1b-a103-4fdc-b8a0-dcd50b93ffb1" providerId="ADAL" clId="{BFFB6E7E-CAE2-4BCB-8361-F4D684EAB706}" dt="2022-04-22T05:44:29.475" v="11102" actId="478"/>
        <pc:sldMkLst>
          <pc:docMk/>
          <pc:sldMk cId="2267462658" sldId="283"/>
        </pc:sldMkLst>
        <pc:spChg chg="add mod">
          <ac:chgData name="Feetham, Fiona (Curriculum Support - Secondary)" userId="a2456b1b-a103-4fdc-b8a0-dcd50b93ffb1" providerId="ADAL" clId="{BFFB6E7E-CAE2-4BCB-8361-F4D684EAB706}" dt="2022-04-21T06:31:28.672" v="3174"/>
          <ac:spMkLst>
            <pc:docMk/>
            <pc:sldMk cId="2267462658" sldId="283"/>
            <ac:spMk id="4" creationId="{62AAD437-80C3-4576-A16B-DF84FCA9B05F}"/>
          </ac:spMkLst>
        </pc:spChg>
        <pc:spChg chg="add del mod">
          <ac:chgData name="Feetham, Fiona (Curriculum Support - Secondary)" userId="a2456b1b-a103-4fdc-b8a0-dcd50b93ffb1" providerId="ADAL" clId="{BFFB6E7E-CAE2-4BCB-8361-F4D684EAB706}" dt="2022-04-22T05:44:29.475" v="11102" actId="478"/>
          <ac:spMkLst>
            <pc:docMk/>
            <pc:sldMk cId="2267462658" sldId="283"/>
            <ac:spMk id="5" creationId="{2DD19ACF-FA87-44E4-B6BB-28B078948C5A}"/>
          </ac:spMkLst>
        </pc:spChg>
        <pc:picChg chg="mod">
          <ac:chgData name="Feetham, Fiona (Curriculum Support - Secondary)" userId="a2456b1b-a103-4fdc-b8a0-dcd50b93ffb1" providerId="ADAL" clId="{BFFB6E7E-CAE2-4BCB-8361-F4D684EAB706}" dt="2022-04-22T05:44:22.781" v="11100" actId="1076"/>
          <ac:picMkLst>
            <pc:docMk/>
            <pc:sldMk cId="2267462658" sldId="283"/>
            <ac:picMk id="2" creationId="{A7B62DAA-C04E-4A9F-A603-CC2BBFBB905A}"/>
          </ac:picMkLst>
        </pc:picChg>
      </pc:sldChg>
      <pc:sldChg chg="addSp modSp">
        <pc:chgData name="Feetham, Fiona (Curriculum Support - Secondary)" userId="a2456b1b-a103-4fdc-b8a0-dcd50b93ffb1" providerId="ADAL" clId="{BFFB6E7E-CAE2-4BCB-8361-F4D684EAB706}" dt="2022-04-21T06:31:24.450" v="3173"/>
        <pc:sldMkLst>
          <pc:docMk/>
          <pc:sldMk cId="1422690129" sldId="285"/>
        </pc:sldMkLst>
        <pc:spChg chg="add mod">
          <ac:chgData name="Feetham, Fiona (Curriculum Support - Secondary)" userId="a2456b1b-a103-4fdc-b8a0-dcd50b93ffb1" providerId="ADAL" clId="{BFFB6E7E-CAE2-4BCB-8361-F4D684EAB706}" dt="2022-04-21T06:31:24.450" v="3173"/>
          <ac:spMkLst>
            <pc:docMk/>
            <pc:sldMk cId="1422690129" sldId="285"/>
            <ac:spMk id="2" creationId="{19F12D84-7DBA-4785-A63B-00A9265DEF07}"/>
          </ac:spMkLst>
        </pc:spChg>
      </pc:sldChg>
      <pc:sldChg chg="addSp modSp mod ord modAnim modNotesTx">
        <pc:chgData name="Feetham, Fiona (Curriculum Support - Secondary)" userId="a2456b1b-a103-4fdc-b8a0-dcd50b93ffb1" providerId="ADAL" clId="{BFFB6E7E-CAE2-4BCB-8361-F4D684EAB706}" dt="2022-04-22T00:00:13.719" v="7142"/>
        <pc:sldMkLst>
          <pc:docMk/>
          <pc:sldMk cId="4260628335" sldId="286"/>
        </pc:sldMkLst>
        <pc:spChg chg="mod">
          <ac:chgData name="Feetham, Fiona (Curriculum Support - Secondary)" userId="a2456b1b-a103-4fdc-b8a0-dcd50b93ffb1" providerId="ADAL" clId="{BFFB6E7E-CAE2-4BCB-8361-F4D684EAB706}" dt="2022-04-21T10:00:18.896" v="6538" actId="20577"/>
          <ac:spMkLst>
            <pc:docMk/>
            <pc:sldMk cId="4260628335" sldId="286"/>
            <ac:spMk id="3" creationId="{AB9BDBB3-B0CB-4293-95C9-DF9D3FA6EE67}"/>
          </ac:spMkLst>
        </pc:spChg>
        <pc:spChg chg="add mod">
          <ac:chgData name="Feetham, Fiona (Curriculum Support - Secondary)" userId="a2456b1b-a103-4fdc-b8a0-dcd50b93ffb1" providerId="ADAL" clId="{BFFB6E7E-CAE2-4BCB-8361-F4D684EAB706}" dt="2022-04-21T10:17:49.233" v="6852"/>
          <ac:spMkLst>
            <pc:docMk/>
            <pc:sldMk cId="4260628335" sldId="286"/>
            <ac:spMk id="5" creationId="{084C8EBA-F4D1-4788-818E-62ED04C4CA4C}"/>
          </ac:spMkLst>
        </pc:spChg>
        <pc:picChg chg="mod">
          <ac:chgData name="Feetham, Fiona (Curriculum Support - Secondary)" userId="a2456b1b-a103-4fdc-b8a0-dcd50b93ffb1" providerId="ADAL" clId="{BFFB6E7E-CAE2-4BCB-8361-F4D684EAB706}" dt="2022-04-22T00:00:09.607" v="7141" actId="1076"/>
          <ac:picMkLst>
            <pc:docMk/>
            <pc:sldMk cId="4260628335" sldId="286"/>
            <ac:picMk id="4" creationId="{B441ED59-C6EE-404E-B310-C6DEC0F04843}"/>
          </ac:picMkLst>
        </pc:picChg>
      </pc:sldChg>
      <pc:sldChg chg="addSp delSp modSp mod ord delAnim modAnim modNotesTx">
        <pc:chgData name="Feetham, Fiona (Curriculum Support - Secondary)" userId="a2456b1b-a103-4fdc-b8a0-dcd50b93ffb1" providerId="ADAL" clId="{BFFB6E7E-CAE2-4BCB-8361-F4D684EAB706}" dt="2022-04-22T06:52:35.224" v="11594"/>
        <pc:sldMkLst>
          <pc:docMk/>
          <pc:sldMk cId="2208171692" sldId="287"/>
        </pc:sldMkLst>
        <pc:spChg chg="del">
          <ac:chgData name="Feetham, Fiona (Curriculum Support - Secondary)" userId="a2456b1b-a103-4fdc-b8a0-dcd50b93ffb1" providerId="ADAL" clId="{BFFB6E7E-CAE2-4BCB-8361-F4D684EAB706}" dt="2022-04-21T04:09:07.272" v="2030"/>
          <ac:spMkLst>
            <pc:docMk/>
            <pc:sldMk cId="2208171692" sldId="287"/>
            <ac:spMk id="2" creationId="{D04B11CB-A4AA-4BB3-AE5A-874E462C0F69}"/>
          </ac:spMkLst>
        </pc:spChg>
        <pc:spChg chg="del">
          <ac:chgData name="Feetham, Fiona (Curriculum Support - Secondary)" userId="a2456b1b-a103-4fdc-b8a0-dcd50b93ffb1" providerId="ADAL" clId="{BFFB6E7E-CAE2-4BCB-8361-F4D684EAB706}" dt="2022-04-21T04:09:10.773" v="2031" actId="478"/>
          <ac:spMkLst>
            <pc:docMk/>
            <pc:sldMk cId="2208171692" sldId="287"/>
            <ac:spMk id="3" creationId="{AB9BDBB3-B0CB-4293-95C9-DF9D3FA6EE67}"/>
          </ac:spMkLst>
        </pc:spChg>
        <pc:spChg chg="add mod">
          <ac:chgData name="Feetham, Fiona (Curriculum Support - Secondary)" userId="a2456b1b-a103-4fdc-b8a0-dcd50b93ffb1" providerId="ADAL" clId="{BFFB6E7E-CAE2-4BCB-8361-F4D684EAB706}" dt="2022-04-21T04:10:56.659" v="2043" actId="1076"/>
          <ac:spMkLst>
            <pc:docMk/>
            <pc:sldMk cId="2208171692" sldId="287"/>
            <ac:spMk id="5" creationId="{C01FA407-A51A-47BE-BBF2-D71AD0C8BB44}"/>
          </ac:spMkLst>
        </pc:spChg>
        <pc:spChg chg="add mod">
          <ac:chgData name="Feetham, Fiona (Curriculum Support - Secondary)" userId="a2456b1b-a103-4fdc-b8a0-dcd50b93ffb1" providerId="ADAL" clId="{BFFB6E7E-CAE2-4BCB-8361-F4D684EAB706}" dt="2022-04-21T06:30:58.607" v="3170"/>
          <ac:spMkLst>
            <pc:docMk/>
            <pc:sldMk cId="2208171692" sldId="287"/>
            <ac:spMk id="7" creationId="{5FD7148A-DF64-42EF-907A-6EDA263112FB}"/>
          </ac:spMkLst>
        </pc:spChg>
        <pc:graphicFrameChg chg="add mod modGraphic">
          <ac:chgData name="Feetham, Fiona (Curriculum Support - Secondary)" userId="a2456b1b-a103-4fdc-b8a0-dcd50b93ffb1" providerId="ADAL" clId="{BFFB6E7E-CAE2-4BCB-8361-F4D684EAB706}" dt="2022-04-22T06:50:35.791" v="11532" actId="20577"/>
          <ac:graphicFrameMkLst>
            <pc:docMk/>
            <pc:sldMk cId="2208171692" sldId="287"/>
            <ac:graphicFrameMk id="6" creationId="{8F0AF9C0-DF6C-4351-85A2-FF79F9F1B0D1}"/>
          </ac:graphicFrameMkLst>
        </pc:graphicFrameChg>
        <pc:picChg chg="del mod">
          <ac:chgData name="Feetham, Fiona (Curriculum Support - Secondary)" userId="a2456b1b-a103-4fdc-b8a0-dcd50b93ffb1" providerId="ADAL" clId="{BFFB6E7E-CAE2-4BCB-8361-F4D684EAB706}" dt="2022-04-22T06:51:28.436" v="11586" actId="478"/>
          <ac:picMkLst>
            <pc:docMk/>
            <pc:sldMk cId="2208171692" sldId="287"/>
            <ac:picMk id="2" creationId="{D2A938AA-636B-471A-995E-6CD06E657DA3}"/>
          </ac:picMkLst>
        </pc:picChg>
        <pc:picChg chg="mod">
          <ac:chgData name="Feetham, Fiona (Curriculum Support - Secondary)" userId="a2456b1b-a103-4fdc-b8a0-dcd50b93ffb1" providerId="ADAL" clId="{BFFB6E7E-CAE2-4BCB-8361-F4D684EAB706}" dt="2022-04-22T06:52:32.003" v="11593" actId="1076"/>
          <ac:picMkLst>
            <pc:docMk/>
            <pc:sldMk cId="2208171692" sldId="287"/>
            <ac:picMk id="3" creationId="{48A30979-6D10-4676-A16D-D0F360E351E9}"/>
          </ac:picMkLst>
        </pc:picChg>
      </pc:sldChg>
      <pc:sldChg chg="addSp delSp modSp mod ord delAnim modAnim">
        <pc:chgData name="Feetham, Fiona (Curriculum Support - Secondary)" userId="a2456b1b-a103-4fdc-b8a0-dcd50b93ffb1" providerId="ADAL" clId="{BFFB6E7E-CAE2-4BCB-8361-F4D684EAB706}" dt="2022-04-22T02:42:40.679" v="8711"/>
        <pc:sldMkLst>
          <pc:docMk/>
          <pc:sldMk cId="4099865084" sldId="288"/>
        </pc:sldMkLst>
        <pc:spChg chg="mod">
          <ac:chgData name="Feetham, Fiona (Curriculum Support - Secondary)" userId="a2456b1b-a103-4fdc-b8a0-dcd50b93ffb1" providerId="ADAL" clId="{BFFB6E7E-CAE2-4BCB-8361-F4D684EAB706}" dt="2022-04-20T13:45:43.054" v="1189" actId="1076"/>
          <ac:spMkLst>
            <pc:docMk/>
            <pc:sldMk cId="4099865084" sldId="288"/>
            <ac:spMk id="2" creationId="{D04B11CB-A4AA-4BB3-AE5A-874E462C0F69}"/>
          </ac:spMkLst>
        </pc:spChg>
        <pc:spChg chg="add del mod">
          <ac:chgData name="Feetham, Fiona (Curriculum Support - Secondary)" userId="a2456b1b-a103-4fdc-b8a0-dcd50b93ffb1" providerId="ADAL" clId="{BFFB6E7E-CAE2-4BCB-8361-F4D684EAB706}" dt="2022-04-20T13:23:18.787" v="9"/>
          <ac:spMkLst>
            <pc:docMk/>
            <pc:sldMk cId="4099865084" sldId="288"/>
            <ac:spMk id="3" creationId="{217EF17B-2253-4CA9-BA5B-21557BDBE80D}"/>
          </ac:spMkLst>
        </pc:spChg>
        <pc:spChg chg="add del mod">
          <ac:chgData name="Feetham, Fiona (Curriculum Support - Secondary)" userId="a2456b1b-a103-4fdc-b8a0-dcd50b93ffb1" providerId="ADAL" clId="{BFFB6E7E-CAE2-4BCB-8361-F4D684EAB706}" dt="2022-04-20T13:25:01.369" v="30"/>
          <ac:spMkLst>
            <pc:docMk/>
            <pc:sldMk cId="4099865084" sldId="288"/>
            <ac:spMk id="4" creationId="{BF6D9F48-C6CE-451F-906C-CDA44B1F6613}"/>
          </ac:spMkLst>
        </pc:spChg>
        <pc:spChg chg="add mod">
          <ac:chgData name="Feetham, Fiona (Curriculum Support - Secondary)" userId="a2456b1b-a103-4fdc-b8a0-dcd50b93ffb1" providerId="ADAL" clId="{BFFB6E7E-CAE2-4BCB-8361-F4D684EAB706}" dt="2022-04-21T05:05:32.225" v="2210" actId="20577"/>
          <ac:spMkLst>
            <pc:docMk/>
            <pc:sldMk cId="4099865084" sldId="288"/>
            <ac:spMk id="8" creationId="{607C015A-FA31-495D-A6DD-4B29C31DE60B}"/>
          </ac:spMkLst>
        </pc:spChg>
        <pc:spChg chg="del">
          <ac:chgData name="Feetham, Fiona (Curriculum Support - Secondary)" userId="a2456b1b-a103-4fdc-b8a0-dcd50b93ffb1" providerId="ADAL" clId="{BFFB6E7E-CAE2-4BCB-8361-F4D684EAB706}" dt="2022-04-20T13:22:30.786" v="4" actId="478"/>
          <ac:spMkLst>
            <pc:docMk/>
            <pc:sldMk cId="4099865084" sldId="288"/>
            <ac:spMk id="9" creationId="{1EA97085-3AF2-4A5F-A537-08C7F27FDE3B}"/>
          </ac:spMkLst>
        </pc:spChg>
        <pc:spChg chg="add mod">
          <ac:chgData name="Feetham, Fiona (Curriculum Support - Secondary)" userId="a2456b1b-a103-4fdc-b8a0-dcd50b93ffb1" providerId="ADAL" clId="{BFFB6E7E-CAE2-4BCB-8361-F4D684EAB706}" dt="2022-04-20T13:46:08.790" v="1192"/>
          <ac:spMkLst>
            <pc:docMk/>
            <pc:sldMk cId="4099865084" sldId="288"/>
            <ac:spMk id="10" creationId="{A63787DD-C709-439C-BC4C-1763D6FD2446}"/>
          </ac:spMkLst>
        </pc:spChg>
        <pc:picChg chg="del mod">
          <ac:chgData name="Feetham, Fiona (Curriculum Support - Secondary)" userId="a2456b1b-a103-4fdc-b8a0-dcd50b93ffb1" providerId="ADAL" clId="{BFFB6E7E-CAE2-4BCB-8361-F4D684EAB706}" dt="2022-04-21T23:59:05.073" v="7135" actId="478"/>
          <ac:picMkLst>
            <pc:docMk/>
            <pc:sldMk cId="4099865084" sldId="288"/>
            <ac:picMk id="3" creationId="{B3924446-3643-4306-9566-01BD3EB9FE28}"/>
          </ac:picMkLst>
        </pc:picChg>
        <pc:picChg chg="mod">
          <ac:chgData name="Feetham, Fiona (Curriculum Support - Secondary)" userId="a2456b1b-a103-4fdc-b8a0-dcd50b93ffb1" providerId="ADAL" clId="{BFFB6E7E-CAE2-4BCB-8361-F4D684EAB706}" dt="2022-04-22T02:42:36.148" v="8710" actId="1076"/>
          <ac:picMkLst>
            <pc:docMk/>
            <pc:sldMk cId="4099865084" sldId="288"/>
            <ac:picMk id="4" creationId="{911B20C6-7B93-4560-B080-18E4108DE327}"/>
          </ac:picMkLst>
        </pc:picChg>
      </pc:sldChg>
      <pc:sldChg chg="addSp delSp modSp mod ord addCm delCm modCm modNotesTx">
        <pc:chgData name="Feetham, Fiona (Curriculum Support - Secondary)" userId="a2456b1b-a103-4fdc-b8a0-dcd50b93ffb1" providerId="ADAL" clId="{BFFB6E7E-CAE2-4BCB-8361-F4D684EAB706}" dt="2022-04-22T10:05:23.311" v="11984"/>
        <pc:sldMkLst>
          <pc:docMk/>
          <pc:sldMk cId="994970659" sldId="289"/>
        </pc:sldMkLst>
        <pc:spChg chg="mod">
          <ac:chgData name="Feetham, Fiona (Curriculum Support - Secondary)" userId="a2456b1b-a103-4fdc-b8a0-dcd50b93ffb1" providerId="ADAL" clId="{BFFB6E7E-CAE2-4BCB-8361-F4D684EAB706}" dt="2022-04-21T06:45:11.055" v="3329" actId="20577"/>
          <ac:spMkLst>
            <pc:docMk/>
            <pc:sldMk cId="994970659" sldId="289"/>
            <ac:spMk id="2" creationId="{D04B11CB-A4AA-4BB3-AE5A-874E462C0F69}"/>
          </ac:spMkLst>
        </pc:spChg>
        <pc:spChg chg="add mod">
          <ac:chgData name="Feetham, Fiona (Curriculum Support - Secondary)" userId="a2456b1b-a103-4fdc-b8a0-dcd50b93ffb1" providerId="ADAL" clId="{BFFB6E7E-CAE2-4BCB-8361-F4D684EAB706}" dt="2022-04-22T05:58:33.258" v="11112" actId="20577"/>
          <ac:spMkLst>
            <pc:docMk/>
            <pc:sldMk cId="994970659" sldId="289"/>
            <ac:spMk id="3" creationId="{5D024938-DD1B-44A3-B11B-83BA7ED90C4A}"/>
          </ac:spMkLst>
        </pc:spChg>
        <pc:spChg chg="del">
          <ac:chgData name="Feetham, Fiona (Curriculum Support - Secondary)" userId="a2456b1b-a103-4fdc-b8a0-dcd50b93ffb1" providerId="ADAL" clId="{BFFB6E7E-CAE2-4BCB-8361-F4D684EAB706}" dt="2022-04-21T03:11:33.059" v="1370" actId="478"/>
          <ac:spMkLst>
            <pc:docMk/>
            <pc:sldMk cId="994970659" sldId="289"/>
            <ac:spMk id="3" creationId="{AB9BDBB3-B0CB-4293-95C9-DF9D3FA6EE67}"/>
          </ac:spMkLst>
        </pc:spChg>
        <pc:spChg chg="add mod">
          <ac:chgData name="Feetham, Fiona (Curriculum Support - Secondary)" userId="a2456b1b-a103-4fdc-b8a0-dcd50b93ffb1" providerId="ADAL" clId="{BFFB6E7E-CAE2-4BCB-8361-F4D684EAB706}" dt="2022-04-21T03:11:42.248" v="1371"/>
          <ac:spMkLst>
            <pc:docMk/>
            <pc:sldMk cId="994970659" sldId="289"/>
            <ac:spMk id="5" creationId="{A953D48F-D57E-4582-9FA8-7DCCCC87F0D2}"/>
          </ac:spMkLst>
        </pc:spChg>
        <pc:spChg chg="add mod">
          <ac:chgData name="Feetham, Fiona (Curriculum Support - Secondary)" userId="a2456b1b-a103-4fdc-b8a0-dcd50b93ffb1" providerId="ADAL" clId="{BFFB6E7E-CAE2-4BCB-8361-F4D684EAB706}" dt="2022-04-21T10:09:04.302" v="6793" actId="1076"/>
          <ac:spMkLst>
            <pc:docMk/>
            <pc:sldMk cId="994970659" sldId="289"/>
            <ac:spMk id="6" creationId="{1EF4EE14-1557-495D-8537-DC010E98F4BA}"/>
          </ac:spMkLst>
        </pc:spChg>
        <pc:spChg chg="add mod">
          <ac:chgData name="Feetham, Fiona (Curriculum Support - Secondary)" userId="a2456b1b-a103-4fdc-b8a0-dcd50b93ffb1" providerId="ADAL" clId="{BFFB6E7E-CAE2-4BCB-8361-F4D684EAB706}" dt="2022-04-21T06:31:05.501" v="3171"/>
          <ac:spMkLst>
            <pc:docMk/>
            <pc:sldMk cId="994970659" sldId="289"/>
            <ac:spMk id="8" creationId="{41B1B395-8B90-46DB-B2B3-8ED2145949CD}"/>
          </ac:spMkLst>
        </pc:spChg>
        <pc:graphicFrameChg chg="add del mod modGraphic">
          <ac:chgData name="Feetham, Fiona (Curriculum Support - Secondary)" userId="a2456b1b-a103-4fdc-b8a0-dcd50b93ffb1" providerId="ADAL" clId="{BFFB6E7E-CAE2-4BCB-8361-F4D684EAB706}" dt="2022-04-21T05:06:55.786" v="2213" actId="478"/>
          <ac:graphicFrameMkLst>
            <pc:docMk/>
            <pc:sldMk cId="994970659" sldId="289"/>
            <ac:graphicFrameMk id="4" creationId="{3D4873E1-54D9-447A-A7FE-3BFD456B6466}"/>
          </ac:graphicFrameMkLst>
        </pc:graphicFrameChg>
        <pc:picChg chg="mod">
          <ac:chgData name="Feetham, Fiona (Curriculum Support - Secondary)" userId="a2456b1b-a103-4fdc-b8a0-dcd50b93ffb1" providerId="ADAL" clId="{BFFB6E7E-CAE2-4BCB-8361-F4D684EAB706}" dt="2022-04-22T03:25:44.570" v="9497" actId="1076"/>
          <ac:picMkLst>
            <pc:docMk/>
            <pc:sldMk cId="994970659" sldId="289"/>
            <ac:picMk id="4" creationId="{A4E3526F-CDB6-44B3-8561-C49930C0CDCA}"/>
          </ac:picMkLst>
        </pc:picChg>
        <pc:picChg chg="add mod">
          <ac:chgData name="Feetham, Fiona (Curriculum Support - Secondary)" userId="a2456b1b-a103-4fdc-b8a0-dcd50b93ffb1" providerId="ADAL" clId="{BFFB6E7E-CAE2-4BCB-8361-F4D684EAB706}" dt="2022-04-21T10:08:58.135" v="6792" actId="1076"/>
          <ac:picMkLst>
            <pc:docMk/>
            <pc:sldMk cId="994970659" sldId="289"/>
            <ac:picMk id="1026" creationId="{3FA6AB4D-2921-46A9-B4F7-F51878BB8588}"/>
          </ac:picMkLst>
        </pc:picChg>
        <pc:picChg chg="add del mod">
          <ac:chgData name="Feetham, Fiona (Curriculum Support - Secondary)" userId="a2456b1b-a103-4fdc-b8a0-dcd50b93ffb1" providerId="ADAL" clId="{BFFB6E7E-CAE2-4BCB-8361-F4D684EAB706}" dt="2022-04-21T06:29:26.989" v="2999" actId="478"/>
          <ac:picMkLst>
            <pc:docMk/>
            <pc:sldMk cId="994970659" sldId="289"/>
            <ac:picMk id="1027" creationId="{EBF8A5E2-81C5-411B-AE06-8C1DA41AF35C}"/>
          </ac:picMkLst>
        </pc:picChg>
      </pc:sldChg>
      <pc:sldChg chg="del">
        <pc:chgData name="Feetham, Fiona (Curriculum Support - Secondary)" userId="a2456b1b-a103-4fdc-b8a0-dcd50b93ffb1" providerId="ADAL" clId="{BFFB6E7E-CAE2-4BCB-8361-F4D684EAB706}" dt="2022-04-21T09:46:56.867" v="5895" actId="47"/>
        <pc:sldMkLst>
          <pc:docMk/>
          <pc:sldMk cId="3899296163" sldId="290"/>
        </pc:sldMkLst>
      </pc:sldChg>
      <pc:sldChg chg="addSp modSp mod modAnim">
        <pc:chgData name="Feetham, Fiona (Curriculum Support - Secondary)" userId="a2456b1b-a103-4fdc-b8a0-dcd50b93ffb1" providerId="ADAL" clId="{BFFB6E7E-CAE2-4BCB-8361-F4D684EAB706}" dt="2022-04-22T05:42:24.572" v="11074"/>
        <pc:sldMkLst>
          <pc:docMk/>
          <pc:sldMk cId="2218482195" sldId="291"/>
        </pc:sldMkLst>
        <pc:spChg chg="mod">
          <ac:chgData name="Feetham, Fiona (Curriculum Support - Secondary)" userId="a2456b1b-a103-4fdc-b8a0-dcd50b93ffb1" providerId="ADAL" clId="{BFFB6E7E-CAE2-4BCB-8361-F4D684EAB706}" dt="2022-04-22T05:41:02.724" v="11057" actId="20577"/>
          <ac:spMkLst>
            <pc:docMk/>
            <pc:sldMk cId="2218482195" sldId="291"/>
            <ac:spMk id="2" creationId="{D04B11CB-A4AA-4BB3-AE5A-874E462C0F69}"/>
          </ac:spMkLst>
        </pc:spChg>
        <pc:spChg chg="mod">
          <ac:chgData name="Feetham, Fiona (Curriculum Support - Secondary)" userId="a2456b1b-a103-4fdc-b8a0-dcd50b93ffb1" providerId="ADAL" clId="{BFFB6E7E-CAE2-4BCB-8361-F4D684EAB706}" dt="2022-04-22T05:41:17.864" v="11066" actId="20577"/>
          <ac:spMkLst>
            <pc:docMk/>
            <pc:sldMk cId="2218482195" sldId="291"/>
            <ac:spMk id="3" creationId="{AB9BDBB3-B0CB-4293-95C9-DF9D3FA6EE67}"/>
          </ac:spMkLst>
        </pc:spChg>
        <pc:spChg chg="add mod">
          <ac:chgData name="Feetham, Fiona (Curriculum Support - Secondary)" userId="a2456b1b-a103-4fdc-b8a0-dcd50b93ffb1" providerId="ADAL" clId="{BFFB6E7E-CAE2-4BCB-8361-F4D684EAB706}" dt="2022-04-21T10:18:13.177" v="6854"/>
          <ac:spMkLst>
            <pc:docMk/>
            <pc:sldMk cId="2218482195" sldId="291"/>
            <ac:spMk id="5" creationId="{2E54FAC1-EF5A-441C-B335-A7BCA64C414F}"/>
          </ac:spMkLst>
        </pc:spChg>
        <pc:picChg chg="mod">
          <ac:chgData name="Feetham, Fiona (Curriculum Support - Secondary)" userId="a2456b1b-a103-4fdc-b8a0-dcd50b93ffb1" providerId="ADAL" clId="{BFFB6E7E-CAE2-4BCB-8361-F4D684EAB706}" dt="2022-04-22T05:42:20.729" v="11073" actId="1076"/>
          <ac:picMkLst>
            <pc:docMk/>
            <pc:sldMk cId="2218482195" sldId="291"/>
            <ac:picMk id="4" creationId="{CB722AF4-2A83-4CB6-A94D-600E62F60434}"/>
          </ac:picMkLst>
        </pc:picChg>
      </pc:sldChg>
      <pc:sldChg chg="addSp modSp mod modAnim">
        <pc:chgData name="Feetham, Fiona (Curriculum Support - Secondary)" userId="a2456b1b-a103-4fdc-b8a0-dcd50b93ffb1" providerId="ADAL" clId="{BFFB6E7E-CAE2-4BCB-8361-F4D684EAB706}" dt="2022-04-22T05:43:33.762" v="11085"/>
        <pc:sldMkLst>
          <pc:docMk/>
          <pc:sldMk cId="2904459304" sldId="292"/>
        </pc:sldMkLst>
        <pc:spChg chg="mod">
          <ac:chgData name="Feetham, Fiona (Curriculum Support - Secondary)" userId="a2456b1b-a103-4fdc-b8a0-dcd50b93ffb1" providerId="ADAL" clId="{BFFB6E7E-CAE2-4BCB-8361-F4D684EAB706}" dt="2022-04-22T05:43:08.083" v="11076" actId="14100"/>
          <ac:spMkLst>
            <pc:docMk/>
            <pc:sldMk cId="2904459304" sldId="292"/>
            <ac:spMk id="2" creationId="{D04B11CB-A4AA-4BB3-AE5A-874E462C0F69}"/>
          </ac:spMkLst>
        </pc:spChg>
        <pc:spChg chg="add mod">
          <ac:chgData name="Feetham, Fiona (Curriculum Support - Secondary)" userId="a2456b1b-a103-4fdc-b8a0-dcd50b93ffb1" providerId="ADAL" clId="{BFFB6E7E-CAE2-4BCB-8361-F4D684EAB706}" dt="2022-04-21T06:32:08.142" v="3177"/>
          <ac:spMkLst>
            <pc:docMk/>
            <pc:sldMk cId="2904459304" sldId="292"/>
            <ac:spMk id="6" creationId="{972A1649-D885-4D69-AEF4-0D91D9F0C75D}"/>
          </ac:spMkLst>
        </pc:spChg>
        <pc:picChg chg="mod">
          <ac:chgData name="Feetham, Fiona (Curriculum Support - Secondary)" userId="a2456b1b-a103-4fdc-b8a0-dcd50b93ffb1" providerId="ADAL" clId="{BFFB6E7E-CAE2-4BCB-8361-F4D684EAB706}" dt="2022-04-22T05:43:28.035" v="11084" actId="1076"/>
          <ac:picMkLst>
            <pc:docMk/>
            <pc:sldMk cId="2904459304" sldId="292"/>
            <ac:picMk id="4" creationId="{CC7B8AD2-4697-4EF6-8786-F944EB402BA9}"/>
          </ac:picMkLst>
        </pc:picChg>
        <pc:picChg chg="mod">
          <ac:chgData name="Feetham, Fiona (Curriculum Support - Secondary)" userId="a2456b1b-a103-4fdc-b8a0-dcd50b93ffb1" providerId="ADAL" clId="{BFFB6E7E-CAE2-4BCB-8361-F4D684EAB706}" dt="2022-04-22T05:42:46.707" v="11075" actId="1076"/>
          <ac:picMkLst>
            <pc:docMk/>
            <pc:sldMk cId="2904459304" sldId="292"/>
            <ac:picMk id="5" creationId="{787732A0-BC8F-4089-B81E-14B024DC2BB4}"/>
          </ac:picMkLst>
        </pc:picChg>
      </pc:sldChg>
      <pc:sldChg chg="addSp modSp del">
        <pc:chgData name="Feetham, Fiona (Curriculum Support - Secondary)" userId="a2456b1b-a103-4fdc-b8a0-dcd50b93ffb1" providerId="ADAL" clId="{BFFB6E7E-CAE2-4BCB-8361-F4D684EAB706}" dt="2022-04-21T06:31:59.514" v="3176" actId="47"/>
        <pc:sldMkLst>
          <pc:docMk/>
          <pc:sldMk cId="1121514500" sldId="293"/>
        </pc:sldMkLst>
        <pc:spChg chg="add mod">
          <ac:chgData name="Feetham, Fiona (Curriculum Support - Secondary)" userId="a2456b1b-a103-4fdc-b8a0-dcd50b93ffb1" providerId="ADAL" clId="{BFFB6E7E-CAE2-4BCB-8361-F4D684EAB706}" dt="2022-04-21T06:31:41.369" v="3175"/>
          <ac:spMkLst>
            <pc:docMk/>
            <pc:sldMk cId="1121514500" sldId="293"/>
            <ac:spMk id="6" creationId="{D121F30A-515B-4B81-B0CB-8C15B58F4E49}"/>
          </ac:spMkLst>
        </pc:spChg>
      </pc:sldChg>
      <pc:sldChg chg="del">
        <pc:chgData name="Feetham, Fiona (Curriculum Support - Secondary)" userId="a2456b1b-a103-4fdc-b8a0-dcd50b93ffb1" providerId="ADAL" clId="{BFFB6E7E-CAE2-4BCB-8361-F4D684EAB706}" dt="2022-04-21T06:32:11.688" v="3178" actId="47"/>
        <pc:sldMkLst>
          <pc:docMk/>
          <pc:sldMk cId="3249534116" sldId="295"/>
        </pc:sldMkLst>
      </pc:sldChg>
      <pc:sldChg chg="delSp modSp add mod delAnim modAnim modNotesTx">
        <pc:chgData name="Feetham, Fiona (Curriculum Support - Secondary)" userId="a2456b1b-a103-4fdc-b8a0-dcd50b93ffb1" providerId="ADAL" clId="{BFFB6E7E-CAE2-4BCB-8361-F4D684EAB706}" dt="2022-04-22T03:48:48.250" v="9889" actId="1076"/>
        <pc:sldMkLst>
          <pc:docMk/>
          <pc:sldMk cId="1105961314" sldId="296"/>
        </pc:sldMkLst>
        <pc:spChg chg="mod">
          <ac:chgData name="Feetham, Fiona (Curriculum Support - Secondary)" userId="a2456b1b-a103-4fdc-b8a0-dcd50b93ffb1" providerId="ADAL" clId="{BFFB6E7E-CAE2-4BCB-8361-F4D684EAB706}" dt="2022-04-21T09:15:10.715" v="5542" actId="20577"/>
          <ac:spMkLst>
            <pc:docMk/>
            <pc:sldMk cId="1105961314" sldId="296"/>
            <ac:spMk id="2" creationId="{D04B11CB-A4AA-4BB3-AE5A-874E462C0F69}"/>
          </ac:spMkLst>
        </pc:spChg>
        <pc:graphicFrameChg chg="mod modGraphic">
          <ac:chgData name="Feetham, Fiona (Curriculum Support - Secondary)" userId="a2456b1b-a103-4fdc-b8a0-dcd50b93ffb1" providerId="ADAL" clId="{BFFB6E7E-CAE2-4BCB-8361-F4D684EAB706}" dt="2022-04-21T09:15:41.098" v="5545" actId="1076"/>
          <ac:graphicFrameMkLst>
            <pc:docMk/>
            <pc:sldMk cId="1105961314" sldId="296"/>
            <ac:graphicFrameMk id="5" creationId="{AA9C1C7B-6876-470B-84A8-60AD12FCE097}"/>
          </ac:graphicFrameMkLst>
        </pc:graphicFrameChg>
        <pc:picChg chg="del mod">
          <ac:chgData name="Feetham, Fiona (Curriculum Support - Secondary)" userId="a2456b1b-a103-4fdc-b8a0-dcd50b93ffb1" providerId="ADAL" clId="{BFFB6E7E-CAE2-4BCB-8361-F4D684EAB706}" dt="2022-04-22T03:45:41.996" v="9882" actId="478"/>
          <ac:picMkLst>
            <pc:docMk/>
            <pc:sldMk cId="1105961314" sldId="296"/>
            <ac:picMk id="3" creationId="{44463128-3037-466F-AEA9-4057F5FF5C07}"/>
          </ac:picMkLst>
        </pc:picChg>
        <pc:picChg chg="mod">
          <ac:chgData name="Feetham, Fiona (Curriculum Support - Secondary)" userId="a2456b1b-a103-4fdc-b8a0-dcd50b93ffb1" providerId="ADAL" clId="{BFFB6E7E-CAE2-4BCB-8361-F4D684EAB706}" dt="2022-04-22T03:48:48.250" v="9889" actId="1076"/>
          <ac:picMkLst>
            <pc:docMk/>
            <pc:sldMk cId="1105961314" sldId="296"/>
            <ac:picMk id="4" creationId="{E51DFC58-F87F-46A7-AC90-465D692F2EC9}"/>
          </ac:picMkLst>
        </pc:picChg>
      </pc:sldChg>
      <pc:sldChg chg="delSp modSp add mod ord delAnim modAnim modNotesTx">
        <pc:chgData name="Feetham, Fiona (Curriculum Support - Secondary)" userId="a2456b1b-a103-4fdc-b8a0-dcd50b93ffb1" providerId="ADAL" clId="{BFFB6E7E-CAE2-4BCB-8361-F4D684EAB706}" dt="2022-04-21T23:36:17.458" v="7123" actId="1076"/>
        <pc:sldMkLst>
          <pc:docMk/>
          <pc:sldMk cId="3576535561" sldId="297"/>
        </pc:sldMkLst>
        <pc:spChg chg="mod">
          <ac:chgData name="Feetham, Fiona (Curriculum Support - Secondary)" userId="a2456b1b-a103-4fdc-b8a0-dcd50b93ffb1" providerId="ADAL" clId="{BFFB6E7E-CAE2-4BCB-8361-F4D684EAB706}" dt="2022-04-20T13:23:33.644" v="18" actId="20577"/>
          <ac:spMkLst>
            <pc:docMk/>
            <pc:sldMk cId="3576535561" sldId="297"/>
            <ac:spMk id="2" creationId="{7A0593E2-D846-4AE7-B248-A88DC87111B0}"/>
          </ac:spMkLst>
        </pc:spChg>
        <pc:spChg chg="mod">
          <ac:chgData name="Feetham, Fiona (Curriculum Support - Secondary)" userId="a2456b1b-a103-4fdc-b8a0-dcd50b93ffb1" providerId="ADAL" clId="{BFFB6E7E-CAE2-4BCB-8361-F4D684EAB706}" dt="2022-04-21T23:25:36.105" v="7077" actId="20577"/>
          <ac:spMkLst>
            <pc:docMk/>
            <pc:sldMk cId="3576535561" sldId="297"/>
            <ac:spMk id="3" creationId="{7404B47A-FAD9-49F6-BD91-82BC28FD7ABB}"/>
          </ac:spMkLst>
        </pc:spChg>
        <pc:picChg chg="del mod">
          <ac:chgData name="Feetham, Fiona (Curriculum Support - Secondary)" userId="a2456b1b-a103-4fdc-b8a0-dcd50b93ffb1" providerId="ADAL" clId="{BFFB6E7E-CAE2-4BCB-8361-F4D684EAB706}" dt="2022-04-21T23:25:45.593" v="7078" actId="478"/>
          <ac:picMkLst>
            <pc:docMk/>
            <pc:sldMk cId="3576535561" sldId="297"/>
            <ac:picMk id="5" creationId="{6F4D82E4-FD4C-4120-8AB4-19F0FC775A69}"/>
          </ac:picMkLst>
        </pc:picChg>
        <pc:picChg chg="mod">
          <ac:chgData name="Feetham, Fiona (Curriculum Support - Secondary)" userId="a2456b1b-a103-4fdc-b8a0-dcd50b93ffb1" providerId="ADAL" clId="{BFFB6E7E-CAE2-4BCB-8361-F4D684EAB706}" dt="2022-04-21T23:36:17.458" v="7123" actId="1076"/>
          <ac:picMkLst>
            <pc:docMk/>
            <pc:sldMk cId="3576535561" sldId="297"/>
            <ac:picMk id="6" creationId="{E17D3496-AF22-4F8A-9535-4A3F253860D6}"/>
          </ac:picMkLst>
        </pc:picChg>
      </pc:sldChg>
      <pc:sldChg chg="add del">
        <pc:chgData name="Feetham, Fiona (Curriculum Support - Secondary)" userId="a2456b1b-a103-4fdc-b8a0-dcd50b93ffb1" providerId="ADAL" clId="{BFFB6E7E-CAE2-4BCB-8361-F4D684EAB706}" dt="2022-04-21T02:58:22.401" v="1359" actId="47"/>
        <pc:sldMkLst>
          <pc:docMk/>
          <pc:sldMk cId="2367285355" sldId="298"/>
        </pc:sldMkLst>
      </pc:sldChg>
      <pc:sldChg chg="delSp modSp add mod ord delAnim modAnim modNotesTx">
        <pc:chgData name="Feetham, Fiona (Curriculum Support - Secondary)" userId="a2456b1b-a103-4fdc-b8a0-dcd50b93ffb1" providerId="ADAL" clId="{BFFB6E7E-CAE2-4BCB-8361-F4D684EAB706}" dt="2022-04-22T06:46:12.467" v="11531" actId="20577"/>
        <pc:sldMkLst>
          <pc:docMk/>
          <pc:sldMk cId="2379019116" sldId="298"/>
        </pc:sldMkLst>
        <pc:spChg chg="mod">
          <ac:chgData name="Feetham, Fiona (Curriculum Support - Secondary)" userId="a2456b1b-a103-4fdc-b8a0-dcd50b93ffb1" providerId="ADAL" clId="{BFFB6E7E-CAE2-4BCB-8361-F4D684EAB706}" dt="2022-04-21T04:10:31.905" v="2040" actId="1076"/>
          <ac:spMkLst>
            <pc:docMk/>
            <pc:sldMk cId="2379019116" sldId="298"/>
            <ac:spMk id="2" creationId="{D04B11CB-A4AA-4BB3-AE5A-874E462C0F69}"/>
          </ac:spMkLst>
        </pc:spChg>
        <pc:graphicFrameChg chg="mod modGraphic">
          <ac:chgData name="Feetham, Fiona (Curriculum Support - Secondary)" userId="a2456b1b-a103-4fdc-b8a0-dcd50b93ffb1" providerId="ADAL" clId="{BFFB6E7E-CAE2-4BCB-8361-F4D684EAB706}" dt="2022-04-22T06:46:12.467" v="11531" actId="20577"/>
          <ac:graphicFrameMkLst>
            <pc:docMk/>
            <pc:sldMk cId="2379019116" sldId="298"/>
            <ac:graphicFrameMk id="9" creationId="{0546A6A4-A7AD-4A56-8609-F7859FBFA455}"/>
          </ac:graphicFrameMkLst>
        </pc:graphicFrameChg>
        <pc:picChg chg="del">
          <ac:chgData name="Feetham, Fiona (Curriculum Support - Secondary)" userId="a2456b1b-a103-4fdc-b8a0-dcd50b93ffb1" providerId="ADAL" clId="{BFFB6E7E-CAE2-4BCB-8361-F4D684EAB706}" dt="2022-04-21T04:08:48.092" v="2027" actId="478"/>
          <ac:picMkLst>
            <pc:docMk/>
            <pc:sldMk cId="2379019116" sldId="298"/>
            <ac:picMk id="3" creationId="{298A1B65-C081-4156-BEA6-09B596ED0746}"/>
          </ac:picMkLst>
        </pc:picChg>
        <pc:picChg chg="del mod">
          <ac:chgData name="Feetham, Fiona (Curriculum Support - Secondary)" userId="a2456b1b-a103-4fdc-b8a0-dcd50b93ffb1" providerId="ADAL" clId="{BFFB6E7E-CAE2-4BCB-8361-F4D684EAB706}" dt="2022-04-22T06:40:44.155" v="11470" actId="478"/>
          <ac:picMkLst>
            <pc:docMk/>
            <pc:sldMk cId="2379019116" sldId="298"/>
            <ac:picMk id="3" creationId="{9DA86C2B-00DD-491A-8C7A-F7665162190C}"/>
          </ac:picMkLst>
        </pc:picChg>
        <pc:picChg chg="del mod">
          <ac:chgData name="Feetham, Fiona (Curriculum Support - Secondary)" userId="a2456b1b-a103-4fdc-b8a0-dcd50b93ffb1" providerId="ADAL" clId="{BFFB6E7E-CAE2-4BCB-8361-F4D684EAB706}" dt="2022-04-22T06:43:26.491" v="11472" actId="478"/>
          <ac:picMkLst>
            <pc:docMk/>
            <pc:sldMk cId="2379019116" sldId="298"/>
            <ac:picMk id="4" creationId="{94B49867-D9F4-4C10-8D5A-E82B9F0B89D2}"/>
          </ac:picMkLst>
        </pc:picChg>
        <pc:picChg chg="mod">
          <ac:chgData name="Feetham, Fiona (Curriculum Support - Secondary)" userId="a2456b1b-a103-4fdc-b8a0-dcd50b93ffb1" providerId="ADAL" clId="{BFFB6E7E-CAE2-4BCB-8361-F4D684EAB706}" dt="2022-04-22T06:45:52.588" v="11526" actId="1076"/>
          <ac:picMkLst>
            <pc:docMk/>
            <pc:sldMk cId="2379019116" sldId="298"/>
            <ac:picMk id="5" creationId="{1EE3D092-C79D-4413-8C40-AE3197A4CC84}"/>
          </ac:picMkLst>
        </pc:picChg>
      </pc:sldChg>
      <pc:sldChg chg="addSp delSp modSp add mod delAnim modAnim addCm delCm modNotesTx">
        <pc:chgData name="Feetham, Fiona (Curriculum Support - Secondary)" userId="a2456b1b-a103-4fdc-b8a0-dcd50b93ffb1" providerId="ADAL" clId="{BFFB6E7E-CAE2-4BCB-8361-F4D684EAB706}" dt="2022-04-22T06:00:45.043" v="11120" actId="1076"/>
        <pc:sldMkLst>
          <pc:docMk/>
          <pc:sldMk cId="4016001104" sldId="299"/>
        </pc:sldMkLst>
        <pc:spChg chg="mod">
          <ac:chgData name="Feetham, Fiona (Curriculum Support - Secondary)" userId="a2456b1b-a103-4fdc-b8a0-dcd50b93ffb1" providerId="ADAL" clId="{BFFB6E7E-CAE2-4BCB-8361-F4D684EAB706}" dt="2022-04-21T08:32:40.633" v="4746" actId="20577"/>
          <ac:spMkLst>
            <pc:docMk/>
            <pc:sldMk cId="4016001104" sldId="299"/>
            <ac:spMk id="2" creationId="{1B66DB83-9F64-4A9E-A503-E8759A2119BB}"/>
          </ac:spMkLst>
        </pc:spChg>
        <pc:spChg chg="mod">
          <ac:chgData name="Feetham, Fiona (Curriculum Support - Secondary)" userId="a2456b1b-a103-4fdc-b8a0-dcd50b93ffb1" providerId="ADAL" clId="{BFFB6E7E-CAE2-4BCB-8361-F4D684EAB706}" dt="2022-04-21T05:21:59.191" v="2320" actId="20577"/>
          <ac:spMkLst>
            <pc:docMk/>
            <pc:sldMk cId="4016001104" sldId="299"/>
            <ac:spMk id="3" creationId="{DA71C8FD-0D86-41AC-979D-8667AE6A5FF4}"/>
          </ac:spMkLst>
        </pc:spChg>
        <pc:spChg chg="mod">
          <ac:chgData name="Feetham, Fiona (Curriculum Support - Secondary)" userId="a2456b1b-a103-4fdc-b8a0-dcd50b93ffb1" providerId="ADAL" clId="{BFFB6E7E-CAE2-4BCB-8361-F4D684EAB706}" dt="2022-04-22T03:42:28.162" v="9876" actId="20577"/>
          <ac:spMkLst>
            <pc:docMk/>
            <pc:sldMk cId="4016001104" sldId="299"/>
            <ac:spMk id="5" creationId="{7229EAB6-148E-42F5-BCC8-6228CBCD4E24}"/>
          </ac:spMkLst>
        </pc:spChg>
        <pc:spChg chg="mod">
          <ac:chgData name="Feetham, Fiona (Curriculum Support - Secondary)" userId="a2456b1b-a103-4fdc-b8a0-dcd50b93ffb1" providerId="ADAL" clId="{BFFB6E7E-CAE2-4BCB-8361-F4D684EAB706}" dt="2022-04-22T06:00:39.699" v="11119" actId="20577"/>
          <ac:spMkLst>
            <pc:docMk/>
            <pc:sldMk cId="4016001104" sldId="299"/>
            <ac:spMk id="15" creationId="{69C6BAD6-9E3C-442E-A2F4-279B3CDBE75F}"/>
          </ac:spMkLst>
        </pc:spChg>
        <pc:spChg chg="mod">
          <ac:chgData name="Feetham, Fiona (Curriculum Support - Secondary)" userId="a2456b1b-a103-4fdc-b8a0-dcd50b93ffb1" providerId="ADAL" clId="{BFFB6E7E-CAE2-4BCB-8361-F4D684EAB706}" dt="2022-04-22T06:00:45.043" v="11120" actId="1076"/>
          <ac:spMkLst>
            <pc:docMk/>
            <pc:sldMk cId="4016001104" sldId="299"/>
            <ac:spMk id="16" creationId="{68CDB507-AC58-4ED1-85D9-9CA30A90979D}"/>
          </ac:spMkLst>
        </pc:spChg>
        <pc:spChg chg="del">
          <ac:chgData name="Feetham, Fiona (Curriculum Support - Secondary)" userId="a2456b1b-a103-4fdc-b8a0-dcd50b93ffb1" providerId="ADAL" clId="{BFFB6E7E-CAE2-4BCB-8361-F4D684EAB706}" dt="2022-04-21T05:07:42.351" v="2218" actId="478"/>
          <ac:spMkLst>
            <pc:docMk/>
            <pc:sldMk cId="4016001104" sldId="299"/>
            <ac:spMk id="16" creationId="{8BB2AE67-B0B4-4705-9973-D63D1D7D47A7}"/>
          </ac:spMkLst>
        </pc:spChg>
        <pc:spChg chg="mod">
          <ac:chgData name="Feetham, Fiona (Curriculum Support - Secondary)" userId="a2456b1b-a103-4fdc-b8a0-dcd50b93ffb1" providerId="ADAL" clId="{BFFB6E7E-CAE2-4BCB-8361-F4D684EAB706}" dt="2022-04-21T05:31:32.874" v="2388" actId="1076"/>
          <ac:spMkLst>
            <pc:docMk/>
            <pc:sldMk cId="4016001104" sldId="299"/>
            <ac:spMk id="17" creationId="{C1DC88E0-C7AD-4A01-BA59-DFBD8E6F1E78}"/>
          </ac:spMkLst>
        </pc:spChg>
        <pc:spChg chg="del">
          <ac:chgData name="Feetham, Fiona (Curriculum Support - Secondary)" userId="a2456b1b-a103-4fdc-b8a0-dcd50b93ffb1" providerId="ADAL" clId="{BFFB6E7E-CAE2-4BCB-8361-F4D684EAB706}" dt="2022-04-21T05:07:45.806" v="2220" actId="478"/>
          <ac:spMkLst>
            <pc:docMk/>
            <pc:sldMk cId="4016001104" sldId="299"/>
            <ac:spMk id="18" creationId="{2AD1465E-E247-40AA-BE85-73CCCF584684}"/>
          </ac:spMkLst>
        </pc:spChg>
        <pc:spChg chg="del mod">
          <ac:chgData name="Feetham, Fiona (Curriculum Support - Secondary)" userId="a2456b1b-a103-4fdc-b8a0-dcd50b93ffb1" providerId="ADAL" clId="{BFFB6E7E-CAE2-4BCB-8361-F4D684EAB706}" dt="2022-04-21T05:07:41.015" v="2217" actId="478"/>
          <ac:spMkLst>
            <pc:docMk/>
            <pc:sldMk cId="4016001104" sldId="299"/>
            <ac:spMk id="19" creationId="{24E9563A-FEC8-4BAE-B72C-E625FF3AE582}"/>
          </ac:spMkLst>
        </pc:spChg>
        <pc:spChg chg="mod">
          <ac:chgData name="Feetham, Fiona (Curriculum Support - Secondary)" userId="a2456b1b-a103-4fdc-b8a0-dcd50b93ffb1" providerId="ADAL" clId="{BFFB6E7E-CAE2-4BCB-8361-F4D684EAB706}" dt="2022-04-21T06:47:54.975" v="3468" actId="20577"/>
          <ac:spMkLst>
            <pc:docMk/>
            <pc:sldMk cId="4016001104" sldId="299"/>
            <ac:spMk id="19" creationId="{525DF418-74AE-469C-B9B2-76A90C1D59F1}"/>
          </ac:spMkLst>
        </pc:spChg>
        <pc:spChg chg="mod">
          <ac:chgData name="Feetham, Fiona (Curriculum Support - Secondary)" userId="a2456b1b-a103-4fdc-b8a0-dcd50b93ffb1" providerId="ADAL" clId="{BFFB6E7E-CAE2-4BCB-8361-F4D684EAB706}" dt="2022-04-22T03:41:45.899" v="9854" actId="1076"/>
          <ac:spMkLst>
            <pc:docMk/>
            <pc:sldMk cId="4016001104" sldId="299"/>
            <ac:spMk id="20" creationId="{04026F45-F450-41B6-BBD6-78106A3A7FE7}"/>
          </ac:spMkLst>
        </pc:spChg>
        <pc:spChg chg="del">
          <ac:chgData name="Feetham, Fiona (Curriculum Support - Secondary)" userId="a2456b1b-a103-4fdc-b8a0-dcd50b93ffb1" providerId="ADAL" clId="{BFFB6E7E-CAE2-4BCB-8361-F4D684EAB706}" dt="2022-04-21T05:07:44.199" v="2219" actId="478"/>
          <ac:spMkLst>
            <pc:docMk/>
            <pc:sldMk cId="4016001104" sldId="299"/>
            <ac:spMk id="20" creationId="{90EBA8A6-6511-4C89-B84A-4ABA0820CF6C}"/>
          </ac:spMkLst>
        </pc:spChg>
        <pc:spChg chg="mod">
          <ac:chgData name="Feetham, Fiona (Curriculum Support - Secondary)" userId="a2456b1b-a103-4fdc-b8a0-dcd50b93ffb1" providerId="ADAL" clId="{BFFB6E7E-CAE2-4BCB-8361-F4D684EAB706}" dt="2022-04-21T05:35:08.867" v="2403" actId="1076"/>
          <ac:spMkLst>
            <pc:docMk/>
            <pc:sldMk cId="4016001104" sldId="299"/>
            <ac:spMk id="21" creationId="{59A5E435-CDAD-48D2-BD60-F7FF4AB68F03}"/>
          </ac:spMkLst>
        </pc:spChg>
        <pc:spChg chg="mod">
          <ac:chgData name="Feetham, Fiona (Curriculum Support - Secondary)" userId="a2456b1b-a103-4fdc-b8a0-dcd50b93ffb1" providerId="ADAL" clId="{BFFB6E7E-CAE2-4BCB-8361-F4D684EAB706}" dt="2022-04-21T05:31:44.563" v="2390" actId="1076"/>
          <ac:spMkLst>
            <pc:docMk/>
            <pc:sldMk cId="4016001104" sldId="299"/>
            <ac:spMk id="23" creationId="{4997B1CC-6D21-48D0-99A4-15789A34DC49}"/>
          </ac:spMkLst>
        </pc:spChg>
        <pc:spChg chg="mod">
          <ac:chgData name="Feetham, Fiona (Curriculum Support - Secondary)" userId="a2456b1b-a103-4fdc-b8a0-dcd50b93ffb1" providerId="ADAL" clId="{BFFB6E7E-CAE2-4BCB-8361-F4D684EAB706}" dt="2022-04-21T06:15:04.828" v="2416" actId="1076"/>
          <ac:spMkLst>
            <pc:docMk/>
            <pc:sldMk cId="4016001104" sldId="299"/>
            <ac:spMk id="24" creationId="{95BEF43D-DD55-488A-8037-69F8F3B8BFD6}"/>
          </ac:spMkLst>
        </pc:spChg>
        <pc:spChg chg="mod">
          <ac:chgData name="Feetham, Fiona (Curriculum Support - Secondary)" userId="a2456b1b-a103-4fdc-b8a0-dcd50b93ffb1" providerId="ADAL" clId="{BFFB6E7E-CAE2-4BCB-8361-F4D684EAB706}" dt="2022-04-21T06:48:06.651" v="3478" actId="20577"/>
          <ac:spMkLst>
            <pc:docMk/>
            <pc:sldMk cId="4016001104" sldId="299"/>
            <ac:spMk id="25" creationId="{3EA56BD1-F280-4411-BD49-5355B8B8A9C6}"/>
          </ac:spMkLst>
        </pc:spChg>
        <pc:spChg chg="add del mod">
          <ac:chgData name="Feetham, Fiona (Curriculum Support - Secondary)" userId="a2456b1b-a103-4fdc-b8a0-dcd50b93ffb1" providerId="ADAL" clId="{BFFB6E7E-CAE2-4BCB-8361-F4D684EAB706}" dt="2022-04-21T05:15:44.365" v="2261" actId="478"/>
          <ac:spMkLst>
            <pc:docMk/>
            <pc:sldMk cId="4016001104" sldId="299"/>
            <ac:spMk id="25" creationId="{4847B71F-58F1-4044-AB3D-EA9FA8726A10}"/>
          </ac:spMkLst>
        </pc:spChg>
        <pc:spChg chg="add del mod">
          <ac:chgData name="Feetham, Fiona (Curriculum Support - Secondary)" userId="a2456b1b-a103-4fdc-b8a0-dcd50b93ffb1" providerId="ADAL" clId="{BFFB6E7E-CAE2-4BCB-8361-F4D684EAB706}" dt="2022-04-21T05:15:41.670" v="2260" actId="478"/>
          <ac:spMkLst>
            <pc:docMk/>
            <pc:sldMk cId="4016001104" sldId="299"/>
            <ac:spMk id="26" creationId="{144F9E31-CF60-4956-9821-77BEC8DBBCCB}"/>
          </ac:spMkLst>
        </pc:spChg>
        <pc:spChg chg="mod">
          <ac:chgData name="Feetham, Fiona (Curriculum Support - Secondary)" userId="a2456b1b-a103-4fdc-b8a0-dcd50b93ffb1" providerId="ADAL" clId="{BFFB6E7E-CAE2-4BCB-8361-F4D684EAB706}" dt="2022-04-22T03:41:49.551" v="9855" actId="1076"/>
          <ac:spMkLst>
            <pc:docMk/>
            <pc:sldMk cId="4016001104" sldId="299"/>
            <ac:spMk id="26" creationId="{2E1B33AD-2250-4C90-88C4-138CD1269069}"/>
          </ac:spMkLst>
        </pc:spChg>
        <pc:spChg chg="add mod">
          <ac:chgData name="Feetham, Fiona (Curriculum Support - Secondary)" userId="a2456b1b-a103-4fdc-b8a0-dcd50b93ffb1" providerId="ADAL" clId="{BFFB6E7E-CAE2-4BCB-8361-F4D684EAB706}" dt="2022-04-21T05:39:04.640" v="2414" actId="1076"/>
          <ac:spMkLst>
            <pc:docMk/>
            <pc:sldMk cId="4016001104" sldId="299"/>
            <ac:spMk id="27" creationId="{5E66FD39-E665-4009-B27B-D43EE22C6536}"/>
          </ac:spMkLst>
        </pc:spChg>
        <pc:spChg chg="add mod ord">
          <ac:chgData name="Feetham, Fiona (Curriculum Support - Secondary)" userId="a2456b1b-a103-4fdc-b8a0-dcd50b93ffb1" providerId="ADAL" clId="{BFFB6E7E-CAE2-4BCB-8361-F4D684EAB706}" dt="2022-04-21T05:31:59.080" v="2392" actId="1076"/>
          <ac:spMkLst>
            <pc:docMk/>
            <pc:sldMk cId="4016001104" sldId="299"/>
            <ac:spMk id="28" creationId="{74A34358-C5AB-4B2F-BD27-33AF16E00B1A}"/>
          </ac:spMkLst>
        </pc:spChg>
        <pc:spChg chg="add mod">
          <ac:chgData name="Feetham, Fiona (Curriculum Support - Secondary)" userId="a2456b1b-a103-4fdc-b8a0-dcd50b93ffb1" providerId="ADAL" clId="{BFFB6E7E-CAE2-4BCB-8361-F4D684EAB706}" dt="2022-04-21T06:10:48.690" v="2415" actId="1076"/>
          <ac:spMkLst>
            <pc:docMk/>
            <pc:sldMk cId="4016001104" sldId="299"/>
            <ac:spMk id="29" creationId="{6F978E67-EBE2-4249-B96A-21E808FAB1CF}"/>
          </ac:spMkLst>
        </pc:spChg>
        <pc:spChg chg="add mod ord">
          <ac:chgData name="Feetham, Fiona (Curriculum Support - Secondary)" userId="a2456b1b-a103-4fdc-b8a0-dcd50b93ffb1" providerId="ADAL" clId="{BFFB6E7E-CAE2-4BCB-8361-F4D684EAB706}" dt="2022-04-21T05:32:05.893" v="2394" actId="1076"/>
          <ac:spMkLst>
            <pc:docMk/>
            <pc:sldMk cId="4016001104" sldId="299"/>
            <ac:spMk id="30" creationId="{184F6CB5-6901-4B51-8117-FFCAA15F19C7}"/>
          </ac:spMkLst>
        </pc:spChg>
        <pc:spChg chg="mod">
          <ac:chgData name="Feetham, Fiona (Curriculum Support - Secondary)" userId="a2456b1b-a103-4fdc-b8a0-dcd50b93ffb1" providerId="ADAL" clId="{BFFB6E7E-CAE2-4BCB-8361-F4D684EAB706}" dt="2022-04-21T06:48:21.091" v="3491" actId="20577"/>
          <ac:spMkLst>
            <pc:docMk/>
            <pc:sldMk cId="4016001104" sldId="299"/>
            <ac:spMk id="31" creationId="{8A9259B3-746B-41A1-BC1B-8944C755D044}"/>
          </ac:spMkLst>
        </pc:spChg>
        <pc:spChg chg="mod">
          <ac:chgData name="Feetham, Fiona (Curriculum Support - Secondary)" userId="a2456b1b-a103-4fdc-b8a0-dcd50b93ffb1" providerId="ADAL" clId="{BFFB6E7E-CAE2-4BCB-8361-F4D684EAB706}" dt="2022-04-22T03:41:52.291" v="9856" actId="1076"/>
          <ac:spMkLst>
            <pc:docMk/>
            <pc:sldMk cId="4016001104" sldId="299"/>
            <ac:spMk id="32" creationId="{01CD313E-E23B-4EB6-A1A9-1E9E7D03DDCE}"/>
          </ac:spMkLst>
        </pc:spChg>
        <pc:picChg chg="mod">
          <ac:chgData name="Feetham, Fiona (Curriculum Support - Secondary)" userId="a2456b1b-a103-4fdc-b8a0-dcd50b93ffb1" providerId="ADAL" clId="{BFFB6E7E-CAE2-4BCB-8361-F4D684EAB706}" dt="2022-04-22T03:41:37.252" v="9852" actId="1076"/>
          <ac:picMkLst>
            <pc:docMk/>
            <pc:sldMk cId="4016001104" sldId="299"/>
            <ac:picMk id="3" creationId="{B6C2D5E9-E30E-4D10-AC49-2FEBBC03C556}"/>
          </ac:picMkLst>
        </pc:picChg>
        <pc:picChg chg="del">
          <ac:chgData name="Feetham, Fiona (Curriculum Support - Secondary)" userId="a2456b1b-a103-4fdc-b8a0-dcd50b93ffb1" providerId="ADAL" clId="{BFFB6E7E-CAE2-4BCB-8361-F4D684EAB706}" dt="2022-04-21T06:47:18.708" v="3444" actId="478"/>
          <ac:picMkLst>
            <pc:docMk/>
            <pc:sldMk cId="4016001104" sldId="299"/>
            <ac:picMk id="6" creationId="{F63F459C-158C-48F1-AA7F-FBA8C61669CB}"/>
          </ac:picMkLst>
        </pc:picChg>
        <pc:picChg chg="del">
          <ac:chgData name="Feetham, Fiona (Curriculum Support - Secondary)" userId="a2456b1b-a103-4fdc-b8a0-dcd50b93ffb1" providerId="ADAL" clId="{BFFB6E7E-CAE2-4BCB-8361-F4D684EAB706}" dt="2022-04-21T05:17:57.744" v="2286" actId="478"/>
          <ac:picMkLst>
            <pc:docMk/>
            <pc:sldMk cId="4016001104" sldId="299"/>
            <ac:picMk id="22" creationId="{CC481C1E-9E10-49FF-BB71-FAB0BE22096C}"/>
          </ac:picMkLst>
        </pc:picChg>
      </pc:sldChg>
      <pc:sldChg chg="addSp delSp modSp add mod delAnim modAnim">
        <pc:chgData name="Feetham, Fiona (Curriculum Support - Secondary)" userId="a2456b1b-a103-4fdc-b8a0-dcd50b93ffb1" providerId="ADAL" clId="{BFFB6E7E-CAE2-4BCB-8361-F4D684EAB706}" dt="2022-04-22T05:39:59.009" v="11039"/>
        <pc:sldMkLst>
          <pc:docMk/>
          <pc:sldMk cId="6927" sldId="300"/>
        </pc:sldMkLst>
        <pc:spChg chg="mod">
          <ac:chgData name="Feetham, Fiona (Curriculum Support - Secondary)" userId="a2456b1b-a103-4fdc-b8a0-dcd50b93ffb1" providerId="ADAL" clId="{BFFB6E7E-CAE2-4BCB-8361-F4D684EAB706}" dt="2022-04-21T09:47:37.786" v="5926" actId="20577"/>
          <ac:spMkLst>
            <pc:docMk/>
            <pc:sldMk cId="6927" sldId="300"/>
            <ac:spMk id="2" creationId="{A5EABB93-1410-4813-80B6-01243FE95EC2}"/>
          </ac:spMkLst>
        </pc:spChg>
        <pc:graphicFrameChg chg="mod modGraphic">
          <ac:chgData name="Feetham, Fiona (Curriculum Support - Secondary)" userId="a2456b1b-a103-4fdc-b8a0-dcd50b93ffb1" providerId="ADAL" clId="{BFFB6E7E-CAE2-4BCB-8361-F4D684EAB706}" dt="2022-04-21T09:50:45.102" v="5956" actId="20577"/>
          <ac:graphicFrameMkLst>
            <pc:docMk/>
            <pc:sldMk cId="6927" sldId="300"/>
            <ac:graphicFrameMk id="7" creationId="{2CABA20C-156E-47F5-A138-9F78D7A637EC}"/>
          </ac:graphicFrameMkLst>
        </pc:graphicFrameChg>
        <pc:picChg chg="del mod">
          <ac:chgData name="Feetham, Fiona (Curriculum Support - Secondary)" userId="a2456b1b-a103-4fdc-b8a0-dcd50b93ffb1" providerId="ADAL" clId="{BFFB6E7E-CAE2-4BCB-8361-F4D684EAB706}" dt="2022-04-22T05:38:28.698" v="11030" actId="478"/>
          <ac:picMkLst>
            <pc:docMk/>
            <pc:sldMk cId="6927" sldId="300"/>
            <ac:picMk id="3" creationId="{A779A5B6-D809-410E-B468-D945F8D8D21E}"/>
          </ac:picMkLst>
        </pc:picChg>
        <pc:picChg chg="mod">
          <ac:chgData name="Feetham, Fiona (Curriculum Support - Secondary)" userId="a2456b1b-a103-4fdc-b8a0-dcd50b93ffb1" providerId="ADAL" clId="{BFFB6E7E-CAE2-4BCB-8361-F4D684EAB706}" dt="2022-04-22T05:39:54.275" v="11038" actId="1076"/>
          <ac:picMkLst>
            <pc:docMk/>
            <pc:sldMk cId="6927" sldId="300"/>
            <ac:picMk id="4" creationId="{D0C16320-6E3F-4533-8FF7-923E61E7E08B}"/>
          </ac:picMkLst>
        </pc:picChg>
        <pc:picChg chg="add mod">
          <ac:chgData name="Feetham, Fiona (Curriculum Support - Secondary)" userId="a2456b1b-a103-4fdc-b8a0-dcd50b93ffb1" providerId="ADAL" clId="{BFFB6E7E-CAE2-4BCB-8361-F4D684EAB706}" dt="2022-04-21T08:59:13.767" v="5243" actId="1076"/>
          <ac:picMkLst>
            <pc:docMk/>
            <pc:sldMk cId="6927" sldId="300"/>
            <ac:picMk id="8" creationId="{7C9C8296-EDF5-43D5-8852-FD6787C89F08}"/>
          </ac:picMkLst>
        </pc:picChg>
        <pc:picChg chg="mod">
          <ac:chgData name="Feetham, Fiona (Curriculum Support - Secondary)" userId="a2456b1b-a103-4fdc-b8a0-dcd50b93ffb1" providerId="ADAL" clId="{BFFB6E7E-CAE2-4BCB-8361-F4D684EAB706}" dt="2022-04-21T08:58:54.793" v="5241" actId="1076"/>
          <ac:picMkLst>
            <pc:docMk/>
            <pc:sldMk cId="6927" sldId="300"/>
            <ac:picMk id="9" creationId="{63FFD5E9-8E6B-4C72-A150-578587457035}"/>
          </ac:picMkLst>
        </pc:picChg>
        <pc:picChg chg="add mod">
          <ac:chgData name="Feetham, Fiona (Curriculum Support - Secondary)" userId="a2456b1b-a103-4fdc-b8a0-dcd50b93ffb1" providerId="ADAL" clId="{BFFB6E7E-CAE2-4BCB-8361-F4D684EAB706}" dt="2022-04-21T08:59:49.308" v="5250" actId="1076"/>
          <ac:picMkLst>
            <pc:docMk/>
            <pc:sldMk cId="6927" sldId="300"/>
            <ac:picMk id="10" creationId="{B860787D-2319-4319-AFEB-5F32ED07CC80}"/>
          </ac:picMkLst>
        </pc:picChg>
        <pc:picChg chg="add mod">
          <ac:chgData name="Feetham, Fiona (Curriculum Support - Secondary)" userId="a2456b1b-a103-4fdc-b8a0-dcd50b93ffb1" providerId="ADAL" clId="{BFFB6E7E-CAE2-4BCB-8361-F4D684EAB706}" dt="2022-04-21T08:59:59.929" v="5252" actId="1076"/>
          <ac:picMkLst>
            <pc:docMk/>
            <pc:sldMk cId="6927" sldId="300"/>
            <ac:picMk id="11" creationId="{BB9552F7-003D-45C4-AC6D-3481B804191F}"/>
          </ac:picMkLst>
        </pc:picChg>
        <pc:picChg chg="add mod">
          <ac:chgData name="Feetham, Fiona (Curriculum Support - Secondary)" userId="a2456b1b-a103-4fdc-b8a0-dcd50b93ffb1" providerId="ADAL" clId="{BFFB6E7E-CAE2-4BCB-8361-F4D684EAB706}" dt="2022-04-21T09:00:08.438" v="5254" actId="1076"/>
          <ac:picMkLst>
            <pc:docMk/>
            <pc:sldMk cId="6927" sldId="300"/>
            <ac:picMk id="12" creationId="{C7885339-B8D9-404E-98FD-DCF02A4AAA37}"/>
          </ac:picMkLst>
        </pc:picChg>
      </pc:sldChg>
      <pc:sldChg chg="addSp delSp modSp add mod delAnim modAnim addCm delCm modCm modNotesTx">
        <pc:chgData name="Feetham, Fiona (Curriculum Support - Secondary)" userId="a2456b1b-a103-4fdc-b8a0-dcd50b93ffb1" providerId="ADAL" clId="{BFFB6E7E-CAE2-4BCB-8361-F4D684EAB706}" dt="2022-04-22T10:02:23.208" v="11967"/>
        <pc:sldMkLst>
          <pc:docMk/>
          <pc:sldMk cId="517784879" sldId="301"/>
        </pc:sldMkLst>
        <pc:spChg chg="add del mod">
          <ac:chgData name="Feetham, Fiona (Curriculum Support - Secondary)" userId="a2456b1b-a103-4fdc-b8a0-dcd50b93ffb1" providerId="ADAL" clId="{BFFB6E7E-CAE2-4BCB-8361-F4D684EAB706}" dt="2022-04-22T00:14:24.585" v="7742"/>
          <ac:spMkLst>
            <pc:docMk/>
            <pc:sldMk cId="517784879" sldId="301"/>
            <ac:spMk id="2" creationId="{DB8F725B-1664-4008-9B8A-594D22EBABE9}"/>
          </ac:spMkLst>
        </pc:spChg>
        <pc:spChg chg="add mod">
          <ac:chgData name="Feetham, Fiona (Curriculum Support - Secondary)" userId="a2456b1b-a103-4fdc-b8a0-dcd50b93ffb1" providerId="ADAL" clId="{BFFB6E7E-CAE2-4BCB-8361-F4D684EAB706}" dt="2022-04-22T06:59:52.214" v="11603" actId="113"/>
          <ac:spMkLst>
            <pc:docMk/>
            <pc:sldMk cId="517784879" sldId="301"/>
            <ac:spMk id="3" creationId="{06389950-AB14-4724-A6BB-64E5F80C1EF4}"/>
          </ac:spMkLst>
        </pc:spChg>
        <pc:spChg chg="del mod">
          <ac:chgData name="Feetham, Fiona (Curriculum Support - Secondary)" userId="a2456b1b-a103-4fdc-b8a0-dcd50b93ffb1" providerId="ADAL" clId="{BFFB6E7E-CAE2-4BCB-8361-F4D684EAB706}" dt="2022-04-22T04:50:22.907" v="10857" actId="478"/>
          <ac:spMkLst>
            <pc:docMk/>
            <pc:sldMk cId="517784879" sldId="301"/>
            <ac:spMk id="6" creationId="{C5D0C66C-980A-4FB4-BDE8-8C28D4B72130}"/>
          </ac:spMkLst>
        </pc:spChg>
        <pc:spChg chg="del mod">
          <ac:chgData name="Feetham, Fiona (Curriculum Support - Secondary)" userId="a2456b1b-a103-4fdc-b8a0-dcd50b93ffb1" providerId="ADAL" clId="{BFFB6E7E-CAE2-4BCB-8361-F4D684EAB706}" dt="2022-04-22T00:05:50.240" v="7144" actId="478"/>
          <ac:spMkLst>
            <pc:docMk/>
            <pc:sldMk cId="517784879" sldId="301"/>
            <ac:spMk id="7" creationId="{517E95CC-86EB-4D85-B71C-EC27311AE75E}"/>
          </ac:spMkLst>
        </pc:spChg>
        <pc:spChg chg="del mod">
          <ac:chgData name="Feetham, Fiona (Curriculum Support - Secondary)" userId="a2456b1b-a103-4fdc-b8a0-dcd50b93ffb1" providerId="ADAL" clId="{BFFB6E7E-CAE2-4BCB-8361-F4D684EAB706}" dt="2022-04-22T00:05:50.242" v="7146"/>
          <ac:spMkLst>
            <pc:docMk/>
            <pc:sldMk cId="517784879" sldId="301"/>
            <ac:spMk id="8" creationId="{706DFFD3-7DD8-45C2-BB73-B624322369B4}"/>
          </ac:spMkLst>
        </pc:spChg>
        <pc:spChg chg="mod">
          <ac:chgData name="Feetham, Fiona (Curriculum Support - Secondary)" userId="a2456b1b-a103-4fdc-b8a0-dcd50b93ffb1" providerId="ADAL" clId="{BFFB6E7E-CAE2-4BCB-8361-F4D684EAB706}" dt="2022-04-22T04:37:32.540" v="10775" actId="1076"/>
          <ac:spMkLst>
            <pc:docMk/>
            <pc:sldMk cId="517784879" sldId="301"/>
            <ac:spMk id="10" creationId="{CAA10A62-D61B-4D2A-9ACF-1735A2B79767}"/>
          </ac:spMkLst>
        </pc:spChg>
        <pc:spChg chg="add mod">
          <ac:chgData name="Feetham, Fiona (Curriculum Support - Secondary)" userId="a2456b1b-a103-4fdc-b8a0-dcd50b93ffb1" providerId="ADAL" clId="{BFFB6E7E-CAE2-4BCB-8361-F4D684EAB706}" dt="2022-04-22T04:51:28.003" v="10886" actId="113"/>
          <ac:spMkLst>
            <pc:docMk/>
            <pc:sldMk cId="517784879" sldId="301"/>
            <ac:spMk id="13" creationId="{503434AD-1F9C-4F72-B956-BB253EE6E190}"/>
          </ac:spMkLst>
        </pc:spChg>
        <pc:picChg chg="del">
          <ac:chgData name="Feetham, Fiona (Curriculum Support - Secondary)" userId="a2456b1b-a103-4fdc-b8a0-dcd50b93ffb1" providerId="ADAL" clId="{BFFB6E7E-CAE2-4BCB-8361-F4D684EAB706}" dt="2022-04-22T04:03:12.212" v="10292" actId="478"/>
          <ac:picMkLst>
            <pc:docMk/>
            <pc:sldMk cId="517784879" sldId="301"/>
            <ac:picMk id="5" creationId="{0E974F0E-799A-49C3-9948-DC63051AC963}"/>
          </ac:picMkLst>
        </pc:picChg>
        <pc:picChg chg="del mod">
          <ac:chgData name="Feetham, Fiona (Curriculum Support - Secondary)" userId="a2456b1b-a103-4fdc-b8a0-dcd50b93ffb1" providerId="ADAL" clId="{BFFB6E7E-CAE2-4BCB-8361-F4D684EAB706}" dt="2022-04-22T06:59:58.322" v="11604" actId="478"/>
          <ac:picMkLst>
            <pc:docMk/>
            <pc:sldMk cId="517784879" sldId="301"/>
            <ac:picMk id="9" creationId="{20593F9A-B04D-4617-97E8-61CE387FF5FE}"/>
          </ac:picMkLst>
        </pc:picChg>
        <pc:picChg chg="mod">
          <ac:chgData name="Feetham, Fiona (Curriculum Support - Secondary)" userId="a2456b1b-a103-4fdc-b8a0-dcd50b93ffb1" providerId="ADAL" clId="{BFFB6E7E-CAE2-4BCB-8361-F4D684EAB706}" dt="2022-04-22T07:11:31.015" v="11956" actId="1076"/>
          <ac:picMkLst>
            <pc:docMk/>
            <pc:sldMk cId="517784879" sldId="301"/>
            <ac:picMk id="11" creationId="{AFF2DB27-5486-449F-BD58-09E90E219DD4}"/>
          </ac:picMkLst>
        </pc:picChg>
        <pc:picChg chg="add mod">
          <ac:chgData name="Feetham, Fiona (Curriculum Support - Secondary)" userId="a2456b1b-a103-4fdc-b8a0-dcd50b93ffb1" providerId="ADAL" clId="{BFFB6E7E-CAE2-4BCB-8361-F4D684EAB706}" dt="2022-04-22T04:37:18.485" v="10773" actId="1076"/>
          <ac:picMkLst>
            <pc:docMk/>
            <pc:sldMk cId="517784879" sldId="301"/>
            <ac:picMk id="1026" creationId="{29401FCF-2AFF-4235-9D40-C937036F48D4}"/>
          </ac:picMkLst>
        </pc:picChg>
        <pc:picChg chg="del">
          <ac:chgData name="Feetham, Fiona (Curriculum Support - Secondary)" userId="a2456b1b-a103-4fdc-b8a0-dcd50b93ffb1" providerId="ADAL" clId="{BFFB6E7E-CAE2-4BCB-8361-F4D684EAB706}" dt="2022-04-22T00:09:03.829" v="7275" actId="478"/>
          <ac:picMkLst>
            <pc:docMk/>
            <pc:sldMk cId="517784879" sldId="301"/>
            <ac:picMk id="5122" creationId="{12310534-82FD-4AB1-B53D-CC60A09D7A1C}"/>
          </ac:picMkLst>
        </pc:picChg>
      </pc:sldChg>
      <pc:sldChg chg="addSp delSp modSp add mod ord delAnim modAnim addCm modCm">
        <pc:chgData name="Feetham, Fiona (Curriculum Support - Secondary)" userId="a2456b1b-a103-4fdc-b8a0-dcd50b93ffb1" providerId="ADAL" clId="{BFFB6E7E-CAE2-4BCB-8361-F4D684EAB706}" dt="2022-04-22T10:02:45.580" v="11970" actId="5900"/>
        <pc:sldMkLst>
          <pc:docMk/>
          <pc:sldMk cId="2014548396" sldId="302"/>
        </pc:sldMkLst>
        <pc:spChg chg="mod">
          <ac:chgData name="Feetham, Fiona (Curriculum Support - Secondary)" userId="a2456b1b-a103-4fdc-b8a0-dcd50b93ffb1" providerId="ADAL" clId="{BFFB6E7E-CAE2-4BCB-8361-F4D684EAB706}" dt="2022-04-22T04:50:58.095" v="10884" actId="20577"/>
          <ac:spMkLst>
            <pc:docMk/>
            <pc:sldMk cId="2014548396" sldId="302"/>
            <ac:spMk id="2" creationId="{D053C634-4C8D-4EE1-A114-BA4B62B1A126}"/>
          </ac:spMkLst>
        </pc:spChg>
        <pc:spChg chg="del mod">
          <ac:chgData name="Feetham, Fiona (Curriculum Support - Secondary)" userId="a2456b1b-a103-4fdc-b8a0-dcd50b93ffb1" providerId="ADAL" clId="{BFFB6E7E-CAE2-4BCB-8361-F4D684EAB706}" dt="2022-04-22T00:15:02.666" v="7745" actId="478"/>
          <ac:spMkLst>
            <pc:docMk/>
            <pc:sldMk cId="2014548396" sldId="302"/>
            <ac:spMk id="3" creationId="{8F6820DC-DEDA-43E1-B197-70ECA0C89CD0}"/>
          </ac:spMkLst>
        </pc:spChg>
        <pc:spChg chg="add mod">
          <ac:chgData name="Feetham, Fiona (Curriculum Support - Secondary)" userId="a2456b1b-a103-4fdc-b8a0-dcd50b93ffb1" providerId="ADAL" clId="{BFFB6E7E-CAE2-4BCB-8361-F4D684EAB706}" dt="2022-04-22T06:29:34.351" v="11287" actId="20577"/>
          <ac:spMkLst>
            <pc:docMk/>
            <pc:sldMk cId="2014548396" sldId="302"/>
            <ac:spMk id="7" creationId="{9B6EC8A3-6FF7-46B4-BC39-1FCBF04EB292}"/>
          </ac:spMkLst>
        </pc:spChg>
        <pc:picChg chg="del">
          <ac:chgData name="Feetham, Fiona (Curriculum Support - Secondary)" userId="a2456b1b-a103-4fdc-b8a0-dcd50b93ffb1" providerId="ADAL" clId="{BFFB6E7E-CAE2-4BCB-8361-F4D684EAB706}" dt="2022-04-22T04:28:52.371" v="10702" actId="478"/>
          <ac:picMkLst>
            <pc:docMk/>
            <pc:sldMk cId="2014548396" sldId="302"/>
            <ac:picMk id="6" creationId="{0314181B-17A4-470E-BA3D-BE3CA90DB3CF}"/>
          </ac:picMkLst>
        </pc:picChg>
        <pc:picChg chg="del mod">
          <ac:chgData name="Feetham, Fiona (Curriculum Support - Secondary)" userId="a2456b1b-a103-4fdc-b8a0-dcd50b93ffb1" providerId="ADAL" clId="{BFFB6E7E-CAE2-4BCB-8361-F4D684EAB706}" dt="2022-04-22T04:30:08.120" v="10705" actId="478"/>
          <ac:picMkLst>
            <pc:docMk/>
            <pc:sldMk cId="2014548396" sldId="302"/>
            <ac:picMk id="8" creationId="{682EE30E-8A32-4A62-8486-6351BCF530EB}"/>
          </ac:picMkLst>
        </pc:picChg>
        <pc:picChg chg="del mod">
          <ac:chgData name="Feetham, Fiona (Curriculum Support - Secondary)" userId="a2456b1b-a103-4fdc-b8a0-dcd50b93ffb1" providerId="ADAL" clId="{BFFB6E7E-CAE2-4BCB-8361-F4D684EAB706}" dt="2022-04-22T06:29:28.866" v="11275" actId="478"/>
          <ac:picMkLst>
            <pc:docMk/>
            <pc:sldMk cId="2014548396" sldId="302"/>
            <ac:picMk id="9" creationId="{138DE28E-271D-4BF2-83F4-114E68598499}"/>
          </ac:picMkLst>
        </pc:picChg>
        <pc:picChg chg="mod">
          <ac:chgData name="Feetham, Fiona (Curriculum Support - Secondary)" userId="a2456b1b-a103-4fdc-b8a0-dcd50b93ffb1" providerId="ADAL" clId="{BFFB6E7E-CAE2-4BCB-8361-F4D684EAB706}" dt="2022-04-22T06:35:20.910" v="11310" actId="1076"/>
          <ac:picMkLst>
            <pc:docMk/>
            <pc:sldMk cId="2014548396" sldId="302"/>
            <ac:picMk id="10" creationId="{14065433-133D-4CD9-B63F-43E79B901600}"/>
          </ac:picMkLst>
        </pc:picChg>
      </pc:sldChg>
      <pc:sldChg chg="addSp delSp modSp add del mod modNotesTx">
        <pc:chgData name="Feetham, Fiona (Curriculum Support - Secondary)" userId="a2456b1b-a103-4fdc-b8a0-dcd50b93ffb1" providerId="ADAL" clId="{BFFB6E7E-CAE2-4BCB-8361-F4D684EAB706}" dt="2022-04-22T01:27:23.773" v="8654" actId="47"/>
        <pc:sldMkLst>
          <pc:docMk/>
          <pc:sldMk cId="1271893487" sldId="303"/>
        </pc:sldMkLst>
        <pc:spChg chg="add mod">
          <ac:chgData name="Feetham, Fiona (Curriculum Support - Secondary)" userId="a2456b1b-a103-4fdc-b8a0-dcd50b93ffb1" providerId="ADAL" clId="{BFFB6E7E-CAE2-4BCB-8361-F4D684EAB706}" dt="2022-04-21T09:40:32.207" v="5878" actId="14100"/>
          <ac:spMkLst>
            <pc:docMk/>
            <pc:sldMk cId="1271893487" sldId="303"/>
            <ac:spMk id="2" creationId="{2EFF40A6-6150-45EF-891C-79AE971D7312}"/>
          </ac:spMkLst>
        </pc:spChg>
        <pc:spChg chg="del mod">
          <ac:chgData name="Feetham, Fiona (Curriculum Support - Secondary)" userId="a2456b1b-a103-4fdc-b8a0-dcd50b93ffb1" providerId="ADAL" clId="{BFFB6E7E-CAE2-4BCB-8361-F4D684EAB706}" dt="2022-04-22T00:18:01.379" v="8048" actId="478"/>
          <ac:spMkLst>
            <pc:docMk/>
            <pc:sldMk cId="1271893487" sldId="303"/>
            <ac:spMk id="6" creationId="{C5D0C66C-980A-4FB4-BDE8-8C28D4B72130}"/>
          </ac:spMkLst>
        </pc:spChg>
        <pc:spChg chg="del">
          <ac:chgData name="Feetham, Fiona (Curriculum Support - Secondary)" userId="a2456b1b-a103-4fdc-b8a0-dcd50b93ffb1" providerId="ADAL" clId="{BFFB6E7E-CAE2-4BCB-8361-F4D684EAB706}" dt="2022-04-22T00:17:54.022" v="8045" actId="478"/>
          <ac:spMkLst>
            <pc:docMk/>
            <pc:sldMk cId="1271893487" sldId="303"/>
            <ac:spMk id="7" creationId="{517E95CC-86EB-4D85-B71C-EC27311AE75E}"/>
          </ac:spMkLst>
        </pc:spChg>
        <pc:spChg chg="del mod">
          <ac:chgData name="Feetham, Fiona (Curriculum Support - Secondary)" userId="a2456b1b-a103-4fdc-b8a0-dcd50b93ffb1" providerId="ADAL" clId="{BFFB6E7E-CAE2-4BCB-8361-F4D684EAB706}" dt="2022-04-22T00:17:43.982" v="8042" actId="478"/>
          <ac:spMkLst>
            <pc:docMk/>
            <pc:sldMk cId="1271893487" sldId="303"/>
            <ac:spMk id="8" creationId="{706DFFD3-7DD8-45C2-BB73-B624322369B4}"/>
          </ac:spMkLst>
        </pc:spChg>
        <pc:spChg chg="del mod">
          <ac:chgData name="Feetham, Fiona (Curriculum Support - Secondary)" userId="a2456b1b-a103-4fdc-b8a0-dcd50b93ffb1" providerId="ADAL" clId="{BFFB6E7E-CAE2-4BCB-8361-F4D684EAB706}" dt="2022-04-22T00:17:46.918" v="8044" actId="478"/>
          <ac:spMkLst>
            <pc:docMk/>
            <pc:sldMk cId="1271893487" sldId="303"/>
            <ac:spMk id="10" creationId="{CAA10A62-D61B-4D2A-9ACF-1735A2B79767}"/>
          </ac:spMkLst>
        </pc:spChg>
        <pc:spChg chg="add mod">
          <ac:chgData name="Feetham, Fiona (Curriculum Support - Secondary)" userId="a2456b1b-a103-4fdc-b8a0-dcd50b93ffb1" providerId="ADAL" clId="{BFFB6E7E-CAE2-4BCB-8361-F4D684EAB706}" dt="2022-04-21T09:42:45.741" v="5890" actId="14100"/>
          <ac:spMkLst>
            <pc:docMk/>
            <pc:sldMk cId="1271893487" sldId="303"/>
            <ac:spMk id="11" creationId="{5607DFA1-9C93-4D47-B84E-6E9CBC6DD648}"/>
          </ac:spMkLst>
        </pc:spChg>
        <pc:spChg chg="add">
          <ac:chgData name="Feetham, Fiona (Curriculum Support - Secondary)" userId="a2456b1b-a103-4fdc-b8a0-dcd50b93ffb1" providerId="ADAL" clId="{BFFB6E7E-CAE2-4BCB-8361-F4D684EAB706}" dt="2022-04-22T01:26:59.717" v="8652" actId="22"/>
          <ac:spMkLst>
            <pc:docMk/>
            <pc:sldMk cId="1271893487" sldId="303"/>
            <ac:spMk id="12" creationId="{8EBAD4B3-56C4-41C2-9BE2-0DA1CEAEFE8D}"/>
          </ac:spMkLst>
        </pc:spChg>
        <pc:picChg chg="del">
          <ac:chgData name="Feetham, Fiona (Curriculum Support - Secondary)" userId="a2456b1b-a103-4fdc-b8a0-dcd50b93ffb1" providerId="ADAL" clId="{BFFB6E7E-CAE2-4BCB-8361-F4D684EAB706}" dt="2022-04-22T00:17:45.395" v="8043" actId="478"/>
          <ac:picMkLst>
            <pc:docMk/>
            <pc:sldMk cId="1271893487" sldId="303"/>
            <ac:picMk id="5122" creationId="{12310534-82FD-4AB1-B53D-CC60A09D7A1C}"/>
          </ac:picMkLst>
        </pc:picChg>
      </pc:sldChg>
      <pc:sldChg chg="addSp delSp modSp add del mod">
        <pc:chgData name="Feetham, Fiona (Curriculum Support - Secondary)" userId="a2456b1b-a103-4fdc-b8a0-dcd50b93ffb1" providerId="ADAL" clId="{BFFB6E7E-CAE2-4BCB-8361-F4D684EAB706}" dt="2022-04-22T01:27:25.295" v="8655" actId="47"/>
        <pc:sldMkLst>
          <pc:docMk/>
          <pc:sldMk cId="3827458910" sldId="304"/>
        </pc:sldMkLst>
        <pc:spChg chg="del mod">
          <ac:chgData name="Feetham, Fiona (Curriculum Support - Secondary)" userId="a2456b1b-a103-4fdc-b8a0-dcd50b93ffb1" providerId="ADAL" clId="{BFFB6E7E-CAE2-4BCB-8361-F4D684EAB706}" dt="2022-04-22T01:26:42.851" v="8650" actId="478"/>
          <ac:spMkLst>
            <pc:docMk/>
            <pc:sldMk cId="3827458910" sldId="304"/>
            <ac:spMk id="3" creationId="{8F6820DC-DEDA-43E1-B197-70ECA0C89CD0}"/>
          </ac:spMkLst>
        </pc:spChg>
        <pc:spChg chg="add mod">
          <ac:chgData name="Feetham, Fiona (Curriculum Support - Secondary)" userId="a2456b1b-a103-4fdc-b8a0-dcd50b93ffb1" providerId="ADAL" clId="{BFFB6E7E-CAE2-4BCB-8361-F4D684EAB706}" dt="2022-04-21T09:37:27.517" v="5873" actId="1582"/>
          <ac:spMkLst>
            <pc:docMk/>
            <pc:sldMk cId="3827458910" sldId="304"/>
            <ac:spMk id="5" creationId="{A1989858-9B0A-47DB-8151-AAE5017BCE4D}"/>
          </ac:spMkLst>
        </pc:spChg>
        <pc:spChg chg="add mod">
          <ac:chgData name="Feetham, Fiona (Curriculum Support - Secondary)" userId="a2456b1b-a103-4fdc-b8a0-dcd50b93ffb1" providerId="ADAL" clId="{BFFB6E7E-CAE2-4BCB-8361-F4D684EAB706}" dt="2022-04-21T09:37:13.824" v="5872" actId="1582"/>
          <ac:spMkLst>
            <pc:docMk/>
            <pc:sldMk cId="3827458910" sldId="304"/>
            <ac:spMk id="7" creationId="{D45A2FAD-142F-4E21-AEB4-048E615BF39B}"/>
          </ac:spMkLst>
        </pc:spChg>
      </pc:sldChg>
      <pc:sldChg chg="delSp modSp add mod ord delAnim modAnim modNotesTx">
        <pc:chgData name="Feetham, Fiona (Curriculum Support - Secondary)" userId="a2456b1b-a103-4fdc-b8a0-dcd50b93ffb1" providerId="ADAL" clId="{BFFB6E7E-CAE2-4BCB-8361-F4D684EAB706}" dt="2022-04-22T06:27:25.043" v="11274" actId="207"/>
        <pc:sldMkLst>
          <pc:docMk/>
          <pc:sldMk cId="1172885052" sldId="305"/>
        </pc:sldMkLst>
        <pc:spChg chg="mod">
          <ac:chgData name="Feetham, Fiona (Curriculum Support - Secondary)" userId="a2456b1b-a103-4fdc-b8a0-dcd50b93ffb1" providerId="ADAL" clId="{BFFB6E7E-CAE2-4BCB-8361-F4D684EAB706}" dt="2022-04-21T09:30:04.503" v="5826" actId="20577"/>
          <ac:spMkLst>
            <pc:docMk/>
            <pc:sldMk cId="1172885052" sldId="305"/>
            <ac:spMk id="2" creationId="{6466106A-9E27-493B-8FEC-1C2D4605649B}"/>
          </ac:spMkLst>
        </pc:spChg>
        <pc:spChg chg="mod">
          <ac:chgData name="Feetham, Fiona (Curriculum Support - Secondary)" userId="a2456b1b-a103-4fdc-b8a0-dcd50b93ffb1" providerId="ADAL" clId="{BFFB6E7E-CAE2-4BCB-8361-F4D684EAB706}" dt="2022-04-22T06:27:25.043" v="11274" actId="207"/>
          <ac:spMkLst>
            <pc:docMk/>
            <pc:sldMk cId="1172885052" sldId="305"/>
            <ac:spMk id="3" creationId="{FA296C46-D2FD-4174-A062-1CD908705E4C}"/>
          </ac:spMkLst>
        </pc:spChg>
        <pc:picChg chg="del">
          <ac:chgData name="Feetham, Fiona (Curriculum Support - Secondary)" userId="a2456b1b-a103-4fdc-b8a0-dcd50b93ffb1" providerId="ADAL" clId="{BFFB6E7E-CAE2-4BCB-8361-F4D684EAB706}" dt="2022-04-21T10:12:02.807" v="6803" actId="478"/>
          <ac:picMkLst>
            <pc:docMk/>
            <pc:sldMk cId="1172885052" sldId="305"/>
            <ac:picMk id="5" creationId="{06C02C42-855A-4197-907A-8393B6E3CB45}"/>
          </ac:picMkLst>
        </pc:picChg>
        <pc:picChg chg="mod">
          <ac:chgData name="Feetham, Fiona (Curriculum Support - Secondary)" userId="a2456b1b-a103-4fdc-b8a0-dcd50b93ffb1" providerId="ADAL" clId="{BFFB6E7E-CAE2-4BCB-8361-F4D684EAB706}" dt="2022-04-22T03:59:23.947" v="10253" actId="1076"/>
          <ac:picMkLst>
            <pc:docMk/>
            <pc:sldMk cId="1172885052" sldId="305"/>
            <ac:picMk id="5" creationId="{936FAE21-1D81-4063-944F-D52AC20E890B}"/>
          </ac:picMkLst>
        </pc:picChg>
      </pc:sldChg>
      <pc:sldChg chg="delSp modSp add mod delAnim modAnim addCm delCm modCm modNotesTx">
        <pc:chgData name="Feetham, Fiona (Curriculum Support - Secondary)" userId="a2456b1b-a103-4fdc-b8a0-dcd50b93ffb1" providerId="ADAL" clId="{BFFB6E7E-CAE2-4BCB-8361-F4D684EAB706}" dt="2022-04-22T10:04:07.970" v="11980"/>
        <pc:sldMkLst>
          <pc:docMk/>
          <pc:sldMk cId="2417135294" sldId="306"/>
        </pc:sldMkLst>
        <pc:spChg chg="mod">
          <ac:chgData name="Feetham, Fiona (Curriculum Support - Secondary)" userId="a2456b1b-a103-4fdc-b8a0-dcd50b93ffb1" providerId="ADAL" clId="{BFFB6E7E-CAE2-4BCB-8361-F4D684EAB706}" dt="2022-04-22T07:18:48.722" v="11966" actId="113"/>
          <ac:spMkLst>
            <pc:docMk/>
            <pc:sldMk cId="2417135294" sldId="306"/>
            <ac:spMk id="3" creationId="{06389950-AB14-4724-A6BB-64E5F80C1EF4}"/>
          </ac:spMkLst>
        </pc:spChg>
        <pc:spChg chg="mod">
          <ac:chgData name="Feetham, Fiona (Curriculum Support - Secondary)" userId="a2456b1b-a103-4fdc-b8a0-dcd50b93ffb1" providerId="ADAL" clId="{BFFB6E7E-CAE2-4BCB-8361-F4D684EAB706}" dt="2022-04-22T04:50:11.482" v="10856" actId="20577"/>
          <ac:spMkLst>
            <pc:docMk/>
            <pc:sldMk cId="2417135294" sldId="306"/>
            <ac:spMk id="6" creationId="{C5D0C66C-980A-4FB4-BDE8-8C28D4B72130}"/>
          </ac:spMkLst>
        </pc:spChg>
        <pc:spChg chg="mod">
          <ac:chgData name="Feetham, Fiona (Curriculum Support - Secondary)" userId="a2456b1b-a103-4fdc-b8a0-dcd50b93ffb1" providerId="ADAL" clId="{BFFB6E7E-CAE2-4BCB-8361-F4D684EAB706}" dt="2022-04-22T04:40:11.406" v="10787" actId="113"/>
          <ac:spMkLst>
            <pc:docMk/>
            <pc:sldMk cId="2417135294" sldId="306"/>
            <ac:spMk id="10" creationId="{CAA10A62-D61B-4D2A-9ACF-1735A2B79767}"/>
          </ac:spMkLst>
        </pc:spChg>
        <pc:picChg chg="del">
          <ac:chgData name="Feetham, Fiona (Curriculum Support - Secondary)" userId="a2456b1b-a103-4fdc-b8a0-dcd50b93ffb1" providerId="ADAL" clId="{BFFB6E7E-CAE2-4BCB-8361-F4D684EAB706}" dt="2022-04-22T05:21:39.171" v="10944" actId="478"/>
          <ac:picMkLst>
            <pc:docMk/>
            <pc:sldMk cId="2417135294" sldId="306"/>
            <ac:picMk id="2" creationId="{F5A5172C-428C-4374-A965-3CE234FB610D}"/>
          </ac:picMkLst>
        </pc:picChg>
        <pc:picChg chg="del mod">
          <ac:chgData name="Feetham, Fiona (Curriculum Support - Secondary)" userId="a2456b1b-a103-4fdc-b8a0-dcd50b93ffb1" providerId="ADAL" clId="{BFFB6E7E-CAE2-4BCB-8361-F4D684EAB706}" dt="2022-04-22T06:58:44.677" v="11595" actId="478"/>
          <ac:picMkLst>
            <pc:docMk/>
            <pc:sldMk cId="2417135294" sldId="306"/>
            <ac:picMk id="5" creationId="{B8F6F15C-368C-4F33-8175-D659A2AEE5A5}"/>
          </ac:picMkLst>
        </pc:picChg>
        <pc:picChg chg="mod">
          <ac:chgData name="Feetham, Fiona (Curriculum Support - Secondary)" userId="a2456b1b-a103-4fdc-b8a0-dcd50b93ffb1" providerId="ADAL" clId="{BFFB6E7E-CAE2-4BCB-8361-F4D684EAB706}" dt="2022-04-22T07:18:37.825" v="11964" actId="1076"/>
          <ac:picMkLst>
            <pc:docMk/>
            <pc:sldMk cId="2417135294" sldId="306"/>
            <ac:picMk id="7" creationId="{DFC17839-057A-4013-B621-E9BB161191EB}"/>
          </ac:picMkLst>
        </pc:picChg>
        <pc:picChg chg="del">
          <ac:chgData name="Feetham, Fiona (Curriculum Support - Secondary)" userId="a2456b1b-a103-4fdc-b8a0-dcd50b93ffb1" providerId="ADAL" clId="{BFFB6E7E-CAE2-4BCB-8361-F4D684EAB706}" dt="2022-04-22T04:34:04.528" v="10713" actId="478"/>
          <ac:picMkLst>
            <pc:docMk/>
            <pc:sldMk cId="2417135294" sldId="306"/>
            <ac:picMk id="9" creationId="{20593F9A-B04D-4617-97E8-61CE387FF5FE}"/>
          </ac:picMkLst>
        </pc:picChg>
      </pc:sldChg>
      <pc:sldChg chg="modSp add del mod">
        <pc:chgData name="Feetham, Fiona (Curriculum Support - Secondary)" userId="a2456b1b-a103-4fdc-b8a0-dcd50b93ffb1" providerId="ADAL" clId="{BFFB6E7E-CAE2-4BCB-8361-F4D684EAB706}" dt="2022-04-22T04:32:47.842" v="10707" actId="47"/>
        <pc:sldMkLst>
          <pc:docMk/>
          <pc:sldMk cId="3928660938" sldId="306"/>
        </pc:sldMkLst>
        <pc:spChg chg="mod">
          <ac:chgData name="Feetham, Fiona (Curriculum Support - Secondary)" userId="a2456b1b-a103-4fdc-b8a0-dcd50b93ffb1" providerId="ADAL" clId="{BFFB6E7E-CAE2-4BCB-8361-F4D684EAB706}" dt="2022-04-22T04:05:19.856" v="10297" actId="20577"/>
          <ac:spMkLst>
            <pc:docMk/>
            <pc:sldMk cId="3928660938" sldId="306"/>
            <ac:spMk id="3" creationId="{06389950-AB14-4724-A6BB-64E5F80C1EF4}"/>
          </ac:spMkLst>
        </pc:spChg>
        <pc:spChg chg="mod">
          <ac:chgData name="Feetham, Fiona (Curriculum Support - Secondary)" userId="a2456b1b-a103-4fdc-b8a0-dcd50b93ffb1" providerId="ADAL" clId="{BFFB6E7E-CAE2-4BCB-8361-F4D684EAB706}" dt="2022-04-22T04:14:24.255" v="10502" actId="20577"/>
          <ac:spMkLst>
            <pc:docMk/>
            <pc:sldMk cId="3928660938" sldId="306"/>
            <ac:spMk id="6" creationId="{C5D0C66C-980A-4FB4-BDE8-8C28D4B72130}"/>
          </ac:spMkLst>
        </pc:spChg>
      </pc:sldChg>
      <pc:sldChg chg="modSp add del mod">
        <pc:chgData name="Feetham, Fiona (Curriculum Support - Secondary)" userId="a2456b1b-a103-4fdc-b8a0-dcd50b93ffb1" providerId="ADAL" clId="{BFFB6E7E-CAE2-4BCB-8361-F4D684EAB706}" dt="2022-04-22T04:32:49.498" v="10708" actId="47"/>
        <pc:sldMkLst>
          <pc:docMk/>
          <pc:sldMk cId="2563979755" sldId="307"/>
        </pc:sldMkLst>
        <pc:spChg chg="mod">
          <ac:chgData name="Feetham, Fiona (Curriculum Support - Secondary)" userId="a2456b1b-a103-4fdc-b8a0-dcd50b93ffb1" providerId="ADAL" clId="{BFFB6E7E-CAE2-4BCB-8361-F4D684EAB706}" dt="2022-04-22T04:12:43.460" v="10424" actId="20577"/>
          <ac:spMkLst>
            <pc:docMk/>
            <pc:sldMk cId="2563979755" sldId="307"/>
            <ac:spMk id="7" creationId="{9B6EC8A3-6FF7-46B4-BC39-1FCBF04EB292}"/>
          </ac:spMkLst>
        </pc:spChg>
      </pc:sldChg>
      <pc:sldChg chg="addSp delSp modSp add mod addAnim delAnim modAnim addCm modCm modNotesTx">
        <pc:chgData name="Feetham, Fiona (Curriculum Support - Secondary)" userId="a2456b1b-a103-4fdc-b8a0-dcd50b93ffb1" providerId="ADAL" clId="{BFFB6E7E-CAE2-4BCB-8361-F4D684EAB706}" dt="2022-04-22T10:04:31.066" v="11982"/>
        <pc:sldMkLst>
          <pc:docMk/>
          <pc:sldMk cId="3355391203" sldId="307"/>
        </pc:sldMkLst>
        <pc:spChg chg="mod">
          <ac:chgData name="Feetham, Fiona (Curriculum Support - Secondary)" userId="a2456b1b-a103-4fdc-b8a0-dcd50b93ffb1" providerId="ADAL" clId="{BFFB6E7E-CAE2-4BCB-8361-F4D684EAB706}" dt="2022-04-22T05:33:25.258" v="11028" actId="20577"/>
          <ac:spMkLst>
            <pc:docMk/>
            <pc:sldMk cId="3355391203" sldId="307"/>
            <ac:spMk id="2" creationId="{D053C634-4C8D-4EE1-A114-BA4B62B1A126}"/>
          </ac:spMkLst>
        </pc:spChg>
        <pc:spChg chg="add mod">
          <ac:chgData name="Feetham, Fiona (Curriculum Support - Secondary)" userId="a2456b1b-a103-4fdc-b8a0-dcd50b93ffb1" providerId="ADAL" clId="{BFFB6E7E-CAE2-4BCB-8361-F4D684EAB706}" dt="2022-04-22T04:45:57.331" v="10816" actId="14100"/>
          <ac:spMkLst>
            <pc:docMk/>
            <pc:sldMk cId="3355391203" sldId="307"/>
            <ac:spMk id="3" creationId="{A9AE4D57-F5A1-4DB4-8C55-76C1D55B771A}"/>
          </ac:spMkLst>
        </pc:spChg>
        <pc:spChg chg="mod">
          <ac:chgData name="Feetham, Fiona (Curriculum Support - Secondary)" userId="a2456b1b-a103-4fdc-b8a0-dcd50b93ffb1" providerId="ADAL" clId="{BFFB6E7E-CAE2-4BCB-8361-F4D684EAB706}" dt="2022-04-22T06:29:43.462" v="11299" actId="20577"/>
          <ac:spMkLst>
            <pc:docMk/>
            <pc:sldMk cId="3355391203" sldId="307"/>
            <ac:spMk id="7" creationId="{9B6EC8A3-6FF7-46B4-BC39-1FCBF04EB292}"/>
          </ac:spMkLst>
        </pc:spChg>
        <pc:spChg chg="add del mod">
          <ac:chgData name="Feetham, Fiona (Curriculum Support - Secondary)" userId="a2456b1b-a103-4fdc-b8a0-dcd50b93ffb1" providerId="ADAL" clId="{BFFB6E7E-CAE2-4BCB-8361-F4D684EAB706}" dt="2022-04-22T04:46:41.334" v="10820" actId="21"/>
          <ac:spMkLst>
            <pc:docMk/>
            <pc:sldMk cId="3355391203" sldId="307"/>
            <ac:spMk id="8" creationId="{A0FC4651-C866-4CB3-8AFB-BBF1218E57F1}"/>
          </ac:spMkLst>
        </pc:spChg>
        <pc:spChg chg="add mod">
          <ac:chgData name="Feetham, Fiona (Curriculum Support - Secondary)" userId="a2456b1b-a103-4fdc-b8a0-dcd50b93ffb1" providerId="ADAL" clId="{BFFB6E7E-CAE2-4BCB-8361-F4D684EAB706}" dt="2022-04-22T04:52:29.570" v="10892" actId="113"/>
          <ac:spMkLst>
            <pc:docMk/>
            <pc:sldMk cId="3355391203" sldId="307"/>
            <ac:spMk id="10" creationId="{3961B81F-159D-4BD9-811A-D13F4CC7CAB2}"/>
          </ac:spMkLst>
        </pc:spChg>
        <pc:picChg chg="add del mod">
          <ac:chgData name="Feetham, Fiona (Curriculum Support - Secondary)" userId="a2456b1b-a103-4fdc-b8a0-dcd50b93ffb1" providerId="ADAL" clId="{BFFB6E7E-CAE2-4BCB-8361-F4D684EAB706}" dt="2022-04-22T06:33:51.832" v="11301" actId="478"/>
          <ac:picMkLst>
            <pc:docMk/>
            <pc:sldMk cId="3355391203" sldId="307"/>
            <ac:picMk id="5" creationId="{9717B02B-D144-417B-AF1E-3CDF522F55F8}"/>
          </ac:picMkLst>
        </pc:picChg>
        <pc:picChg chg="del">
          <ac:chgData name="Feetham, Fiona (Curriculum Support - Secondary)" userId="a2456b1b-a103-4fdc-b8a0-dcd50b93ffb1" providerId="ADAL" clId="{BFFB6E7E-CAE2-4BCB-8361-F4D684EAB706}" dt="2022-04-22T04:34:08.254" v="10714" actId="478"/>
          <ac:picMkLst>
            <pc:docMk/>
            <pc:sldMk cId="3355391203" sldId="307"/>
            <ac:picMk id="9" creationId="{138DE28E-271D-4BF2-83F4-114E68598499}"/>
          </ac:picMkLst>
        </pc:picChg>
      </pc:sldChg>
      <pc:sldMasterChg chg="addSldLayout">
        <pc:chgData name="Feetham, Fiona (Curriculum Support - Secondary)" userId="a2456b1b-a103-4fdc-b8a0-dcd50b93ffb1" providerId="ADAL" clId="{BFFB6E7E-CAE2-4BCB-8361-F4D684EAB706}" dt="2022-04-20T13:22:12.380" v="0" actId="27028"/>
        <pc:sldMasterMkLst>
          <pc:docMk/>
          <pc:sldMasterMk cId="1123625482" sldId="2147483648"/>
        </pc:sldMasterMkLst>
        <pc:sldLayoutChg chg="add">
          <pc:chgData name="Feetham, Fiona (Curriculum Support - Secondary)" userId="a2456b1b-a103-4fdc-b8a0-dcd50b93ffb1" providerId="ADAL" clId="{BFFB6E7E-CAE2-4BCB-8361-F4D684EAB706}" dt="2022-04-20T13:22:12.380" v="0" actId="27028"/>
          <pc:sldLayoutMkLst>
            <pc:docMk/>
            <pc:sldMasterMk cId="1123625482" sldId="2147483648"/>
            <pc:sldLayoutMk cId="643305868" sldId="2147483678"/>
          </pc:sldLayoutMkLst>
        </pc:sldLayoutChg>
      </pc:sldMasterChg>
    </pc:docChg>
  </pc:docChgLst>
  <pc:docChgLst>
    <pc:chgData name="Eadsforth, Kate (Curriculum Support - Secondary)" userId="d045bf09-5a30-4360-820d-5c06f23fa1ea" providerId="ADAL" clId="{A6126EEE-95DA-4848-8FF0-AD6B8E5901B0}"/>
    <pc:docChg chg="addSld delSld modSld">
      <pc:chgData name="Eadsforth, Kate (Curriculum Support - Secondary)" userId="d045bf09-5a30-4360-820d-5c06f23fa1ea" providerId="ADAL" clId="{A6126EEE-95DA-4848-8FF0-AD6B8E5901B0}" dt="2022-04-27T05:10:00.751" v="3" actId="478"/>
      <pc:docMkLst>
        <pc:docMk/>
      </pc:docMkLst>
      <pc:sldChg chg="delSp">
        <pc:chgData name="Eadsforth, Kate (Curriculum Support - Secondary)" userId="d045bf09-5a30-4360-820d-5c06f23fa1ea" providerId="ADAL" clId="{A6126EEE-95DA-4848-8FF0-AD6B8E5901B0}" dt="2022-04-27T05:10:00.751" v="3" actId="478"/>
        <pc:sldMkLst>
          <pc:docMk/>
          <pc:sldMk cId="2267462658" sldId="283"/>
        </pc:sldMkLst>
        <pc:spChg chg="del">
          <ac:chgData name="Eadsforth, Kate (Curriculum Support - Secondary)" userId="d045bf09-5a30-4360-820d-5c06f23fa1ea" providerId="ADAL" clId="{A6126EEE-95DA-4848-8FF0-AD6B8E5901B0}" dt="2022-04-27T05:10:00.751" v="3" actId="478"/>
          <ac:spMkLst>
            <pc:docMk/>
            <pc:sldMk cId="2267462658" sldId="283"/>
            <ac:spMk id="4" creationId="{62AAD437-80C3-4576-A16B-DF84FCA9B05F}"/>
          </ac:spMkLst>
        </pc:spChg>
      </pc:sldChg>
      <pc:sldChg chg="del">
        <pc:chgData name="Eadsforth, Kate (Curriculum Support - Secondary)" userId="d045bf09-5a30-4360-820d-5c06f23fa1ea" providerId="ADAL" clId="{A6126EEE-95DA-4848-8FF0-AD6B8E5901B0}" dt="2022-04-27T05:09:57.550" v="2" actId="47"/>
        <pc:sldMkLst>
          <pc:docMk/>
          <pc:sldMk cId="2904459304" sldId="292"/>
        </pc:sldMkLst>
      </pc:sldChg>
      <pc:sldChg chg="add">
        <pc:chgData name="Eadsforth, Kate (Curriculum Support - Secondary)" userId="d045bf09-5a30-4360-820d-5c06f23fa1ea" providerId="ADAL" clId="{A6126EEE-95DA-4848-8FF0-AD6B8E5901B0}" dt="2022-04-27T05:09:53.968" v="1"/>
        <pc:sldMkLst>
          <pc:docMk/>
          <pc:sldMk cId="3663624598" sldId="308"/>
        </pc:sldMkLst>
      </pc:sldChg>
    </pc:docChg>
  </pc:docChgLst>
  <pc:docChgLst>
    <pc:chgData name="Feetham, Fiona (Curriculum Support - Secondary)" userId="S::fiona.feetham574@schools.sa.edu.au::a2456b1b-a103-4fdc-b8a0-dcd50b93ffb1" providerId="AD" clId="Web-{375825EA-ABB2-48D8-B77A-64CEABA9BFB3}"/>
    <pc:docChg chg="modSld">
      <pc:chgData name="Feetham, Fiona (Curriculum Support - Secondary)" userId="S::fiona.feetham574@schools.sa.edu.au::a2456b1b-a103-4fdc-b8a0-dcd50b93ffb1" providerId="AD" clId="Web-{375825EA-ABB2-48D8-B77A-64CEABA9BFB3}" dt="2022-04-21T02:54:00.256" v="24" actId="20577"/>
      <pc:docMkLst>
        <pc:docMk/>
      </pc:docMkLst>
      <pc:sldChg chg="modSp">
        <pc:chgData name="Feetham, Fiona (Curriculum Support - Secondary)" userId="S::fiona.feetham574@schools.sa.edu.au::a2456b1b-a103-4fdc-b8a0-dcd50b93ffb1" providerId="AD" clId="Web-{375825EA-ABB2-48D8-B77A-64CEABA9BFB3}" dt="2022-04-21T02:53:35.287" v="19" actId="20577"/>
        <pc:sldMkLst>
          <pc:docMk/>
          <pc:sldMk cId="3641841233" sldId="268"/>
        </pc:sldMkLst>
        <pc:spChg chg="mod">
          <ac:chgData name="Feetham, Fiona (Curriculum Support - Secondary)" userId="S::fiona.feetham574@schools.sa.edu.au::a2456b1b-a103-4fdc-b8a0-dcd50b93ffb1" providerId="AD" clId="Web-{375825EA-ABB2-48D8-B77A-64CEABA9BFB3}" dt="2022-04-21T02:53:35.287" v="19" actId="20577"/>
          <ac:spMkLst>
            <pc:docMk/>
            <pc:sldMk cId="3641841233" sldId="268"/>
            <ac:spMk id="3" creationId="{4CD1DB66-0417-403D-8A90-5058DCCE5EB7}"/>
          </ac:spMkLst>
        </pc:spChg>
      </pc:sldChg>
      <pc:sldChg chg="modSp">
        <pc:chgData name="Feetham, Fiona (Curriculum Support - Secondary)" userId="S::fiona.feetham574@schools.sa.edu.au::a2456b1b-a103-4fdc-b8a0-dcd50b93ffb1" providerId="AD" clId="Web-{375825EA-ABB2-48D8-B77A-64CEABA9BFB3}" dt="2022-04-21T02:54:00.256" v="24" actId="20577"/>
        <pc:sldMkLst>
          <pc:docMk/>
          <pc:sldMk cId="3576535561" sldId="297"/>
        </pc:sldMkLst>
        <pc:spChg chg="mod">
          <ac:chgData name="Feetham, Fiona (Curriculum Support - Secondary)" userId="S::fiona.feetham574@schools.sa.edu.au::a2456b1b-a103-4fdc-b8a0-dcd50b93ffb1" providerId="AD" clId="Web-{375825EA-ABB2-48D8-B77A-64CEABA9BFB3}" dt="2022-04-21T02:54:00.256" v="24" actId="20577"/>
          <ac:spMkLst>
            <pc:docMk/>
            <pc:sldMk cId="3576535561" sldId="297"/>
            <ac:spMk id="3" creationId="{7404B47A-FAD9-49F6-BD91-82BC28FD7ABB}"/>
          </ac:spMkLst>
        </pc:spChg>
      </pc:sldChg>
    </pc:docChg>
  </pc:docChgLst>
  <pc:docChgLst>
    <pc:chgData name="Morgan, Jackie (Curriculum Support - Secondary)" userId="4b996ee1-0d97-4fc2-985f-f6389a2e1467" providerId="ADAL" clId="{9DEAE4B2-D649-4B3D-B3A9-ADC25CDB1B90}"/>
    <pc:docChg chg="modSld">
      <pc:chgData name="Morgan, Jackie (Curriculum Support - Secondary)" userId="4b996ee1-0d97-4fc2-985f-f6389a2e1467" providerId="ADAL" clId="{9DEAE4B2-D649-4B3D-B3A9-ADC25CDB1B90}" dt="2022-04-30T06:02:39.846" v="20" actId="1076"/>
      <pc:docMkLst>
        <pc:docMk/>
      </pc:docMkLst>
      <pc:sldChg chg="modSp mod">
        <pc:chgData name="Morgan, Jackie (Curriculum Support - Secondary)" userId="4b996ee1-0d97-4fc2-985f-f6389a2e1467" providerId="ADAL" clId="{9DEAE4B2-D649-4B3D-B3A9-ADC25CDB1B90}" dt="2022-04-30T05:54:33.357" v="10" actId="20577"/>
        <pc:sldMkLst>
          <pc:docMk/>
          <pc:sldMk cId="4260628335" sldId="286"/>
        </pc:sldMkLst>
        <pc:spChg chg="mod">
          <ac:chgData name="Morgan, Jackie (Curriculum Support - Secondary)" userId="4b996ee1-0d97-4fc2-985f-f6389a2e1467" providerId="ADAL" clId="{9DEAE4B2-D649-4B3D-B3A9-ADC25CDB1B90}" dt="2022-04-30T05:54:33.357" v="10" actId="20577"/>
          <ac:spMkLst>
            <pc:docMk/>
            <pc:sldMk cId="4260628335" sldId="286"/>
            <ac:spMk id="3" creationId="{AB9BDBB3-B0CB-4293-95C9-DF9D3FA6EE67}"/>
          </ac:spMkLst>
        </pc:spChg>
      </pc:sldChg>
      <pc:sldChg chg="modSp mod">
        <pc:chgData name="Morgan, Jackie (Curriculum Support - Secondary)" userId="4b996ee1-0d97-4fc2-985f-f6389a2e1467" providerId="ADAL" clId="{9DEAE4B2-D649-4B3D-B3A9-ADC25CDB1B90}" dt="2022-04-30T05:59:31.948" v="14" actId="255"/>
        <pc:sldMkLst>
          <pc:docMk/>
          <pc:sldMk cId="517784879" sldId="301"/>
        </pc:sldMkLst>
        <pc:spChg chg="mod">
          <ac:chgData name="Morgan, Jackie (Curriculum Support - Secondary)" userId="4b996ee1-0d97-4fc2-985f-f6389a2e1467" providerId="ADAL" clId="{9DEAE4B2-D649-4B3D-B3A9-ADC25CDB1B90}" dt="2022-04-30T05:59:31.948" v="14" actId="255"/>
          <ac:spMkLst>
            <pc:docMk/>
            <pc:sldMk cId="517784879" sldId="301"/>
            <ac:spMk id="13" creationId="{503434AD-1F9C-4F72-B956-BB253EE6E190}"/>
          </ac:spMkLst>
        </pc:spChg>
      </pc:sldChg>
      <pc:sldChg chg="modSp mod">
        <pc:chgData name="Morgan, Jackie (Curriculum Support - Secondary)" userId="4b996ee1-0d97-4fc2-985f-f6389a2e1467" providerId="ADAL" clId="{9DEAE4B2-D649-4B3D-B3A9-ADC25CDB1B90}" dt="2022-04-30T05:59:47.315" v="17" actId="255"/>
        <pc:sldMkLst>
          <pc:docMk/>
          <pc:sldMk cId="2417135294" sldId="306"/>
        </pc:sldMkLst>
        <pc:spChg chg="mod">
          <ac:chgData name="Morgan, Jackie (Curriculum Support - Secondary)" userId="4b996ee1-0d97-4fc2-985f-f6389a2e1467" providerId="ADAL" clId="{9DEAE4B2-D649-4B3D-B3A9-ADC25CDB1B90}" dt="2022-04-30T05:59:47.315" v="17" actId="255"/>
          <ac:spMkLst>
            <pc:docMk/>
            <pc:sldMk cId="2417135294" sldId="306"/>
            <ac:spMk id="6" creationId="{C5D0C66C-980A-4FB4-BDE8-8C28D4B72130}"/>
          </ac:spMkLst>
        </pc:spChg>
      </pc:sldChg>
      <pc:sldChg chg="modSp mod">
        <pc:chgData name="Morgan, Jackie (Curriculum Support - Secondary)" userId="4b996ee1-0d97-4fc2-985f-f6389a2e1467" providerId="ADAL" clId="{9DEAE4B2-D649-4B3D-B3A9-ADC25CDB1B90}" dt="2022-04-30T06:02:39.846" v="20" actId="1076"/>
        <pc:sldMkLst>
          <pc:docMk/>
          <pc:sldMk cId="3355391203" sldId="307"/>
        </pc:sldMkLst>
        <pc:spChg chg="mod">
          <ac:chgData name="Morgan, Jackie (Curriculum Support - Secondary)" userId="4b996ee1-0d97-4fc2-985f-f6389a2e1467" providerId="ADAL" clId="{9DEAE4B2-D649-4B3D-B3A9-ADC25CDB1B90}" dt="2022-04-30T06:02:27.907" v="19" actId="1076"/>
          <ac:spMkLst>
            <pc:docMk/>
            <pc:sldMk cId="3355391203" sldId="307"/>
            <ac:spMk id="3" creationId="{A9AE4D57-F5A1-4DB4-8C55-76C1D55B771A}"/>
          </ac:spMkLst>
        </pc:spChg>
        <pc:spChg chg="mod">
          <ac:chgData name="Morgan, Jackie (Curriculum Support - Secondary)" userId="4b996ee1-0d97-4fc2-985f-f6389a2e1467" providerId="ADAL" clId="{9DEAE4B2-D649-4B3D-B3A9-ADC25CDB1B90}" dt="2022-04-30T06:02:39.846" v="20" actId="1076"/>
          <ac:spMkLst>
            <pc:docMk/>
            <pc:sldMk cId="3355391203" sldId="307"/>
            <ac:spMk id="10" creationId="{3961B81F-159D-4BD9-811A-D13F4CC7CAB2}"/>
          </ac:spMkLst>
        </pc:spChg>
      </pc:sldChg>
    </pc:docChg>
  </pc:docChgLst>
  <pc:docChgLst>
    <pc:chgData name="Paterson, Carmen (Curriculum Policy and Standards)" userId="9157f839-922e-4901-8dbf-ce9b3049d195" providerId="ADAL" clId="{70C1C4DA-64AE-4936-BBFA-70AC52889D73}"/>
    <pc:docChg chg="undo custSel modSld">
      <pc:chgData name="Paterson, Carmen (Curriculum Policy and Standards)" userId="9157f839-922e-4901-8dbf-ce9b3049d195" providerId="ADAL" clId="{70C1C4DA-64AE-4936-BBFA-70AC52889D73}" dt="2022-05-04T23:14:45.489" v="56" actId="20577"/>
      <pc:docMkLst>
        <pc:docMk/>
      </pc:docMkLst>
      <pc:sldChg chg="modSp mod">
        <pc:chgData name="Paterson, Carmen (Curriculum Policy and Standards)" userId="9157f839-922e-4901-8dbf-ce9b3049d195" providerId="ADAL" clId="{70C1C4DA-64AE-4936-BBFA-70AC52889D73}" dt="2022-05-04T23:12:40.684" v="0" actId="6549"/>
        <pc:sldMkLst>
          <pc:docMk/>
          <pc:sldMk cId="1379353518" sldId="269"/>
        </pc:sldMkLst>
        <pc:spChg chg="mod">
          <ac:chgData name="Paterson, Carmen (Curriculum Policy and Standards)" userId="9157f839-922e-4901-8dbf-ce9b3049d195" providerId="ADAL" clId="{70C1C4DA-64AE-4936-BBFA-70AC52889D73}" dt="2022-05-04T23:12:40.684" v="0" actId="6549"/>
          <ac:spMkLst>
            <pc:docMk/>
            <pc:sldMk cId="1379353518" sldId="269"/>
            <ac:spMk id="3" creationId="{AB9BDBB3-B0CB-4293-95C9-DF9D3FA6EE67}"/>
          </ac:spMkLst>
        </pc:spChg>
      </pc:sldChg>
      <pc:sldChg chg="modSp mod">
        <pc:chgData name="Paterson, Carmen (Curriculum Policy and Standards)" userId="9157f839-922e-4901-8dbf-ce9b3049d195" providerId="ADAL" clId="{70C1C4DA-64AE-4936-BBFA-70AC52889D73}" dt="2022-05-04T23:13:15.874" v="7" actId="20577"/>
        <pc:sldMkLst>
          <pc:docMk/>
          <pc:sldMk cId="1447815874" sldId="271"/>
        </pc:sldMkLst>
        <pc:spChg chg="mod">
          <ac:chgData name="Paterson, Carmen (Curriculum Policy and Standards)" userId="9157f839-922e-4901-8dbf-ce9b3049d195" providerId="ADAL" clId="{70C1C4DA-64AE-4936-BBFA-70AC52889D73}" dt="2022-05-04T23:13:15.874" v="7" actId="20577"/>
          <ac:spMkLst>
            <pc:docMk/>
            <pc:sldMk cId="1447815874" sldId="271"/>
            <ac:spMk id="4" creationId="{4BB278AF-2D3E-4BB6-8E26-68C4C6708F94}"/>
          </ac:spMkLst>
        </pc:spChg>
      </pc:sldChg>
      <pc:sldChg chg="modSp mod">
        <pc:chgData name="Paterson, Carmen (Curriculum Policy and Standards)" userId="9157f839-922e-4901-8dbf-ce9b3049d195" providerId="ADAL" clId="{70C1C4DA-64AE-4936-BBFA-70AC52889D73}" dt="2022-05-04T23:14:45.489" v="56" actId="20577"/>
        <pc:sldMkLst>
          <pc:docMk/>
          <pc:sldMk cId="2218482195" sldId="291"/>
        </pc:sldMkLst>
        <pc:spChg chg="mod">
          <ac:chgData name="Paterson, Carmen (Curriculum Policy and Standards)" userId="9157f839-922e-4901-8dbf-ce9b3049d195" providerId="ADAL" clId="{70C1C4DA-64AE-4936-BBFA-70AC52889D73}" dt="2022-05-04T23:14:45.489" v="56" actId="20577"/>
          <ac:spMkLst>
            <pc:docMk/>
            <pc:sldMk cId="2218482195" sldId="291"/>
            <ac:spMk id="3" creationId="{AB9BDBB3-B0CB-4293-95C9-DF9D3FA6EE67}"/>
          </ac:spMkLst>
        </pc:spChg>
      </pc:sldChg>
      <pc:sldChg chg="modSp mod">
        <pc:chgData name="Paterson, Carmen (Curriculum Policy and Standards)" userId="9157f839-922e-4901-8dbf-ce9b3049d195" providerId="ADAL" clId="{70C1C4DA-64AE-4936-BBFA-70AC52889D73}" dt="2022-05-04T23:13:11.317" v="6" actId="1076"/>
        <pc:sldMkLst>
          <pc:docMk/>
          <pc:sldMk cId="1105961314" sldId="296"/>
        </pc:sldMkLst>
        <pc:graphicFrameChg chg="mod">
          <ac:chgData name="Paterson, Carmen (Curriculum Policy and Standards)" userId="9157f839-922e-4901-8dbf-ce9b3049d195" providerId="ADAL" clId="{70C1C4DA-64AE-4936-BBFA-70AC52889D73}" dt="2022-05-04T23:13:11.317" v="6" actId="1076"/>
          <ac:graphicFrameMkLst>
            <pc:docMk/>
            <pc:sldMk cId="1105961314" sldId="296"/>
            <ac:graphicFrameMk id="5" creationId="{AA9C1C7B-6876-470B-84A8-60AD12FCE097}"/>
          </ac:graphicFrameMkLst>
        </pc:graphicFrameChg>
      </pc:sldChg>
      <pc:sldChg chg="modSp mod">
        <pc:chgData name="Paterson, Carmen (Curriculum Policy and Standards)" userId="9157f839-922e-4901-8dbf-ce9b3049d195" providerId="ADAL" clId="{70C1C4DA-64AE-4936-BBFA-70AC52889D73}" dt="2022-05-04T23:12:49.763" v="3" actId="20577"/>
        <pc:sldMkLst>
          <pc:docMk/>
          <pc:sldMk cId="3576535561" sldId="297"/>
        </pc:sldMkLst>
        <pc:spChg chg="mod">
          <ac:chgData name="Paterson, Carmen (Curriculum Policy and Standards)" userId="9157f839-922e-4901-8dbf-ce9b3049d195" providerId="ADAL" clId="{70C1C4DA-64AE-4936-BBFA-70AC52889D73}" dt="2022-05-04T23:12:49.763" v="3" actId="20577"/>
          <ac:spMkLst>
            <pc:docMk/>
            <pc:sldMk cId="3576535561" sldId="297"/>
            <ac:spMk id="3" creationId="{7404B47A-FAD9-49F6-BD91-82BC28FD7ABB}"/>
          </ac:spMkLst>
        </pc:spChg>
      </pc:sldChg>
      <pc:sldChg chg="modSp mod">
        <pc:chgData name="Paterson, Carmen (Curriculum Policy and Standards)" userId="9157f839-922e-4901-8dbf-ce9b3049d195" providerId="ADAL" clId="{70C1C4DA-64AE-4936-BBFA-70AC52889D73}" dt="2022-05-04T23:13:04.854" v="5" actId="20577"/>
        <pc:sldMkLst>
          <pc:docMk/>
          <pc:sldMk cId="4016001104" sldId="299"/>
        </pc:sldMkLst>
        <pc:spChg chg="mod">
          <ac:chgData name="Paterson, Carmen (Curriculum Policy and Standards)" userId="9157f839-922e-4901-8dbf-ce9b3049d195" providerId="ADAL" clId="{70C1C4DA-64AE-4936-BBFA-70AC52889D73}" dt="2022-05-04T23:13:04.854" v="5" actId="20577"/>
          <ac:spMkLst>
            <pc:docMk/>
            <pc:sldMk cId="4016001104" sldId="299"/>
            <ac:spMk id="2" creationId="{1B66DB83-9F64-4A9E-A503-E8759A2119BB}"/>
          </ac:spMkLst>
        </pc:spChg>
      </pc:sldChg>
      <pc:sldChg chg="modSp mod">
        <pc:chgData name="Paterson, Carmen (Curriculum Policy and Standards)" userId="9157f839-922e-4901-8dbf-ce9b3049d195" providerId="ADAL" clId="{70C1C4DA-64AE-4936-BBFA-70AC52889D73}" dt="2022-05-04T23:14:00.198" v="26" actId="1076"/>
        <pc:sldMkLst>
          <pc:docMk/>
          <pc:sldMk cId="517784879" sldId="301"/>
        </pc:sldMkLst>
        <pc:spChg chg="mod">
          <ac:chgData name="Paterson, Carmen (Curriculum Policy and Standards)" userId="9157f839-922e-4901-8dbf-ce9b3049d195" providerId="ADAL" clId="{70C1C4DA-64AE-4936-BBFA-70AC52889D73}" dt="2022-05-04T23:14:00.198" v="26" actId="1076"/>
          <ac:spMkLst>
            <pc:docMk/>
            <pc:sldMk cId="517784879" sldId="301"/>
            <ac:spMk id="3" creationId="{06389950-AB14-4724-A6BB-64E5F80C1EF4}"/>
          </ac:spMkLst>
        </pc:spChg>
        <pc:spChg chg="mod">
          <ac:chgData name="Paterson, Carmen (Curriculum Policy and Standards)" userId="9157f839-922e-4901-8dbf-ce9b3049d195" providerId="ADAL" clId="{70C1C4DA-64AE-4936-BBFA-70AC52889D73}" dt="2022-05-04T23:13:53.734" v="25" actId="6549"/>
          <ac:spMkLst>
            <pc:docMk/>
            <pc:sldMk cId="517784879" sldId="301"/>
            <ac:spMk id="10" creationId="{CAA10A62-D61B-4D2A-9ACF-1735A2B79767}"/>
          </ac:spMkLst>
        </pc:spChg>
        <pc:spChg chg="mod">
          <ac:chgData name="Paterson, Carmen (Curriculum Policy and Standards)" userId="9157f839-922e-4901-8dbf-ce9b3049d195" providerId="ADAL" clId="{70C1C4DA-64AE-4936-BBFA-70AC52889D73}" dt="2022-05-04T23:13:42.354" v="10" actId="1076"/>
          <ac:spMkLst>
            <pc:docMk/>
            <pc:sldMk cId="517784879" sldId="301"/>
            <ac:spMk id="13" creationId="{503434AD-1F9C-4F72-B956-BB253EE6E190}"/>
          </ac:spMkLst>
        </pc:spChg>
      </pc:sldChg>
      <pc:sldChg chg="modSp mod">
        <pc:chgData name="Paterson, Carmen (Curriculum Policy and Standards)" userId="9157f839-922e-4901-8dbf-ce9b3049d195" providerId="ADAL" clId="{70C1C4DA-64AE-4936-BBFA-70AC52889D73}" dt="2022-05-04T23:13:33.332" v="8" actId="6549"/>
        <pc:sldMkLst>
          <pc:docMk/>
          <pc:sldMk cId="1172885052" sldId="305"/>
        </pc:sldMkLst>
        <pc:spChg chg="mod">
          <ac:chgData name="Paterson, Carmen (Curriculum Policy and Standards)" userId="9157f839-922e-4901-8dbf-ce9b3049d195" providerId="ADAL" clId="{70C1C4DA-64AE-4936-BBFA-70AC52889D73}" dt="2022-05-04T23:13:33.332" v="8" actId="6549"/>
          <ac:spMkLst>
            <pc:docMk/>
            <pc:sldMk cId="1172885052" sldId="305"/>
            <ac:spMk id="3" creationId="{FA296C46-D2FD-4174-A062-1CD908705E4C}"/>
          </ac:spMkLst>
        </pc:spChg>
      </pc:sldChg>
      <pc:sldChg chg="modSp mod">
        <pc:chgData name="Paterson, Carmen (Curriculum Policy and Standards)" userId="9157f839-922e-4901-8dbf-ce9b3049d195" providerId="ADAL" clId="{70C1C4DA-64AE-4936-BBFA-70AC52889D73}" dt="2022-05-04T23:14:36.332" v="55" actId="1076"/>
        <pc:sldMkLst>
          <pc:docMk/>
          <pc:sldMk cId="2417135294" sldId="306"/>
        </pc:sldMkLst>
        <pc:spChg chg="mod">
          <ac:chgData name="Paterson, Carmen (Curriculum Policy and Standards)" userId="9157f839-922e-4901-8dbf-ce9b3049d195" providerId="ADAL" clId="{70C1C4DA-64AE-4936-BBFA-70AC52889D73}" dt="2022-05-04T23:14:36.332" v="55" actId="1076"/>
          <ac:spMkLst>
            <pc:docMk/>
            <pc:sldMk cId="2417135294" sldId="306"/>
            <ac:spMk id="3" creationId="{06389950-AB14-4724-A6BB-64E5F80C1EF4}"/>
          </ac:spMkLst>
        </pc:spChg>
        <pc:spChg chg="mod">
          <ac:chgData name="Paterson, Carmen (Curriculum Policy and Standards)" userId="9157f839-922e-4901-8dbf-ce9b3049d195" providerId="ADAL" clId="{70C1C4DA-64AE-4936-BBFA-70AC52889D73}" dt="2022-05-04T23:14:31.976" v="54" actId="1076"/>
          <ac:spMkLst>
            <pc:docMk/>
            <pc:sldMk cId="2417135294" sldId="306"/>
            <ac:spMk id="10" creationId="{CAA10A62-D61B-4D2A-9ACF-1735A2B79767}"/>
          </ac:spMkLst>
        </pc:spChg>
      </pc:sldChg>
    </pc:docChg>
  </pc:docChgLst>
  <pc:docChgLst>
    <pc:chgData name="Blackwell, Elyse (Curriculum and Learning Division)" userId="f36cee0c-4795-4a4e-a200-ec64c6c861e9" providerId="ADAL" clId="{E6ED2FD3-D2FB-4F76-924D-1D539B4EE417}"/>
    <pc:docChg chg="custSel modSld">
      <pc:chgData name="Blackwell, Elyse (Curriculum and Learning Division)" userId="f36cee0c-4795-4a4e-a200-ec64c6c861e9" providerId="ADAL" clId="{E6ED2FD3-D2FB-4F76-924D-1D539B4EE417}" dt="2022-05-05T02:52:41.693" v="39" actId="368"/>
      <pc:docMkLst>
        <pc:docMk/>
      </pc:docMkLst>
      <pc:sldChg chg="modNotes">
        <pc:chgData name="Blackwell, Elyse (Curriculum and Learning Division)" userId="f36cee0c-4795-4a4e-a200-ec64c6c861e9" providerId="ADAL" clId="{E6ED2FD3-D2FB-4F76-924D-1D539B4EE417}" dt="2022-05-05T02:52:41.465" v="3" actId="368"/>
        <pc:sldMkLst>
          <pc:docMk/>
          <pc:sldMk cId="2213450308" sldId="264"/>
        </pc:sldMkLst>
      </pc:sldChg>
      <pc:sldChg chg="modNotes">
        <pc:chgData name="Blackwell, Elyse (Curriculum and Learning Division)" userId="f36cee0c-4795-4a4e-a200-ec64c6c861e9" providerId="ADAL" clId="{E6ED2FD3-D2FB-4F76-924D-1D539B4EE417}" dt="2022-05-05T02:52:41.452" v="1" actId="368"/>
        <pc:sldMkLst>
          <pc:docMk/>
          <pc:sldMk cId="3641841233" sldId="268"/>
        </pc:sldMkLst>
      </pc:sldChg>
      <pc:sldChg chg="modNotes">
        <pc:chgData name="Blackwell, Elyse (Curriculum and Learning Division)" userId="f36cee0c-4795-4a4e-a200-ec64c6c861e9" providerId="ADAL" clId="{E6ED2FD3-D2FB-4F76-924D-1D539B4EE417}" dt="2022-05-05T02:52:41.474" v="5" actId="368"/>
        <pc:sldMkLst>
          <pc:docMk/>
          <pc:sldMk cId="1379353518" sldId="269"/>
        </pc:sldMkLst>
      </pc:sldChg>
      <pc:sldChg chg="modNotes">
        <pc:chgData name="Blackwell, Elyse (Curriculum and Learning Division)" userId="f36cee0c-4795-4a4e-a200-ec64c6c861e9" providerId="ADAL" clId="{E6ED2FD3-D2FB-4F76-924D-1D539B4EE417}" dt="2022-05-05T02:52:41.581" v="21" actId="368"/>
        <pc:sldMkLst>
          <pc:docMk/>
          <pc:sldMk cId="1447815874" sldId="271"/>
        </pc:sldMkLst>
      </pc:sldChg>
      <pc:sldChg chg="modNotes">
        <pc:chgData name="Blackwell, Elyse (Curriculum and Learning Division)" userId="f36cee0c-4795-4a4e-a200-ec64c6c861e9" providerId="ADAL" clId="{E6ED2FD3-D2FB-4F76-924D-1D539B4EE417}" dt="2022-05-05T02:52:41.681" v="37" actId="368"/>
        <pc:sldMkLst>
          <pc:docMk/>
          <pc:sldMk cId="2267462658" sldId="283"/>
        </pc:sldMkLst>
      </pc:sldChg>
      <pc:sldChg chg="modNotes">
        <pc:chgData name="Blackwell, Elyse (Curriculum and Learning Division)" userId="f36cee0c-4795-4a4e-a200-ec64c6c861e9" providerId="ADAL" clId="{E6ED2FD3-D2FB-4F76-924D-1D539B4EE417}" dt="2022-05-05T02:52:41.693" v="39" actId="368"/>
        <pc:sldMkLst>
          <pc:docMk/>
          <pc:sldMk cId="1422690129" sldId="285"/>
        </pc:sldMkLst>
      </pc:sldChg>
      <pc:sldChg chg="modNotes">
        <pc:chgData name="Blackwell, Elyse (Curriculum and Learning Division)" userId="f36cee0c-4795-4a4e-a200-ec64c6c861e9" providerId="ADAL" clId="{E6ED2FD3-D2FB-4F76-924D-1D539B4EE417}" dt="2022-05-05T02:52:41.504" v="11" actId="368"/>
        <pc:sldMkLst>
          <pc:docMk/>
          <pc:sldMk cId="4260628335" sldId="286"/>
        </pc:sldMkLst>
      </pc:sldChg>
      <pc:sldChg chg="modNotes">
        <pc:chgData name="Blackwell, Elyse (Curriculum and Learning Division)" userId="f36cee0c-4795-4a4e-a200-ec64c6c861e9" providerId="ADAL" clId="{E6ED2FD3-D2FB-4F76-924D-1D539B4EE417}" dt="2022-05-05T02:52:41.531" v="15" actId="368"/>
        <pc:sldMkLst>
          <pc:docMk/>
          <pc:sldMk cId="2208171692" sldId="287"/>
        </pc:sldMkLst>
      </pc:sldChg>
      <pc:sldChg chg="modNotes">
        <pc:chgData name="Blackwell, Elyse (Curriculum and Learning Division)" userId="f36cee0c-4795-4a4e-a200-ec64c6c861e9" providerId="ADAL" clId="{E6ED2FD3-D2FB-4F76-924D-1D539B4EE417}" dt="2022-05-05T02:52:41.495" v="9" actId="368"/>
        <pc:sldMkLst>
          <pc:docMk/>
          <pc:sldMk cId="4099865084" sldId="288"/>
        </pc:sldMkLst>
      </pc:sldChg>
      <pc:sldChg chg="modNotes">
        <pc:chgData name="Blackwell, Elyse (Curriculum and Learning Division)" userId="f36cee0c-4795-4a4e-a200-ec64c6c861e9" providerId="ADAL" clId="{E6ED2FD3-D2FB-4F76-924D-1D539B4EE417}" dt="2022-05-05T02:52:41.543" v="17" actId="368"/>
        <pc:sldMkLst>
          <pc:docMk/>
          <pc:sldMk cId="994970659" sldId="289"/>
        </pc:sldMkLst>
      </pc:sldChg>
      <pc:sldChg chg="modNotes">
        <pc:chgData name="Blackwell, Elyse (Curriculum and Learning Division)" userId="f36cee0c-4795-4a4e-a200-ec64c6c861e9" providerId="ADAL" clId="{E6ED2FD3-D2FB-4F76-924D-1D539B4EE417}" dt="2022-05-05T02:52:41.661" v="33" actId="368"/>
        <pc:sldMkLst>
          <pc:docMk/>
          <pc:sldMk cId="2218482195" sldId="291"/>
        </pc:sldMkLst>
      </pc:sldChg>
      <pc:sldChg chg="modNotes">
        <pc:chgData name="Blackwell, Elyse (Curriculum and Learning Division)" userId="f36cee0c-4795-4a4e-a200-ec64c6c861e9" providerId="ADAL" clId="{E6ED2FD3-D2FB-4F76-924D-1D539B4EE417}" dt="2022-05-05T02:52:41.485" v="7" actId="368"/>
        <pc:sldMkLst>
          <pc:docMk/>
          <pc:sldMk cId="3576535561" sldId="297"/>
        </pc:sldMkLst>
      </pc:sldChg>
      <pc:sldChg chg="modNotes">
        <pc:chgData name="Blackwell, Elyse (Curriculum and Learning Division)" userId="f36cee0c-4795-4a4e-a200-ec64c6c861e9" providerId="ADAL" clId="{E6ED2FD3-D2FB-4F76-924D-1D539B4EE417}" dt="2022-05-05T02:52:41.516" v="13" actId="368"/>
        <pc:sldMkLst>
          <pc:docMk/>
          <pc:sldMk cId="2379019116" sldId="298"/>
        </pc:sldMkLst>
      </pc:sldChg>
      <pc:sldChg chg="modNotes">
        <pc:chgData name="Blackwell, Elyse (Curriculum and Learning Division)" userId="f36cee0c-4795-4a4e-a200-ec64c6c861e9" providerId="ADAL" clId="{E6ED2FD3-D2FB-4F76-924D-1D539B4EE417}" dt="2022-05-05T02:52:41.560" v="19" actId="368"/>
        <pc:sldMkLst>
          <pc:docMk/>
          <pc:sldMk cId="4016001104" sldId="299"/>
        </pc:sldMkLst>
      </pc:sldChg>
      <pc:sldChg chg="modNotes">
        <pc:chgData name="Blackwell, Elyse (Curriculum and Learning Division)" userId="f36cee0c-4795-4a4e-a200-ec64c6c861e9" providerId="ADAL" clId="{E6ED2FD3-D2FB-4F76-924D-1D539B4EE417}" dt="2022-05-05T02:52:41.649" v="31" actId="368"/>
        <pc:sldMkLst>
          <pc:docMk/>
          <pc:sldMk cId="6927" sldId="300"/>
        </pc:sldMkLst>
      </pc:sldChg>
      <pc:sldChg chg="modNotes">
        <pc:chgData name="Blackwell, Elyse (Curriculum and Learning Division)" userId="f36cee0c-4795-4a4e-a200-ec64c6c861e9" providerId="ADAL" clId="{E6ED2FD3-D2FB-4F76-924D-1D539B4EE417}" dt="2022-05-05T02:52:41.606" v="25" actId="368"/>
        <pc:sldMkLst>
          <pc:docMk/>
          <pc:sldMk cId="517784879" sldId="301"/>
        </pc:sldMkLst>
      </pc:sldChg>
      <pc:sldChg chg="modNotes">
        <pc:chgData name="Blackwell, Elyse (Curriculum and Learning Division)" userId="f36cee0c-4795-4a4e-a200-ec64c6c861e9" providerId="ADAL" clId="{E6ED2FD3-D2FB-4F76-924D-1D539B4EE417}" dt="2022-05-05T02:52:41.595" v="23" actId="368"/>
        <pc:sldMkLst>
          <pc:docMk/>
          <pc:sldMk cId="1172885052" sldId="305"/>
        </pc:sldMkLst>
      </pc:sldChg>
      <pc:sldChg chg="modNotes">
        <pc:chgData name="Blackwell, Elyse (Curriculum and Learning Division)" userId="f36cee0c-4795-4a4e-a200-ec64c6c861e9" providerId="ADAL" clId="{E6ED2FD3-D2FB-4F76-924D-1D539B4EE417}" dt="2022-05-05T02:52:41.627" v="27" actId="368"/>
        <pc:sldMkLst>
          <pc:docMk/>
          <pc:sldMk cId="2417135294" sldId="306"/>
        </pc:sldMkLst>
      </pc:sldChg>
      <pc:sldChg chg="modNotes">
        <pc:chgData name="Blackwell, Elyse (Curriculum and Learning Division)" userId="f36cee0c-4795-4a4e-a200-ec64c6c861e9" providerId="ADAL" clId="{E6ED2FD3-D2FB-4F76-924D-1D539B4EE417}" dt="2022-05-05T02:52:41.636" v="29" actId="368"/>
        <pc:sldMkLst>
          <pc:docMk/>
          <pc:sldMk cId="3355391203" sldId="307"/>
        </pc:sldMkLst>
      </pc:sldChg>
      <pc:sldChg chg="modNotes">
        <pc:chgData name="Blackwell, Elyse (Curriculum and Learning Division)" userId="f36cee0c-4795-4a4e-a200-ec64c6c861e9" providerId="ADAL" clId="{E6ED2FD3-D2FB-4F76-924D-1D539B4EE417}" dt="2022-05-05T02:52:41.671" v="35" actId="368"/>
        <pc:sldMkLst>
          <pc:docMk/>
          <pc:sldMk cId="3663624598" sldId="308"/>
        </pc:sldMkLst>
      </pc:sldChg>
    </pc:docChg>
  </pc:docChgLst>
  <pc:docChgLst>
    <pc:chgData name="Feetham, Fiona (Curriculum Support - Secondary)" userId="S::fiona.feetham574@schools.sa.edu.au::a2456b1b-a103-4fdc-b8a0-dcd50b93ffb1" providerId="AD" clId="Web-{50E86E03-90A2-4A77-AA43-A2604D1EF36C}"/>
    <pc:docChg chg="modSld">
      <pc:chgData name="Feetham, Fiona (Curriculum Support - Secondary)" userId="S::fiona.feetham574@schools.sa.edu.au::a2456b1b-a103-4fdc-b8a0-dcd50b93ffb1" providerId="AD" clId="Web-{50E86E03-90A2-4A77-AA43-A2604D1EF36C}" dt="2022-04-21T05:00:30.650" v="58"/>
      <pc:docMkLst>
        <pc:docMk/>
      </pc:docMkLst>
      <pc:sldChg chg="modSp">
        <pc:chgData name="Feetham, Fiona (Curriculum Support - Secondary)" userId="S::fiona.feetham574@schools.sa.edu.au::a2456b1b-a103-4fdc-b8a0-dcd50b93ffb1" providerId="AD" clId="Web-{50E86E03-90A2-4A77-AA43-A2604D1EF36C}" dt="2022-04-21T04:58:52.100" v="25" actId="20577"/>
        <pc:sldMkLst>
          <pc:docMk/>
          <pc:sldMk cId="4260628335" sldId="286"/>
        </pc:sldMkLst>
        <pc:spChg chg="mod">
          <ac:chgData name="Feetham, Fiona (Curriculum Support - Secondary)" userId="S::fiona.feetham574@schools.sa.edu.au::a2456b1b-a103-4fdc-b8a0-dcd50b93ffb1" providerId="AD" clId="Web-{50E86E03-90A2-4A77-AA43-A2604D1EF36C}" dt="2022-04-21T04:58:52.100" v="25" actId="20577"/>
          <ac:spMkLst>
            <pc:docMk/>
            <pc:sldMk cId="4260628335" sldId="286"/>
            <ac:spMk id="3" creationId="{AB9BDBB3-B0CB-4293-95C9-DF9D3FA6EE67}"/>
          </ac:spMkLst>
        </pc:spChg>
      </pc:sldChg>
      <pc:sldChg chg="modSp">
        <pc:chgData name="Feetham, Fiona (Curriculum Support - Secondary)" userId="S::fiona.feetham574@schools.sa.edu.au::a2456b1b-a103-4fdc-b8a0-dcd50b93ffb1" providerId="AD" clId="Web-{50E86E03-90A2-4A77-AA43-A2604D1EF36C}" dt="2022-04-21T05:00:24.603" v="55"/>
        <pc:sldMkLst>
          <pc:docMk/>
          <pc:sldMk cId="2208171692" sldId="287"/>
        </pc:sldMkLst>
        <pc:graphicFrameChg chg="mod modGraphic">
          <ac:chgData name="Feetham, Fiona (Curriculum Support - Secondary)" userId="S::fiona.feetham574@schools.sa.edu.au::a2456b1b-a103-4fdc-b8a0-dcd50b93ffb1" providerId="AD" clId="Web-{50E86E03-90A2-4A77-AA43-A2604D1EF36C}" dt="2022-04-21T05:00:24.603" v="55"/>
          <ac:graphicFrameMkLst>
            <pc:docMk/>
            <pc:sldMk cId="2208171692" sldId="287"/>
            <ac:graphicFrameMk id="6" creationId="{8F0AF9C0-DF6C-4351-85A2-FF79F9F1B0D1}"/>
          </ac:graphicFrameMkLst>
        </pc:graphicFrameChg>
      </pc:sldChg>
      <pc:sldChg chg="modSp">
        <pc:chgData name="Feetham, Fiona (Curriculum Support - Secondary)" userId="S::fiona.feetham574@schools.sa.edu.au::a2456b1b-a103-4fdc-b8a0-dcd50b93ffb1" providerId="AD" clId="Web-{50E86E03-90A2-4A77-AA43-A2604D1EF36C}" dt="2022-04-21T05:00:30.650" v="58"/>
        <pc:sldMkLst>
          <pc:docMk/>
          <pc:sldMk cId="2379019116" sldId="298"/>
        </pc:sldMkLst>
        <pc:graphicFrameChg chg="mod modGraphic">
          <ac:chgData name="Feetham, Fiona (Curriculum Support - Secondary)" userId="S::fiona.feetham574@schools.sa.edu.au::a2456b1b-a103-4fdc-b8a0-dcd50b93ffb1" providerId="AD" clId="Web-{50E86E03-90A2-4A77-AA43-A2604D1EF36C}" dt="2022-04-21T05:00:30.650" v="58"/>
          <ac:graphicFrameMkLst>
            <pc:docMk/>
            <pc:sldMk cId="2379019116" sldId="298"/>
            <ac:graphicFrameMk id="9" creationId="{0546A6A4-A7AD-4A56-8609-F7859FBFA455}"/>
          </ac:graphicFrameMkLst>
        </pc:graphicFrameChg>
      </pc:sldChg>
    </pc:docChg>
  </pc:docChgLst>
  <pc:docChgLst>
    <pc:chgData name="Feetham, Fiona (Curriculum Support - Secondary)" userId="S::fiona.feetham574@schools.sa.edu.au::a2456b1b-a103-4fdc-b8a0-dcd50b93ffb1" providerId="AD" clId="Web-{8E6DB2ED-A841-49DA-9F8D-6090564667AA}"/>
    <pc:docChg chg="modSld">
      <pc:chgData name="Feetham, Fiona (Curriculum Support - Secondary)" userId="S::fiona.feetham574@schools.sa.edu.au::a2456b1b-a103-4fdc-b8a0-dcd50b93ffb1" providerId="AD" clId="Web-{8E6DB2ED-A841-49DA-9F8D-6090564667AA}" dt="2022-04-21T05:42:17.113" v="43" actId="20577"/>
      <pc:docMkLst>
        <pc:docMk/>
      </pc:docMkLst>
      <pc:sldChg chg="modSp">
        <pc:chgData name="Feetham, Fiona (Curriculum Support - Secondary)" userId="S::fiona.feetham574@schools.sa.edu.au::a2456b1b-a103-4fdc-b8a0-dcd50b93ffb1" providerId="AD" clId="Web-{8E6DB2ED-A841-49DA-9F8D-6090564667AA}" dt="2022-04-21T05:42:17.113" v="43" actId="20577"/>
        <pc:sldMkLst>
          <pc:docMk/>
          <pc:sldMk cId="3899296163" sldId="290"/>
        </pc:sldMkLst>
        <pc:spChg chg="mod">
          <ac:chgData name="Feetham, Fiona (Curriculum Support - Secondary)" userId="S::fiona.feetham574@schools.sa.edu.au::a2456b1b-a103-4fdc-b8a0-dcd50b93ffb1" providerId="AD" clId="Web-{8E6DB2ED-A841-49DA-9F8D-6090564667AA}" dt="2022-04-21T05:42:17.113" v="43" actId="20577"/>
          <ac:spMkLst>
            <pc:docMk/>
            <pc:sldMk cId="3899296163" sldId="290"/>
            <ac:spMk id="3" creationId="{AB9BDBB3-B0CB-4293-95C9-DF9D3FA6EE67}"/>
          </ac:spMkLst>
        </pc:spChg>
      </pc:sldChg>
    </pc:docChg>
  </pc:docChgLst>
  <pc:docChgLst>
    <pc:chgData name="McNab, Abbey (Curriculum Support - Secondary)" userId="51320d6c-2420-4665-8a03-71aa2205093f" providerId="ADAL" clId="{8D1FE0A5-B174-43B7-9B21-9F42A4F3E66D}"/>
    <pc:docChg chg="undo custSel modSld">
      <pc:chgData name="McNab, Abbey (Curriculum Support - Secondary)" userId="51320d6c-2420-4665-8a03-71aa2205093f" providerId="ADAL" clId="{8D1FE0A5-B174-43B7-9B21-9F42A4F3E66D}" dt="2022-04-21T06:25:21.391" v="114" actId="478"/>
      <pc:docMkLst>
        <pc:docMk/>
      </pc:docMkLst>
      <pc:sldChg chg="addSp delSp modSp mod addAnim delAnim modAnim">
        <pc:chgData name="McNab, Abbey (Curriculum Support - Secondary)" userId="51320d6c-2420-4665-8a03-71aa2205093f" providerId="ADAL" clId="{8D1FE0A5-B174-43B7-9B21-9F42A4F3E66D}" dt="2022-04-21T06:25:21.391" v="114" actId="478"/>
        <pc:sldMkLst>
          <pc:docMk/>
          <pc:sldMk cId="4016001104" sldId="299"/>
        </pc:sldMkLst>
        <pc:spChg chg="del">
          <ac:chgData name="McNab, Abbey (Curriculum Support - Secondary)" userId="51320d6c-2420-4665-8a03-71aa2205093f" providerId="ADAL" clId="{8D1FE0A5-B174-43B7-9B21-9F42A4F3E66D}" dt="2022-04-21T06:18:54.075" v="35" actId="478"/>
          <ac:spMkLst>
            <pc:docMk/>
            <pc:sldMk cId="4016001104" sldId="299"/>
            <ac:spMk id="3" creationId="{DA71C8FD-0D86-41AC-979D-8667AE6A5FF4}"/>
          </ac:spMkLst>
        </pc:spChg>
        <pc:spChg chg="add del mod">
          <ac:chgData name="McNab, Abbey (Curriculum Support - Secondary)" userId="51320d6c-2420-4665-8a03-71aa2205093f" providerId="ADAL" clId="{8D1FE0A5-B174-43B7-9B21-9F42A4F3E66D}" dt="2022-04-21T06:18:56.089" v="36" actId="478"/>
          <ac:spMkLst>
            <pc:docMk/>
            <pc:sldMk cId="4016001104" sldId="299"/>
            <ac:spMk id="8" creationId="{DF381DB6-1D29-44CC-B68F-4A62D4DAA3DD}"/>
          </ac:spMkLst>
        </pc:spChg>
        <pc:spChg chg="add mod">
          <ac:chgData name="McNab, Abbey (Curriculum Support - Secondary)" userId="51320d6c-2420-4665-8a03-71aa2205093f" providerId="ADAL" clId="{8D1FE0A5-B174-43B7-9B21-9F42A4F3E66D}" dt="2022-04-21T06:18:04.859" v="23" actId="1076"/>
          <ac:spMkLst>
            <pc:docMk/>
            <pc:sldMk cId="4016001104" sldId="299"/>
            <ac:spMk id="15" creationId="{69C6BAD6-9E3C-442E-A2F4-279B3CDBE75F}"/>
          </ac:spMkLst>
        </pc:spChg>
        <pc:spChg chg="add mod">
          <ac:chgData name="McNab, Abbey (Curriculum Support - Secondary)" userId="51320d6c-2420-4665-8a03-71aa2205093f" providerId="ADAL" clId="{8D1FE0A5-B174-43B7-9B21-9F42A4F3E66D}" dt="2022-04-21T06:18:46.220" v="34" actId="403"/>
          <ac:spMkLst>
            <pc:docMk/>
            <pc:sldMk cId="4016001104" sldId="299"/>
            <ac:spMk id="16" creationId="{68CDB507-AC58-4ED1-85D9-9CA30A90979D}"/>
          </ac:spMkLst>
        </pc:spChg>
        <pc:spChg chg="del">
          <ac:chgData name="McNab, Abbey (Curriculum Support - Secondary)" userId="51320d6c-2420-4665-8a03-71aa2205093f" providerId="ADAL" clId="{8D1FE0A5-B174-43B7-9B21-9F42A4F3E66D}" dt="2022-04-21T06:17:57.583" v="22" actId="478"/>
          <ac:spMkLst>
            <pc:docMk/>
            <pc:sldMk cId="4016001104" sldId="299"/>
            <ac:spMk id="17" creationId="{C1DC88E0-C7AD-4A01-BA59-DFBD8E6F1E78}"/>
          </ac:spMkLst>
        </pc:spChg>
        <pc:spChg chg="add del mod">
          <ac:chgData name="McNab, Abbey (Curriculum Support - Secondary)" userId="51320d6c-2420-4665-8a03-71aa2205093f" providerId="ADAL" clId="{8D1FE0A5-B174-43B7-9B21-9F42A4F3E66D}" dt="2022-04-21T06:22:08.849" v="59" actId="1076"/>
          <ac:spMkLst>
            <pc:docMk/>
            <pc:sldMk cId="4016001104" sldId="299"/>
            <ac:spMk id="19" creationId="{525DF418-74AE-469C-B9B2-76A90C1D59F1}"/>
          </ac:spMkLst>
        </pc:spChg>
        <pc:spChg chg="add mod">
          <ac:chgData name="McNab, Abbey (Curriculum Support - Secondary)" userId="51320d6c-2420-4665-8a03-71aa2205093f" providerId="ADAL" clId="{8D1FE0A5-B174-43B7-9B21-9F42A4F3E66D}" dt="2022-04-21T06:22:46.970" v="69" actId="1076"/>
          <ac:spMkLst>
            <pc:docMk/>
            <pc:sldMk cId="4016001104" sldId="299"/>
            <ac:spMk id="20" creationId="{04026F45-F450-41B6-BBD6-78106A3A7FE7}"/>
          </ac:spMkLst>
        </pc:spChg>
        <pc:spChg chg="del mod">
          <ac:chgData name="McNab, Abbey (Curriculum Support - Secondary)" userId="51320d6c-2420-4665-8a03-71aa2205093f" providerId="ADAL" clId="{8D1FE0A5-B174-43B7-9B21-9F42A4F3E66D}" dt="2022-04-21T06:18:06.411" v="24" actId="478"/>
          <ac:spMkLst>
            <pc:docMk/>
            <pc:sldMk cId="4016001104" sldId="299"/>
            <ac:spMk id="21" creationId="{59A5E435-CDAD-48D2-BD60-F7FF4AB68F03}"/>
          </ac:spMkLst>
        </pc:spChg>
        <pc:spChg chg="add del">
          <ac:chgData name="McNab, Abbey (Curriculum Support - Secondary)" userId="51320d6c-2420-4665-8a03-71aa2205093f" providerId="ADAL" clId="{8D1FE0A5-B174-43B7-9B21-9F42A4F3E66D}" dt="2022-04-21T06:22:59.703" v="71" actId="478"/>
          <ac:spMkLst>
            <pc:docMk/>
            <pc:sldMk cId="4016001104" sldId="299"/>
            <ac:spMk id="22" creationId="{1C59C900-A67B-4514-9423-C7715AAF5E04}"/>
          </ac:spMkLst>
        </pc:spChg>
        <pc:spChg chg="del mod">
          <ac:chgData name="McNab, Abbey (Curriculum Support - Secondary)" userId="51320d6c-2420-4665-8a03-71aa2205093f" providerId="ADAL" clId="{8D1FE0A5-B174-43B7-9B21-9F42A4F3E66D}" dt="2022-04-21T06:21:58.636" v="58" actId="478"/>
          <ac:spMkLst>
            <pc:docMk/>
            <pc:sldMk cId="4016001104" sldId="299"/>
            <ac:spMk id="23" creationId="{4997B1CC-6D21-48D0-99A4-15789A34DC49}"/>
          </ac:spMkLst>
        </pc:spChg>
        <pc:spChg chg="del mod">
          <ac:chgData name="McNab, Abbey (Curriculum Support - Secondary)" userId="51320d6c-2420-4665-8a03-71aa2205093f" providerId="ADAL" clId="{8D1FE0A5-B174-43B7-9B21-9F42A4F3E66D}" dt="2022-04-21T06:23:08.842" v="74" actId="478"/>
          <ac:spMkLst>
            <pc:docMk/>
            <pc:sldMk cId="4016001104" sldId="299"/>
            <ac:spMk id="24" creationId="{95BEF43D-DD55-488A-8037-69F8F3B8BFD6}"/>
          </ac:spMkLst>
        </pc:spChg>
        <pc:spChg chg="add mod">
          <ac:chgData name="McNab, Abbey (Curriculum Support - Secondary)" userId="51320d6c-2420-4665-8a03-71aa2205093f" providerId="ADAL" clId="{8D1FE0A5-B174-43B7-9B21-9F42A4F3E66D}" dt="2022-04-21T06:23:37.755" v="80" actId="1076"/>
          <ac:spMkLst>
            <pc:docMk/>
            <pc:sldMk cId="4016001104" sldId="299"/>
            <ac:spMk id="25" creationId="{3EA56BD1-F280-4411-BD49-5355B8B8A9C6}"/>
          </ac:spMkLst>
        </pc:spChg>
        <pc:spChg chg="add mod">
          <ac:chgData name="McNab, Abbey (Curriculum Support - Secondary)" userId="51320d6c-2420-4665-8a03-71aa2205093f" providerId="ADAL" clId="{8D1FE0A5-B174-43B7-9B21-9F42A4F3E66D}" dt="2022-04-21T06:24:02.271" v="88" actId="1076"/>
          <ac:spMkLst>
            <pc:docMk/>
            <pc:sldMk cId="4016001104" sldId="299"/>
            <ac:spMk id="26" creationId="{2E1B33AD-2250-4C90-88C4-138CD1269069}"/>
          </ac:spMkLst>
        </pc:spChg>
        <pc:spChg chg="del">
          <ac:chgData name="McNab, Abbey (Curriculum Support - Secondary)" userId="51320d6c-2420-4665-8a03-71aa2205093f" providerId="ADAL" clId="{8D1FE0A5-B174-43B7-9B21-9F42A4F3E66D}" dt="2022-04-21T06:24:07.268" v="89" actId="478"/>
          <ac:spMkLst>
            <pc:docMk/>
            <pc:sldMk cId="4016001104" sldId="299"/>
            <ac:spMk id="27" creationId="{5E66FD39-E665-4009-B27B-D43EE22C6536}"/>
          </ac:spMkLst>
        </pc:spChg>
        <pc:spChg chg="del">
          <ac:chgData name="McNab, Abbey (Curriculum Support - Secondary)" userId="51320d6c-2420-4665-8a03-71aa2205093f" providerId="ADAL" clId="{8D1FE0A5-B174-43B7-9B21-9F42A4F3E66D}" dt="2022-04-21T06:23:28.602" v="79" actId="478"/>
          <ac:spMkLst>
            <pc:docMk/>
            <pc:sldMk cId="4016001104" sldId="299"/>
            <ac:spMk id="28" creationId="{74A34358-C5AB-4B2F-BD27-33AF16E00B1A}"/>
          </ac:spMkLst>
        </pc:spChg>
        <pc:spChg chg="del mod">
          <ac:chgData name="McNab, Abbey (Curriculum Support - Secondary)" userId="51320d6c-2420-4665-8a03-71aa2205093f" providerId="ADAL" clId="{8D1FE0A5-B174-43B7-9B21-9F42A4F3E66D}" dt="2022-04-21T06:25:21.391" v="114" actId="478"/>
          <ac:spMkLst>
            <pc:docMk/>
            <pc:sldMk cId="4016001104" sldId="299"/>
            <ac:spMk id="29" creationId="{6F978E67-EBE2-4249-B96A-21E808FAB1CF}"/>
          </ac:spMkLst>
        </pc:spChg>
        <pc:spChg chg="del mod">
          <ac:chgData name="McNab, Abbey (Curriculum Support - Secondary)" userId="51320d6c-2420-4665-8a03-71aa2205093f" providerId="ADAL" clId="{8D1FE0A5-B174-43B7-9B21-9F42A4F3E66D}" dt="2022-04-21T06:24:50.012" v="109" actId="478"/>
          <ac:spMkLst>
            <pc:docMk/>
            <pc:sldMk cId="4016001104" sldId="299"/>
            <ac:spMk id="30" creationId="{184F6CB5-6901-4B51-8117-FFCAA15F19C7}"/>
          </ac:spMkLst>
        </pc:spChg>
        <pc:spChg chg="add mod">
          <ac:chgData name="McNab, Abbey (Curriculum Support - Secondary)" userId="51320d6c-2420-4665-8a03-71aa2205093f" providerId="ADAL" clId="{8D1FE0A5-B174-43B7-9B21-9F42A4F3E66D}" dt="2022-04-21T06:25:02.579" v="110" actId="1076"/>
          <ac:spMkLst>
            <pc:docMk/>
            <pc:sldMk cId="4016001104" sldId="299"/>
            <ac:spMk id="31" creationId="{8A9259B3-746B-41A1-BC1B-8944C755D044}"/>
          </ac:spMkLst>
        </pc:spChg>
        <pc:spChg chg="add mod">
          <ac:chgData name="McNab, Abbey (Curriculum Support - Secondary)" userId="51320d6c-2420-4665-8a03-71aa2205093f" providerId="ADAL" clId="{8D1FE0A5-B174-43B7-9B21-9F42A4F3E66D}" dt="2022-04-21T06:25:17.931" v="113" actId="1076"/>
          <ac:spMkLst>
            <pc:docMk/>
            <pc:sldMk cId="4016001104" sldId="299"/>
            <ac:spMk id="32" creationId="{01CD313E-E23B-4EB6-A1A9-1E9E7D03DDCE}"/>
          </ac:spMkLst>
        </pc:spChg>
      </pc:sldChg>
    </pc:docChg>
  </pc:docChgLst>
  <pc:docChgLst>
    <pc:chgData name="Haynes, Christine (Curriculum Policy and Standards)" userId="2dd8b7cc-5a2d-458d-ba77-577fb585e483" providerId="ADAL" clId="{92147C75-962A-4031-819F-91FCD7CF481B}"/>
    <pc:docChg chg="undo custSel modSld modMainMaster">
      <pc:chgData name="Haynes, Christine (Curriculum Policy and Standards)" userId="2dd8b7cc-5a2d-458d-ba77-577fb585e483" providerId="ADAL" clId="{92147C75-962A-4031-819F-91FCD7CF481B}" dt="2022-04-02T03:22:30.954" v="1405" actId="12"/>
      <pc:docMkLst>
        <pc:docMk/>
      </pc:docMkLst>
      <pc:sldChg chg="modNotesTx">
        <pc:chgData name="Haynes, Christine (Curriculum Policy and Standards)" userId="2dd8b7cc-5a2d-458d-ba77-577fb585e483" providerId="ADAL" clId="{92147C75-962A-4031-819F-91FCD7CF481B}" dt="2022-04-02T02:51:47.544" v="195" actId="20577"/>
        <pc:sldMkLst>
          <pc:docMk/>
          <pc:sldMk cId="2213450308" sldId="264"/>
        </pc:sldMkLst>
      </pc:sldChg>
      <pc:sldChg chg="modSp mod modNotesTx">
        <pc:chgData name="Haynes, Christine (Curriculum Policy and Standards)" userId="2dd8b7cc-5a2d-458d-ba77-577fb585e483" providerId="ADAL" clId="{92147C75-962A-4031-819F-91FCD7CF481B}" dt="2022-04-02T03:10:58.605" v="1013" actId="20577"/>
        <pc:sldMkLst>
          <pc:docMk/>
          <pc:sldMk cId="1379353518" sldId="269"/>
        </pc:sldMkLst>
        <pc:spChg chg="mod">
          <ac:chgData name="Haynes, Christine (Curriculum Policy and Standards)" userId="2dd8b7cc-5a2d-458d-ba77-577fb585e483" providerId="ADAL" clId="{92147C75-962A-4031-819F-91FCD7CF481B}" dt="2022-04-02T02:45:41.276" v="10" actId="20577"/>
          <ac:spMkLst>
            <pc:docMk/>
            <pc:sldMk cId="1379353518" sldId="269"/>
            <ac:spMk id="2" creationId="{D04B11CB-A4AA-4BB3-AE5A-874E462C0F69}"/>
          </ac:spMkLst>
        </pc:spChg>
      </pc:sldChg>
      <pc:sldChg chg="modNotesTx">
        <pc:chgData name="Haynes, Christine (Curriculum Policy and Standards)" userId="2dd8b7cc-5a2d-458d-ba77-577fb585e483" providerId="ADAL" clId="{92147C75-962A-4031-819F-91FCD7CF481B}" dt="2022-04-02T03:12:08.921" v="1028" actId="113"/>
        <pc:sldMkLst>
          <pc:docMk/>
          <pc:sldMk cId="3445766138" sldId="270"/>
        </pc:sldMkLst>
      </pc:sldChg>
      <pc:sldChg chg="modNotesTx">
        <pc:chgData name="Haynes, Christine (Curriculum Policy and Standards)" userId="2dd8b7cc-5a2d-458d-ba77-577fb585e483" providerId="ADAL" clId="{92147C75-962A-4031-819F-91FCD7CF481B}" dt="2022-04-02T03:12:12.616" v="1029" actId="113"/>
        <pc:sldMkLst>
          <pc:docMk/>
          <pc:sldMk cId="1447815874" sldId="271"/>
        </pc:sldMkLst>
      </pc:sldChg>
      <pc:sldChg chg="modNotesTx">
        <pc:chgData name="Haynes, Christine (Curriculum Policy and Standards)" userId="2dd8b7cc-5a2d-458d-ba77-577fb585e483" providerId="ADAL" clId="{92147C75-962A-4031-819F-91FCD7CF481B}" dt="2022-04-02T03:12:16.373" v="1030" actId="113"/>
        <pc:sldMkLst>
          <pc:docMk/>
          <pc:sldMk cId="3372526462" sldId="277"/>
        </pc:sldMkLst>
      </pc:sldChg>
      <pc:sldChg chg="modNotesTx">
        <pc:chgData name="Haynes, Christine (Curriculum Policy and Standards)" userId="2dd8b7cc-5a2d-458d-ba77-577fb585e483" providerId="ADAL" clId="{92147C75-962A-4031-819F-91FCD7CF481B}" dt="2022-04-02T03:12:19.556" v="1031" actId="113"/>
        <pc:sldMkLst>
          <pc:docMk/>
          <pc:sldMk cId="949889065" sldId="282"/>
        </pc:sldMkLst>
      </pc:sldChg>
      <pc:sldChg chg="modNotesTx">
        <pc:chgData name="Haynes, Christine (Curriculum Policy and Standards)" userId="2dd8b7cc-5a2d-458d-ba77-577fb585e483" providerId="ADAL" clId="{92147C75-962A-4031-819F-91FCD7CF481B}" dt="2022-04-02T03:15:46.022" v="1304" actId="20577"/>
        <pc:sldMkLst>
          <pc:docMk/>
          <pc:sldMk cId="2267462658" sldId="283"/>
        </pc:sldMkLst>
      </pc:sldChg>
      <pc:sldChg chg="modNotesTx">
        <pc:chgData name="Haynes, Christine (Curriculum Policy and Standards)" userId="2dd8b7cc-5a2d-458d-ba77-577fb585e483" providerId="ADAL" clId="{92147C75-962A-4031-819F-91FCD7CF481B}" dt="2022-04-02T03:16:47.761" v="1390" actId="20577"/>
        <pc:sldMkLst>
          <pc:docMk/>
          <pc:sldMk cId="1422690129" sldId="285"/>
        </pc:sldMkLst>
      </pc:sldChg>
      <pc:sldChg chg="modNotesTx">
        <pc:chgData name="Haynes, Christine (Curriculum Policy and Standards)" userId="2dd8b7cc-5a2d-458d-ba77-577fb585e483" providerId="ADAL" clId="{92147C75-962A-4031-819F-91FCD7CF481B}" dt="2022-04-02T03:11:48.298" v="1026" actId="20577"/>
        <pc:sldMkLst>
          <pc:docMk/>
          <pc:sldMk cId="4260628335" sldId="286"/>
        </pc:sldMkLst>
      </pc:sldChg>
      <pc:sldChg chg="modNotesTx">
        <pc:chgData name="Haynes, Christine (Curriculum Policy and Standards)" userId="2dd8b7cc-5a2d-458d-ba77-577fb585e483" providerId="ADAL" clId="{92147C75-962A-4031-819F-91FCD7CF481B}" dt="2022-04-02T03:12:03.384" v="1027" actId="113"/>
        <pc:sldMkLst>
          <pc:docMk/>
          <pc:sldMk cId="2208171692" sldId="287"/>
        </pc:sldMkLst>
      </pc:sldChg>
      <pc:sldChg chg="modNotesTx">
        <pc:chgData name="Haynes, Christine (Curriculum Policy and Standards)" userId="2dd8b7cc-5a2d-458d-ba77-577fb585e483" providerId="ADAL" clId="{92147C75-962A-4031-819F-91FCD7CF481B}" dt="2022-04-02T03:08:43.539" v="879" actId="5793"/>
        <pc:sldMkLst>
          <pc:docMk/>
          <pc:sldMk cId="4099865084" sldId="288"/>
        </pc:sldMkLst>
      </pc:sldChg>
      <pc:sldChg chg="modNotesTx">
        <pc:chgData name="Haynes, Christine (Curriculum Policy and Standards)" userId="2dd8b7cc-5a2d-458d-ba77-577fb585e483" providerId="ADAL" clId="{92147C75-962A-4031-819F-91FCD7CF481B}" dt="2022-04-02T03:11:42.835" v="1025" actId="20577"/>
        <pc:sldMkLst>
          <pc:docMk/>
          <pc:sldMk cId="994970659" sldId="289"/>
        </pc:sldMkLst>
      </pc:sldChg>
      <pc:sldChg chg="modNotesTx">
        <pc:chgData name="Haynes, Christine (Curriculum Policy and Standards)" userId="2dd8b7cc-5a2d-458d-ba77-577fb585e483" providerId="ADAL" clId="{92147C75-962A-4031-819F-91FCD7CF481B}" dt="2022-04-02T03:13:08.983" v="1060" actId="20577"/>
        <pc:sldMkLst>
          <pc:docMk/>
          <pc:sldMk cId="3899296163" sldId="290"/>
        </pc:sldMkLst>
      </pc:sldChg>
      <pc:sldChg chg="modNotesTx">
        <pc:chgData name="Haynes, Christine (Curriculum Policy and Standards)" userId="2dd8b7cc-5a2d-458d-ba77-577fb585e483" providerId="ADAL" clId="{92147C75-962A-4031-819F-91FCD7CF481B}" dt="2022-04-02T03:13:04.676" v="1058" actId="113"/>
        <pc:sldMkLst>
          <pc:docMk/>
          <pc:sldMk cId="2218482195" sldId="291"/>
        </pc:sldMkLst>
      </pc:sldChg>
      <pc:sldChg chg="addCm modCm modNotesTx">
        <pc:chgData name="Haynes, Christine (Curriculum Policy and Standards)" userId="2dd8b7cc-5a2d-458d-ba77-577fb585e483" providerId="ADAL" clId="{92147C75-962A-4031-819F-91FCD7CF481B}" dt="2022-04-02T03:13:20.238" v="1064" actId="20577"/>
        <pc:sldMkLst>
          <pc:docMk/>
          <pc:sldMk cId="2904459304" sldId="292"/>
        </pc:sldMkLst>
      </pc:sldChg>
      <pc:sldChg chg="modSp mod addCm modCm modNotesTx">
        <pc:chgData name="Haynes, Christine (Curriculum Policy and Standards)" userId="2dd8b7cc-5a2d-458d-ba77-577fb585e483" providerId="ADAL" clId="{92147C75-962A-4031-819F-91FCD7CF481B}" dt="2022-04-02T03:21:52.219" v="1394" actId="12"/>
        <pc:sldMkLst>
          <pc:docMk/>
          <pc:sldMk cId="1121514500" sldId="293"/>
        </pc:sldMkLst>
        <pc:spChg chg="mod">
          <ac:chgData name="Haynes, Christine (Curriculum Policy and Standards)" userId="2dd8b7cc-5a2d-458d-ba77-577fb585e483" providerId="ADAL" clId="{92147C75-962A-4031-819F-91FCD7CF481B}" dt="2022-04-02T03:21:52.219" v="1394" actId="12"/>
          <ac:spMkLst>
            <pc:docMk/>
            <pc:sldMk cId="1121514500" sldId="293"/>
            <ac:spMk id="3" creationId="{AB9BDBB3-B0CB-4293-95C9-DF9D3FA6EE67}"/>
          </ac:spMkLst>
        </pc:spChg>
      </pc:sldChg>
      <pc:sldChg chg="modSp mod modNotesTx">
        <pc:chgData name="Haynes, Christine (Curriculum Policy and Standards)" userId="2dd8b7cc-5a2d-458d-ba77-577fb585e483" providerId="ADAL" clId="{92147C75-962A-4031-819F-91FCD7CF481B}" dt="2022-04-02T03:22:30.954" v="1405" actId="12"/>
        <pc:sldMkLst>
          <pc:docMk/>
          <pc:sldMk cId="3249534116" sldId="295"/>
        </pc:sldMkLst>
        <pc:spChg chg="mod">
          <ac:chgData name="Haynes, Christine (Curriculum Policy and Standards)" userId="2dd8b7cc-5a2d-458d-ba77-577fb585e483" providerId="ADAL" clId="{92147C75-962A-4031-819F-91FCD7CF481B}" dt="2022-04-02T03:22:30.954" v="1405" actId="12"/>
          <ac:spMkLst>
            <pc:docMk/>
            <pc:sldMk cId="3249534116" sldId="295"/>
            <ac:spMk id="3" creationId="{AB9BDBB3-B0CB-4293-95C9-DF9D3FA6EE67}"/>
          </ac:spMkLst>
        </pc:spChg>
      </pc:sldChg>
      <pc:sldMasterChg chg="modSp">
        <pc:chgData name="Haynes, Christine (Curriculum Policy and Standards)" userId="2dd8b7cc-5a2d-458d-ba77-577fb585e483" providerId="ADAL" clId="{92147C75-962A-4031-819F-91FCD7CF481B}" dt="2022-04-02T03:19:58.007" v="1391" actId="12"/>
        <pc:sldMasterMkLst>
          <pc:docMk/>
          <pc:sldMasterMk cId="1123625482" sldId="2147483648"/>
        </pc:sldMasterMkLst>
        <pc:spChg chg="mod">
          <ac:chgData name="Haynes, Christine (Curriculum Policy and Standards)" userId="2dd8b7cc-5a2d-458d-ba77-577fb585e483" providerId="ADAL" clId="{92147C75-962A-4031-819F-91FCD7CF481B}" dt="2022-04-02T03:19:58.007" v="1391" actId="12"/>
          <ac:spMkLst>
            <pc:docMk/>
            <pc:sldMasterMk cId="1123625482" sldId="2147483648"/>
            <ac:spMk id="3" creationId="{3E0A7304-36C3-4C44-BB0E-B096674DB15C}"/>
          </ac:spMkLst>
        </pc:sp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3FFECC-1972-412E-8BF8-21A854E560F4}" type="datetimeFigureOut">
              <a:rPr lang="en-AU" smtClean="0"/>
              <a:t>5/05/2022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CA0F19-7AE5-4E94-A46F-E30C999C86AC}" type="slidenum">
              <a:rPr lang="en-AU" smtClean="0"/>
              <a:t>‹#›</a:t>
            </a:fld>
            <a:endParaRPr lang="en-AU"/>
          </a:p>
        </p:txBody>
      </p:sp>
    </p:spTree>
    <p:extLst>
      <p:ext uri="{BB962C8B-B14F-4D97-AF65-F5344CB8AC3E}">
        <p14:creationId xmlns:p14="http://schemas.microsoft.com/office/powerpoint/2010/main" val="1086444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290" lvl="0" indent="0">
              <a:lnSpc>
                <a:spcPct val="107000"/>
              </a:lnSpc>
              <a:buFont typeface="Symbol" panose="05050102010706020507" pitchFamily="18" charset="2"/>
              <a:buNone/>
            </a:pPr>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1</a:t>
            </a:fld>
            <a:endParaRPr lang="en-AU"/>
          </a:p>
        </p:txBody>
      </p:sp>
    </p:spTree>
    <p:extLst>
      <p:ext uri="{BB962C8B-B14F-4D97-AF65-F5344CB8AC3E}">
        <p14:creationId xmlns:p14="http://schemas.microsoft.com/office/powerpoint/2010/main" val="332601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10</a:t>
            </a:fld>
            <a:endParaRPr lang="en-AU"/>
          </a:p>
        </p:txBody>
      </p:sp>
    </p:spTree>
    <p:extLst>
      <p:ext uri="{BB962C8B-B14F-4D97-AF65-F5344CB8AC3E}">
        <p14:creationId xmlns:p14="http://schemas.microsoft.com/office/powerpoint/2010/main" val="3088686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11</a:t>
            </a:fld>
            <a:endParaRPr lang="en-AU"/>
          </a:p>
        </p:txBody>
      </p:sp>
    </p:spTree>
    <p:extLst>
      <p:ext uri="{BB962C8B-B14F-4D97-AF65-F5344CB8AC3E}">
        <p14:creationId xmlns:p14="http://schemas.microsoft.com/office/powerpoint/2010/main" val="4054802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12</a:t>
            </a:fld>
            <a:endParaRPr lang="en-AU"/>
          </a:p>
        </p:txBody>
      </p:sp>
    </p:spTree>
    <p:extLst>
      <p:ext uri="{BB962C8B-B14F-4D97-AF65-F5344CB8AC3E}">
        <p14:creationId xmlns:p14="http://schemas.microsoft.com/office/powerpoint/2010/main" val="2652593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13</a:t>
            </a:fld>
            <a:endParaRPr lang="en-AU"/>
          </a:p>
        </p:txBody>
      </p:sp>
    </p:spTree>
    <p:extLst>
      <p:ext uri="{BB962C8B-B14F-4D97-AF65-F5344CB8AC3E}">
        <p14:creationId xmlns:p14="http://schemas.microsoft.com/office/powerpoint/2010/main" val="33379342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14</a:t>
            </a:fld>
            <a:endParaRPr lang="en-AU"/>
          </a:p>
        </p:txBody>
      </p:sp>
    </p:spTree>
    <p:extLst>
      <p:ext uri="{BB962C8B-B14F-4D97-AF65-F5344CB8AC3E}">
        <p14:creationId xmlns:p14="http://schemas.microsoft.com/office/powerpoint/2010/main" val="858154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15</a:t>
            </a:fld>
            <a:endParaRPr lang="en-AU"/>
          </a:p>
        </p:txBody>
      </p:sp>
    </p:spTree>
    <p:extLst>
      <p:ext uri="{BB962C8B-B14F-4D97-AF65-F5344CB8AC3E}">
        <p14:creationId xmlns:p14="http://schemas.microsoft.com/office/powerpoint/2010/main" val="2811486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16</a:t>
            </a:fld>
            <a:endParaRPr lang="en-AU"/>
          </a:p>
        </p:txBody>
      </p:sp>
    </p:spTree>
    <p:extLst>
      <p:ext uri="{BB962C8B-B14F-4D97-AF65-F5344CB8AC3E}">
        <p14:creationId xmlns:p14="http://schemas.microsoft.com/office/powerpoint/2010/main" val="977066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17</a:t>
            </a:fld>
            <a:endParaRPr lang="en-AU"/>
          </a:p>
        </p:txBody>
      </p:sp>
    </p:spTree>
    <p:extLst>
      <p:ext uri="{BB962C8B-B14F-4D97-AF65-F5344CB8AC3E}">
        <p14:creationId xmlns:p14="http://schemas.microsoft.com/office/powerpoint/2010/main" val="28655153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18</a:t>
            </a:fld>
            <a:endParaRPr lang="en-AU"/>
          </a:p>
        </p:txBody>
      </p:sp>
    </p:spTree>
    <p:extLst>
      <p:ext uri="{BB962C8B-B14F-4D97-AF65-F5344CB8AC3E}">
        <p14:creationId xmlns:p14="http://schemas.microsoft.com/office/powerpoint/2010/main" val="7272004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290" lvl="0" indent="0">
              <a:lnSpc>
                <a:spcPct val="107000"/>
              </a:lnSpc>
              <a:buFont typeface="Courier New" panose="02070309020205020404" pitchFamily="49" charset="0"/>
              <a:buNone/>
            </a:pPr>
            <a:endParaRPr lang="en-GB"/>
          </a:p>
        </p:txBody>
      </p:sp>
      <p:sp>
        <p:nvSpPr>
          <p:cNvPr id="4" name="Slide Number Placeholder 3"/>
          <p:cNvSpPr>
            <a:spLocks noGrp="1"/>
          </p:cNvSpPr>
          <p:nvPr>
            <p:ph type="sldNum" sz="quarter" idx="5"/>
          </p:nvPr>
        </p:nvSpPr>
        <p:spPr/>
        <p:txBody>
          <a:bodyPr/>
          <a:lstStyle/>
          <a:p>
            <a:fld id="{24CA0F19-7AE5-4E94-A46F-E30C999C86AC}" type="slidenum">
              <a:rPr lang="en-AU" smtClean="0"/>
              <a:t>19</a:t>
            </a:fld>
            <a:endParaRPr lang="en-AU"/>
          </a:p>
        </p:txBody>
      </p:sp>
    </p:spTree>
    <p:extLst>
      <p:ext uri="{BB962C8B-B14F-4D97-AF65-F5344CB8AC3E}">
        <p14:creationId xmlns:p14="http://schemas.microsoft.com/office/powerpoint/2010/main" val="2333442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2</a:t>
            </a:fld>
            <a:endParaRPr lang="en-AU"/>
          </a:p>
        </p:txBody>
      </p:sp>
    </p:spTree>
    <p:extLst>
      <p:ext uri="{BB962C8B-B14F-4D97-AF65-F5344CB8AC3E}">
        <p14:creationId xmlns:p14="http://schemas.microsoft.com/office/powerpoint/2010/main" val="21157662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290" lvl="0" indent="0">
              <a:lnSpc>
                <a:spcPct val="107000"/>
              </a:lnSpc>
              <a:buFont typeface="Courier New" panose="02070309020205020404" pitchFamily="49" charset="0"/>
              <a:buNone/>
            </a:pPr>
            <a:endParaRPr lang="en-GB"/>
          </a:p>
        </p:txBody>
      </p:sp>
      <p:sp>
        <p:nvSpPr>
          <p:cNvPr id="4" name="Slide Number Placeholder 3"/>
          <p:cNvSpPr>
            <a:spLocks noGrp="1"/>
          </p:cNvSpPr>
          <p:nvPr>
            <p:ph type="sldNum" sz="quarter" idx="5"/>
          </p:nvPr>
        </p:nvSpPr>
        <p:spPr/>
        <p:txBody>
          <a:bodyPr/>
          <a:lstStyle/>
          <a:p>
            <a:fld id="{24CA0F19-7AE5-4E94-A46F-E30C999C86AC}" type="slidenum">
              <a:rPr lang="en-AU" smtClean="0"/>
              <a:t>20</a:t>
            </a:fld>
            <a:endParaRPr lang="en-AU"/>
          </a:p>
        </p:txBody>
      </p:sp>
    </p:spTree>
    <p:extLst>
      <p:ext uri="{BB962C8B-B14F-4D97-AF65-F5344CB8AC3E}">
        <p14:creationId xmlns:p14="http://schemas.microsoft.com/office/powerpoint/2010/main" val="26379462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290" lvl="0" indent="0">
              <a:lnSpc>
                <a:spcPct val="107000"/>
              </a:lnSpc>
              <a:buFont typeface="Symbol" panose="05050102010706020507" pitchFamily="18" charset="2"/>
              <a:buNone/>
            </a:pPr>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21</a:t>
            </a:fld>
            <a:endParaRPr lang="en-AU"/>
          </a:p>
        </p:txBody>
      </p:sp>
    </p:spTree>
    <p:extLst>
      <p:ext uri="{BB962C8B-B14F-4D97-AF65-F5344CB8AC3E}">
        <p14:creationId xmlns:p14="http://schemas.microsoft.com/office/powerpoint/2010/main" val="20840885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22</a:t>
            </a:fld>
            <a:endParaRPr lang="en-AU"/>
          </a:p>
        </p:txBody>
      </p:sp>
    </p:spTree>
    <p:extLst>
      <p:ext uri="{BB962C8B-B14F-4D97-AF65-F5344CB8AC3E}">
        <p14:creationId xmlns:p14="http://schemas.microsoft.com/office/powerpoint/2010/main" val="1845645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3</a:t>
            </a:fld>
            <a:endParaRPr lang="en-AU"/>
          </a:p>
        </p:txBody>
      </p:sp>
    </p:spTree>
    <p:extLst>
      <p:ext uri="{BB962C8B-B14F-4D97-AF65-F5344CB8AC3E}">
        <p14:creationId xmlns:p14="http://schemas.microsoft.com/office/powerpoint/2010/main" val="3090992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4</a:t>
            </a:fld>
            <a:endParaRPr lang="en-AU"/>
          </a:p>
        </p:txBody>
      </p:sp>
    </p:spTree>
    <p:extLst>
      <p:ext uri="{BB962C8B-B14F-4D97-AF65-F5344CB8AC3E}">
        <p14:creationId xmlns:p14="http://schemas.microsoft.com/office/powerpoint/2010/main" val="2533069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5</a:t>
            </a:fld>
            <a:endParaRPr lang="en-AU"/>
          </a:p>
        </p:txBody>
      </p:sp>
    </p:spTree>
    <p:extLst>
      <p:ext uri="{BB962C8B-B14F-4D97-AF65-F5344CB8AC3E}">
        <p14:creationId xmlns:p14="http://schemas.microsoft.com/office/powerpoint/2010/main" val="3782456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6</a:t>
            </a:fld>
            <a:endParaRPr lang="en-AU"/>
          </a:p>
        </p:txBody>
      </p:sp>
    </p:spTree>
    <p:extLst>
      <p:ext uri="{BB962C8B-B14F-4D97-AF65-F5344CB8AC3E}">
        <p14:creationId xmlns:p14="http://schemas.microsoft.com/office/powerpoint/2010/main" val="104104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7</a:t>
            </a:fld>
            <a:endParaRPr lang="en-AU"/>
          </a:p>
        </p:txBody>
      </p:sp>
    </p:spTree>
    <p:extLst>
      <p:ext uri="{BB962C8B-B14F-4D97-AF65-F5344CB8AC3E}">
        <p14:creationId xmlns:p14="http://schemas.microsoft.com/office/powerpoint/2010/main" val="2571065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8</a:t>
            </a:fld>
            <a:endParaRPr lang="en-AU"/>
          </a:p>
        </p:txBody>
      </p:sp>
    </p:spTree>
    <p:extLst>
      <p:ext uri="{BB962C8B-B14F-4D97-AF65-F5344CB8AC3E}">
        <p14:creationId xmlns:p14="http://schemas.microsoft.com/office/powerpoint/2010/main" val="2571065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9</a:t>
            </a:fld>
            <a:endParaRPr lang="en-AU"/>
          </a:p>
        </p:txBody>
      </p:sp>
    </p:spTree>
    <p:extLst>
      <p:ext uri="{BB962C8B-B14F-4D97-AF65-F5344CB8AC3E}">
        <p14:creationId xmlns:p14="http://schemas.microsoft.com/office/powerpoint/2010/main" val="40548020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mailto:education.customers@sa.gov.au" TargetMode="Externa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only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65997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1723291"/>
            <a:ext cx="10515600" cy="4141931"/>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6433058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4419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pyright disclai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a:extLst>
              <a:ext uri="{FF2B5EF4-FFF2-40B4-BE49-F238E27FC236}">
                <a16:creationId xmlns:a16="http://schemas.microsoft.com/office/drawing/2014/main" id="{D3789C09-E053-4CF2-A32D-8E215CB69A28}"/>
              </a:ext>
            </a:extLst>
          </p:cNvPr>
          <p:cNvSpPr txBox="1"/>
          <p:nvPr userDrawn="1"/>
        </p:nvSpPr>
        <p:spPr>
          <a:xfrm>
            <a:off x="838200" y="1099944"/>
            <a:ext cx="10515600" cy="769441"/>
          </a:xfrm>
          <a:prstGeom prst="rect">
            <a:avLst/>
          </a:prstGeom>
          <a:noFill/>
        </p:spPr>
        <p:txBody>
          <a:bodyPr wrap="square" rtlCol="0">
            <a:spAutoFit/>
          </a:bodyPr>
          <a:lstStyle/>
          <a:p>
            <a:r>
              <a:rPr lang="en-AU" sz="4400"/>
              <a:t>Copyright statement</a:t>
            </a:r>
          </a:p>
        </p:txBody>
      </p:sp>
      <p:sp>
        <p:nvSpPr>
          <p:cNvPr id="2" name="TextBox 1">
            <a:extLst>
              <a:ext uri="{FF2B5EF4-FFF2-40B4-BE49-F238E27FC236}">
                <a16:creationId xmlns:a16="http://schemas.microsoft.com/office/drawing/2014/main" id="{145CD593-D986-4AB4-989A-D1EDAD34BA34}"/>
              </a:ext>
            </a:extLst>
          </p:cNvPr>
          <p:cNvSpPr txBox="1"/>
          <p:nvPr userDrawn="1"/>
        </p:nvSpPr>
        <p:spPr>
          <a:xfrm>
            <a:off x="838200" y="1949570"/>
            <a:ext cx="9858555" cy="3476445"/>
          </a:xfrm>
          <a:prstGeom prst="rect">
            <a:avLst/>
          </a:prstGeom>
          <a:noFill/>
        </p:spPr>
        <p:txBody>
          <a:bodyPr wrap="square" rtlCol="0">
            <a:spAutoFit/>
          </a:bodyPr>
          <a:lstStyle/>
          <a:p>
            <a:pPr lvl="0"/>
            <a:r>
              <a:rPr lang="en-AU">
                <a:latin typeface="Segoe UI" panose="020B0502040204020203" pitchFamily="34" charset="0"/>
                <a:cs typeface="Segoe UI" panose="020B0502040204020203" pitchFamily="34" charset="0"/>
              </a:rPr>
              <a:t>The Department for Education, South Australia, has created teaching and curriculum resources to support students during the staged return to school in 2022. </a:t>
            </a:r>
          </a:p>
          <a:p>
            <a:pPr lvl="0"/>
            <a:endParaRPr lang="en-AU">
              <a:latin typeface="Segoe UI" panose="020B0502040204020203" pitchFamily="34" charset="0"/>
              <a:cs typeface="Segoe UI" panose="020B0502040204020203" pitchFamily="34" charset="0"/>
            </a:endParaRPr>
          </a:p>
          <a:p>
            <a:pPr lvl="0"/>
            <a:r>
              <a:rPr lang="en-AU">
                <a:latin typeface="Segoe UI" panose="020B0502040204020203" pitchFamily="34" charset="0"/>
                <a:cs typeface="Segoe UI" panose="020B0502040204020203" pitchFamily="34" charset="0"/>
              </a:rPr>
              <a:t>The resources are available for students, parents and teachers in South Australia, where students are undertaking remote learning.  </a:t>
            </a:r>
          </a:p>
          <a:p>
            <a:pPr lvl="0"/>
            <a:endParaRPr lang="en-AU">
              <a:latin typeface="Segoe UI" panose="020B0502040204020203" pitchFamily="34" charset="0"/>
              <a:cs typeface="Segoe UI" panose="020B0502040204020203" pitchFamily="34" charset="0"/>
            </a:endParaRPr>
          </a:p>
          <a:p>
            <a:pPr lvl="0"/>
            <a:r>
              <a:rPr lang="en-AU">
                <a:latin typeface="Segoe UI" panose="020B0502040204020203" pitchFamily="34" charset="0"/>
                <a:cs typeface="Segoe UI" panose="020B0502040204020203" pitchFamily="34" charset="0"/>
              </a:rPr>
              <a:t>The material has been produced and communicated on behalf of the State and, to the extent necessary, in reliance on section 113P and/or Part VII of the </a:t>
            </a:r>
            <a:r>
              <a:rPr lang="en-AU" i="1">
                <a:latin typeface="Segoe UI" panose="020B0502040204020203" pitchFamily="34" charset="0"/>
                <a:cs typeface="Segoe UI" panose="020B0502040204020203" pitchFamily="34" charset="0"/>
              </a:rPr>
              <a:t>Copyright Act 1968 </a:t>
            </a:r>
            <a:r>
              <a:rPr lang="en-AU">
                <a:latin typeface="Segoe UI" panose="020B0502040204020203" pitchFamily="34" charset="0"/>
                <a:cs typeface="Segoe UI" panose="020B0502040204020203" pitchFamily="34" charset="0"/>
              </a:rPr>
              <a:t>(</a:t>
            </a:r>
            <a:r>
              <a:rPr lang="en-AU" err="1">
                <a:latin typeface="Segoe UI" panose="020B0502040204020203" pitchFamily="34" charset="0"/>
                <a:cs typeface="Segoe UI" panose="020B0502040204020203" pitchFamily="34" charset="0"/>
              </a:rPr>
              <a:t>Cth</a:t>
            </a:r>
            <a:r>
              <a:rPr lang="en-AU">
                <a:latin typeface="Segoe UI" panose="020B0502040204020203" pitchFamily="34" charset="0"/>
                <a:cs typeface="Segoe UI" panose="020B0502040204020203" pitchFamily="34" charset="0"/>
              </a:rPr>
              <a:t>).</a:t>
            </a:r>
          </a:p>
          <a:p>
            <a:pPr lvl="0"/>
            <a:endParaRPr lang="en-AU">
              <a:latin typeface="Segoe UI" panose="020B0502040204020203" pitchFamily="34" charset="0"/>
              <a:cs typeface="Segoe UI" panose="020B0502040204020203" pitchFamily="34" charset="0"/>
            </a:endParaRPr>
          </a:p>
          <a:p>
            <a:pPr lvl="0"/>
            <a:r>
              <a:rPr lang="en-AU">
                <a:latin typeface="Segoe UI" panose="020B0502040204020203" pitchFamily="34" charset="0"/>
                <a:cs typeface="Segoe UI" panose="020B0502040204020203" pitchFamily="34" charset="0"/>
              </a:rPr>
              <a:t>If you believe you own or otherwise have an interest in the copyright in any aspect of these materials and object to its use, please notify </a:t>
            </a:r>
            <a:r>
              <a:rPr lang="en-AU">
                <a:latin typeface="Segoe UI" panose="020B0502040204020203" pitchFamily="34" charset="0"/>
                <a:cs typeface="Segoe UI" panose="020B0502040204020203" pitchFamily="34" charset="0"/>
                <a:hlinkClick r:id="rId3"/>
              </a:rPr>
              <a:t>education.customers@sa.gov.au </a:t>
            </a:r>
            <a:endParaRPr lang="en-AU">
              <a:latin typeface="Segoe UI" panose="020B0502040204020203" pitchFamily="34" charset="0"/>
              <a:cs typeface="Segoe UI" panose="020B0502040204020203" pitchFamily="34" charset="0"/>
            </a:endParaRPr>
          </a:p>
          <a:p>
            <a:endParaRPr lang="en-AU"/>
          </a:p>
        </p:txBody>
      </p:sp>
    </p:spTree>
    <p:extLst>
      <p:ext uri="{BB962C8B-B14F-4D97-AF65-F5344CB8AC3E}">
        <p14:creationId xmlns:p14="http://schemas.microsoft.com/office/powerpoint/2010/main" val="1811111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E2C74-B4C5-4423-97D0-D837E39A83BD}"/>
              </a:ext>
            </a:extLst>
          </p:cNvPr>
          <p:cNvSpPr>
            <a:spLocks noGrp="1"/>
          </p:cNvSpPr>
          <p:nvPr>
            <p:ph type="ctrTitle" hasCustomPrompt="1"/>
          </p:nvPr>
        </p:nvSpPr>
        <p:spPr>
          <a:xfrm>
            <a:off x="2123062" y="2863969"/>
            <a:ext cx="9974577" cy="806570"/>
          </a:xfrm>
        </p:spPr>
        <p:txBody>
          <a:bodyPr anchor="b">
            <a:noAutofit/>
          </a:bodyPr>
          <a:lstStyle>
            <a:lvl1pPr algn="l">
              <a:defRPr sz="4400">
                <a:solidFill>
                  <a:schemeClr val="bg1"/>
                </a:solidFill>
                <a:latin typeface="+mn-lt"/>
              </a:defRPr>
            </a:lvl1pPr>
          </a:lstStyle>
          <a:p>
            <a:r>
              <a:rPr lang="en-US"/>
              <a:t>[INSERT Year # Subject </a:t>
            </a:r>
            <a:r>
              <a:rPr lang="en-US" err="1"/>
              <a:t>ie</a:t>
            </a:r>
            <a:r>
              <a:rPr lang="en-US"/>
              <a:t> Year 4 English] </a:t>
            </a:r>
            <a:endParaRPr lang="en-AU"/>
          </a:p>
        </p:txBody>
      </p:sp>
      <p:pic>
        <p:nvPicPr>
          <p:cNvPr id="10" name="Picture 9">
            <a:extLst>
              <a:ext uri="{FF2B5EF4-FFF2-40B4-BE49-F238E27FC236}">
                <a16:creationId xmlns:a16="http://schemas.microsoft.com/office/drawing/2014/main" id="{F6C25B45-175D-43DF-8D57-05E1A357BF9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122847" y="1300843"/>
            <a:ext cx="4450464" cy="1201015"/>
          </a:xfrm>
          <a:prstGeom prst="rect">
            <a:avLst/>
          </a:prstGeom>
        </p:spPr>
      </p:pic>
      <p:sp>
        <p:nvSpPr>
          <p:cNvPr id="15" name="Text Placeholder 14">
            <a:extLst>
              <a:ext uri="{FF2B5EF4-FFF2-40B4-BE49-F238E27FC236}">
                <a16:creationId xmlns:a16="http://schemas.microsoft.com/office/drawing/2014/main" id="{1068B62F-70BE-4009-83EE-B2E227C47698}"/>
              </a:ext>
            </a:extLst>
          </p:cNvPr>
          <p:cNvSpPr>
            <a:spLocks noGrp="1"/>
          </p:cNvSpPr>
          <p:nvPr>
            <p:ph type="body" sz="quarter" idx="10" hasCustomPrompt="1"/>
          </p:nvPr>
        </p:nvSpPr>
        <p:spPr>
          <a:xfrm>
            <a:off x="2123279" y="4382218"/>
            <a:ext cx="9436100" cy="690293"/>
          </a:xfrm>
        </p:spPr>
        <p:txBody>
          <a:bodyPr/>
          <a:lstStyle>
            <a:lvl1pPr marL="0" indent="0">
              <a:buNone/>
              <a:defRPr>
                <a:solidFill>
                  <a:schemeClr val="bg1"/>
                </a:solidFill>
              </a:defRPr>
            </a:lvl1pPr>
          </a:lstStyle>
          <a:p>
            <a:pPr lvl="0"/>
            <a:r>
              <a:rPr lang="en-US"/>
              <a:t>[INSERT LESSON </a:t>
            </a:r>
            <a:r>
              <a:rPr lang="en-US" err="1"/>
              <a:t>ie</a:t>
            </a:r>
            <a:r>
              <a:rPr lang="en-US"/>
              <a:t> Lesson 1 – number and money]</a:t>
            </a:r>
          </a:p>
        </p:txBody>
      </p:sp>
      <p:sp>
        <p:nvSpPr>
          <p:cNvPr id="19" name="Text Placeholder 18">
            <a:extLst>
              <a:ext uri="{FF2B5EF4-FFF2-40B4-BE49-F238E27FC236}">
                <a16:creationId xmlns:a16="http://schemas.microsoft.com/office/drawing/2014/main" id="{1EE55352-7817-4805-BF24-DE802387A423}"/>
              </a:ext>
            </a:extLst>
          </p:cNvPr>
          <p:cNvSpPr>
            <a:spLocks noGrp="1"/>
          </p:cNvSpPr>
          <p:nvPr>
            <p:ph type="body" sz="quarter" idx="11" hasCustomPrompt="1"/>
          </p:nvPr>
        </p:nvSpPr>
        <p:spPr>
          <a:xfrm>
            <a:off x="2123638" y="3681097"/>
            <a:ext cx="9974578" cy="690563"/>
          </a:xfrm>
        </p:spPr>
        <p:txBody>
          <a:bodyPr>
            <a:noAutofit/>
          </a:bodyPr>
          <a:lstStyle>
            <a:lvl1pPr marL="0" indent="0">
              <a:buNone/>
              <a:defRPr sz="40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UNIT </a:t>
            </a:r>
            <a:r>
              <a:rPr lang="en-US" err="1"/>
              <a:t>ie</a:t>
            </a:r>
            <a:r>
              <a:rPr lang="en-US"/>
              <a:t> Fractions]</a:t>
            </a:r>
            <a:endParaRPr lang="en-AU"/>
          </a:p>
        </p:txBody>
      </p:sp>
      <p:sp>
        <p:nvSpPr>
          <p:cNvPr id="20" name="Text Box 2">
            <a:extLst>
              <a:ext uri="{FF2B5EF4-FFF2-40B4-BE49-F238E27FC236}">
                <a16:creationId xmlns:a16="http://schemas.microsoft.com/office/drawing/2014/main" id="{8DBFFF7F-95AD-4FD3-88A9-74F00CD38AB8}"/>
              </a:ext>
            </a:extLst>
          </p:cNvPr>
          <p:cNvSpPr txBox="1">
            <a:spLocks noChangeArrowheads="1"/>
          </p:cNvSpPr>
          <p:nvPr userDrawn="1"/>
        </p:nvSpPr>
        <p:spPr bwMode="auto">
          <a:xfrm>
            <a:off x="146650" y="6449489"/>
            <a:ext cx="46444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rgbClr val="35777D"/>
                </a:solidFill>
                <a:ea typeface="Times New Roman" panose="02020603050405020304" pitchFamily="18" charset="0"/>
                <a:cs typeface="Calibri" panose="020F0502020204030204" pitchFamily="34" charset="0"/>
              </a:rPr>
              <a:t> </a:t>
            </a:r>
            <a:endParaRPr lang="en-AU" altLang="en-US" sz="1100">
              <a:solidFill>
                <a:srgbClr val="35777D"/>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a:solidFill>
                  <a:srgbClr val="35777D"/>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1798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struction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0" y="6264987"/>
            <a:ext cx="4789093" cy="381000"/>
          </a:xfrm>
          <a:prstGeom prst="rect">
            <a:avLst/>
          </a:prstGeom>
          <a:no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97A80"/>
                </a:solidFill>
                <a:ea typeface="Times New Roman" panose="02020603050405020304" pitchFamily="18" charset="0"/>
                <a:cs typeface="Calibri" panose="020F0502020204030204" pitchFamily="34" charset="0"/>
              </a:rPr>
              <a:t> </a:t>
            </a:r>
            <a:r>
              <a:rPr lang="en-AU" sz="950">
                <a:solidFill>
                  <a:srgbClr val="397A80"/>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97A80"/>
              </a:solidFil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0EF18211-FFD4-4341-867A-FF0ADCF779A8}"/>
              </a:ext>
            </a:extLst>
          </p:cNvPr>
          <p:cNvSpPr txBox="1"/>
          <p:nvPr userDrawn="1"/>
        </p:nvSpPr>
        <p:spPr>
          <a:xfrm>
            <a:off x="838200" y="797762"/>
            <a:ext cx="10583174" cy="707886"/>
          </a:xfrm>
          <a:prstGeom prst="rect">
            <a:avLst/>
          </a:prstGeom>
          <a:noFill/>
        </p:spPr>
        <p:txBody>
          <a:bodyPr wrap="square" rtlCol="0">
            <a:spAutoFit/>
          </a:bodyPr>
          <a:lstStyle/>
          <a:p>
            <a:r>
              <a:rPr lang="en-AU" sz="4000"/>
              <a:t>Handy tips for this lesson</a:t>
            </a:r>
          </a:p>
        </p:txBody>
      </p:sp>
      <p:sp>
        <p:nvSpPr>
          <p:cNvPr id="6" name="TextBox 5">
            <a:extLst>
              <a:ext uri="{FF2B5EF4-FFF2-40B4-BE49-F238E27FC236}">
                <a16:creationId xmlns:a16="http://schemas.microsoft.com/office/drawing/2014/main" id="{CB5E0110-B120-4318-8989-F35527581A3C}"/>
              </a:ext>
            </a:extLst>
          </p:cNvPr>
          <p:cNvSpPr txBox="1"/>
          <p:nvPr userDrawn="1"/>
        </p:nvSpPr>
        <p:spPr>
          <a:xfrm>
            <a:off x="915200" y="1756625"/>
            <a:ext cx="10369590" cy="3908762"/>
          </a:xfrm>
          <a:prstGeom prst="rect">
            <a:avLst/>
          </a:prstGeom>
          <a:noFill/>
        </p:spPr>
        <p:txBody>
          <a:bodyPr wrap="square" rtlCol="0">
            <a:spAutoFit/>
          </a:bodyPr>
          <a:lstStyle/>
          <a:p>
            <a:pPr marL="0" lvl="0" indent="0">
              <a:lnSpc>
                <a:spcPct val="100000"/>
              </a:lnSpc>
              <a:spcBef>
                <a:spcPts val="2400"/>
              </a:spcBef>
              <a:spcAft>
                <a:spcPts val="0"/>
              </a:spcAft>
              <a:buFont typeface="Arial" panose="020B0604020202020204" pitchFamily="34" charset="0"/>
              <a:buNone/>
            </a:pPr>
            <a:r>
              <a:rPr lang="en-US" sz="2800"/>
              <a:t>View the lesson in slide show mode to use the buttons:</a:t>
            </a:r>
          </a:p>
          <a:p>
            <a:pPr marL="285750" lvl="0" indent="-285750">
              <a:lnSpc>
                <a:spcPct val="100000"/>
              </a:lnSpc>
              <a:spcBef>
                <a:spcPts val="2400"/>
              </a:spcBef>
              <a:spcAft>
                <a:spcPts val="0"/>
              </a:spcAft>
              <a:buFont typeface="Arial" panose="020B0604020202020204" pitchFamily="34" charset="0"/>
              <a:buChar char="•"/>
            </a:pPr>
            <a:r>
              <a:rPr lang="en-US" sz="2800"/>
              <a:t>Use the arrows in the top right corner to go to the next</a:t>
            </a:r>
            <a:br>
              <a:rPr lang="en-US" sz="2800"/>
            </a:br>
            <a:r>
              <a:rPr lang="en-US" sz="2800"/>
              <a:t>or previous slide. </a:t>
            </a:r>
          </a:p>
          <a:p>
            <a:pPr marL="285750" lvl="0" indent="-285750">
              <a:lnSpc>
                <a:spcPct val="100000"/>
              </a:lnSpc>
              <a:spcBef>
                <a:spcPts val="2400"/>
              </a:spcBef>
              <a:spcAft>
                <a:spcPts val="0"/>
              </a:spcAft>
              <a:buFont typeface="Arial" panose="020B0604020202020204" pitchFamily="34" charset="0"/>
              <a:buChar char="•"/>
            </a:pPr>
            <a:r>
              <a:rPr lang="en-US" sz="2800"/>
              <a:t>Click the home button to go back to the first slide.</a:t>
            </a:r>
          </a:p>
          <a:p>
            <a:pPr marL="285750" lvl="0" indent="-285750">
              <a:lnSpc>
                <a:spcPct val="100000"/>
              </a:lnSpc>
              <a:spcBef>
                <a:spcPts val="2400"/>
              </a:spcBef>
              <a:spcAft>
                <a:spcPts val="0"/>
              </a:spcAft>
              <a:buFont typeface="Arial" panose="020B0604020202020204" pitchFamily="34" charset="0"/>
              <a:buChar char="•"/>
            </a:pPr>
            <a:r>
              <a:rPr lang="en-US" sz="2800"/>
              <a:t>Some slides have audio. Click on the speaker button to listen.</a:t>
            </a:r>
          </a:p>
          <a:p>
            <a:pPr marL="285750" lvl="0" indent="-285750">
              <a:lnSpc>
                <a:spcPct val="100000"/>
              </a:lnSpc>
              <a:spcBef>
                <a:spcPts val="2400"/>
              </a:spcBef>
              <a:spcAft>
                <a:spcPts val="0"/>
              </a:spcAft>
              <a:buFont typeface="Arial" panose="020B0604020202020204" pitchFamily="34" charset="0"/>
              <a:buChar char="•"/>
            </a:pPr>
            <a:r>
              <a:rPr lang="en-US" sz="2800"/>
              <a:t>Some slides may be interactive. Click the button for extra elements.</a:t>
            </a:r>
          </a:p>
        </p:txBody>
      </p:sp>
      <p:pic>
        <p:nvPicPr>
          <p:cNvPr id="9" name="Picture 8">
            <a:extLst>
              <a:ext uri="{FF2B5EF4-FFF2-40B4-BE49-F238E27FC236}">
                <a16:creationId xmlns:a16="http://schemas.microsoft.com/office/drawing/2014/main" id="{5318893E-6710-4CAD-9804-CA6C033F56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4263" y="4319001"/>
            <a:ext cx="718487" cy="645065"/>
          </a:xfrm>
          <a:prstGeom prst="rect">
            <a:avLst/>
          </a:prstGeom>
        </p:spPr>
      </p:pic>
      <p:sp>
        <p:nvSpPr>
          <p:cNvPr id="16" name="Action Button: Go Home 15">
            <a:hlinkClick r:id="" action="ppaction://hlinkshowjump?jump=firstslide" highlightClick="1"/>
            <a:extLst>
              <a:ext uri="{FF2B5EF4-FFF2-40B4-BE49-F238E27FC236}">
                <a16:creationId xmlns:a16="http://schemas.microsoft.com/office/drawing/2014/main" id="{8EABEA39-9D51-468F-840D-A64C5611C90F}"/>
              </a:ext>
            </a:extLst>
          </p:cNvPr>
          <p:cNvSpPr/>
          <p:nvPr userDrawn="1"/>
        </p:nvSpPr>
        <p:spPr>
          <a:xfrm>
            <a:off x="163880" y="3460170"/>
            <a:ext cx="726455" cy="726455"/>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Action Button: Go Back or Previous 16">
            <a:hlinkClick r:id="" action="ppaction://hlinkshowjump?jump=previousslide" highlightClick="1"/>
            <a:extLst>
              <a:ext uri="{FF2B5EF4-FFF2-40B4-BE49-F238E27FC236}">
                <a16:creationId xmlns:a16="http://schemas.microsoft.com/office/drawing/2014/main" id="{30705389-20F8-4B20-AFC5-15FF55BA4995}"/>
              </a:ext>
            </a:extLst>
          </p:cNvPr>
          <p:cNvSpPr/>
          <p:nvPr userDrawn="1"/>
        </p:nvSpPr>
        <p:spPr>
          <a:xfrm>
            <a:off x="94899" y="2546725"/>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Action Button: Go Forward or Next 17">
            <a:hlinkClick r:id="" action="ppaction://hlinkshowjump?jump=nextslide" highlightClick="1"/>
            <a:extLst>
              <a:ext uri="{FF2B5EF4-FFF2-40B4-BE49-F238E27FC236}">
                <a16:creationId xmlns:a16="http://schemas.microsoft.com/office/drawing/2014/main" id="{AF12B096-DF68-44D1-AB6D-AC351EC1C3E0}"/>
              </a:ext>
            </a:extLst>
          </p:cNvPr>
          <p:cNvSpPr/>
          <p:nvPr userDrawn="1"/>
        </p:nvSpPr>
        <p:spPr>
          <a:xfrm>
            <a:off x="527107" y="2546725"/>
            <a:ext cx="468201" cy="468201"/>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a:extLst>
              <a:ext uri="{FF2B5EF4-FFF2-40B4-BE49-F238E27FC236}">
                <a16:creationId xmlns:a16="http://schemas.microsoft.com/office/drawing/2014/main" id="{18C9DE91-06AE-4B8D-A05E-5C17F3D28F7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576" y="5096442"/>
            <a:ext cx="653759" cy="645065"/>
          </a:xfrm>
          <a:prstGeom prst="rect">
            <a:avLst/>
          </a:prstGeom>
        </p:spPr>
      </p:pic>
    </p:spTree>
    <p:extLst>
      <p:ext uri="{BB962C8B-B14F-4D97-AF65-F5344CB8AC3E}">
        <p14:creationId xmlns:p14="http://schemas.microsoft.com/office/powerpoint/2010/main" val="42596995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65997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1723291"/>
            <a:ext cx="10515600" cy="4141931"/>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6433058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size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603727"/>
          </a:xfrm>
        </p:spPr>
        <p:txBody>
          <a:bodyPr/>
          <a:lstStyle>
            <a:lvl1pPr>
              <a:defRPr>
                <a:latin typeface="+mn-lt"/>
              </a:defRPr>
            </a:lvl1pPr>
          </a:lstStyle>
          <a:p>
            <a:r>
              <a:rPr lang="en-US"/>
              <a:t>Click to edit title</a:t>
            </a:r>
            <a:endParaRPr lang="en-AU"/>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CE1B8D05-310A-41FC-AD98-FEEEA8566761}"/>
              </a:ext>
            </a:extLst>
          </p:cNvPr>
          <p:cNvSpPr>
            <a:spLocks noGrp="1"/>
          </p:cNvSpPr>
          <p:nvPr>
            <p:ph type="pic" sz="quarter" idx="10" hasCustomPrompt="1"/>
          </p:nvPr>
        </p:nvSpPr>
        <p:spPr>
          <a:xfrm>
            <a:off x="838200" y="1723292"/>
            <a:ext cx="10515600" cy="4154994"/>
          </a:xfrm>
        </p:spPr>
        <p:txBody>
          <a:bodyPr/>
          <a:lstStyle>
            <a:lvl1pPr marL="0" indent="0">
              <a:buNone/>
              <a:defRPr/>
            </a:lvl1pPr>
          </a:lstStyle>
          <a:p>
            <a:r>
              <a:rPr lang="en-AU"/>
              <a:t>Add picture or diagram</a:t>
            </a:r>
          </a:p>
        </p:txBody>
      </p:sp>
    </p:spTree>
    <p:extLst>
      <p:ext uri="{BB962C8B-B14F-4D97-AF65-F5344CB8AC3E}">
        <p14:creationId xmlns:p14="http://schemas.microsoft.com/office/powerpoint/2010/main" val="2665396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669865"/>
          </a:xfrm>
        </p:spPr>
        <p:txBody>
          <a:bodyPr/>
          <a:lstStyle>
            <a:lvl1pPr>
              <a:defRPr>
                <a:latin typeface="+mn-lt"/>
              </a:defRPr>
            </a:lvl1pPr>
          </a:lstStyle>
          <a:p>
            <a:r>
              <a:rPr lang="en-US"/>
              <a:t>Click to edit title</a:t>
            </a:r>
            <a:endParaRPr lang="en-AU"/>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Media Placeholder 3">
            <a:extLst>
              <a:ext uri="{FF2B5EF4-FFF2-40B4-BE49-F238E27FC236}">
                <a16:creationId xmlns:a16="http://schemas.microsoft.com/office/drawing/2014/main" id="{903D64E8-8A6E-41E6-92D3-BC734D8E20D7}"/>
              </a:ext>
            </a:extLst>
          </p:cNvPr>
          <p:cNvSpPr>
            <a:spLocks noGrp="1"/>
          </p:cNvSpPr>
          <p:nvPr>
            <p:ph type="media" sz="quarter" idx="10" hasCustomPrompt="1"/>
          </p:nvPr>
        </p:nvSpPr>
        <p:spPr>
          <a:xfrm>
            <a:off x="838200" y="1735014"/>
            <a:ext cx="10515600" cy="4143271"/>
          </a:xfrm>
        </p:spPr>
        <p:txBody>
          <a:bodyPr/>
          <a:lstStyle>
            <a:lvl1pPr marL="0" indent="0">
              <a:buNone/>
              <a:defRPr/>
            </a:lvl1pPr>
          </a:lstStyle>
          <a:p>
            <a:r>
              <a:rPr lang="en-AU"/>
              <a:t>To embed a YouTube video click insert &gt; video &gt; online video</a:t>
            </a:r>
          </a:p>
        </p:txBody>
      </p:sp>
    </p:spTree>
    <p:extLst>
      <p:ext uri="{BB962C8B-B14F-4D97-AF65-F5344CB8AC3E}">
        <p14:creationId xmlns:p14="http://schemas.microsoft.com/office/powerpoint/2010/main" val="4098372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size picture and audi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968468C1-D27B-443A-8289-19DEE2E6D3FE}"/>
              </a:ext>
            </a:extLst>
          </p:cNvPr>
          <p:cNvSpPr>
            <a:spLocks noGrp="1"/>
          </p:cNvSpPr>
          <p:nvPr>
            <p:ph type="pic" sz="quarter" idx="11" hasCustomPrompt="1"/>
          </p:nvPr>
        </p:nvSpPr>
        <p:spPr>
          <a:xfrm>
            <a:off x="838200" y="1240985"/>
            <a:ext cx="10515600" cy="4650364"/>
          </a:xfrm>
        </p:spPr>
        <p:txBody>
          <a:bodyPr/>
          <a:lstStyle>
            <a:lvl1pPr>
              <a:defRPr/>
            </a:lvl1pPr>
          </a:lstStyle>
          <a:p>
            <a:r>
              <a:rPr lang="en-AU"/>
              <a:t>Insert picture or diagram</a:t>
            </a:r>
          </a:p>
        </p:txBody>
      </p:sp>
    </p:spTree>
    <p:extLst>
      <p:ext uri="{BB962C8B-B14F-4D97-AF65-F5344CB8AC3E}">
        <p14:creationId xmlns:p14="http://schemas.microsoft.com/office/powerpoint/2010/main" val="2036674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62301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1672047"/>
            <a:ext cx="6343650" cy="4166810"/>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7381875" y="1672288"/>
            <a:ext cx="3971925" cy="4166810"/>
          </a:xfrm>
        </p:spPr>
        <p:txBody>
          <a:bodyPr/>
          <a:lstStyle>
            <a:lvl1pPr>
              <a:defRPr/>
            </a:lvl1pPr>
          </a:lstStyle>
          <a:p>
            <a:r>
              <a:rPr lang="en-AU"/>
              <a:t>Insert picture or diagram</a:t>
            </a:r>
          </a:p>
        </p:txBody>
      </p:sp>
    </p:spTree>
    <p:extLst>
      <p:ext uri="{BB962C8B-B14F-4D97-AF65-F5344CB8AC3E}">
        <p14:creationId xmlns:p14="http://schemas.microsoft.com/office/powerpoint/2010/main" val="2427789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breakout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65997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1746738"/>
            <a:ext cx="7629525" cy="410542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 Placeholder 4">
            <a:extLst>
              <a:ext uri="{FF2B5EF4-FFF2-40B4-BE49-F238E27FC236}">
                <a16:creationId xmlns:a16="http://schemas.microsoft.com/office/drawing/2014/main" id="{787B9838-9AA5-44B4-BDFD-7637A9A1D5EF}"/>
              </a:ext>
            </a:extLst>
          </p:cNvPr>
          <p:cNvSpPr>
            <a:spLocks noGrp="1"/>
          </p:cNvSpPr>
          <p:nvPr>
            <p:ph type="body" sz="quarter" idx="10" hasCustomPrompt="1"/>
          </p:nvPr>
        </p:nvSpPr>
        <p:spPr>
          <a:xfrm>
            <a:off x="8677275" y="1746739"/>
            <a:ext cx="2676525" cy="4105422"/>
          </a:xfrm>
          <a:solidFill>
            <a:srgbClr val="397A80"/>
          </a:solidFill>
        </p:spPr>
        <p:txBody>
          <a:bodyPr/>
          <a:lstStyle>
            <a:lvl1pPr marL="0" indent="0">
              <a:buNone/>
              <a:defRPr>
                <a:solidFill>
                  <a:schemeClr val="bg1"/>
                </a:solidFill>
              </a:defRPr>
            </a:lvl1pPr>
            <a:lvl2pPr marL="457200" indent="0">
              <a:buNone/>
              <a:defRPr/>
            </a:lvl2pPr>
          </a:lstStyle>
          <a:p>
            <a:pPr lvl="0"/>
            <a:r>
              <a:rPr lang="en-US"/>
              <a:t>Click to edit breakout box</a:t>
            </a:r>
          </a:p>
        </p:txBody>
      </p:sp>
    </p:spTree>
    <p:extLst>
      <p:ext uri="{BB962C8B-B14F-4D97-AF65-F5344CB8AC3E}">
        <p14:creationId xmlns:p14="http://schemas.microsoft.com/office/powerpoint/2010/main" val="2217309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80462A-28DF-49AC-8B8A-D93FA04D2AC9}"/>
              </a:ext>
            </a:extLst>
          </p:cNvPr>
          <p:cNvSpPr>
            <a:spLocks noGrp="1"/>
          </p:cNvSpPr>
          <p:nvPr>
            <p:ph type="title"/>
          </p:nvPr>
        </p:nvSpPr>
        <p:spPr>
          <a:xfrm>
            <a:off x="838200" y="1113692"/>
            <a:ext cx="10515600" cy="539262"/>
          </a:xfrm>
          <a:prstGeom prst="rect">
            <a:avLst/>
          </a:prstGeom>
        </p:spPr>
        <p:txBody>
          <a:bodyPr vert="horz" lIns="91440" tIns="45720" rIns="91440" bIns="45720" rtlCol="0" anchor="t">
            <a:no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E0A7304-36C3-4C44-BB0E-B096674DB1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123625482"/>
      </p:ext>
    </p:extLst>
  </p:cSld>
  <p:clrMap bg1="lt1" tx1="dk1" bg2="lt2" tx2="dk2" accent1="accent1" accent2="accent2" accent3="accent3" accent4="accent4" accent5="accent5" accent6="accent6" hlink="hlink" folHlink="folHlink"/>
  <p:sldLayoutIdLst>
    <p:sldLayoutId id="2147483678" r:id="rId1"/>
    <p:sldLayoutId id="2147483649" r:id="rId2"/>
    <p:sldLayoutId id="2147483661" r:id="rId3"/>
    <p:sldLayoutId id="2147483650" r:id="rId4"/>
    <p:sldLayoutId id="2147483667" r:id="rId5"/>
    <p:sldLayoutId id="2147483668" r:id="rId6"/>
    <p:sldLayoutId id="2147483670" r:id="rId7"/>
    <p:sldLayoutId id="2147483664" r:id="rId8"/>
    <p:sldLayoutId id="2147483665" r:id="rId9"/>
    <p:sldLayoutId id="2147483655" r:id="rId10"/>
    <p:sldLayoutId id="2147483677" r:id="rId11"/>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image" Target="../media/image9.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7.png"/><Relationship Id="rId5" Type="http://schemas.openxmlformats.org/officeDocument/2006/relationships/image" Target="../media/image10.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png"/><Relationship Id="rId5" Type="http://schemas.openxmlformats.org/officeDocument/2006/relationships/image" Target="../media/image10.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7.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7.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8.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E19A7-28C1-4456-AA1B-10100DF6CF0C}"/>
              </a:ext>
            </a:extLst>
          </p:cNvPr>
          <p:cNvSpPr>
            <a:spLocks noGrp="1"/>
          </p:cNvSpPr>
          <p:nvPr>
            <p:ph type="ctrTitle"/>
          </p:nvPr>
        </p:nvSpPr>
        <p:spPr/>
        <p:txBody>
          <a:bodyPr/>
          <a:lstStyle/>
          <a:p>
            <a:r>
              <a:rPr lang="en-AU"/>
              <a:t>Year 5 English</a:t>
            </a:r>
          </a:p>
        </p:txBody>
      </p:sp>
      <p:sp>
        <p:nvSpPr>
          <p:cNvPr id="3" name="Text Placeholder 2">
            <a:extLst>
              <a:ext uri="{FF2B5EF4-FFF2-40B4-BE49-F238E27FC236}">
                <a16:creationId xmlns:a16="http://schemas.microsoft.com/office/drawing/2014/main" id="{4CD1DB66-0417-403D-8A90-5058DCCE5EB7}"/>
              </a:ext>
            </a:extLst>
          </p:cNvPr>
          <p:cNvSpPr>
            <a:spLocks noGrp="1"/>
          </p:cNvSpPr>
          <p:nvPr>
            <p:ph type="body" sz="quarter" idx="10"/>
          </p:nvPr>
        </p:nvSpPr>
        <p:spPr/>
        <p:txBody>
          <a:bodyPr vert="horz" lIns="91440" tIns="45720" rIns="91440" bIns="45720" rtlCol="0" anchor="t">
            <a:normAutofit/>
          </a:bodyPr>
          <a:lstStyle/>
          <a:p>
            <a:r>
              <a:rPr lang="en-AU" dirty="0"/>
              <a:t>Lesson 7 – identify and evaluate evidence</a:t>
            </a:r>
          </a:p>
        </p:txBody>
      </p:sp>
      <p:sp>
        <p:nvSpPr>
          <p:cNvPr id="4" name="Text Placeholder 3">
            <a:extLst>
              <a:ext uri="{FF2B5EF4-FFF2-40B4-BE49-F238E27FC236}">
                <a16:creationId xmlns:a16="http://schemas.microsoft.com/office/drawing/2014/main" id="{D0697118-CD2B-4676-8ECA-E66DE8A5AE4A}"/>
              </a:ext>
            </a:extLst>
          </p:cNvPr>
          <p:cNvSpPr>
            <a:spLocks noGrp="1"/>
          </p:cNvSpPr>
          <p:nvPr>
            <p:ph type="body" sz="quarter" idx="11"/>
          </p:nvPr>
        </p:nvSpPr>
        <p:spPr>
          <a:xfrm>
            <a:off x="2123638" y="3681097"/>
            <a:ext cx="9974578" cy="690563"/>
          </a:xfrm>
        </p:spPr>
        <p:txBody>
          <a:bodyPr/>
          <a:lstStyle/>
          <a:p>
            <a:r>
              <a:rPr lang="en-AU"/>
              <a:t>Examining media texts</a:t>
            </a:r>
          </a:p>
        </p:txBody>
      </p:sp>
      <p:sp>
        <p:nvSpPr>
          <p:cNvPr id="7" name="TextBox 6">
            <a:extLst>
              <a:ext uri="{FF2B5EF4-FFF2-40B4-BE49-F238E27FC236}">
                <a16:creationId xmlns:a16="http://schemas.microsoft.com/office/drawing/2014/main" id="{F0C239E6-7242-4E29-A2B7-C833D519BC45}"/>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pic>
        <p:nvPicPr>
          <p:cNvPr id="6" name="Recorded Sound">
            <a:hlinkClick r:id="" action="ppaction://media"/>
            <a:extLst>
              <a:ext uri="{FF2B5EF4-FFF2-40B4-BE49-F238E27FC236}">
                <a16:creationId xmlns:a16="http://schemas.microsoft.com/office/drawing/2014/main" id="{0917052D-B202-4688-953C-821120D869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641841233"/>
      </p:ext>
    </p:extLst>
  </p:cSld>
  <p:clrMapOvr>
    <a:masterClrMapping/>
  </p:clrMapOvr>
  <mc:AlternateContent xmlns:mc="http://schemas.openxmlformats.org/markup-compatibility/2006" xmlns:p14="http://schemas.microsoft.com/office/powerpoint/2010/main">
    <mc:Choice Requires="p14">
      <p:transition spd="slow" p14:dur="2000" advTm="10923"/>
    </mc:Choice>
    <mc:Fallback xmlns="">
      <p:transition spd="slow" advTm="10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6DB83-9F64-4A9E-A503-E8759A2119BB}"/>
              </a:ext>
            </a:extLst>
          </p:cNvPr>
          <p:cNvSpPr>
            <a:spLocks noGrp="1"/>
          </p:cNvSpPr>
          <p:nvPr>
            <p:ph type="title"/>
          </p:nvPr>
        </p:nvSpPr>
        <p:spPr/>
        <p:txBody>
          <a:bodyPr/>
          <a:lstStyle/>
          <a:p>
            <a:r>
              <a:rPr lang="en-AU" dirty="0"/>
              <a:t>Questions to ask about:</a:t>
            </a:r>
          </a:p>
        </p:txBody>
      </p:sp>
      <p:sp>
        <p:nvSpPr>
          <p:cNvPr id="4" name="Text Box 2">
            <a:extLst>
              <a:ext uri="{FF2B5EF4-FFF2-40B4-BE49-F238E27FC236}">
                <a16:creationId xmlns:a16="http://schemas.microsoft.com/office/drawing/2014/main" id="{57BA4EC6-D6BD-42B5-8D70-011813F722CD}"/>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
        <p:nvSpPr>
          <p:cNvPr id="5" name="Speech Bubble: Oval 4">
            <a:extLst>
              <a:ext uri="{FF2B5EF4-FFF2-40B4-BE49-F238E27FC236}">
                <a16:creationId xmlns:a16="http://schemas.microsoft.com/office/drawing/2014/main" id="{7229EAB6-148E-42F5-BCC8-6228CBCD4E24}"/>
              </a:ext>
            </a:extLst>
          </p:cNvPr>
          <p:cNvSpPr/>
          <p:nvPr/>
        </p:nvSpPr>
        <p:spPr>
          <a:xfrm flipH="1">
            <a:off x="7525907" y="2824333"/>
            <a:ext cx="2925897" cy="2300560"/>
          </a:xfrm>
          <a:prstGeom prst="wedgeEllipseCallout">
            <a:avLst>
              <a:gd name="adj1" fmla="val 47537"/>
              <a:gd name="adj2" fmla="val -51381"/>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AU" sz="2000" b="1">
                <a:solidFill>
                  <a:schemeClr val="tx1"/>
                </a:solidFill>
                <a:effectLst/>
                <a:ea typeface="Calibri" panose="020F0502020204030204" pitchFamily="34" charset="0"/>
                <a:cs typeface="Times New Roman" panose="02020603050405020304" pitchFamily="18" charset="0"/>
              </a:rPr>
              <a:t>Click on each word as you hear them to reveal what to consider for each of these checks.</a:t>
            </a:r>
            <a:r>
              <a:rPr lang="en-AU" sz="2000" b="1">
                <a:solidFill>
                  <a:schemeClr val="tx1"/>
                </a:solidFill>
                <a:ea typeface="Calibri" panose="020F0502020204030204" pitchFamily="34" charset="0"/>
                <a:cs typeface="Times New Roman" panose="02020603050405020304" pitchFamily="18" charset="0"/>
              </a:rPr>
              <a:t> </a:t>
            </a:r>
            <a:endParaRPr lang="en-AU" sz="2000" b="1">
              <a:solidFill>
                <a:schemeClr val="tx1"/>
              </a:solidFill>
              <a:effectLst/>
              <a:ea typeface="Calibri" panose="020F0502020204030204" pitchFamily="34" charset="0"/>
              <a:cs typeface="Times New Roman" panose="02020603050405020304" pitchFamily="18" charset="0"/>
            </a:endParaRPr>
          </a:p>
        </p:txBody>
      </p:sp>
      <p:sp>
        <p:nvSpPr>
          <p:cNvPr id="15" name="Back">
            <a:extLst>
              <a:ext uri="{FF2B5EF4-FFF2-40B4-BE49-F238E27FC236}">
                <a16:creationId xmlns:a16="http://schemas.microsoft.com/office/drawing/2014/main" id="{69C6BAD6-9E3C-442E-A2F4-279B3CDBE75F}"/>
              </a:ext>
            </a:extLst>
          </p:cNvPr>
          <p:cNvSpPr/>
          <p:nvPr/>
        </p:nvSpPr>
        <p:spPr>
          <a:xfrm>
            <a:off x="862559" y="1750420"/>
            <a:ext cx="5684192" cy="837106"/>
          </a:xfrm>
          <a:prstGeom prst="round2DiagRect">
            <a:avLst/>
          </a:prstGeom>
          <a:solidFill>
            <a:schemeClr val="accent6">
              <a:lumMod val="95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AU" sz="2000">
                <a:solidFill>
                  <a:srgbClr val="000000"/>
                </a:solidFill>
                <a:latin typeface="Calibri" panose="020F0502020204030204" pitchFamily="34" charset="0"/>
              </a:rPr>
              <a:t>Source - Does the evidence come from a reliable source, such as a referenced image, quality article, expert person?​</a:t>
            </a:r>
            <a:endParaRPr lang="en-AU" sz="2000" b="1">
              <a:solidFill>
                <a:schemeClr val="tx1"/>
              </a:solidFill>
            </a:endParaRPr>
          </a:p>
        </p:txBody>
      </p:sp>
      <p:sp>
        <p:nvSpPr>
          <p:cNvPr id="16" name="Front">
            <a:extLst>
              <a:ext uri="{FF2B5EF4-FFF2-40B4-BE49-F238E27FC236}">
                <a16:creationId xmlns:a16="http://schemas.microsoft.com/office/drawing/2014/main" id="{68CDB507-AC58-4ED1-85D9-9CA30A90979D}"/>
              </a:ext>
            </a:extLst>
          </p:cNvPr>
          <p:cNvSpPr/>
          <p:nvPr/>
        </p:nvSpPr>
        <p:spPr>
          <a:xfrm>
            <a:off x="853220" y="1775418"/>
            <a:ext cx="5674853" cy="837106"/>
          </a:xfrm>
          <a:prstGeom prst="round2DiagRect">
            <a:avLst/>
          </a:prstGeom>
          <a:solidFill>
            <a:schemeClr val="accent2"/>
          </a:solidFill>
          <a:ln>
            <a:solidFill>
              <a:schemeClr val="accent2">
                <a:lumMod val="75000"/>
              </a:schemeClr>
            </a:solid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AU" sz="4000" b="1">
                <a:solidFill>
                  <a:schemeClr val="bg1"/>
                </a:solidFill>
              </a:rPr>
              <a:t>S</a:t>
            </a:r>
            <a:r>
              <a:rPr lang="en-AU" sz="2800" b="1">
                <a:solidFill>
                  <a:schemeClr val="bg1"/>
                </a:solidFill>
              </a:rPr>
              <a:t>ource</a:t>
            </a:r>
          </a:p>
        </p:txBody>
      </p:sp>
      <p:sp>
        <p:nvSpPr>
          <p:cNvPr id="19" name="Back">
            <a:extLst>
              <a:ext uri="{FF2B5EF4-FFF2-40B4-BE49-F238E27FC236}">
                <a16:creationId xmlns:a16="http://schemas.microsoft.com/office/drawing/2014/main" id="{525DF418-74AE-469C-B9B2-76A90C1D59F1}"/>
              </a:ext>
            </a:extLst>
          </p:cNvPr>
          <p:cNvSpPr/>
          <p:nvPr/>
        </p:nvSpPr>
        <p:spPr>
          <a:xfrm>
            <a:off x="862559" y="2767339"/>
            <a:ext cx="5684192" cy="837106"/>
          </a:xfrm>
          <a:prstGeom prst="round2DiagRect">
            <a:avLst/>
          </a:prstGeom>
          <a:solidFill>
            <a:schemeClr val="accent6">
              <a:lumMod val="95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AU" sz="2000">
                <a:solidFill>
                  <a:srgbClr val="000000"/>
                </a:solidFill>
                <a:latin typeface="Calibri" panose="020F0502020204030204" pitchFamily="34" charset="0"/>
              </a:rPr>
              <a:t>Attitude - Does this evidence express a positive attitude or a negative attitude? How can I tell?</a:t>
            </a:r>
          </a:p>
        </p:txBody>
      </p:sp>
      <p:sp>
        <p:nvSpPr>
          <p:cNvPr id="20" name="Front">
            <a:extLst>
              <a:ext uri="{FF2B5EF4-FFF2-40B4-BE49-F238E27FC236}">
                <a16:creationId xmlns:a16="http://schemas.microsoft.com/office/drawing/2014/main" id="{04026F45-F450-41B6-BBD6-78106A3A7FE7}"/>
              </a:ext>
            </a:extLst>
          </p:cNvPr>
          <p:cNvSpPr/>
          <p:nvPr/>
        </p:nvSpPr>
        <p:spPr>
          <a:xfrm>
            <a:off x="871898" y="2757237"/>
            <a:ext cx="5674853" cy="837106"/>
          </a:xfrm>
          <a:prstGeom prst="round2DiagRect">
            <a:avLst/>
          </a:prstGeom>
          <a:solidFill>
            <a:schemeClr val="accent2"/>
          </a:solidFill>
          <a:ln>
            <a:solidFill>
              <a:schemeClr val="accent2">
                <a:lumMod val="75000"/>
              </a:schemeClr>
            </a:solid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AU" sz="4000" b="1">
                <a:solidFill>
                  <a:schemeClr val="bg1"/>
                </a:solidFill>
              </a:rPr>
              <a:t>A</a:t>
            </a:r>
            <a:r>
              <a:rPr lang="en-AU" sz="2800" b="1">
                <a:solidFill>
                  <a:schemeClr val="bg1"/>
                </a:solidFill>
              </a:rPr>
              <a:t>ttitude</a:t>
            </a:r>
          </a:p>
        </p:txBody>
      </p:sp>
      <p:sp>
        <p:nvSpPr>
          <p:cNvPr id="25" name="Back">
            <a:extLst>
              <a:ext uri="{FF2B5EF4-FFF2-40B4-BE49-F238E27FC236}">
                <a16:creationId xmlns:a16="http://schemas.microsoft.com/office/drawing/2014/main" id="{3EA56BD1-F280-4411-BD49-5355B8B8A9C6}"/>
              </a:ext>
            </a:extLst>
          </p:cNvPr>
          <p:cNvSpPr/>
          <p:nvPr/>
        </p:nvSpPr>
        <p:spPr>
          <a:xfrm>
            <a:off x="862559" y="3793166"/>
            <a:ext cx="5684192" cy="837106"/>
          </a:xfrm>
          <a:prstGeom prst="round2DiagRect">
            <a:avLst/>
          </a:prstGeom>
          <a:solidFill>
            <a:schemeClr val="accent6">
              <a:lumMod val="95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AU" sz="2000">
                <a:solidFill>
                  <a:srgbClr val="000000"/>
                </a:solidFill>
                <a:latin typeface="Calibri" panose="020F0502020204030204" pitchFamily="34" charset="0"/>
              </a:rPr>
              <a:t>Facts - Does this evidence provide facts or make assertions?​</a:t>
            </a:r>
            <a:endParaRPr lang="en-AU" sz="2000">
              <a:solidFill>
                <a:srgbClr val="000000"/>
              </a:solidFill>
            </a:endParaRPr>
          </a:p>
        </p:txBody>
      </p:sp>
      <p:sp>
        <p:nvSpPr>
          <p:cNvPr id="26" name="Front">
            <a:extLst>
              <a:ext uri="{FF2B5EF4-FFF2-40B4-BE49-F238E27FC236}">
                <a16:creationId xmlns:a16="http://schemas.microsoft.com/office/drawing/2014/main" id="{2E1B33AD-2250-4C90-88C4-138CD1269069}"/>
              </a:ext>
            </a:extLst>
          </p:cNvPr>
          <p:cNvSpPr/>
          <p:nvPr/>
        </p:nvSpPr>
        <p:spPr>
          <a:xfrm>
            <a:off x="862559" y="3783064"/>
            <a:ext cx="5674853" cy="837106"/>
          </a:xfrm>
          <a:prstGeom prst="round2DiagRect">
            <a:avLst/>
          </a:prstGeom>
          <a:solidFill>
            <a:schemeClr val="accent2"/>
          </a:solidFill>
          <a:ln>
            <a:solidFill>
              <a:schemeClr val="accent2">
                <a:lumMod val="75000"/>
              </a:schemeClr>
            </a:solid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AU" sz="4000" b="1">
                <a:solidFill>
                  <a:schemeClr val="bg1"/>
                </a:solidFill>
              </a:rPr>
              <a:t>F</a:t>
            </a:r>
            <a:r>
              <a:rPr lang="en-AU" sz="2800" b="1">
                <a:solidFill>
                  <a:schemeClr val="bg1"/>
                </a:solidFill>
              </a:rPr>
              <a:t>acts</a:t>
            </a:r>
          </a:p>
        </p:txBody>
      </p:sp>
      <p:sp>
        <p:nvSpPr>
          <p:cNvPr id="31" name="Back">
            <a:extLst>
              <a:ext uri="{FF2B5EF4-FFF2-40B4-BE49-F238E27FC236}">
                <a16:creationId xmlns:a16="http://schemas.microsoft.com/office/drawing/2014/main" id="{8A9259B3-746B-41A1-BC1B-8944C755D044}"/>
              </a:ext>
            </a:extLst>
          </p:cNvPr>
          <p:cNvSpPr/>
          <p:nvPr/>
        </p:nvSpPr>
        <p:spPr>
          <a:xfrm>
            <a:off x="853220" y="4818993"/>
            <a:ext cx="5684192" cy="837106"/>
          </a:xfrm>
          <a:prstGeom prst="round2DiagRect">
            <a:avLst/>
          </a:prstGeom>
          <a:solidFill>
            <a:schemeClr val="accent6">
              <a:lumMod val="95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AU" sz="2000">
                <a:solidFill>
                  <a:srgbClr val="000000"/>
                </a:solidFill>
                <a:latin typeface="Calibri" panose="020F0502020204030204" pitchFamily="34" charset="0"/>
              </a:rPr>
              <a:t>Emotions - Does this evidence express any strong feelings? If so, what are they?</a:t>
            </a:r>
            <a:endParaRPr lang="en-AU" sz="2000">
              <a:solidFill>
                <a:srgbClr val="000000"/>
              </a:solidFill>
            </a:endParaRPr>
          </a:p>
        </p:txBody>
      </p:sp>
      <p:sp>
        <p:nvSpPr>
          <p:cNvPr id="32" name="Front">
            <a:extLst>
              <a:ext uri="{FF2B5EF4-FFF2-40B4-BE49-F238E27FC236}">
                <a16:creationId xmlns:a16="http://schemas.microsoft.com/office/drawing/2014/main" id="{01CD313E-E23B-4EB6-A1A9-1E9E7D03DDCE}"/>
              </a:ext>
            </a:extLst>
          </p:cNvPr>
          <p:cNvSpPr/>
          <p:nvPr/>
        </p:nvSpPr>
        <p:spPr>
          <a:xfrm>
            <a:off x="838200" y="4829095"/>
            <a:ext cx="5674853" cy="837106"/>
          </a:xfrm>
          <a:prstGeom prst="round2DiagRect">
            <a:avLst/>
          </a:prstGeom>
          <a:solidFill>
            <a:schemeClr val="accent2"/>
          </a:solidFill>
          <a:ln>
            <a:solidFill>
              <a:schemeClr val="accent2">
                <a:lumMod val="75000"/>
              </a:schemeClr>
            </a:solid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AU" sz="4000" b="1">
                <a:solidFill>
                  <a:schemeClr val="bg1"/>
                </a:solidFill>
              </a:rPr>
              <a:t>E</a:t>
            </a:r>
            <a:r>
              <a:rPr lang="en-AU" sz="2800" b="1">
                <a:solidFill>
                  <a:schemeClr val="bg1"/>
                </a:solidFill>
              </a:rPr>
              <a:t>motions</a:t>
            </a:r>
          </a:p>
        </p:txBody>
      </p:sp>
      <p:pic>
        <p:nvPicPr>
          <p:cNvPr id="3" name="Recorded Sound">
            <a:hlinkClick r:id="" action="ppaction://media"/>
            <a:extLst>
              <a:ext uri="{FF2B5EF4-FFF2-40B4-BE49-F238E27FC236}">
                <a16:creationId xmlns:a16="http://schemas.microsoft.com/office/drawing/2014/main" id="{B6C2D5E9-E30E-4D10-AC49-2FEBBC03C5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600" y="715051"/>
            <a:ext cx="406400" cy="406400"/>
          </a:xfrm>
          <a:prstGeom prst="rect">
            <a:avLst/>
          </a:prstGeom>
        </p:spPr>
      </p:pic>
    </p:spTree>
    <p:extLst>
      <p:ext uri="{BB962C8B-B14F-4D97-AF65-F5344CB8AC3E}">
        <p14:creationId xmlns:p14="http://schemas.microsoft.com/office/powerpoint/2010/main" val="4016001104"/>
      </p:ext>
    </p:extLst>
  </p:cSld>
  <p:clrMapOvr>
    <a:masterClrMapping/>
  </p:clrMapOvr>
  <mc:AlternateContent xmlns:mc="http://schemas.openxmlformats.org/markup-compatibility/2006">
    <mc:Choice xmlns:p14="http://schemas.microsoft.com/office/powerpoint/2010/main" Requires="p14">
      <p:transition spd="slow" p14:dur="2000" advTm="29337"/>
    </mc:Choice>
    <mc:Fallback>
      <p:transition spd="slow" advTm="29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8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17" presetClass="exit" presetSubtype="10" fill="hold" grpId="0" nodeType="clickEffect">
                                  <p:stCondLst>
                                    <p:cond delay="0"/>
                                  </p:stCondLst>
                                  <p:childTnLst>
                                    <p:anim calcmode="lin" valueType="num">
                                      <p:cBhvr>
                                        <p:cTn id="11" dur="500"/>
                                        <p:tgtEl>
                                          <p:spTgt spid="16"/>
                                        </p:tgtEl>
                                        <p:attrNameLst>
                                          <p:attrName>ppt_w</p:attrName>
                                        </p:attrNameLst>
                                      </p:cBhvr>
                                      <p:tavLst>
                                        <p:tav tm="0">
                                          <p:val>
                                            <p:strVal val="ppt_w"/>
                                          </p:val>
                                        </p:tav>
                                        <p:tav tm="100000">
                                          <p:val>
                                            <p:fltVal val="0"/>
                                          </p:val>
                                        </p:tav>
                                      </p:tavLst>
                                    </p:anim>
                                    <p:anim calcmode="lin" valueType="num">
                                      <p:cBhvr>
                                        <p:cTn id="12" dur="500"/>
                                        <p:tgtEl>
                                          <p:spTgt spid="16"/>
                                        </p:tgtEl>
                                        <p:attrNameLst>
                                          <p:attrName>ppt_h</p:attrName>
                                        </p:attrNameLst>
                                      </p:cBhvr>
                                      <p:tavLst>
                                        <p:tav tm="0">
                                          <p:val>
                                            <p:strVal val="ppt_h"/>
                                          </p:val>
                                        </p:tav>
                                        <p:tav tm="100000">
                                          <p:val>
                                            <p:strVal val="ppt_h"/>
                                          </p:val>
                                        </p:tav>
                                      </p:tavLst>
                                    </p:anim>
                                    <p:set>
                                      <p:cBhvr>
                                        <p:cTn id="13" dur="1" fill="hold">
                                          <p:stCondLst>
                                            <p:cond delay="499"/>
                                          </p:stCondLst>
                                        </p:cTn>
                                        <p:tgtEl>
                                          <p:spTgt spid="16"/>
                                        </p:tgtEl>
                                        <p:attrNameLst>
                                          <p:attrName>style.visibility</p:attrName>
                                        </p:attrNameLst>
                                      </p:cBhvr>
                                      <p:to>
                                        <p:strVal val="hidden"/>
                                      </p:to>
                                    </p:set>
                                  </p:childTnLst>
                                </p:cTn>
                              </p:par>
                            </p:childTnLst>
                          </p:cTn>
                        </p:par>
                        <p:par>
                          <p:cTn id="14" fill="hold">
                            <p:stCondLst>
                              <p:cond delay="500"/>
                            </p:stCondLst>
                            <p:childTnLst>
                              <p:par>
                                <p:cTn id="15" presetID="17" presetClass="entr" presetSubtype="1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6"/>
                  </p:tgtEl>
                </p:cond>
              </p:nextCondLst>
            </p:seq>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17" presetClass="exit" presetSubtype="10" fill="hold" grpId="1" nodeType="clickEffect">
                                  <p:stCondLst>
                                    <p:cond delay="0"/>
                                  </p:stCondLst>
                                  <p:childTnLst>
                                    <p:anim calcmode="lin" valueType="num">
                                      <p:cBhvr>
                                        <p:cTn id="23" dur="500"/>
                                        <p:tgtEl>
                                          <p:spTgt spid="15"/>
                                        </p:tgtEl>
                                        <p:attrNameLst>
                                          <p:attrName>ppt_w</p:attrName>
                                        </p:attrNameLst>
                                      </p:cBhvr>
                                      <p:tavLst>
                                        <p:tav tm="0">
                                          <p:val>
                                            <p:strVal val="ppt_w"/>
                                          </p:val>
                                        </p:tav>
                                        <p:tav tm="100000">
                                          <p:val>
                                            <p:fltVal val="0"/>
                                          </p:val>
                                        </p:tav>
                                      </p:tavLst>
                                    </p:anim>
                                    <p:anim calcmode="lin" valueType="num">
                                      <p:cBhvr>
                                        <p:cTn id="24" dur="500"/>
                                        <p:tgtEl>
                                          <p:spTgt spid="15"/>
                                        </p:tgtEl>
                                        <p:attrNameLst>
                                          <p:attrName>ppt_h</p:attrName>
                                        </p:attrNameLst>
                                      </p:cBhvr>
                                      <p:tavLst>
                                        <p:tav tm="0">
                                          <p:val>
                                            <p:strVal val="ppt_h"/>
                                          </p:val>
                                        </p:tav>
                                        <p:tav tm="100000">
                                          <p:val>
                                            <p:strVal val="ppt_h"/>
                                          </p:val>
                                        </p:tav>
                                      </p:tavLst>
                                    </p:anim>
                                    <p:set>
                                      <p:cBhvr>
                                        <p:cTn id="25" dur="1" fill="hold">
                                          <p:stCondLst>
                                            <p:cond delay="499"/>
                                          </p:stCondLst>
                                        </p:cTn>
                                        <p:tgtEl>
                                          <p:spTgt spid="15"/>
                                        </p:tgtEl>
                                        <p:attrNameLst>
                                          <p:attrName>style.visibility</p:attrName>
                                        </p:attrNameLst>
                                      </p:cBhvr>
                                      <p:to>
                                        <p:strVal val="hidden"/>
                                      </p:to>
                                    </p:set>
                                  </p:childTnLst>
                                </p:cTn>
                              </p:par>
                            </p:childTnLst>
                          </p:cTn>
                        </p:par>
                        <p:par>
                          <p:cTn id="26" fill="hold">
                            <p:stCondLst>
                              <p:cond delay="500"/>
                            </p:stCondLst>
                            <p:childTnLst>
                              <p:par>
                                <p:cTn id="27" presetID="17" presetClass="entr" presetSubtype="10" fill="hold" grpId="1"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5"/>
                  </p:tgtEl>
                </p:cond>
              </p:nextCondLst>
            </p:seq>
            <p:seq concurrent="1" nextAc="seek">
              <p:cTn id="31" restart="whenNotActive" fill="hold" evtFilter="cancelBubble" nodeType="interactiveSeq">
                <p:stCondLst>
                  <p:cond evt="onClick" delay="0">
                    <p:tgtEl>
                      <p:spTgt spid="20"/>
                    </p:tgtEl>
                  </p:cond>
                </p:stCondLst>
                <p:endSync evt="end" delay="0">
                  <p:rtn val="all"/>
                </p:endSync>
                <p:childTnLst>
                  <p:par>
                    <p:cTn id="32" fill="hold">
                      <p:stCondLst>
                        <p:cond delay="0"/>
                      </p:stCondLst>
                      <p:childTnLst>
                        <p:par>
                          <p:cTn id="33" fill="hold">
                            <p:stCondLst>
                              <p:cond delay="0"/>
                            </p:stCondLst>
                            <p:childTnLst>
                              <p:par>
                                <p:cTn id="34" presetID="17" presetClass="exit" presetSubtype="10" fill="hold" grpId="0" nodeType="clickEffect">
                                  <p:stCondLst>
                                    <p:cond delay="0"/>
                                  </p:stCondLst>
                                  <p:childTnLst>
                                    <p:anim calcmode="lin" valueType="num">
                                      <p:cBhvr>
                                        <p:cTn id="35" dur="500"/>
                                        <p:tgtEl>
                                          <p:spTgt spid="20"/>
                                        </p:tgtEl>
                                        <p:attrNameLst>
                                          <p:attrName>ppt_w</p:attrName>
                                        </p:attrNameLst>
                                      </p:cBhvr>
                                      <p:tavLst>
                                        <p:tav tm="0">
                                          <p:val>
                                            <p:strVal val="ppt_w"/>
                                          </p:val>
                                        </p:tav>
                                        <p:tav tm="100000">
                                          <p:val>
                                            <p:fltVal val="0"/>
                                          </p:val>
                                        </p:tav>
                                      </p:tavLst>
                                    </p:anim>
                                    <p:anim calcmode="lin" valueType="num">
                                      <p:cBhvr>
                                        <p:cTn id="36" dur="500"/>
                                        <p:tgtEl>
                                          <p:spTgt spid="20"/>
                                        </p:tgtEl>
                                        <p:attrNameLst>
                                          <p:attrName>ppt_h</p:attrName>
                                        </p:attrNameLst>
                                      </p:cBhvr>
                                      <p:tavLst>
                                        <p:tav tm="0">
                                          <p:val>
                                            <p:strVal val="ppt_h"/>
                                          </p:val>
                                        </p:tav>
                                        <p:tav tm="100000">
                                          <p:val>
                                            <p:strVal val="ppt_h"/>
                                          </p:val>
                                        </p:tav>
                                      </p:tavLst>
                                    </p:anim>
                                    <p:set>
                                      <p:cBhvr>
                                        <p:cTn id="37" dur="1" fill="hold">
                                          <p:stCondLst>
                                            <p:cond delay="499"/>
                                          </p:stCondLst>
                                        </p:cTn>
                                        <p:tgtEl>
                                          <p:spTgt spid="20"/>
                                        </p:tgtEl>
                                        <p:attrNameLst>
                                          <p:attrName>style.visibility</p:attrName>
                                        </p:attrNameLst>
                                      </p:cBhvr>
                                      <p:to>
                                        <p:strVal val="hidden"/>
                                      </p:to>
                                    </p:set>
                                  </p:childTnLst>
                                </p:cTn>
                              </p:par>
                            </p:childTnLst>
                          </p:cTn>
                        </p:par>
                        <p:par>
                          <p:cTn id="38" fill="hold">
                            <p:stCondLst>
                              <p:cond delay="500"/>
                            </p:stCondLst>
                            <p:childTnLst>
                              <p:par>
                                <p:cTn id="39" presetID="17" presetClass="entr" presetSubtype="10"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500" fill="hold"/>
                                        <p:tgtEl>
                                          <p:spTgt spid="19"/>
                                        </p:tgtEl>
                                        <p:attrNameLst>
                                          <p:attrName>ppt_w</p:attrName>
                                        </p:attrNameLst>
                                      </p:cBhvr>
                                      <p:tavLst>
                                        <p:tav tm="0">
                                          <p:val>
                                            <p:fltVal val="0"/>
                                          </p:val>
                                        </p:tav>
                                        <p:tav tm="100000">
                                          <p:val>
                                            <p:strVal val="#ppt_w"/>
                                          </p:val>
                                        </p:tav>
                                      </p:tavLst>
                                    </p:anim>
                                    <p:anim calcmode="lin" valueType="num">
                                      <p:cBhvr>
                                        <p:cTn id="42" dur="5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20"/>
                  </p:tgtEl>
                </p:cond>
              </p:nextCondLst>
            </p:seq>
            <p:seq concurrent="1" nextAc="seek">
              <p:cTn id="43" restart="whenNotActive" fill="hold" evtFilter="cancelBubble" nodeType="interactiveSeq">
                <p:stCondLst>
                  <p:cond evt="onClick" delay="0">
                    <p:tgtEl>
                      <p:spTgt spid="19"/>
                    </p:tgtEl>
                  </p:cond>
                </p:stCondLst>
                <p:endSync evt="end" delay="0">
                  <p:rtn val="all"/>
                </p:endSync>
                <p:childTnLst>
                  <p:par>
                    <p:cTn id="44" fill="hold">
                      <p:stCondLst>
                        <p:cond delay="0"/>
                      </p:stCondLst>
                      <p:childTnLst>
                        <p:par>
                          <p:cTn id="45" fill="hold">
                            <p:stCondLst>
                              <p:cond delay="0"/>
                            </p:stCondLst>
                            <p:childTnLst>
                              <p:par>
                                <p:cTn id="46" presetID="17" presetClass="exit" presetSubtype="10" fill="hold" grpId="1" nodeType="clickEffect">
                                  <p:stCondLst>
                                    <p:cond delay="0"/>
                                  </p:stCondLst>
                                  <p:childTnLst>
                                    <p:anim calcmode="lin" valueType="num">
                                      <p:cBhvr>
                                        <p:cTn id="47" dur="500"/>
                                        <p:tgtEl>
                                          <p:spTgt spid="19"/>
                                        </p:tgtEl>
                                        <p:attrNameLst>
                                          <p:attrName>ppt_w</p:attrName>
                                        </p:attrNameLst>
                                      </p:cBhvr>
                                      <p:tavLst>
                                        <p:tav tm="0">
                                          <p:val>
                                            <p:strVal val="ppt_w"/>
                                          </p:val>
                                        </p:tav>
                                        <p:tav tm="100000">
                                          <p:val>
                                            <p:fltVal val="0"/>
                                          </p:val>
                                        </p:tav>
                                      </p:tavLst>
                                    </p:anim>
                                    <p:anim calcmode="lin" valueType="num">
                                      <p:cBhvr>
                                        <p:cTn id="48" dur="500"/>
                                        <p:tgtEl>
                                          <p:spTgt spid="19"/>
                                        </p:tgtEl>
                                        <p:attrNameLst>
                                          <p:attrName>ppt_h</p:attrName>
                                        </p:attrNameLst>
                                      </p:cBhvr>
                                      <p:tavLst>
                                        <p:tav tm="0">
                                          <p:val>
                                            <p:strVal val="ppt_h"/>
                                          </p:val>
                                        </p:tav>
                                        <p:tav tm="100000">
                                          <p:val>
                                            <p:strVal val="ppt_h"/>
                                          </p:val>
                                        </p:tav>
                                      </p:tavLst>
                                    </p:anim>
                                    <p:set>
                                      <p:cBhvr>
                                        <p:cTn id="49" dur="1" fill="hold">
                                          <p:stCondLst>
                                            <p:cond delay="499"/>
                                          </p:stCondLst>
                                        </p:cTn>
                                        <p:tgtEl>
                                          <p:spTgt spid="19"/>
                                        </p:tgtEl>
                                        <p:attrNameLst>
                                          <p:attrName>style.visibility</p:attrName>
                                        </p:attrNameLst>
                                      </p:cBhvr>
                                      <p:to>
                                        <p:strVal val="hidden"/>
                                      </p:to>
                                    </p:set>
                                  </p:childTnLst>
                                </p:cTn>
                              </p:par>
                            </p:childTnLst>
                          </p:cTn>
                        </p:par>
                        <p:par>
                          <p:cTn id="50" fill="hold">
                            <p:stCondLst>
                              <p:cond delay="500"/>
                            </p:stCondLst>
                            <p:childTnLst>
                              <p:par>
                                <p:cTn id="51" presetID="17" presetClass="entr" presetSubtype="10" fill="hold" grpId="1" nodeType="after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p:cTn id="53" dur="500" fill="hold"/>
                                        <p:tgtEl>
                                          <p:spTgt spid="20"/>
                                        </p:tgtEl>
                                        <p:attrNameLst>
                                          <p:attrName>ppt_w</p:attrName>
                                        </p:attrNameLst>
                                      </p:cBhvr>
                                      <p:tavLst>
                                        <p:tav tm="0">
                                          <p:val>
                                            <p:fltVal val="0"/>
                                          </p:val>
                                        </p:tav>
                                        <p:tav tm="100000">
                                          <p:val>
                                            <p:strVal val="#ppt_w"/>
                                          </p:val>
                                        </p:tav>
                                      </p:tavLst>
                                    </p:anim>
                                    <p:anim calcmode="lin" valueType="num">
                                      <p:cBhvr>
                                        <p:cTn id="54" dur="5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9"/>
                  </p:tgtEl>
                </p:cond>
              </p:nextCondLst>
            </p:seq>
            <p:seq concurrent="1" nextAc="seek">
              <p:cTn id="55" restart="whenNotActive" fill="hold" evtFilter="cancelBubble" nodeType="interactiveSeq">
                <p:stCondLst>
                  <p:cond evt="onClick" delay="0">
                    <p:tgtEl>
                      <p:spTgt spid="26"/>
                    </p:tgtEl>
                  </p:cond>
                </p:stCondLst>
                <p:endSync evt="end" delay="0">
                  <p:rtn val="all"/>
                </p:endSync>
                <p:childTnLst>
                  <p:par>
                    <p:cTn id="56" fill="hold">
                      <p:stCondLst>
                        <p:cond delay="0"/>
                      </p:stCondLst>
                      <p:childTnLst>
                        <p:par>
                          <p:cTn id="57" fill="hold">
                            <p:stCondLst>
                              <p:cond delay="0"/>
                            </p:stCondLst>
                            <p:childTnLst>
                              <p:par>
                                <p:cTn id="58" presetID="17" presetClass="exit" presetSubtype="10" fill="hold" grpId="0" nodeType="clickEffect">
                                  <p:stCondLst>
                                    <p:cond delay="0"/>
                                  </p:stCondLst>
                                  <p:childTnLst>
                                    <p:anim calcmode="lin" valueType="num">
                                      <p:cBhvr>
                                        <p:cTn id="59" dur="500"/>
                                        <p:tgtEl>
                                          <p:spTgt spid="26"/>
                                        </p:tgtEl>
                                        <p:attrNameLst>
                                          <p:attrName>ppt_w</p:attrName>
                                        </p:attrNameLst>
                                      </p:cBhvr>
                                      <p:tavLst>
                                        <p:tav tm="0">
                                          <p:val>
                                            <p:strVal val="ppt_w"/>
                                          </p:val>
                                        </p:tav>
                                        <p:tav tm="100000">
                                          <p:val>
                                            <p:fltVal val="0"/>
                                          </p:val>
                                        </p:tav>
                                      </p:tavLst>
                                    </p:anim>
                                    <p:anim calcmode="lin" valueType="num">
                                      <p:cBhvr>
                                        <p:cTn id="60" dur="500"/>
                                        <p:tgtEl>
                                          <p:spTgt spid="26"/>
                                        </p:tgtEl>
                                        <p:attrNameLst>
                                          <p:attrName>ppt_h</p:attrName>
                                        </p:attrNameLst>
                                      </p:cBhvr>
                                      <p:tavLst>
                                        <p:tav tm="0">
                                          <p:val>
                                            <p:strVal val="ppt_h"/>
                                          </p:val>
                                        </p:tav>
                                        <p:tav tm="100000">
                                          <p:val>
                                            <p:strVal val="ppt_h"/>
                                          </p:val>
                                        </p:tav>
                                      </p:tavLst>
                                    </p:anim>
                                    <p:set>
                                      <p:cBhvr>
                                        <p:cTn id="61" dur="1" fill="hold">
                                          <p:stCondLst>
                                            <p:cond delay="499"/>
                                          </p:stCondLst>
                                        </p:cTn>
                                        <p:tgtEl>
                                          <p:spTgt spid="26"/>
                                        </p:tgtEl>
                                        <p:attrNameLst>
                                          <p:attrName>style.visibility</p:attrName>
                                        </p:attrNameLst>
                                      </p:cBhvr>
                                      <p:to>
                                        <p:strVal val="hidden"/>
                                      </p:to>
                                    </p:set>
                                  </p:childTnLst>
                                </p:cTn>
                              </p:par>
                            </p:childTnLst>
                          </p:cTn>
                        </p:par>
                        <p:par>
                          <p:cTn id="62" fill="hold">
                            <p:stCondLst>
                              <p:cond delay="500"/>
                            </p:stCondLst>
                            <p:childTnLst>
                              <p:par>
                                <p:cTn id="63" presetID="17" presetClass="entr" presetSubtype="10" fill="hold" grpId="0" nodeType="afterEffect">
                                  <p:stCondLst>
                                    <p:cond delay="0"/>
                                  </p:stCondLst>
                                  <p:childTnLst>
                                    <p:set>
                                      <p:cBhvr>
                                        <p:cTn id="64" dur="1" fill="hold">
                                          <p:stCondLst>
                                            <p:cond delay="0"/>
                                          </p:stCondLst>
                                        </p:cTn>
                                        <p:tgtEl>
                                          <p:spTgt spid="25"/>
                                        </p:tgtEl>
                                        <p:attrNameLst>
                                          <p:attrName>style.visibility</p:attrName>
                                        </p:attrNameLst>
                                      </p:cBhvr>
                                      <p:to>
                                        <p:strVal val="visible"/>
                                      </p:to>
                                    </p:set>
                                    <p:anim calcmode="lin" valueType="num">
                                      <p:cBhvr>
                                        <p:cTn id="65" dur="500" fill="hold"/>
                                        <p:tgtEl>
                                          <p:spTgt spid="25"/>
                                        </p:tgtEl>
                                        <p:attrNameLst>
                                          <p:attrName>ppt_w</p:attrName>
                                        </p:attrNameLst>
                                      </p:cBhvr>
                                      <p:tavLst>
                                        <p:tav tm="0">
                                          <p:val>
                                            <p:fltVal val="0"/>
                                          </p:val>
                                        </p:tav>
                                        <p:tav tm="100000">
                                          <p:val>
                                            <p:strVal val="#ppt_w"/>
                                          </p:val>
                                        </p:tav>
                                      </p:tavLst>
                                    </p:anim>
                                    <p:anim calcmode="lin" valueType="num">
                                      <p:cBhvr>
                                        <p:cTn id="66" dur="500" fill="hold"/>
                                        <p:tgtEl>
                                          <p:spTgt spid="25"/>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26"/>
                  </p:tgtEl>
                </p:cond>
              </p:nextCondLst>
            </p:seq>
            <p:seq concurrent="1" nextAc="seek">
              <p:cTn id="67" restart="whenNotActive" fill="hold" evtFilter="cancelBubble" nodeType="interactiveSeq">
                <p:stCondLst>
                  <p:cond evt="onClick" delay="0">
                    <p:tgtEl>
                      <p:spTgt spid="25"/>
                    </p:tgtEl>
                  </p:cond>
                </p:stCondLst>
                <p:endSync evt="end" delay="0">
                  <p:rtn val="all"/>
                </p:endSync>
                <p:childTnLst>
                  <p:par>
                    <p:cTn id="68" fill="hold">
                      <p:stCondLst>
                        <p:cond delay="0"/>
                      </p:stCondLst>
                      <p:childTnLst>
                        <p:par>
                          <p:cTn id="69" fill="hold">
                            <p:stCondLst>
                              <p:cond delay="0"/>
                            </p:stCondLst>
                            <p:childTnLst>
                              <p:par>
                                <p:cTn id="70" presetID="17" presetClass="exit" presetSubtype="10" fill="hold" grpId="1" nodeType="clickEffect">
                                  <p:stCondLst>
                                    <p:cond delay="0"/>
                                  </p:stCondLst>
                                  <p:childTnLst>
                                    <p:anim calcmode="lin" valueType="num">
                                      <p:cBhvr>
                                        <p:cTn id="71" dur="500"/>
                                        <p:tgtEl>
                                          <p:spTgt spid="25"/>
                                        </p:tgtEl>
                                        <p:attrNameLst>
                                          <p:attrName>ppt_w</p:attrName>
                                        </p:attrNameLst>
                                      </p:cBhvr>
                                      <p:tavLst>
                                        <p:tav tm="0">
                                          <p:val>
                                            <p:strVal val="ppt_w"/>
                                          </p:val>
                                        </p:tav>
                                        <p:tav tm="100000">
                                          <p:val>
                                            <p:fltVal val="0"/>
                                          </p:val>
                                        </p:tav>
                                      </p:tavLst>
                                    </p:anim>
                                    <p:anim calcmode="lin" valueType="num">
                                      <p:cBhvr>
                                        <p:cTn id="72" dur="500"/>
                                        <p:tgtEl>
                                          <p:spTgt spid="25"/>
                                        </p:tgtEl>
                                        <p:attrNameLst>
                                          <p:attrName>ppt_h</p:attrName>
                                        </p:attrNameLst>
                                      </p:cBhvr>
                                      <p:tavLst>
                                        <p:tav tm="0">
                                          <p:val>
                                            <p:strVal val="ppt_h"/>
                                          </p:val>
                                        </p:tav>
                                        <p:tav tm="100000">
                                          <p:val>
                                            <p:strVal val="ppt_h"/>
                                          </p:val>
                                        </p:tav>
                                      </p:tavLst>
                                    </p:anim>
                                    <p:set>
                                      <p:cBhvr>
                                        <p:cTn id="73" dur="1" fill="hold">
                                          <p:stCondLst>
                                            <p:cond delay="499"/>
                                          </p:stCondLst>
                                        </p:cTn>
                                        <p:tgtEl>
                                          <p:spTgt spid="25"/>
                                        </p:tgtEl>
                                        <p:attrNameLst>
                                          <p:attrName>style.visibility</p:attrName>
                                        </p:attrNameLst>
                                      </p:cBhvr>
                                      <p:to>
                                        <p:strVal val="hidden"/>
                                      </p:to>
                                    </p:set>
                                  </p:childTnLst>
                                </p:cTn>
                              </p:par>
                            </p:childTnLst>
                          </p:cTn>
                        </p:par>
                        <p:par>
                          <p:cTn id="74" fill="hold">
                            <p:stCondLst>
                              <p:cond delay="500"/>
                            </p:stCondLst>
                            <p:childTnLst>
                              <p:par>
                                <p:cTn id="75" presetID="17" presetClass="entr" presetSubtype="10" fill="hold" grpId="1" nodeType="after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500" fill="hold"/>
                                        <p:tgtEl>
                                          <p:spTgt spid="26"/>
                                        </p:tgtEl>
                                        <p:attrNameLst>
                                          <p:attrName>ppt_w</p:attrName>
                                        </p:attrNameLst>
                                      </p:cBhvr>
                                      <p:tavLst>
                                        <p:tav tm="0">
                                          <p:val>
                                            <p:fltVal val="0"/>
                                          </p:val>
                                        </p:tav>
                                        <p:tav tm="100000">
                                          <p:val>
                                            <p:strVal val="#ppt_w"/>
                                          </p:val>
                                        </p:tav>
                                      </p:tavLst>
                                    </p:anim>
                                    <p:anim calcmode="lin" valueType="num">
                                      <p:cBhvr>
                                        <p:cTn id="78" dur="500" fill="hold"/>
                                        <p:tgtEl>
                                          <p:spTgt spid="26"/>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25"/>
                  </p:tgtEl>
                </p:cond>
              </p:nextCondLst>
            </p:seq>
            <p:seq concurrent="1" nextAc="seek">
              <p:cTn id="79" restart="whenNotActive" fill="hold" evtFilter="cancelBubble" nodeType="interactiveSeq">
                <p:stCondLst>
                  <p:cond evt="onClick" delay="0">
                    <p:tgtEl>
                      <p:spTgt spid="32"/>
                    </p:tgtEl>
                  </p:cond>
                </p:stCondLst>
                <p:endSync evt="end" delay="0">
                  <p:rtn val="all"/>
                </p:endSync>
                <p:childTnLst>
                  <p:par>
                    <p:cTn id="80" fill="hold">
                      <p:stCondLst>
                        <p:cond delay="0"/>
                      </p:stCondLst>
                      <p:childTnLst>
                        <p:par>
                          <p:cTn id="81" fill="hold">
                            <p:stCondLst>
                              <p:cond delay="0"/>
                            </p:stCondLst>
                            <p:childTnLst>
                              <p:par>
                                <p:cTn id="82" presetID="17" presetClass="exit" presetSubtype="10" fill="hold" grpId="0" nodeType="clickEffect">
                                  <p:stCondLst>
                                    <p:cond delay="0"/>
                                  </p:stCondLst>
                                  <p:childTnLst>
                                    <p:anim calcmode="lin" valueType="num">
                                      <p:cBhvr>
                                        <p:cTn id="83" dur="500"/>
                                        <p:tgtEl>
                                          <p:spTgt spid="32"/>
                                        </p:tgtEl>
                                        <p:attrNameLst>
                                          <p:attrName>ppt_w</p:attrName>
                                        </p:attrNameLst>
                                      </p:cBhvr>
                                      <p:tavLst>
                                        <p:tav tm="0">
                                          <p:val>
                                            <p:strVal val="ppt_w"/>
                                          </p:val>
                                        </p:tav>
                                        <p:tav tm="100000">
                                          <p:val>
                                            <p:fltVal val="0"/>
                                          </p:val>
                                        </p:tav>
                                      </p:tavLst>
                                    </p:anim>
                                    <p:anim calcmode="lin" valueType="num">
                                      <p:cBhvr>
                                        <p:cTn id="84" dur="500"/>
                                        <p:tgtEl>
                                          <p:spTgt spid="32"/>
                                        </p:tgtEl>
                                        <p:attrNameLst>
                                          <p:attrName>ppt_h</p:attrName>
                                        </p:attrNameLst>
                                      </p:cBhvr>
                                      <p:tavLst>
                                        <p:tav tm="0">
                                          <p:val>
                                            <p:strVal val="ppt_h"/>
                                          </p:val>
                                        </p:tav>
                                        <p:tav tm="100000">
                                          <p:val>
                                            <p:strVal val="ppt_h"/>
                                          </p:val>
                                        </p:tav>
                                      </p:tavLst>
                                    </p:anim>
                                    <p:set>
                                      <p:cBhvr>
                                        <p:cTn id="85" dur="1" fill="hold">
                                          <p:stCondLst>
                                            <p:cond delay="499"/>
                                          </p:stCondLst>
                                        </p:cTn>
                                        <p:tgtEl>
                                          <p:spTgt spid="32"/>
                                        </p:tgtEl>
                                        <p:attrNameLst>
                                          <p:attrName>style.visibility</p:attrName>
                                        </p:attrNameLst>
                                      </p:cBhvr>
                                      <p:to>
                                        <p:strVal val="hidden"/>
                                      </p:to>
                                    </p:set>
                                  </p:childTnLst>
                                </p:cTn>
                              </p:par>
                            </p:childTnLst>
                          </p:cTn>
                        </p:par>
                        <p:par>
                          <p:cTn id="86" fill="hold">
                            <p:stCondLst>
                              <p:cond delay="500"/>
                            </p:stCondLst>
                            <p:childTnLst>
                              <p:par>
                                <p:cTn id="87" presetID="17" presetClass="entr" presetSubtype="10" fill="hold" grpId="0" nodeType="afterEffect">
                                  <p:stCondLst>
                                    <p:cond delay="0"/>
                                  </p:stCondLst>
                                  <p:childTnLst>
                                    <p:set>
                                      <p:cBhvr>
                                        <p:cTn id="88" dur="1" fill="hold">
                                          <p:stCondLst>
                                            <p:cond delay="0"/>
                                          </p:stCondLst>
                                        </p:cTn>
                                        <p:tgtEl>
                                          <p:spTgt spid="31"/>
                                        </p:tgtEl>
                                        <p:attrNameLst>
                                          <p:attrName>style.visibility</p:attrName>
                                        </p:attrNameLst>
                                      </p:cBhvr>
                                      <p:to>
                                        <p:strVal val="visible"/>
                                      </p:to>
                                    </p:set>
                                    <p:anim calcmode="lin" valueType="num">
                                      <p:cBhvr>
                                        <p:cTn id="89" dur="500" fill="hold"/>
                                        <p:tgtEl>
                                          <p:spTgt spid="31"/>
                                        </p:tgtEl>
                                        <p:attrNameLst>
                                          <p:attrName>ppt_w</p:attrName>
                                        </p:attrNameLst>
                                      </p:cBhvr>
                                      <p:tavLst>
                                        <p:tav tm="0">
                                          <p:val>
                                            <p:fltVal val="0"/>
                                          </p:val>
                                        </p:tav>
                                        <p:tav tm="100000">
                                          <p:val>
                                            <p:strVal val="#ppt_w"/>
                                          </p:val>
                                        </p:tav>
                                      </p:tavLst>
                                    </p:anim>
                                    <p:anim calcmode="lin" valueType="num">
                                      <p:cBhvr>
                                        <p:cTn id="90" dur="500" fill="hold"/>
                                        <p:tgtEl>
                                          <p:spTgt spid="31"/>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2"/>
                  </p:tgtEl>
                </p:cond>
              </p:nextCondLst>
            </p:seq>
            <p:seq concurrent="1" nextAc="seek">
              <p:cTn id="91" restart="whenNotActive" fill="hold" evtFilter="cancelBubble" nodeType="interactiveSeq">
                <p:stCondLst>
                  <p:cond evt="onClick" delay="0">
                    <p:tgtEl>
                      <p:spTgt spid="31"/>
                    </p:tgtEl>
                  </p:cond>
                </p:stCondLst>
                <p:endSync evt="end" delay="0">
                  <p:rtn val="all"/>
                </p:endSync>
                <p:childTnLst>
                  <p:par>
                    <p:cTn id="92" fill="hold">
                      <p:stCondLst>
                        <p:cond delay="0"/>
                      </p:stCondLst>
                      <p:childTnLst>
                        <p:par>
                          <p:cTn id="93" fill="hold">
                            <p:stCondLst>
                              <p:cond delay="0"/>
                            </p:stCondLst>
                            <p:childTnLst>
                              <p:par>
                                <p:cTn id="94" presetID="17" presetClass="exit" presetSubtype="10" fill="hold" grpId="1" nodeType="clickEffect">
                                  <p:stCondLst>
                                    <p:cond delay="0"/>
                                  </p:stCondLst>
                                  <p:childTnLst>
                                    <p:anim calcmode="lin" valueType="num">
                                      <p:cBhvr>
                                        <p:cTn id="95" dur="500"/>
                                        <p:tgtEl>
                                          <p:spTgt spid="31"/>
                                        </p:tgtEl>
                                        <p:attrNameLst>
                                          <p:attrName>ppt_w</p:attrName>
                                        </p:attrNameLst>
                                      </p:cBhvr>
                                      <p:tavLst>
                                        <p:tav tm="0">
                                          <p:val>
                                            <p:strVal val="ppt_w"/>
                                          </p:val>
                                        </p:tav>
                                        <p:tav tm="100000">
                                          <p:val>
                                            <p:fltVal val="0"/>
                                          </p:val>
                                        </p:tav>
                                      </p:tavLst>
                                    </p:anim>
                                    <p:anim calcmode="lin" valueType="num">
                                      <p:cBhvr>
                                        <p:cTn id="96" dur="500"/>
                                        <p:tgtEl>
                                          <p:spTgt spid="31"/>
                                        </p:tgtEl>
                                        <p:attrNameLst>
                                          <p:attrName>ppt_h</p:attrName>
                                        </p:attrNameLst>
                                      </p:cBhvr>
                                      <p:tavLst>
                                        <p:tav tm="0">
                                          <p:val>
                                            <p:strVal val="ppt_h"/>
                                          </p:val>
                                        </p:tav>
                                        <p:tav tm="100000">
                                          <p:val>
                                            <p:strVal val="ppt_h"/>
                                          </p:val>
                                        </p:tav>
                                      </p:tavLst>
                                    </p:anim>
                                    <p:set>
                                      <p:cBhvr>
                                        <p:cTn id="97" dur="1" fill="hold">
                                          <p:stCondLst>
                                            <p:cond delay="499"/>
                                          </p:stCondLst>
                                        </p:cTn>
                                        <p:tgtEl>
                                          <p:spTgt spid="31"/>
                                        </p:tgtEl>
                                        <p:attrNameLst>
                                          <p:attrName>style.visibility</p:attrName>
                                        </p:attrNameLst>
                                      </p:cBhvr>
                                      <p:to>
                                        <p:strVal val="hidden"/>
                                      </p:to>
                                    </p:set>
                                  </p:childTnLst>
                                </p:cTn>
                              </p:par>
                            </p:childTnLst>
                          </p:cTn>
                        </p:par>
                        <p:par>
                          <p:cTn id="98" fill="hold">
                            <p:stCondLst>
                              <p:cond delay="500"/>
                            </p:stCondLst>
                            <p:childTnLst>
                              <p:par>
                                <p:cTn id="99" presetID="17" presetClass="entr" presetSubtype="10" fill="hold" grpId="1" nodeType="afterEffect">
                                  <p:stCondLst>
                                    <p:cond delay="0"/>
                                  </p:stCondLst>
                                  <p:childTnLst>
                                    <p:set>
                                      <p:cBhvr>
                                        <p:cTn id="100" dur="1" fill="hold">
                                          <p:stCondLst>
                                            <p:cond delay="0"/>
                                          </p:stCondLst>
                                        </p:cTn>
                                        <p:tgtEl>
                                          <p:spTgt spid="32"/>
                                        </p:tgtEl>
                                        <p:attrNameLst>
                                          <p:attrName>style.visibility</p:attrName>
                                        </p:attrNameLst>
                                      </p:cBhvr>
                                      <p:to>
                                        <p:strVal val="visible"/>
                                      </p:to>
                                    </p:set>
                                    <p:anim calcmode="lin" valueType="num">
                                      <p:cBhvr>
                                        <p:cTn id="101" dur="500" fill="hold"/>
                                        <p:tgtEl>
                                          <p:spTgt spid="32"/>
                                        </p:tgtEl>
                                        <p:attrNameLst>
                                          <p:attrName>ppt_w</p:attrName>
                                        </p:attrNameLst>
                                      </p:cBhvr>
                                      <p:tavLst>
                                        <p:tav tm="0">
                                          <p:val>
                                            <p:fltVal val="0"/>
                                          </p:val>
                                        </p:tav>
                                        <p:tav tm="100000">
                                          <p:val>
                                            <p:strVal val="#ppt_w"/>
                                          </p:val>
                                        </p:tav>
                                      </p:tavLst>
                                    </p:anim>
                                    <p:anim calcmode="lin" valueType="num">
                                      <p:cBhvr>
                                        <p:cTn id="102" dur="500" fill="hold"/>
                                        <p:tgtEl>
                                          <p:spTgt spid="32"/>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1"/>
                  </p:tgtEl>
                </p:cond>
              </p:nextCondLst>
            </p:seq>
            <p:audio>
              <p:cMediaNode vol="80000">
                <p:cTn id="103" fill="hold" display="0">
                  <p:stCondLst>
                    <p:cond delay="indefinite"/>
                  </p:stCondLst>
                  <p:endCondLst>
                    <p:cond evt="onStopAudio" delay="0">
                      <p:tgtEl>
                        <p:sldTgt/>
                      </p:tgtEl>
                    </p:cond>
                  </p:endCondLst>
                </p:cTn>
                <p:tgtEl>
                  <p:spTgt spid="3"/>
                </p:tgtEl>
              </p:cMediaNode>
            </p:audio>
          </p:childTnLst>
        </p:cTn>
      </p:par>
    </p:tnLst>
    <p:bldLst>
      <p:bldP spid="15" grpId="0" animBg="1"/>
      <p:bldP spid="15" grpId="1" animBg="1"/>
      <p:bldP spid="16" grpId="0" animBg="1"/>
      <p:bldP spid="16" grpId="1" animBg="1"/>
      <p:bldP spid="19" grpId="0" animBg="1"/>
      <p:bldP spid="19" grpId="1" animBg="1"/>
      <p:bldP spid="20" grpId="0" animBg="1"/>
      <p:bldP spid="20" grpId="1" animBg="1"/>
      <p:bldP spid="25" grpId="0" animBg="1"/>
      <p:bldP spid="25" grpId="1" animBg="1"/>
      <p:bldP spid="26" grpId="0" animBg="1"/>
      <p:bldP spid="26" grpId="1" animBg="1"/>
      <p:bldP spid="31" grpId="0" animBg="1"/>
      <p:bldP spid="31" grpId="1" animBg="1"/>
      <p:bldP spid="32" grpId="0" animBg="1"/>
      <p:bldP spid="3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a:xfrm>
            <a:off x="907069" y="636226"/>
            <a:ext cx="10515600" cy="659978"/>
          </a:xfrm>
        </p:spPr>
        <p:txBody>
          <a:bodyPr/>
          <a:lstStyle/>
          <a:p>
            <a:r>
              <a:rPr lang="en-AU" b="0" i="0">
                <a:solidFill>
                  <a:srgbClr val="000000"/>
                </a:solidFill>
                <a:effectLst/>
                <a:latin typeface="Calibri" panose="020F0502020204030204" pitchFamily="34" charset="0"/>
              </a:rPr>
              <a:t>Evaluating evidence​</a:t>
            </a:r>
            <a:br>
              <a:rPr lang="en-AU" b="0" i="0">
                <a:solidFill>
                  <a:srgbClr val="000000"/>
                </a:solidFill>
                <a:effectLst/>
                <a:latin typeface="Calibri" panose="020F0502020204030204" pitchFamily="34" charset="0"/>
              </a:rPr>
            </a:br>
            <a:r>
              <a:rPr lang="en-AU" sz="2800" b="0" i="0" u="none" strike="noStrike">
                <a:solidFill>
                  <a:srgbClr val="000000"/>
                </a:solidFill>
                <a:effectLst/>
                <a:latin typeface="Calibri" panose="020F0502020204030204" pitchFamily="34" charset="0"/>
              </a:rPr>
              <a:t>General features of The SAFE test – selecting evidence</a:t>
            </a:r>
            <a:endParaRPr lang="en-AU" sz="2800"/>
          </a:p>
        </p:txBody>
      </p:sp>
      <p:graphicFrame>
        <p:nvGraphicFramePr>
          <p:cNvPr id="5" name="Table 5">
            <a:extLst>
              <a:ext uri="{FF2B5EF4-FFF2-40B4-BE49-F238E27FC236}">
                <a16:creationId xmlns:a16="http://schemas.microsoft.com/office/drawing/2014/main" id="{AA9C1C7B-6876-470B-84A8-60AD12FCE097}"/>
              </a:ext>
            </a:extLst>
          </p:cNvPr>
          <p:cNvGraphicFramePr>
            <a:graphicFrameLocks/>
          </p:cNvGraphicFramePr>
          <p:nvPr>
            <p:extLst>
              <p:ext uri="{D42A27DB-BD31-4B8C-83A1-F6EECF244321}">
                <p14:modId xmlns:p14="http://schemas.microsoft.com/office/powerpoint/2010/main" val="447413550"/>
              </p:ext>
            </p:extLst>
          </p:nvPr>
        </p:nvGraphicFramePr>
        <p:xfrm>
          <a:off x="999433" y="1718053"/>
          <a:ext cx="10025270" cy="4209240"/>
        </p:xfrm>
        <a:graphic>
          <a:graphicData uri="http://schemas.openxmlformats.org/drawingml/2006/table">
            <a:tbl>
              <a:tblPr firstRow="1" bandRow="1">
                <a:tableStyleId>{21E4AEA4-8DFA-4A89-87EB-49C32662AFE0}</a:tableStyleId>
              </a:tblPr>
              <a:tblGrid>
                <a:gridCol w="1873027">
                  <a:extLst>
                    <a:ext uri="{9D8B030D-6E8A-4147-A177-3AD203B41FA5}">
                      <a16:colId xmlns:a16="http://schemas.microsoft.com/office/drawing/2014/main" val="2769076733"/>
                    </a:ext>
                  </a:extLst>
                </a:gridCol>
                <a:gridCol w="8152243">
                  <a:extLst>
                    <a:ext uri="{9D8B030D-6E8A-4147-A177-3AD203B41FA5}">
                      <a16:colId xmlns:a16="http://schemas.microsoft.com/office/drawing/2014/main" val="2811338637"/>
                    </a:ext>
                  </a:extLst>
                </a:gridCol>
              </a:tblGrid>
              <a:tr h="411758">
                <a:tc>
                  <a:txBody>
                    <a:bodyPr/>
                    <a:lstStyle/>
                    <a:p>
                      <a:pPr algn="l" fontAlgn="base"/>
                      <a:r>
                        <a:rPr lang="en-AU" sz="2800" b="1" i="0">
                          <a:solidFill>
                            <a:srgbClr val="FFFFFF"/>
                          </a:solidFill>
                          <a:effectLst/>
                          <a:latin typeface="Calibri" panose="020F0502020204030204" pitchFamily="34" charset="0"/>
                        </a:rPr>
                        <a:t>General features​</a:t>
                      </a:r>
                      <a:endParaRPr lang="en-AU" sz="2800" b="1" i="0">
                        <a:solidFill>
                          <a:srgbClr val="FFFFFF"/>
                        </a:solidFill>
                        <a:effectLst/>
                      </a:endParaRPr>
                    </a:p>
                  </a:txBody>
                  <a:tcPr marL="73751" marR="73751" marT="36876" marB="36876"/>
                </a:tc>
                <a:tc>
                  <a:txBody>
                    <a:bodyPr/>
                    <a:lstStyle/>
                    <a:p>
                      <a:pPr algn="l" fontAlgn="base"/>
                      <a:r>
                        <a:rPr lang="en-AU" sz="2800" b="1" i="0" dirty="0">
                          <a:solidFill>
                            <a:srgbClr val="FFFFFF"/>
                          </a:solidFill>
                          <a:effectLst/>
                          <a:latin typeface="Calibri" panose="020F0502020204030204" pitchFamily="34" charset="0"/>
                        </a:rPr>
                        <a:t>Writer’s tips​ and reader’s checks</a:t>
                      </a:r>
                      <a:endParaRPr lang="en-AU" sz="2800" b="1" i="0" dirty="0">
                        <a:solidFill>
                          <a:srgbClr val="FFFFFF"/>
                        </a:solidFill>
                        <a:effectLst/>
                      </a:endParaRPr>
                    </a:p>
                  </a:txBody>
                  <a:tcPr marL="73751" marR="73751" marT="36876" marB="36876"/>
                </a:tc>
                <a:extLst>
                  <a:ext uri="{0D108BD9-81ED-4DB2-BD59-A6C34878D82A}">
                    <a16:rowId xmlns:a16="http://schemas.microsoft.com/office/drawing/2014/main" val="3163527001"/>
                  </a:ext>
                </a:extLst>
              </a:tr>
              <a:tr h="411758">
                <a:tc>
                  <a:txBody>
                    <a:bodyPr/>
                    <a:lstStyle/>
                    <a:p>
                      <a:pPr algn="l" fontAlgn="base"/>
                      <a:r>
                        <a:rPr lang="en-AU" sz="2800" b="1" i="0">
                          <a:solidFill>
                            <a:srgbClr val="000000"/>
                          </a:solidFill>
                          <a:effectLst/>
                          <a:latin typeface="Calibri" panose="020F0502020204030204" pitchFamily="34" charset="0"/>
                        </a:rPr>
                        <a:t>S</a:t>
                      </a:r>
                      <a:r>
                        <a:rPr lang="en-AU" sz="2800" b="0" i="0">
                          <a:solidFill>
                            <a:srgbClr val="000000"/>
                          </a:solidFill>
                          <a:effectLst/>
                          <a:latin typeface="Calibri" panose="020F0502020204030204" pitchFamily="34" charset="0"/>
                        </a:rPr>
                        <a:t>ource​</a:t>
                      </a:r>
                      <a:endParaRPr lang="en-AU" sz="2800" b="0" i="0">
                        <a:solidFill>
                          <a:srgbClr val="000000"/>
                        </a:solidFill>
                        <a:effectLst/>
                      </a:endParaRPr>
                    </a:p>
                  </a:txBody>
                  <a:tcPr marL="73751" marR="73751" marT="36876" marB="36876"/>
                </a:tc>
                <a:tc>
                  <a:txBody>
                    <a:bodyPr/>
                    <a:lstStyle/>
                    <a:p>
                      <a:pPr algn="l" fontAlgn="base"/>
                      <a:r>
                        <a:rPr lang="en-AU" sz="2800" b="0" i="0">
                          <a:solidFill>
                            <a:srgbClr val="000000"/>
                          </a:solidFill>
                          <a:effectLst/>
                          <a:latin typeface="Calibri" panose="020F0502020204030204" pitchFamily="34" charset="0"/>
                        </a:rPr>
                        <a:t>Does the evidence come from a reliable source, such as a referenced image, quality article, expert person?​</a:t>
                      </a:r>
                      <a:endParaRPr lang="en-AU" sz="2800" b="0" i="0">
                        <a:solidFill>
                          <a:srgbClr val="000000"/>
                        </a:solidFill>
                        <a:effectLst/>
                      </a:endParaRPr>
                    </a:p>
                  </a:txBody>
                  <a:tcPr marL="73751" marR="73751" marT="36876" marB="36876"/>
                </a:tc>
                <a:extLst>
                  <a:ext uri="{0D108BD9-81ED-4DB2-BD59-A6C34878D82A}">
                    <a16:rowId xmlns:a16="http://schemas.microsoft.com/office/drawing/2014/main" val="2104737543"/>
                  </a:ext>
                </a:extLst>
              </a:tr>
              <a:tr h="411758">
                <a:tc>
                  <a:txBody>
                    <a:bodyPr/>
                    <a:lstStyle/>
                    <a:p>
                      <a:pPr algn="l" fontAlgn="base"/>
                      <a:r>
                        <a:rPr lang="en-AU" sz="2800" b="1" i="0">
                          <a:solidFill>
                            <a:srgbClr val="000000"/>
                          </a:solidFill>
                          <a:effectLst/>
                          <a:latin typeface="Calibri" panose="020F0502020204030204" pitchFamily="34" charset="0"/>
                        </a:rPr>
                        <a:t>A</a:t>
                      </a:r>
                      <a:r>
                        <a:rPr lang="en-AU" sz="2800" b="0" i="0">
                          <a:solidFill>
                            <a:srgbClr val="000000"/>
                          </a:solidFill>
                          <a:effectLst/>
                          <a:latin typeface="Calibri" panose="020F0502020204030204" pitchFamily="34" charset="0"/>
                        </a:rPr>
                        <a:t>ttitude​</a:t>
                      </a:r>
                      <a:endParaRPr lang="en-AU" sz="2800" b="0" i="0">
                        <a:solidFill>
                          <a:srgbClr val="000000"/>
                        </a:solidFill>
                        <a:effectLst/>
                      </a:endParaRPr>
                    </a:p>
                  </a:txBody>
                  <a:tcPr marL="73751" marR="73751" marT="36876" marB="36876"/>
                </a:tc>
                <a:tc>
                  <a:txBody>
                    <a:bodyPr/>
                    <a:lstStyle/>
                    <a:p>
                      <a:pPr algn="l" fontAlgn="base"/>
                      <a:r>
                        <a:rPr lang="en-AU" sz="2800" b="0" i="0">
                          <a:solidFill>
                            <a:srgbClr val="000000"/>
                          </a:solidFill>
                          <a:effectLst/>
                          <a:latin typeface="Calibri" panose="020F0502020204030204" pitchFamily="34" charset="0"/>
                        </a:rPr>
                        <a:t>Does this evidence express a positive attitude or a negative attitude? How can I tell?​</a:t>
                      </a:r>
                      <a:endParaRPr lang="en-AU" sz="2800" b="0" i="0">
                        <a:solidFill>
                          <a:srgbClr val="000000"/>
                        </a:solidFill>
                        <a:effectLst/>
                      </a:endParaRPr>
                    </a:p>
                  </a:txBody>
                  <a:tcPr marL="73751" marR="73751" marT="36876" marB="36876"/>
                </a:tc>
                <a:extLst>
                  <a:ext uri="{0D108BD9-81ED-4DB2-BD59-A6C34878D82A}">
                    <a16:rowId xmlns:a16="http://schemas.microsoft.com/office/drawing/2014/main" val="3669674233"/>
                  </a:ext>
                </a:extLst>
              </a:tr>
              <a:tr h="411758">
                <a:tc>
                  <a:txBody>
                    <a:bodyPr/>
                    <a:lstStyle/>
                    <a:p>
                      <a:pPr algn="l" fontAlgn="base"/>
                      <a:r>
                        <a:rPr lang="en-AU" sz="2800" b="1" i="0">
                          <a:solidFill>
                            <a:srgbClr val="000000"/>
                          </a:solidFill>
                          <a:effectLst/>
                          <a:latin typeface="Calibri" panose="020F0502020204030204" pitchFamily="34" charset="0"/>
                        </a:rPr>
                        <a:t>F</a:t>
                      </a:r>
                      <a:r>
                        <a:rPr lang="en-AU" sz="2800" b="0" i="0">
                          <a:solidFill>
                            <a:srgbClr val="000000"/>
                          </a:solidFill>
                          <a:effectLst/>
                          <a:latin typeface="Calibri" panose="020F0502020204030204" pitchFamily="34" charset="0"/>
                        </a:rPr>
                        <a:t>acts​</a:t>
                      </a:r>
                      <a:endParaRPr lang="en-AU" sz="2800" b="0" i="0">
                        <a:solidFill>
                          <a:srgbClr val="000000"/>
                        </a:solidFill>
                        <a:effectLst/>
                      </a:endParaRPr>
                    </a:p>
                  </a:txBody>
                  <a:tcPr marL="73751" marR="73751" marT="36876" marB="36876"/>
                </a:tc>
                <a:tc>
                  <a:txBody>
                    <a:bodyPr/>
                    <a:lstStyle/>
                    <a:p>
                      <a:pPr algn="l" fontAlgn="base"/>
                      <a:r>
                        <a:rPr lang="en-AU" sz="2800" b="0" i="0">
                          <a:solidFill>
                            <a:srgbClr val="000000"/>
                          </a:solidFill>
                          <a:effectLst/>
                          <a:latin typeface="Calibri" panose="020F0502020204030204" pitchFamily="34" charset="0"/>
                        </a:rPr>
                        <a:t>Does this evidence provide facts or make assertions?​</a:t>
                      </a:r>
                      <a:endParaRPr lang="en-AU" sz="2800" b="0" i="0">
                        <a:solidFill>
                          <a:srgbClr val="000000"/>
                        </a:solidFill>
                        <a:effectLst/>
                      </a:endParaRPr>
                    </a:p>
                  </a:txBody>
                  <a:tcPr marL="73751" marR="73751" marT="36876" marB="36876"/>
                </a:tc>
                <a:extLst>
                  <a:ext uri="{0D108BD9-81ED-4DB2-BD59-A6C34878D82A}">
                    <a16:rowId xmlns:a16="http://schemas.microsoft.com/office/drawing/2014/main" val="3197271856"/>
                  </a:ext>
                </a:extLst>
              </a:tr>
              <a:tr h="411758">
                <a:tc>
                  <a:txBody>
                    <a:bodyPr/>
                    <a:lstStyle/>
                    <a:p>
                      <a:pPr algn="l" fontAlgn="base"/>
                      <a:r>
                        <a:rPr lang="en-AU" sz="2800" b="1" i="0">
                          <a:solidFill>
                            <a:srgbClr val="000000"/>
                          </a:solidFill>
                          <a:effectLst/>
                          <a:latin typeface="Calibri" panose="020F0502020204030204" pitchFamily="34" charset="0"/>
                        </a:rPr>
                        <a:t>E</a:t>
                      </a:r>
                      <a:r>
                        <a:rPr lang="en-AU" sz="2800" b="0" i="0">
                          <a:solidFill>
                            <a:srgbClr val="000000"/>
                          </a:solidFill>
                          <a:effectLst/>
                          <a:latin typeface="Calibri" panose="020F0502020204030204" pitchFamily="34" charset="0"/>
                        </a:rPr>
                        <a:t>motions​</a:t>
                      </a:r>
                      <a:endParaRPr lang="en-AU" sz="2800" b="0" i="0">
                        <a:solidFill>
                          <a:srgbClr val="000000"/>
                        </a:solidFill>
                        <a:effectLst/>
                      </a:endParaRPr>
                    </a:p>
                  </a:txBody>
                  <a:tcPr marL="73751" marR="73751" marT="36876" marB="36876"/>
                </a:tc>
                <a:tc>
                  <a:txBody>
                    <a:bodyPr/>
                    <a:lstStyle/>
                    <a:p>
                      <a:pPr algn="l" fontAlgn="base"/>
                      <a:r>
                        <a:rPr lang="en-AU" sz="2800" b="0" i="0" dirty="0">
                          <a:solidFill>
                            <a:srgbClr val="000000"/>
                          </a:solidFill>
                          <a:effectLst/>
                          <a:latin typeface="Calibri" panose="020F0502020204030204" pitchFamily="34" charset="0"/>
                        </a:rPr>
                        <a:t>Does this evidence express any strong feelings? If so, what are they?​</a:t>
                      </a:r>
                      <a:endParaRPr lang="en-AU" sz="2800" b="0" i="0" dirty="0">
                        <a:solidFill>
                          <a:srgbClr val="000000"/>
                        </a:solidFill>
                        <a:effectLst/>
                      </a:endParaRPr>
                    </a:p>
                  </a:txBody>
                  <a:tcPr marL="73751" marR="73751" marT="36876" marB="36876"/>
                </a:tc>
                <a:extLst>
                  <a:ext uri="{0D108BD9-81ED-4DB2-BD59-A6C34878D82A}">
                    <a16:rowId xmlns:a16="http://schemas.microsoft.com/office/drawing/2014/main" val="3057440387"/>
                  </a:ext>
                </a:extLst>
              </a:tr>
            </a:tbl>
          </a:graphicData>
        </a:graphic>
      </p:graphicFrame>
      <p:sp>
        <p:nvSpPr>
          <p:cNvPr id="6" name="Text Box 2">
            <a:extLst>
              <a:ext uri="{FF2B5EF4-FFF2-40B4-BE49-F238E27FC236}">
                <a16:creationId xmlns:a16="http://schemas.microsoft.com/office/drawing/2014/main" id="{DDB4BE52-C114-46FD-BB8D-7BF2A517D6A4}"/>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pic>
        <p:nvPicPr>
          <p:cNvPr id="4" name="Recorded Sound">
            <a:hlinkClick r:id="" action="ppaction://media"/>
            <a:extLst>
              <a:ext uri="{FF2B5EF4-FFF2-40B4-BE49-F238E27FC236}">
                <a16:creationId xmlns:a16="http://schemas.microsoft.com/office/drawing/2014/main" id="{E51DFC58-F87F-46A7-AC90-465D692F2E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24000" y="648000"/>
            <a:ext cx="406400" cy="406400"/>
          </a:xfrm>
          <a:prstGeom prst="rect">
            <a:avLst/>
          </a:prstGeom>
        </p:spPr>
      </p:pic>
    </p:spTree>
    <p:extLst>
      <p:ext uri="{BB962C8B-B14F-4D97-AF65-F5344CB8AC3E}">
        <p14:creationId xmlns:p14="http://schemas.microsoft.com/office/powerpoint/2010/main" val="1105961314"/>
      </p:ext>
    </p:extLst>
  </p:cSld>
  <p:clrMapOvr>
    <a:masterClrMapping/>
  </p:clrMapOvr>
  <mc:AlternateContent xmlns:mc="http://schemas.openxmlformats.org/markup-compatibility/2006">
    <mc:Choice xmlns:p14="http://schemas.microsoft.com/office/powerpoint/2010/main" Requires="p14">
      <p:transition spd="slow" p14:dur="2000" advTm="12990"/>
    </mc:Choice>
    <mc:Fallback>
      <p:transition spd="slow" advTm="12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6B7EA-02EE-43EA-848D-2AC27237B47C}"/>
              </a:ext>
            </a:extLst>
          </p:cNvPr>
          <p:cNvSpPr>
            <a:spLocks noGrp="1"/>
          </p:cNvSpPr>
          <p:nvPr>
            <p:ph type="title"/>
          </p:nvPr>
        </p:nvSpPr>
        <p:spPr/>
        <p:txBody>
          <a:bodyPr/>
          <a:lstStyle/>
          <a:p>
            <a:r>
              <a:rPr lang="en-AU"/>
              <a:t>Apply the SAFE test</a:t>
            </a:r>
          </a:p>
        </p:txBody>
      </p:sp>
      <p:sp>
        <p:nvSpPr>
          <p:cNvPr id="5" name="TextBox 4">
            <a:extLst>
              <a:ext uri="{FF2B5EF4-FFF2-40B4-BE49-F238E27FC236}">
                <a16:creationId xmlns:a16="http://schemas.microsoft.com/office/drawing/2014/main" id="{A8978651-51CC-436E-8433-8B189F2D0201}"/>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4" name="TextBox 3">
            <a:extLst>
              <a:ext uri="{FF2B5EF4-FFF2-40B4-BE49-F238E27FC236}">
                <a16:creationId xmlns:a16="http://schemas.microsoft.com/office/drawing/2014/main" id="{4BB278AF-2D3E-4BB6-8E26-68C4C6708F94}"/>
              </a:ext>
            </a:extLst>
          </p:cNvPr>
          <p:cNvSpPr txBox="1"/>
          <p:nvPr/>
        </p:nvSpPr>
        <p:spPr>
          <a:xfrm>
            <a:off x="838200" y="1552575"/>
            <a:ext cx="10391274" cy="2954655"/>
          </a:xfrm>
          <a:prstGeom prst="rect">
            <a:avLst/>
          </a:prstGeom>
          <a:noFill/>
        </p:spPr>
        <p:txBody>
          <a:bodyPr wrap="square" rtlCol="0">
            <a:spAutoFit/>
          </a:bodyPr>
          <a:lstStyle/>
          <a:p>
            <a:r>
              <a:rPr lang="en-AU" sz="2800" dirty="0"/>
              <a:t>Apply the SAFE test to evaluate the evidence in the feature article on the following slides.</a:t>
            </a:r>
          </a:p>
          <a:p>
            <a:endParaRPr lang="en-AU" sz="2800" dirty="0"/>
          </a:p>
          <a:p>
            <a:r>
              <a:rPr lang="en-AU" sz="2800" dirty="0"/>
              <a:t>This will require you to be a detective. You will need to identify evidence in the article that answers the questions that are given for each of the 4 SAFE checks or steps of the test.</a:t>
            </a:r>
            <a:endParaRPr lang="en-AU" dirty="0"/>
          </a:p>
          <a:p>
            <a:endParaRPr lang="en-AU" dirty="0"/>
          </a:p>
        </p:txBody>
      </p:sp>
      <p:pic>
        <p:nvPicPr>
          <p:cNvPr id="9" name="Picture 8" descr="Boy in park holding magnifying glass to eye with friends">
            <a:extLst>
              <a:ext uri="{FF2B5EF4-FFF2-40B4-BE49-F238E27FC236}">
                <a16:creationId xmlns:a16="http://schemas.microsoft.com/office/drawing/2014/main" id="{D5C120EE-E9D8-4C0D-B8D5-7EEE0C6A76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7266" y="4299858"/>
            <a:ext cx="2755042" cy="1836246"/>
          </a:xfrm>
          <a:prstGeom prst="rect">
            <a:avLst/>
          </a:prstGeom>
        </p:spPr>
      </p:pic>
      <p:sp>
        <p:nvSpPr>
          <p:cNvPr id="11" name="TextBox 10">
            <a:extLst>
              <a:ext uri="{FF2B5EF4-FFF2-40B4-BE49-F238E27FC236}">
                <a16:creationId xmlns:a16="http://schemas.microsoft.com/office/drawing/2014/main" id="{A4A4A158-85C9-428B-92C1-1E67015AF50C}"/>
              </a:ext>
            </a:extLst>
          </p:cNvPr>
          <p:cNvSpPr txBox="1"/>
          <p:nvPr/>
        </p:nvSpPr>
        <p:spPr>
          <a:xfrm>
            <a:off x="3884795" y="6136104"/>
            <a:ext cx="2326000" cy="215444"/>
          </a:xfrm>
          <a:prstGeom prst="rect">
            <a:avLst/>
          </a:prstGeom>
          <a:noFill/>
        </p:spPr>
        <p:txBody>
          <a:bodyPr wrap="square">
            <a:spAutoFit/>
          </a:bodyPr>
          <a:lstStyle/>
          <a:p>
            <a:r>
              <a:rPr lang="en-AU" sz="800">
                <a:solidFill>
                  <a:schemeClr val="bg1">
                    <a:lumMod val="65000"/>
                  </a:schemeClr>
                </a:solidFill>
                <a:effectLst/>
                <a:latin typeface="Segoe UI" panose="020B0502040204020203" pitchFamily="34" charset="0"/>
              </a:rPr>
              <a:t>Source: Microsoft PP stock image</a:t>
            </a:r>
            <a:endParaRPr lang="en-AU" sz="800">
              <a:solidFill>
                <a:schemeClr val="bg1">
                  <a:lumMod val="65000"/>
                </a:schemeClr>
              </a:solidFill>
              <a:effectLst/>
              <a:latin typeface="Arial" panose="020B0604020202020204" pitchFamily="34" charset="0"/>
            </a:endParaRPr>
          </a:p>
        </p:txBody>
      </p:sp>
      <p:sp>
        <p:nvSpPr>
          <p:cNvPr id="12" name="Text Box 2">
            <a:extLst>
              <a:ext uri="{FF2B5EF4-FFF2-40B4-BE49-F238E27FC236}">
                <a16:creationId xmlns:a16="http://schemas.microsoft.com/office/drawing/2014/main" id="{0286EFCD-75C7-4598-B18A-2D322C806044}"/>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pic>
        <p:nvPicPr>
          <p:cNvPr id="6" name="Recorded Sound">
            <a:hlinkClick r:id="" action="ppaction://media"/>
            <a:extLst>
              <a:ext uri="{FF2B5EF4-FFF2-40B4-BE49-F238E27FC236}">
                <a16:creationId xmlns:a16="http://schemas.microsoft.com/office/drawing/2014/main" id="{CC484C07-E317-4E69-859E-10756DF690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1447815874"/>
      </p:ext>
    </p:extLst>
  </p:cSld>
  <p:clrMapOvr>
    <a:masterClrMapping/>
  </p:clrMapOvr>
  <mc:AlternateContent xmlns:mc="http://schemas.openxmlformats.org/markup-compatibility/2006">
    <mc:Choice xmlns:p14="http://schemas.microsoft.com/office/powerpoint/2010/main" Requires="p14">
      <p:transition spd="slow" p14:dur="2000" advTm="24484"/>
    </mc:Choice>
    <mc:Fallback>
      <p:transition spd="slow" advTm="24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29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6106A-9E27-493B-8FEC-1C2D4605649B}"/>
              </a:ext>
            </a:extLst>
          </p:cNvPr>
          <p:cNvSpPr>
            <a:spLocks noGrp="1"/>
          </p:cNvSpPr>
          <p:nvPr>
            <p:ph type="title"/>
          </p:nvPr>
        </p:nvSpPr>
        <p:spPr/>
        <p:txBody>
          <a:bodyPr/>
          <a:lstStyle/>
          <a:p>
            <a:r>
              <a:rPr lang="en-AU"/>
              <a:t>Lesson task</a:t>
            </a:r>
            <a:br>
              <a:rPr lang="en-AU"/>
            </a:br>
            <a:endParaRPr lang="en-AU"/>
          </a:p>
        </p:txBody>
      </p:sp>
      <p:sp>
        <p:nvSpPr>
          <p:cNvPr id="3" name="Content Placeholder 2">
            <a:extLst>
              <a:ext uri="{FF2B5EF4-FFF2-40B4-BE49-F238E27FC236}">
                <a16:creationId xmlns:a16="http://schemas.microsoft.com/office/drawing/2014/main" id="{FA296C46-D2FD-4174-A062-1CD908705E4C}"/>
              </a:ext>
            </a:extLst>
          </p:cNvPr>
          <p:cNvSpPr>
            <a:spLocks noGrp="1"/>
          </p:cNvSpPr>
          <p:nvPr>
            <p:ph idx="1"/>
          </p:nvPr>
        </p:nvSpPr>
        <p:spPr>
          <a:xfrm>
            <a:off x="838200" y="1542689"/>
            <a:ext cx="9949873" cy="4141931"/>
          </a:xfrm>
          <a:solidFill>
            <a:srgbClr val="FFFFFF"/>
          </a:solidFill>
        </p:spPr>
        <p:txBody>
          <a:bodyPr>
            <a:noAutofit/>
          </a:bodyPr>
          <a:lstStyle/>
          <a:p>
            <a:pPr marL="457200" indent="-457200">
              <a:buFont typeface="Arial" panose="020B0604020202020204" pitchFamily="34" charset="0"/>
              <a:buChar char="•"/>
            </a:pPr>
            <a:r>
              <a:rPr lang="en-AU" b="1" dirty="0">
                <a:solidFill>
                  <a:srgbClr val="7030A0"/>
                </a:solidFill>
              </a:rPr>
              <a:t>Source – </a:t>
            </a:r>
            <a:r>
              <a:rPr lang="en-AU" b="1" i="0" dirty="0">
                <a:solidFill>
                  <a:srgbClr val="7030A0"/>
                </a:solidFill>
                <a:effectLst/>
                <a:latin typeface="Calibri" panose="020F0502020204030204" pitchFamily="34" charset="0"/>
              </a:rPr>
              <a:t>Does the evidence come from a reliable source, such as a referenced image, quality article or expert person?​</a:t>
            </a:r>
            <a:endParaRPr lang="en-AU" b="1" i="0" dirty="0">
              <a:solidFill>
                <a:srgbClr val="7030A0"/>
              </a:solidFill>
              <a:effectLst/>
            </a:endParaRPr>
          </a:p>
          <a:p>
            <a:pPr marL="457200" indent="-457200">
              <a:buFont typeface="Arial" panose="020B0604020202020204" pitchFamily="34" charset="0"/>
              <a:buChar char="•"/>
            </a:pPr>
            <a:endParaRPr lang="en-AU" dirty="0">
              <a:solidFill>
                <a:srgbClr val="7030A0"/>
              </a:solidFill>
            </a:endParaRPr>
          </a:p>
          <a:p>
            <a:pPr marL="457200" indent="-457200">
              <a:buFont typeface="Arial" panose="020B0604020202020204" pitchFamily="34" charset="0"/>
              <a:buChar char="•"/>
            </a:pPr>
            <a:r>
              <a:rPr lang="en-AU" b="1" dirty="0">
                <a:solidFill>
                  <a:srgbClr val="FF0000"/>
                </a:solidFill>
              </a:rPr>
              <a:t>Attitude – </a:t>
            </a:r>
            <a:r>
              <a:rPr lang="en-AU" b="1" i="0" dirty="0">
                <a:solidFill>
                  <a:srgbClr val="FF0000"/>
                </a:solidFill>
                <a:effectLst/>
                <a:latin typeface="Calibri" panose="020F0502020204030204" pitchFamily="34" charset="0"/>
              </a:rPr>
              <a:t>Does this evidence express a positive attitude or a negative attitude? How can I tell?​</a:t>
            </a:r>
            <a:endParaRPr lang="en-AU" b="1" i="0" dirty="0">
              <a:solidFill>
                <a:srgbClr val="FF0000"/>
              </a:solidFill>
              <a:effectLst/>
            </a:endParaRPr>
          </a:p>
          <a:p>
            <a:pPr marL="457200" indent="-457200">
              <a:buFont typeface="Arial" panose="020B0604020202020204" pitchFamily="34" charset="0"/>
              <a:buChar char="•"/>
            </a:pPr>
            <a:endParaRPr lang="en-AU" dirty="0">
              <a:solidFill>
                <a:srgbClr val="EE442F"/>
              </a:solidFill>
            </a:endParaRPr>
          </a:p>
          <a:p>
            <a:pPr marL="457200" indent="-457200">
              <a:buFont typeface="Arial" panose="020B0604020202020204" pitchFamily="34" charset="0"/>
              <a:buChar char="•"/>
            </a:pPr>
            <a:r>
              <a:rPr lang="en-AU" b="1" dirty="0">
                <a:solidFill>
                  <a:srgbClr val="63ACBE"/>
                </a:solidFill>
              </a:rPr>
              <a:t>Fact – </a:t>
            </a:r>
            <a:r>
              <a:rPr lang="en-AU" b="1" i="0" dirty="0">
                <a:solidFill>
                  <a:srgbClr val="80BCCA"/>
                </a:solidFill>
                <a:effectLst/>
                <a:latin typeface="Calibri" panose="020F0502020204030204" pitchFamily="34" charset="0"/>
              </a:rPr>
              <a:t>Does this evidence provide facts or make assertions?​</a:t>
            </a:r>
            <a:endParaRPr lang="en-AU" b="1" i="0" dirty="0">
              <a:solidFill>
                <a:srgbClr val="80BCCA"/>
              </a:solidFill>
              <a:effectLst/>
            </a:endParaRPr>
          </a:p>
          <a:p>
            <a:pPr marL="457200" indent="-457200">
              <a:buFont typeface="Arial" panose="020B0604020202020204" pitchFamily="34" charset="0"/>
              <a:buChar char="•"/>
            </a:pPr>
            <a:endParaRPr lang="en-AU" dirty="0">
              <a:solidFill>
                <a:srgbClr val="63ACBE"/>
              </a:solidFill>
            </a:endParaRPr>
          </a:p>
          <a:p>
            <a:pPr marL="457200" indent="-457200">
              <a:buFont typeface="Arial" panose="020B0604020202020204" pitchFamily="34" charset="0"/>
              <a:buChar char="•"/>
            </a:pPr>
            <a:r>
              <a:rPr lang="en-AU" b="1" dirty="0">
                <a:solidFill>
                  <a:srgbClr val="0070C0"/>
                </a:solidFill>
              </a:rPr>
              <a:t>Emotions – </a:t>
            </a:r>
            <a:r>
              <a:rPr lang="en-AU" b="1" i="0" dirty="0">
                <a:solidFill>
                  <a:srgbClr val="0070C0"/>
                </a:solidFill>
                <a:effectLst/>
                <a:latin typeface="Calibri" panose="020F0502020204030204" pitchFamily="34" charset="0"/>
              </a:rPr>
              <a:t>Does this evidence express any strong feelings? If so, what are they?​</a:t>
            </a:r>
            <a:endParaRPr lang="en-AU" b="1" i="0" dirty="0">
              <a:solidFill>
                <a:srgbClr val="0070C0"/>
              </a:solidFill>
              <a:effectLst/>
            </a:endParaRPr>
          </a:p>
          <a:p>
            <a:pPr marL="457200" indent="-457200">
              <a:buFont typeface="Arial" panose="020B0604020202020204" pitchFamily="34" charset="0"/>
              <a:buChar char="•"/>
            </a:pPr>
            <a:endParaRPr lang="en-AU" dirty="0">
              <a:solidFill>
                <a:srgbClr val="0070C0"/>
              </a:solidFill>
            </a:endParaRPr>
          </a:p>
          <a:p>
            <a:endParaRPr lang="en-AU" dirty="0"/>
          </a:p>
          <a:p>
            <a:r>
              <a:rPr lang="en-AU" dirty="0"/>
              <a:t>      </a:t>
            </a:r>
          </a:p>
        </p:txBody>
      </p:sp>
      <p:sp>
        <p:nvSpPr>
          <p:cNvPr id="4" name="Text Box 2">
            <a:extLst>
              <a:ext uri="{FF2B5EF4-FFF2-40B4-BE49-F238E27FC236}">
                <a16:creationId xmlns:a16="http://schemas.microsoft.com/office/drawing/2014/main" id="{3328492B-27DC-4700-9495-955FCF266FC5}"/>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pic>
        <p:nvPicPr>
          <p:cNvPr id="5" name="Recorded Sound">
            <a:hlinkClick r:id="" action="ppaction://media"/>
            <a:extLst>
              <a:ext uri="{FF2B5EF4-FFF2-40B4-BE49-F238E27FC236}">
                <a16:creationId xmlns:a16="http://schemas.microsoft.com/office/drawing/2014/main" id="{936FAE21-1D81-4063-944F-D52AC20E89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1172885052"/>
      </p:ext>
    </p:extLst>
  </p:cSld>
  <p:clrMapOvr>
    <a:masterClrMapping/>
  </p:clrMapOvr>
  <mc:AlternateContent xmlns:mc="http://schemas.openxmlformats.org/markup-compatibility/2006">
    <mc:Choice xmlns:p14="http://schemas.microsoft.com/office/powerpoint/2010/main" Requires="p14">
      <p:transition spd="slow" p14:dur="2000" advTm="45683"/>
    </mc:Choice>
    <mc:Fallback>
      <p:transition spd="slow" advTm="45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1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3EE450F9-FB69-4323-AD65-0836A8561E2E}"/>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AA10A62-D61B-4D2A-9ACF-1735A2B79767}"/>
              </a:ext>
            </a:extLst>
          </p:cNvPr>
          <p:cNvSpPr txBox="1"/>
          <p:nvPr/>
        </p:nvSpPr>
        <p:spPr>
          <a:xfrm>
            <a:off x="9166929" y="2258611"/>
            <a:ext cx="1818290" cy="215444"/>
          </a:xfrm>
          <a:prstGeom prst="rect">
            <a:avLst/>
          </a:prstGeom>
          <a:noFill/>
        </p:spPr>
        <p:txBody>
          <a:bodyPr wrap="square">
            <a:spAutoFit/>
          </a:bodyPr>
          <a:lstStyle/>
          <a:p>
            <a:r>
              <a:rPr lang="en-AU" sz="800" dirty="0">
                <a:solidFill>
                  <a:schemeClr val="bg1">
                    <a:lumMod val="65000"/>
                  </a:schemeClr>
                </a:solidFill>
                <a:effectLst/>
              </a:rPr>
              <a:t>Source: </a:t>
            </a:r>
            <a:r>
              <a:rPr lang="en-AU" sz="800" dirty="0" err="1">
                <a:solidFill>
                  <a:schemeClr val="bg1">
                    <a:lumMod val="65000"/>
                  </a:schemeClr>
                </a:solidFill>
                <a:effectLst/>
              </a:rPr>
              <a:t>P</a:t>
            </a:r>
            <a:r>
              <a:rPr lang="en-AU" sz="800" dirty="0" err="1">
                <a:solidFill>
                  <a:schemeClr val="bg1">
                    <a:lumMod val="65000"/>
                  </a:schemeClr>
                </a:solidFill>
                <a:effectLst/>
                <a:latin typeface="Segoe UI" panose="020B0502040204020203" pitchFamily="34" charset="0"/>
              </a:rPr>
              <a:t>exels</a:t>
            </a:r>
            <a:endParaRPr lang="en-AU" sz="800" dirty="0">
              <a:solidFill>
                <a:schemeClr val="bg1">
                  <a:lumMod val="65000"/>
                </a:schemeClr>
              </a:solidFill>
              <a:effectLst/>
            </a:endParaRPr>
          </a:p>
        </p:txBody>
      </p:sp>
      <p:sp>
        <p:nvSpPr>
          <p:cNvPr id="3" name="TextBox 2">
            <a:extLst>
              <a:ext uri="{FF2B5EF4-FFF2-40B4-BE49-F238E27FC236}">
                <a16:creationId xmlns:a16="http://schemas.microsoft.com/office/drawing/2014/main" id="{06389950-AB14-4724-A6BB-64E5F80C1EF4}"/>
              </a:ext>
            </a:extLst>
          </p:cNvPr>
          <p:cNvSpPr txBox="1"/>
          <p:nvPr/>
        </p:nvSpPr>
        <p:spPr>
          <a:xfrm>
            <a:off x="835007" y="2302672"/>
            <a:ext cx="10226258" cy="3970318"/>
          </a:xfrm>
          <a:prstGeom prst="rect">
            <a:avLst/>
          </a:prstGeom>
          <a:noFill/>
        </p:spPr>
        <p:txBody>
          <a:bodyPr wrap="square" rtlCol="0">
            <a:spAutoFit/>
          </a:bodyPr>
          <a:lstStyle/>
          <a:p>
            <a:r>
              <a:rPr lang="en-AU" sz="2800" dirty="0"/>
              <a:t>Until recently, </a:t>
            </a:r>
            <a:r>
              <a:rPr lang="en-AU" sz="2800" b="1" dirty="0">
                <a:solidFill>
                  <a:srgbClr val="80BCCA"/>
                </a:solidFill>
              </a:rPr>
              <a:t>96% </a:t>
            </a:r>
            <a:r>
              <a:rPr lang="en-AU" sz="2800" dirty="0"/>
              <a:t>of plastic bottle lids has ended-up in </a:t>
            </a:r>
          </a:p>
          <a:p>
            <a:r>
              <a:rPr lang="en-AU" sz="2800" dirty="0"/>
              <a:t>landfill. If </a:t>
            </a:r>
            <a:r>
              <a:rPr lang="en-AU" sz="2800" b="1" dirty="0">
                <a:solidFill>
                  <a:srgbClr val="FF0000"/>
                </a:solidFill>
              </a:rPr>
              <a:t>left to rot in dumps</a:t>
            </a:r>
            <a:r>
              <a:rPr lang="en-AU" sz="2800" dirty="0"/>
              <a:t>, the lids break down to microplastics that enter food chains and the water system causing untold damage to precious ecosystems and our health.</a:t>
            </a:r>
          </a:p>
          <a:p>
            <a:endParaRPr lang="en-AU" sz="2800" dirty="0"/>
          </a:p>
          <a:p>
            <a:r>
              <a:rPr lang="en-AU" sz="2800" b="1" dirty="0">
                <a:solidFill>
                  <a:srgbClr val="FF0000"/>
                </a:solidFill>
              </a:rPr>
              <a:t>Thankfully</a:t>
            </a:r>
            <a:r>
              <a:rPr lang="en-AU" sz="2800" dirty="0"/>
              <a:t>, this is soon to change.</a:t>
            </a:r>
          </a:p>
          <a:p>
            <a:endParaRPr lang="en-AU" sz="2800" dirty="0"/>
          </a:p>
          <a:p>
            <a:r>
              <a:rPr lang="en-AU" sz="2800" dirty="0"/>
              <a:t>Mark and Fiona Johnson are leading the way with their new and innovative recycling factory in South Australia. </a:t>
            </a:r>
          </a:p>
        </p:txBody>
      </p:sp>
      <p:pic>
        <p:nvPicPr>
          <p:cNvPr id="1026" name="Picture 2" descr="Free Person Hands on Assorted-color Plastic Lid Lot Stock Photo">
            <a:extLst>
              <a:ext uri="{FF2B5EF4-FFF2-40B4-BE49-F238E27FC236}">
                <a16:creationId xmlns:a16="http://schemas.microsoft.com/office/drawing/2014/main" id="{29401FCF-2AFF-4235-9D40-C937036F48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45575" y="1407929"/>
            <a:ext cx="1275845" cy="86052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03434AD-1F9C-4F72-B956-BB253EE6E190}"/>
              </a:ext>
            </a:extLst>
          </p:cNvPr>
          <p:cNvSpPr txBox="1"/>
          <p:nvPr/>
        </p:nvSpPr>
        <p:spPr>
          <a:xfrm>
            <a:off x="835007" y="429212"/>
            <a:ext cx="10074166" cy="1754326"/>
          </a:xfrm>
          <a:prstGeom prst="rect">
            <a:avLst/>
          </a:prstGeom>
          <a:noFill/>
        </p:spPr>
        <p:txBody>
          <a:bodyPr wrap="square">
            <a:spAutoFit/>
          </a:bodyPr>
          <a:lstStyle/>
          <a:p>
            <a:pPr algn="l"/>
            <a:endParaRPr lang="en-AU" sz="2000" b="0" i="0" u="none" strike="noStrike" baseline="0" dirty="0">
              <a:solidFill>
                <a:srgbClr val="000000"/>
              </a:solidFill>
              <a:latin typeface="Calibri" panose="020F0502020204030204" pitchFamily="34" charset="0"/>
            </a:endParaRPr>
          </a:p>
          <a:p>
            <a:r>
              <a:rPr lang="en-AU" sz="4000" b="0" i="0" u="none" strike="noStrike" baseline="0" dirty="0">
                <a:solidFill>
                  <a:srgbClr val="000000"/>
                </a:solidFill>
                <a:latin typeface="Calibri" panose="020F0502020204030204" pitchFamily="34" charset="0"/>
              </a:rPr>
              <a:t>Lesson task </a:t>
            </a:r>
          </a:p>
          <a:p>
            <a:r>
              <a:rPr lang="en-AU" sz="2800" b="0" i="0" u="none" strike="noStrike" baseline="0" dirty="0">
                <a:solidFill>
                  <a:srgbClr val="000000"/>
                </a:solidFill>
                <a:latin typeface="Calibri" panose="020F0502020204030204" pitchFamily="34" charset="0"/>
              </a:rPr>
              <a:t>New recycling technology</a:t>
            </a:r>
          </a:p>
          <a:p>
            <a:r>
              <a:rPr lang="en-AU" sz="2000" i="1" dirty="0">
                <a:effectLst/>
              </a:rPr>
              <a:t>By Dr </a:t>
            </a:r>
            <a:r>
              <a:rPr lang="en-AU" sz="2000" i="1" dirty="0"/>
              <a:t>Heather Smudge, Company Director</a:t>
            </a:r>
          </a:p>
        </p:txBody>
      </p:sp>
      <p:pic>
        <p:nvPicPr>
          <p:cNvPr id="11" name="Recorded Sound">
            <a:hlinkClick r:id="" action="ppaction://media"/>
            <a:extLst>
              <a:ext uri="{FF2B5EF4-FFF2-40B4-BE49-F238E27FC236}">
                <a16:creationId xmlns:a16="http://schemas.microsoft.com/office/drawing/2014/main" id="{AFF2DB27-5486-449F-BD58-09E90E219D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517784879"/>
      </p:ext>
    </p:extLst>
  </p:cSld>
  <p:clrMapOvr>
    <a:masterClrMapping/>
  </p:clrMapOvr>
  <mc:AlternateContent xmlns:mc="http://schemas.openxmlformats.org/markup-compatibility/2006">
    <mc:Choice xmlns:p14="http://schemas.microsoft.com/office/powerpoint/2010/main" Requires="p14">
      <p:transition spd="slow" p14:dur="2000" advTm="68206"/>
    </mc:Choice>
    <mc:Fallback>
      <p:transition spd="slow" advTm="68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66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3C634-4C8D-4EE1-A114-BA4B62B1A126}"/>
              </a:ext>
            </a:extLst>
          </p:cNvPr>
          <p:cNvSpPr>
            <a:spLocks noGrp="1"/>
          </p:cNvSpPr>
          <p:nvPr>
            <p:ph type="title"/>
          </p:nvPr>
        </p:nvSpPr>
        <p:spPr>
          <a:xfrm>
            <a:off x="838200" y="895397"/>
            <a:ext cx="7948448" cy="659978"/>
          </a:xfrm>
        </p:spPr>
        <p:txBody>
          <a:bodyPr/>
          <a:lstStyle/>
          <a:p>
            <a:r>
              <a:rPr lang="en-AU"/>
              <a:t>Lesson task continued</a:t>
            </a:r>
          </a:p>
        </p:txBody>
      </p:sp>
      <p:sp>
        <p:nvSpPr>
          <p:cNvPr id="4" name="Text Box 2">
            <a:extLst>
              <a:ext uri="{FF2B5EF4-FFF2-40B4-BE49-F238E27FC236}">
                <a16:creationId xmlns:a16="http://schemas.microsoft.com/office/drawing/2014/main" id="{F2F1FD82-DAEE-473B-8C26-71792E108F01}"/>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
        <p:nvSpPr>
          <p:cNvPr id="7" name="Content Placeholder 6">
            <a:extLst>
              <a:ext uri="{FF2B5EF4-FFF2-40B4-BE49-F238E27FC236}">
                <a16:creationId xmlns:a16="http://schemas.microsoft.com/office/drawing/2014/main" id="{9B6EC8A3-6FF7-46B4-BC39-1FCBF04EB292}"/>
              </a:ext>
            </a:extLst>
          </p:cNvPr>
          <p:cNvSpPr>
            <a:spLocks noGrp="1"/>
          </p:cNvSpPr>
          <p:nvPr>
            <p:ph idx="1"/>
          </p:nvPr>
        </p:nvSpPr>
        <p:spPr>
          <a:xfrm>
            <a:off x="838200" y="1683657"/>
            <a:ext cx="10134600" cy="4407197"/>
          </a:xfrm>
        </p:spPr>
        <p:txBody>
          <a:bodyPr>
            <a:normAutofit lnSpcReduction="10000"/>
          </a:bodyPr>
          <a:lstStyle/>
          <a:p>
            <a:r>
              <a:rPr lang="en-AU" dirty="0"/>
              <a:t>The process they use quickly and safely converts plastic bottle lids into usable pellets just waiting to be turned into everything from garden sleepers to packaging. It has been such a success that they are already planning to expand to include other types of plastics.</a:t>
            </a:r>
          </a:p>
          <a:p>
            <a:endParaRPr lang="en-AU" dirty="0"/>
          </a:p>
          <a:p>
            <a:r>
              <a:rPr lang="en-AU" dirty="0"/>
              <a:t>‘This new technology is a game changer. It’s a win-win for all’, said the company’s chief environmental scientist, Professor Ollie Cooper. </a:t>
            </a:r>
          </a:p>
          <a:p>
            <a:endParaRPr lang="en-AU" dirty="0"/>
          </a:p>
          <a:p>
            <a:r>
              <a:rPr lang="en-AU" dirty="0"/>
              <a:t>With new, exciting technology and business owners who care about the environment, our planet is in safe hands.</a:t>
            </a:r>
          </a:p>
        </p:txBody>
      </p:sp>
      <p:pic>
        <p:nvPicPr>
          <p:cNvPr id="10" name="Recorded Sound">
            <a:hlinkClick r:id="" action="ppaction://media"/>
            <a:extLst>
              <a:ext uri="{FF2B5EF4-FFF2-40B4-BE49-F238E27FC236}">
                <a16:creationId xmlns:a16="http://schemas.microsoft.com/office/drawing/2014/main" id="{14065433-133D-4CD9-B63F-43E79B9016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2014548396"/>
      </p:ext>
    </p:extLst>
  </p:cSld>
  <p:clrMapOvr>
    <a:masterClrMapping/>
  </p:clrMapOvr>
  <mc:AlternateContent xmlns:mc="http://schemas.openxmlformats.org/markup-compatibility/2006">
    <mc:Choice xmlns:p14="http://schemas.microsoft.com/office/powerpoint/2010/main" Requires="p14">
      <p:transition spd="slow" p14:dur="2000" advTm="46124"/>
    </mc:Choice>
    <mc:Fallback>
      <p:transition spd="slow" advTm="46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47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3EE450F9-FB69-4323-AD65-0836A8561E2E}"/>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C5D0C66C-980A-4FB4-BDE8-8C28D4B72130}"/>
              </a:ext>
            </a:extLst>
          </p:cNvPr>
          <p:cNvSpPr txBox="1"/>
          <p:nvPr/>
        </p:nvSpPr>
        <p:spPr>
          <a:xfrm>
            <a:off x="835007" y="429212"/>
            <a:ext cx="10074166" cy="1754326"/>
          </a:xfrm>
          <a:prstGeom prst="rect">
            <a:avLst/>
          </a:prstGeom>
          <a:noFill/>
        </p:spPr>
        <p:txBody>
          <a:bodyPr wrap="square">
            <a:spAutoFit/>
          </a:bodyPr>
          <a:lstStyle/>
          <a:p>
            <a:pPr algn="l"/>
            <a:endParaRPr lang="en-AU" sz="2000" b="0" i="0" u="none" strike="noStrike" baseline="0" dirty="0">
              <a:solidFill>
                <a:srgbClr val="000000"/>
              </a:solidFill>
              <a:latin typeface="Calibri" panose="020F0502020204030204" pitchFamily="34" charset="0"/>
            </a:endParaRPr>
          </a:p>
          <a:p>
            <a:r>
              <a:rPr lang="en-AU" sz="4000" b="0" i="0" u="none" strike="noStrike" baseline="0" dirty="0">
                <a:solidFill>
                  <a:srgbClr val="000000"/>
                </a:solidFill>
                <a:latin typeface="Calibri" panose="020F0502020204030204" pitchFamily="34" charset="0"/>
              </a:rPr>
              <a:t>Lesson task  </a:t>
            </a:r>
          </a:p>
          <a:p>
            <a:r>
              <a:rPr lang="en-AU" sz="2800" b="0" i="0" u="none" strike="noStrike" baseline="0" dirty="0">
                <a:solidFill>
                  <a:srgbClr val="000000"/>
                </a:solidFill>
                <a:latin typeface="Calibri" panose="020F0502020204030204" pitchFamily="34" charset="0"/>
              </a:rPr>
              <a:t>New recycling technology</a:t>
            </a:r>
          </a:p>
          <a:p>
            <a:r>
              <a:rPr lang="en-AU" sz="2000" b="1" i="1" dirty="0">
                <a:solidFill>
                  <a:srgbClr val="7030A0"/>
                </a:solidFill>
                <a:effectLst/>
              </a:rPr>
              <a:t>By Dr </a:t>
            </a:r>
            <a:r>
              <a:rPr lang="en-AU" sz="2000" b="1" i="1" dirty="0">
                <a:solidFill>
                  <a:srgbClr val="7030A0"/>
                </a:solidFill>
              </a:rPr>
              <a:t>Heather Smudge, Company Director</a:t>
            </a:r>
          </a:p>
        </p:txBody>
      </p:sp>
      <p:sp>
        <p:nvSpPr>
          <p:cNvPr id="10" name="TextBox 9">
            <a:extLst>
              <a:ext uri="{FF2B5EF4-FFF2-40B4-BE49-F238E27FC236}">
                <a16:creationId xmlns:a16="http://schemas.microsoft.com/office/drawing/2014/main" id="{CAA10A62-D61B-4D2A-9ACF-1735A2B79767}"/>
              </a:ext>
            </a:extLst>
          </p:cNvPr>
          <p:cNvSpPr txBox="1"/>
          <p:nvPr/>
        </p:nvSpPr>
        <p:spPr>
          <a:xfrm>
            <a:off x="9537565" y="2372704"/>
            <a:ext cx="1818290" cy="338554"/>
          </a:xfrm>
          <a:prstGeom prst="rect">
            <a:avLst/>
          </a:prstGeom>
          <a:noFill/>
        </p:spPr>
        <p:txBody>
          <a:bodyPr wrap="square">
            <a:spAutoFit/>
          </a:bodyPr>
          <a:lstStyle/>
          <a:p>
            <a:r>
              <a:rPr lang="en-AU" sz="800" dirty="0">
                <a:solidFill>
                  <a:schemeClr val="accent5"/>
                </a:solidFill>
              </a:rPr>
              <a:t>Source: </a:t>
            </a:r>
            <a:r>
              <a:rPr lang="en-AU" sz="800" dirty="0" err="1">
                <a:solidFill>
                  <a:schemeClr val="accent5"/>
                </a:solidFill>
              </a:rPr>
              <a:t>Pexels</a:t>
            </a:r>
            <a:endParaRPr lang="en-AU" sz="800" dirty="0">
              <a:solidFill>
                <a:schemeClr val="accent5"/>
              </a:solidFill>
              <a:effectLst/>
            </a:endParaRPr>
          </a:p>
          <a:p>
            <a:endParaRPr lang="en-AU" sz="800" dirty="0">
              <a:solidFill>
                <a:schemeClr val="bg1">
                  <a:lumMod val="65000"/>
                </a:schemeClr>
              </a:solidFill>
              <a:effectLst/>
            </a:endParaRPr>
          </a:p>
        </p:txBody>
      </p:sp>
      <p:sp>
        <p:nvSpPr>
          <p:cNvPr id="3" name="TextBox 2">
            <a:extLst>
              <a:ext uri="{FF2B5EF4-FFF2-40B4-BE49-F238E27FC236}">
                <a16:creationId xmlns:a16="http://schemas.microsoft.com/office/drawing/2014/main" id="{06389950-AB14-4724-A6BB-64E5F80C1EF4}"/>
              </a:ext>
            </a:extLst>
          </p:cNvPr>
          <p:cNvSpPr txBox="1"/>
          <p:nvPr/>
        </p:nvSpPr>
        <p:spPr>
          <a:xfrm>
            <a:off x="835007" y="2231998"/>
            <a:ext cx="10226258" cy="3970318"/>
          </a:xfrm>
          <a:prstGeom prst="rect">
            <a:avLst/>
          </a:prstGeom>
          <a:noFill/>
        </p:spPr>
        <p:txBody>
          <a:bodyPr wrap="square" rtlCol="0">
            <a:spAutoFit/>
          </a:bodyPr>
          <a:lstStyle/>
          <a:p>
            <a:r>
              <a:rPr lang="en-AU" sz="2800" dirty="0"/>
              <a:t>Until recently, </a:t>
            </a:r>
            <a:r>
              <a:rPr lang="en-AU" sz="2800" b="1" dirty="0">
                <a:solidFill>
                  <a:srgbClr val="80BCCA"/>
                </a:solidFill>
              </a:rPr>
              <a:t>96% </a:t>
            </a:r>
            <a:r>
              <a:rPr lang="en-AU" sz="2800" dirty="0"/>
              <a:t>of plastic bottle lids has ended-up in </a:t>
            </a:r>
          </a:p>
          <a:p>
            <a:r>
              <a:rPr lang="en-AU" sz="2800" dirty="0"/>
              <a:t>landfill. If </a:t>
            </a:r>
            <a:r>
              <a:rPr lang="en-AU" sz="2800" b="1" dirty="0">
                <a:solidFill>
                  <a:srgbClr val="FF0000"/>
                </a:solidFill>
              </a:rPr>
              <a:t>left to rot in dumps</a:t>
            </a:r>
            <a:r>
              <a:rPr lang="en-AU" sz="2800" dirty="0"/>
              <a:t>, the lids break down to microplastics that enter food chains and the water system </a:t>
            </a:r>
            <a:r>
              <a:rPr lang="en-AU" sz="2800" b="1" dirty="0">
                <a:solidFill>
                  <a:srgbClr val="0070C0"/>
                </a:solidFill>
              </a:rPr>
              <a:t>causing</a:t>
            </a:r>
            <a:r>
              <a:rPr lang="en-AU" sz="2800" dirty="0"/>
              <a:t> </a:t>
            </a:r>
            <a:r>
              <a:rPr lang="en-AU" sz="2800" b="1" dirty="0">
                <a:solidFill>
                  <a:srgbClr val="0070C0"/>
                </a:solidFill>
              </a:rPr>
              <a:t>untold damage </a:t>
            </a:r>
            <a:r>
              <a:rPr lang="en-AU" sz="2800" dirty="0"/>
              <a:t>to</a:t>
            </a:r>
            <a:r>
              <a:rPr lang="en-AU" sz="2800" b="1" dirty="0">
                <a:solidFill>
                  <a:srgbClr val="0070C0"/>
                </a:solidFill>
              </a:rPr>
              <a:t> precious </a:t>
            </a:r>
            <a:r>
              <a:rPr lang="en-AU" sz="2800" dirty="0"/>
              <a:t>ecosystems and our health.</a:t>
            </a:r>
          </a:p>
          <a:p>
            <a:endParaRPr lang="en-AU" sz="2800" dirty="0"/>
          </a:p>
          <a:p>
            <a:r>
              <a:rPr lang="en-AU" sz="2800" b="1" dirty="0">
                <a:solidFill>
                  <a:srgbClr val="FF0000"/>
                </a:solidFill>
              </a:rPr>
              <a:t>Thankfully</a:t>
            </a:r>
            <a:r>
              <a:rPr lang="en-AU" sz="2800" dirty="0"/>
              <a:t>, this is soon to change.</a:t>
            </a:r>
          </a:p>
          <a:p>
            <a:endParaRPr lang="en-AU" sz="2800" dirty="0"/>
          </a:p>
          <a:p>
            <a:r>
              <a:rPr lang="en-AU" sz="2800" dirty="0"/>
              <a:t>Mark and Fiona Johnson are leading the way with their new and innovative recycling factory in South Australia. </a:t>
            </a:r>
          </a:p>
        </p:txBody>
      </p:sp>
      <p:pic>
        <p:nvPicPr>
          <p:cNvPr id="1026" name="Picture 2" descr="Free Person Hands on Assorted-color Plastic Lid Lot Stock Photo">
            <a:extLst>
              <a:ext uri="{FF2B5EF4-FFF2-40B4-BE49-F238E27FC236}">
                <a16:creationId xmlns:a16="http://schemas.microsoft.com/office/drawing/2014/main" id="{29401FCF-2AFF-4235-9D40-C937036F48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33328" y="1528152"/>
            <a:ext cx="1275845" cy="860523"/>
          </a:xfrm>
          <a:prstGeom prst="rect">
            <a:avLst/>
          </a:prstGeom>
          <a:noFill/>
          <a:extLst>
            <a:ext uri="{909E8E84-426E-40DD-AFC4-6F175D3DCCD1}">
              <a14:hiddenFill xmlns:a14="http://schemas.microsoft.com/office/drawing/2010/main">
                <a:solidFill>
                  <a:srgbClr val="FFFFFF"/>
                </a:solidFill>
              </a14:hiddenFill>
            </a:ext>
          </a:extLst>
        </p:spPr>
      </p:pic>
      <p:pic>
        <p:nvPicPr>
          <p:cNvPr id="7" name="Recorded Sound">
            <a:hlinkClick r:id="" action="ppaction://media"/>
            <a:extLst>
              <a:ext uri="{FF2B5EF4-FFF2-40B4-BE49-F238E27FC236}">
                <a16:creationId xmlns:a16="http://schemas.microsoft.com/office/drawing/2014/main" id="{DFC17839-057A-4013-B621-E9BB161191E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2417135294"/>
      </p:ext>
    </p:extLst>
  </p:cSld>
  <p:clrMapOvr>
    <a:masterClrMapping/>
  </p:clrMapOvr>
  <mc:AlternateContent xmlns:mc="http://schemas.openxmlformats.org/markup-compatibility/2006">
    <mc:Choice xmlns:p14="http://schemas.microsoft.com/office/powerpoint/2010/main" Requires="p14">
      <p:transition spd="slow" p14:dur="2000" advTm="68206"/>
    </mc:Choice>
    <mc:Fallback>
      <p:transition spd="slow" advTm="68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47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3C634-4C8D-4EE1-A114-BA4B62B1A126}"/>
              </a:ext>
            </a:extLst>
          </p:cNvPr>
          <p:cNvSpPr>
            <a:spLocks noGrp="1"/>
          </p:cNvSpPr>
          <p:nvPr>
            <p:ph type="title"/>
          </p:nvPr>
        </p:nvSpPr>
        <p:spPr>
          <a:xfrm>
            <a:off x="838200" y="895397"/>
            <a:ext cx="7948448" cy="659978"/>
          </a:xfrm>
        </p:spPr>
        <p:txBody>
          <a:bodyPr/>
          <a:lstStyle/>
          <a:p>
            <a:r>
              <a:rPr lang="en-AU"/>
              <a:t>Lesson task continued</a:t>
            </a:r>
          </a:p>
        </p:txBody>
      </p:sp>
      <p:sp>
        <p:nvSpPr>
          <p:cNvPr id="4" name="Text Box 2">
            <a:extLst>
              <a:ext uri="{FF2B5EF4-FFF2-40B4-BE49-F238E27FC236}">
                <a16:creationId xmlns:a16="http://schemas.microsoft.com/office/drawing/2014/main" id="{F2F1FD82-DAEE-473B-8C26-71792E108F01}"/>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
        <p:nvSpPr>
          <p:cNvPr id="7" name="Content Placeholder 6">
            <a:extLst>
              <a:ext uri="{FF2B5EF4-FFF2-40B4-BE49-F238E27FC236}">
                <a16:creationId xmlns:a16="http://schemas.microsoft.com/office/drawing/2014/main" id="{9B6EC8A3-6FF7-46B4-BC39-1FCBF04EB292}"/>
              </a:ext>
            </a:extLst>
          </p:cNvPr>
          <p:cNvSpPr>
            <a:spLocks noGrp="1"/>
          </p:cNvSpPr>
          <p:nvPr>
            <p:ph idx="1"/>
          </p:nvPr>
        </p:nvSpPr>
        <p:spPr>
          <a:xfrm>
            <a:off x="838200" y="1683657"/>
            <a:ext cx="10249800" cy="4407197"/>
          </a:xfrm>
        </p:spPr>
        <p:txBody>
          <a:bodyPr>
            <a:normAutofit lnSpcReduction="10000"/>
          </a:bodyPr>
          <a:lstStyle/>
          <a:p>
            <a:r>
              <a:rPr lang="en-AU" dirty="0"/>
              <a:t>The process they use </a:t>
            </a:r>
            <a:r>
              <a:rPr lang="en-AU" b="1" dirty="0">
                <a:solidFill>
                  <a:srgbClr val="FF0000"/>
                </a:solidFill>
              </a:rPr>
              <a:t>quickly and safely </a:t>
            </a:r>
            <a:r>
              <a:rPr lang="en-AU" b="1" dirty="0">
                <a:solidFill>
                  <a:srgbClr val="80BCCA"/>
                </a:solidFill>
              </a:rPr>
              <a:t>converts plastic bottle lids into usable pellets </a:t>
            </a:r>
            <a:r>
              <a:rPr lang="en-AU" dirty="0"/>
              <a:t>just waiting to be turned into everything from garden sleepers to packaging. It has been such </a:t>
            </a:r>
            <a:r>
              <a:rPr lang="en-AU" b="1" dirty="0">
                <a:solidFill>
                  <a:srgbClr val="FF0000"/>
                </a:solidFill>
              </a:rPr>
              <a:t>a success </a:t>
            </a:r>
            <a:r>
              <a:rPr lang="en-AU" dirty="0"/>
              <a:t>that they are already planning to expand to include other types of plastics.</a:t>
            </a:r>
          </a:p>
          <a:p>
            <a:endParaRPr lang="en-AU" dirty="0"/>
          </a:p>
          <a:p>
            <a:r>
              <a:rPr lang="en-AU" dirty="0"/>
              <a:t>‘This new technology is </a:t>
            </a:r>
            <a:r>
              <a:rPr lang="en-AU" b="1" dirty="0">
                <a:solidFill>
                  <a:srgbClr val="FF0000"/>
                </a:solidFill>
              </a:rPr>
              <a:t>a game changer. It’s a win-win for all’, </a:t>
            </a:r>
            <a:r>
              <a:rPr lang="en-AU" dirty="0"/>
              <a:t>said the </a:t>
            </a:r>
            <a:r>
              <a:rPr lang="en-AU" b="1" dirty="0">
                <a:solidFill>
                  <a:srgbClr val="7030A0"/>
                </a:solidFill>
              </a:rPr>
              <a:t>company’s chief environmental scientist, Professor Ollie Cooper. </a:t>
            </a:r>
          </a:p>
          <a:p>
            <a:endParaRPr lang="en-AU" dirty="0"/>
          </a:p>
          <a:p>
            <a:r>
              <a:rPr lang="en-AU" dirty="0"/>
              <a:t>With new, </a:t>
            </a:r>
            <a:r>
              <a:rPr lang="en-AU" b="1" dirty="0">
                <a:solidFill>
                  <a:srgbClr val="FF0000"/>
                </a:solidFill>
              </a:rPr>
              <a:t>exciting</a:t>
            </a:r>
            <a:r>
              <a:rPr lang="en-AU" dirty="0"/>
              <a:t> technology and business </a:t>
            </a:r>
            <a:r>
              <a:rPr lang="en-AU" b="1" dirty="0">
                <a:solidFill>
                  <a:srgbClr val="0070C0"/>
                </a:solidFill>
              </a:rPr>
              <a:t>owners who care </a:t>
            </a:r>
            <a:r>
              <a:rPr lang="en-AU" dirty="0"/>
              <a:t>about the environment, </a:t>
            </a:r>
            <a:r>
              <a:rPr lang="en-AU" b="1" dirty="0">
                <a:solidFill>
                  <a:srgbClr val="FF0000"/>
                </a:solidFill>
              </a:rPr>
              <a:t>our planet is in safe hands.</a:t>
            </a:r>
          </a:p>
        </p:txBody>
      </p:sp>
      <p:sp>
        <p:nvSpPr>
          <p:cNvPr id="3" name="TextBox 2">
            <a:extLst>
              <a:ext uri="{FF2B5EF4-FFF2-40B4-BE49-F238E27FC236}">
                <a16:creationId xmlns:a16="http://schemas.microsoft.com/office/drawing/2014/main" id="{A9AE4D57-F5A1-4DB4-8C55-76C1D55B771A}"/>
              </a:ext>
            </a:extLst>
          </p:cNvPr>
          <p:cNvSpPr txBox="1"/>
          <p:nvPr/>
        </p:nvSpPr>
        <p:spPr>
          <a:xfrm>
            <a:off x="2434856" y="4938228"/>
            <a:ext cx="1222744" cy="358500"/>
          </a:xfrm>
          <a:prstGeom prst="rect">
            <a:avLst/>
          </a:prstGeom>
          <a:noFill/>
          <a:ln w="38100">
            <a:solidFill>
              <a:srgbClr val="0070C0"/>
            </a:solidFill>
          </a:ln>
        </p:spPr>
        <p:txBody>
          <a:bodyPr wrap="square" rtlCol="0">
            <a:spAutoFit/>
          </a:bodyPr>
          <a:lstStyle/>
          <a:p>
            <a:endParaRPr lang="en-AU">
              <a:solidFill>
                <a:srgbClr val="0070C0"/>
              </a:solidFill>
            </a:endParaRPr>
          </a:p>
        </p:txBody>
      </p:sp>
      <p:sp>
        <p:nvSpPr>
          <p:cNvPr id="10" name="TextBox 9">
            <a:extLst>
              <a:ext uri="{FF2B5EF4-FFF2-40B4-BE49-F238E27FC236}">
                <a16:creationId xmlns:a16="http://schemas.microsoft.com/office/drawing/2014/main" id="{3961B81F-159D-4BD9-811A-D13F4CC7CAB2}"/>
              </a:ext>
            </a:extLst>
          </p:cNvPr>
          <p:cNvSpPr txBox="1"/>
          <p:nvPr/>
        </p:nvSpPr>
        <p:spPr>
          <a:xfrm>
            <a:off x="838200" y="3671139"/>
            <a:ext cx="9092609" cy="369332"/>
          </a:xfrm>
          <a:prstGeom prst="rect">
            <a:avLst/>
          </a:prstGeom>
          <a:noFill/>
          <a:ln w="38100">
            <a:solidFill>
              <a:srgbClr val="80BCCA"/>
            </a:solidFill>
          </a:ln>
        </p:spPr>
        <p:txBody>
          <a:bodyPr wrap="square" rtlCol="0">
            <a:spAutoFit/>
          </a:bodyPr>
          <a:lstStyle/>
          <a:p>
            <a:endParaRPr lang="en-AU" b="1">
              <a:solidFill>
                <a:srgbClr val="0070C0"/>
              </a:solidFill>
            </a:endParaRPr>
          </a:p>
        </p:txBody>
      </p:sp>
      <p:pic>
        <p:nvPicPr>
          <p:cNvPr id="5" name="Recorded Sound">
            <a:hlinkClick r:id="" action="ppaction://media"/>
            <a:extLst>
              <a:ext uri="{FF2B5EF4-FFF2-40B4-BE49-F238E27FC236}">
                <a16:creationId xmlns:a16="http://schemas.microsoft.com/office/drawing/2014/main" id="{9717B02B-D144-417B-AF1E-3CDF522F55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355391203"/>
      </p:ext>
    </p:extLst>
  </p:cSld>
  <p:clrMapOvr>
    <a:masterClrMapping/>
  </p:clrMapOvr>
  <mc:AlternateContent xmlns:mc="http://schemas.openxmlformats.org/markup-compatibility/2006">
    <mc:Choice xmlns:p14="http://schemas.microsoft.com/office/powerpoint/2010/main" Requires="p14">
      <p:transition spd="slow" p14:dur="2000" advTm="46124"/>
    </mc:Choice>
    <mc:Fallback>
      <p:transition spd="slow" advTm="46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3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ABB93-1410-4813-80B6-01243FE95EC2}"/>
              </a:ext>
            </a:extLst>
          </p:cNvPr>
          <p:cNvSpPr>
            <a:spLocks noGrp="1"/>
          </p:cNvSpPr>
          <p:nvPr>
            <p:ph type="title"/>
          </p:nvPr>
        </p:nvSpPr>
        <p:spPr/>
        <p:txBody>
          <a:bodyPr/>
          <a:lstStyle/>
          <a:p>
            <a:r>
              <a:rPr lang="en-AU"/>
              <a:t>Lesson review</a:t>
            </a:r>
            <a:br>
              <a:rPr lang="en-AU"/>
            </a:br>
            <a:endParaRPr lang="en-AU" sz="2800"/>
          </a:p>
        </p:txBody>
      </p:sp>
      <p:sp>
        <p:nvSpPr>
          <p:cNvPr id="5" name="TextBox 4">
            <a:extLst>
              <a:ext uri="{FF2B5EF4-FFF2-40B4-BE49-F238E27FC236}">
                <a16:creationId xmlns:a16="http://schemas.microsoft.com/office/drawing/2014/main" id="{6C822F00-3BFB-46E1-996A-1811CDA3CA75}"/>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6" name="Text Box 2">
            <a:extLst>
              <a:ext uri="{FF2B5EF4-FFF2-40B4-BE49-F238E27FC236}">
                <a16:creationId xmlns:a16="http://schemas.microsoft.com/office/drawing/2014/main" id="{502362FE-60DC-436C-BA4F-83C9FFDDE2A6}"/>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graphicFrame>
        <p:nvGraphicFramePr>
          <p:cNvPr id="7" name="Table 5">
            <a:extLst>
              <a:ext uri="{FF2B5EF4-FFF2-40B4-BE49-F238E27FC236}">
                <a16:creationId xmlns:a16="http://schemas.microsoft.com/office/drawing/2014/main" id="{2CABA20C-156E-47F5-A138-9F78D7A637EC}"/>
              </a:ext>
            </a:extLst>
          </p:cNvPr>
          <p:cNvGraphicFramePr>
            <a:graphicFrameLocks noGrp="1"/>
          </p:cNvGraphicFramePr>
          <p:nvPr>
            <p:ph type="pic" sz="quarter" idx="10"/>
            <p:extLst>
              <p:ext uri="{D42A27DB-BD31-4B8C-83A1-F6EECF244321}">
                <p14:modId xmlns:p14="http://schemas.microsoft.com/office/powerpoint/2010/main" val="1245375015"/>
              </p:ext>
            </p:extLst>
          </p:nvPr>
        </p:nvGraphicFramePr>
        <p:xfrm>
          <a:off x="968828" y="1948930"/>
          <a:ext cx="9849593" cy="3660600"/>
        </p:xfrm>
        <a:graphic>
          <a:graphicData uri="http://schemas.openxmlformats.org/drawingml/2006/table">
            <a:tbl>
              <a:tblPr firstRow="1" bandRow="1">
                <a:tableStyleId>{21E4AEA4-8DFA-4A89-87EB-49C32662AFE0}</a:tableStyleId>
              </a:tblPr>
              <a:tblGrid>
                <a:gridCol w="1498135">
                  <a:extLst>
                    <a:ext uri="{9D8B030D-6E8A-4147-A177-3AD203B41FA5}">
                      <a16:colId xmlns:a16="http://schemas.microsoft.com/office/drawing/2014/main" val="2769076733"/>
                    </a:ext>
                  </a:extLst>
                </a:gridCol>
                <a:gridCol w="7520185">
                  <a:extLst>
                    <a:ext uri="{9D8B030D-6E8A-4147-A177-3AD203B41FA5}">
                      <a16:colId xmlns:a16="http://schemas.microsoft.com/office/drawing/2014/main" val="2811338637"/>
                    </a:ext>
                  </a:extLst>
                </a:gridCol>
                <a:gridCol w="831273">
                  <a:extLst>
                    <a:ext uri="{9D8B030D-6E8A-4147-A177-3AD203B41FA5}">
                      <a16:colId xmlns:a16="http://schemas.microsoft.com/office/drawing/2014/main" val="3558266732"/>
                    </a:ext>
                  </a:extLst>
                </a:gridCol>
              </a:tblGrid>
              <a:tr h="411758">
                <a:tc>
                  <a:txBody>
                    <a:bodyPr/>
                    <a:lstStyle/>
                    <a:p>
                      <a:pPr algn="l" fontAlgn="base"/>
                      <a:r>
                        <a:rPr lang="en-AU" sz="2400" b="1" i="0">
                          <a:solidFill>
                            <a:srgbClr val="FFFFFF"/>
                          </a:solidFill>
                          <a:effectLst/>
                          <a:latin typeface="Calibri" panose="020F0502020204030204" pitchFamily="34" charset="0"/>
                        </a:rPr>
                        <a:t>General features​</a:t>
                      </a:r>
                      <a:endParaRPr lang="en-AU" sz="2400" b="1" i="0">
                        <a:solidFill>
                          <a:srgbClr val="FFFFFF"/>
                        </a:solidFill>
                        <a:effectLst/>
                      </a:endParaRPr>
                    </a:p>
                  </a:txBody>
                  <a:tcPr marL="73751" marR="73751" marT="36876" marB="36876"/>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AU" sz="2400" b="1" i="0">
                          <a:solidFill>
                            <a:srgbClr val="FFFFFF"/>
                          </a:solidFill>
                          <a:effectLst/>
                          <a:latin typeface="Calibri" panose="020F0502020204030204" pitchFamily="34" charset="0"/>
                        </a:rPr>
                        <a:t>​Writer’s tips​ and reader’s checks</a:t>
                      </a:r>
                      <a:endParaRPr lang="en-AU" sz="2400" b="1" i="0">
                        <a:solidFill>
                          <a:srgbClr val="FFFFFF"/>
                        </a:solidFill>
                        <a:effectLst/>
                      </a:endParaRPr>
                    </a:p>
                    <a:p>
                      <a:pPr algn="l" fontAlgn="base"/>
                      <a:endParaRPr lang="en-AU" sz="2400" b="1" i="0">
                        <a:solidFill>
                          <a:srgbClr val="FFFFFF"/>
                        </a:solidFill>
                        <a:effectLst/>
                      </a:endParaRPr>
                    </a:p>
                  </a:txBody>
                  <a:tcPr marL="73751" marR="73751" marT="36876" marB="36876"/>
                </a:tc>
                <a:tc>
                  <a:txBody>
                    <a:bodyPr/>
                    <a:lstStyle/>
                    <a:p>
                      <a:pPr algn="l" fontAlgn="base"/>
                      <a:endParaRPr lang="en-AU" sz="2000" b="1" i="0">
                        <a:solidFill>
                          <a:srgbClr val="FFFFFF"/>
                        </a:solidFill>
                        <a:effectLst/>
                      </a:endParaRPr>
                    </a:p>
                  </a:txBody>
                  <a:tcPr marL="73751" marR="73751" marT="36876" marB="36876"/>
                </a:tc>
                <a:extLst>
                  <a:ext uri="{0D108BD9-81ED-4DB2-BD59-A6C34878D82A}">
                    <a16:rowId xmlns:a16="http://schemas.microsoft.com/office/drawing/2014/main" val="3163527001"/>
                  </a:ext>
                </a:extLst>
              </a:tr>
              <a:tr h="411758">
                <a:tc>
                  <a:txBody>
                    <a:bodyPr/>
                    <a:lstStyle/>
                    <a:p>
                      <a:pPr algn="l" fontAlgn="base"/>
                      <a:r>
                        <a:rPr lang="en-AU" sz="2400" b="1" i="0">
                          <a:solidFill>
                            <a:srgbClr val="000000"/>
                          </a:solidFill>
                          <a:effectLst/>
                          <a:latin typeface="Calibri" panose="020F0502020204030204" pitchFamily="34" charset="0"/>
                        </a:rPr>
                        <a:t>S</a:t>
                      </a:r>
                      <a:r>
                        <a:rPr lang="en-AU" sz="2400" b="0" i="0">
                          <a:solidFill>
                            <a:srgbClr val="000000"/>
                          </a:solidFill>
                          <a:effectLst/>
                          <a:latin typeface="Calibri" panose="020F0502020204030204" pitchFamily="34" charset="0"/>
                        </a:rPr>
                        <a:t>ource​</a:t>
                      </a:r>
                      <a:endParaRPr lang="en-AU" sz="2400" b="0" i="0">
                        <a:solidFill>
                          <a:srgbClr val="000000"/>
                        </a:solidFill>
                        <a:effectLst/>
                      </a:endParaRPr>
                    </a:p>
                  </a:txBody>
                  <a:tcPr marL="73751" marR="73751" marT="36876" marB="36876"/>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a:solidFill>
                            <a:srgbClr val="000000"/>
                          </a:solidFill>
                          <a:effectLst/>
                          <a:latin typeface="Calibri" panose="020F0502020204030204" pitchFamily="34" charset="0"/>
                        </a:rPr>
                        <a:t>Does the evidence come from a reliable source, such as a referenced image, quality article, expert person?​</a:t>
                      </a:r>
                      <a:endParaRPr lang="en-AU" sz="2400" b="0" i="0">
                        <a:solidFill>
                          <a:srgbClr val="000000"/>
                        </a:solidFill>
                        <a:effectLst/>
                      </a:endParaRPr>
                    </a:p>
                  </a:txBody>
                  <a:tcPr marL="73751" marR="73751" marT="36876" marB="36876"/>
                </a:tc>
                <a:tc>
                  <a:txBody>
                    <a:bodyPr/>
                    <a:lstStyle/>
                    <a:p>
                      <a:pPr algn="l" fontAlgn="base"/>
                      <a:endParaRPr lang="en-AU" sz="2000" b="0" i="0">
                        <a:solidFill>
                          <a:srgbClr val="000000"/>
                        </a:solidFill>
                        <a:effectLst/>
                      </a:endParaRPr>
                    </a:p>
                  </a:txBody>
                  <a:tcPr marL="73751" marR="73751" marT="36876" marB="36876"/>
                </a:tc>
                <a:extLst>
                  <a:ext uri="{0D108BD9-81ED-4DB2-BD59-A6C34878D82A}">
                    <a16:rowId xmlns:a16="http://schemas.microsoft.com/office/drawing/2014/main" val="2104737543"/>
                  </a:ext>
                </a:extLst>
              </a:tr>
              <a:tr h="411758">
                <a:tc>
                  <a:txBody>
                    <a:bodyPr/>
                    <a:lstStyle/>
                    <a:p>
                      <a:pPr algn="l" fontAlgn="base"/>
                      <a:r>
                        <a:rPr lang="en-AU" sz="2400" b="1" i="0">
                          <a:solidFill>
                            <a:srgbClr val="000000"/>
                          </a:solidFill>
                          <a:effectLst/>
                          <a:latin typeface="Calibri" panose="020F0502020204030204" pitchFamily="34" charset="0"/>
                        </a:rPr>
                        <a:t>A</a:t>
                      </a:r>
                      <a:r>
                        <a:rPr lang="en-AU" sz="2400" b="0" i="0">
                          <a:solidFill>
                            <a:srgbClr val="000000"/>
                          </a:solidFill>
                          <a:effectLst/>
                          <a:latin typeface="Calibri" panose="020F0502020204030204" pitchFamily="34" charset="0"/>
                        </a:rPr>
                        <a:t>ttitude​</a:t>
                      </a:r>
                      <a:endParaRPr lang="en-AU" sz="2400" b="0" i="0">
                        <a:solidFill>
                          <a:srgbClr val="000000"/>
                        </a:solidFill>
                        <a:effectLst/>
                      </a:endParaRPr>
                    </a:p>
                  </a:txBody>
                  <a:tcPr marL="73751" marR="73751" marT="36876" marB="36876"/>
                </a:tc>
                <a:tc>
                  <a:txBody>
                    <a:bodyPr/>
                    <a:lstStyle/>
                    <a:p>
                      <a:pPr algn="l" fontAlgn="base"/>
                      <a:r>
                        <a:rPr lang="en-AU" sz="2400" b="0" i="0">
                          <a:solidFill>
                            <a:srgbClr val="000000"/>
                          </a:solidFill>
                          <a:effectLst/>
                          <a:latin typeface="Calibri" panose="020F0502020204030204" pitchFamily="34" charset="0"/>
                        </a:rPr>
                        <a:t>Does this evidence express a positive attitude or a negative attitude? How can I tell?​</a:t>
                      </a:r>
                      <a:endParaRPr lang="en-AU" sz="2400" b="0" i="0">
                        <a:solidFill>
                          <a:srgbClr val="000000"/>
                        </a:solidFill>
                        <a:effectLst/>
                      </a:endParaRPr>
                    </a:p>
                  </a:txBody>
                  <a:tcPr marL="73751" marR="73751" marT="36876" marB="36876"/>
                </a:tc>
                <a:tc>
                  <a:txBody>
                    <a:bodyPr/>
                    <a:lstStyle/>
                    <a:p>
                      <a:pPr algn="l" fontAlgn="base"/>
                      <a:endParaRPr lang="en-AU" sz="2000" b="0" i="0">
                        <a:solidFill>
                          <a:srgbClr val="000000"/>
                        </a:solidFill>
                        <a:effectLst/>
                      </a:endParaRPr>
                    </a:p>
                  </a:txBody>
                  <a:tcPr marL="73751" marR="73751" marT="36876" marB="36876"/>
                </a:tc>
                <a:extLst>
                  <a:ext uri="{0D108BD9-81ED-4DB2-BD59-A6C34878D82A}">
                    <a16:rowId xmlns:a16="http://schemas.microsoft.com/office/drawing/2014/main" val="3669674233"/>
                  </a:ext>
                </a:extLst>
              </a:tr>
              <a:tr h="411758">
                <a:tc>
                  <a:txBody>
                    <a:bodyPr/>
                    <a:lstStyle/>
                    <a:p>
                      <a:pPr algn="l" fontAlgn="base"/>
                      <a:r>
                        <a:rPr lang="en-AU" sz="2400" b="1" i="0">
                          <a:solidFill>
                            <a:srgbClr val="000000"/>
                          </a:solidFill>
                          <a:effectLst/>
                          <a:latin typeface="Calibri" panose="020F0502020204030204" pitchFamily="34" charset="0"/>
                        </a:rPr>
                        <a:t>F</a:t>
                      </a:r>
                      <a:r>
                        <a:rPr lang="en-AU" sz="2400" b="0" i="0">
                          <a:solidFill>
                            <a:srgbClr val="000000"/>
                          </a:solidFill>
                          <a:effectLst/>
                          <a:latin typeface="Calibri" panose="020F0502020204030204" pitchFamily="34" charset="0"/>
                        </a:rPr>
                        <a:t>acts​</a:t>
                      </a:r>
                      <a:endParaRPr lang="en-AU" sz="2400" b="0" i="0">
                        <a:solidFill>
                          <a:srgbClr val="000000"/>
                        </a:solidFill>
                        <a:effectLst/>
                      </a:endParaRPr>
                    </a:p>
                  </a:txBody>
                  <a:tcPr marL="73751" marR="73751" marT="36876" marB="36876"/>
                </a:tc>
                <a:tc>
                  <a:txBody>
                    <a:bodyPr/>
                    <a:lstStyle/>
                    <a:p>
                      <a:pPr algn="l" fontAlgn="base"/>
                      <a:r>
                        <a:rPr lang="en-AU" sz="2400" b="0" i="0">
                          <a:solidFill>
                            <a:srgbClr val="000000"/>
                          </a:solidFill>
                          <a:effectLst/>
                          <a:latin typeface="Calibri" panose="020F0502020204030204" pitchFamily="34" charset="0"/>
                        </a:rPr>
                        <a:t>Does this evidence provide facts or make assertions?​</a:t>
                      </a:r>
                      <a:endParaRPr lang="en-AU" sz="2400" b="0" i="0">
                        <a:solidFill>
                          <a:srgbClr val="000000"/>
                        </a:solidFill>
                        <a:effectLst/>
                      </a:endParaRPr>
                    </a:p>
                  </a:txBody>
                  <a:tcPr marL="73751" marR="73751" marT="36876" marB="36876"/>
                </a:tc>
                <a:tc>
                  <a:txBody>
                    <a:bodyPr/>
                    <a:lstStyle/>
                    <a:p>
                      <a:pPr algn="l" fontAlgn="base"/>
                      <a:endParaRPr lang="en-AU" sz="2000" b="0" i="0">
                        <a:solidFill>
                          <a:srgbClr val="000000"/>
                        </a:solidFill>
                        <a:effectLst/>
                      </a:endParaRPr>
                    </a:p>
                  </a:txBody>
                  <a:tcPr marL="73751" marR="73751" marT="36876" marB="36876"/>
                </a:tc>
                <a:extLst>
                  <a:ext uri="{0D108BD9-81ED-4DB2-BD59-A6C34878D82A}">
                    <a16:rowId xmlns:a16="http://schemas.microsoft.com/office/drawing/2014/main" val="3197271856"/>
                  </a:ext>
                </a:extLst>
              </a:tr>
              <a:tr h="411758">
                <a:tc>
                  <a:txBody>
                    <a:bodyPr/>
                    <a:lstStyle/>
                    <a:p>
                      <a:pPr algn="l" fontAlgn="base"/>
                      <a:r>
                        <a:rPr lang="en-AU" sz="2400" b="1" i="0">
                          <a:solidFill>
                            <a:srgbClr val="000000"/>
                          </a:solidFill>
                          <a:effectLst/>
                          <a:latin typeface="Calibri" panose="020F0502020204030204" pitchFamily="34" charset="0"/>
                        </a:rPr>
                        <a:t>E</a:t>
                      </a:r>
                      <a:r>
                        <a:rPr lang="en-AU" sz="2400" b="0" i="0">
                          <a:solidFill>
                            <a:srgbClr val="000000"/>
                          </a:solidFill>
                          <a:effectLst/>
                          <a:latin typeface="Calibri" panose="020F0502020204030204" pitchFamily="34" charset="0"/>
                        </a:rPr>
                        <a:t>motions​</a:t>
                      </a:r>
                      <a:endParaRPr lang="en-AU" sz="2400" b="0" i="0">
                        <a:solidFill>
                          <a:srgbClr val="000000"/>
                        </a:solidFill>
                        <a:effectLst/>
                      </a:endParaRPr>
                    </a:p>
                  </a:txBody>
                  <a:tcPr marL="73751" marR="73751" marT="36876" marB="36876"/>
                </a:tc>
                <a:tc>
                  <a:txBody>
                    <a:bodyPr/>
                    <a:lstStyle/>
                    <a:p>
                      <a:pPr algn="l" fontAlgn="base"/>
                      <a:r>
                        <a:rPr lang="en-AU" sz="2400" b="0" i="0">
                          <a:solidFill>
                            <a:srgbClr val="000000"/>
                          </a:solidFill>
                          <a:effectLst/>
                          <a:latin typeface="Calibri" panose="020F0502020204030204" pitchFamily="34" charset="0"/>
                        </a:rPr>
                        <a:t>Does this evidence express any strong feelings? If so, what are they?​</a:t>
                      </a:r>
                      <a:endParaRPr lang="en-AU" sz="2400" b="0" i="0">
                        <a:solidFill>
                          <a:srgbClr val="000000"/>
                        </a:solidFill>
                        <a:effectLst/>
                      </a:endParaRPr>
                    </a:p>
                  </a:txBody>
                  <a:tcPr marL="73751" marR="73751" marT="36876" marB="36876"/>
                </a:tc>
                <a:tc>
                  <a:txBody>
                    <a:bodyPr/>
                    <a:lstStyle/>
                    <a:p>
                      <a:pPr algn="l" fontAlgn="base"/>
                      <a:endParaRPr lang="en-AU" sz="2000" b="0" i="0" dirty="0">
                        <a:solidFill>
                          <a:srgbClr val="000000"/>
                        </a:solidFill>
                        <a:effectLst/>
                      </a:endParaRPr>
                    </a:p>
                  </a:txBody>
                  <a:tcPr marL="73751" marR="73751" marT="36876" marB="36876"/>
                </a:tc>
                <a:extLst>
                  <a:ext uri="{0D108BD9-81ED-4DB2-BD59-A6C34878D82A}">
                    <a16:rowId xmlns:a16="http://schemas.microsoft.com/office/drawing/2014/main" val="3057440387"/>
                  </a:ext>
                </a:extLst>
              </a:tr>
            </a:tbl>
          </a:graphicData>
        </a:graphic>
      </p:graphicFrame>
      <p:pic>
        <p:nvPicPr>
          <p:cNvPr id="9" name="Graphic 8" descr="Badge Tick1 with solid fill">
            <a:extLst>
              <a:ext uri="{FF2B5EF4-FFF2-40B4-BE49-F238E27FC236}">
                <a16:creationId xmlns:a16="http://schemas.microsoft.com/office/drawing/2014/main" id="{63FFD5E9-8E6B-4C72-A150-5785874570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26960" y="2164673"/>
            <a:ext cx="421242" cy="421242"/>
          </a:xfrm>
          <a:prstGeom prst="rect">
            <a:avLst/>
          </a:prstGeom>
        </p:spPr>
      </p:pic>
      <p:pic>
        <p:nvPicPr>
          <p:cNvPr id="8" name="Graphic 7" descr="Badge Tick1 with solid fill">
            <a:extLst>
              <a:ext uri="{FF2B5EF4-FFF2-40B4-BE49-F238E27FC236}">
                <a16:creationId xmlns:a16="http://schemas.microsoft.com/office/drawing/2014/main" id="{7C9C8296-EDF5-43D5-8852-FD6787C89F0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26960" y="2922746"/>
            <a:ext cx="421242" cy="421242"/>
          </a:xfrm>
          <a:prstGeom prst="rect">
            <a:avLst/>
          </a:prstGeom>
        </p:spPr>
      </p:pic>
      <p:pic>
        <p:nvPicPr>
          <p:cNvPr id="10" name="Graphic 9" descr="Badge Tick1 with solid fill">
            <a:extLst>
              <a:ext uri="{FF2B5EF4-FFF2-40B4-BE49-F238E27FC236}">
                <a16:creationId xmlns:a16="http://schemas.microsoft.com/office/drawing/2014/main" id="{B860787D-2319-4319-AFEB-5F32ED07CC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26960" y="3735203"/>
            <a:ext cx="421242" cy="421242"/>
          </a:xfrm>
          <a:prstGeom prst="rect">
            <a:avLst/>
          </a:prstGeom>
        </p:spPr>
      </p:pic>
      <p:pic>
        <p:nvPicPr>
          <p:cNvPr id="11" name="Graphic 10" descr="Badge Tick1 with solid fill">
            <a:extLst>
              <a:ext uri="{FF2B5EF4-FFF2-40B4-BE49-F238E27FC236}">
                <a16:creationId xmlns:a16="http://schemas.microsoft.com/office/drawing/2014/main" id="{BB9552F7-003D-45C4-AC6D-3481B80419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26960" y="4408317"/>
            <a:ext cx="421242" cy="421242"/>
          </a:xfrm>
          <a:prstGeom prst="rect">
            <a:avLst/>
          </a:prstGeom>
        </p:spPr>
      </p:pic>
      <p:pic>
        <p:nvPicPr>
          <p:cNvPr id="12" name="Graphic 11" descr="Badge Tick1 with solid fill">
            <a:extLst>
              <a:ext uri="{FF2B5EF4-FFF2-40B4-BE49-F238E27FC236}">
                <a16:creationId xmlns:a16="http://schemas.microsoft.com/office/drawing/2014/main" id="{C7885339-B8D9-404E-98FD-DCF02A4AAA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26960" y="5008923"/>
            <a:ext cx="421242" cy="421242"/>
          </a:xfrm>
          <a:prstGeom prst="rect">
            <a:avLst/>
          </a:prstGeom>
        </p:spPr>
      </p:pic>
      <p:pic>
        <p:nvPicPr>
          <p:cNvPr id="4" name="Recorded Sound">
            <a:hlinkClick r:id="" action="ppaction://media"/>
            <a:extLst>
              <a:ext uri="{FF2B5EF4-FFF2-40B4-BE49-F238E27FC236}">
                <a16:creationId xmlns:a16="http://schemas.microsoft.com/office/drawing/2014/main" id="{D0C16320-6E3F-4533-8FF7-923E61E7E08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6927"/>
      </p:ext>
    </p:extLst>
  </p:cSld>
  <p:clrMapOvr>
    <a:masterClrMapping/>
  </p:clrMapOvr>
  <mc:AlternateContent xmlns:mc="http://schemas.openxmlformats.org/markup-compatibility/2006">
    <mc:Choice xmlns:p14="http://schemas.microsoft.com/office/powerpoint/2010/main" Requires="p14">
      <p:transition spd="slow" p14:dur="2000" advTm="33284"/>
    </mc:Choice>
    <mc:Fallback>
      <p:transition spd="slow" advTm="33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p:txBody>
          <a:bodyPr/>
          <a:lstStyle/>
          <a:p>
            <a:r>
              <a:rPr lang="en-AU"/>
              <a:t>Independent task</a:t>
            </a:r>
          </a:p>
        </p:txBody>
      </p:sp>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a:xfrm>
            <a:off x="838199" y="1723291"/>
            <a:ext cx="10318791" cy="4141931"/>
          </a:xfrm>
        </p:spPr>
        <p:txBody>
          <a:bodyPr>
            <a:normAutofit/>
          </a:bodyPr>
          <a:lstStyle/>
          <a:p>
            <a:r>
              <a:rPr lang="en-AU" dirty="0"/>
              <a:t>Complete the </a:t>
            </a:r>
            <a:r>
              <a:rPr lang="en-AU"/>
              <a:t>following 2 </a:t>
            </a:r>
            <a:r>
              <a:rPr lang="en-AU" dirty="0"/>
              <a:t>sentences.</a:t>
            </a:r>
          </a:p>
          <a:p>
            <a:endParaRPr lang="en-AU" dirty="0"/>
          </a:p>
          <a:p>
            <a:pPr marL="514350" indent="-514350">
              <a:buAutoNum type="arabicPeriod"/>
            </a:pPr>
            <a:r>
              <a:rPr lang="en-AU" dirty="0"/>
              <a:t>When reading a feature article, it’s important to use the SAFE test to………..</a:t>
            </a:r>
          </a:p>
          <a:p>
            <a:pPr marL="514350" indent="-514350">
              <a:buAutoNum type="arabicPeriod"/>
            </a:pPr>
            <a:endParaRPr lang="en-AU" dirty="0"/>
          </a:p>
          <a:p>
            <a:pPr marL="514350" indent="-514350">
              <a:buAutoNum type="arabicPeriod"/>
            </a:pPr>
            <a:r>
              <a:rPr lang="en-AU" dirty="0"/>
              <a:t>When writing a feature article the SAFE test is useful because………</a:t>
            </a:r>
          </a:p>
          <a:p>
            <a:endParaRPr lang="en-AU" dirty="0"/>
          </a:p>
          <a:p>
            <a:r>
              <a:rPr lang="en-AU" dirty="0"/>
              <a:t>On paper or a device, record your response.</a:t>
            </a:r>
          </a:p>
        </p:txBody>
      </p:sp>
      <p:sp>
        <p:nvSpPr>
          <p:cNvPr id="5" name="Text Box 2">
            <a:extLst>
              <a:ext uri="{FF2B5EF4-FFF2-40B4-BE49-F238E27FC236}">
                <a16:creationId xmlns:a16="http://schemas.microsoft.com/office/drawing/2014/main" id="{2E54FAC1-EF5A-441C-B335-A7BCA64C414F}"/>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pic>
        <p:nvPicPr>
          <p:cNvPr id="4" name="Recorded Sound">
            <a:hlinkClick r:id="" action="ppaction://media"/>
            <a:extLst>
              <a:ext uri="{FF2B5EF4-FFF2-40B4-BE49-F238E27FC236}">
                <a16:creationId xmlns:a16="http://schemas.microsoft.com/office/drawing/2014/main" id="{CB722AF4-2A83-4CB6-A94D-600E62F604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2218482195"/>
      </p:ext>
    </p:extLst>
  </p:cSld>
  <p:clrMapOvr>
    <a:masterClrMapping/>
  </p:clrMapOvr>
  <mc:AlternateContent xmlns:mc="http://schemas.openxmlformats.org/markup-compatibility/2006">
    <mc:Choice xmlns:p14="http://schemas.microsoft.com/office/powerpoint/2010/main" Requires="p14">
      <p:transition spd="slow" p14:dur="2000" advTm="33841"/>
    </mc:Choice>
    <mc:Fallback>
      <p:transition spd="slow" advTm="33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8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450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p:txBody>
          <a:bodyPr/>
          <a:lstStyle/>
          <a:p>
            <a:r>
              <a:rPr lang="en-AU"/>
              <a:t>Daily reading routine</a:t>
            </a:r>
          </a:p>
        </p:txBody>
      </p:sp>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p:txBody>
          <a:bodyPr/>
          <a:lstStyle/>
          <a:p>
            <a:pPr marL="514350" indent="-514350" algn="l" rtl="0" fontAlgn="base">
              <a:lnSpc>
                <a:spcPct val="100000"/>
              </a:lnSpc>
              <a:buFont typeface="+mj-lt"/>
              <a:buAutoNum type="arabicPeriod"/>
            </a:pPr>
            <a:r>
              <a:rPr lang="en-AU" b="0" i="0" u="none" strike="noStrike">
                <a:solidFill>
                  <a:srgbClr val="000000"/>
                </a:solidFill>
                <a:effectLst/>
              </a:rPr>
              <a:t>Choose something to read.</a:t>
            </a:r>
            <a:r>
              <a:rPr lang="en-US" b="0" i="0">
                <a:solidFill>
                  <a:srgbClr val="000000"/>
                </a:solidFill>
                <a:effectLst/>
              </a:rPr>
              <a:t>​</a:t>
            </a:r>
          </a:p>
          <a:p>
            <a:pPr marL="514350" indent="-514350" algn="l" rtl="0" fontAlgn="base">
              <a:lnSpc>
                <a:spcPct val="100000"/>
              </a:lnSpc>
              <a:buFont typeface="+mj-lt"/>
              <a:buAutoNum type="arabicPeriod"/>
            </a:pPr>
            <a:r>
              <a:rPr lang="en-AU" b="0" i="0" u="none" strike="noStrike">
                <a:solidFill>
                  <a:srgbClr val="000000"/>
                </a:solidFill>
                <a:effectLst/>
              </a:rPr>
              <a:t>Find a quiet, comfortable space to read.</a:t>
            </a:r>
            <a:r>
              <a:rPr lang="en-US" b="0" i="0">
                <a:solidFill>
                  <a:srgbClr val="000000"/>
                </a:solidFill>
                <a:effectLst/>
              </a:rPr>
              <a:t>​</a:t>
            </a:r>
          </a:p>
          <a:p>
            <a:pPr marL="514350" indent="-514350" algn="l" rtl="0" fontAlgn="base">
              <a:lnSpc>
                <a:spcPct val="100000"/>
              </a:lnSpc>
              <a:buFont typeface="+mj-lt"/>
              <a:buAutoNum type="arabicPeriod"/>
            </a:pPr>
            <a:r>
              <a:rPr lang="en-AU" b="0" i="0" u="none" strike="noStrike">
                <a:solidFill>
                  <a:srgbClr val="000000"/>
                </a:solidFill>
                <a:effectLst/>
              </a:rPr>
              <a:t>Read for 15 to 20 minutes.</a:t>
            </a:r>
            <a:r>
              <a:rPr lang="en-US" b="0" i="0">
                <a:solidFill>
                  <a:srgbClr val="000000"/>
                </a:solidFill>
                <a:effectLst/>
              </a:rPr>
              <a:t>​</a:t>
            </a:r>
          </a:p>
          <a:p>
            <a:pPr marL="514350" indent="-514350" algn="l" rtl="0" fontAlgn="base">
              <a:lnSpc>
                <a:spcPct val="100000"/>
              </a:lnSpc>
              <a:buFont typeface="+mj-lt"/>
              <a:buAutoNum type="arabicPeriod"/>
            </a:pPr>
            <a:r>
              <a:rPr lang="en-AU" b="0" i="0" u="none" strike="noStrike">
                <a:solidFill>
                  <a:srgbClr val="000000"/>
                </a:solidFill>
                <a:effectLst/>
              </a:rPr>
              <a:t>Have a chat about what you read with someone else.</a:t>
            </a:r>
            <a:endParaRPr lang="en-US" b="0" i="0">
              <a:solidFill>
                <a:srgbClr val="000000"/>
              </a:solidFill>
              <a:effectLst/>
            </a:endParaRPr>
          </a:p>
          <a:p>
            <a:endParaRPr lang="en-AU"/>
          </a:p>
        </p:txBody>
      </p:sp>
      <p:pic>
        <p:nvPicPr>
          <p:cNvPr id="5" name="Picture 4">
            <a:extLst>
              <a:ext uri="{FF2B5EF4-FFF2-40B4-BE49-F238E27FC236}">
                <a16:creationId xmlns:a16="http://schemas.microsoft.com/office/drawing/2014/main" id="{787732A0-BC8F-4089-B81E-14B024DC2B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8511" y="852700"/>
            <a:ext cx="735633" cy="720000"/>
          </a:xfrm>
          <a:prstGeom prst="rect">
            <a:avLst/>
          </a:prstGeom>
        </p:spPr>
      </p:pic>
      <p:sp>
        <p:nvSpPr>
          <p:cNvPr id="6" name="Text Box 2">
            <a:extLst>
              <a:ext uri="{FF2B5EF4-FFF2-40B4-BE49-F238E27FC236}">
                <a16:creationId xmlns:a16="http://schemas.microsoft.com/office/drawing/2014/main" id="{5F7D02AA-2C64-4C68-AA1E-83BBE1C8DC63}"/>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pic>
        <p:nvPicPr>
          <p:cNvPr id="4" name="Recorded Sound">
            <a:hlinkClick r:id="" action="ppaction://media"/>
            <a:extLst>
              <a:ext uri="{FF2B5EF4-FFF2-40B4-BE49-F238E27FC236}">
                <a16:creationId xmlns:a16="http://schemas.microsoft.com/office/drawing/2014/main" id="{33F608BF-0E04-4598-8E1E-2C38BA3261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8000" y="649500"/>
            <a:ext cx="406400" cy="406400"/>
          </a:xfrm>
          <a:prstGeom prst="rect">
            <a:avLst/>
          </a:prstGeom>
        </p:spPr>
      </p:pic>
    </p:spTree>
    <p:extLst>
      <p:ext uri="{BB962C8B-B14F-4D97-AF65-F5344CB8AC3E}">
        <p14:creationId xmlns:p14="http://schemas.microsoft.com/office/powerpoint/2010/main" val="366362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2FB9F0-794E-45B1-8295-F7E22ECE657A}"/>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pic>
        <p:nvPicPr>
          <p:cNvPr id="2" name="Recorded Sound">
            <a:hlinkClick r:id="" action="ppaction://media"/>
            <a:extLst>
              <a:ext uri="{FF2B5EF4-FFF2-40B4-BE49-F238E27FC236}">
                <a16:creationId xmlns:a16="http://schemas.microsoft.com/office/drawing/2014/main" id="{A7B62DAA-C04E-4A9F-A603-CC2BBFBB90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2267462658"/>
      </p:ext>
    </p:extLst>
  </p:cSld>
  <p:clrMapOvr>
    <a:masterClrMapping/>
  </p:clrMapOvr>
  <mc:AlternateContent xmlns:mc="http://schemas.openxmlformats.org/markup-compatibility/2006" xmlns:p14="http://schemas.microsoft.com/office/powerpoint/2010/main">
    <mc:Choice Requires="p14">
      <p:transition spd="slow" p14:dur="2000" advTm="7813"/>
    </mc:Choice>
    <mc:Fallback xmlns="">
      <p:transition spd="slow" advTm="7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19F12D84-7DBA-4785-A63B-00A9265DEF07}"/>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22690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p:txBody>
          <a:bodyPr/>
          <a:lstStyle/>
          <a:p>
            <a:r>
              <a:rPr lang="en-AU"/>
              <a:t>Get ready</a:t>
            </a:r>
          </a:p>
        </p:txBody>
      </p:sp>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a:xfrm>
            <a:off x="838200" y="1723292"/>
            <a:ext cx="10515600" cy="2231192"/>
          </a:xfrm>
        </p:spPr>
        <p:txBody>
          <a:bodyPr>
            <a:normAutofit fontScale="92500" lnSpcReduction="10000"/>
          </a:bodyPr>
          <a:lstStyle/>
          <a:p>
            <a:r>
              <a:rPr lang="en-AU" dirty="0"/>
              <a:t>You will need:</a:t>
            </a:r>
          </a:p>
          <a:p>
            <a:pPr marL="457200" indent="-457200">
              <a:spcBef>
                <a:spcPts val="1200"/>
              </a:spcBef>
              <a:buFont typeface="Arial" panose="020B0604020202020204" pitchFamily="34" charset="0"/>
              <a:buChar char="•"/>
            </a:pPr>
            <a:r>
              <a:rPr lang="en-AU" dirty="0"/>
              <a:t>pen or pencil</a:t>
            </a:r>
          </a:p>
          <a:p>
            <a:pPr marL="457200" indent="-457200">
              <a:buFont typeface="Arial" panose="020B0604020202020204" pitchFamily="34" charset="0"/>
              <a:buChar char="•"/>
            </a:pPr>
            <a:r>
              <a:rPr lang="en-AU" dirty="0"/>
              <a:t>paper or a notebook</a:t>
            </a:r>
          </a:p>
          <a:p>
            <a:pPr marL="457200" indent="-457200">
              <a:buFont typeface="Arial" panose="020B0604020202020204" pitchFamily="34" charset="0"/>
              <a:buChar char="•"/>
            </a:pPr>
            <a:r>
              <a:rPr lang="en-AU" dirty="0"/>
              <a:t>a digital device</a:t>
            </a:r>
          </a:p>
          <a:p>
            <a:pPr marL="457200" indent="-457200">
              <a:buFont typeface="Arial" panose="020B0604020202020204" pitchFamily="34" charset="0"/>
              <a:buChar char="•"/>
            </a:pPr>
            <a:r>
              <a:rPr lang="en-AU" dirty="0"/>
              <a:t>notes from lesson 6.</a:t>
            </a:r>
          </a:p>
        </p:txBody>
      </p:sp>
      <p:sp>
        <p:nvSpPr>
          <p:cNvPr id="5" name="Text Box 2">
            <a:extLst>
              <a:ext uri="{FF2B5EF4-FFF2-40B4-BE49-F238E27FC236}">
                <a16:creationId xmlns:a16="http://schemas.microsoft.com/office/drawing/2014/main" id="{6BA8600D-C538-4BD8-92A5-C9F426F2789E}"/>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pic>
        <p:nvPicPr>
          <p:cNvPr id="4" name="Recorded Sound">
            <a:hlinkClick r:id="" action="ppaction://media"/>
            <a:extLst>
              <a:ext uri="{FF2B5EF4-FFF2-40B4-BE49-F238E27FC236}">
                <a16:creationId xmlns:a16="http://schemas.microsoft.com/office/drawing/2014/main" id="{DF3806B1-D3F5-4AFD-B9E5-972DF8D016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1379353518"/>
      </p:ext>
    </p:extLst>
  </p:cSld>
  <p:clrMapOvr>
    <a:masterClrMapping/>
  </p:clrMapOvr>
  <mc:AlternateContent xmlns:mc="http://schemas.openxmlformats.org/markup-compatibility/2006" xmlns:p14="http://schemas.microsoft.com/office/powerpoint/2010/main">
    <mc:Choice Requires="p14">
      <p:transition spd="slow" p14:dur="2000" advTm="650"/>
    </mc:Choice>
    <mc:Fallback xmlns="">
      <p:transition spd="slow" advTm="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593E2-D846-4AE7-B248-A88DC87111B0}"/>
              </a:ext>
            </a:extLst>
          </p:cNvPr>
          <p:cNvSpPr>
            <a:spLocks noGrp="1"/>
          </p:cNvSpPr>
          <p:nvPr>
            <p:ph type="title"/>
          </p:nvPr>
        </p:nvSpPr>
        <p:spPr/>
        <p:txBody>
          <a:bodyPr/>
          <a:lstStyle/>
          <a:p>
            <a:r>
              <a:rPr lang="en-AU">
                <a:ea typeface="Calibri"/>
                <a:cs typeface="Calibri"/>
              </a:rPr>
              <a:t>Review</a:t>
            </a:r>
            <a:br>
              <a:rPr lang="en-AU">
                <a:ea typeface="Calibri"/>
                <a:cs typeface="Calibri"/>
              </a:rPr>
            </a:br>
            <a:br>
              <a:rPr lang="en-AU" sz="3200"/>
            </a:br>
            <a:br>
              <a:rPr lang="en-AU" sz="3200"/>
            </a:br>
            <a:br>
              <a:rPr lang="en-AU" sz="3200"/>
            </a:br>
            <a:br>
              <a:rPr lang="en-AU" sz="3200"/>
            </a:br>
            <a:r>
              <a:rPr lang="en-AU" sz="3200"/>
              <a:t> </a:t>
            </a:r>
            <a:endParaRPr lang="en-AU" sz="3200">
              <a:ea typeface="Calibri"/>
              <a:cs typeface="Calibri"/>
            </a:endParaRPr>
          </a:p>
        </p:txBody>
      </p:sp>
      <p:sp>
        <p:nvSpPr>
          <p:cNvPr id="3" name="Content Placeholder 2">
            <a:extLst>
              <a:ext uri="{FF2B5EF4-FFF2-40B4-BE49-F238E27FC236}">
                <a16:creationId xmlns:a16="http://schemas.microsoft.com/office/drawing/2014/main" id="{7404B47A-FAD9-49F6-BD91-82BC28FD7ABB}"/>
              </a:ext>
            </a:extLst>
          </p:cNvPr>
          <p:cNvSpPr>
            <a:spLocks noGrp="1"/>
          </p:cNvSpPr>
          <p:nvPr>
            <p:ph idx="1"/>
          </p:nvPr>
        </p:nvSpPr>
        <p:spPr>
          <a:xfrm>
            <a:off x="838200" y="1843073"/>
            <a:ext cx="10249800" cy="3340816"/>
          </a:xfrm>
        </p:spPr>
        <p:txBody>
          <a:bodyPr vert="horz" lIns="91440" tIns="45720" rIns="91440" bIns="45720" rtlCol="0" anchor="t">
            <a:normAutofit fontScale="92500" lnSpcReduction="20000"/>
          </a:bodyPr>
          <a:lstStyle/>
          <a:p>
            <a:endParaRPr lang="en-AU" dirty="0"/>
          </a:p>
          <a:p>
            <a:r>
              <a:rPr lang="en-AU" dirty="0"/>
              <a:t>Choose one of the feature article headings:</a:t>
            </a:r>
          </a:p>
          <a:p>
            <a:pPr marL="457200" indent="-457200">
              <a:buFont typeface="Arial" panose="020B0604020202020204" pitchFamily="34" charset="0"/>
              <a:buChar char="•"/>
            </a:pPr>
            <a:r>
              <a:rPr lang="en-AU" dirty="0"/>
              <a:t>The future of cars – is it electric?</a:t>
            </a:r>
          </a:p>
          <a:p>
            <a:r>
              <a:rPr lang="en-AU" dirty="0">
                <a:cs typeface="Calibri" panose="020F0502020204030204"/>
              </a:rPr>
              <a:t>or</a:t>
            </a:r>
          </a:p>
          <a:p>
            <a:pPr marL="457200" indent="-457200">
              <a:buFont typeface="Arial" panose="020B0604020202020204" pitchFamily="34" charset="0"/>
              <a:buChar char="•"/>
            </a:pPr>
            <a:r>
              <a:rPr lang="en-AU" dirty="0"/>
              <a:t>Skate parks in the community.</a:t>
            </a:r>
          </a:p>
          <a:p>
            <a:pPr marL="457200" indent="-457200">
              <a:buFont typeface="Arial" panose="020B0604020202020204" pitchFamily="34" charset="0"/>
              <a:buChar char="•"/>
            </a:pPr>
            <a:endParaRPr lang="en-AU" dirty="0"/>
          </a:p>
          <a:p>
            <a:r>
              <a:rPr lang="en-AU" dirty="0"/>
              <a:t>Write a short article using language features to persuade your audience of your point of view.</a:t>
            </a:r>
          </a:p>
          <a:p>
            <a:pPr marL="457200" indent="-457200">
              <a:buFont typeface="Arial" panose="020B0604020202020204" pitchFamily="34" charset="0"/>
              <a:buChar char="•"/>
            </a:pPr>
            <a:endParaRPr lang="en-AU" dirty="0"/>
          </a:p>
        </p:txBody>
      </p:sp>
      <p:sp>
        <p:nvSpPr>
          <p:cNvPr id="4" name="Text Box 2">
            <a:extLst>
              <a:ext uri="{FF2B5EF4-FFF2-40B4-BE49-F238E27FC236}">
                <a16:creationId xmlns:a16="http://schemas.microsoft.com/office/drawing/2014/main" id="{366987E2-8399-45B1-862F-227AB1FD2C0E}"/>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pic>
        <p:nvPicPr>
          <p:cNvPr id="6" name="Recorded Sound">
            <a:hlinkClick r:id="" action="ppaction://media"/>
            <a:extLst>
              <a:ext uri="{FF2B5EF4-FFF2-40B4-BE49-F238E27FC236}">
                <a16:creationId xmlns:a16="http://schemas.microsoft.com/office/drawing/2014/main" id="{E17D3496-AF22-4F8A-9535-4A3F253860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576535561"/>
      </p:ext>
    </p:extLst>
  </p:cSld>
  <p:clrMapOvr>
    <a:masterClrMapping/>
  </p:clrMapOvr>
  <mc:AlternateContent xmlns:mc="http://schemas.openxmlformats.org/markup-compatibility/2006">
    <mc:Choice xmlns:p14="http://schemas.microsoft.com/office/powerpoint/2010/main" Requires="p14">
      <p:transition spd="slow" p14:dur="2000" advTm="31311"/>
    </mc:Choice>
    <mc:Fallback>
      <p:transition spd="slow" advTm="31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a:xfrm>
            <a:off x="838200" y="792410"/>
            <a:ext cx="10515600" cy="659978"/>
          </a:xfrm>
        </p:spPr>
        <p:txBody>
          <a:bodyPr/>
          <a:lstStyle/>
          <a:p>
            <a:r>
              <a:rPr lang="en-AU"/>
              <a:t>Review</a:t>
            </a:r>
          </a:p>
        </p:txBody>
      </p:sp>
      <p:sp>
        <p:nvSpPr>
          <p:cNvPr id="8" name="TextBox 7">
            <a:extLst>
              <a:ext uri="{FF2B5EF4-FFF2-40B4-BE49-F238E27FC236}">
                <a16:creationId xmlns:a16="http://schemas.microsoft.com/office/drawing/2014/main" id="{607C015A-FA31-495D-A6DD-4B29C31DE60B}"/>
              </a:ext>
            </a:extLst>
          </p:cNvPr>
          <p:cNvSpPr txBox="1"/>
          <p:nvPr/>
        </p:nvSpPr>
        <p:spPr>
          <a:xfrm>
            <a:off x="838200" y="1360749"/>
            <a:ext cx="10318791" cy="5109091"/>
          </a:xfrm>
          <a:prstGeom prst="rect">
            <a:avLst/>
          </a:prstGeom>
          <a:noFill/>
        </p:spPr>
        <p:txBody>
          <a:bodyPr wrap="square">
            <a:spAutoFit/>
          </a:bodyPr>
          <a:lstStyle/>
          <a:p>
            <a:r>
              <a:rPr lang="en-AU" sz="2400" b="1" dirty="0"/>
              <a:t>The future of cars – is it electric?</a:t>
            </a:r>
          </a:p>
          <a:p>
            <a:endParaRPr lang="en-AU" sz="2000" dirty="0"/>
          </a:p>
          <a:p>
            <a:r>
              <a:rPr lang="en-AU" sz="2000" dirty="0"/>
              <a:t>Our city streets have become choked with cars. If this isn’t bad enough, the toxic gases spewing from a thousand exhaust pipes creates a dangerous mix. </a:t>
            </a:r>
          </a:p>
          <a:p>
            <a:r>
              <a:rPr lang="en-AU" sz="2000" dirty="0"/>
              <a:t>Electric cars emit zero fumes, leaving our air pure and breathable.</a:t>
            </a:r>
          </a:p>
          <a:p>
            <a:r>
              <a:rPr lang="en-AU" sz="2000" dirty="0"/>
              <a:t>‘We hope to replace at least 80% of petrol cars with electric ones by 2030. If we can achieve this, we can all breathe a sigh of relief’, said scientist, Dr Stan Green.</a:t>
            </a:r>
          </a:p>
          <a:p>
            <a:endParaRPr lang="en-AU" sz="2000" dirty="0"/>
          </a:p>
          <a:p>
            <a:r>
              <a:rPr lang="en-AU" sz="2400" b="1" dirty="0"/>
              <a:t>Skate parks in the community</a:t>
            </a:r>
          </a:p>
          <a:p>
            <a:endParaRPr lang="en-AU" sz="2000" dirty="0"/>
          </a:p>
          <a:p>
            <a:r>
              <a:rPr lang="en-AU" sz="2000" dirty="0"/>
              <a:t>The benefits of constructing a skate park in our local community are enormous. It provides the opportunity for young people to develop skills, fitness and a sense of belonging. </a:t>
            </a:r>
          </a:p>
          <a:p>
            <a:r>
              <a:rPr lang="en-AU" sz="2000" dirty="0"/>
              <a:t>‘We don’t know what we would do without this skate park’, said local teenagers, Jack and Cooper.  So, next time you hear the sound of wheels against concrete and happy voices, take a minute</a:t>
            </a:r>
          </a:p>
          <a:p>
            <a:r>
              <a:rPr lang="en-AU" sz="2000" dirty="0"/>
              <a:t>to reflect on the importance of our skate park.</a:t>
            </a:r>
          </a:p>
          <a:p>
            <a:r>
              <a:rPr lang="en-AU" dirty="0"/>
              <a:t> </a:t>
            </a:r>
          </a:p>
        </p:txBody>
      </p:sp>
      <p:sp>
        <p:nvSpPr>
          <p:cNvPr id="10" name="Text Box 2">
            <a:extLst>
              <a:ext uri="{FF2B5EF4-FFF2-40B4-BE49-F238E27FC236}">
                <a16:creationId xmlns:a16="http://schemas.microsoft.com/office/drawing/2014/main" id="{A63787DD-C709-439C-BC4C-1763D6FD2446}"/>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pic>
        <p:nvPicPr>
          <p:cNvPr id="4" name="Recorded Sound">
            <a:hlinkClick r:id="" action="ppaction://media"/>
            <a:extLst>
              <a:ext uri="{FF2B5EF4-FFF2-40B4-BE49-F238E27FC236}">
                <a16:creationId xmlns:a16="http://schemas.microsoft.com/office/drawing/2014/main" id="{911B20C6-7B93-4560-B080-18E4108DE3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6887"/>
            <a:ext cx="406400" cy="406400"/>
          </a:xfrm>
          <a:prstGeom prst="rect">
            <a:avLst/>
          </a:prstGeom>
        </p:spPr>
      </p:pic>
    </p:spTree>
    <p:extLst>
      <p:ext uri="{BB962C8B-B14F-4D97-AF65-F5344CB8AC3E}">
        <p14:creationId xmlns:p14="http://schemas.microsoft.com/office/powerpoint/2010/main" val="4099865084"/>
      </p:ext>
    </p:extLst>
  </p:cSld>
  <p:clrMapOvr>
    <a:masterClrMapping/>
  </p:clrMapOvr>
  <mc:AlternateContent xmlns:mc="http://schemas.openxmlformats.org/markup-compatibility/2006">
    <mc:Choice xmlns:p14="http://schemas.microsoft.com/office/powerpoint/2010/main" Requires="p14">
      <p:transition spd="slow" p14:dur="2000" advTm="1184"/>
    </mc:Choice>
    <mc:Fallback>
      <p:transition spd="slow" advTm="1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1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p:txBody>
          <a:bodyPr/>
          <a:lstStyle/>
          <a:p>
            <a:r>
              <a:rPr lang="en-AU"/>
              <a:t>Learning intention</a:t>
            </a:r>
          </a:p>
        </p:txBody>
      </p:sp>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a:xfrm>
            <a:off x="838200" y="1723291"/>
            <a:ext cx="9977582" cy="4141931"/>
          </a:xfrm>
        </p:spPr>
        <p:txBody>
          <a:bodyPr vert="horz" lIns="91440" tIns="45720" rIns="91440" bIns="45720" rtlCol="0" anchor="t">
            <a:normAutofit/>
          </a:bodyPr>
          <a:lstStyle/>
          <a:p>
            <a:r>
              <a:rPr lang="en-AU" dirty="0"/>
              <a:t>To be able to identify and evaluate the reliability of evidence in feature articles.</a:t>
            </a:r>
            <a:endParaRPr lang="en-AU" dirty="0">
              <a:cs typeface="Calibri"/>
            </a:endParaRPr>
          </a:p>
        </p:txBody>
      </p:sp>
      <p:sp>
        <p:nvSpPr>
          <p:cNvPr id="5" name="Text Box 2">
            <a:extLst>
              <a:ext uri="{FF2B5EF4-FFF2-40B4-BE49-F238E27FC236}">
                <a16:creationId xmlns:a16="http://schemas.microsoft.com/office/drawing/2014/main" id="{084C8EBA-F4D1-4788-818E-62ED04C4CA4C}"/>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pic>
        <p:nvPicPr>
          <p:cNvPr id="4" name="Recorded Sound">
            <a:hlinkClick r:id="" action="ppaction://media"/>
            <a:extLst>
              <a:ext uri="{FF2B5EF4-FFF2-40B4-BE49-F238E27FC236}">
                <a16:creationId xmlns:a16="http://schemas.microsoft.com/office/drawing/2014/main" id="{B441ED59-C6EE-404E-B310-C6DEC0F048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4260628335"/>
      </p:ext>
    </p:extLst>
  </p:cSld>
  <p:clrMapOvr>
    <a:masterClrMapping/>
  </p:clrMapOvr>
  <mc:AlternateContent xmlns:mc="http://schemas.openxmlformats.org/markup-compatibility/2006" xmlns:p14="http://schemas.microsoft.com/office/powerpoint/2010/main">
    <mc:Choice Requires="p14">
      <p:transition spd="slow" p14:dur="2000" advTm="11062"/>
    </mc:Choice>
    <mc:Fallback xmlns="">
      <p:transition spd="slow" advTm="11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a:xfrm>
            <a:off x="1058294" y="921462"/>
            <a:ext cx="9136334" cy="659978"/>
          </a:xfrm>
        </p:spPr>
        <p:txBody>
          <a:bodyPr/>
          <a:lstStyle/>
          <a:p>
            <a:r>
              <a:rPr lang="en-AU">
                <a:cs typeface="Calibri"/>
              </a:rPr>
              <a:t>Vocabulary</a:t>
            </a:r>
            <a:endParaRPr lang="en-AU"/>
          </a:p>
        </p:txBody>
      </p:sp>
      <p:sp>
        <p:nvSpPr>
          <p:cNvPr id="6" name="Text Box 2">
            <a:extLst>
              <a:ext uri="{FF2B5EF4-FFF2-40B4-BE49-F238E27FC236}">
                <a16:creationId xmlns:a16="http://schemas.microsoft.com/office/drawing/2014/main" id="{F9987774-ECF4-4CF5-822C-5F28A0B24F1C}"/>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graphicFrame>
        <p:nvGraphicFramePr>
          <p:cNvPr id="9" name="Table 5">
            <a:extLst>
              <a:ext uri="{FF2B5EF4-FFF2-40B4-BE49-F238E27FC236}">
                <a16:creationId xmlns:a16="http://schemas.microsoft.com/office/drawing/2014/main" id="{0546A6A4-A7AD-4A56-8609-F7859FBFA455}"/>
              </a:ext>
            </a:extLst>
          </p:cNvPr>
          <p:cNvGraphicFramePr>
            <a:graphicFrameLocks noGrp="1"/>
          </p:cNvGraphicFramePr>
          <p:nvPr>
            <p:ph idx="1"/>
            <p:extLst>
              <p:ext uri="{D42A27DB-BD31-4B8C-83A1-F6EECF244321}">
                <p14:modId xmlns:p14="http://schemas.microsoft.com/office/powerpoint/2010/main" val="1760431881"/>
              </p:ext>
            </p:extLst>
          </p:nvPr>
        </p:nvGraphicFramePr>
        <p:xfrm>
          <a:off x="1058294" y="2148840"/>
          <a:ext cx="9845058" cy="2926080"/>
        </p:xfrm>
        <a:graphic>
          <a:graphicData uri="http://schemas.openxmlformats.org/drawingml/2006/table">
            <a:tbl>
              <a:tblPr firstRow="1" bandRow="1">
                <a:tableStyleId>{21E4AEA4-8DFA-4A89-87EB-49C32662AFE0}</a:tableStyleId>
              </a:tblPr>
              <a:tblGrid>
                <a:gridCol w="2521693">
                  <a:extLst>
                    <a:ext uri="{9D8B030D-6E8A-4147-A177-3AD203B41FA5}">
                      <a16:colId xmlns:a16="http://schemas.microsoft.com/office/drawing/2014/main" val="2769076733"/>
                    </a:ext>
                  </a:extLst>
                </a:gridCol>
                <a:gridCol w="7323365">
                  <a:extLst>
                    <a:ext uri="{9D8B030D-6E8A-4147-A177-3AD203B41FA5}">
                      <a16:colId xmlns:a16="http://schemas.microsoft.com/office/drawing/2014/main" val="2811338637"/>
                    </a:ext>
                  </a:extLst>
                </a:gridCol>
              </a:tblGrid>
              <a:tr h="445104">
                <a:tc>
                  <a:txBody>
                    <a:bodyPr/>
                    <a:lstStyle/>
                    <a:p>
                      <a:pPr algn="l"/>
                      <a:r>
                        <a:rPr lang="en-AU" sz="2800"/>
                        <a:t>Terms</a:t>
                      </a:r>
                    </a:p>
                  </a:txBody>
                  <a:tcPr anchor="ctr"/>
                </a:tc>
                <a:tc>
                  <a:txBody>
                    <a:bodyPr/>
                    <a:lstStyle/>
                    <a:p>
                      <a:pPr algn="l"/>
                      <a:r>
                        <a:rPr lang="en-AU" sz="2800"/>
                        <a:t>Definition</a:t>
                      </a:r>
                    </a:p>
                  </a:txBody>
                  <a:tcPr anchor="ctr"/>
                </a:tc>
                <a:extLst>
                  <a:ext uri="{0D108BD9-81ED-4DB2-BD59-A6C34878D82A}">
                    <a16:rowId xmlns:a16="http://schemas.microsoft.com/office/drawing/2014/main" val="3163527001"/>
                  </a:ext>
                </a:extLst>
              </a:tr>
              <a:tr h="8011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800"/>
                        <a:t>Assertion</a:t>
                      </a:r>
                    </a:p>
                  </a:txBody>
                  <a:tcPr anchor="ctr"/>
                </a:tc>
                <a:tc>
                  <a:txBody>
                    <a:bodyPr/>
                    <a:lstStyle/>
                    <a:p>
                      <a:pPr algn="l"/>
                      <a:r>
                        <a:rPr lang="en-AU" sz="2800">
                          <a:solidFill>
                            <a:schemeClr val="tx1"/>
                          </a:solidFill>
                        </a:rPr>
                        <a:t>A statement that someone strongly believes is true and not necessarily based on fact.</a:t>
                      </a:r>
                    </a:p>
                  </a:txBody>
                  <a:tcPr anchor="ctr"/>
                </a:tc>
                <a:extLst>
                  <a:ext uri="{0D108BD9-81ED-4DB2-BD59-A6C34878D82A}">
                    <a16:rowId xmlns:a16="http://schemas.microsoft.com/office/drawing/2014/main" val="4168822587"/>
                  </a:ext>
                </a:extLst>
              </a:tr>
              <a:tr h="4451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800"/>
                        <a:t>Bias</a:t>
                      </a:r>
                    </a:p>
                  </a:txBody>
                  <a:tcPr anchor="ctr"/>
                </a:tc>
                <a:tc>
                  <a:txBody>
                    <a:bodyPr/>
                    <a:lstStyle/>
                    <a:p>
                      <a:pPr algn="l"/>
                      <a:r>
                        <a:rPr lang="en-AU" sz="2800" b="0" i="0" kern="1200">
                          <a:solidFill>
                            <a:schemeClr val="dk1"/>
                          </a:solidFill>
                          <a:effectLst/>
                          <a:latin typeface="+mn-lt"/>
                          <a:ea typeface="+mn-ea"/>
                          <a:cs typeface="+mn-cs"/>
                        </a:rPr>
                        <a:t>Favouring one side in an argument or discussion.</a:t>
                      </a:r>
                      <a:endParaRPr lang="en-AU" sz="2800">
                        <a:solidFill>
                          <a:schemeClr val="tx1"/>
                        </a:solidFill>
                      </a:endParaRPr>
                    </a:p>
                  </a:txBody>
                  <a:tcPr anchor="ctr"/>
                </a:tc>
                <a:extLst>
                  <a:ext uri="{0D108BD9-81ED-4DB2-BD59-A6C34878D82A}">
                    <a16:rowId xmlns:a16="http://schemas.microsoft.com/office/drawing/2014/main" val="2366459895"/>
                  </a:ext>
                </a:extLst>
              </a:tr>
              <a:tr h="801186">
                <a:tc>
                  <a:txBody>
                    <a:bodyPr/>
                    <a:lstStyle/>
                    <a:p>
                      <a:pPr marL="0" marR="0" lvl="0" indent="0" algn="l" defTabSz="914400" rtl="0">
                        <a:lnSpc>
                          <a:spcPct val="100000"/>
                        </a:lnSpc>
                        <a:spcBef>
                          <a:spcPts val="0"/>
                        </a:spcBef>
                        <a:spcAft>
                          <a:spcPts val="0"/>
                        </a:spcAft>
                        <a:buClrTx/>
                        <a:buSzTx/>
                        <a:buFontTx/>
                        <a:buNone/>
                        <a:tabLst/>
                        <a:defRPr/>
                      </a:pPr>
                      <a:r>
                        <a:rPr lang="en-AU" sz="2800"/>
                        <a:t>Evaluate</a:t>
                      </a:r>
                      <a:endParaRPr lang="en-US"/>
                    </a:p>
                  </a:txBody>
                  <a:tcPr anchor="ctr">
                    <a:solidFill>
                      <a:srgbClr val="CFDEDE"/>
                    </a:solidFill>
                  </a:tcPr>
                </a:tc>
                <a:tc>
                  <a:txBody>
                    <a:bodyPr/>
                    <a:lstStyle/>
                    <a:p>
                      <a:pPr marL="0" marR="0" lvl="0" indent="0" algn="l" rtl="0">
                        <a:lnSpc>
                          <a:spcPct val="100000"/>
                        </a:lnSpc>
                        <a:spcBef>
                          <a:spcPts val="0"/>
                        </a:spcBef>
                        <a:spcAft>
                          <a:spcPts val="0"/>
                        </a:spcAft>
                        <a:buClrTx/>
                        <a:buSzTx/>
                        <a:buFontTx/>
                        <a:buNone/>
                      </a:pPr>
                      <a:r>
                        <a:rPr lang="en-AU" sz="2800" b="0" i="0" u="none" strike="noStrike" kern="1200" baseline="0" dirty="0">
                          <a:solidFill>
                            <a:schemeClr val="dk1"/>
                          </a:solidFill>
                          <a:latin typeface="+mn-lt"/>
                          <a:ea typeface="+mn-ea"/>
                          <a:cs typeface="+mn-cs"/>
                        </a:rPr>
                        <a:t>To consider something and make an assessment or judgement about its quality or worth.</a:t>
                      </a:r>
                      <a:endParaRPr lang="en-US" dirty="0"/>
                    </a:p>
                  </a:txBody>
                  <a:tcPr anchor="ctr">
                    <a:solidFill>
                      <a:srgbClr val="CFDEDE"/>
                    </a:solidFill>
                  </a:tcPr>
                </a:tc>
                <a:extLst>
                  <a:ext uri="{0D108BD9-81ED-4DB2-BD59-A6C34878D82A}">
                    <a16:rowId xmlns:a16="http://schemas.microsoft.com/office/drawing/2014/main" val="2104737543"/>
                  </a:ext>
                </a:extLst>
              </a:tr>
            </a:tbl>
          </a:graphicData>
        </a:graphic>
      </p:graphicFrame>
      <p:pic>
        <p:nvPicPr>
          <p:cNvPr id="5" name="Recorded Sound">
            <a:hlinkClick r:id="" action="ppaction://media"/>
            <a:extLst>
              <a:ext uri="{FF2B5EF4-FFF2-40B4-BE49-F238E27FC236}">
                <a16:creationId xmlns:a16="http://schemas.microsoft.com/office/drawing/2014/main" id="{1EE3D092-C79D-4413-8C40-AE3197A4CC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2379019116"/>
      </p:ext>
    </p:extLst>
  </p:cSld>
  <p:clrMapOvr>
    <a:masterClrMapping/>
  </p:clrMapOvr>
  <mc:AlternateContent xmlns:mc="http://schemas.openxmlformats.org/markup-compatibility/2006">
    <mc:Choice xmlns:p14="http://schemas.microsoft.com/office/powerpoint/2010/main" Requires="p14">
      <p:transition spd="slow" p14:dur="2000" advTm="45219"/>
    </mc:Choice>
    <mc:Fallback>
      <p:transition spd="slow" advTm="45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6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5" name="Title 1">
            <a:extLst>
              <a:ext uri="{FF2B5EF4-FFF2-40B4-BE49-F238E27FC236}">
                <a16:creationId xmlns:a16="http://schemas.microsoft.com/office/drawing/2014/main" id="{C01FA407-A51A-47BE-BBF2-D71AD0C8BB44}"/>
              </a:ext>
            </a:extLst>
          </p:cNvPr>
          <p:cNvSpPr>
            <a:spLocks noGrp="1"/>
          </p:cNvSpPr>
          <p:nvPr>
            <p:ph type="title"/>
          </p:nvPr>
        </p:nvSpPr>
        <p:spPr>
          <a:xfrm>
            <a:off x="1035144" y="963673"/>
            <a:ext cx="10515600" cy="660400"/>
          </a:xfrm>
        </p:spPr>
        <p:txBody>
          <a:bodyPr/>
          <a:lstStyle/>
          <a:p>
            <a:r>
              <a:rPr lang="en-AU">
                <a:cs typeface="Calibri"/>
              </a:rPr>
              <a:t>Vocabulary</a:t>
            </a:r>
            <a:endParaRPr lang="en-AU"/>
          </a:p>
        </p:txBody>
      </p:sp>
      <p:graphicFrame>
        <p:nvGraphicFramePr>
          <p:cNvPr id="6" name="Content Placeholder 5">
            <a:extLst>
              <a:ext uri="{FF2B5EF4-FFF2-40B4-BE49-F238E27FC236}">
                <a16:creationId xmlns:a16="http://schemas.microsoft.com/office/drawing/2014/main" id="{8F0AF9C0-DF6C-4351-85A2-FF79F9F1B0D1}"/>
              </a:ext>
            </a:extLst>
          </p:cNvPr>
          <p:cNvGraphicFramePr>
            <a:graphicFrameLocks noGrp="1"/>
          </p:cNvGraphicFramePr>
          <p:nvPr>
            <p:ph idx="1"/>
            <p:extLst>
              <p:ext uri="{D42A27DB-BD31-4B8C-83A1-F6EECF244321}">
                <p14:modId xmlns:p14="http://schemas.microsoft.com/office/powerpoint/2010/main" val="1819421126"/>
              </p:ext>
            </p:extLst>
          </p:nvPr>
        </p:nvGraphicFramePr>
        <p:xfrm>
          <a:off x="1035143" y="2090727"/>
          <a:ext cx="9821909" cy="3209106"/>
        </p:xfrm>
        <a:graphic>
          <a:graphicData uri="http://schemas.openxmlformats.org/drawingml/2006/table">
            <a:tbl>
              <a:tblPr firstRow="1" bandRow="1">
                <a:tableStyleId>{21E4AEA4-8DFA-4A89-87EB-49C32662AFE0}</a:tableStyleId>
              </a:tblPr>
              <a:tblGrid>
                <a:gridCol w="2430098">
                  <a:extLst>
                    <a:ext uri="{9D8B030D-6E8A-4147-A177-3AD203B41FA5}">
                      <a16:colId xmlns:a16="http://schemas.microsoft.com/office/drawing/2014/main" val="2769076733"/>
                    </a:ext>
                  </a:extLst>
                </a:gridCol>
                <a:gridCol w="7391811">
                  <a:extLst>
                    <a:ext uri="{9D8B030D-6E8A-4147-A177-3AD203B41FA5}">
                      <a16:colId xmlns:a16="http://schemas.microsoft.com/office/drawing/2014/main" val="2811338637"/>
                    </a:ext>
                  </a:extLst>
                </a:gridCol>
              </a:tblGrid>
              <a:tr h="445104">
                <a:tc>
                  <a:txBody>
                    <a:bodyPr/>
                    <a:lstStyle/>
                    <a:p>
                      <a:pPr algn="l"/>
                      <a:r>
                        <a:rPr lang="en-AU" sz="2800"/>
                        <a:t>Terms</a:t>
                      </a:r>
                    </a:p>
                  </a:txBody>
                  <a:tcPr anchor="ctr"/>
                </a:tc>
                <a:tc>
                  <a:txBody>
                    <a:bodyPr/>
                    <a:lstStyle/>
                    <a:p>
                      <a:pPr algn="l"/>
                      <a:r>
                        <a:rPr lang="en-AU" sz="2800"/>
                        <a:t>Definition</a:t>
                      </a:r>
                    </a:p>
                  </a:txBody>
                  <a:tcPr anchor="ctr"/>
                </a:tc>
                <a:extLst>
                  <a:ext uri="{0D108BD9-81ED-4DB2-BD59-A6C34878D82A}">
                    <a16:rowId xmlns:a16="http://schemas.microsoft.com/office/drawing/2014/main" val="3163527001"/>
                  </a:ext>
                </a:extLst>
              </a:tr>
              <a:tr h="612778">
                <a:tc>
                  <a:txBody>
                    <a:bodyPr/>
                    <a:lstStyle/>
                    <a:p>
                      <a:pPr marL="0" lvl="0" indent="0" algn="l" defTabSz="914400">
                        <a:lnSpc>
                          <a:spcPct val="100000"/>
                        </a:lnSpc>
                        <a:spcBef>
                          <a:spcPts val="0"/>
                        </a:spcBef>
                        <a:spcAft>
                          <a:spcPts val="0"/>
                        </a:spcAft>
                        <a:buNone/>
                        <a:tabLst/>
                        <a:defRPr/>
                      </a:pPr>
                      <a:r>
                        <a:rPr lang="en-AU" sz="2800" b="0" i="0" u="none" strike="noStrike" noProof="0">
                          <a:latin typeface="Calibri"/>
                        </a:rPr>
                        <a:t>Evidence</a:t>
                      </a:r>
                      <a:endParaRPr lang="en-US"/>
                    </a:p>
                  </a:txBody>
                  <a:tcPr/>
                </a:tc>
                <a:tc>
                  <a:txBody>
                    <a:bodyPr/>
                    <a:lstStyle/>
                    <a:p>
                      <a:pPr marL="0" lvl="0" indent="0" algn="l">
                        <a:lnSpc>
                          <a:spcPct val="100000"/>
                        </a:lnSpc>
                        <a:spcBef>
                          <a:spcPts val="0"/>
                        </a:spcBef>
                        <a:spcAft>
                          <a:spcPts val="0"/>
                        </a:spcAft>
                        <a:buNone/>
                      </a:pPr>
                      <a:r>
                        <a:rPr lang="en-AU" sz="2800" b="0" i="0" u="none" strike="noStrike" kern="1200" baseline="0" noProof="0">
                          <a:solidFill>
                            <a:schemeClr val="tx1"/>
                          </a:solidFill>
                        </a:rPr>
                        <a:t>Details with-in or from a source used to support a point of view.</a:t>
                      </a:r>
                      <a:endParaRPr lang="en-US"/>
                    </a:p>
                  </a:txBody>
                  <a:tcPr/>
                </a:tc>
                <a:extLst>
                  <a:ext uri="{0D108BD9-81ED-4DB2-BD59-A6C34878D82A}">
                    <a16:rowId xmlns:a16="http://schemas.microsoft.com/office/drawing/2014/main" val="1357919834"/>
                  </a:ext>
                </a:extLst>
              </a:tr>
              <a:tr h="4451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800">
                          <a:solidFill>
                            <a:schemeClr val="tx1"/>
                          </a:solidFill>
                        </a:rPr>
                        <a:t>Reliable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800">
                          <a:solidFill>
                            <a:schemeClr val="tx1"/>
                          </a:solidFill>
                        </a:rPr>
                        <a:t>Something or a person likely to be correct such as a qualified expert.</a:t>
                      </a:r>
                    </a:p>
                  </a:txBody>
                  <a:tcPr anchor="ctr"/>
                </a:tc>
                <a:extLst>
                  <a:ext uri="{0D108BD9-81ED-4DB2-BD59-A6C34878D82A}">
                    <a16:rowId xmlns:a16="http://schemas.microsoft.com/office/drawing/2014/main" val="3371781143"/>
                  </a:ext>
                </a:extLst>
              </a:tr>
              <a:tr h="8011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800">
                          <a:solidFill>
                            <a:schemeClr val="tx1"/>
                          </a:solidFill>
                        </a:rPr>
                        <a:t>Source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kern="1200" dirty="0">
                          <a:solidFill>
                            <a:schemeClr val="dk1"/>
                          </a:solidFill>
                          <a:effectLst/>
                          <a:latin typeface="+mn-lt"/>
                          <a:ea typeface="+mn-ea"/>
                          <a:cs typeface="+mn-cs"/>
                        </a:rPr>
                        <a:t>A person or document that provides information.</a:t>
                      </a:r>
                      <a:endParaRPr lang="en-AU" sz="2800" dirty="0">
                        <a:solidFill>
                          <a:schemeClr val="tx1"/>
                        </a:solidFill>
                      </a:endParaRPr>
                    </a:p>
                  </a:txBody>
                  <a:tcPr anchor="ctr"/>
                </a:tc>
                <a:extLst>
                  <a:ext uri="{0D108BD9-81ED-4DB2-BD59-A6C34878D82A}">
                    <a16:rowId xmlns:a16="http://schemas.microsoft.com/office/drawing/2014/main" val="2173683690"/>
                  </a:ext>
                </a:extLst>
              </a:tr>
            </a:tbl>
          </a:graphicData>
        </a:graphic>
      </p:graphicFrame>
      <p:sp>
        <p:nvSpPr>
          <p:cNvPr id="7" name="Text Box 2">
            <a:extLst>
              <a:ext uri="{FF2B5EF4-FFF2-40B4-BE49-F238E27FC236}">
                <a16:creationId xmlns:a16="http://schemas.microsoft.com/office/drawing/2014/main" id="{5FD7148A-DF64-42EF-907A-6EDA263112FB}"/>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pic>
        <p:nvPicPr>
          <p:cNvPr id="3" name="Recorded Sound">
            <a:hlinkClick r:id="" action="ppaction://media"/>
            <a:extLst>
              <a:ext uri="{FF2B5EF4-FFF2-40B4-BE49-F238E27FC236}">
                <a16:creationId xmlns:a16="http://schemas.microsoft.com/office/drawing/2014/main" id="{48A30979-6D10-4676-A16D-D0F360E351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2208171692"/>
      </p:ext>
    </p:extLst>
  </p:cSld>
  <p:clrMapOvr>
    <a:masterClrMapping/>
  </p:clrMapOvr>
  <mc:AlternateContent xmlns:mc="http://schemas.openxmlformats.org/markup-compatibility/2006">
    <mc:Choice xmlns:p14="http://schemas.microsoft.com/office/powerpoint/2010/main" Requires="p14">
      <p:transition spd="slow" p14:dur="2000" advTm="42223"/>
    </mc:Choice>
    <mc:Fallback>
      <p:transition spd="slow" advTm="42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3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p:txBody>
          <a:bodyPr/>
          <a:lstStyle/>
          <a:p>
            <a:r>
              <a:rPr lang="en-AU"/>
              <a:t>The SAFE test</a:t>
            </a:r>
          </a:p>
        </p:txBody>
      </p:sp>
      <p:sp>
        <p:nvSpPr>
          <p:cNvPr id="5" name="Rectangle 1">
            <a:extLst>
              <a:ext uri="{FF2B5EF4-FFF2-40B4-BE49-F238E27FC236}">
                <a16:creationId xmlns:a16="http://schemas.microsoft.com/office/drawing/2014/main" id="{A953D48F-D57E-4582-9FA8-7DCCCC87F0D2}"/>
              </a:ext>
            </a:extLst>
          </p:cNvPr>
          <p:cNvSpPr>
            <a:spLocks noChangeArrowheads="1"/>
          </p:cNvSpPr>
          <p:nvPr/>
        </p:nvSpPr>
        <p:spPr bwMode="auto">
          <a:xfrm>
            <a:off x="2597150" y="20208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5D024938-DD1B-44A3-B11B-83BA7ED90C4A}"/>
              </a:ext>
            </a:extLst>
          </p:cNvPr>
          <p:cNvSpPr txBox="1"/>
          <p:nvPr/>
        </p:nvSpPr>
        <p:spPr>
          <a:xfrm>
            <a:off x="838199" y="1470992"/>
            <a:ext cx="10318792" cy="4401205"/>
          </a:xfrm>
          <a:prstGeom prst="rect">
            <a:avLst/>
          </a:prstGeom>
          <a:noFill/>
        </p:spPr>
        <p:txBody>
          <a:bodyPr wrap="square" rtlCol="0">
            <a:spAutoFit/>
          </a:bodyPr>
          <a:lstStyle/>
          <a:p>
            <a:r>
              <a:rPr lang="en-AU" sz="2800" dirty="0"/>
              <a:t>The SAFE test is a series of tips and checks for authors and readers. An author can use the SAFE test to ensure their feature article is persuasive. The SAFE test also guides readers to determine how and if they are being manipulated.</a:t>
            </a:r>
          </a:p>
          <a:p>
            <a:endParaRPr lang="en-AU" sz="2800" dirty="0"/>
          </a:p>
          <a:p>
            <a:r>
              <a:rPr lang="en-AU" sz="2800" dirty="0"/>
              <a:t>The acronym, SAFE:            S   = source</a:t>
            </a:r>
          </a:p>
          <a:p>
            <a:r>
              <a:rPr lang="en-AU" sz="2800" dirty="0"/>
              <a:t>                                               A  = attitude</a:t>
            </a:r>
          </a:p>
          <a:p>
            <a:r>
              <a:rPr lang="en-AU" sz="2800" dirty="0"/>
              <a:t>                                               F   = facts</a:t>
            </a:r>
          </a:p>
          <a:p>
            <a:r>
              <a:rPr lang="en-AU" sz="2800" dirty="0"/>
              <a:t>                                               E   = emotions</a:t>
            </a:r>
          </a:p>
          <a:p>
            <a:endParaRPr lang="en-AU" sz="2800" dirty="0"/>
          </a:p>
        </p:txBody>
      </p:sp>
      <p:sp>
        <p:nvSpPr>
          <p:cNvPr id="8" name="Text Box 2">
            <a:extLst>
              <a:ext uri="{FF2B5EF4-FFF2-40B4-BE49-F238E27FC236}">
                <a16:creationId xmlns:a16="http://schemas.microsoft.com/office/drawing/2014/main" id="{41B1B395-8B90-46DB-B2B3-8ED2145949CD}"/>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pic>
        <p:nvPicPr>
          <p:cNvPr id="1026" name="Picture 2" descr="Free Contemporary city road on sunny day with various traffic signs warning about driving slow because of construction site entrance Stock Photo">
            <a:extLst>
              <a:ext uri="{FF2B5EF4-FFF2-40B4-BE49-F238E27FC236}">
                <a16:creationId xmlns:a16="http://schemas.microsoft.com/office/drawing/2014/main" id="{3FA6AB4D-2921-46A9-B4F7-F51878BB858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475" t="28924" r="11476"/>
          <a:stretch/>
        </p:blipFill>
        <p:spPr bwMode="auto">
          <a:xfrm>
            <a:off x="7483666" y="3818449"/>
            <a:ext cx="1637413" cy="12338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EF4EE14-1557-495D-8537-DC010E98F4BA}"/>
              </a:ext>
            </a:extLst>
          </p:cNvPr>
          <p:cNvSpPr txBox="1"/>
          <p:nvPr/>
        </p:nvSpPr>
        <p:spPr>
          <a:xfrm>
            <a:off x="7409923" y="5052273"/>
            <a:ext cx="1784897" cy="215444"/>
          </a:xfrm>
          <a:prstGeom prst="rect">
            <a:avLst/>
          </a:prstGeom>
          <a:noFill/>
        </p:spPr>
        <p:txBody>
          <a:bodyPr wrap="square" rtlCol="0">
            <a:spAutoFit/>
          </a:bodyPr>
          <a:lstStyle/>
          <a:p>
            <a:r>
              <a:rPr lang="en-AU" sz="800">
                <a:solidFill>
                  <a:schemeClr val="bg1">
                    <a:lumMod val="65000"/>
                  </a:schemeClr>
                </a:solidFill>
              </a:rPr>
              <a:t>Source:</a:t>
            </a:r>
            <a:r>
              <a:rPr lang="en-AU" sz="800">
                <a:solidFill>
                  <a:schemeClr val="bg1">
                    <a:lumMod val="65000"/>
                  </a:schemeClr>
                </a:solidFill>
                <a:effectLst/>
                <a:latin typeface="Segoe UI" panose="020B0502040204020203" pitchFamily="34" charset="0"/>
              </a:rPr>
              <a:t> https://www.pexels.com</a:t>
            </a:r>
            <a:endParaRPr lang="en-AU" sz="800">
              <a:solidFill>
                <a:schemeClr val="bg1">
                  <a:lumMod val="65000"/>
                </a:schemeClr>
              </a:solidFill>
              <a:effectLst/>
              <a:latin typeface="Arial" panose="020B0604020202020204" pitchFamily="34" charset="0"/>
            </a:endParaRPr>
          </a:p>
        </p:txBody>
      </p:sp>
      <p:pic>
        <p:nvPicPr>
          <p:cNvPr id="4" name="Recorded Sound">
            <a:hlinkClick r:id="" action="ppaction://media"/>
            <a:extLst>
              <a:ext uri="{FF2B5EF4-FFF2-40B4-BE49-F238E27FC236}">
                <a16:creationId xmlns:a16="http://schemas.microsoft.com/office/drawing/2014/main" id="{A4E3526F-CDB6-44B3-8561-C49930C0CDC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994970659"/>
      </p:ext>
    </p:extLst>
  </p:cSld>
  <p:clrMapOvr>
    <a:masterClrMapping/>
  </p:clrMapOvr>
  <mc:AlternateContent xmlns:mc="http://schemas.openxmlformats.org/markup-compatibility/2006">
    <mc:Choice xmlns:p14="http://schemas.microsoft.com/office/powerpoint/2010/main" Requires="p14">
      <p:transition spd="slow" p14:dur="2000" advTm="52881"/>
    </mc:Choice>
    <mc:Fallback>
      <p:transition spd="slow" advTm="52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8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Custom">
      <a:dk1>
        <a:sysClr val="windowText" lastClr="000000"/>
      </a:dk1>
      <a:lt1>
        <a:sysClr val="window" lastClr="FFFFFF"/>
      </a:lt1>
      <a:dk2>
        <a:srgbClr val="FFFFFF"/>
      </a:dk2>
      <a:lt2>
        <a:srgbClr val="FFFFFF"/>
      </a:lt2>
      <a:accent1>
        <a:srgbClr val="000000"/>
      </a:accent1>
      <a:accent2>
        <a:srgbClr val="419B9B"/>
      </a:accent2>
      <a:accent3>
        <a:srgbClr val="8BCEB8"/>
      </a:accent3>
      <a:accent4>
        <a:srgbClr val="303C5C"/>
      </a:accent4>
      <a:accent5>
        <a:srgbClr val="7F7F7F"/>
      </a:accent5>
      <a:accent6>
        <a:srgbClr val="FFFF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0AA5E3F90A8F04FBFC584BD82790259" ma:contentTypeVersion="15" ma:contentTypeDescription="Create a new document." ma:contentTypeScope="" ma:versionID="3f73e9bce60e23ea3b889b236453146e">
  <xsd:schema xmlns:xsd="http://www.w3.org/2001/XMLSchema" xmlns:xs="http://www.w3.org/2001/XMLSchema" xmlns:p="http://schemas.microsoft.com/office/2006/metadata/properties" xmlns:ns2="28b115c3-459a-455f-9491-f822ae48e207" xmlns:ns3="aac12812-9f3c-4df2-849d-85f1199e22b9" targetNamespace="http://schemas.microsoft.com/office/2006/metadata/properties" ma:root="true" ma:fieldsID="a79edbb5106075887c8335b2b463f3b9" ns2:_="" ns3:_="">
    <xsd:import namespace="28b115c3-459a-455f-9491-f822ae48e207"/>
    <xsd:import namespace="aac12812-9f3c-4df2-849d-85f1199e22b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b115c3-459a-455f-9491-f822ae48e2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2ee2c2a-7de1-485c-a059-145b4e502d0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ac12812-9f3c-4df2-849d-85f1199e22b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57138f4-0ba8-4d79-9d34-5cc5f763d1df}" ma:internalName="TaxCatchAll" ma:showField="CatchAllData" ma:web="aac12812-9f3c-4df2-849d-85f1199e22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ac12812-9f3c-4df2-849d-85f1199e22b9" xsi:nil="true"/>
    <lcf76f155ced4ddcb4097134ff3c332f xmlns="28b115c3-459a-455f-9491-f822ae48e20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391A525-0D60-4273-8254-15B0C97BDDD8}">
  <ds:schemaRefs>
    <ds:schemaRef ds:uri="http://schemas.microsoft.com/sharepoint/v3/contenttype/forms"/>
  </ds:schemaRefs>
</ds:datastoreItem>
</file>

<file path=customXml/itemProps2.xml><?xml version="1.0" encoding="utf-8"?>
<ds:datastoreItem xmlns:ds="http://schemas.openxmlformats.org/officeDocument/2006/customXml" ds:itemID="{899574BD-56DC-4D38-8315-EB9C235E06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b115c3-459a-455f-9491-f822ae48e207"/>
    <ds:schemaRef ds:uri="aac12812-9f3c-4df2-849d-85f1199e22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409C28F-C2B4-491A-9586-0A742BEAEB59}">
  <ds:schemaRefs>
    <ds:schemaRef ds:uri="http://schemas.microsoft.com/office/2006/metadata/properties"/>
    <ds:schemaRef ds:uri="http://purl.org/dc/elements/1.1/"/>
    <ds:schemaRef ds:uri="http://schemas.openxmlformats.org/package/2006/metadata/core-properties"/>
    <ds:schemaRef ds:uri="http://purl.org/dc/terms/"/>
    <ds:schemaRef ds:uri="http://schemas.microsoft.com/office/infopath/2007/PartnerControls"/>
    <ds:schemaRef ds:uri="aac12812-9f3c-4df2-849d-85f1199e22b9"/>
    <ds:schemaRef ds:uri="http://schemas.microsoft.com/office/2006/documentManagement/types"/>
    <ds:schemaRef ds:uri="28b115c3-459a-455f-9491-f822ae48e207"/>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22</TotalTime>
  <Words>1699</Words>
  <Application>Microsoft Office PowerPoint</Application>
  <PresentationFormat>Widescreen</PresentationFormat>
  <Paragraphs>227</Paragraphs>
  <Slides>22</Slides>
  <Notes>22</Notes>
  <HiddenSlides>0</HiddenSlides>
  <MMClips>20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Calibri</vt:lpstr>
      <vt:lpstr>Calibri Light</vt:lpstr>
      <vt:lpstr>Courier New</vt:lpstr>
      <vt:lpstr>Segoe UI</vt:lpstr>
      <vt:lpstr>Symbol</vt:lpstr>
      <vt:lpstr>Times New Roman</vt:lpstr>
      <vt:lpstr>Office Theme</vt:lpstr>
      <vt:lpstr>Year 5 English</vt:lpstr>
      <vt:lpstr>PowerPoint Presentation</vt:lpstr>
      <vt:lpstr>Get ready</vt:lpstr>
      <vt:lpstr>Review      </vt:lpstr>
      <vt:lpstr>Review</vt:lpstr>
      <vt:lpstr>Learning intention</vt:lpstr>
      <vt:lpstr>Vocabulary</vt:lpstr>
      <vt:lpstr>Vocabulary</vt:lpstr>
      <vt:lpstr>The SAFE test</vt:lpstr>
      <vt:lpstr>Questions to ask about:</vt:lpstr>
      <vt:lpstr>Evaluating evidence​ General features of The SAFE test – selecting evidence</vt:lpstr>
      <vt:lpstr>Apply the SAFE test</vt:lpstr>
      <vt:lpstr>Lesson task </vt:lpstr>
      <vt:lpstr>PowerPoint Presentation</vt:lpstr>
      <vt:lpstr>Lesson task continued</vt:lpstr>
      <vt:lpstr>PowerPoint Presentation</vt:lpstr>
      <vt:lpstr>Lesson task continued</vt:lpstr>
      <vt:lpstr>Lesson review </vt:lpstr>
      <vt:lpstr>Independent task</vt:lpstr>
      <vt:lpstr>Daily reading routine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5 English Lesson 7 – identify and evaluate evidence</dc:title>
  <dc:creator>Department for Education</dc:creator>
  <cp:lastModifiedBy>Blackwell, Elyse (Curriculum and Learning Division)</cp:lastModifiedBy>
  <cp:revision>1</cp:revision>
  <dcterms:created xsi:type="dcterms:W3CDTF">2022-01-13T00:58:01Z</dcterms:created>
  <dcterms:modified xsi:type="dcterms:W3CDTF">2022-05-05T02:52:45Z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0x010100F0AA5E3F90A8F04FBFC584BD82790259</vt:lpwstr>
  </property>
  <property fmtid="{D5CDD505-2E9C-101B-9397-08002B2CF9AE}" pid="3" name="MediaServiceImageTags">
    <vt:lpwstr/>
  </property>
  <property fmtid="{D5CDD505-2E9C-101B-9397-08002B2CF9AE}" pid="4" name="_MarkAsFinal">
    <vt:bool>true</vt:bool>
  </property>
</Properties>
</file>