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68" r:id="rId5"/>
    <p:sldId id="264" r:id="rId6"/>
    <p:sldId id="269" r:id="rId7"/>
    <p:sldId id="296" r:id="rId8"/>
    <p:sldId id="288" r:id="rId9"/>
    <p:sldId id="286" r:id="rId10"/>
    <p:sldId id="303" r:id="rId11"/>
    <p:sldId id="310" r:id="rId12"/>
    <p:sldId id="299" r:id="rId13"/>
    <p:sldId id="301" r:id="rId14"/>
    <p:sldId id="302" r:id="rId15"/>
    <p:sldId id="287" r:id="rId16"/>
    <p:sldId id="306" r:id="rId17"/>
    <p:sldId id="270" r:id="rId18"/>
    <p:sldId id="271" r:id="rId19"/>
    <p:sldId id="277" r:id="rId20"/>
    <p:sldId id="307" r:id="rId21"/>
    <p:sldId id="297" r:id="rId22"/>
    <p:sldId id="308" r:id="rId23"/>
    <p:sldId id="298" r:id="rId24"/>
    <p:sldId id="309" r:id="rId25"/>
    <p:sldId id="291" r:id="rId26"/>
    <p:sldId id="311" r:id="rId27"/>
    <p:sldId id="283" r:id="rId28"/>
    <p:sldId id="28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015" userDrawn="1">
          <p15:clr>
            <a:srgbClr val="A4A3A4"/>
          </p15:clr>
        </p15:guide>
        <p15:guide id="4" orient="horz" pos="346" userDrawn="1">
          <p15:clr>
            <a:srgbClr val="A4A3A4"/>
          </p15:clr>
        </p15:guide>
        <p15:guide id="5" pos="7333" userDrawn="1">
          <p15:clr>
            <a:srgbClr val="A4A3A4"/>
          </p15:clr>
        </p15:guide>
        <p15:guide id="6" orient="horz" pos="6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ynes, Christine (Curriculum Policy and Standards)" initials="HC(PaS" lastIdx="2" clrIdx="0">
    <p:extLst>
      <p:ext uri="{19B8F6BF-5375-455C-9EA6-DF929625EA0E}">
        <p15:presenceInfo xmlns:p15="http://schemas.microsoft.com/office/powerpoint/2012/main" userId="S::Christine.Haynes489@schools.sa.edu.au::2dd8b7cc-5a2d-458d-ba77-577fb585e483" providerId="AD"/>
      </p:ext>
    </p:extLst>
  </p:cmAuthor>
  <p:cmAuthor id="2" name="Feetham, Fiona (Curriculum Support - Secondary)" initials="FF(SS" lastIdx="4" clrIdx="1">
    <p:extLst>
      <p:ext uri="{19B8F6BF-5375-455C-9EA6-DF929625EA0E}">
        <p15:presenceInfo xmlns:p15="http://schemas.microsoft.com/office/powerpoint/2012/main" userId="Feetham, Fiona (Curriculum Support - Secondary)" providerId="None"/>
      </p:ext>
    </p:extLst>
  </p:cmAuthor>
  <p:cmAuthor id="3" name="Eadsforth, Kate (Curriculum Support - Secondary)" initials="EK(SS" lastIdx="1" clrIdx="2">
    <p:extLst>
      <p:ext uri="{19B8F6BF-5375-455C-9EA6-DF929625EA0E}">
        <p15:presenceInfo xmlns:p15="http://schemas.microsoft.com/office/powerpoint/2012/main" userId="Eadsforth, Kate (Curriculum Support - Secondar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CDCD"/>
    <a:srgbClr val="B9B9BB"/>
    <a:srgbClr val="359C9B"/>
    <a:srgbClr val="397A80"/>
    <a:srgbClr val="3577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0C0FB6-D74D-40F4-9BFD-EDA3F09C3F11}" v="2" dt="2022-05-05T02:53:15.172"/>
    <p1510:client id="{AC6FDDDA-DE4B-44C6-A581-8731E45F5332}" v="4" dt="2022-05-04T05:49:57.535"/>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48313" autoAdjust="0"/>
  </p:normalViewPr>
  <p:slideViewPr>
    <p:cSldViewPr snapToGrid="0">
      <p:cViewPr varScale="1">
        <p:scale>
          <a:sx n="122" d="100"/>
          <a:sy n="122" d="100"/>
        </p:scale>
        <p:origin x="114" y="282"/>
      </p:cViewPr>
      <p:guideLst>
        <p:guide orient="horz" pos="2160"/>
        <p:guide pos="3840"/>
        <p:guide pos="7015"/>
        <p:guide orient="horz" pos="346"/>
        <p:guide pos="7333"/>
        <p:guide orient="horz" pos="6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etham, Fiona (Curriculum Support - Secondary)" userId="S::fiona.feetham574@schools.sa.edu.au::a2456b1b-a103-4fdc-b8a0-dcd50b93ffb1" providerId="AD" clId="Web-{12AE64D3-FA87-493E-9BDD-284AA0B797A9}"/>
    <pc:docChg chg="modSld">
      <pc:chgData name="Feetham, Fiona (Curriculum Support - Secondary)" userId="S::fiona.feetham574@schools.sa.edu.au::a2456b1b-a103-4fdc-b8a0-dcd50b93ffb1" providerId="AD" clId="Web-{12AE64D3-FA87-493E-9BDD-284AA0B797A9}" dt="2022-04-21T04:57:24.891" v="54" actId="20577"/>
      <pc:docMkLst>
        <pc:docMk/>
      </pc:docMkLst>
      <pc:sldChg chg="addSp delSp modSp">
        <pc:chgData name="Feetham, Fiona (Curriculum Support - Secondary)" userId="S::fiona.feetham574@schools.sa.edu.au::a2456b1b-a103-4fdc-b8a0-dcd50b93ffb1" providerId="AD" clId="Web-{12AE64D3-FA87-493E-9BDD-284AA0B797A9}" dt="2022-04-21T04:57:24.891" v="54" actId="20577"/>
        <pc:sldMkLst>
          <pc:docMk/>
          <pc:sldMk cId="3641841233" sldId="268"/>
        </pc:sldMkLst>
        <pc:spChg chg="mod">
          <ac:chgData name="Feetham, Fiona (Curriculum Support - Secondary)" userId="S::fiona.feetham574@schools.sa.edu.au::a2456b1b-a103-4fdc-b8a0-dcd50b93ffb1" providerId="AD" clId="Web-{12AE64D3-FA87-493E-9BDD-284AA0B797A9}" dt="2022-04-21T04:56:31.124" v="34" actId="20577"/>
          <ac:spMkLst>
            <pc:docMk/>
            <pc:sldMk cId="3641841233" sldId="268"/>
            <ac:spMk id="2" creationId="{E16E19A7-28C1-4456-AA1B-10100DF6CF0C}"/>
          </ac:spMkLst>
        </pc:spChg>
        <pc:spChg chg="mod">
          <ac:chgData name="Feetham, Fiona (Curriculum Support - Secondary)" userId="S::fiona.feetham574@schools.sa.edu.au::a2456b1b-a103-4fdc-b8a0-dcd50b93ffb1" providerId="AD" clId="Web-{12AE64D3-FA87-493E-9BDD-284AA0B797A9}" dt="2022-04-21T04:57:24.891" v="54" actId="20577"/>
          <ac:spMkLst>
            <pc:docMk/>
            <pc:sldMk cId="3641841233" sldId="268"/>
            <ac:spMk id="3" creationId="{4CD1DB66-0417-403D-8A90-5058DCCE5EB7}"/>
          </ac:spMkLst>
        </pc:spChg>
        <pc:spChg chg="mod">
          <ac:chgData name="Feetham, Fiona (Curriculum Support - Secondary)" userId="S::fiona.feetham574@schools.sa.edu.au::a2456b1b-a103-4fdc-b8a0-dcd50b93ffb1" providerId="AD" clId="Web-{12AE64D3-FA87-493E-9BDD-284AA0B797A9}" dt="2022-04-21T04:55:54.076" v="12" actId="20577"/>
          <ac:spMkLst>
            <pc:docMk/>
            <pc:sldMk cId="3641841233" sldId="268"/>
            <ac:spMk id="4" creationId="{D0697118-CD2B-4676-8ECA-E66DE8A5AE4A}"/>
          </ac:spMkLst>
        </pc:spChg>
        <pc:spChg chg="add del mod">
          <ac:chgData name="Feetham, Fiona (Curriculum Support - Secondary)" userId="S::fiona.feetham574@schools.sa.edu.au::a2456b1b-a103-4fdc-b8a0-dcd50b93ffb1" providerId="AD" clId="Web-{12AE64D3-FA87-493E-9BDD-284AA0B797A9}" dt="2022-04-21T04:56:37.108" v="37"/>
          <ac:spMkLst>
            <pc:docMk/>
            <pc:sldMk cId="3641841233" sldId="268"/>
            <ac:spMk id="5" creationId="{9D65B8F6-7200-F656-3753-0D61626C817A}"/>
          </ac:spMkLst>
        </pc:spChg>
      </pc:sldChg>
    </pc:docChg>
  </pc:docChgLst>
  <pc:docChgLst>
    <pc:chgData name="Paterson, Carmen (Curriculum Policy and Standards)" userId="9157f839-922e-4901-8dbf-ce9b3049d195" providerId="ADAL" clId="{1DD93B59-17BA-4CF6-9D86-B24A6EA1F2D4}"/>
    <pc:docChg chg="custSel modSld">
      <pc:chgData name="Paterson, Carmen (Curriculum Policy and Standards)" userId="9157f839-922e-4901-8dbf-ce9b3049d195" providerId="ADAL" clId="{1DD93B59-17BA-4CF6-9D86-B24A6EA1F2D4}" dt="2022-05-04T23:18:18.176" v="71" actId="1076"/>
      <pc:docMkLst>
        <pc:docMk/>
      </pc:docMkLst>
      <pc:sldChg chg="modSp mod">
        <pc:chgData name="Paterson, Carmen (Curriculum Policy and Standards)" userId="9157f839-922e-4901-8dbf-ce9b3049d195" providerId="ADAL" clId="{1DD93B59-17BA-4CF6-9D86-B24A6EA1F2D4}" dt="2022-05-04T23:15:05.633" v="0" actId="6549"/>
        <pc:sldMkLst>
          <pc:docMk/>
          <pc:sldMk cId="1379353518" sldId="269"/>
        </pc:sldMkLst>
        <pc:spChg chg="mod">
          <ac:chgData name="Paterson, Carmen (Curriculum Policy and Standards)" userId="9157f839-922e-4901-8dbf-ce9b3049d195" providerId="ADAL" clId="{1DD93B59-17BA-4CF6-9D86-B24A6EA1F2D4}" dt="2022-05-04T23:15:05.633" v="0" actId="6549"/>
          <ac:spMkLst>
            <pc:docMk/>
            <pc:sldMk cId="1379353518" sldId="269"/>
            <ac:spMk id="3" creationId="{AB9BDBB3-B0CB-4293-95C9-DF9D3FA6EE67}"/>
          </ac:spMkLst>
        </pc:spChg>
      </pc:sldChg>
      <pc:sldChg chg="modSp mod">
        <pc:chgData name="Paterson, Carmen (Curriculum Policy and Standards)" userId="9157f839-922e-4901-8dbf-ce9b3049d195" providerId="ADAL" clId="{1DD93B59-17BA-4CF6-9D86-B24A6EA1F2D4}" dt="2022-05-04T23:17:48.355" v="66" actId="20577"/>
        <pc:sldMkLst>
          <pc:docMk/>
          <pc:sldMk cId="3372526462" sldId="277"/>
        </pc:sldMkLst>
        <pc:spChg chg="mod">
          <ac:chgData name="Paterson, Carmen (Curriculum Policy and Standards)" userId="9157f839-922e-4901-8dbf-ce9b3049d195" providerId="ADAL" clId="{1DD93B59-17BA-4CF6-9D86-B24A6EA1F2D4}" dt="2022-05-04T23:17:48.355" v="66" actId="20577"/>
          <ac:spMkLst>
            <pc:docMk/>
            <pc:sldMk cId="3372526462" sldId="277"/>
            <ac:spMk id="7" creationId="{7A911DCE-148B-42E0-8720-1B1D01C0BDCA}"/>
          </ac:spMkLst>
        </pc:spChg>
      </pc:sldChg>
      <pc:sldChg chg="modSp mod">
        <pc:chgData name="Paterson, Carmen (Curriculum Policy and Standards)" userId="9157f839-922e-4901-8dbf-ce9b3049d195" providerId="ADAL" clId="{1DD93B59-17BA-4CF6-9D86-B24A6EA1F2D4}" dt="2022-05-04T23:17:33.841" v="65" actId="20577"/>
        <pc:sldMkLst>
          <pc:docMk/>
          <pc:sldMk cId="2208171692" sldId="287"/>
        </pc:sldMkLst>
        <pc:spChg chg="mod">
          <ac:chgData name="Paterson, Carmen (Curriculum Policy and Standards)" userId="9157f839-922e-4901-8dbf-ce9b3049d195" providerId="ADAL" clId="{1DD93B59-17BA-4CF6-9D86-B24A6EA1F2D4}" dt="2022-05-04T23:17:33.841" v="65" actId="20577"/>
          <ac:spMkLst>
            <pc:docMk/>
            <pc:sldMk cId="2208171692" sldId="287"/>
            <ac:spMk id="3" creationId="{AB9BDBB3-B0CB-4293-95C9-DF9D3FA6EE67}"/>
          </ac:spMkLst>
        </pc:spChg>
        <pc:spChg chg="mod">
          <ac:chgData name="Paterson, Carmen (Curriculum Policy and Standards)" userId="9157f839-922e-4901-8dbf-ce9b3049d195" providerId="ADAL" clId="{1DD93B59-17BA-4CF6-9D86-B24A6EA1F2D4}" dt="2022-05-04T23:17:24.319" v="62" actId="1076"/>
          <ac:spMkLst>
            <pc:docMk/>
            <pc:sldMk cId="2208171692" sldId="287"/>
            <ac:spMk id="6" creationId="{6C6BFF10-D8D4-4934-B366-6F7DAA08280A}"/>
          </ac:spMkLst>
        </pc:spChg>
      </pc:sldChg>
      <pc:sldChg chg="modSp mod">
        <pc:chgData name="Paterson, Carmen (Curriculum Policy and Standards)" userId="9157f839-922e-4901-8dbf-ce9b3049d195" providerId="ADAL" clId="{1DD93B59-17BA-4CF6-9D86-B24A6EA1F2D4}" dt="2022-05-04T23:18:18.176" v="71" actId="1076"/>
        <pc:sldMkLst>
          <pc:docMk/>
          <pc:sldMk cId="2218482195" sldId="291"/>
        </pc:sldMkLst>
        <pc:spChg chg="mod">
          <ac:chgData name="Paterson, Carmen (Curriculum Policy and Standards)" userId="9157f839-922e-4901-8dbf-ce9b3049d195" providerId="ADAL" clId="{1DD93B59-17BA-4CF6-9D86-B24A6EA1F2D4}" dt="2022-05-04T23:18:18.176" v="71" actId="1076"/>
          <ac:spMkLst>
            <pc:docMk/>
            <pc:sldMk cId="2218482195" sldId="291"/>
            <ac:spMk id="5" creationId="{6F48DF81-7BCD-4630-9B67-2A198FC09BC1}"/>
          </ac:spMkLst>
        </pc:spChg>
      </pc:sldChg>
      <pc:sldChg chg="modSp mod">
        <pc:chgData name="Paterson, Carmen (Curriculum Policy and Standards)" userId="9157f839-922e-4901-8dbf-ce9b3049d195" providerId="ADAL" clId="{1DD93B59-17BA-4CF6-9D86-B24A6EA1F2D4}" dt="2022-05-04T23:15:09.205" v="1" actId="20577"/>
        <pc:sldMkLst>
          <pc:docMk/>
          <pc:sldMk cId="1697840015" sldId="296"/>
        </pc:sldMkLst>
        <pc:spChg chg="mod">
          <ac:chgData name="Paterson, Carmen (Curriculum Policy and Standards)" userId="9157f839-922e-4901-8dbf-ce9b3049d195" providerId="ADAL" clId="{1DD93B59-17BA-4CF6-9D86-B24A6EA1F2D4}" dt="2022-05-04T23:15:09.205" v="1" actId="20577"/>
          <ac:spMkLst>
            <pc:docMk/>
            <pc:sldMk cId="1697840015" sldId="296"/>
            <ac:spMk id="3" creationId="{AB9BDBB3-B0CB-4293-95C9-DF9D3FA6EE67}"/>
          </ac:spMkLst>
        </pc:spChg>
      </pc:sldChg>
      <pc:sldChg chg="modSp mod">
        <pc:chgData name="Paterson, Carmen (Curriculum Policy and Standards)" userId="9157f839-922e-4901-8dbf-ce9b3049d195" providerId="ADAL" clId="{1DD93B59-17BA-4CF6-9D86-B24A6EA1F2D4}" dt="2022-05-04T23:15:16.025" v="2" actId="20577"/>
        <pc:sldMkLst>
          <pc:docMk/>
          <pc:sldMk cId="2969336697" sldId="299"/>
        </pc:sldMkLst>
        <pc:spChg chg="mod">
          <ac:chgData name="Paterson, Carmen (Curriculum Policy and Standards)" userId="9157f839-922e-4901-8dbf-ce9b3049d195" providerId="ADAL" clId="{1DD93B59-17BA-4CF6-9D86-B24A6EA1F2D4}" dt="2022-05-04T23:15:16.025" v="2" actId="20577"/>
          <ac:spMkLst>
            <pc:docMk/>
            <pc:sldMk cId="2969336697" sldId="299"/>
            <ac:spMk id="3" creationId="{3E7B680F-2428-4FC2-ACDE-76FD34A2BBC8}"/>
          </ac:spMkLst>
        </pc:spChg>
      </pc:sldChg>
      <pc:sldChg chg="modSp mod">
        <pc:chgData name="Paterson, Carmen (Curriculum Policy and Standards)" userId="9157f839-922e-4901-8dbf-ce9b3049d195" providerId="ADAL" clId="{1DD93B59-17BA-4CF6-9D86-B24A6EA1F2D4}" dt="2022-05-04T23:15:40.044" v="49" actId="2711"/>
        <pc:sldMkLst>
          <pc:docMk/>
          <pc:sldMk cId="517784879" sldId="301"/>
        </pc:sldMkLst>
        <pc:spChg chg="mod">
          <ac:chgData name="Paterson, Carmen (Curriculum Policy and Standards)" userId="9157f839-922e-4901-8dbf-ce9b3049d195" providerId="ADAL" clId="{1DD93B59-17BA-4CF6-9D86-B24A6EA1F2D4}" dt="2022-05-04T23:15:40.044" v="49" actId="2711"/>
          <ac:spMkLst>
            <pc:docMk/>
            <pc:sldMk cId="517784879" sldId="301"/>
            <ac:spMk id="10" creationId="{CAA10A62-D61B-4D2A-9ACF-1735A2B79767}"/>
          </ac:spMkLst>
        </pc:spChg>
      </pc:sldChg>
    </pc:docChg>
  </pc:docChgLst>
  <pc:docChgLst>
    <pc:chgData name="Eadsforth, Kate (Curriculum Support - Secondary)" userId="d045bf09-5a30-4360-820d-5c06f23fa1ea" providerId="ADAL" clId="{AC6FDDDA-DE4B-44C6-A581-8731E45F5332}"/>
    <pc:docChg chg="custSel addSld delSld modSld">
      <pc:chgData name="Eadsforth, Kate (Curriculum Support - Secondary)" userId="d045bf09-5a30-4360-820d-5c06f23fa1ea" providerId="ADAL" clId="{AC6FDDDA-DE4B-44C6-A581-8731E45F5332}" dt="2022-05-04T05:50:22.098" v="8" actId="1592"/>
      <pc:docMkLst>
        <pc:docMk/>
      </pc:docMkLst>
      <pc:sldChg chg="addCm delCm">
        <pc:chgData name="Eadsforth, Kate (Curriculum Support - Secondary)" userId="d045bf09-5a30-4360-820d-5c06f23fa1ea" providerId="ADAL" clId="{AC6FDDDA-DE4B-44C6-A581-8731E45F5332}" dt="2022-05-04T05:50:22.098" v="8" actId="1592"/>
        <pc:sldMkLst>
          <pc:docMk/>
          <pc:sldMk cId="1379353518" sldId="269"/>
        </pc:sldMkLst>
      </pc:sldChg>
      <pc:sldChg chg="delSp">
        <pc:chgData name="Eadsforth, Kate (Curriculum Support - Secondary)" userId="d045bf09-5a30-4360-820d-5c06f23fa1ea" providerId="ADAL" clId="{AC6FDDDA-DE4B-44C6-A581-8731E45F5332}" dt="2022-04-27T05:07:31.889" v="6" actId="478"/>
        <pc:sldMkLst>
          <pc:docMk/>
          <pc:sldMk cId="2267462658" sldId="283"/>
        </pc:sldMkLst>
        <pc:spChg chg="del">
          <ac:chgData name="Eadsforth, Kate (Curriculum Support - Secondary)" userId="d045bf09-5a30-4360-820d-5c06f23fa1ea" providerId="ADAL" clId="{AC6FDDDA-DE4B-44C6-A581-8731E45F5332}" dt="2022-04-27T05:07:31.889" v="6" actId="478"/>
          <ac:spMkLst>
            <pc:docMk/>
            <pc:sldMk cId="2267462658" sldId="283"/>
            <ac:spMk id="4" creationId="{484ED36F-6E9E-448E-B54F-DB792A672816}"/>
          </ac:spMkLst>
        </pc:spChg>
      </pc:sldChg>
      <pc:sldChg chg="modSp mod">
        <pc:chgData name="Eadsforth, Kate (Curriculum Support - Secondary)" userId="d045bf09-5a30-4360-820d-5c06f23fa1ea" providerId="ADAL" clId="{AC6FDDDA-DE4B-44C6-A581-8731E45F5332}" dt="2022-04-27T05:06:15.548" v="1" actId="20577"/>
        <pc:sldMkLst>
          <pc:docMk/>
          <pc:sldMk cId="2208171692" sldId="287"/>
        </pc:sldMkLst>
        <pc:spChg chg="mod">
          <ac:chgData name="Eadsforth, Kate (Curriculum Support - Secondary)" userId="d045bf09-5a30-4360-820d-5c06f23fa1ea" providerId="ADAL" clId="{AC6FDDDA-DE4B-44C6-A581-8731E45F5332}" dt="2022-04-27T05:06:15.548" v="1" actId="20577"/>
          <ac:spMkLst>
            <pc:docMk/>
            <pc:sldMk cId="2208171692" sldId="287"/>
            <ac:spMk id="3" creationId="{AB9BDBB3-B0CB-4293-95C9-DF9D3FA6EE67}"/>
          </ac:spMkLst>
        </pc:spChg>
      </pc:sldChg>
      <pc:sldChg chg="del">
        <pc:chgData name="Eadsforth, Kate (Curriculum Support - Secondary)" userId="d045bf09-5a30-4360-820d-5c06f23fa1ea" providerId="ADAL" clId="{AC6FDDDA-DE4B-44C6-A581-8731E45F5332}" dt="2022-04-27T05:07:26.623" v="5" actId="47"/>
        <pc:sldMkLst>
          <pc:docMk/>
          <pc:sldMk cId="2904459304" sldId="292"/>
        </pc:sldMkLst>
      </pc:sldChg>
      <pc:sldChg chg="modSp">
        <pc:chgData name="Eadsforth, Kate (Curriculum Support - Secondary)" userId="d045bf09-5a30-4360-820d-5c06f23fa1ea" providerId="ADAL" clId="{AC6FDDDA-DE4B-44C6-A581-8731E45F5332}" dt="2022-04-27T05:06:24.741" v="2" actId="1076"/>
        <pc:sldMkLst>
          <pc:docMk/>
          <pc:sldMk cId="1713195371" sldId="306"/>
        </pc:sldMkLst>
        <pc:spChg chg="mod">
          <ac:chgData name="Eadsforth, Kate (Curriculum Support - Secondary)" userId="d045bf09-5a30-4360-820d-5c06f23fa1ea" providerId="ADAL" clId="{AC6FDDDA-DE4B-44C6-A581-8731E45F5332}" dt="2022-04-27T05:06:24.741" v="2" actId="1076"/>
          <ac:spMkLst>
            <pc:docMk/>
            <pc:sldMk cId="1713195371" sldId="306"/>
            <ac:spMk id="6" creationId="{95C7176F-9CD1-4893-8ABD-554B3130DEC7}"/>
          </ac:spMkLst>
        </pc:spChg>
      </pc:sldChg>
      <pc:sldChg chg="addSp modSp">
        <pc:chgData name="Eadsforth, Kate (Curriculum Support - Secondary)" userId="d045bf09-5a30-4360-820d-5c06f23fa1ea" providerId="ADAL" clId="{AC6FDDDA-DE4B-44C6-A581-8731E45F5332}" dt="2022-04-27T05:05:53.364" v="0"/>
        <pc:sldMkLst>
          <pc:docMk/>
          <pc:sldMk cId="994970659" sldId="310"/>
        </pc:sldMkLst>
        <pc:spChg chg="add mod">
          <ac:chgData name="Eadsforth, Kate (Curriculum Support - Secondary)" userId="d045bf09-5a30-4360-820d-5c06f23fa1ea" providerId="ADAL" clId="{AC6FDDDA-DE4B-44C6-A581-8731E45F5332}" dt="2022-04-27T05:05:53.364" v="0"/>
          <ac:spMkLst>
            <pc:docMk/>
            <pc:sldMk cId="994970659" sldId="310"/>
            <ac:spMk id="7" creationId="{F2CCAED0-FFDE-4E03-AAEC-A785BC6AE91E}"/>
          </ac:spMkLst>
        </pc:spChg>
      </pc:sldChg>
      <pc:sldChg chg="add">
        <pc:chgData name="Eadsforth, Kate (Curriculum Support - Secondary)" userId="d045bf09-5a30-4360-820d-5c06f23fa1ea" providerId="ADAL" clId="{AC6FDDDA-DE4B-44C6-A581-8731E45F5332}" dt="2022-04-27T05:07:21.609" v="4"/>
        <pc:sldMkLst>
          <pc:docMk/>
          <pc:sldMk cId="3663624598" sldId="311"/>
        </pc:sldMkLst>
      </pc:sldChg>
    </pc:docChg>
  </pc:docChgLst>
  <pc:docChgLst>
    <pc:chgData name="Feetham, Fiona (Curriculum Support - Secondary)" userId="S::fiona.feetham574@schools.sa.edu.au::a2456b1b-a103-4fdc-b8a0-dcd50b93ffb1" providerId="AD" clId="Web-{201BA803-7E43-4414-930E-89D074E6D178}"/>
    <pc:docChg chg="modSld">
      <pc:chgData name="Feetham, Fiona (Curriculum Support - Secondary)" userId="S::fiona.feetham574@schools.sa.edu.au::a2456b1b-a103-4fdc-b8a0-dcd50b93ffb1" providerId="AD" clId="Web-{201BA803-7E43-4414-930E-89D074E6D178}" dt="2022-04-26T04:23:40.142" v="30" actId="20577"/>
      <pc:docMkLst>
        <pc:docMk/>
      </pc:docMkLst>
      <pc:sldChg chg="modSp modNotes">
        <pc:chgData name="Feetham, Fiona (Curriculum Support - Secondary)" userId="S::fiona.feetham574@schools.sa.edu.au::a2456b1b-a103-4fdc-b8a0-dcd50b93ffb1" providerId="AD" clId="Web-{201BA803-7E43-4414-930E-89D074E6D178}" dt="2022-04-26T04:23:40.142" v="30" actId="20577"/>
        <pc:sldMkLst>
          <pc:docMk/>
          <pc:sldMk cId="2218482195" sldId="291"/>
        </pc:sldMkLst>
        <pc:spChg chg="mod">
          <ac:chgData name="Feetham, Fiona (Curriculum Support - Secondary)" userId="S::fiona.feetham574@schools.sa.edu.au::a2456b1b-a103-4fdc-b8a0-dcd50b93ffb1" providerId="AD" clId="Web-{201BA803-7E43-4414-930E-89D074E6D178}" dt="2022-04-26T04:23:40.142" v="30" actId="20577"/>
          <ac:spMkLst>
            <pc:docMk/>
            <pc:sldMk cId="2218482195" sldId="291"/>
            <ac:spMk id="5" creationId="{6F48DF81-7BCD-4630-9B67-2A198FC09BC1}"/>
          </ac:spMkLst>
        </pc:spChg>
      </pc:sldChg>
    </pc:docChg>
  </pc:docChgLst>
  <pc:docChgLst>
    <pc:chgData name="Feetham, Fiona (Curriculum Support - Secondary)" userId="S::fiona.feetham574@schools.sa.edu.au::a2456b1b-a103-4fdc-b8a0-dcd50b93ffb1" providerId="AD" clId="Web-{E910EB1A-018D-4DF1-A7EB-6DC7AE26ADCF}"/>
    <pc:docChg chg="modSld">
      <pc:chgData name="Feetham, Fiona (Curriculum Support - Secondary)" userId="S::fiona.feetham574@schools.sa.edu.au::a2456b1b-a103-4fdc-b8a0-dcd50b93ffb1" providerId="AD" clId="Web-{E910EB1A-018D-4DF1-A7EB-6DC7AE26ADCF}" dt="2022-04-22T10:11:37.621" v="23" actId="20577"/>
      <pc:docMkLst>
        <pc:docMk/>
      </pc:docMkLst>
      <pc:sldChg chg="modSp">
        <pc:chgData name="Feetham, Fiona (Curriculum Support - Secondary)" userId="S::fiona.feetham574@schools.sa.edu.au::a2456b1b-a103-4fdc-b8a0-dcd50b93ffb1" providerId="AD" clId="Web-{E910EB1A-018D-4DF1-A7EB-6DC7AE26ADCF}" dt="2022-04-22T10:11:37.621" v="23" actId="20577"/>
        <pc:sldMkLst>
          <pc:docMk/>
          <pc:sldMk cId="1379353518" sldId="269"/>
        </pc:sldMkLst>
        <pc:spChg chg="mod">
          <ac:chgData name="Feetham, Fiona (Curriculum Support - Secondary)" userId="S::fiona.feetham574@schools.sa.edu.au::a2456b1b-a103-4fdc-b8a0-dcd50b93ffb1" providerId="AD" clId="Web-{E910EB1A-018D-4DF1-A7EB-6DC7AE26ADCF}" dt="2022-04-22T10:11:37.621" v="23" actId="20577"/>
          <ac:spMkLst>
            <pc:docMk/>
            <pc:sldMk cId="1379353518" sldId="269"/>
            <ac:spMk id="3" creationId="{AB9BDBB3-B0CB-4293-95C9-DF9D3FA6EE67}"/>
          </ac:spMkLst>
        </pc:spChg>
      </pc:sldChg>
    </pc:docChg>
  </pc:docChgLst>
  <pc:docChgLst>
    <pc:chgData name="Morgan, Jackie (Curriculum Support - Secondary)" userId="4b996ee1-0d97-4fc2-985f-f6389a2e1467" providerId="ADAL" clId="{23E3082D-CBD3-4A90-9006-DE031C4CDF85}"/>
    <pc:docChg chg="modSld">
      <pc:chgData name="Morgan, Jackie (Curriculum Support - Secondary)" userId="4b996ee1-0d97-4fc2-985f-f6389a2e1467" providerId="ADAL" clId="{23E3082D-CBD3-4A90-9006-DE031C4CDF85}" dt="2022-05-01T04:43:50.928" v="42" actId="6549"/>
      <pc:docMkLst>
        <pc:docMk/>
      </pc:docMkLst>
      <pc:sldChg chg="modSp mod">
        <pc:chgData name="Morgan, Jackie (Curriculum Support - Secondary)" userId="4b996ee1-0d97-4fc2-985f-f6389a2e1467" providerId="ADAL" clId="{23E3082D-CBD3-4A90-9006-DE031C4CDF85}" dt="2022-05-01T04:38:31.400" v="26" actId="6549"/>
        <pc:sldMkLst>
          <pc:docMk/>
          <pc:sldMk cId="3445766138" sldId="270"/>
        </pc:sldMkLst>
        <pc:spChg chg="mod">
          <ac:chgData name="Morgan, Jackie (Curriculum Support - Secondary)" userId="4b996ee1-0d97-4fc2-985f-f6389a2e1467" providerId="ADAL" clId="{23E3082D-CBD3-4A90-9006-DE031C4CDF85}" dt="2022-05-01T04:38:31.400" v="26" actId="6549"/>
          <ac:spMkLst>
            <pc:docMk/>
            <pc:sldMk cId="3445766138" sldId="270"/>
            <ac:spMk id="7" creationId="{92B9C589-C290-4606-A5E6-3787A18F7CA8}"/>
          </ac:spMkLst>
        </pc:spChg>
      </pc:sldChg>
      <pc:sldChg chg="modSp mod">
        <pc:chgData name="Morgan, Jackie (Curriculum Support - Secondary)" userId="4b996ee1-0d97-4fc2-985f-f6389a2e1467" providerId="ADAL" clId="{23E3082D-CBD3-4A90-9006-DE031C4CDF85}" dt="2022-05-01T04:41:29.866" v="31" actId="20577"/>
        <pc:sldMkLst>
          <pc:docMk/>
          <pc:sldMk cId="1447815874" sldId="271"/>
        </pc:sldMkLst>
        <pc:spChg chg="mod">
          <ac:chgData name="Morgan, Jackie (Curriculum Support - Secondary)" userId="4b996ee1-0d97-4fc2-985f-f6389a2e1467" providerId="ADAL" clId="{23E3082D-CBD3-4A90-9006-DE031C4CDF85}" dt="2022-05-01T04:41:29.866" v="31" actId="20577"/>
          <ac:spMkLst>
            <pc:docMk/>
            <pc:sldMk cId="1447815874" sldId="271"/>
            <ac:spMk id="8" creationId="{7DFD193B-CEE0-43D8-AEB7-E2530C1405B2}"/>
          </ac:spMkLst>
        </pc:spChg>
        <pc:spChg chg="mod">
          <ac:chgData name="Morgan, Jackie (Curriculum Support - Secondary)" userId="4b996ee1-0d97-4fc2-985f-f6389a2e1467" providerId="ADAL" clId="{23E3082D-CBD3-4A90-9006-DE031C4CDF85}" dt="2022-05-01T04:39:10.790" v="27" actId="6549"/>
          <ac:spMkLst>
            <pc:docMk/>
            <pc:sldMk cId="1447815874" sldId="271"/>
            <ac:spMk id="10" creationId="{CE3834CE-BC25-4FCB-B481-DB289EBB02C1}"/>
          </ac:spMkLst>
        </pc:spChg>
      </pc:sldChg>
      <pc:sldChg chg="modSp mod">
        <pc:chgData name="Morgan, Jackie (Curriculum Support - Secondary)" userId="4b996ee1-0d97-4fc2-985f-f6389a2e1467" providerId="ADAL" clId="{23E3082D-CBD3-4A90-9006-DE031C4CDF85}" dt="2022-05-01T04:41:44.210" v="32" actId="6549"/>
        <pc:sldMkLst>
          <pc:docMk/>
          <pc:sldMk cId="3372526462" sldId="277"/>
        </pc:sldMkLst>
        <pc:spChg chg="mod">
          <ac:chgData name="Morgan, Jackie (Curriculum Support - Secondary)" userId="4b996ee1-0d97-4fc2-985f-f6389a2e1467" providerId="ADAL" clId="{23E3082D-CBD3-4A90-9006-DE031C4CDF85}" dt="2022-05-01T04:41:44.210" v="32" actId="6549"/>
          <ac:spMkLst>
            <pc:docMk/>
            <pc:sldMk cId="3372526462" sldId="277"/>
            <ac:spMk id="10" creationId="{716EFD20-5DE3-4AC2-81F7-D491FF4C07B3}"/>
          </ac:spMkLst>
        </pc:spChg>
      </pc:sldChg>
      <pc:sldChg chg="modSp mod">
        <pc:chgData name="Morgan, Jackie (Curriculum Support - Secondary)" userId="4b996ee1-0d97-4fc2-985f-f6389a2e1467" providerId="ADAL" clId="{23E3082D-CBD3-4A90-9006-DE031C4CDF85}" dt="2022-05-01T04:36:39.727" v="21" actId="20577"/>
        <pc:sldMkLst>
          <pc:docMk/>
          <pc:sldMk cId="2208171692" sldId="287"/>
        </pc:sldMkLst>
        <pc:spChg chg="mod">
          <ac:chgData name="Morgan, Jackie (Curriculum Support - Secondary)" userId="4b996ee1-0d97-4fc2-985f-f6389a2e1467" providerId="ADAL" clId="{23E3082D-CBD3-4A90-9006-DE031C4CDF85}" dt="2022-05-01T04:36:39.727" v="21" actId="20577"/>
          <ac:spMkLst>
            <pc:docMk/>
            <pc:sldMk cId="2208171692" sldId="287"/>
            <ac:spMk id="2" creationId="{D04B11CB-A4AA-4BB3-AE5A-874E462C0F69}"/>
          </ac:spMkLst>
        </pc:spChg>
        <pc:spChg chg="mod">
          <ac:chgData name="Morgan, Jackie (Curriculum Support - Secondary)" userId="4b996ee1-0d97-4fc2-985f-f6389a2e1467" providerId="ADAL" clId="{23E3082D-CBD3-4A90-9006-DE031C4CDF85}" dt="2022-05-01T04:36:18.489" v="19" actId="14100"/>
          <ac:spMkLst>
            <pc:docMk/>
            <pc:sldMk cId="2208171692" sldId="287"/>
            <ac:spMk id="3" creationId="{AB9BDBB3-B0CB-4293-95C9-DF9D3FA6EE67}"/>
          </ac:spMkLst>
        </pc:spChg>
      </pc:sldChg>
      <pc:sldChg chg="modSp mod">
        <pc:chgData name="Morgan, Jackie (Curriculum Support - Secondary)" userId="4b996ee1-0d97-4fc2-985f-f6389a2e1467" providerId="ADAL" clId="{23E3082D-CBD3-4A90-9006-DE031C4CDF85}" dt="2022-05-01T04:42:58.839" v="38" actId="6549"/>
        <pc:sldMkLst>
          <pc:docMk/>
          <pc:sldMk cId="3006967365" sldId="297"/>
        </pc:sldMkLst>
        <pc:spChg chg="mod">
          <ac:chgData name="Morgan, Jackie (Curriculum Support - Secondary)" userId="4b996ee1-0d97-4fc2-985f-f6389a2e1467" providerId="ADAL" clId="{23E3082D-CBD3-4A90-9006-DE031C4CDF85}" dt="2022-05-01T04:42:58.839" v="38" actId="6549"/>
          <ac:spMkLst>
            <pc:docMk/>
            <pc:sldMk cId="3006967365" sldId="297"/>
            <ac:spMk id="8" creationId="{C40D63E5-82A0-4944-A40F-08EF5A085F66}"/>
          </ac:spMkLst>
        </pc:spChg>
      </pc:sldChg>
      <pc:sldChg chg="modSp mod">
        <pc:chgData name="Morgan, Jackie (Curriculum Support - Secondary)" userId="4b996ee1-0d97-4fc2-985f-f6389a2e1467" providerId="ADAL" clId="{23E3082D-CBD3-4A90-9006-DE031C4CDF85}" dt="2022-05-01T04:33:58.046" v="6" actId="20577"/>
        <pc:sldMkLst>
          <pc:docMk/>
          <pc:sldMk cId="2969336697" sldId="299"/>
        </pc:sldMkLst>
        <pc:spChg chg="mod">
          <ac:chgData name="Morgan, Jackie (Curriculum Support - Secondary)" userId="4b996ee1-0d97-4fc2-985f-f6389a2e1467" providerId="ADAL" clId="{23E3082D-CBD3-4A90-9006-DE031C4CDF85}" dt="2022-05-01T04:33:29.423" v="1" actId="21"/>
          <ac:spMkLst>
            <pc:docMk/>
            <pc:sldMk cId="2969336697" sldId="299"/>
            <ac:spMk id="2" creationId="{953A8F9B-7336-47C3-BD14-835B74551310}"/>
          </ac:spMkLst>
        </pc:spChg>
        <pc:spChg chg="mod">
          <ac:chgData name="Morgan, Jackie (Curriculum Support - Secondary)" userId="4b996ee1-0d97-4fc2-985f-f6389a2e1467" providerId="ADAL" clId="{23E3082D-CBD3-4A90-9006-DE031C4CDF85}" dt="2022-05-01T04:33:58.046" v="6" actId="20577"/>
          <ac:spMkLst>
            <pc:docMk/>
            <pc:sldMk cId="2969336697" sldId="299"/>
            <ac:spMk id="3" creationId="{3E7B680F-2428-4FC2-ACDE-76FD34A2BBC8}"/>
          </ac:spMkLst>
        </pc:spChg>
      </pc:sldChg>
      <pc:sldChg chg="modSp mod">
        <pc:chgData name="Morgan, Jackie (Curriculum Support - Secondary)" userId="4b996ee1-0d97-4fc2-985f-f6389a2e1467" providerId="ADAL" clId="{23E3082D-CBD3-4A90-9006-DE031C4CDF85}" dt="2022-05-01T04:34:47.030" v="10" actId="1076"/>
        <pc:sldMkLst>
          <pc:docMk/>
          <pc:sldMk cId="517784879" sldId="301"/>
        </pc:sldMkLst>
        <pc:spChg chg="mod">
          <ac:chgData name="Morgan, Jackie (Curriculum Support - Secondary)" userId="4b996ee1-0d97-4fc2-985f-f6389a2e1467" providerId="ADAL" clId="{23E3082D-CBD3-4A90-9006-DE031C4CDF85}" dt="2022-05-01T04:34:47.030" v="10" actId="1076"/>
          <ac:spMkLst>
            <pc:docMk/>
            <pc:sldMk cId="517784879" sldId="301"/>
            <ac:spMk id="3" creationId="{06389950-AB14-4724-A6BB-64E5F80C1EF4}"/>
          </ac:spMkLst>
        </pc:spChg>
        <pc:spChg chg="mod">
          <ac:chgData name="Morgan, Jackie (Curriculum Support - Secondary)" userId="4b996ee1-0d97-4fc2-985f-f6389a2e1467" providerId="ADAL" clId="{23E3082D-CBD3-4A90-9006-DE031C4CDF85}" dt="2022-05-01T04:34:33.108" v="9" actId="255"/>
          <ac:spMkLst>
            <pc:docMk/>
            <pc:sldMk cId="517784879" sldId="301"/>
            <ac:spMk id="13" creationId="{503434AD-1F9C-4F72-B956-BB253EE6E190}"/>
          </ac:spMkLst>
        </pc:spChg>
      </pc:sldChg>
      <pc:sldChg chg="modSp mod">
        <pc:chgData name="Morgan, Jackie (Curriculum Support - Secondary)" userId="4b996ee1-0d97-4fc2-985f-f6389a2e1467" providerId="ADAL" clId="{23E3082D-CBD3-4A90-9006-DE031C4CDF85}" dt="2022-05-01T04:37:56.438" v="23" actId="6549"/>
        <pc:sldMkLst>
          <pc:docMk/>
          <pc:sldMk cId="1713195371" sldId="306"/>
        </pc:sldMkLst>
        <pc:spChg chg="mod">
          <ac:chgData name="Morgan, Jackie (Curriculum Support - Secondary)" userId="4b996ee1-0d97-4fc2-985f-f6389a2e1467" providerId="ADAL" clId="{23E3082D-CBD3-4A90-9006-DE031C4CDF85}" dt="2022-05-01T04:37:56.438" v="23" actId="6549"/>
          <ac:spMkLst>
            <pc:docMk/>
            <pc:sldMk cId="1713195371" sldId="306"/>
            <ac:spMk id="7" creationId="{B9A0F725-173D-4091-9D41-803B40E99B67}"/>
          </ac:spMkLst>
        </pc:spChg>
      </pc:sldChg>
      <pc:sldChg chg="modSp mod">
        <pc:chgData name="Morgan, Jackie (Curriculum Support - Secondary)" userId="4b996ee1-0d97-4fc2-985f-f6389a2e1467" providerId="ADAL" clId="{23E3082D-CBD3-4A90-9006-DE031C4CDF85}" dt="2022-05-01T04:42:46.015" v="37" actId="20577"/>
        <pc:sldMkLst>
          <pc:docMk/>
          <pc:sldMk cId="2069472582" sldId="307"/>
        </pc:sldMkLst>
        <pc:spChg chg="mod">
          <ac:chgData name="Morgan, Jackie (Curriculum Support - Secondary)" userId="4b996ee1-0d97-4fc2-985f-f6389a2e1467" providerId="ADAL" clId="{23E3082D-CBD3-4A90-9006-DE031C4CDF85}" dt="2022-05-01T04:42:46.015" v="37" actId="20577"/>
          <ac:spMkLst>
            <pc:docMk/>
            <pc:sldMk cId="2069472582" sldId="307"/>
            <ac:spMk id="7" creationId="{7A911DCE-148B-42E0-8720-1B1D01C0BDCA}"/>
          </ac:spMkLst>
        </pc:spChg>
        <pc:spChg chg="mod">
          <ac:chgData name="Morgan, Jackie (Curriculum Support - Secondary)" userId="4b996ee1-0d97-4fc2-985f-f6389a2e1467" providerId="ADAL" clId="{23E3082D-CBD3-4A90-9006-DE031C4CDF85}" dt="2022-05-01T04:41:52.849" v="33" actId="6549"/>
          <ac:spMkLst>
            <pc:docMk/>
            <pc:sldMk cId="2069472582" sldId="307"/>
            <ac:spMk id="9" creationId="{028D8F6A-27B7-4392-A473-DEABE6E58D01}"/>
          </ac:spMkLst>
        </pc:spChg>
      </pc:sldChg>
      <pc:sldChg chg="modSp mod">
        <pc:chgData name="Morgan, Jackie (Curriculum Support - Secondary)" userId="4b996ee1-0d97-4fc2-985f-f6389a2e1467" providerId="ADAL" clId="{23E3082D-CBD3-4A90-9006-DE031C4CDF85}" dt="2022-05-01T04:43:50.928" v="42" actId="6549"/>
        <pc:sldMkLst>
          <pc:docMk/>
          <pc:sldMk cId="3744819144" sldId="308"/>
        </pc:sldMkLst>
        <pc:spChg chg="mod">
          <ac:chgData name="Morgan, Jackie (Curriculum Support - Secondary)" userId="4b996ee1-0d97-4fc2-985f-f6389a2e1467" providerId="ADAL" clId="{23E3082D-CBD3-4A90-9006-DE031C4CDF85}" dt="2022-05-01T04:43:45.617" v="41" actId="20577"/>
          <ac:spMkLst>
            <pc:docMk/>
            <pc:sldMk cId="3744819144" sldId="308"/>
            <ac:spMk id="9" creationId="{B49CFAD5-0090-4E39-850B-B650E37FB792}"/>
          </ac:spMkLst>
        </pc:spChg>
        <pc:spChg chg="mod">
          <ac:chgData name="Morgan, Jackie (Curriculum Support - Secondary)" userId="4b996ee1-0d97-4fc2-985f-f6389a2e1467" providerId="ADAL" clId="{23E3082D-CBD3-4A90-9006-DE031C4CDF85}" dt="2022-05-01T04:43:50.928" v="42" actId="6549"/>
          <ac:spMkLst>
            <pc:docMk/>
            <pc:sldMk cId="3744819144" sldId="308"/>
            <ac:spMk id="12" creationId="{29F25CFF-020A-468A-8696-EB355CA98DFC}"/>
          </ac:spMkLst>
        </pc:spChg>
      </pc:sldChg>
    </pc:docChg>
  </pc:docChgLst>
  <pc:docChgLst>
    <pc:chgData name="Maxwell-Smith, Jo (Education Centre)" userId="9960eadb-1f26-4ea5-af02-9d7968daaff8" providerId="ADAL" clId="{AF4068F5-FB6E-4635-B523-79F1F94D3E53}"/>
    <pc:docChg chg="undo custSel modSld">
      <pc:chgData name="Maxwell-Smith, Jo (Education Centre)" userId="9960eadb-1f26-4ea5-af02-9d7968daaff8" providerId="ADAL" clId="{AF4068F5-FB6E-4635-B523-79F1F94D3E53}" dt="2022-05-03T04:28:59.032" v="396" actId="20577"/>
      <pc:docMkLst>
        <pc:docMk/>
      </pc:docMkLst>
      <pc:sldChg chg="modSp mod">
        <pc:chgData name="Maxwell-Smith, Jo (Education Centre)" userId="9960eadb-1f26-4ea5-af02-9d7968daaff8" providerId="ADAL" clId="{AF4068F5-FB6E-4635-B523-79F1F94D3E53}" dt="2022-05-02T22:15:29.211" v="13" actId="179"/>
        <pc:sldMkLst>
          <pc:docMk/>
          <pc:sldMk cId="3445766138" sldId="270"/>
        </pc:sldMkLst>
        <pc:spChg chg="mod">
          <ac:chgData name="Maxwell-Smith, Jo (Education Centre)" userId="9960eadb-1f26-4ea5-af02-9d7968daaff8" providerId="ADAL" clId="{AF4068F5-FB6E-4635-B523-79F1F94D3E53}" dt="2022-05-02T22:15:29.211" v="13" actId="179"/>
          <ac:spMkLst>
            <pc:docMk/>
            <pc:sldMk cId="3445766138" sldId="270"/>
            <ac:spMk id="6" creationId="{44647597-D509-45E7-A127-40238D668800}"/>
          </ac:spMkLst>
        </pc:spChg>
      </pc:sldChg>
      <pc:sldChg chg="addSp modSp mod">
        <pc:chgData name="Maxwell-Smith, Jo (Education Centre)" userId="9960eadb-1f26-4ea5-af02-9d7968daaff8" providerId="ADAL" clId="{AF4068F5-FB6E-4635-B523-79F1F94D3E53}" dt="2022-05-02T22:56:24.897" v="370" actId="1036"/>
        <pc:sldMkLst>
          <pc:docMk/>
          <pc:sldMk cId="1447815874" sldId="271"/>
        </pc:sldMkLst>
        <pc:spChg chg="mod">
          <ac:chgData name="Maxwell-Smith, Jo (Education Centre)" userId="9960eadb-1f26-4ea5-af02-9d7968daaff8" providerId="ADAL" clId="{AF4068F5-FB6E-4635-B523-79F1F94D3E53}" dt="2022-05-02T22:56:24.897" v="370" actId="1036"/>
          <ac:spMkLst>
            <pc:docMk/>
            <pc:sldMk cId="1447815874" sldId="271"/>
            <ac:spMk id="8" creationId="{7DFD193B-CEE0-43D8-AEB7-E2530C1405B2}"/>
          </ac:spMkLst>
        </pc:spChg>
        <pc:spChg chg="mod">
          <ac:chgData name="Maxwell-Smith, Jo (Education Centre)" userId="9960eadb-1f26-4ea5-af02-9d7968daaff8" providerId="ADAL" clId="{AF4068F5-FB6E-4635-B523-79F1F94D3E53}" dt="2022-05-02T22:49:25.189" v="71" actId="20577"/>
          <ac:spMkLst>
            <pc:docMk/>
            <pc:sldMk cId="1447815874" sldId="271"/>
            <ac:spMk id="10" creationId="{CE3834CE-BC25-4FCB-B481-DB289EBB02C1}"/>
          </ac:spMkLst>
        </pc:spChg>
        <pc:spChg chg="add mod">
          <ac:chgData name="Maxwell-Smith, Jo (Education Centre)" userId="9960eadb-1f26-4ea5-af02-9d7968daaff8" providerId="ADAL" clId="{AF4068F5-FB6E-4635-B523-79F1F94D3E53}" dt="2022-05-02T22:49:43.817" v="91" actId="1035"/>
          <ac:spMkLst>
            <pc:docMk/>
            <pc:sldMk cId="1447815874" sldId="271"/>
            <ac:spMk id="11" creationId="{2EA9784E-3366-42E5-A4DE-5B1998C32997}"/>
          </ac:spMkLst>
        </pc:spChg>
      </pc:sldChg>
      <pc:sldChg chg="modSp mod">
        <pc:chgData name="Maxwell-Smith, Jo (Education Centre)" userId="9960eadb-1f26-4ea5-af02-9d7968daaff8" providerId="ADAL" clId="{AF4068F5-FB6E-4635-B523-79F1F94D3E53}" dt="2022-05-02T22:16:21.293" v="17" actId="20577"/>
        <pc:sldMkLst>
          <pc:docMk/>
          <pc:sldMk cId="3372526462" sldId="277"/>
        </pc:sldMkLst>
        <pc:spChg chg="mod">
          <ac:chgData name="Maxwell-Smith, Jo (Education Centre)" userId="9960eadb-1f26-4ea5-af02-9d7968daaff8" providerId="ADAL" clId="{AF4068F5-FB6E-4635-B523-79F1F94D3E53}" dt="2022-05-02T22:16:21.293" v="17" actId="20577"/>
          <ac:spMkLst>
            <pc:docMk/>
            <pc:sldMk cId="3372526462" sldId="277"/>
            <ac:spMk id="7" creationId="{7A911DCE-148B-42E0-8720-1B1D01C0BDCA}"/>
          </ac:spMkLst>
        </pc:spChg>
      </pc:sldChg>
      <pc:sldChg chg="addSp modSp mod">
        <pc:chgData name="Maxwell-Smith, Jo (Education Centre)" userId="9960eadb-1f26-4ea5-af02-9d7968daaff8" providerId="ADAL" clId="{AF4068F5-FB6E-4635-B523-79F1F94D3E53}" dt="2022-05-02T22:56:55.392" v="395" actId="1036"/>
        <pc:sldMkLst>
          <pc:docMk/>
          <pc:sldMk cId="2208171692" sldId="287"/>
        </pc:sldMkLst>
        <pc:spChg chg="mod">
          <ac:chgData name="Maxwell-Smith, Jo (Education Centre)" userId="9960eadb-1f26-4ea5-af02-9d7968daaff8" providerId="ADAL" clId="{AF4068F5-FB6E-4635-B523-79F1F94D3E53}" dt="2022-05-02T22:52:26.805" v="194" actId="1035"/>
          <ac:spMkLst>
            <pc:docMk/>
            <pc:sldMk cId="2208171692" sldId="287"/>
            <ac:spMk id="2" creationId="{D04B11CB-A4AA-4BB3-AE5A-874E462C0F69}"/>
          </ac:spMkLst>
        </pc:spChg>
        <pc:spChg chg="mod">
          <ac:chgData name="Maxwell-Smith, Jo (Education Centre)" userId="9960eadb-1f26-4ea5-af02-9d7968daaff8" providerId="ADAL" clId="{AF4068F5-FB6E-4635-B523-79F1F94D3E53}" dt="2022-05-02T22:56:46.116" v="383" actId="1036"/>
          <ac:spMkLst>
            <pc:docMk/>
            <pc:sldMk cId="2208171692" sldId="287"/>
            <ac:spMk id="3" creationId="{AB9BDBB3-B0CB-4293-95C9-DF9D3FA6EE67}"/>
          </ac:spMkLst>
        </pc:spChg>
        <pc:spChg chg="mod">
          <ac:chgData name="Maxwell-Smith, Jo (Education Centre)" userId="9960eadb-1f26-4ea5-af02-9d7968daaff8" providerId="ADAL" clId="{AF4068F5-FB6E-4635-B523-79F1F94D3E53}" dt="2022-05-02T22:54:09.211" v="293" actId="1036"/>
          <ac:spMkLst>
            <pc:docMk/>
            <pc:sldMk cId="2208171692" sldId="287"/>
            <ac:spMk id="6" creationId="{6C6BFF10-D8D4-4934-B366-6F7DAA08280A}"/>
          </ac:spMkLst>
        </pc:spChg>
        <pc:spChg chg="add mod">
          <ac:chgData name="Maxwell-Smith, Jo (Education Centre)" userId="9960eadb-1f26-4ea5-af02-9d7968daaff8" providerId="ADAL" clId="{AF4068F5-FB6E-4635-B523-79F1F94D3E53}" dt="2022-05-02T22:56:49.897" v="391" actId="1036"/>
          <ac:spMkLst>
            <pc:docMk/>
            <pc:sldMk cId="2208171692" sldId="287"/>
            <ac:spMk id="7" creationId="{D51053FC-AB85-4306-B93E-6FFCAFE191EC}"/>
          </ac:spMkLst>
        </pc:spChg>
        <pc:spChg chg="add mod">
          <ac:chgData name="Maxwell-Smith, Jo (Education Centre)" userId="9960eadb-1f26-4ea5-af02-9d7968daaff8" providerId="ADAL" clId="{AF4068F5-FB6E-4635-B523-79F1F94D3E53}" dt="2022-05-02T22:56:55.392" v="395" actId="1036"/>
          <ac:spMkLst>
            <pc:docMk/>
            <pc:sldMk cId="2208171692" sldId="287"/>
            <ac:spMk id="8" creationId="{7D06A27D-8D48-45CE-8BE2-A6B334508029}"/>
          </ac:spMkLst>
        </pc:spChg>
      </pc:sldChg>
      <pc:sldChg chg="modSp mod">
        <pc:chgData name="Maxwell-Smith, Jo (Education Centre)" userId="9960eadb-1f26-4ea5-af02-9d7968daaff8" providerId="ADAL" clId="{AF4068F5-FB6E-4635-B523-79F1F94D3E53}" dt="2022-05-02T22:21:32.678" v="24" actId="14100"/>
        <pc:sldMkLst>
          <pc:docMk/>
          <pc:sldMk cId="2218482195" sldId="291"/>
        </pc:sldMkLst>
        <pc:spChg chg="mod">
          <ac:chgData name="Maxwell-Smith, Jo (Education Centre)" userId="9960eadb-1f26-4ea5-af02-9d7968daaff8" providerId="ADAL" clId="{AF4068F5-FB6E-4635-B523-79F1F94D3E53}" dt="2022-05-02T22:21:32.678" v="24" actId="14100"/>
          <ac:spMkLst>
            <pc:docMk/>
            <pc:sldMk cId="2218482195" sldId="291"/>
            <ac:spMk id="5" creationId="{6F48DF81-7BCD-4630-9B67-2A198FC09BC1}"/>
          </ac:spMkLst>
        </pc:spChg>
      </pc:sldChg>
      <pc:sldChg chg="modSp mod">
        <pc:chgData name="Maxwell-Smith, Jo (Education Centre)" userId="9960eadb-1f26-4ea5-af02-9d7968daaff8" providerId="ADAL" clId="{AF4068F5-FB6E-4635-B523-79F1F94D3E53}" dt="2022-05-02T22:02:37.161" v="0" actId="14100"/>
        <pc:sldMkLst>
          <pc:docMk/>
          <pc:sldMk cId="1697840015" sldId="296"/>
        </pc:sldMkLst>
        <pc:spChg chg="mod">
          <ac:chgData name="Maxwell-Smith, Jo (Education Centre)" userId="9960eadb-1f26-4ea5-af02-9d7968daaff8" providerId="ADAL" clId="{AF4068F5-FB6E-4635-B523-79F1F94D3E53}" dt="2022-05-02T22:02:37.161" v="0" actId="14100"/>
          <ac:spMkLst>
            <pc:docMk/>
            <pc:sldMk cId="1697840015" sldId="296"/>
            <ac:spMk id="3" creationId="{AB9BDBB3-B0CB-4293-95C9-DF9D3FA6EE67}"/>
          </ac:spMkLst>
        </pc:spChg>
      </pc:sldChg>
      <pc:sldChg chg="modSp mod">
        <pc:chgData name="Maxwell-Smith, Jo (Education Centre)" userId="9960eadb-1f26-4ea5-af02-9d7968daaff8" providerId="ADAL" clId="{AF4068F5-FB6E-4635-B523-79F1F94D3E53}" dt="2022-05-02T22:16:49.631" v="21" actId="179"/>
        <pc:sldMkLst>
          <pc:docMk/>
          <pc:sldMk cId="3006967365" sldId="297"/>
        </pc:sldMkLst>
        <pc:spChg chg="mod">
          <ac:chgData name="Maxwell-Smith, Jo (Education Centre)" userId="9960eadb-1f26-4ea5-af02-9d7968daaff8" providerId="ADAL" clId="{AF4068F5-FB6E-4635-B523-79F1F94D3E53}" dt="2022-05-02T22:16:49.631" v="21" actId="179"/>
          <ac:spMkLst>
            <pc:docMk/>
            <pc:sldMk cId="3006967365" sldId="297"/>
            <ac:spMk id="5" creationId="{ADFF41EF-A895-4904-99CB-48C54D5F7C06}"/>
          </ac:spMkLst>
        </pc:spChg>
      </pc:sldChg>
      <pc:sldChg chg="modSp mod">
        <pc:chgData name="Maxwell-Smith, Jo (Education Centre)" userId="9960eadb-1f26-4ea5-af02-9d7968daaff8" providerId="ADAL" clId="{AF4068F5-FB6E-4635-B523-79F1F94D3E53}" dt="2022-05-03T04:28:59.032" v="396" actId="20577"/>
        <pc:sldMkLst>
          <pc:docMk/>
          <pc:sldMk cId="2314667087" sldId="298"/>
        </pc:sldMkLst>
        <pc:spChg chg="mod">
          <ac:chgData name="Maxwell-Smith, Jo (Education Centre)" userId="9960eadb-1f26-4ea5-af02-9d7968daaff8" providerId="ADAL" clId="{AF4068F5-FB6E-4635-B523-79F1F94D3E53}" dt="2022-05-03T04:28:59.032" v="396" actId="20577"/>
          <ac:spMkLst>
            <pc:docMk/>
            <pc:sldMk cId="2314667087" sldId="298"/>
            <ac:spMk id="5" creationId="{0402DFCB-5090-4382-AA16-1F65ECF9E11D}"/>
          </ac:spMkLst>
        </pc:spChg>
      </pc:sldChg>
      <pc:sldChg chg="modSp mod">
        <pc:chgData name="Maxwell-Smith, Jo (Education Centre)" userId="9960eadb-1f26-4ea5-af02-9d7968daaff8" providerId="ADAL" clId="{AF4068F5-FB6E-4635-B523-79F1F94D3E53}" dt="2022-05-02T22:13:31.304" v="1" actId="14100"/>
        <pc:sldMkLst>
          <pc:docMk/>
          <pc:sldMk cId="2014548396" sldId="302"/>
        </pc:sldMkLst>
        <pc:spChg chg="mod">
          <ac:chgData name="Maxwell-Smith, Jo (Education Centre)" userId="9960eadb-1f26-4ea5-af02-9d7968daaff8" providerId="ADAL" clId="{AF4068F5-FB6E-4635-B523-79F1F94D3E53}" dt="2022-05-02T22:13:31.304" v="1" actId="14100"/>
          <ac:spMkLst>
            <pc:docMk/>
            <pc:sldMk cId="2014548396" sldId="302"/>
            <ac:spMk id="7" creationId="{9B6EC8A3-6FF7-46B4-BC39-1FCBF04EB292}"/>
          </ac:spMkLst>
        </pc:spChg>
      </pc:sldChg>
      <pc:sldChg chg="addSp delSp modSp mod">
        <pc:chgData name="Maxwell-Smith, Jo (Education Centre)" userId="9960eadb-1f26-4ea5-af02-9d7968daaff8" providerId="ADAL" clId="{AF4068F5-FB6E-4635-B523-79F1F94D3E53}" dt="2022-05-02T22:50:19.586" v="126" actId="1036"/>
        <pc:sldMkLst>
          <pc:docMk/>
          <pc:sldMk cId="1713195371" sldId="306"/>
        </pc:sldMkLst>
        <pc:spChg chg="mod">
          <ac:chgData name="Maxwell-Smith, Jo (Education Centre)" userId="9960eadb-1f26-4ea5-af02-9d7968daaff8" providerId="ADAL" clId="{AF4068F5-FB6E-4635-B523-79F1F94D3E53}" dt="2022-05-02T22:23:13.715" v="31" actId="20577"/>
          <ac:spMkLst>
            <pc:docMk/>
            <pc:sldMk cId="1713195371" sldId="306"/>
            <ac:spMk id="3" creationId="{AB9BDBB3-B0CB-4293-95C9-DF9D3FA6EE67}"/>
          </ac:spMkLst>
        </pc:spChg>
        <pc:spChg chg="del mod">
          <ac:chgData name="Maxwell-Smith, Jo (Education Centre)" userId="9960eadb-1f26-4ea5-af02-9d7968daaff8" providerId="ADAL" clId="{AF4068F5-FB6E-4635-B523-79F1F94D3E53}" dt="2022-05-02T22:50:14.318" v="111" actId="478"/>
          <ac:spMkLst>
            <pc:docMk/>
            <pc:sldMk cId="1713195371" sldId="306"/>
            <ac:spMk id="5" creationId="{F39F0A7F-694D-455A-9FCA-7B3FE4DA6EE9}"/>
          </ac:spMkLst>
        </pc:spChg>
        <pc:spChg chg="mod">
          <ac:chgData name="Maxwell-Smith, Jo (Education Centre)" userId="9960eadb-1f26-4ea5-af02-9d7968daaff8" providerId="ADAL" clId="{AF4068F5-FB6E-4635-B523-79F1F94D3E53}" dt="2022-05-02T22:50:19.586" v="126" actId="1036"/>
          <ac:spMkLst>
            <pc:docMk/>
            <pc:sldMk cId="1713195371" sldId="306"/>
            <ac:spMk id="7" creationId="{B9A0F725-173D-4091-9D41-803B40E99B67}"/>
          </ac:spMkLst>
        </pc:spChg>
        <pc:spChg chg="add mod">
          <ac:chgData name="Maxwell-Smith, Jo (Education Centre)" userId="9960eadb-1f26-4ea5-af02-9d7968daaff8" providerId="ADAL" clId="{AF4068F5-FB6E-4635-B523-79F1F94D3E53}" dt="2022-05-02T22:49:50.158" v="92"/>
          <ac:spMkLst>
            <pc:docMk/>
            <pc:sldMk cId="1713195371" sldId="306"/>
            <ac:spMk id="8" creationId="{8816C637-D727-496F-802F-24C1529E4899}"/>
          </ac:spMkLst>
        </pc:spChg>
      </pc:sldChg>
      <pc:sldChg chg="addSp modSp mod">
        <pc:chgData name="Maxwell-Smith, Jo (Education Centre)" userId="9960eadb-1f26-4ea5-af02-9d7968daaff8" providerId="ADAL" clId="{AF4068F5-FB6E-4635-B523-79F1F94D3E53}" dt="2022-05-02T22:54:46.130" v="301" actId="1035"/>
        <pc:sldMkLst>
          <pc:docMk/>
          <pc:sldMk cId="2069472582" sldId="307"/>
        </pc:sldMkLst>
        <pc:spChg chg="add mod">
          <ac:chgData name="Maxwell-Smith, Jo (Education Centre)" userId="9960eadb-1f26-4ea5-af02-9d7968daaff8" providerId="ADAL" clId="{AF4068F5-FB6E-4635-B523-79F1F94D3E53}" dt="2022-05-02T22:54:46.130" v="301" actId="1035"/>
          <ac:spMkLst>
            <pc:docMk/>
            <pc:sldMk cId="2069472582" sldId="307"/>
            <ac:spMk id="2" creationId="{1F4D0C39-794E-432B-96F0-830986702EE8}"/>
          </ac:spMkLst>
        </pc:spChg>
        <pc:spChg chg="mod">
          <ac:chgData name="Maxwell-Smith, Jo (Education Centre)" userId="9960eadb-1f26-4ea5-af02-9d7968daaff8" providerId="ADAL" clId="{AF4068F5-FB6E-4635-B523-79F1F94D3E53}" dt="2022-05-02T22:48:18.841" v="51" actId="20577"/>
          <ac:spMkLst>
            <pc:docMk/>
            <pc:sldMk cId="2069472582" sldId="307"/>
            <ac:spMk id="9" creationId="{028D8F6A-27B7-4392-A473-DEABE6E58D01}"/>
          </ac:spMkLst>
        </pc:spChg>
      </pc:sldChg>
      <pc:sldChg chg="addSp delSp modSp mod">
        <pc:chgData name="Maxwell-Smith, Jo (Education Centre)" userId="9960eadb-1f26-4ea5-af02-9d7968daaff8" providerId="ADAL" clId="{AF4068F5-FB6E-4635-B523-79F1F94D3E53}" dt="2022-05-02T22:55:18.695" v="320" actId="20577"/>
        <pc:sldMkLst>
          <pc:docMk/>
          <pc:sldMk cId="3744819144" sldId="308"/>
        </pc:sldMkLst>
        <pc:spChg chg="add del">
          <ac:chgData name="Maxwell-Smith, Jo (Education Centre)" userId="9960eadb-1f26-4ea5-af02-9d7968daaff8" providerId="ADAL" clId="{AF4068F5-FB6E-4635-B523-79F1F94D3E53}" dt="2022-05-02T22:54:59.779" v="303" actId="478"/>
          <ac:spMkLst>
            <pc:docMk/>
            <pc:sldMk cId="3744819144" sldId="308"/>
            <ac:spMk id="7" creationId="{BEEC065D-40FD-404D-9AE8-AB4A12E0FD05}"/>
          </ac:spMkLst>
        </pc:spChg>
        <pc:spChg chg="add mod">
          <ac:chgData name="Maxwell-Smith, Jo (Education Centre)" userId="9960eadb-1f26-4ea5-af02-9d7968daaff8" providerId="ADAL" clId="{AF4068F5-FB6E-4635-B523-79F1F94D3E53}" dt="2022-05-02T22:55:07.895" v="304"/>
          <ac:spMkLst>
            <pc:docMk/>
            <pc:sldMk cId="3744819144" sldId="308"/>
            <ac:spMk id="8" creationId="{E1D4BE74-9AB0-48A9-A92F-A0FD964CE71C}"/>
          </ac:spMkLst>
        </pc:spChg>
        <pc:spChg chg="mod">
          <ac:chgData name="Maxwell-Smith, Jo (Education Centre)" userId="9960eadb-1f26-4ea5-af02-9d7968daaff8" providerId="ADAL" clId="{AF4068F5-FB6E-4635-B523-79F1F94D3E53}" dt="2022-05-02T22:18:07.307" v="23" actId="20577"/>
          <ac:spMkLst>
            <pc:docMk/>
            <pc:sldMk cId="3744819144" sldId="308"/>
            <ac:spMk id="9" creationId="{B49CFAD5-0090-4E39-850B-B650E37FB792}"/>
          </ac:spMkLst>
        </pc:spChg>
        <pc:spChg chg="mod">
          <ac:chgData name="Maxwell-Smith, Jo (Education Centre)" userId="9960eadb-1f26-4ea5-af02-9d7968daaff8" providerId="ADAL" clId="{AF4068F5-FB6E-4635-B523-79F1F94D3E53}" dt="2022-05-02T22:55:18.695" v="320" actId="20577"/>
          <ac:spMkLst>
            <pc:docMk/>
            <pc:sldMk cId="3744819144" sldId="308"/>
            <ac:spMk id="12" creationId="{29F25CFF-020A-468A-8696-EB355CA98DFC}"/>
          </ac:spMkLst>
        </pc:spChg>
      </pc:sldChg>
      <pc:sldChg chg="addSp modSp mod">
        <pc:chgData name="Maxwell-Smith, Jo (Education Centre)" userId="9960eadb-1f26-4ea5-af02-9d7968daaff8" providerId="ADAL" clId="{AF4068F5-FB6E-4635-B523-79F1F94D3E53}" dt="2022-05-02T22:55:52.857" v="355" actId="1036"/>
        <pc:sldMkLst>
          <pc:docMk/>
          <pc:sldMk cId="1669583857" sldId="309"/>
        </pc:sldMkLst>
        <pc:spChg chg="mod">
          <ac:chgData name="Maxwell-Smith, Jo (Education Centre)" userId="9960eadb-1f26-4ea5-af02-9d7968daaff8" providerId="ADAL" clId="{AF4068F5-FB6E-4635-B523-79F1F94D3E53}" dt="2022-05-02T22:55:40.461" v="337" actId="20577"/>
          <ac:spMkLst>
            <pc:docMk/>
            <pc:sldMk cId="1669583857" sldId="309"/>
            <ac:spMk id="6" creationId="{6B2023DC-36BA-4666-AD26-BCE5477420A4}"/>
          </ac:spMkLst>
        </pc:spChg>
        <pc:spChg chg="mod">
          <ac:chgData name="Maxwell-Smith, Jo (Education Centre)" userId="9960eadb-1f26-4ea5-af02-9d7968daaff8" providerId="ADAL" clId="{AF4068F5-FB6E-4635-B523-79F1F94D3E53}" dt="2022-05-02T22:55:52.857" v="355" actId="1036"/>
          <ac:spMkLst>
            <pc:docMk/>
            <pc:sldMk cId="1669583857" sldId="309"/>
            <ac:spMk id="7" creationId="{2018E4C4-98A0-473D-8213-09F694DB7BD8}"/>
          </ac:spMkLst>
        </pc:spChg>
        <pc:spChg chg="add mod">
          <ac:chgData name="Maxwell-Smith, Jo (Education Centre)" userId="9960eadb-1f26-4ea5-af02-9d7968daaff8" providerId="ADAL" clId="{AF4068F5-FB6E-4635-B523-79F1F94D3E53}" dt="2022-05-02T22:55:29.595" v="321"/>
          <ac:spMkLst>
            <pc:docMk/>
            <pc:sldMk cId="1669583857" sldId="309"/>
            <ac:spMk id="8" creationId="{9AC11207-A7EB-4DB6-A7C5-9105CFCD9C5B}"/>
          </ac:spMkLst>
        </pc:spChg>
      </pc:sldChg>
    </pc:docChg>
  </pc:docChgLst>
  <pc:docChgLst>
    <pc:chgData name="Feetham, Fiona (Curriculum Support - Secondary)" userId="a2456b1b-a103-4fdc-b8a0-dcd50b93ffb1" providerId="ADAL" clId="{13BA1790-2835-47F1-901B-55523C42F158}"/>
    <pc:docChg chg="undo custSel addSld delSld modSld sldOrd modShowInfo">
      <pc:chgData name="Feetham, Fiona (Curriculum Support - Secondary)" userId="a2456b1b-a103-4fdc-b8a0-dcd50b93ffb1" providerId="ADAL" clId="{13BA1790-2835-47F1-901B-55523C42F158}" dt="2022-04-26T08:10:49.421" v="12941" actId="1076"/>
      <pc:docMkLst>
        <pc:docMk/>
      </pc:docMkLst>
      <pc:sldChg chg="delSp modSp mod delAnim modAnim">
        <pc:chgData name="Feetham, Fiona (Curriculum Support - Secondary)" userId="a2456b1b-a103-4fdc-b8a0-dcd50b93ffb1" providerId="ADAL" clId="{13BA1790-2835-47F1-901B-55523C42F158}" dt="2022-04-26T07:17:03.317" v="12819"/>
        <pc:sldMkLst>
          <pc:docMk/>
          <pc:sldMk cId="3641841233" sldId="268"/>
        </pc:sldMkLst>
        <pc:spChg chg="mod">
          <ac:chgData name="Feetham, Fiona (Curriculum Support - Secondary)" userId="a2456b1b-a103-4fdc-b8a0-dcd50b93ffb1" providerId="ADAL" clId="{13BA1790-2835-47F1-901B-55523C42F158}" dt="2022-04-26T07:16:03.083" v="12806" actId="20577"/>
          <ac:spMkLst>
            <pc:docMk/>
            <pc:sldMk cId="3641841233" sldId="268"/>
            <ac:spMk id="3" creationId="{4CD1DB66-0417-403D-8A90-5058DCCE5EB7}"/>
          </ac:spMkLst>
        </pc:spChg>
        <pc:picChg chg="del mod">
          <ac:chgData name="Feetham, Fiona (Curriculum Support - Secondary)" userId="a2456b1b-a103-4fdc-b8a0-dcd50b93ffb1" providerId="ADAL" clId="{13BA1790-2835-47F1-901B-55523C42F158}" dt="2022-04-26T07:16:08.591" v="12807" actId="478"/>
          <ac:picMkLst>
            <pc:docMk/>
            <pc:sldMk cId="3641841233" sldId="268"/>
            <ac:picMk id="5" creationId="{8BA4145E-BA34-4D94-94A6-C78941368D4F}"/>
          </ac:picMkLst>
        </pc:picChg>
        <pc:picChg chg="mod">
          <ac:chgData name="Feetham, Fiona (Curriculum Support - Secondary)" userId="a2456b1b-a103-4fdc-b8a0-dcd50b93ffb1" providerId="ADAL" clId="{13BA1790-2835-47F1-901B-55523C42F158}" dt="2022-04-26T07:17:00.035" v="12818" actId="1076"/>
          <ac:picMkLst>
            <pc:docMk/>
            <pc:sldMk cId="3641841233" sldId="268"/>
            <ac:picMk id="6" creationId="{589B6E32-1373-4103-990F-72C2615FFF81}"/>
          </ac:picMkLst>
        </pc:picChg>
      </pc:sldChg>
      <pc:sldChg chg="addSp modSp mod modAnim">
        <pc:chgData name="Feetham, Fiona (Curriculum Support - Secondary)" userId="a2456b1b-a103-4fdc-b8a0-dcd50b93ffb1" providerId="ADAL" clId="{13BA1790-2835-47F1-901B-55523C42F158}" dt="2022-04-26T04:46:13.872" v="9112"/>
        <pc:sldMkLst>
          <pc:docMk/>
          <pc:sldMk cId="1379353518" sldId="269"/>
        </pc:sldMkLst>
        <pc:spChg chg="add mod">
          <ac:chgData name="Feetham, Fiona (Curriculum Support - Secondary)" userId="a2456b1b-a103-4fdc-b8a0-dcd50b93ffb1" providerId="ADAL" clId="{13BA1790-2835-47F1-901B-55523C42F158}" dt="2022-04-25T22:46:33.137" v="1831"/>
          <ac:spMkLst>
            <pc:docMk/>
            <pc:sldMk cId="1379353518" sldId="269"/>
            <ac:spMk id="5" creationId="{4172E67F-62DA-4051-8A36-A36D8D3E10A1}"/>
          </ac:spMkLst>
        </pc:spChg>
        <pc:picChg chg="mod">
          <ac:chgData name="Feetham, Fiona (Curriculum Support - Secondary)" userId="a2456b1b-a103-4fdc-b8a0-dcd50b93ffb1" providerId="ADAL" clId="{13BA1790-2835-47F1-901B-55523C42F158}" dt="2022-04-26T04:46:10.578" v="9111" actId="1076"/>
          <ac:picMkLst>
            <pc:docMk/>
            <pc:sldMk cId="1379353518" sldId="269"/>
            <ac:picMk id="4" creationId="{8FB19D17-A0A1-435D-A13F-4ECC246AFE7F}"/>
          </ac:picMkLst>
        </pc:picChg>
      </pc:sldChg>
      <pc:sldChg chg="addSp delSp modSp mod delAnim modAnim modNotesTx">
        <pc:chgData name="Feetham, Fiona (Curriculum Support - Secondary)" userId="a2456b1b-a103-4fdc-b8a0-dcd50b93ffb1" providerId="ADAL" clId="{13BA1790-2835-47F1-901B-55523C42F158}" dt="2022-04-26T06:05:38.649" v="11155"/>
        <pc:sldMkLst>
          <pc:docMk/>
          <pc:sldMk cId="3445766138" sldId="270"/>
        </pc:sldMkLst>
        <pc:spChg chg="del">
          <ac:chgData name="Feetham, Fiona (Curriculum Support - Secondary)" userId="a2456b1b-a103-4fdc-b8a0-dcd50b93ffb1" providerId="ADAL" clId="{13BA1790-2835-47F1-901B-55523C42F158}" dt="2022-04-22T10:39:02.579" v="632"/>
          <ac:spMkLst>
            <pc:docMk/>
            <pc:sldMk cId="3445766138" sldId="270"/>
            <ac:spMk id="2" creationId="{A5EABB93-1410-4813-80B6-01243FE95EC2}"/>
          </ac:spMkLst>
        </pc:spChg>
        <pc:spChg chg="del">
          <ac:chgData name="Feetham, Fiona (Curriculum Support - Secondary)" userId="a2456b1b-a103-4fdc-b8a0-dcd50b93ffb1" providerId="ADAL" clId="{13BA1790-2835-47F1-901B-55523C42F158}" dt="2022-04-22T10:38:30.596" v="615" actId="478"/>
          <ac:spMkLst>
            <pc:docMk/>
            <pc:sldMk cId="3445766138" sldId="270"/>
            <ac:spMk id="3" creationId="{3B51465D-CE83-4C25-82D1-FC9478E77337}"/>
          </ac:spMkLst>
        </pc:spChg>
        <pc:spChg chg="add mod">
          <ac:chgData name="Feetham, Fiona (Curriculum Support - Secondary)" userId="a2456b1b-a103-4fdc-b8a0-dcd50b93ffb1" providerId="ADAL" clId="{13BA1790-2835-47F1-901B-55523C42F158}" dt="2022-04-26T06:04:37.257" v="11146" actId="20577"/>
          <ac:spMkLst>
            <pc:docMk/>
            <pc:sldMk cId="3445766138" sldId="270"/>
            <ac:spMk id="6" creationId="{44647597-D509-45E7-A127-40238D668800}"/>
          </ac:spMkLst>
        </pc:spChg>
        <pc:spChg chg="add mod">
          <ac:chgData name="Feetham, Fiona (Curriculum Support - Secondary)" userId="a2456b1b-a103-4fdc-b8a0-dcd50b93ffb1" providerId="ADAL" clId="{13BA1790-2835-47F1-901B-55523C42F158}" dt="2022-04-26T03:59:46.983" v="8773" actId="20577"/>
          <ac:spMkLst>
            <pc:docMk/>
            <pc:sldMk cId="3445766138" sldId="270"/>
            <ac:spMk id="7" creationId="{92B9C589-C290-4606-A5E6-3787A18F7CA8}"/>
          </ac:spMkLst>
        </pc:spChg>
        <pc:spChg chg="add mod">
          <ac:chgData name="Feetham, Fiona (Curriculum Support - Secondary)" userId="a2456b1b-a103-4fdc-b8a0-dcd50b93ffb1" providerId="ADAL" clId="{13BA1790-2835-47F1-901B-55523C42F158}" dt="2022-04-25T22:47:31.385" v="1842"/>
          <ac:spMkLst>
            <pc:docMk/>
            <pc:sldMk cId="3445766138" sldId="270"/>
            <ac:spMk id="8" creationId="{AEDCEBA6-60A0-4BFA-A93F-5EC51EE7A10B}"/>
          </ac:spMkLst>
        </pc:spChg>
        <pc:spChg chg="add mod">
          <ac:chgData name="Feetham, Fiona (Curriculum Support - Secondary)" userId="a2456b1b-a103-4fdc-b8a0-dcd50b93ffb1" providerId="ADAL" clId="{13BA1790-2835-47F1-901B-55523C42F158}" dt="2022-04-26T01:07:29.679" v="3565" actId="1076"/>
          <ac:spMkLst>
            <pc:docMk/>
            <pc:sldMk cId="3445766138" sldId="270"/>
            <ac:spMk id="9" creationId="{13EA6D68-01BB-48B2-B794-B533669A3E61}"/>
          </ac:spMkLst>
        </pc:spChg>
        <pc:picChg chg="del mod">
          <ac:chgData name="Feetham, Fiona (Curriculum Support - Secondary)" userId="a2456b1b-a103-4fdc-b8a0-dcd50b93ffb1" providerId="ADAL" clId="{13BA1790-2835-47F1-901B-55523C42F158}" dt="2022-04-26T06:04:40.689" v="11147" actId="478"/>
          <ac:picMkLst>
            <pc:docMk/>
            <pc:sldMk cId="3445766138" sldId="270"/>
            <ac:picMk id="2" creationId="{004CC4A0-E478-4B54-9996-F334D4831DD8}"/>
          </ac:picMkLst>
        </pc:picChg>
        <pc:picChg chg="mod">
          <ac:chgData name="Feetham, Fiona (Curriculum Support - Secondary)" userId="a2456b1b-a103-4fdc-b8a0-dcd50b93ffb1" providerId="ADAL" clId="{13BA1790-2835-47F1-901B-55523C42F158}" dt="2022-04-26T06:05:30.143" v="11154" actId="1076"/>
          <ac:picMkLst>
            <pc:docMk/>
            <pc:sldMk cId="3445766138" sldId="270"/>
            <ac:picMk id="3" creationId="{21995F15-65EB-45E9-9031-CF781F31843F}"/>
          </ac:picMkLst>
        </pc:picChg>
      </pc:sldChg>
      <pc:sldChg chg="addSp delSp modSp mod modAnim modNotesTx">
        <pc:chgData name="Feetham, Fiona (Curriculum Support - Secondary)" userId="a2456b1b-a103-4fdc-b8a0-dcd50b93ffb1" providerId="ADAL" clId="{13BA1790-2835-47F1-901B-55523C42F158}" dt="2022-04-26T07:35:06.136" v="12889" actId="20577"/>
        <pc:sldMkLst>
          <pc:docMk/>
          <pc:sldMk cId="1447815874" sldId="271"/>
        </pc:sldMkLst>
        <pc:spChg chg="del">
          <ac:chgData name="Feetham, Fiona (Curriculum Support - Secondary)" userId="a2456b1b-a103-4fdc-b8a0-dcd50b93ffb1" providerId="ADAL" clId="{13BA1790-2835-47F1-901B-55523C42F158}" dt="2022-04-22T10:39:18.609" v="633"/>
          <ac:spMkLst>
            <pc:docMk/>
            <pc:sldMk cId="1447815874" sldId="271"/>
            <ac:spMk id="2" creationId="{EBB6B7EA-02EE-43EA-848D-2AC27237B47C}"/>
          </ac:spMkLst>
        </pc:spChg>
        <pc:spChg chg="del">
          <ac:chgData name="Feetham, Fiona (Curriculum Support - Secondary)" userId="a2456b1b-a103-4fdc-b8a0-dcd50b93ffb1" providerId="ADAL" clId="{13BA1790-2835-47F1-901B-55523C42F158}" dt="2022-04-22T10:39:57.531" v="641" actId="478"/>
          <ac:spMkLst>
            <pc:docMk/>
            <pc:sldMk cId="1447815874" sldId="271"/>
            <ac:spMk id="3" creationId="{A5753208-2377-42D5-88F3-503531F38103}"/>
          </ac:spMkLst>
        </pc:spChg>
        <pc:spChg chg="add del mod">
          <ac:chgData name="Feetham, Fiona (Curriculum Support - Secondary)" userId="a2456b1b-a103-4fdc-b8a0-dcd50b93ffb1" providerId="ADAL" clId="{13BA1790-2835-47F1-901B-55523C42F158}" dt="2022-04-26T04:00:13.730" v="8775"/>
          <ac:spMkLst>
            <pc:docMk/>
            <pc:sldMk cId="1447815874" sldId="271"/>
            <ac:spMk id="4" creationId="{4BEDC8CB-B66A-4ABB-AF81-44018ECADA80}"/>
          </ac:spMkLst>
        </pc:spChg>
        <pc:spChg chg="add mod">
          <ac:chgData name="Feetham, Fiona (Curriculum Support - Secondary)" userId="a2456b1b-a103-4fdc-b8a0-dcd50b93ffb1" providerId="ADAL" clId="{13BA1790-2835-47F1-901B-55523C42F158}" dt="2022-04-25T22:33:01.628" v="1734" actId="1076"/>
          <ac:spMkLst>
            <pc:docMk/>
            <pc:sldMk cId="1447815874" sldId="271"/>
            <ac:spMk id="6" creationId="{F9FF9E7A-F436-4298-A07E-9AB261E7F642}"/>
          </ac:spMkLst>
        </pc:spChg>
        <pc:spChg chg="add del mod">
          <ac:chgData name="Feetham, Fiona (Curriculum Support - Secondary)" userId="a2456b1b-a103-4fdc-b8a0-dcd50b93ffb1" providerId="ADAL" clId="{13BA1790-2835-47F1-901B-55523C42F158}" dt="2022-04-26T04:00:01.383" v="8774" actId="21"/>
          <ac:spMkLst>
            <pc:docMk/>
            <pc:sldMk cId="1447815874" sldId="271"/>
            <ac:spMk id="7" creationId="{7E3D9ED1-1636-4A55-BAAD-F5F85DF8CDE4}"/>
          </ac:spMkLst>
        </pc:spChg>
        <pc:spChg chg="add mod">
          <ac:chgData name="Feetham, Fiona (Curriculum Support - Secondary)" userId="a2456b1b-a103-4fdc-b8a0-dcd50b93ffb1" providerId="ADAL" clId="{13BA1790-2835-47F1-901B-55523C42F158}" dt="2022-04-26T07:35:06.136" v="12889" actId="20577"/>
          <ac:spMkLst>
            <pc:docMk/>
            <pc:sldMk cId="1447815874" sldId="271"/>
            <ac:spMk id="8" creationId="{7DFD193B-CEE0-43D8-AEB7-E2530C1405B2}"/>
          </ac:spMkLst>
        </pc:spChg>
        <pc:spChg chg="add mod">
          <ac:chgData name="Feetham, Fiona (Curriculum Support - Secondary)" userId="a2456b1b-a103-4fdc-b8a0-dcd50b93ffb1" providerId="ADAL" clId="{13BA1790-2835-47F1-901B-55523C42F158}" dt="2022-04-25T22:47:34.140" v="1843"/>
          <ac:spMkLst>
            <pc:docMk/>
            <pc:sldMk cId="1447815874" sldId="271"/>
            <ac:spMk id="9" creationId="{6050911C-5C66-4D7B-B3E2-EB3DAAB9AD70}"/>
          </ac:spMkLst>
        </pc:spChg>
        <pc:spChg chg="add mod">
          <ac:chgData name="Feetham, Fiona (Curriculum Support - Secondary)" userId="a2456b1b-a103-4fdc-b8a0-dcd50b93ffb1" providerId="ADAL" clId="{13BA1790-2835-47F1-901B-55523C42F158}" dt="2022-04-26T04:03:20.375" v="8840" actId="20577"/>
          <ac:spMkLst>
            <pc:docMk/>
            <pc:sldMk cId="1447815874" sldId="271"/>
            <ac:spMk id="10" creationId="{CE3834CE-BC25-4FCB-B481-DB289EBB02C1}"/>
          </ac:spMkLst>
        </pc:spChg>
        <pc:picChg chg="mod">
          <ac:chgData name="Feetham, Fiona (Curriculum Support - Secondary)" userId="a2456b1b-a103-4fdc-b8a0-dcd50b93ffb1" providerId="ADAL" clId="{13BA1790-2835-47F1-901B-55523C42F158}" dt="2022-04-26T06:14:13.267" v="11254" actId="1076"/>
          <ac:picMkLst>
            <pc:docMk/>
            <pc:sldMk cId="1447815874" sldId="271"/>
            <ac:picMk id="2" creationId="{CB82412F-2090-4CCC-BB90-AAEB8FCC2902}"/>
          </ac:picMkLst>
        </pc:picChg>
      </pc:sldChg>
      <pc:sldChg chg="addSp delSp modSp mod delAnim modAnim">
        <pc:chgData name="Feetham, Fiona (Curriculum Support - Secondary)" userId="a2456b1b-a103-4fdc-b8a0-dcd50b93ffb1" providerId="ADAL" clId="{13BA1790-2835-47F1-901B-55523C42F158}" dt="2022-04-26T06:37:38.698" v="11351"/>
        <pc:sldMkLst>
          <pc:docMk/>
          <pc:sldMk cId="3372526462" sldId="277"/>
        </pc:sldMkLst>
        <pc:spChg chg="del">
          <ac:chgData name="Feetham, Fiona (Curriculum Support - Secondary)" userId="a2456b1b-a103-4fdc-b8a0-dcd50b93ffb1" providerId="ADAL" clId="{13BA1790-2835-47F1-901B-55523C42F158}" dt="2022-04-22T10:39:25.022" v="634"/>
          <ac:spMkLst>
            <pc:docMk/>
            <pc:sldMk cId="3372526462" sldId="277"/>
            <ac:spMk id="2" creationId="{029F7BFE-9F87-481B-BB8C-5ED85AFE7B98}"/>
          </ac:spMkLst>
        </pc:spChg>
        <pc:spChg chg="add del mod">
          <ac:chgData name="Feetham, Fiona (Curriculum Support - Secondary)" userId="a2456b1b-a103-4fdc-b8a0-dcd50b93ffb1" providerId="ADAL" clId="{13BA1790-2835-47F1-901B-55523C42F158}" dt="2022-04-26T04:00:31.802" v="8779" actId="478"/>
          <ac:spMkLst>
            <pc:docMk/>
            <pc:sldMk cId="3372526462" sldId="277"/>
            <ac:spMk id="3" creationId="{39811EE2-12BE-426F-A94C-CB8AC6BB484A}"/>
          </ac:spMkLst>
        </pc:spChg>
        <pc:spChg chg="del">
          <ac:chgData name="Feetham, Fiona (Curriculum Support - Secondary)" userId="a2456b1b-a103-4fdc-b8a0-dcd50b93ffb1" providerId="ADAL" clId="{13BA1790-2835-47F1-901B-55523C42F158}" dt="2022-04-22T10:31:24.814" v="445" actId="478"/>
          <ac:spMkLst>
            <pc:docMk/>
            <pc:sldMk cId="3372526462" sldId="277"/>
            <ac:spMk id="3" creationId="{BD0D0B7D-E9DE-4328-8628-04445F0CA540}"/>
          </ac:spMkLst>
        </pc:spChg>
        <pc:spChg chg="del">
          <ac:chgData name="Feetham, Fiona (Curriculum Support - Secondary)" userId="a2456b1b-a103-4fdc-b8a0-dcd50b93ffb1" providerId="ADAL" clId="{13BA1790-2835-47F1-901B-55523C42F158}" dt="2022-04-22T10:31:26.606" v="446" actId="478"/>
          <ac:spMkLst>
            <pc:docMk/>
            <pc:sldMk cId="3372526462" sldId="277"/>
            <ac:spMk id="4" creationId="{DE986D45-4D79-4D98-9B1E-1E77E987B842}"/>
          </ac:spMkLst>
        </pc:spChg>
        <pc:spChg chg="add mod">
          <ac:chgData name="Feetham, Fiona (Curriculum Support - Secondary)" userId="a2456b1b-a103-4fdc-b8a0-dcd50b93ffb1" providerId="ADAL" clId="{13BA1790-2835-47F1-901B-55523C42F158}" dt="2022-04-25T22:47:39.845" v="1844"/>
          <ac:spMkLst>
            <pc:docMk/>
            <pc:sldMk cId="3372526462" sldId="277"/>
            <ac:spMk id="6" creationId="{D5AD6F00-564D-4F04-8F7C-869D7479DE83}"/>
          </ac:spMkLst>
        </pc:spChg>
        <pc:spChg chg="add mod">
          <ac:chgData name="Feetham, Fiona (Curriculum Support - Secondary)" userId="a2456b1b-a103-4fdc-b8a0-dcd50b93ffb1" providerId="ADAL" clId="{13BA1790-2835-47F1-901B-55523C42F158}" dt="2022-04-26T06:36:50.034" v="11344" actId="20577"/>
          <ac:spMkLst>
            <pc:docMk/>
            <pc:sldMk cId="3372526462" sldId="277"/>
            <ac:spMk id="7" creationId="{7A911DCE-148B-42E0-8720-1B1D01C0BDCA}"/>
          </ac:spMkLst>
        </pc:spChg>
        <pc:spChg chg="add del mod">
          <ac:chgData name="Feetham, Fiona (Curriculum Support - Secondary)" userId="a2456b1b-a103-4fdc-b8a0-dcd50b93ffb1" providerId="ADAL" clId="{13BA1790-2835-47F1-901B-55523C42F158}" dt="2022-04-26T04:00:24.707" v="8776" actId="478"/>
          <ac:spMkLst>
            <pc:docMk/>
            <pc:sldMk cId="3372526462" sldId="277"/>
            <ac:spMk id="8" creationId="{A2DEEBF5-6BC5-4929-AD06-D115CB9895DB}"/>
          </ac:spMkLst>
        </pc:spChg>
        <pc:spChg chg="add mod">
          <ac:chgData name="Feetham, Fiona (Curriculum Support - Secondary)" userId="a2456b1b-a103-4fdc-b8a0-dcd50b93ffb1" providerId="ADAL" clId="{13BA1790-2835-47F1-901B-55523C42F158}" dt="2022-04-26T00:26:19.839" v="3451"/>
          <ac:spMkLst>
            <pc:docMk/>
            <pc:sldMk cId="3372526462" sldId="277"/>
            <ac:spMk id="9" creationId="{4EA3F18B-00C6-4C83-8B9C-A66690B565EB}"/>
          </ac:spMkLst>
        </pc:spChg>
        <pc:spChg chg="add mod">
          <ac:chgData name="Feetham, Fiona (Curriculum Support - Secondary)" userId="a2456b1b-a103-4fdc-b8a0-dcd50b93ffb1" providerId="ADAL" clId="{13BA1790-2835-47F1-901B-55523C42F158}" dt="2022-04-26T04:00:36.551" v="8780" actId="1076"/>
          <ac:spMkLst>
            <pc:docMk/>
            <pc:sldMk cId="3372526462" sldId="277"/>
            <ac:spMk id="10" creationId="{716EFD20-5DE3-4AC2-81F7-D491FF4C07B3}"/>
          </ac:spMkLst>
        </pc:spChg>
        <pc:picChg chg="del">
          <ac:chgData name="Feetham, Fiona (Curriculum Support - Secondary)" userId="a2456b1b-a103-4fdc-b8a0-dcd50b93ffb1" providerId="ADAL" clId="{13BA1790-2835-47F1-901B-55523C42F158}" dt="2022-04-26T06:23:33.599" v="11328" actId="478"/>
          <ac:picMkLst>
            <pc:docMk/>
            <pc:sldMk cId="3372526462" sldId="277"/>
            <ac:picMk id="2" creationId="{6E914B88-0706-4493-B496-3D5F1887C910}"/>
          </ac:picMkLst>
        </pc:picChg>
        <pc:picChg chg="mod">
          <ac:chgData name="Feetham, Fiona (Curriculum Support - Secondary)" userId="a2456b1b-a103-4fdc-b8a0-dcd50b93ffb1" providerId="ADAL" clId="{13BA1790-2835-47F1-901B-55523C42F158}" dt="2022-04-26T06:37:35.964" v="11350" actId="1076"/>
          <ac:picMkLst>
            <pc:docMk/>
            <pc:sldMk cId="3372526462" sldId="277"/>
            <ac:picMk id="3" creationId="{1DEB22E9-BF7E-4CD0-A4BD-5206C46DB8B8}"/>
          </ac:picMkLst>
        </pc:picChg>
      </pc:sldChg>
      <pc:sldChg chg="del">
        <pc:chgData name="Feetham, Fiona (Curriculum Support - Secondary)" userId="a2456b1b-a103-4fdc-b8a0-dcd50b93ffb1" providerId="ADAL" clId="{13BA1790-2835-47F1-901B-55523C42F158}" dt="2022-04-22T10:43:21.915" v="671" actId="47"/>
        <pc:sldMkLst>
          <pc:docMk/>
          <pc:sldMk cId="949889065" sldId="282"/>
        </pc:sldMkLst>
      </pc:sldChg>
      <pc:sldChg chg="addSp modSp mod modAnim">
        <pc:chgData name="Feetham, Fiona (Curriculum Support - Secondary)" userId="a2456b1b-a103-4fdc-b8a0-dcd50b93ffb1" providerId="ADAL" clId="{13BA1790-2835-47F1-901B-55523C42F158}" dt="2022-04-26T07:15:10.549" v="12802" actId="1076"/>
        <pc:sldMkLst>
          <pc:docMk/>
          <pc:sldMk cId="2267462658" sldId="283"/>
        </pc:sldMkLst>
        <pc:spChg chg="add mod">
          <ac:chgData name="Feetham, Fiona (Curriculum Support - Secondary)" userId="a2456b1b-a103-4fdc-b8a0-dcd50b93ffb1" providerId="ADAL" clId="{13BA1790-2835-47F1-901B-55523C42F158}" dt="2022-04-25T22:48:10.582" v="1853"/>
          <ac:spMkLst>
            <pc:docMk/>
            <pc:sldMk cId="2267462658" sldId="283"/>
            <ac:spMk id="4" creationId="{484ED36F-6E9E-448E-B54F-DB792A672816}"/>
          </ac:spMkLst>
        </pc:spChg>
        <pc:picChg chg="mod">
          <ac:chgData name="Feetham, Fiona (Curriculum Support - Secondary)" userId="a2456b1b-a103-4fdc-b8a0-dcd50b93ffb1" providerId="ADAL" clId="{13BA1790-2835-47F1-901B-55523C42F158}" dt="2022-04-26T07:15:10.549" v="12802" actId="1076"/>
          <ac:picMkLst>
            <pc:docMk/>
            <pc:sldMk cId="2267462658" sldId="283"/>
            <ac:picMk id="2" creationId="{F139AC9A-0595-401C-B0C4-E31A42C3EEE8}"/>
          </ac:picMkLst>
        </pc:picChg>
      </pc:sldChg>
      <pc:sldChg chg="addSp modSp">
        <pc:chgData name="Feetham, Fiona (Curriculum Support - Secondary)" userId="a2456b1b-a103-4fdc-b8a0-dcd50b93ffb1" providerId="ADAL" clId="{13BA1790-2835-47F1-901B-55523C42F158}" dt="2022-04-25T22:48:13.373" v="1854"/>
        <pc:sldMkLst>
          <pc:docMk/>
          <pc:sldMk cId="1422690129" sldId="285"/>
        </pc:sldMkLst>
        <pc:spChg chg="add mod">
          <ac:chgData name="Feetham, Fiona (Curriculum Support - Secondary)" userId="a2456b1b-a103-4fdc-b8a0-dcd50b93ffb1" providerId="ADAL" clId="{13BA1790-2835-47F1-901B-55523C42F158}" dt="2022-04-25T22:48:13.373" v="1854"/>
          <ac:spMkLst>
            <pc:docMk/>
            <pc:sldMk cId="1422690129" sldId="285"/>
            <ac:spMk id="2" creationId="{42063239-26B4-472F-907F-E70FB9514E24}"/>
          </ac:spMkLst>
        </pc:spChg>
      </pc:sldChg>
      <pc:sldChg chg="addSp modSp mod modAnim">
        <pc:chgData name="Feetham, Fiona (Curriculum Support - Secondary)" userId="a2456b1b-a103-4fdc-b8a0-dcd50b93ffb1" providerId="ADAL" clId="{13BA1790-2835-47F1-901B-55523C42F158}" dt="2022-04-26T04:54:29.920" v="9565"/>
        <pc:sldMkLst>
          <pc:docMk/>
          <pc:sldMk cId="4260628335" sldId="286"/>
        </pc:sldMkLst>
        <pc:spChg chg="mod">
          <ac:chgData name="Feetham, Fiona (Curriculum Support - Secondary)" userId="a2456b1b-a103-4fdc-b8a0-dcd50b93ffb1" providerId="ADAL" clId="{13BA1790-2835-47F1-901B-55523C42F158}" dt="2022-04-26T02:27:29.981" v="6844" actId="20577"/>
          <ac:spMkLst>
            <pc:docMk/>
            <pc:sldMk cId="4260628335" sldId="286"/>
            <ac:spMk id="3" creationId="{AB9BDBB3-B0CB-4293-95C9-DF9D3FA6EE67}"/>
          </ac:spMkLst>
        </pc:spChg>
        <pc:spChg chg="add mod">
          <ac:chgData name="Feetham, Fiona (Curriculum Support - Secondary)" userId="a2456b1b-a103-4fdc-b8a0-dcd50b93ffb1" providerId="ADAL" clId="{13BA1790-2835-47F1-901B-55523C42F158}" dt="2022-04-25T22:46:56.392" v="1835" actId="1036"/>
          <ac:spMkLst>
            <pc:docMk/>
            <pc:sldMk cId="4260628335" sldId="286"/>
            <ac:spMk id="5" creationId="{CDF2D647-22F1-451F-B5B0-906D7AA42EC1}"/>
          </ac:spMkLst>
        </pc:spChg>
        <pc:picChg chg="mod">
          <ac:chgData name="Feetham, Fiona (Curriculum Support - Secondary)" userId="a2456b1b-a103-4fdc-b8a0-dcd50b93ffb1" providerId="ADAL" clId="{13BA1790-2835-47F1-901B-55523C42F158}" dt="2022-04-26T04:54:24.560" v="9564" actId="1076"/>
          <ac:picMkLst>
            <pc:docMk/>
            <pc:sldMk cId="4260628335" sldId="286"/>
            <ac:picMk id="4" creationId="{34CF07C2-2299-46E0-A6D5-8A8B826EC431}"/>
          </ac:picMkLst>
        </pc:picChg>
      </pc:sldChg>
      <pc:sldChg chg="addSp modSp mod modAnim modNotesTx">
        <pc:chgData name="Feetham, Fiona (Curriculum Support - Secondary)" userId="a2456b1b-a103-4fdc-b8a0-dcd50b93ffb1" providerId="ADAL" clId="{13BA1790-2835-47F1-901B-55523C42F158}" dt="2022-04-26T05:49:10.728" v="10880"/>
        <pc:sldMkLst>
          <pc:docMk/>
          <pc:sldMk cId="2208171692" sldId="287"/>
        </pc:sldMkLst>
        <pc:spChg chg="mod">
          <ac:chgData name="Feetham, Fiona (Curriculum Support - Secondary)" userId="a2456b1b-a103-4fdc-b8a0-dcd50b93ffb1" providerId="ADAL" clId="{13BA1790-2835-47F1-901B-55523C42F158}" dt="2022-04-26T05:45:00.829" v="10771" actId="20577"/>
          <ac:spMkLst>
            <pc:docMk/>
            <pc:sldMk cId="2208171692" sldId="287"/>
            <ac:spMk id="2" creationId="{D04B11CB-A4AA-4BB3-AE5A-874E462C0F69}"/>
          </ac:spMkLst>
        </pc:spChg>
        <pc:spChg chg="mod">
          <ac:chgData name="Feetham, Fiona (Curriculum Support - Secondary)" userId="a2456b1b-a103-4fdc-b8a0-dcd50b93ffb1" providerId="ADAL" clId="{13BA1790-2835-47F1-901B-55523C42F158}" dt="2022-04-26T05:46:22.155" v="10791" actId="2711"/>
          <ac:spMkLst>
            <pc:docMk/>
            <pc:sldMk cId="2208171692" sldId="287"/>
            <ac:spMk id="3" creationId="{AB9BDBB3-B0CB-4293-95C9-DF9D3FA6EE67}"/>
          </ac:spMkLst>
        </pc:spChg>
        <pc:spChg chg="add mod">
          <ac:chgData name="Feetham, Fiona (Curriculum Support - Secondary)" userId="a2456b1b-a103-4fdc-b8a0-dcd50b93ffb1" providerId="ADAL" clId="{13BA1790-2835-47F1-901B-55523C42F158}" dt="2022-04-25T22:47:19.446" v="1840" actId="1036"/>
          <ac:spMkLst>
            <pc:docMk/>
            <pc:sldMk cId="2208171692" sldId="287"/>
            <ac:spMk id="5" creationId="{033120EB-45FD-44C8-AFC6-F6BAFD178F3E}"/>
          </ac:spMkLst>
        </pc:spChg>
        <pc:spChg chg="add mod">
          <ac:chgData name="Feetham, Fiona (Curriculum Support - Secondary)" userId="a2456b1b-a103-4fdc-b8a0-dcd50b93ffb1" providerId="ADAL" clId="{13BA1790-2835-47F1-901B-55523C42F158}" dt="2022-04-26T05:46:10.104" v="10790" actId="1076"/>
          <ac:spMkLst>
            <pc:docMk/>
            <pc:sldMk cId="2208171692" sldId="287"/>
            <ac:spMk id="6" creationId="{6C6BFF10-D8D4-4934-B366-6F7DAA08280A}"/>
          </ac:spMkLst>
        </pc:spChg>
        <pc:picChg chg="mod">
          <ac:chgData name="Feetham, Fiona (Curriculum Support - Secondary)" userId="a2456b1b-a103-4fdc-b8a0-dcd50b93ffb1" providerId="ADAL" clId="{13BA1790-2835-47F1-901B-55523C42F158}" dt="2022-04-26T05:49:07.092" v="10879" actId="1076"/>
          <ac:picMkLst>
            <pc:docMk/>
            <pc:sldMk cId="2208171692" sldId="287"/>
            <ac:picMk id="4" creationId="{C0242999-2D6E-43AB-BB7C-3610E9C58635}"/>
          </ac:picMkLst>
        </pc:picChg>
      </pc:sldChg>
      <pc:sldChg chg="addSp delSp modSp mod modAnim modNotesTx">
        <pc:chgData name="Feetham, Fiona (Curriculum Support - Secondary)" userId="a2456b1b-a103-4fdc-b8a0-dcd50b93ffb1" providerId="ADAL" clId="{13BA1790-2835-47F1-901B-55523C42F158}" dt="2022-04-26T04:53:24.708" v="9557"/>
        <pc:sldMkLst>
          <pc:docMk/>
          <pc:sldMk cId="4099865084" sldId="288"/>
        </pc:sldMkLst>
        <pc:spChg chg="mod">
          <ac:chgData name="Feetham, Fiona (Curriculum Support - Secondary)" userId="a2456b1b-a103-4fdc-b8a0-dcd50b93ffb1" providerId="ADAL" clId="{13BA1790-2835-47F1-901B-55523C42F158}" dt="2022-04-22T10:13:37.416" v="35" actId="20577"/>
          <ac:spMkLst>
            <pc:docMk/>
            <pc:sldMk cId="4099865084" sldId="288"/>
            <ac:spMk id="2" creationId="{D04B11CB-A4AA-4BB3-AE5A-874E462C0F69}"/>
          </ac:spMkLst>
        </pc:spChg>
        <pc:spChg chg="add mod">
          <ac:chgData name="Feetham, Fiona (Curriculum Support - Secondary)" userId="a2456b1b-a103-4fdc-b8a0-dcd50b93ffb1" providerId="ADAL" clId="{13BA1790-2835-47F1-901B-55523C42F158}" dt="2022-04-25T22:46:43.001" v="1832"/>
          <ac:spMkLst>
            <pc:docMk/>
            <pc:sldMk cId="4099865084" sldId="288"/>
            <ac:spMk id="5" creationId="{5FDBADB7-F860-4E0E-BC1C-EEAFE7A2CAF2}"/>
          </ac:spMkLst>
        </pc:spChg>
        <pc:spChg chg="add mod">
          <ac:chgData name="Feetham, Fiona (Curriculum Support - Secondary)" userId="a2456b1b-a103-4fdc-b8a0-dcd50b93ffb1" providerId="ADAL" clId="{13BA1790-2835-47F1-901B-55523C42F158}" dt="2022-04-22T10:17:26.919" v="309" actId="20577"/>
          <ac:spMkLst>
            <pc:docMk/>
            <pc:sldMk cId="4099865084" sldId="288"/>
            <ac:spMk id="6" creationId="{CE406A54-F3FF-483D-B28D-517549E937B6}"/>
          </ac:spMkLst>
        </pc:spChg>
        <pc:spChg chg="del mod">
          <ac:chgData name="Feetham, Fiona (Curriculum Support - Secondary)" userId="a2456b1b-a103-4fdc-b8a0-dcd50b93ffb1" providerId="ADAL" clId="{13BA1790-2835-47F1-901B-55523C42F158}" dt="2022-04-22T10:14:48.296" v="44" actId="478"/>
          <ac:spMkLst>
            <pc:docMk/>
            <pc:sldMk cId="4099865084" sldId="288"/>
            <ac:spMk id="9" creationId="{1EA97085-3AF2-4A5F-A537-08C7F27FDE3B}"/>
          </ac:spMkLst>
        </pc:spChg>
        <pc:picChg chg="mod">
          <ac:chgData name="Feetham, Fiona (Curriculum Support - Secondary)" userId="a2456b1b-a103-4fdc-b8a0-dcd50b93ffb1" providerId="ADAL" clId="{13BA1790-2835-47F1-901B-55523C42F158}" dt="2022-04-26T04:53:21.430" v="9556" actId="1076"/>
          <ac:picMkLst>
            <pc:docMk/>
            <pc:sldMk cId="4099865084" sldId="288"/>
            <ac:picMk id="3" creationId="{817883BB-3AD2-47A0-8973-5AEB11A788A1}"/>
          </ac:picMkLst>
        </pc:picChg>
      </pc:sldChg>
      <pc:sldChg chg="del">
        <pc:chgData name="Feetham, Fiona (Curriculum Support - Secondary)" userId="a2456b1b-a103-4fdc-b8a0-dcd50b93ffb1" providerId="ADAL" clId="{13BA1790-2835-47F1-901B-55523C42F158}" dt="2022-04-22T10:17:41.764" v="310" actId="47"/>
        <pc:sldMkLst>
          <pc:docMk/>
          <pc:sldMk cId="994970659" sldId="289"/>
        </pc:sldMkLst>
      </pc:sldChg>
      <pc:sldChg chg="addSp modSp del mod">
        <pc:chgData name="Feetham, Fiona (Curriculum Support - Secondary)" userId="a2456b1b-a103-4fdc-b8a0-dcd50b93ffb1" providerId="ADAL" clId="{13BA1790-2835-47F1-901B-55523C42F158}" dt="2022-04-26T03:12:26.513" v="7656" actId="47"/>
        <pc:sldMkLst>
          <pc:docMk/>
          <pc:sldMk cId="3899296163" sldId="290"/>
        </pc:sldMkLst>
        <pc:spChg chg="mod">
          <ac:chgData name="Feetham, Fiona (Curriculum Support - Secondary)" userId="a2456b1b-a103-4fdc-b8a0-dcd50b93ffb1" providerId="ADAL" clId="{13BA1790-2835-47F1-901B-55523C42F158}" dt="2022-04-22T10:56:47.820" v="1349" actId="20577"/>
          <ac:spMkLst>
            <pc:docMk/>
            <pc:sldMk cId="3899296163" sldId="290"/>
            <ac:spMk id="2" creationId="{D04B11CB-A4AA-4BB3-AE5A-874E462C0F69}"/>
          </ac:spMkLst>
        </pc:spChg>
        <pc:spChg chg="mod">
          <ac:chgData name="Feetham, Fiona (Curriculum Support - Secondary)" userId="a2456b1b-a103-4fdc-b8a0-dcd50b93ffb1" providerId="ADAL" clId="{13BA1790-2835-47F1-901B-55523C42F158}" dt="2022-04-26T01:26:37.356" v="5089" actId="20577"/>
          <ac:spMkLst>
            <pc:docMk/>
            <pc:sldMk cId="3899296163" sldId="290"/>
            <ac:spMk id="3" creationId="{AB9BDBB3-B0CB-4293-95C9-DF9D3FA6EE67}"/>
          </ac:spMkLst>
        </pc:spChg>
        <pc:spChg chg="add mod">
          <ac:chgData name="Feetham, Fiona (Curriculum Support - Secondary)" userId="a2456b1b-a103-4fdc-b8a0-dcd50b93ffb1" providerId="ADAL" clId="{13BA1790-2835-47F1-901B-55523C42F158}" dt="2022-04-25T22:47:58.285" v="1850"/>
          <ac:spMkLst>
            <pc:docMk/>
            <pc:sldMk cId="3899296163" sldId="290"/>
            <ac:spMk id="5" creationId="{7C68547C-74D0-4212-B324-265D0C5F06CB}"/>
          </ac:spMkLst>
        </pc:spChg>
      </pc:sldChg>
      <pc:sldChg chg="addSp delSp modSp mod delAnim modAnim modNotesTx">
        <pc:chgData name="Feetham, Fiona (Curriculum Support - Secondary)" userId="a2456b1b-a103-4fdc-b8a0-dcd50b93ffb1" providerId="ADAL" clId="{13BA1790-2835-47F1-901B-55523C42F158}" dt="2022-04-26T08:10:49.421" v="12941" actId="1076"/>
        <pc:sldMkLst>
          <pc:docMk/>
          <pc:sldMk cId="2218482195" sldId="291"/>
        </pc:sldMkLst>
        <pc:spChg chg="del">
          <ac:chgData name="Feetham, Fiona (Curriculum Support - Secondary)" userId="a2456b1b-a103-4fdc-b8a0-dcd50b93ffb1" providerId="ADAL" clId="{13BA1790-2835-47F1-901B-55523C42F158}" dt="2022-04-22T10:47:45.900" v="676"/>
          <ac:spMkLst>
            <pc:docMk/>
            <pc:sldMk cId="2218482195" sldId="291"/>
            <ac:spMk id="3" creationId="{AB9BDBB3-B0CB-4293-95C9-DF9D3FA6EE67}"/>
          </ac:spMkLst>
        </pc:spChg>
        <pc:spChg chg="add mod">
          <ac:chgData name="Feetham, Fiona (Curriculum Support - Secondary)" userId="a2456b1b-a103-4fdc-b8a0-dcd50b93ffb1" providerId="ADAL" clId="{13BA1790-2835-47F1-901B-55523C42F158}" dt="2022-04-26T08:07:39.379" v="12918" actId="20577"/>
          <ac:spMkLst>
            <pc:docMk/>
            <pc:sldMk cId="2218482195" sldId="291"/>
            <ac:spMk id="5" creationId="{6F48DF81-7BCD-4630-9B67-2A198FC09BC1}"/>
          </ac:spMkLst>
        </pc:spChg>
        <pc:spChg chg="add mod">
          <ac:chgData name="Feetham, Fiona (Curriculum Support - Secondary)" userId="a2456b1b-a103-4fdc-b8a0-dcd50b93ffb1" providerId="ADAL" clId="{13BA1790-2835-47F1-901B-55523C42F158}" dt="2022-04-26T01:58:17.431" v="6392" actId="1076"/>
          <ac:spMkLst>
            <pc:docMk/>
            <pc:sldMk cId="2218482195" sldId="291"/>
            <ac:spMk id="6" creationId="{90FD2358-EC46-4FE4-91C7-2974C9140D3D}"/>
          </ac:spMkLst>
        </pc:spChg>
        <pc:picChg chg="del mod">
          <ac:chgData name="Feetham, Fiona (Curriculum Support - Secondary)" userId="a2456b1b-a103-4fdc-b8a0-dcd50b93ffb1" providerId="ADAL" clId="{13BA1790-2835-47F1-901B-55523C42F158}" dt="2022-04-26T08:07:52.476" v="12919" actId="478"/>
          <ac:picMkLst>
            <pc:docMk/>
            <pc:sldMk cId="2218482195" sldId="291"/>
            <ac:picMk id="3" creationId="{A31313CF-3043-42A1-8BA8-E7AF58295846}"/>
          </ac:picMkLst>
        </pc:picChg>
        <pc:picChg chg="mod">
          <ac:chgData name="Feetham, Fiona (Curriculum Support - Secondary)" userId="a2456b1b-a103-4fdc-b8a0-dcd50b93ffb1" providerId="ADAL" clId="{13BA1790-2835-47F1-901B-55523C42F158}" dt="2022-04-26T08:10:49.421" v="12941" actId="1076"/>
          <ac:picMkLst>
            <pc:docMk/>
            <pc:sldMk cId="2218482195" sldId="291"/>
            <ac:picMk id="4" creationId="{34E3DDB8-84DE-4EFE-A0A5-F4A39602228F}"/>
          </ac:picMkLst>
        </pc:picChg>
      </pc:sldChg>
      <pc:sldChg chg="addSp modSp mod modAnim">
        <pc:chgData name="Feetham, Fiona (Curriculum Support - Secondary)" userId="a2456b1b-a103-4fdc-b8a0-dcd50b93ffb1" providerId="ADAL" clId="{13BA1790-2835-47F1-901B-55523C42F158}" dt="2022-04-26T07:13:50.943" v="12796"/>
        <pc:sldMkLst>
          <pc:docMk/>
          <pc:sldMk cId="2904459304" sldId="292"/>
        </pc:sldMkLst>
        <pc:spChg chg="add mod">
          <ac:chgData name="Feetham, Fiona (Curriculum Support - Secondary)" userId="a2456b1b-a103-4fdc-b8a0-dcd50b93ffb1" providerId="ADAL" clId="{13BA1790-2835-47F1-901B-55523C42F158}" dt="2022-04-25T22:48:05.363" v="1852"/>
          <ac:spMkLst>
            <pc:docMk/>
            <pc:sldMk cId="2904459304" sldId="292"/>
            <ac:spMk id="6" creationId="{E64C81DD-A1C4-4AF1-A403-95126AFB11BC}"/>
          </ac:spMkLst>
        </pc:spChg>
        <pc:picChg chg="mod">
          <ac:chgData name="Feetham, Fiona (Curriculum Support - Secondary)" userId="a2456b1b-a103-4fdc-b8a0-dcd50b93ffb1" providerId="ADAL" clId="{13BA1790-2835-47F1-901B-55523C42F158}" dt="2022-04-26T07:13:46.052" v="12795" actId="1076"/>
          <ac:picMkLst>
            <pc:docMk/>
            <pc:sldMk cId="2904459304" sldId="292"/>
            <ac:picMk id="4" creationId="{6411EC0B-7EE8-4F82-B5A6-1FF53A4F3D6A}"/>
          </ac:picMkLst>
        </pc:picChg>
        <pc:picChg chg="mod">
          <ac:chgData name="Feetham, Fiona (Curriculum Support - Secondary)" userId="a2456b1b-a103-4fdc-b8a0-dcd50b93ffb1" providerId="ADAL" clId="{13BA1790-2835-47F1-901B-55523C42F158}" dt="2022-04-26T07:13:30.269" v="12789" actId="1076"/>
          <ac:picMkLst>
            <pc:docMk/>
            <pc:sldMk cId="2904459304" sldId="292"/>
            <ac:picMk id="5" creationId="{787732A0-BC8F-4089-B81E-14B024DC2BB4}"/>
          </ac:picMkLst>
        </pc:picChg>
      </pc:sldChg>
      <pc:sldChg chg="del">
        <pc:chgData name="Feetham, Fiona (Curriculum Support - Secondary)" userId="a2456b1b-a103-4fdc-b8a0-dcd50b93ffb1" providerId="ADAL" clId="{13BA1790-2835-47F1-901B-55523C42F158}" dt="2022-04-26T01:59:30.834" v="6395" actId="47"/>
        <pc:sldMkLst>
          <pc:docMk/>
          <pc:sldMk cId="1121514500" sldId="293"/>
        </pc:sldMkLst>
      </pc:sldChg>
      <pc:sldChg chg="del">
        <pc:chgData name="Feetham, Fiona (Curriculum Support - Secondary)" userId="a2456b1b-a103-4fdc-b8a0-dcd50b93ffb1" providerId="ADAL" clId="{13BA1790-2835-47F1-901B-55523C42F158}" dt="2022-04-22T10:47:41.343" v="675" actId="47"/>
        <pc:sldMkLst>
          <pc:docMk/>
          <pc:sldMk cId="3249534116" sldId="295"/>
        </pc:sldMkLst>
      </pc:sldChg>
      <pc:sldChg chg="delSp modSp add mod ord delAnim modAnim modNotesTx">
        <pc:chgData name="Feetham, Fiona (Curriculum Support - Secondary)" userId="a2456b1b-a103-4fdc-b8a0-dcd50b93ffb1" providerId="ADAL" clId="{13BA1790-2835-47F1-901B-55523C42F158}" dt="2022-04-26T04:48:29.720" v="9244"/>
        <pc:sldMkLst>
          <pc:docMk/>
          <pc:sldMk cId="1697840015" sldId="296"/>
        </pc:sldMkLst>
        <pc:spChg chg="mod">
          <ac:chgData name="Feetham, Fiona (Curriculum Support - Secondary)" userId="a2456b1b-a103-4fdc-b8a0-dcd50b93ffb1" providerId="ADAL" clId="{13BA1790-2835-47F1-901B-55523C42F158}" dt="2022-04-22T10:13:28.073" v="26" actId="20577"/>
          <ac:spMkLst>
            <pc:docMk/>
            <pc:sldMk cId="1697840015" sldId="296"/>
            <ac:spMk id="2" creationId="{D04B11CB-A4AA-4BB3-AE5A-874E462C0F69}"/>
          </ac:spMkLst>
        </pc:spChg>
        <pc:spChg chg="mod">
          <ac:chgData name="Feetham, Fiona (Curriculum Support - Secondary)" userId="a2456b1b-a103-4fdc-b8a0-dcd50b93ffb1" providerId="ADAL" clId="{13BA1790-2835-47F1-901B-55523C42F158}" dt="2022-04-22T10:47:28.047" v="674" actId="1076"/>
          <ac:spMkLst>
            <pc:docMk/>
            <pc:sldMk cId="1697840015" sldId="296"/>
            <ac:spMk id="3" creationId="{AB9BDBB3-B0CB-4293-95C9-DF9D3FA6EE67}"/>
          </ac:spMkLst>
        </pc:spChg>
        <pc:picChg chg="mod">
          <ac:chgData name="Feetham, Fiona (Curriculum Support - Secondary)" userId="a2456b1b-a103-4fdc-b8a0-dcd50b93ffb1" providerId="ADAL" clId="{13BA1790-2835-47F1-901B-55523C42F158}" dt="2022-04-26T04:48:22.163" v="9243" actId="1076"/>
          <ac:picMkLst>
            <pc:docMk/>
            <pc:sldMk cId="1697840015" sldId="296"/>
            <ac:picMk id="4" creationId="{1085D4ED-36A5-4502-AFCB-42A94D174D87}"/>
          </ac:picMkLst>
        </pc:picChg>
        <pc:picChg chg="del">
          <ac:chgData name="Feetham, Fiona (Curriculum Support - Secondary)" userId="a2456b1b-a103-4fdc-b8a0-dcd50b93ffb1" providerId="ADAL" clId="{13BA1790-2835-47F1-901B-55523C42F158}" dt="2022-04-22T10:13:08.702" v="2" actId="478"/>
          <ac:picMkLst>
            <pc:docMk/>
            <pc:sldMk cId="1697840015" sldId="296"/>
            <ac:picMk id="4" creationId="{CB722AF4-2A83-4CB6-A94D-600E62F60434}"/>
          </ac:picMkLst>
        </pc:picChg>
      </pc:sldChg>
      <pc:sldChg chg="addSp delSp modSp new mod modAnim">
        <pc:chgData name="Feetham, Fiona (Curriculum Support - Secondary)" userId="a2456b1b-a103-4fdc-b8a0-dcd50b93ffb1" providerId="ADAL" clId="{13BA1790-2835-47F1-901B-55523C42F158}" dt="2022-04-26T06:44:45.775" v="11574"/>
        <pc:sldMkLst>
          <pc:docMk/>
          <pc:sldMk cId="3006967365" sldId="297"/>
        </pc:sldMkLst>
        <pc:spChg chg="del">
          <ac:chgData name="Feetham, Fiona (Curriculum Support - Secondary)" userId="a2456b1b-a103-4fdc-b8a0-dcd50b93ffb1" providerId="ADAL" clId="{13BA1790-2835-47F1-901B-55523C42F158}" dt="2022-04-22T10:39:31.079" v="635"/>
          <ac:spMkLst>
            <pc:docMk/>
            <pc:sldMk cId="3006967365" sldId="297"/>
            <ac:spMk id="2" creationId="{6A592E4E-689E-434D-9D76-BDDE1F360EF0}"/>
          </ac:spMkLst>
        </pc:spChg>
        <pc:spChg chg="del">
          <ac:chgData name="Feetham, Fiona (Curriculum Support - Secondary)" userId="a2456b1b-a103-4fdc-b8a0-dcd50b93ffb1" providerId="ADAL" clId="{13BA1790-2835-47F1-901B-55523C42F158}" dt="2022-04-22T10:39:52.179" v="640" actId="478"/>
          <ac:spMkLst>
            <pc:docMk/>
            <pc:sldMk cId="3006967365" sldId="297"/>
            <ac:spMk id="3" creationId="{807068B6-D597-4852-AE9D-25E5D121144F}"/>
          </ac:spMkLst>
        </pc:spChg>
        <pc:spChg chg="add del mod">
          <ac:chgData name="Feetham, Fiona (Curriculum Support - Secondary)" userId="a2456b1b-a103-4fdc-b8a0-dcd50b93ffb1" providerId="ADAL" clId="{13BA1790-2835-47F1-901B-55523C42F158}" dt="2022-04-26T04:00:56.041" v="8785" actId="478"/>
          <ac:spMkLst>
            <pc:docMk/>
            <pc:sldMk cId="3006967365" sldId="297"/>
            <ac:spMk id="3" creationId="{A53E9F7D-8A78-4C8A-8DF3-4944B171A068}"/>
          </ac:spMkLst>
        </pc:spChg>
        <pc:spChg chg="add mod">
          <ac:chgData name="Feetham, Fiona (Curriculum Support - Secondary)" userId="a2456b1b-a103-4fdc-b8a0-dcd50b93ffb1" providerId="ADAL" clId="{13BA1790-2835-47F1-901B-55523C42F158}" dt="2022-04-25T22:47:47.133" v="1846"/>
          <ac:spMkLst>
            <pc:docMk/>
            <pc:sldMk cId="3006967365" sldId="297"/>
            <ac:spMk id="4" creationId="{F0BA67C2-8195-48E4-B62E-0711EA6A3921}"/>
          </ac:spMkLst>
        </pc:spChg>
        <pc:spChg chg="add mod">
          <ac:chgData name="Feetham, Fiona (Curriculum Support - Secondary)" userId="a2456b1b-a103-4fdc-b8a0-dcd50b93ffb1" providerId="ADAL" clId="{13BA1790-2835-47F1-901B-55523C42F158}" dt="2022-04-26T03:02:55.166" v="7570" actId="20577"/>
          <ac:spMkLst>
            <pc:docMk/>
            <pc:sldMk cId="3006967365" sldId="297"/>
            <ac:spMk id="5" creationId="{ADFF41EF-A895-4904-99CB-48C54D5F7C06}"/>
          </ac:spMkLst>
        </pc:spChg>
        <pc:spChg chg="add del mod">
          <ac:chgData name="Feetham, Fiona (Curriculum Support - Secondary)" userId="a2456b1b-a103-4fdc-b8a0-dcd50b93ffb1" providerId="ADAL" clId="{13BA1790-2835-47F1-901B-55523C42F158}" dt="2022-04-26T04:00:55.270" v="8784" actId="478"/>
          <ac:spMkLst>
            <pc:docMk/>
            <pc:sldMk cId="3006967365" sldId="297"/>
            <ac:spMk id="6" creationId="{E873A90F-8C6C-419A-9038-F30D4BD821C3}"/>
          </ac:spMkLst>
        </pc:spChg>
        <pc:spChg chg="add mod">
          <ac:chgData name="Feetham, Fiona (Curriculum Support - Secondary)" userId="a2456b1b-a103-4fdc-b8a0-dcd50b93ffb1" providerId="ADAL" clId="{13BA1790-2835-47F1-901B-55523C42F158}" dt="2022-04-26T04:01:05.226" v="8787" actId="1076"/>
          <ac:spMkLst>
            <pc:docMk/>
            <pc:sldMk cId="3006967365" sldId="297"/>
            <ac:spMk id="7" creationId="{6D96D8F5-8DB4-47A1-96FB-9F21089E2796}"/>
          </ac:spMkLst>
        </pc:spChg>
        <pc:spChg chg="add del mod">
          <ac:chgData name="Feetham, Fiona (Curriculum Support - Secondary)" userId="a2456b1b-a103-4fdc-b8a0-dcd50b93ffb1" providerId="ADAL" clId="{13BA1790-2835-47F1-901B-55523C42F158}" dt="2022-04-22T10:39:49.838" v="639" actId="478"/>
          <ac:spMkLst>
            <pc:docMk/>
            <pc:sldMk cId="3006967365" sldId="297"/>
            <ac:spMk id="8" creationId="{A95ED87B-6DBF-4A55-BEE8-48F561E49F24}"/>
          </ac:spMkLst>
        </pc:spChg>
        <pc:spChg chg="add mod">
          <ac:chgData name="Feetham, Fiona (Curriculum Support - Secondary)" userId="a2456b1b-a103-4fdc-b8a0-dcd50b93ffb1" providerId="ADAL" clId="{13BA1790-2835-47F1-901B-55523C42F158}" dt="2022-04-26T04:00:57.264" v="8786"/>
          <ac:spMkLst>
            <pc:docMk/>
            <pc:sldMk cId="3006967365" sldId="297"/>
            <ac:spMk id="8" creationId="{C40D63E5-82A0-4944-A40F-08EF5A085F66}"/>
          </ac:spMkLst>
        </pc:spChg>
        <pc:picChg chg="mod">
          <ac:chgData name="Feetham, Fiona (Curriculum Support - Secondary)" userId="a2456b1b-a103-4fdc-b8a0-dcd50b93ffb1" providerId="ADAL" clId="{13BA1790-2835-47F1-901B-55523C42F158}" dt="2022-04-26T06:44:41.513" v="11573" actId="1076"/>
          <ac:picMkLst>
            <pc:docMk/>
            <pc:sldMk cId="3006967365" sldId="297"/>
            <ac:picMk id="2" creationId="{4E83D1AC-B754-4F04-A4CA-A0714ED0C43D}"/>
          </ac:picMkLst>
        </pc:picChg>
      </pc:sldChg>
      <pc:sldChg chg="addSp delSp modSp new add del mod delAnim modAnim">
        <pc:chgData name="Feetham, Fiona (Curriculum Support - Secondary)" userId="a2456b1b-a103-4fdc-b8a0-dcd50b93ffb1" providerId="ADAL" clId="{13BA1790-2835-47F1-901B-55523C42F158}" dt="2022-04-26T07:40:30.468" v="12897"/>
        <pc:sldMkLst>
          <pc:docMk/>
          <pc:sldMk cId="2314667087" sldId="298"/>
        </pc:sldMkLst>
        <pc:spChg chg="del">
          <ac:chgData name="Feetham, Fiona (Curriculum Support - Secondary)" userId="a2456b1b-a103-4fdc-b8a0-dcd50b93ffb1" providerId="ADAL" clId="{13BA1790-2835-47F1-901B-55523C42F158}" dt="2022-04-22T10:39:36.532" v="636"/>
          <ac:spMkLst>
            <pc:docMk/>
            <pc:sldMk cId="2314667087" sldId="298"/>
            <ac:spMk id="2" creationId="{6F717A00-6D74-400A-88FD-D79784D88D8A}"/>
          </ac:spMkLst>
        </pc:spChg>
        <pc:spChg chg="del">
          <ac:chgData name="Feetham, Fiona (Curriculum Support - Secondary)" userId="a2456b1b-a103-4fdc-b8a0-dcd50b93ffb1" providerId="ADAL" clId="{13BA1790-2835-47F1-901B-55523C42F158}" dt="2022-04-22T10:39:44.511" v="637" actId="478"/>
          <ac:spMkLst>
            <pc:docMk/>
            <pc:sldMk cId="2314667087" sldId="298"/>
            <ac:spMk id="3" creationId="{7CD8EE42-79F0-41CF-B9BF-B9EE4716805C}"/>
          </ac:spMkLst>
        </pc:spChg>
        <pc:spChg chg="add mod">
          <ac:chgData name="Feetham, Fiona (Curriculum Support - Secondary)" userId="a2456b1b-a103-4fdc-b8a0-dcd50b93ffb1" providerId="ADAL" clId="{13BA1790-2835-47F1-901B-55523C42F158}" dt="2022-04-25T22:47:52.219" v="1848"/>
          <ac:spMkLst>
            <pc:docMk/>
            <pc:sldMk cId="2314667087" sldId="298"/>
            <ac:spMk id="4" creationId="{E4B6D49F-D084-42AD-9CEC-16EEF0409B06}"/>
          </ac:spMkLst>
        </pc:spChg>
        <pc:spChg chg="add mod">
          <ac:chgData name="Feetham, Fiona (Curriculum Support - Secondary)" userId="a2456b1b-a103-4fdc-b8a0-dcd50b93ffb1" providerId="ADAL" clId="{13BA1790-2835-47F1-901B-55523C42F158}" dt="2022-04-26T03:24:28.856" v="8227" actId="113"/>
          <ac:spMkLst>
            <pc:docMk/>
            <pc:sldMk cId="2314667087" sldId="298"/>
            <ac:spMk id="5" creationId="{0402DFCB-5090-4382-AA16-1F65ECF9E11D}"/>
          </ac:spMkLst>
        </pc:spChg>
        <pc:spChg chg="add mod">
          <ac:chgData name="Feetham, Fiona (Curriculum Support - Secondary)" userId="a2456b1b-a103-4fdc-b8a0-dcd50b93ffb1" providerId="ADAL" clId="{13BA1790-2835-47F1-901B-55523C42F158}" dt="2022-04-26T03:11:36.277" v="7609" actId="20577"/>
          <ac:spMkLst>
            <pc:docMk/>
            <pc:sldMk cId="2314667087" sldId="298"/>
            <ac:spMk id="6" creationId="{6B2023DC-36BA-4666-AD26-BCE5477420A4}"/>
          </ac:spMkLst>
        </pc:spChg>
        <pc:spChg chg="add mod">
          <ac:chgData name="Feetham, Fiona (Curriculum Support - Secondary)" userId="a2456b1b-a103-4fdc-b8a0-dcd50b93ffb1" providerId="ADAL" clId="{13BA1790-2835-47F1-901B-55523C42F158}" dt="2022-04-26T06:57:25.814" v="12275" actId="20577"/>
          <ac:spMkLst>
            <pc:docMk/>
            <pc:sldMk cId="2314667087" sldId="298"/>
            <ac:spMk id="7" creationId="{F0470CEF-7A63-4031-B4DF-2A70E95A0DEB}"/>
          </ac:spMkLst>
        </pc:spChg>
        <pc:picChg chg="del mod">
          <ac:chgData name="Feetham, Fiona (Curriculum Support - Secondary)" userId="a2456b1b-a103-4fdc-b8a0-dcd50b93ffb1" providerId="ADAL" clId="{13BA1790-2835-47F1-901B-55523C42F158}" dt="2022-04-26T07:39:34.413" v="12890" actId="478"/>
          <ac:picMkLst>
            <pc:docMk/>
            <pc:sldMk cId="2314667087" sldId="298"/>
            <ac:picMk id="2" creationId="{9F2F354C-B030-4B77-AED4-3ADDB5109765}"/>
          </ac:picMkLst>
        </pc:picChg>
        <pc:picChg chg="mod">
          <ac:chgData name="Feetham, Fiona (Curriculum Support - Secondary)" userId="a2456b1b-a103-4fdc-b8a0-dcd50b93ffb1" providerId="ADAL" clId="{13BA1790-2835-47F1-901B-55523C42F158}" dt="2022-04-26T07:40:26.759" v="12896" actId="1076"/>
          <ac:picMkLst>
            <pc:docMk/>
            <pc:sldMk cId="2314667087" sldId="298"/>
            <ac:picMk id="3" creationId="{CD1E2B74-DA18-479C-B643-4E9014A93BA8}"/>
          </ac:picMkLst>
        </pc:picChg>
      </pc:sldChg>
      <pc:sldChg chg="addSp delSp modSp new mod modAnim modNotesTx">
        <pc:chgData name="Feetham, Fiona (Curriculum Support - Secondary)" userId="a2456b1b-a103-4fdc-b8a0-dcd50b93ffb1" providerId="ADAL" clId="{13BA1790-2835-47F1-901B-55523C42F158}" dt="2022-04-26T05:40:51.696" v="10759"/>
        <pc:sldMkLst>
          <pc:docMk/>
          <pc:sldMk cId="2969336697" sldId="299"/>
        </pc:sldMkLst>
        <pc:spChg chg="mod">
          <ac:chgData name="Feetham, Fiona (Curriculum Support - Secondary)" userId="a2456b1b-a103-4fdc-b8a0-dcd50b93ffb1" providerId="ADAL" clId="{13BA1790-2835-47F1-901B-55523C42F158}" dt="2022-04-26T05:34:51.168" v="10576" actId="20577"/>
          <ac:spMkLst>
            <pc:docMk/>
            <pc:sldMk cId="2969336697" sldId="299"/>
            <ac:spMk id="2" creationId="{953A8F9B-7336-47C3-BD14-835B74551310}"/>
          </ac:spMkLst>
        </pc:spChg>
        <pc:spChg chg="add del mod">
          <ac:chgData name="Feetham, Fiona (Curriculum Support - Secondary)" userId="a2456b1b-a103-4fdc-b8a0-dcd50b93ffb1" providerId="ADAL" clId="{13BA1790-2835-47F1-901B-55523C42F158}" dt="2022-04-26T05:39:57.140" v="10753" actId="20577"/>
          <ac:spMkLst>
            <pc:docMk/>
            <pc:sldMk cId="2969336697" sldId="299"/>
            <ac:spMk id="3" creationId="{3E7B680F-2428-4FC2-ACDE-76FD34A2BBC8}"/>
          </ac:spMkLst>
        </pc:spChg>
        <pc:spChg chg="add mod">
          <ac:chgData name="Feetham, Fiona (Curriculum Support - Secondary)" userId="a2456b1b-a103-4fdc-b8a0-dcd50b93ffb1" providerId="ADAL" clId="{13BA1790-2835-47F1-901B-55523C42F158}" dt="2022-04-25T22:47:08.818" v="1838"/>
          <ac:spMkLst>
            <pc:docMk/>
            <pc:sldMk cId="2969336697" sldId="299"/>
            <ac:spMk id="4" creationId="{A47FFE7B-868B-412E-9F79-C2ABE6D63BFF}"/>
          </ac:spMkLst>
        </pc:spChg>
        <pc:graphicFrameChg chg="add del mod">
          <ac:chgData name="Feetham, Fiona (Curriculum Support - Secondary)" userId="a2456b1b-a103-4fdc-b8a0-dcd50b93ffb1" providerId="ADAL" clId="{13BA1790-2835-47F1-901B-55523C42F158}" dt="2022-04-26T05:33:58.512" v="10532" actId="12084"/>
          <ac:graphicFrameMkLst>
            <pc:docMk/>
            <pc:sldMk cId="2969336697" sldId="299"/>
            <ac:graphicFrameMk id="5" creationId="{2E045445-8AF2-4A90-B24E-0753D4E0FDD1}"/>
          </ac:graphicFrameMkLst>
        </pc:graphicFrameChg>
        <pc:picChg chg="mod">
          <ac:chgData name="Feetham, Fiona (Curriculum Support - Secondary)" userId="a2456b1b-a103-4fdc-b8a0-dcd50b93ffb1" providerId="ADAL" clId="{13BA1790-2835-47F1-901B-55523C42F158}" dt="2022-04-26T05:40:46.265" v="10758" actId="1076"/>
          <ac:picMkLst>
            <pc:docMk/>
            <pc:sldMk cId="2969336697" sldId="299"/>
            <ac:picMk id="6" creationId="{A480F258-2C9B-4197-AF55-2C5F5BB6902D}"/>
          </ac:picMkLst>
        </pc:picChg>
      </pc:sldChg>
      <pc:sldChg chg="new del">
        <pc:chgData name="Feetham, Fiona (Curriculum Support - Secondary)" userId="a2456b1b-a103-4fdc-b8a0-dcd50b93ffb1" providerId="ADAL" clId="{13BA1790-2835-47F1-901B-55523C42F158}" dt="2022-04-22T10:51:46.358" v="1055" actId="47"/>
        <pc:sldMkLst>
          <pc:docMk/>
          <pc:sldMk cId="334432865" sldId="300"/>
        </pc:sldMkLst>
      </pc:sldChg>
      <pc:sldChg chg="delSp modSp add mod ord delAnim modAnim addCm modCm">
        <pc:chgData name="Feetham, Fiona (Curriculum Support - Secondary)" userId="a2456b1b-a103-4fdc-b8a0-dcd50b93ffb1" providerId="ADAL" clId="{13BA1790-2835-47F1-901B-55523C42F158}" dt="2022-04-26T05:42:31.044" v="10764"/>
        <pc:sldMkLst>
          <pc:docMk/>
          <pc:sldMk cId="517784879" sldId="301"/>
        </pc:sldMkLst>
        <pc:spChg chg="mod">
          <ac:chgData name="Feetham, Fiona (Curriculum Support - Secondary)" userId="a2456b1b-a103-4fdc-b8a0-dcd50b93ffb1" providerId="ADAL" clId="{13BA1790-2835-47F1-901B-55523C42F158}" dt="2022-04-26T03:01:01.979" v="7566" actId="255"/>
          <ac:spMkLst>
            <pc:docMk/>
            <pc:sldMk cId="517784879" sldId="301"/>
            <ac:spMk id="3" creationId="{06389950-AB14-4724-A6BB-64E5F80C1EF4}"/>
          </ac:spMkLst>
        </pc:spChg>
        <pc:spChg chg="mod">
          <ac:chgData name="Feetham, Fiona (Curriculum Support - Secondary)" userId="a2456b1b-a103-4fdc-b8a0-dcd50b93ffb1" providerId="ADAL" clId="{13BA1790-2835-47F1-901B-55523C42F158}" dt="2022-04-25T23:12:13.669" v="2382" actId="1076"/>
          <ac:spMkLst>
            <pc:docMk/>
            <pc:sldMk cId="517784879" sldId="301"/>
            <ac:spMk id="10" creationId="{CAA10A62-D61B-4D2A-9ACF-1735A2B79767}"/>
          </ac:spMkLst>
        </pc:spChg>
        <pc:spChg chg="mod">
          <ac:chgData name="Feetham, Fiona (Curriculum Support - Secondary)" userId="a2456b1b-a103-4fdc-b8a0-dcd50b93ffb1" providerId="ADAL" clId="{13BA1790-2835-47F1-901B-55523C42F158}" dt="2022-04-22T10:37:02.023" v="606" actId="20577"/>
          <ac:spMkLst>
            <pc:docMk/>
            <pc:sldMk cId="517784879" sldId="301"/>
            <ac:spMk id="13" creationId="{503434AD-1F9C-4F72-B956-BB253EE6E190}"/>
          </ac:spMkLst>
        </pc:spChg>
        <pc:picChg chg="mod">
          <ac:chgData name="Feetham, Fiona (Curriculum Support - Secondary)" userId="a2456b1b-a103-4fdc-b8a0-dcd50b93ffb1" providerId="ADAL" clId="{13BA1790-2835-47F1-901B-55523C42F158}" dt="2022-04-26T05:42:27.204" v="10763" actId="1076"/>
          <ac:picMkLst>
            <pc:docMk/>
            <pc:sldMk cId="517784879" sldId="301"/>
            <ac:picMk id="2" creationId="{3438AF9C-ACB7-44BE-93F3-FCE05EFD8BB4}"/>
          </ac:picMkLst>
        </pc:picChg>
        <pc:picChg chg="del">
          <ac:chgData name="Feetham, Fiona (Curriculum Support - Secondary)" userId="a2456b1b-a103-4fdc-b8a0-dcd50b93ffb1" providerId="ADAL" clId="{13BA1790-2835-47F1-901B-55523C42F158}" dt="2022-04-26T01:34:52.779" v="5260" actId="478"/>
          <ac:picMkLst>
            <pc:docMk/>
            <pc:sldMk cId="517784879" sldId="301"/>
            <ac:picMk id="11" creationId="{AFF2DB27-5486-449F-BD58-09E90E219DD4}"/>
          </ac:picMkLst>
        </pc:picChg>
        <pc:picChg chg="mod">
          <ac:chgData name="Feetham, Fiona (Curriculum Support - Secondary)" userId="a2456b1b-a103-4fdc-b8a0-dcd50b93ffb1" providerId="ADAL" clId="{13BA1790-2835-47F1-901B-55523C42F158}" dt="2022-04-25T23:12:05.313" v="2380" actId="1076"/>
          <ac:picMkLst>
            <pc:docMk/>
            <pc:sldMk cId="517784879" sldId="301"/>
            <ac:picMk id="1026" creationId="{29401FCF-2AFF-4235-9D40-C937036F48D4}"/>
          </ac:picMkLst>
        </pc:picChg>
      </pc:sldChg>
      <pc:sldChg chg="delSp modSp add mod ord delAnim modAnim addCm modCm modNotesTx">
        <pc:chgData name="Feetham, Fiona (Curriculum Support - Secondary)" userId="a2456b1b-a103-4fdc-b8a0-dcd50b93ffb1" providerId="ADAL" clId="{13BA1790-2835-47F1-901B-55523C42F158}" dt="2022-04-26T05:44:41.224" v="10770"/>
        <pc:sldMkLst>
          <pc:docMk/>
          <pc:sldMk cId="2014548396" sldId="302"/>
        </pc:sldMkLst>
        <pc:spChg chg="mod">
          <ac:chgData name="Feetham, Fiona (Curriculum Support - Secondary)" userId="a2456b1b-a103-4fdc-b8a0-dcd50b93ffb1" providerId="ADAL" clId="{13BA1790-2835-47F1-901B-55523C42F158}" dt="2022-04-22T10:38:44" v="631" actId="20577"/>
          <ac:spMkLst>
            <pc:docMk/>
            <pc:sldMk cId="2014548396" sldId="302"/>
            <ac:spMk id="2" creationId="{D053C634-4C8D-4EE1-A114-BA4B62B1A126}"/>
          </ac:spMkLst>
        </pc:spChg>
        <pc:spChg chg="mod">
          <ac:chgData name="Feetham, Fiona (Curriculum Support - Secondary)" userId="a2456b1b-a103-4fdc-b8a0-dcd50b93ffb1" providerId="ADAL" clId="{13BA1790-2835-47F1-901B-55523C42F158}" dt="2022-04-26T03:01:20.505" v="7568" actId="1076"/>
          <ac:spMkLst>
            <pc:docMk/>
            <pc:sldMk cId="2014548396" sldId="302"/>
            <ac:spMk id="7" creationId="{9B6EC8A3-6FF7-46B4-BC39-1FCBF04EB292}"/>
          </ac:spMkLst>
        </pc:spChg>
        <pc:picChg chg="mod">
          <ac:chgData name="Feetham, Fiona (Curriculum Support - Secondary)" userId="a2456b1b-a103-4fdc-b8a0-dcd50b93ffb1" providerId="ADAL" clId="{13BA1790-2835-47F1-901B-55523C42F158}" dt="2022-04-26T05:44:36.740" v="10769" actId="1076"/>
          <ac:picMkLst>
            <pc:docMk/>
            <pc:sldMk cId="2014548396" sldId="302"/>
            <ac:picMk id="3" creationId="{0AD1CF8F-AECF-493B-9C6B-1472E86FA147}"/>
          </ac:picMkLst>
        </pc:picChg>
        <pc:picChg chg="del">
          <ac:chgData name="Feetham, Fiona (Curriculum Support - Secondary)" userId="a2456b1b-a103-4fdc-b8a0-dcd50b93ffb1" providerId="ADAL" clId="{13BA1790-2835-47F1-901B-55523C42F158}" dt="2022-04-26T05:42:37.993" v="10765" actId="478"/>
          <ac:picMkLst>
            <pc:docMk/>
            <pc:sldMk cId="2014548396" sldId="302"/>
            <ac:picMk id="10" creationId="{14065433-133D-4CD9-B63F-43E79B901600}"/>
          </ac:picMkLst>
        </pc:picChg>
      </pc:sldChg>
      <pc:sldChg chg="addSp delSp modSp add mod ord delAnim modAnim modNotesTx">
        <pc:chgData name="Feetham, Fiona (Curriculum Support - Secondary)" userId="a2456b1b-a103-4fdc-b8a0-dcd50b93ffb1" providerId="ADAL" clId="{13BA1790-2835-47F1-901B-55523C42F158}" dt="2022-04-26T07:22:13.067" v="12832" actId="1076"/>
        <pc:sldMkLst>
          <pc:docMk/>
          <pc:sldMk cId="4016001104" sldId="303"/>
        </pc:sldMkLst>
        <pc:spChg chg="mod">
          <ac:chgData name="Feetham, Fiona (Curriculum Support - Secondary)" userId="a2456b1b-a103-4fdc-b8a0-dcd50b93ffb1" providerId="ADAL" clId="{13BA1790-2835-47F1-901B-55523C42F158}" dt="2022-04-26T05:10:18.521" v="10194" actId="14100"/>
          <ac:spMkLst>
            <pc:docMk/>
            <pc:sldMk cId="4016001104" sldId="303"/>
            <ac:spMk id="2" creationId="{1B66DB83-9F64-4A9E-A503-E8759A2119BB}"/>
          </ac:spMkLst>
        </pc:spChg>
        <pc:spChg chg="mod">
          <ac:chgData name="Feetham, Fiona (Curriculum Support - Secondary)" userId="a2456b1b-a103-4fdc-b8a0-dcd50b93ffb1" providerId="ADAL" clId="{13BA1790-2835-47F1-901B-55523C42F158}" dt="2022-04-26T03:27:53.768" v="8371" actId="14100"/>
          <ac:spMkLst>
            <pc:docMk/>
            <pc:sldMk cId="4016001104" sldId="303"/>
            <ac:spMk id="5" creationId="{7229EAB6-148E-42F5-BCC8-6228CBCD4E24}"/>
          </ac:spMkLst>
        </pc:spChg>
        <pc:spChg chg="add del mod">
          <ac:chgData name="Feetham, Fiona (Curriculum Support - Secondary)" userId="a2456b1b-a103-4fdc-b8a0-dcd50b93ffb1" providerId="ADAL" clId="{13BA1790-2835-47F1-901B-55523C42F158}" dt="2022-04-26T03:28:44.551" v="8379" actId="478"/>
          <ac:spMkLst>
            <pc:docMk/>
            <pc:sldMk cId="4016001104" sldId="303"/>
            <ac:spMk id="13" creationId="{F667C900-7626-4823-842D-45D06F79D6EA}"/>
          </ac:spMkLst>
        </pc:spChg>
        <pc:spChg chg="mod">
          <ac:chgData name="Feetham, Fiona (Curriculum Support - Secondary)" userId="a2456b1b-a103-4fdc-b8a0-dcd50b93ffb1" providerId="ADAL" clId="{13BA1790-2835-47F1-901B-55523C42F158}" dt="2022-04-26T05:04:10.326" v="10149" actId="20577"/>
          <ac:spMkLst>
            <pc:docMk/>
            <pc:sldMk cId="4016001104" sldId="303"/>
            <ac:spMk id="15" creationId="{69C6BAD6-9E3C-442E-A2F4-279B3CDBE75F}"/>
          </ac:spMkLst>
        </pc:spChg>
        <pc:spChg chg="mod">
          <ac:chgData name="Feetham, Fiona (Curriculum Support - Secondary)" userId="a2456b1b-a103-4fdc-b8a0-dcd50b93ffb1" providerId="ADAL" clId="{13BA1790-2835-47F1-901B-55523C42F158}" dt="2022-04-26T07:22:13.067" v="12832" actId="1076"/>
          <ac:spMkLst>
            <pc:docMk/>
            <pc:sldMk cId="4016001104" sldId="303"/>
            <ac:spMk id="16" creationId="{68CDB507-AC58-4ED1-85D9-9CA30A90979D}"/>
          </ac:spMkLst>
        </pc:spChg>
        <pc:spChg chg="mod">
          <ac:chgData name="Feetham, Fiona (Curriculum Support - Secondary)" userId="a2456b1b-a103-4fdc-b8a0-dcd50b93ffb1" providerId="ADAL" clId="{13BA1790-2835-47F1-901B-55523C42F158}" dt="2022-04-26T07:21:09.579" v="12823" actId="20577"/>
          <ac:spMkLst>
            <pc:docMk/>
            <pc:sldMk cId="4016001104" sldId="303"/>
            <ac:spMk id="19" creationId="{525DF418-74AE-469C-B9B2-76A90C1D59F1}"/>
          </ac:spMkLst>
        </pc:spChg>
        <pc:spChg chg="mod">
          <ac:chgData name="Feetham, Fiona (Curriculum Support - Secondary)" userId="a2456b1b-a103-4fdc-b8a0-dcd50b93ffb1" providerId="ADAL" clId="{13BA1790-2835-47F1-901B-55523C42F158}" dt="2022-04-26T07:21:15.717" v="12825" actId="1076"/>
          <ac:spMkLst>
            <pc:docMk/>
            <pc:sldMk cId="4016001104" sldId="303"/>
            <ac:spMk id="20" creationId="{04026F45-F450-41B6-BBD6-78106A3A7FE7}"/>
          </ac:spMkLst>
        </pc:spChg>
        <pc:spChg chg="del mod">
          <ac:chgData name="Feetham, Fiona (Curriculum Support - Secondary)" userId="a2456b1b-a103-4fdc-b8a0-dcd50b93ffb1" providerId="ADAL" clId="{13BA1790-2835-47F1-901B-55523C42F158}" dt="2022-04-26T03:28:04.562" v="8374" actId="478"/>
          <ac:spMkLst>
            <pc:docMk/>
            <pc:sldMk cId="4016001104" sldId="303"/>
            <ac:spMk id="25" creationId="{3EA56BD1-F280-4411-BD49-5355B8B8A9C6}"/>
          </ac:spMkLst>
        </pc:spChg>
        <pc:spChg chg="del mod">
          <ac:chgData name="Feetham, Fiona (Curriculum Support - Secondary)" userId="a2456b1b-a103-4fdc-b8a0-dcd50b93ffb1" providerId="ADAL" clId="{13BA1790-2835-47F1-901B-55523C42F158}" dt="2022-04-26T03:28:01.355" v="8372" actId="478"/>
          <ac:spMkLst>
            <pc:docMk/>
            <pc:sldMk cId="4016001104" sldId="303"/>
            <ac:spMk id="26" creationId="{2E1B33AD-2250-4C90-88C4-138CD1269069}"/>
          </ac:spMkLst>
        </pc:spChg>
        <pc:spChg chg="del mod">
          <ac:chgData name="Feetham, Fiona (Curriculum Support - Secondary)" userId="a2456b1b-a103-4fdc-b8a0-dcd50b93ffb1" providerId="ADAL" clId="{13BA1790-2835-47F1-901B-55523C42F158}" dt="2022-04-26T03:28:59.728" v="8382" actId="478"/>
          <ac:spMkLst>
            <pc:docMk/>
            <pc:sldMk cId="4016001104" sldId="303"/>
            <ac:spMk id="31" creationId="{8A9259B3-746B-41A1-BC1B-8944C755D044}"/>
          </ac:spMkLst>
        </pc:spChg>
        <pc:spChg chg="del mod">
          <ac:chgData name="Feetham, Fiona (Curriculum Support - Secondary)" userId="a2456b1b-a103-4fdc-b8a0-dcd50b93ffb1" providerId="ADAL" clId="{13BA1790-2835-47F1-901B-55523C42F158}" dt="2022-04-26T03:28:24.781" v="8376" actId="21"/>
          <ac:spMkLst>
            <pc:docMk/>
            <pc:sldMk cId="4016001104" sldId="303"/>
            <ac:spMk id="32" creationId="{01CD313E-E23B-4EB6-A1A9-1E9E7D03DDCE}"/>
          </ac:spMkLst>
        </pc:spChg>
        <pc:picChg chg="del">
          <ac:chgData name="Feetham, Fiona (Curriculum Support - Secondary)" userId="a2456b1b-a103-4fdc-b8a0-dcd50b93ffb1" providerId="ADAL" clId="{13BA1790-2835-47F1-901B-55523C42F158}" dt="2022-04-26T05:03:49.710" v="10143" actId="478"/>
          <ac:picMkLst>
            <pc:docMk/>
            <pc:sldMk cId="4016001104" sldId="303"/>
            <ac:picMk id="3" creationId="{490C4E28-D867-4006-8E87-A97CB32A8FF4}"/>
          </ac:picMkLst>
        </pc:picChg>
        <pc:picChg chg="del">
          <ac:chgData name="Feetham, Fiona (Curriculum Support - Secondary)" userId="a2456b1b-a103-4fdc-b8a0-dcd50b93ffb1" providerId="ADAL" clId="{13BA1790-2835-47F1-901B-55523C42F158}" dt="2022-04-22T10:50:30.908" v="989" actId="478"/>
          <ac:picMkLst>
            <pc:docMk/>
            <pc:sldMk cId="4016001104" sldId="303"/>
            <ac:picMk id="3" creationId="{B6C2D5E9-E30E-4D10-AC49-2FEBBC03C556}"/>
          </ac:picMkLst>
        </pc:picChg>
        <pc:picChg chg="del">
          <ac:chgData name="Feetham, Fiona (Curriculum Support - Secondary)" userId="a2456b1b-a103-4fdc-b8a0-dcd50b93ffb1" providerId="ADAL" clId="{13BA1790-2835-47F1-901B-55523C42F158}" dt="2022-04-26T05:07:12.416" v="10186" actId="478"/>
          <ac:picMkLst>
            <pc:docMk/>
            <pc:sldMk cId="4016001104" sldId="303"/>
            <ac:picMk id="6" creationId="{6881CCFF-EECD-435C-A66E-E623A27544B2}"/>
          </ac:picMkLst>
        </pc:picChg>
        <pc:picChg chg="mod">
          <ac:chgData name="Feetham, Fiona (Curriculum Support - Secondary)" userId="a2456b1b-a103-4fdc-b8a0-dcd50b93ffb1" providerId="ADAL" clId="{13BA1790-2835-47F1-901B-55523C42F158}" dt="2022-04-26T05:10:08.472" v="10193" actId="1076"/>
          <ac:picMkLst>
            <pc:docMk/>
            <pc:sldMk cId="4016001104" sldId="303"/>
            <ac:picMk id="7" creationId="{8C346C38-9559-49BA-8F52-1D228B07C4C4}"/>
          </ac:picMkLst>
        </pc:picChg>
      </pc:sldChg>
      <pc:sldChg chg="new del">
        <pc:chgData name="Feetham, Fiona (Curriculum Support - Secondary)" userId="a2456b1b-a103-4fdc-b8a0-dcd50b93ffb1" providerId="ADAL" clId="{13BA1790-2835-47F1-901B-55523C42F158}" dt="2022-04-22T11:01:45.448" v="1355" actId="680"/>
        <pc:sldMkLst>
          <pc:docMk/>
          <pc:sldMk cId="1124432710" sldId="304"/>
        </pc:sldMkLst>
      </pc:sldChg>
      <pc:sldChg chg="addSp delSp modSp new del mod ord">
        <pc:chgData name="Feetham, Fiona (Curriculum Support - Secondary)" userId="a2456b1b-a103-4fdc-b8a0-dcd50b93ffb1" providerId="ADAL" clId="{13BA1790-2835-47F1-901B-55523C42F158}" dt="2022-04-25T22:58:31.531" v="2028" actId="47"/>
        <pc:sldMkLst>
          <pc:docMk/>
          <pc:sldMk cId="1782931015" sldId="304"/>
        </pc:sldMkLst>
        <pc:spChg chg="mod">
          <ac:chgData name="Feetham, Fiona (Curriculum Support - Secondary)" userId="a2456b1b-a103-4fdc-b8a0-dcd50b93ffb1" providerId="ADAL" clId="{13BA1790-2835-47F1-901B-55523C42F158}" dt="2022-04-25T22:49:40.759" v="1873" actId="20577"/>
          <ac:spMkLst>
            <pc:docMk/>
            <pc:sldMk cId="1782931015" sldId="304"/>
            <ac:spMk id="2" creationId="{396FDBC3-8F0A-419E-BFFD-48450B154D24}"/>
          </ac:spMkLst>
        </pc:spChg>
        <pc:spChg chg="del">
          <ac:chgData name="Feetham, Fiona (Curriculum Support - Secondary)" userId="a2456b1b-a103-4fdc-b8a0-dcd50b93ffb1" providerId="ADAL" clId="{13BA1790-2835-47F1-901B-55523C42F158}" dt="2022-04-22T11:02:00.993" v="1359" actId="478"/>
          <ac:spMkLst>
            <pc:docMk/>
            <pc:sldMk cId="1782931015" sldId="304"/>
            <ac:spMk id="3" creationId="{9126F9A4-7EFF-44F8-B8C9-F4258BDDA02A}"/>
          </ac:spMkLst>
        </pc:spChg>
        <pc:spChg chg="add mod">
          <ac:chgData name="Feetham, Fiona (Curriculum Support - Secondary)" userId="a2456b1b-a103-4fdc-b8a0-dcd50b93ffb1" providerId="ADAL" clId="{13BA1790-2835-47F1-901B-55523C42F158}" dt="2022-04-22T11:02:12.629" v="1362" actId="14100"/>
          <ac:spMkLst>
            <pc:docMk/>
            <pc:sldMk cId="1782931015" sldId="304"/>
            <ac:spMk id="5" creationId="{6D00F53D-BEA7-42C2-BD64-171FF9C9D8A5}"/>
          </ac:spMkLst>
        </pc:spChg>
        <pc:spChg chg="add mod">
          <ac:chgData name="Feetham, Fiona (Curriculum Support - Secondary)" userId="a2456b1b-a103-4fdc-b8a0-dcd50b93ffb1" providerId="ADAL" clId="{13BA1790-2835-47F1-901B-55523C42F158}" dt="2022-04-25T22:47:02.068" v="1836"/>
          <ac:spMkLst>
            <pc:docMk/>
            <pc:sldMk cId="1782931015" sldId="304"/>
            <ac:spMk id="6" creationId="{798DF2CE-729B-42F8-B1B4-EB32BB50D8D3}"/>
          </ac:spMkLst>
        </pc:spChg>
        <pc:graphicFrameChg chg="add mod modGraphic">
          <ac:chgData name="Feetham, Fiona (Curriculum Support - Secondary)" userId="a2456b1b-a103-4fdc-b8a0-dcd50b93ffb1" providerId="ADAL" clId="{13BA1790-2835-47F1-901B-55523C42F158}" dt="2022-04-22T11:04:48.516" v="1383" actId="14734"/>
          <ac:graphicFrameMkLst>
            <pc:docMk/>
            <pc:sldMk cId="1782931015" sldId="304"/>
            <ac:graphicFrameMk id="4" creationId="{A10F6FD0-A5AF-410F-94ED-1D08E917695F}"/>
          </ac:graphicFrameMkLst>
        </pc:graphicFrameChg>
      </pc:sldChg>
      <pc:sldChg chg="new del">
        <pc:chgData name="Feetham, Fiona (Curriculum Support - Secondary)" userId="a2456b1b-a103-4fdc-b8a0-dcd50b93ffb1" providerId="ADAL" clId="{13BA1790-2835-47F1-901B-55523C42F158}" dt="2022-04-22T11:01:50.560" v="1357" actId="680"/>
        <pc:sldMkLst>
          <pc:docMk/>
          <pc:sldMk cId="2971867719" sldId="304"/>
        </pc:sldMkLst>
      </pc:sldChg>
      <pc:sldChg chg="addSp modSp new del mod">
        <pc:chgData name="Feetham, Fiona (Curriculum Support - Secondary)" userId="a2456b1b-a103-4fdc-b8a0-dcd50b93ffb1" providerId="ADAL" clId="{13BA1790-2835-47F1-901B-55523C42F158}" dt="2022-04-25T22:49:44.340" v="1874" actId="47"/>
        <pc:sldMkLst>
          <pc:docMk/>
          <pc:sldMk cId="3638348055" sldId="305"/>
        </pc:sldMkLst>
        <pc:spChg chg="mod">
          <ac:chgData name="Feetham, Fiona (Curriculum Support - Secondary)" userId="a2456b1b-a103-4fdc-b8a0-dcd50b93ffb1" providerId="ADAL" clId="{13BA1790-2835-47F1-901B-55523C42F158}" dt="2022-04-22T11:07:48.587" v="1410" actId="20577"/>
          <ac:spMkLst>
            <pc:docMk/>
            <pc:sldMk cId="3638348055" sldId="305"/>
            <ac:spMk id="2" creationId="{BB928041-4A2F-4C67-A3DA-3AB6AF5DC940}"/>
          </ac:spMkLst>
        </pc:spChg>
        <pc:spChg chg="add mod">
          <ac:chgData name="Feetham, Fiona (Curriculum Support - Secondary)" userId="a2456b1b-a103-4fdc-b8a0-dcd50b93ffb1" providerId="ADAL" clId="{13BA1790-2835-47F1-901B-55523C42F158}" dt="2022-04-25T22:47:05.499" v="1837"/>
          <ac:spMkLst>
            <pc:docMk/>
            <pc:sldMk cId="3638348055" sldId="305"/>
            <ac:spMk id="4" creationId="{BEEE2109-D4E4-440B-82A8-521B80F4D3BA}"/>
          </ac:spMkLst>
        </pc:spChg>
      </pc:sldChg>
      <pc:sldChg chg="addSp delSp modSp add mod delAnim modAnim modNotesTx">
        <pc:chgData name="Feetham, Fiona (Curriculum Support - Secondary)" userId="a2456b1b-a103-4fdc-b8a0-dcd50b93ffb1" providerId="ADAL" clId="{13BA1790-2835-47F1-901B-55523C42F158}" dt="2022-04-26T07:32:22.539" v="12887"/>
        <pc:sldMkLst>
          <pc:docMk/>
          <pc:sldMk cId="1713195371" sldId="306"/>
        </pc:sldMkLst>
        <pc:spChg chg="del mod">
          <ac:chgData name="Feetham, Fiona (Curriculum Support - Secondary)" userId="a2456b1b-a103-4fdc-b8a0-dcd50b93ffb1" providerId="ADAL" clId="{13BA1790-2835-47F1-901B-55523C42F158}" dt="2022-04-25T22:28:15.714" v="1452"/>
          <ac:spMkLst>
            <pc:docMk/>
            <pc:sldMk cId="1713195371" sldId="306"/>
            <ac:spMk id="2" creationId="{D04B11CB-A4AA-4BB3-AE5A-874E462C0F69}"/>
          </ac:spMkLst>
        </pc:spChg>
        <pc:spChg chg="mod">
          <ac:chgData name="Feetham, Fiona (Curriculum Support - Secondary)" userId="a2456b1b-a103-4fdc-b8a0-dcd50b93ffb1" providerId="ADAL" clId="{13BA1790-2835-47F1-901B-55523C42F158}" dt="2022-04-26T07:30:45.790" v="12881" actId="20577"/>
          <ac:spMkLst>
            <pc:docMk/>
            <pc:sldMk cId="1713195371" sldId="306"/>
            <ac:spMk id="3" creationId="{AB9BDBB3-B0CB-4293-95C9-DF9D3FA6EE67}"/>
          </ac:spMkLst>
        </pc:spChg>
        <pc:spChg chg="add mod">
          <ac:chgData name="Feetham, Fiona (Curriculum Support - Secondary)" userId="a2456b1b-a103-4fdc-b8a0-dcd50b93ffb1" providerId="ADAL" clId="{13BA1790-2835-47F1-901B-55523C42F158}" dt="2022-04-26T03:57:13.426" v="8507" actId="20577"/>
          <ac:spMkLst>
            <pc:docMk/>
            <pc:sldMk cId="1713195371" sldId="306"/>
            <ac:spMk id="5" creationId="{F39F0A7F-694D-455A-9FCA-7B3FE4DA6EE9}"/>
          </ac:spMkLst>
        </pc:spChg>
        <pc:spChg chg="add mod">
          <ac:chgData name="Feetham, Fiona (Curriculum Support - Secondary)" userId="a2456b1b-a103-4fdc-b8a0-dcd50b93ffb1" providerId="ADAL" clId="{13BA1790-2835-47F1-901B-55523C42F158}" dt="2022-04-26T02:05:05.967" v="6519" actId="1076"/>
          <ac:spMkLst>
            <pc:docMk/>
            <pc:sldMk cId="1713195371" sldId="306"/>
            <ac:spMk id="6" creationId="{95C7176F-9CD1-4893-8ABD-554B3130DEC7}"/>
          </ac:spMkLst>
        </pc:spChg>
        <pc:spChg chg="add mod">
          <ac:chgData name="Feetham, Fiona (Curriculum Support - Secondary)" userId="a2456b1b-a103-4fdc-b8a0-dcd50b93ffb1" providerId="ADAL" clId="{13BA1790-2835-47F1-901B-55523C42F158}" dt="2022-04-26T03:59:27.860" v="8741" actId="20577"/>
          <ac:spMkLst>
            <pc:docMk/>
            <pc:sldMk cId="1713195371" sldId="306"/>
            <ac:spMk id="7" creationId="{B9A0F725-173D-4091-9D41-803B40E99B67}"/>
          </ac:spMkLst>
        </pc:spChg>
        <pc:picChg chg="del mod">
          <ac:chgData name="Feetham, Fiona (Curriculum Support - Secondary)" userId="a2456b1b-a103-4fdc-b8a0-dcd50b93ffb1" providerId="ADAL" clId="{13BA1790-2835-47F1-901B-55523C42F158}" dt="2022-04-26T07:25:36.493" v="12837" actId="478"/>
          <ac:picMkLst>
            <pc:docMk/>
            <pc:sldMk cId="1713195371" sldId="306"/>
            <ac:picMk id="2" creationId="{0278DC2C-B64B-4A45-8059-EAD432FE62D1}"/>
          </ac:picMkLst>
        </pc:picChg>
        <pc:picChg chg="del mod">
          <ac:chgData name="Feetham, Fiona (Curriculum Support - Secondary)" userId="a2456b1b-a103-4fdc-b8a0-dcd50b93ffb1" providerId="ADAL" clId="{13BA1790-2835-47F1-901B-55523C42F158}" dt="2022-04-26T07:29:24.118" v="12844" actId="478"/>
          <ac:picMkLst>
            <pc:docMk/>
            <pc:sldMk cId="1713195371" sldId="306"/>
            <ac:picMk id="4" creationId="{25B0BE7A-0C37-42DB-A841-E7ADF8D066FC}"/>
          </ac:picMkLst>
        </pc:picChg>
        <pc:picChg chg="del mod">
          <ac:chgData name="Feetham, Fiona (Curriculum Support - Secondary)" userId="a2456b1b-a103-4fdc-b8a0-dcd50b93ffb1" providerId="ADAL" clId="{13BA1790-2835-47F1-901B-55523C42F158}" dt="2022-04-26T07:30:13.569" v="12846" actId="478"/>
          <ac:picMkLst>
            <pc:docMk/>
            <pc:sldMk cId="1713195371" sldId="306"/>
            <ac:picMk id="8" creationId="{A3B294F6-2EB1-47DA-A662-849B6DC0F8AA}"/>
          </ac:picMkLst>
        </pc:picChg>
        <pc:picChg chg="mod">
          <ac:chgData name="Feetham, Fiona (Curriculum Support - Secondary)" userId="a2456b1b-a103-4fdc-b8a0-dcd50b93ffb1" providerId="ADAL" clId="{13BA1790-2835-47F1-901B-55523C42F158}" dt="2022-04-26T07:32:16.800" v="12886" actId="1076"/>
          <ac:picMkLst>
            <pc:docMk/>
            <pc:sldMk cId="1713195371" sldId="306"/>
            <ac:picMk id="9" creationId="{B3B4D4C5-8EC9-47B6-96E1-6478C6A48A46}"/>
          </ac:picMkLst>
        </pc:picChg>
      </pc:sldChg>
      <pc:sldChg chg="addSp delSp modSp add mod delAnim modAnim modNotesTx">
        <pc:chgData name="Feetham, Fiona (Curriculum Support - Secondary)" userId="a2456b1b-a103-4fdc-b8a0-dcd50b93ffb1" providerId="ADAL" clId="{13BA1790-2835-47F1-901B-55523C42F158}" dt="2022-04-26T06:59:02.698" v="12289" actId="113"/>
        <pc:sldMkLst>
          <pc:docMk/>
          <pc:sldMk cId="2069472582" sldId="307"/>
        </pc:sldMkLst>
        <pc:spChg chg="add del mod">
          <ac:chgData name="Feetham, Fiona (Curriculum Support - Secondary)" userId="a2456b1b-a103-4fdc-b8a0-dcd50b93ffb1" providerId="ADAL" clId="{13BA1790-2835-47F1-901B-55523C42F158}" dt="2022-04-26T04:00:47.713" v="8782" actId="478"/>
          <ac:spMkLst>
            <pc:docMk/>
            <pc:sldMk cId="2069472582" sldId="307"/>
            <ac:spMk id="3" creationId="{596295F0-E48F-457C-B149-BEAE26AB23DA}"/>
          </ac:spMkLst>
        </pc:spChg>
        <pc:spChg chg="add mod">
          <ac:chgData name="Feetham, Fiona (Curriculum Support - Secondary)" userId="a2456b1b-a103-4fdc-b8a0-dcd50b93ffb1" providerId="ADAL" clId="{13BA1790-2835-47F1-901B-55523C42F158}" dt="2022-04-25T22:47:43.629" v="1845"/>
          <ac:spMkLst>
            <pc:docMk/>
            <pc:sldMk cId="2069472582" sldId="307"/>
            <ac:spMk id="6" creationId="{EA318468-27D6-48A9-9992-C06CAD33EF46}"/>
          </ac:spMkLst>
        </pc:spChg>
        <pc:spChg chg="mod">
          <ac:chgData name="Feetham, Fiona (Curriculum Support - Secondary)" userId="a2456b1b-a103-4fdc-b8a0-dcd50b93ffb1" providerId="ADAL" clId="{13BA1790-2835-47F1-901B-55523C42F158}" dt="2022-04-26T06:59:02.698" v="12289" actId="113"/>
          <ac:spMkLst>
            <pc:docMk/>
            <pc:sldMk cId="2069472582" sldId="307"/>
            <ac:spMk id="7" creationId="{7A911DCE-148B-42E0-8720-1B1D01C0BDCA}"/>
          </ac:spMkLst>
        </pc:spChg>
        <pc:spChg chg="del mod">
          <ac:chgData name="Feetham, Fiona (Curriculum Support - Secondary)" userId="a2456b1b-a103-4fdc-b8a0-dcd50b93ffb1" providerId="ADAL" clId="{13BA1790-2835-47F1-901B-55523C42F158}" dt="2022-04-26T04:00:44.487" v="8781" actId="478"/>
          <ac:spMkLst>
            <pc:docMk/>
            <pc:sldMk cId="2069472582" sldId="307"/>
            <ac:spMk id="8" creationId="{A2DEEBF5-6BC5-4929-AD06-D115CB9895DB}"/>
          </ac:spMkLst>
        </pc:spChg>
        <pc:spChg chg="add mod">
          <ac:chgData name="Feetham, Fiona (Curriculum Support - Secondary)" userId="a2456b1b-a103-4fdc-b8a0-dcd50b93ffb1" providerId="ADAL" clId="{13BA1790-2835-47F1-901B-55523C42F158}" dt="2022-04-26T04:04:44.047" v="8858" actId="20577"/>
          <ac:spMkLst>
            <pc:docMk/>
            <pc:sldMk cId="2069472582" sldId="307"/>
            <ac:spMk id="9" creationId="{028D8F6A-27B7-4392-A473-DEABE6E58D01}"/>
          </ac:spMkLst>
        </pc:spChg>
        <pc:picChg chg="del mod">
          <ac:chgData name="Feetham, Fiona (Curriculum Support - Secondary)" userId="a2456b1b-a103-4fdc-b8a0-dcd50b93ffb1" providerId="ADAL" clId="{13BA1790-2835-47F1-901B-55523C42F158}" dt="2022-04-26T06:39:43.134" v="11358" actId="478"/>
          <ac:picMkLst>
            <pc:docMk/>
            <pc:sldMk cId="2069472582" sldId="307"/>
            <ac:picMk id="2" creationId="{0F014F15-ABC4-4E3C-9BF3-120017A512B6}"/>
          </ac:picMkLst>
        </pc:picChg>
        <pc:picChg chg="mod">
          <ac:chgData name="Feetham, Fiona (Curriculum Support - Secondary)" userId="a2456b1b-a103-4fdc-b8a0-dcd50b93ffb1" providerId="ADAL" clId="{13BA1790-2835-47F1-901B-55523C42F158}" dt="2022-04-26T06:43:40.999" v="11565" actId="1076"/>
          <ac:picMkLst>
            <pc:docMk/>
            <pc:sldMk cId="2069472582" sldId="307"/>
            <ac:picMk id="3" creationId="{23BBDCD1-E704-4E5D-9900-CA89E97C1532}"/>
          </ac:picMkLst>
        </pc:picChg>
      </pc:sldChg>
      <pc:sldChg chg="addSp delSp modSp add mod delAnim modAnim modNotesTx">
        <pc:chgData name="Feetham, Fiona (Curriculum Support - Secondary)" userId="a2456b1b-a103-4fdc-b8a0-dcd50b93ffb1" providerId="ADAL" clId="{13BA1790-2835-47F1-901B-55523C42F158}" dt="2022-04-26T06:59:27.457" v="12297" actId="113"/>
        <pc:sldMkLst>
          <pc:docMk/>
          <pc:sldMk cId="3744819144" sldId="308"/>
        </pc:sldMkLst>
        <pc:spChg chg="add del mod">
          <ac:chgData name="Feetham, Fiona (Curriculum Support - Secondary)" userId="a2456b1b-a103-4fdc-b8a0-dcd50b93ffb1" providerId="ADAL" clId="{13BA1790-2835-47F1-901B-55523C42F158}" dt="2022-04-26T02:51:24.958" v="7502"/>
          <ac:spMkLst>
            <pc:docMk/>
            <pc:sldMk cId="3744819144" sldId="308"/>
            <ac:spMk id="2" creationId="{CAD77298-F86C-4428-8431-38381AF23612}"/>
          </ac:spMkLst>
        </pc:spChg>
        <pc:spChg chg="add del mod">
          <ac:chgData name="Feetham, Fiona (Curriculum Support - Secondary)" userId="a2456b1b-a103-4fdc-b8a0-dcd50b93ffb1" providerId="ADAL" clId="{13BA1790-2835-47F1-901B-55523C42F158}" dt="2022-04-26T03:03:26.258" v="7573"/>
          <ac:spMkLst>
            <pc:docMk/>
            <pc:sldMk cId="3744819144" sldId="308"/>
            <ac:spMk id="3" creationId="{5058B5D3-FA18-410E-A274-615E37ECD714}"/>
          </ac:spMkLst>
        </pc:spChg>
        <pc:spChg chg="add mod">
          <ac:chgData name="Feetham, Fiona (Curriculum Support - Secondary)" userId="a2456b1b-a103-4fdc-b8a0-dcd50b93ffb1" providerId="ADAL" clId="{13BA1790-2835-47F1-901B-55523C42F158}" dt="2022-04-25T22:47:49.394" v="1847"/>
          <ac:spMkLst>
            <pc:docMk/>
            <pc:sldMk cId="3744819144" sldId="308"/>
            <ac:spMk id="4" creationId="{5EB212A8-7221-4A9A-8D9F-23C9F2B997C3}"/>
          </ac:spMkLst>
        </pc:spChg>
        <pc:spChg chg="del mod">
          <ac:chgData name="Feetham, Fiona (Curriculum Support - Secondary)" userId="a2456b1b-a103-4fdc-b8a0-dcd50b93ffb1" providerId="ADAL" clId="{13BA1790-2835-47F1-901B-55523C42F158}" dt="2022-04-26T02:50:14.996" v="7494" actId="478"/>
          <ac:spMkLst>
            <pc:docMk/>
            <pc:sldMk cId="3744819144" sldId="308"/>
            <ac:spMk id="5" creationId="{ADFF41EF-A895-4904-99CB-48C54D5F7C06}"/>
          </ac:spMkLst>
        </pc:spChg>
        <pc:spChg chg="del mod">
          <ac:chgData name="Feetham, Fiona (Curriculum Support - Secondary)" userId="a2456b1b-a103-4fdc-b8a0-dcd50b93ffb1" providerId="ADAL" clId="{13BA1790-2835-47F1-901B-55523C42F158}" dt="2022-04-26T04:01:12.028" v="8788" actId="478"/>
          <ac:spMkLst>
            <pc:docMk/>
            <pc:sldMk cId="3744819144" sldId="308"/>
            <ac:spMk id="6" creationId="{E873A90F-8C6C-419A-9038-F30D4BD821C3}"/>
          </ac:spMkLst>
        </pc:spChg>
        <pc:spChg chg="add del mod">
          <ac:chgData name="Feetham, Fiona (Curriculum Support - Secondary)" userId="a2456b1b-a103-4fdc-b8a0-dcd50b93ffb1" providerId="ADAL" clId="{13BA1790-2835-47F1-901B-55523C42F158}" dt="2022-04-26T06:58:35.715" v="12284"/>
          <ac:spMkLst>
            <pc:docMk/>
            <pc:sldMk cId="3744819144" sldId="308"/>
            <ac:spMk id="7" creationId="{DEF43733-BA32-4906-A64E-41B5600EE61B}"/>
          </ac:spMkLst>
        </pc:spChg>
        <pc:spChg chg="add del mod">
          <ac:chgData name="Feetham, Fiona (Curriculum Support - Secondary)" userId="a2456b1b-a103-4fdc-b8a0-dcd50b93ffb1" providerId="ADAL" clId="{13BA1790-2835-47F1-901B-55523C42F158}" dt="2022-04-26T03:09:24.789" v="7593"/>
          <ac:spMkLst>
            <pc:docMk/>
            <pc:sldMk cId="3744819144" sldId="308"/>
            <ac:spMk id="8" creationId="{00DFC676-0EA3-4D2A-8AD0-23C96FD61E9C}"/>
          </ac:spMkLst>
        </pc:spChg>
        <pc:spChg chg="add mod">
          <ac:chgData name="Feetham, Fiona (Curriculum Support - Secondary)" userId="a2456b1b-a103-4fdc-b8a0-dcd50b93ffb1" providerId="ADAL" clId="{13BA1790-2835-47F1-901B-55523C42F158}" dt="2022-04-26T06:59:27.457" v="12297" actId="113"/>
          <ac:spMkLst>
            <pc:docMk/>
            <pc:sldMk cId="3744819144" sldId="308"/>
            <ac:spMk id="9" creationId="{B49CFAD5-0090-4E39-850B-B650E37FB792}"/>
          </ac:spMkLst>
        </pc:spChg>
        <pc:spChg chg="add del mod">
          <ac:chgData name="Feetham, Fiona (Curriculum Support - Secondary)" userId="a2456b1b-a103-4fdc-b8a0-dcd50b93ffb1" providerId="ADAL" clId="{13BA1790-2835-47F1-901B-55523C42F158}" dt="2022-04-26T04:01:12.825" v="8789" actId="478"/>
          <ac:spMkLst>
            <pc:docMk/>
            <pc:sldMk cId="3744819144" sldId="308"/>
            <ac:spMk id="11" creationId="{96CF60DB-3265-4EB4-BC97-D91E0F6E89C6}"/>
          </ac:spMkLst>
        </pc:spChg>
        <pc:spChg chg="add mod">
          <ac:chgData name="Feetham, Fiona (Curriculum Support - Secondary)" userId="a2456b1b-a103-4fdc-b8a0-dcd50b93ffb1" providerId="ADAL" clId="{13BA1790-2835-47F1-901B-55523C42F158}" dt="2022-04-26T04:01:34.128" v="8806" actId="20577"/>
          <ac:spMkLst>
            <pc:docMk/>
            <pc:sldMk cId="3744819144" sldId="308"/>
            <ac:spMk id="12" creationId="{29F25CFF-020A-468A-8696-EB355CA98DFC}"/>
          </ac:spMkLst>
        </pc:spChg>
        <pc:picChg chg="del">
          <ac:chgData name="Feetham, Fiona (Curriculum Support - Secondary)" userId="a2456b1b-a103-4fdc-b8a0-dcd50b93ffb1" providerId="ADAL" clId="{13BA1790-2835-47F1-901B-55523C42F158}" dt="2022-04-26T06:47:06.662" v="11768" actId="478"/>
          <ac:picMkLst>
            <pc:docMk/>
            <pc:sldMk cId="3744819144" sldId="308"/>
            <ac:picMk id="2" creationId="{9D1731BB-9CB7-4AE0-A8BA-574BFA45DB7C}"/>
          </ac:picMkLst>
        </pc:picChg>
        <pc:picChg chg="del mod">
          <ac:chgData name="Feetham, Fiona (Curriculum Support - Secondary)" userId="a2456b1b-a103-4fdc-b8a0-dcd50b93ffb1" providerId="ADAL" clId="{13BA1790-2835-47F1-901B-55523C42F158}" dt="2022-04-26T06:55:22.605" v="12269" actId="478"/>
          <ac:picMkLst>
            <pc:docMk/>
            <pc:sldMk cId="3744819144" sldId="308"/>
            <ac:picMk id="3" creationId="{6BA9F389-FB78-429A-B066-56F84ADAF7C7}"/>
          </ac:picMkLst>
        </pc:picChg>
        <pc:picChg chg="mod">
          <ac:chgData name="Feetham, Fiona (Curriculum Support - Secondary)" userId="a2456b1b-a103-4fdc-b8a0-dcd50b93ffb1" providerId="ADAL" clId="{13BA1790-2835-47F1-901B-55523C42F158}" dt="2022-04-26T06:55:07.741" v="12266" actId="1076"/>
          <ac:picMkLst>
            <pc:docMk/>
            <pc:sldMk cId="3744819144" sldId="308"/>
            <ac:picMk id="5" creationId="{57CC14BB-2197-4F7B-B5D6-636DF45381F7}"/>
          </ac:picMkLst>
        </pc:picChg>
      </pc:sldChg>
      <pc:sldChg chg="addSp delSp modSp add mod modNotesTx">
        <pc:chgData name="Feetham, Fiona (Curriculum Support - Secondary)" userId="a2456b1b-a103-4fdc-b8a0-dcd50b93ffb1" providerId="ADAL" clId="{13BA1790-2835-47F1-901B-55523C42F158}" dt="2022-04-26T07:08:12.313" v="12535" actId="1076"/>
        <pc:sldMkLst>
          <pc:docMk/>
          <pc:sldMk cId="1669583857" sldId="309"/>
        </pc:sldMkLst>
        <pc:spChg chg="add mod">
          <ac:chgData name="Feetham, Fiona (Curriculum Support - Secondary)" userId="a2456b1b-a103-4fdc-b8a0-dcd50b93ffb1" providerId="ADAL" clId="{13BA1790-2835-47F1-901B-55523C42F158}" dt="2022-04-25T22:47:55.277" v="1849"/>
          <ac:spMkLst>
            <pc:docMk/>
            <pc:sldMk cId="1669583857" sldId="309"/>
            <ac:spMk id="4" creationId="{6389A384-1848-4FF3-A163-A97F8E6FD100}"/>
          </ac:spMkLst>
        </pc:spChg>
        <pc:spChg chg="del mod">
          <ac:chgData name="Feetham, Fiona (Curriculum Support - Secondary)" userId="a2456b1b-a103-4fdc-b8a0-dcd50b93ffb1" providerId="ADAL" clId="{13BA1790-2835-47F1-901B-55523C42F158}" dt="2022-04-26T03:21:01.870" v="8053" actId="478"/>
          <ac:spMkLst>
            <pc:docMk/>
            <pc:sldMk cId="1669583857" sldId="309"/>
            <ac:spMk id="5" creationId="{0402DFCB-5090-4382-AA16-1F65ECF9E11D}"/>
          </ac:spMkLst>
        </pc:spChg>
        <pc:spChg chg="mod">
          <ac:chgData name="Feetham, Fiona (Curriculum Support - Secondary)" userId="a2456b1b-a103-4fdc-b8a0-dcd50b93ffb1" providerId="ADAL" clId="{13BA1790-2835-47F1-901B-55523C42F158}" dt="2022-04-26T03:12:44.563" v="7670" actId="20577"/>
          <ac:spMkLst>
            <pc:docMk/>
            <pc:sldMk cId="1669583857" sldId="309"/>
            <ac:spMk id="6" creationId="{6B2023DC-36BA-4666-AD26-BCE5477420A4}"/>
          </ac:spMkLst>
        </pc:spChg>
        <pc:spChg chg="add mod">
          <ac:chgData name="Feetham, Fiona (Curriculum Support - Secondary)" userId="a2456b1b-a103-4fdc-b8a0-dcd50b93ffb1" providerId="ADAL" clId="{13BA1790-2835-47F1-901B-55523C42F158}" dt="2022-04-26T06:58:20.503" v="12281" actId="20577"/>
          <ac:spMkLst>
            <pc:docMk/>
            <pc:sldMk cId="1669583857" sldId="309"/>
            <ac:spMk id="7" creationId="{2018E4C4-98A0-473D-8213-09F694DB7BD8}"/>
          </ac:spMkLst>
        </pc:spChg>
        <pc:picChg chg="mod">
          <ac:chgData name="Feetham, Fiona (Curriculum Support - Secondary)" userId="a2456b1b-a103-4fdc-b8a0-dcd50b93ffb1" providerId="ADAL" clId="{13BA1790-2835-47F1-901B-55523C42F158}" dt="2022-04-26T07:08:12.313" v="12535" actId="1076"/>
          <ac:picMkLst>
            <pc:docMk/>
            <pc:sldMk cId="1669583857" sldId="309"/>
            <ac:picMk id="2" creationId="{0821E0DF-EE17-4899-BC4B-DB238C62616A}"/>
          </ac:picMkLst>
        </pc:picChg>
      </pc:sldChg>
      <pc:sldChg chg="addSp delSp modSp add mod delAnim modAnim addCm modCm modNotesTx">
        <pc:chgData name="Feetham, Fiona (Curriculum Support - Secondary)" userId="a2456b1b-a103-4fdc-b8a0-dcd50b93ffb1" providerId="ADAL" clId="{13BA1790-2835-47F1-901B-55523C42F158}" dt="2022-04-26T07:22:04.213" v="12831" actId="20577"/>
        <pc:sldMkLst>
          <pc:docMk/>
          <pc:sldMk cId="994970659" sldId="310"/>
        </pc:sldMkLst>
        <pc:spChg chg="del mod">
          <ac:chgData name="Feetham, Fiona (Curriculum Support - Secondary)" userId="a2456b1b-a103-4fdc-b8a0-dcd50b93ffb1" providerId="ADAL" clId="{13BA1790-2835-47F1-901B-55523C42F158}" dt="2022-04-25T22:58:23.463" v="2026"/>
          <ac:spMkLst>
            <pc:docMk/>
            <pc:sldMk cId="994970659" sldId="310"/>
            <ac:spMk id="2" creationId="{D04B11CB-A4AA-4BB3-AE5A-874E462C0F69}"/>
          </ac:spMkLst>
        </pc:spChg>
        <pc:spChg chg="add mod">
          <ac:chgData name="Feetham, Fiona (Curriculum Support - Secondary)" userId="a2456b1b-a103-4fdc-b8a0-dcd50b93ffb1" providerId="ADAL" clId="{13BA1790-2835-47F1-901B-55523C42F158}" dt="2022-04-26T05:30:57.648" v="10351" actId="20577"/>
          <ac:spMkLst>
            <pc:docMk/>
            <pc:sldMk cId="994970659" sldId="310"/>
            <ac:spMk id="6" creationId="{EF1066BD-3941-4465-9529-E443D720BB38}"/>
          </ac:spMkLst>
        </pc:spChg>
        <pc:graphicFrameChg chg="mod modGraphic">
          <ac:chgData name="Feetham, Fiona (Curriculum Support - Secondary)" userId="a2456b1b-a103-4fdc-b8a0-dcd50b93ffb1" providerId="ADAL" clId="{13BA1790-2835-47F1-901B-55523C42F158}" dt="2022-04-26T07:22:04.213" v="12831" actId="20577"/>
          <ac:graphicFrameMkLst>
            <pc:docMk/>
            <pc:sldMk cId="994970659" sldId="310"/>
            <ac:graphicFrameMk id="5" creationId="{AA9C1C7B-6876-470B-84A8-60AD12FCE097}"/>
          </ac:graphicFrameMkLst>
        </pc:graphicFrameChg>
        <pc:picChg chg="del">
          <ac:chgData name="Feetham, Fiona (Curriculum Support - Secondary)" userId="a2456b1b-a103-4fdc-b8a0-dcd50b93ffb1" providerId="ADAL" clId="{13BA1790-2835-47F1-901B-55523C42F158}" dt="2022-04-26T05:28:49.077" v="10333" actId="478"/>
          <ac:picMkLst>
            <pc:docMk/>
            <pc:sldMk cId="994970659" sldId="310"/>
            <ac:picMk id="2" creationId="{8A677836-1D6C-4DC5-9A4B-C5F73B767744}"/>
          </ac:picMkLst>
        </pc:picChg>
        <pc:picChg chg="mod">
          <ac:chgData name="Feetham, Fiona (Curriculum Support - Secondary)" userId="a2456b1b-a103-4fdc-b8a0-dcd50b93ffb1" providerId="ADAL" clId="{13BA1790-2835-47F1-901B-55523C42F158}" dt="2022-04-26T05:30:39.377" v="10346" actId="1076"/>
          <ac:picMkLst>
            <pc:docMk/>
            <pc:sldMk cId="994970659" sldId="310"/>
            <ac:picMk id="3" creationId="{468D6CDC-B650-4907-A908-47E73C3654C5}"/>
          </ac:picMkLst>
        </pc:picChg>
      </pc:sldChg>
      <pc:sldChg chg="addSp delSp modSp add del mod">
        <pc:chgData name="Feetham, Fiona (Curriculum Support - Secondary)" userId="a2456b1b-a103-4fdc-b8a0-dcd50b93ffb1" providerId="ADAL" clId="{13BA1790-2835-47F1-901B-55523C42F158}" dt="2022-04-26T03:12:50.998" v="7671" actId="47"/>
        <pc:sldMkLst>
          <pc:docMk/>
          <pc:sldMk cId="755249747" sldId="311"/>
        </pc:sldMkLst>
        <pc:spChg chg="mod">
          <ac:chgData name="Feetham, Fiona (Curriculum Support - Secondary)" userId="a2456b1b-a103-4fdc-b8a0-dcd50b93ffb1" providerId="ADAL" clId="{13BA1790-2835-47F1-901B-55523C42F158}" dt="2022-04-26T00:23:55.897" v="3363" actId="20577"/>
          <ac:spMkLst>
            <pc:docMk/>
            <pc:sldMk cId="755249747" sldId="311"/>
            <ac:spMk id="2" creationId="{D04B11CB-A4AA-4BB3-AE5A-874E462C0F69}"/>
          </ac:spMkLst>
        </pc:spChg>
        <pc:spChg chg="del mod">
          <ac:chgData name="Feetham, Fiona (Curriculum Support - Secondary)" userId="a2456b1b-a103-4fdc-b8a0-dcd50b93ffb1" providerId="ADAL" clId="{13BA1790-2835-47F1-901B-55523C42F158}" dt="2022-04-26T03:11:11.657" v="7594" actId="478"/>
          <ac:spMkLst>
            <pc:docMk/>
            <pc:sldMk cId="755249747" sldId="311"/>
            <ac:spMk id="3" creationId="{AB9BDBB3-B0CB-4293-95C9-DF9D3FA6EE67}"/>
          </ac:spMkLst>
        </pc:spChg>
        <pc:spChg chg="add del mod">
          <ac:chgData name="Feetham, Fiona (Curriculum Support - Secondary)" userId="a2456b1b-a103-4fdc-b8a0-dcd50b93ffb1" providerId="ADAL" clId="{13BA1790-2835-47F1-901B-55523C42F158}" dt="2022-04-26T03:11:15.197" v="7595" actId="478"/>
          <ac:spMkLst>
            <pc:docMk/>
            <pc:sldMk cId="755249747" sldId="311"/>
            <ac:spMk id="6" creationId="{BB602E67-3F2C-41B2-BADF-550D66DC54E5}"/>
          </ac:spMkLst>
        </pc:spChg>
      </pc:sldChg>
      <pc:sldMasterChg chg="addSldLayout">
        <pc:chgData name="Feetham, Fiona (Curriculum Support - Secondary)" userId="a2456b1b-a103-4fdc-b8a0-dcd50b93ffb1" providerId="ADAL" clId="{13BA1790-2835-47F1-901B-55523C42F158}" dt="2022-04-25T22:53:06.026" v="1987" actId="27028"/>
        <pc:sldMasterMkLst>
          <pc:docMk/>
          <pc:sldMasterMk cId="1123625482" sldId="2147483648"/>
        </pc:sldMasterMkLst>
        <pc:sldLayoutChg chg="add">
          <pc:chgData name="Feetham, Fiona (Curriculum Support - Secondary)" userId="a2456b1b-a103-4fdc-b8a0-dcd50b93ffb1" providerId="ADAL" clId="{13BA1790-2835-47F1-901B-55523C42F158}" dt="2022-04-25T22:53:06.026" v="1987" actId="27028"/>
          <pc:sldLayoutMkLst>
            <pc:docMk/>
            <pc:sldMasterMk cId="1123625482" sldId="2147483648"/>
            <pc:sldLayoutMk cId="643305868" sldId="2147483678"/>
          </pc:sldLayoutMkLst>
        </pc:sldLayoutChg>
      </pc:sldMasterChg>
    </pc:docChg>
  </pc:docChgLst>
  <pc:docChgLst>
    <pc:chgData name="Haynes, Christine (Curriculum Policy and Standards)" userId="2dd8b7cc-5a2d-458d-ba77-577fb585e483" providerId="ADAL" clId="{92147C75-962A-4031-819F-91FCD7CF481B}"/>
    <pc:docChg chg="undo custSel modSld modMainMaster">
      <pc:chgData name="Haynes, Christine (Curriculum Policy and Standards)" userId="2dd8b7cc-5a2d-458d-ba77-577fb585e483" providerId="ADAL" clId="{92147C75-962A-4031-819F-91FCD7CF481B}" dt="2022-04-02T03:22:30.954" v="1405" actId="12"/>
      <pc:docMkLst>
        <pc:docMk/>
      </pc:docMkLst>
      <pc:sldChg chg="modNotesTx">
        <pc:chgData name="Haynes, Christine (Curriculum Policy and Standards)" userId="2dd8b7cc-5a2d-458d-ba77-577fb585e483" providerId="ADAL" clId="{92147C75-962A-4031-819F-91FCD7CF481B}" dt="2022-04-02T02:51:47.544" v="195" actId="20577"/>
        <pc:sldMkLst>
          <pc:docMk/>
          <pc:sldMk cId="2213450308" sldId="264"/>
        </pc:sldMkLst>
      </pc:sldChg>
      <pc:sldChg chg="modSp mod modNotesTx">
        <pc:chgData name="Haynes, Christine (Curriculum Policy and Standards)" userId="2dd8b7cc-5a2d-458d-ba77-577fb585e483" providerId="ADAL" clId="{92147C75-962A-4031-819F-91FCD7CF481B}" dt="2022-04-02T03:10:58.605" v="1013" actId="20577"/>
        <pc:sldMkLst>
          <pc:docMk/>
          <pc:sldMk cId="1379353518" sldId="269"/>
        </pc:sldMkLst>
        <pc:spChg chg="mod">
          <ac:chgData name="Haynes, Christine (Curriculum Policy and Standards)" userId="2dd8b7cc-5a2d-458d-ba77-577fb585e483" providerId="ADAL" clId="{92147C75-962A-4031-819F-91FCD7CF481B}" dt="2022-04-02T02:45:41.276" v="10" actId="20577"/>
          <ac:spMkLst>
            <pc:docMk/>
            <pc:sldMk cId="1379353518" sldId="269"/>
            <ac:spMk id="2" creationId="{D04B11CB-A4AA-4BB3-AE5A-874E462C0F69}"/>
          </ac:spMkLst>
        </pc:spChg>
      </pc:sldChg>
      <pc:sldChg chg="modNotesTx">
        <pc:chgData name="Haynes, Christine (Curriculum Policy and Standards)" userId="2dd8b7cc-5a2d-458d-ba77-577fb585e483" providerId="ADAL" clId="{92147C75-962A-4031-819F-91FCD7CF481B}" dt="2022-04-02T03:12:08.921" v="1028" actId="113"/>
        <pc:sldMkLst>
          <pc:docMk/>
          <pc:sldMk cId="3445766138" sldId="270"/>
        </pc:sldMkLst>
      </pc:sldChg>
      <pc:sldChg chg="modNotesTx">
        <pc:chgData name="Haynes, Christine (Curriculum Policy and Standards)" userId="2dd8b7cc-5a2d-458d-ba77-577fb585e483" providerId="ADAL" clId="{92147C75-962A-4031-819F-91FCD7CF481B}" dt="2022-04-02T03:12:12.616" v="1029" actId="113"/>
        <pc:sldMkLst>
          <pc:docMk/>
          <pc:sldMk cId="1447815874" sldId="271"/>
        </pc:sldMkLst>
      </pc:sldChg>
      <pc:sldChg chg="modNotesTx">
        <pc:chgData name="Haynes, Christine (Curriculum Policy and Standards)" userId="2dd8b7cc-5a2d-458d-ba77-577fb585e483" providerId="ADAL" clId="{92147C75-962A-4031-819F-91FCD7CF481B}" dt="2022-04-02T03:12:16.373" v="1030" actId="113"/>
        <pc:sldMkLst>
          <pc:docMk/>
          <pc:sldMk cId="3372526462" sldId="277"/>
        </pc:sldMkLst>
      </pc:sldChg>
      <pc:sldChg chg="modNotesTx">
        <pc:chgData name="Haynes, Christine (Curriculum Policy and Standards)" userId="2dd8b7cc-5a2d-458d-ba77-577fb585e483" providerId="ADAL" clId="{92147C75-962A-4031-819F-91FCD7CF481B}" dt="2022-04-02T03:12:19.556" v="1031" actId="113"/>
        <pc:sldMkLst>
          <pc:docMk/>
          <pc:sldMk cId="949889065" sldId="282"/>
        </pc:sldMkLst>
      </pc:sldChg>
      <pc:sldChg chg="modNotesTx">
        <pc:chgData name="Haynes, Christine (Curriculum Policy and Standards)" userId="2dd8b7cc-5a2d-458d-ba77-577fb585e483" providerId="ADAL" clId="{92147C75-962A-4031-819F-91FCD7CF481B}" dt="2022-04-02T03:15:46.022" v="1304" actId="20577"/>
        <pc:sldMkLst>
          <pc:docMk/>
          <pc:sldMk cId="2267462658" sldId="283"/>
        </pc:sldMkLst>
      </pc:sldChg>
      <pc:sldChg chg="modNotesTx">
        <pc:chgData name="Haynes, Christine (Curriculum Policy and Standards)" userId="2dd8b7cc-5a2d-458d-ba77-577fb585e483" providerId="ADAL" clId="{92147C75-962A-4031-819F-91FCD7CF481B}" dt="2022-04-02T03:16:47.761" v="1390" actId="20577"/>
        <pc:sldMkLst>
          <pc:docMk/>
          <pc:sldMk cId="1422690129" sldId="285"/>
        </pc:sldMkLst>
      </pc:sldChg>
      <pc:sldChg chg="modNotesTx">
        <pc:chgData name="Haynes, Christine (Curriculum Policy and Standards)" userId="2dd8b7cc-5a2d-458d-ba77-577fb585e483" providerId="ADAL" clId="{92147C75-962A-4031-819F-91FCD7CF481B}" dt="2022-04-02T03:11:48.298" v="1026" actId="20577"/>
        <pc:sldMkLst>
          <pc:docMk/>
          <pc:sldMk cId="4260628335" sldId="286"/>
        </pc:sldMkLst>
      </pc:sldChg>
      <pc:sldChg chg="modNotesTx">
        <pc:chgData name="Haynes, Christine (Curriculum Policy and Standards)" userId="2dd8b7cc-5a2d-458d-ba77-577fb585e483" providerId="ADAL" clId="{92147C75-962A-4031-819F-91FCD7CF481B}" dt="2022-04-02T03:12:03.384" v="1027" actId="113"/>
        <pc:sldMkLst>
          <pc:docMk/>
          <pc:sldMk cId="2208171692" sldId="287"/>
        </pc:sldMkLst>
      </pc:sldChg>
      <pc:sldChg chg="modNotesTx">
        <pc:chgData name="Haynes, Christine (Curriculum Policy and Standards)" userId="2dd8b7cc-5a2d-458d-ba77-577fb585e483" providerId="ADAL" clId="{92147C75-962A-4031-819F-91FCD7CF481B}" dt="2022-04-02T03:08:43.539" v="879" actId="5793"/>
        <pc:sldMkLst>
          <pc:docMk/>
          <pc:sldMk cId="4099865084" sldId="288"/>
        </pc:sldMkLst>
      </pc:sldChg>
      <pc:sldChg chg="modNotesTx">
        <pc:chgData name="Haynes, Christine (Curriculum Policy and Standards)" userId="2dd8b7cc-5a2d-458d-ba77-577fb585e483" providerId="ADAL" clId="{92147C75-962A-4031-819F-91FCD7CF481B}" dt="2022-04-02T03:11:42.835" v="1025" actId="20577"/>
        <pc:sldMkLst>
          <pc:docMk/>
          <pc:sldMk cId="994970659" sldId="289"/>
        </pc:sldMkLst>
      </pc:sldChg>
      <pc:sldChg chg="modNotesTx">
        <pc:chgData name="Haynes, Christine (Curriculum Policy and Standards)" userId="2dd8b7cc-5a2d-458d-ba77-577fb585e483" providerId="ADAL" clId="{92147C75-962A-4031-819F-91FCD7CF481B}" dt="2022-04-02T03:13:08.983" v="1060" actId="20577"/>
        <pc:sldMkLst>
          <pc:docMk/>
          <pc:sldMk cId="3899296163" sldId="290"/>
        </pc:sldMkLst>
      </pc:sldChg>
      <pc:sldChg chg="modNotesTx">
        <pc:chgData name="Haynes, Christine (Curriculum Policy and Standards)" userId="2dd8b7cc-5a2d-458d-ba77-577fb585e483" providerId="ADAL" clId="{92147C75-962A-4031-819F-91FCD7CF481B}" dt="2022-04-02T03:13:04.676" v="1058" actId="113"/>
        <pc:sldMkLst>
          <pc:docMk/>
          <pc:sldMk cId="2218482195" sldId="291"/>
        </pc:sldMkLst>
      </pc:sldChg>
      <pc:sldChg chg="addCm modCm modNotesTx">
        <pc:chgData name="Haynes, Christine (Curriculum Policy and Standards)" userId="2dd8b7cc-5a2d-458d-ba77-577fb585e483" providerId="ADAL" clId="{92147C75-962A-4031-819F-91FCD7CF481B}" dt="2022-04-02T03:13:20.238" v="1064" actId="20577"/>
        <pc:sldMkLst>
          <pc:docMk/>
          <pc:sldMk cId="2904459304" sldId="292"/>
        </pc:sldMkLst>
      </pc:sldChg>
      <pc:sldChg chg="modSp mod addCm modCm modNotesTx">
        <pc:chgData name="Haynes, Christine (Curriculum Policy and Standards)" userId="2dd8b7cc-5a2d-458d-ba77-577fb585e483" providerId="ADAL" clId="{92147C75-962A-4031-819F-91FCD7CF481B}" dt="2022-04-02T03:21:52.219" v="1394" actId="12"/>
        <pc:sldMkLst>
          <pc:docMk/>
          <pc:sldMk cId="1121514500" sldId="293"/>
        </pc:sldMkLst>
        <pc:spChg chg="mod">
          <ac:chgData name="Haynes, Christine (Curriculum Policy and Standards)" userId="2dd8b7cc-5a2d-458d-ba77-577fb585e483" providerId="ADAL" clId="{92147C75-962A-4031-819F-91FCD7CF481B}" dt="2022-04-02T03:21:52.219" v="1394" actId="12"/>
          <ac:spMkLst>
            <pc:docMk/>
            <pc:sldMk cId="1121514500" sldId="293"/>
            <ac:spMk id="3" creationId="{AB9BDBB3-B0CB-4293-95C9-DF9D3FA6EE67}"/>
          </ac:spMkLst>
        </pc:spChg>
      </pc:sldChg>
      <pc:sldChg chg="modSp mod modNotesTx">
        <pc:chgData name="Haynes, Christine (Curriculum Policy and Standards)" userId="2dd8b7cc-5a2d-458d-ba77-577fb585e483" providerId="ADAL" clId="{92147C75-962A-4031-819F-91FCD7CF481B}" dt="2022-04-02T03:22:30.954" v="1405" actId="12"/>
        <pc:sldMkLst>
          <pc:docMk/>
          <pc:sldMk cId="3249534116" sldId="295"/>
        </pc:sldMkLst>
        <pc:spChg chg="mod">
          <ac:chgData name="Haynes, Christine (Curriculum Policy and Standards)" userId="2dd8b7cc-5a2d-458d-ba77-577fb585e483" providerId="ADAL" clId="{92147C75-962A-4031-819F-91FCD7CF481B}" dt="2022-04-02T03:22:30.954" v="1405" actId="12"/>
          <ac:spMkLst>
            <pc:docMk/>
            <pc:sldMk cId="3249534116" sldId="295"/>
            <ac:spMk id="3" creationId="{AB9BDBB3-B0CB-4293-95C9-DF9D3FA6EE67}"/>
          </ac:spMkLst>
        </pc:spChg>
      </pc:sldChg>
      <pc:sldMasterChg chg="modSp">
        <pc:chgData name="Haynes, Christine (Curriculum Policy and Standards)" userId="2dd8b7cc-5a2d-458d-ba77-577fb585e483" providerId="ADAL" clId="{92147C75-962A-4031-819F-91FCD7CF481B}" dt="2022-04-02T03:19:58.007" v="1391" actId="12"/>
        <pc:sldMasterMkLst>
          <pc:docMk/>
          <pc:sldMasterMk cId="1123625482" sldId="2147483648"/>
        </pc:sldMasterMkLst>
        <pc:spChg chg="mod">
          <ac:chgData name="Haynes, Christine (Curriculum Policy and Standards)" userId="2dd8b7cc-5a2d-458d-ba77-577fb585e483" providerId="ADAL" clId="{92147C75-962A-4031-819F-91FCD7CF481B}" dt="2022-04-02T03:19:58.007" v="1391" actId="12"/>
          <ac:spMkLst>
            <pc:docMk/>
            <pc:sldMasterMk cId="1123625482" sldId="2147483648"/>
            <ac:spMk id="3" creationId="{3E0A7304-36C3-4C44-BB0E-B096674DB15C}"/>
          </ac:spMkLst>
        </pc:spChg>
      </pc:sldMasterChg>
    </pc:docChg>
  </pc:docChgLst>
  <pc:docChgLst>
    <pc:chgData name="Blackwell, Elyse (Curriculum and Learning Division)" userId="f36cee0c-4795-4a4e-a200-ec64c6c861e9" providerId="ADAL" clId="{460C0FB6-D74D-40F4-9BFD-EDA3F09C3F11}"/>
    <pc:docChg chg="custSel modSld">
      <pc:chgData name="Blackwell, Elyse (Curriculum and Learning Division)" userId="f36cee0c-4795-4a4e-a200-ec64c6c861e9" providerId="ADAL" clId="{460C0FB6-D74D-40F4-9BFD-EDA3F09C3F11}" dt="2022-05-05T02:53:12.910" v="45" actId="368"/>
      <pc:docMkLst>
        <pc:docMk/>
      </pc:docMkLst>
      <pc:sldChg chg="modNotes">
        <pc:chgData name="Blackwell, Elyse (Curriculum and Learning Division)" userId="f36cee0c-4795-4a4e-a200-ec64c6c861e9" providerId="ADAL" clId="{460C0FB6-D74D-40F4-9BFD-EDA3F09C3F11}" dt="2022-05-05T02:53:12.641" v="3" actId="368"/>
        <pc:sldMkLst>
          <pc:docMk/>
          <pc:sldMk cId="2213450308" sldId="264"/>
        </pc:sldMkLst>
      </pc:sldChg>
      <pc:sldChg chg="modNotes">
        <pc:chgData name="Blackwell, Elyse (Curriculum and Learning Division)" userId="f36cee0c-4795-4a4e-a200-ec64c6c861e9" providerId="ADAL" clId="{460C0FB6-D74D-40F4-9BFD-EDA3F09C3F11}" dt="2022-05-05T02:53:12.629" v="1" actId="368"/>
        <pc:sldMkLst>
          <pc:docMk/>
          <pc:sldMk cId="3641841233" sldId="268"/>
        </pc:sldMkLst>
      </pc:sldChg>
      <pc:sldChg chg="modNotes">
        <pc:chgData name="Blackwell, Elyse (Curriculum and Learning Division)" userId="f36cee0c-4795-4a4e-a200-ec64c6c861e9" providerId="ADAL" clId="{460C0FB6-D74D-40F4-9BFD-EDA3F09C3F11}" dt="2022-05-05T02:53:12.656" v="5" actId="368"/>
        <pc:sldMkLst>
          <pc:docMk/>
          <pc:sldMk cId="1379353518" sldId="269"/>
        </pc:sldMkLst>
      </pc:sldChg>
      <pc:sldChg chg="modNotes">
        <pc:chgData name="Blackwell, Elyse (Curriculum and Learning Division)" userId="f36cee0c-4795-4a4e-a200-ec64c6c861e9" providerId="ADAL" clId="{460C0FB6-D74D-40F4-9BFD-EDA3F09C3F11}" dt="2022-05-05T02:53:12.805" v="27" actId="368"/>
        <pc:sldMkLst>
          <pc:docMk/>
          <pc:sldMk cId="3445766138" sldId="270"/>
        </pc:sldMkLst>
      </pc:sldChg>
      <pc:sldChg chg="modNotes">
        <pc:chgData name="Blackwell, Elyse (Curriculum and Learning Division)" userId="f36cee0c-4795-4a4e-a200-ec64c6c861e9" providerId="ADAL" clId="{460C0FB6-D74D-40F4-9BFD-EDA3F09C3F11}" dt="2022-05-05T02:53:12.818" v="29" actId="368"/>
        <pc:sldMkLst>
          <pc:docMk/>
          <pc:sldMk cId="1447815874" sldId="271"/>
        </pc:sldMkLst>
      </pc:sldChg>
      <pc:sldChg chg="modNotes">
        <pc:chgData name="Blackwell, Elyse (Curriculum and Learning Division)" userId="f36cee0c-4795-4a4e-a200-ec64c6c861e9" providerId="ADAL" clId="{460C0FB6-D74D-40F4-9BFD-EDA3F09C3F11}" dt="2022-05-05T02:53:12.833" v="31" actId="368"/>
        <pc:sldMkLst>
          <pc:docMk/>
          <pc:sldMk cId="3372526462" sldId="277"/>
        </pc:sldMkLst>
      </pc:sldChg>
      <pc:sldChg chg="modNotes">
        <pc:chgData name="Blackwell, Elyse (Curriculum and Learning Division)" userId="f36cee0c-4795-4a4e-a200-ec64c6c861e9" providerId="ADAL" clId="{460C0FB6-D74D-40F4-9BFD-EDA3F09C3F11}" dt="2022-05-05T02:53:12.902" v="43" actId="368"/>
        <pc:sldMkLst>
          <pc:docMk/>
          <pc:sldMk cId="2267462658" sldId="283"/>
        </pc:sldMkLst>
      </pc:sldChg>
      <pc:sldChg chg="modNotes">
        <pc:chgData name="Blackwell, Elyse (Curriculum and Learning Division)" userId="f36cee0c-4795-4a4e-a200-ec64c6c861e9" providerId="ADAL" clId="{460C0FB6-D74D-40F4-9BFD-EDA3F09C3F11}" dt="2022-05-05T02:53:12.910" v="45" actId="368"/>
        <pc:sldMkLst>
          <pc:docMk/>
          <pc:sldMk cId="1422690129" sldId="285"/>
        </pc:sldMkLst>
      </pc:sldChg>
      <pc:sldChg chg="modNotes">
        <pc:chgData name="Blackwell, Elyse (Curriculum and Learning Division)" userId="f36cee0c-4795-4a4e-a200-ec64c6c861e9" providerId="ADAL" clId="{460C0FB6-D74D-40F4-9BFD-EDA3F09C3F11}" dt="2022-05-05T02:53:12.698" v="11" actId="368"/>
        <pc:sldMkLst>
          <pc:docMk/>
          <pc:sldMk cId="4260628335" sldId="286"/>
        </pc:sldMkLst>
      </pc:sldChg>
      <pc:sldChg chg="modNotes">
        <pc:chgData name="Blackwell, Elyse (Curriculum and Learning Division)" userId="f36cee0c-4795-4a4e-a200-ec64c6c861e9" providerId="ADAL" clId="{460C0FB6-D74D-40F4-9BFD-EDA3F09C3F11}" dt="2022-05-05T02:53:12.776" v="23" actId="368"/>
        <pc:sldMkLst>
          <pc:docMk/>
          <pc:sldMk cId="2208171692" sldId="287"/>
        </pc:sldMkLst>
      </pc:sldChg>
      <pc:sldChg chg="modNotes">
        <pc:chgData name="Blackwell, Elyse (Curriculum and Learning Division)" userId="f36cee0c-4795-4a4e-a200-ec64c6c861e9" providerId="ADAL" clId="{460C0FB6-D74D-40F4-9BFD-EDA3F09C3F11}" dt="2022-05-05T02:53:12.682" v="9" actId="368"/>
        <pc:sldMkLst>
          <pc:docMk/>
          <pc:sldMk cId="4099865084" sldId="288"/>
        </pc:sldMkLst>
      </pc:sldChg>
      <pc:sldChg chg="modNotes">
        <pc:chgData name="Blackwell, Elyse (Curriculum and Learning Division)" userId="f36cee0c-4795-4a4e-a200-ec64c6c861e9" providerId="ADAL" clId="{460C0FB6-D74D-40F4-9BFD-EDA3F09C3F11}" dt="2022-05-05T02:53:12.881" v="39" actId="368"/>
        <pc:sldMkLst>
          <pc:docMk/>
          <pc:sldMk cId="2218482195" sldId="291"/>
        </pc:sldMkLst>
      </pc:sldChg>
      <pc:sldChg chg="modNotes">
        <pc:chgData name="Blackwell, Elyse (Curriculum and Learning Division)" userId="f36cee0c-4795-4a4e-a200-ec64c6c861e9" providerId="ADAL" clId="{460C0FB6-D74D-40F4-9BFD-EDA3F09C3F11}" dt="2022-05-05T02:53:12.669" v="7" actId="368"/>
        <pc:sldMkLst>
          <pc:docMk/>
          <pc:sldMk cId="1697840015" sldId="296"/>
        </pc:sldMkLst>
      </pc:sldChg>
      <pc:sldChg chg="modNotes">
        <pc:chgData name="Blackwell, Elyse (Curriculum and Learning Division)" userId="f36cee0c-4795-4a4e-a200-ec64c6c861e9" providerId="ADAL" clId="{460C0FB6-D74D-40F4-9BFD-EDA3F09C3F11}" dt="2022-05-05T02:53:12.737" v="17" actId="368"/>
        <pc:sldMkLst>
          <pc:docMk/>
          <pc:sldMk cId="2969336697" sldId="299"/>
        </pc:sldMkLst>
      </pc:sldChg>
      <pc:sldChg chg="modNotes">
        <pc:chgData name="Blackwell, Elyse (Curriculum and Learning Division)" userId="f36cee0c-4795-4a4e-a200-ec64c6c861e9" providerId="ADAL" clId="{460C0FB6-D74D-40F4-9BFD-EDA3F09C3F11}" dt="2022-05-05T02:53:12.746" v="19" actId="368"/>
        <pc:sldMkLst>
          <pc:docMk/>
          <pc:sldMk cId="517784879" sldId="301"/>
        </pc:sldMkLst>
      </pc:sldChg>
      <pc:sldChg chg="modNotes">
        <pc:chgData name="Blackwell, Elyse (Curriculum and Learning Division)" userId="f36cee0c-4795-4a4e-a200-ec64c6c861e9" providerId="ADAL" clId="{460C0FB6-D74D-40F4-9BFD-EDA3F09C3F11}" dt="2022-05-05T02:53:12.760" v="21" actId="368"/>
        <pc:sldMkLst>
          <pc:docMk/>
          <pc:sldMk cId="2014548396" sldId="302"/>
        </pc:sldMkLst>
      </pc:sldChg>
      <pc:sldChg chg="modNotes">
        <pc:chgData name="Blackwell, Elyse (Curriculum and Learning Division)" userId="f36cee0c-4795-4a4e-a200-ec64c6c861e9" providerId="ADAL" clId="{460C0FB6-D74D-40F4-9BFD-EDA3F09C3F11}" dt="2022-05-05T02:53:12.712" v="13" actId="368"/>
        <pc:sldMkLst>
          <pc:docMk/>
          <pc:sldMk cId="4016001104" sldId="303"/>
        </pc:sldMkLst>
      </pc:sldChg>
      <pc:sldChg chg="modNotes">
        <pc:chgData name="Blackwell, Elyse (Curriculum and Learning Division)" userId="f36cee0c-4795-4a4e-a200-ec64c6c861e9" providerId="ADAL" clId="{460C0FB6-D74D-40F4-9BFD-EDA3F09C3F11}" dt="2022-05-05T02:53:12.791" v="25" actId="368"/>
        <pc:sldMkLst>
          <pc:docMk/>
          <pc:sldMk cId="1713195371" sldId="306"/>
        </pc:sldMkLst>
      </pc:sldChg>
      <pc:sldChg chg="modNotes">
        <pc:chgData name="Blackwell, Elyse (Curriculum and Learning Division)" userId="f36cee0c-4795-4a4e-a200-ec64c6c861e9" providerId="ADAL" clId="{460C0FB6-D74D-40F4-9BFD-EDA3F09C3F11}" dt="2022-05-05T02:53:12.845" v="33" actId="368"/>
        <pc:sldMkLst>
          <pc:docMk/>
          <pc:sldMk cId="2069472582" sldId="307"/>
        </pc:sldMkLst>
      </pc:sldChg>
      <pc:sldChg chg="modNotes">
        <pc:chgData name="Blackwell, Elyse (Curriculum and Learning Division)" userId="f36cee0c-4795-4a4e-a200-ec64c6c861e9" providerId="ADAL" clId="{460C0FB6-D74D-40F4-9BFD-EDA3F09C3F11}" dt="2022-05-05T02:53:12.859" v="35" actId="368"/>
        <pc:sldMkLst>
          <pc:docMk/>
          <pc:sldMk cId="3744819144" sldId="308"/>
        </pc:sldMkLst>
      </pc:sldChg>
      <pc:sldChg chg="modNotes">
        <pc:chgData name="Blackwell, Elyse (Curriculum and Learning Division)" userId="f36cee0c-4795-4a4e-a200-ec64c6c861e9" providerId="ADAL" clId="{460C0FB6-D74D-40F4-9BFD-EDA3F09C3F11}" dt="2022-05-05T02:53:12.870" v="37" actId="368"/>
        <pc:sldMkLst>
          <pc:docMk/>
          <pc:sldMk cId="1669583857" sldId="309"/>
        </pc:sldMkLst>
      </pc:sldChg>
      <pc:sldChg chg="modNotes">
        <pc:chgData name="Blackwell, Elyse (Curriculum and Learning Division)" userId="f36cee0c-4795-4a4e-a200-ec64c6c861e9" providerId="ADAL" clId="{460C0FB6-D74D-40F4-9BFD-EDA3F09C3F11}" dt="2022-05-05T02:53:12.724" v="15" actId="368"/>
        <pc:sldMkLst>
          <pc:docMk/>
          <pc:sldMk cId="994970659" sldId="310"/>
        </pc:sldMkLst>
      </pc:sldChg>
      <pc:sldChg chg="modNotes">
        <pc:chgData name="Blackwell, Elyse (Curriculum and Learning Division)" userId="f36cee0c-4795-4a4e-a200-ec64c6c861e9" providerId="ADAL" clId="{460C0FB6-D74D-40F4-9BFD-EDA3F09C3F11}" dt="2022-05-05T02:53:12.892" v="41" actId="368"/>
        <pc:sldMkLst>
          <pc:docMk/>
          <pc:sldMk cId="3663624598" sldId="311"/>
        </pc:sldMkLst>
      </pc:sldChg>
    </pc:docChg>
  </pc:docChgLst>
  <pc:docChgLst>
    <pc:chgData name="Feetham, Fiona (Curriculum Support - Secondary)" userId="S::fiona.feetham574@schools.sa.edu.au::a2456b1b-a103-4fdc-b8a0-dcd50b93ffb1" providerId="AD" clId="Web-{430506F2-F33D-4BA1-9940-DF52BA44FB4C}"/>
    <pc:docChg chg="modSld">
      <pc:chgData name="Feetham, Fiona (Curriculum Support - Secondary)" userId="S::fiona.feetham574@schools.sa.edu.au::a2456b1b-a103-4fdc-b8a0-dcd50b93ffb1" providerId="AD" clId="Web-{430506F2-F33D-4BA1-9940-DF52BA44FB4C}" dt="2022-04-21T10:29:39.708" v="1" actId="20577"/>
      <pc:docMkLst>
        <pc:docMk/>
      </pc:docMkLst>
      <pc:sldChg chg="modSp">
        <pc:chgData name="Feetham, Fiona (Curriculum Support - Secondary)" userId="S::fiona.feetham574@schools.sa.edu.au::a2456b1b-a103-4fdc-b8a0-dcd50b93ffb1" providerId="AD" clId="Web-{430506F2-F33D-4BA1-9940-DF52BA44FB4C}" dt="2022-04-21T10:29:39.708" v="1" actId="20577"/>
        <pc:sldMkLst>
          <pc:docMk/>
          <pc:sldMk cId="3641841233" sldId="268"/>
        </pc:sldMkLst>
        <pc:spChg chg="mod">
          <ac:chgData name="Feetham, Fiona (Curriculum Support - Secondary)" userId="S::fiona.feetham574@schools.sa.edu.au::a2456b1b-a103-4fdc-b8a0-dcd50b93ffb1" providerId="AD" clId="Web-{430506F2-F33D-4BA1-9940-DF52BA44FB4C}" dt="2022-04-21T10:29:39.708" v="1" actId="20577"/>
          <ac:spMkLst>
            <pc:docMk/>
            <pc:sldMk cId="3641841233" sldId="268"/>
            <ac:spMk id="3" creationId="{4CD1DB66-0417-403D-8A90-5058DCCE5EB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3FFECC-1972-412E-8BF8-21A854E560F4}" type="datetimeFigureOut">
              <a:rPr lang="en-AU" smtClean="0"/>
              <a:t>5/05/2022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CA0F19-7AE5-4E94-A46F-E30C999C86AC}" type="slidenum">
              <a:rPr lang="en-AU" smtClean="0"/>
              <a:t>‹#›</a:t>
            </a:fld>
            <a:endParaRPr lang="en-AU"/>
          </a:p>
        </p:txBody>
      </p:sp>
    </p:spTree>
    <p:extLst>
      <p:ext uri="{BB962C8B-B14F-4D97-AF65-F5344CB8AC3E}">
        <p14:creationId xmlns:p14="http://schemas.microsoft.com/office/powerpoint/2010/main" val="1086444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Symbol" panose="05050102010706020507" pitchFamily="18" charset="2"/>
              <a:buNone/>
            </a:pPr>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a:t>
            </a:fld>
            <a:endParaRPr lang="en-AU"/>
          </a:p>
        </p:txBody>
      </p:sp>
    </p:spTree>
    <p:extLst>
      <p:ext uri="{BB962C8B-B14F-4D97-AF65-F5344CB8AC3E}">
        <p14:creationId xmlns:p14="http://schemas.microsoft.com/office/powerpoint/2010/main" val="332601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10</a:t>
            </a:fld>
            <a:endParaRPr lang="en-AU"/>
          </a:p>
        </p:txBody>
      </p:sp>
    </p:spTree>
    <p:extLst>
      <p:ext uri="{BB962C8B-B14F-4D97-AF65-F5344CB8AC3E}">
        <p14:creationId xmlns:p14="http://schemas.microsoft.com/office/powerpoint/2010/main" val="858154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11</a:t>
            </a:fld>
            <a:endParaRPr lang="en-AU" dirty="0"/>
          </a:p>
        </p:txBody>
      </p:sp>
    </p:spTree>
    <p:extLst>
      <p:ext uri="{BB962C8B-B14F-4D97-AF65-F5344CB8AC3E}">
        <p14:creationId xmlns:p14="http://schemas.microsoft.com/office/powerpoint/2010/main" val="2811486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12</a:t>
            </a:fld>
            <a:endParaRPr lang="en-AU"/>
          </a:p>
        </p:txBody>
      </p:sp>
    </p:spTree>
    <p:extLst>
      <p:ext uri="{BB962C8B-B14F-4D97-AF65-F5344CB8AC3E}">
        <p14:creationId xmlns:p14="http://schemas.microsoft.com/office/powerpoint/2010/main" val="2571065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13</a:t>
            </a:fld>
            <a:endParaRPr lang="en-AU"/>
          </a:p>
        </p:txBody>
      </p:sp>
    </p:spTree>
    <p:extLst>
      <p:ext uri="{BB962C8B-B14F-4D97-AF65-F5344CB8AC3E}">
        <p14:creationId xmlns:p14="http://schemas.microsoft.com/office/powerpoint/2010/main" val="3176164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14</a:t>
            </a:fld>
            <a:endParaRPr lang="en-AU"/>
          </a:p>
        </p:txBody>
      </p:sp>
    </p:spTree>
    <p:extLst>
      <p:ext uri="{BB962C8B-B14F-4D97-AF65-F5344CB8AC3E}">
        <p14:creationId xmlns:p14="http://schemas.microsoft.com/office/powerpoint/2010/main" val="3461065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15</a:t>
            </a:fld>
            <a:endParaRPr lang="en-AU"/>
          </a:p>
        </p:txBody>
      </p:sp>
    </p:spTree>
    <p:extLst>
      <p:ext uri="{BB962C8B-B14F-4D97-AF65-F5344CB8AC3E}">
        <p14:creationId xmlns:p14="http://schemas.microsoft.com/office/powerpoint/2010/main" val="2652593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16</a:t>
            </a:fld>
            <a:endParaRPr lang="en-AU"/>
          </a:p>
        </p:txBody>
      </p:sp>
    </p:spTree>
    <p:extLst>
      <p:ext uri="{BB962C8B-B14F-4D97-AF65-F5344CB8AC3E}">
        <p14:creationId xmlns:p14="http://schemas.microsoft.com/office/powerpoint/2010/main" val="2410495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17</a:t>
            </a:fld>
            <a:endParaRPr lang="en-AU"/>
          </a:p>
        </p:txBody>
      </p:sp>
    </p:spTree>
    <p:extLst>
      <p:ext uri="{BB962C8B-B14F-4D97-AF65-F5344CB8AC3E}">
        <p14:creationId xmlns:p14="http://schemas.microsoft.com/office/powerpoint/2010/main" val="4175350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19</a:t>
            </a:fld>
            <a:endParaRPr lang="en-AU"/>
          </a:p>
        </p:txBody>
      </p:sp>
    </p:spTree>
    <p:extLst>
      <p:ext uri="{BB962C8B-B14F-4D97-AF65-F5344CB8AC3E}">
        <p14:creationId xmlns:p14="http://schemas.microsoft.com/office/powerpoint/2010/main" val="1049134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21</a:t>
            </a:fld>
            <a:endParaRPr lang="en-AU"/>
          </a:p>
        </p:txBody>
      </p:sp>
    </p:spTree>
    <p:extLst>
      <p:ext uri="{BB962C8B-B14F-4D97-AF65-F5344CB8AC3E}">
        <p14:creationId xmlns:p14="http://schemas.microsoft.com/office/powerpoint/2010/main" val="511798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2</a:t>
            </a:fld>
            <a:endParaRPr lang="en-AU"/>
          </a:p>
        </p:txBody>
      </p:sp>
    </p:spTree>
    <p:extLst>
      <p:ext uri="{BB962C8B-B14F-4D97-AF65-F5344CB8AC3E}">
        <p14:creationId xmlns:p14="http://schemas.microsoft.com/office/powerpoint/2010/main" val="2115766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Courier New" panose="02070309020205020404" pitchFamily="49" charset="0"/>
              <a:buNone/>
            </a:pPr>
            <a:endParaRPr lang="en-GB" dirty="0"/>
          </a:p>
        </p:txBody>
      </p:sp>
      <p:sp>
        <p:nvSpPr>
          <p:cNvPr id="4" name="Slide Number Placeholder 3"/>
          <p:cNvSpPr>
            <a:spLocks noGrp="1"/>
          </p:cNvSpPr>
          <p:nvPr>
            <p:ph type="sldNum" sz="quarter" idx="5"/>
          </p:nvPr>
        </p:nvSpPr>
        <p:spPr/>
        <p:txBody>
          <a:bodyPr/>
          <a:lstStyle/>
          <a:p>
            <a:fld id="{24CA0F19-7AE5-4E94-A46F-E30C999C86AC}" type="slidenum">
              <a:rPr lang="en-AU" smtClean="0"/>
              <a:t>22</a:t>
            </a:fld>
            <a:endParaRPr lang="en-AU"/>
          </a:p>
        </p:txBody>
      </p:sp>
    </p:spTree>
    <p:extLst>
      <p:ext uri="{BB962C8B-B14F-4D97-AF65-F5344CB8AC3E}">
        <p14:creationId xmlns:p14="http://schemas.microsoft.com/office/powerpoint/2010/main" val="2333442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Courier New" panose="02070309020205020404" pitchFamily="49" charset="0"/>
              <a:buNone/>
            </a:pPr>
            <a:endParaRPr lang="en-GB"/>
          </a:p>
        </p:txBody>
      </p:sp>
      <p:sp>
        <p:nvSpPr>
          <p:cNvPr id="4" name="Slide Number Placeholder 3"/>
          <p:cNvSpPr>
            <a:spLocks noGrp="1"/>
          </p:cNvSpPr>
          <p:nvPr>
            <p:ph type="sldNum" sz="quarter" idx="5"/>
          </p:nvPr>
        </p:nvSpPr>
        <p:spPr/>
        <p:txBody>
          <a:bodyPr/>
          <a:lstStyle/>
          <a:p>
            <a:fld id="{24CA0F19-7AE5-4E94-A46F-E30C999C86AC}" type="slidenum">
              <a:rPr lang="en-AU" smtClean="0"/>
              <a:t>23</a:t>
            </a:fld>
            <a:endParaRPr lang="en-AU"/>
          </a:p>
        </p:txBody>
      </p:sp>
    </p:spTree>
    <p:extLst>
      <p:ext uri="{BB962C8B-B14F-4D97-AF65-F5344CB8AC3E}">
        <p14:creationId xmlns:p14="http://schemas.microsoft.com/office/powerpoint/2010/main" val="2637946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Symbol" panose="05050102010706020507" pitchFamily="18" charset="2"/>
              <a:buNone/>
            </a:pPr>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24</a:t>
            </a:fld>
            <a:endParaRPr lang="en-AU"/>
          </a:p>
        </p:txBody>
      </p:sp>
    </p:spTree>
    <p:extLst>
      <p:ext uri="{BB962C8B-B14F-4D97-AF65-F5344CB8AC3E}">
        <p14:creationId xmlns:p14="http://schemas.microsoft.com/office/powerpoint/2010/main" val="2084088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25</a:t>
            </a:fld>
            <a:endParaRPr lang="en-AU"/>
          </a:p>
        </p:txBody>
      </p:sp>
    </p:spTree>
    <p:extLst>
      <p:ext uri="{BB962C8B-B14F-4D97-AF65-F5344CB8AC3E}">
        <p14:creationId xmlns:p14="http://schemas.microsoft.com/office/powerpoint/2010/main" val="1845645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3</a:t>
            </a:fld>
            <a:endParaRPr lang="en-AU"/>
          </a:p>
        </p:txBody>
      </p:sp>
    </p:spTree>
    <p:extLst>
      <p:ext uri="{BB962C8B-B14F-4D97-AF65-F5344CB8AC3E}">
        <p14:creationId xmlns:p14="http://schemas.microsoft.com/office/powerpoint/2010/main" val="3090992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Courier New" panose="02070309020205020404" pitchFamily="49" charset="0"/>
              <a:buNone/>
            </a:pPr>
            <a:endParaRPr lang="en-GB" dirty="0"/>
          </a:p>
        </p:txBody>
      </p:sp>
      <p:sp>
        <p:nvSpPr>
          <p:cNvPr id="4" name="Slide Number Placeholder 3"/>
          <p:cNvSpPr>
            <a:spLocks noGrp="1"/>
          </p:cNvSpPr>
          <p:nvPr>
            <p:ph type="sldNum" sz="quarter" idx="5"/>
          </p:nvPr>
        </p:nvSpPr>
        <p:spPr/>
        <p:txBody>
          <a:bodyPr/>
          <a:lstStyle/>
          <a:p>
            <a:fld id="{24CA0F19-7AE5-4E94-A46F-E30C999C86AC}" type="slidenum">
              <a:rPr lang="en-AU" smtClean="0"/>
              <a:t>4</a:t>
            </a:fld>
            <a:endParaRPr lang="en-AU"/>
          </a:p>
        </p:txBody>
      </p:sp>
    </p:spTree>
    <p:extLst>
      <p:ext uri="{BB962C8B-B14F-4D97-AF65-F5344CB8AC3E}">
        <p14:creationId xmlns:p14="http://schemas.microsoft.com/office/powerpoint/2010/main" val="2333442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5</a:t>
            </a:fld>
            <a:endParaRPr lang="en-AU"/>
          </a:p>
        </p:txBody>
      </p:sp>
    </p:spTree>
    <p:extLst>
      <p:ext uri="{BB962C8B-B14F-4D97-AF65-F5344CB8AC3E}">
        <p14:creationId xmlns:p14="http://schemas.microsoft.com/office/powerpoint/2010/main" val="3782456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6</a:t>
            </a:fld>
            <a:endParaRPr lang="en-AU"/>
          </a:p>
        </p:txBody>
      </p:sp>
    </p:spTree>
    <p:extLst>
      <p:ext uri="{BB962C8B-B14F-4D97-AF65-F5344CB8AC3E}">
        <p14:creationId xmlns:p14="http://schemas.microsoft.com/office/powerpoint/2010/main" val="104104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7</a:t>
            </a:fld>
            <a:endParaRPr lang="en-AU"/>
          </a:p>
        </p:txBody>
      </p:sp>
    </p:spTree>
    <p:extLst>
      <p:ext uri="{BB962C8B-B14F-4D97-AF65-F5344CB8AC3E}">
        <p14:creationId xmlns:p14="http://schemas.microsoft.com/office/powerpoint/2010/main" val="3088686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8</a:t>
            </a:fld>
            <a:endParaRPr lang="en-AU"/>
          </a:p>
        </p:txBody>
      </p:sp>
    </p:spTree>
    <p:extLst>
      <p:ext uri="{BB962C8B-B14F-4D97-AF65-F5344CB8AC3E}">
        <p14:creationId xmlns:p14="http://schemas.microsoft.com/office/powerpoint/2010/main" val="4054802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9</a:t>
            </a:fld>
            <a:endParaRPr lang="en-AU"/>
          </a:p>
        </p:txBody>
      </p:sp>
    </p:spTree>
    <p:extLst>
      <p:ext uri="{BB962C8B-B14F-4D97-AF65-F5344CB8AC3E}">
        <p14:creationId xmlns:p14="http://schemas.microsoft.com/office/powerpoint/2010/main" val="40725294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education.customers@sa.gov.au"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only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23291"/>
            <a:ext cx="10515600" cy="4141931"/>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433058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419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right 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D3789C09-E053-4CF2-A32D-8E215CB69A28}"/>
              </a:ext>
            </a:extLst>
          </p:cNvPr>
          <p:cNvSpPr txBox="1"/>
          <p:nvPr userDrawn="1"/>
        </p:nvSpPr>
        <p:spPr>
          <a:xfrm>
            <a:off x="838200" y="1099944"/>
            <a:ext cx="10515600" cy="769441"/>
          </a:xfrm>
          <a:prstGeom prst="rect">
            <a:avLst/>
          </a:prstGeom>
          <a:noFill/>
        </p:spPr>
        <p:txBody>
          <a:bodyPr wrap="square" rtlCol="0">
            <a:spAutoFit/>
          </a:bodyPr>
          <a:lstStyle/>
          <a:p>
            <a:r>
              <a:rPr lang="en-AU" sz="4400"/>
              <a:t>Copyright statement</a:t>
            </a:r>
          </a:p>
        </p:txBody>
      </p:sp>
      <p:sp>
        <p:nvSpPr>
          <p:cNvPr id="2" name="TextBox 1">
            <a:extLst>
              <a:ext uri="{FF2B5EF4-FFF2-40B4-BE49-F238E27FC236}">
                <a16:creationId xmlns:a16="http://schemas.microsoft.com/office/drawing/2014/main" id="{145CD593-D986-4AB4-989A-D1EDAD34BA34}"/>
              </a:ext>
            </a:extLst>
          </p:cNvPr>
          <p:cNvSpPr txBox="1"/>
          <p:nvPr userDrawn="1"/>
        </p:nvSpPr>
        <p:spPr>
          <a:xfrm>
            <a:off x="838200" y="1949570"/>
            <a:ext cx="9858555" cy="3476445"/>
          </a:xfrm>
          <a:prstGeom prst="rect">
            <a:avLst/>
          </a:prstGeom>
          <a:noFill/>
        </p:spPr>
        <p:txBody>
          <a:bodyPr wrap="square" rtlCol="0">
            <a:spAutoFit/>
          </a:bodyPr>
          <a:lstStyle/>
          <a:p>
            <a:pPr lvl="0"/>
            <a:r>
              <a:rPr lang="en-AU">
                <a:latin typeface="Segoe UI" panose="020B0502040204020203" pitchFamily="34" charset="0"/>
                <a:cs typeface="Segoe UI" panose="020B0502040204020203" pitchFamily="34" charset="0"/>
              </a:rPr>
              <a:t>The Department for Education, South Australia, has created teaching and curriculum resources to support students during the staged return to school in 2022.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resources are available for students, parents and teachers in South Australia, where students are undertaking remote learning.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material has been produced and communicated on behalf of the State and, to the extent necessary, in reliance on section 113P and/or Part VII of the </a:t>
            </a:r>
            <a:r>
              <a:rPr lang="en-AU" i="1">
                <a:latin typeface="Segoe UI" panose="020B0502040204020203" pitchFamily="34" charset="0"/>
                <a:cs typeface="Segoe UI" panose="020B0502040204020203" pitchFamily="34" charset="0"/>
              </a:rPr>
              <a:t>Copyright Act 1968 </a:t>
            </a:r>
            <a:r>
              <a:rPr lang="en-AU">
                <a:latin typeface="Segoe UI" panose="020B0502040204020203" pitchFamily="34" charset="0"/>
                <a:cs typeface="Segoe UI" panose="020B0502040204020203" pitchFamily="34" charset="0"/>
              </a:rPr>
              <a:t>(</a:t>
            </a:r>
            <a:r>
              <a:rPr lang="en-AU" err="1">
                <a:latin typeface="Segoe UI" panose="020B0502040204020203" pitchFamily="34" charset="0"/>
                <a:cs typeface="Segoe UI" panose="020B0502040204020203" pitchFamily="34" charset="0"/>
              </a:rPr>
              <a:t>Cth</a:t>
            </a:r>
            <a:r>
              <a:rPr lang="en-AU">
                <a:latin typeface="Segoe UI" panose="020B0502040204020203" pitchFamily="34" charset="0"/>
                <a:cs typeface="Segoe UI" panose="020B0502040204020203" pitchFamily="34" charset="0"/>
              </a:rPr>
              <a:t>).</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If you believe you own or otherwise have an interest in the copyright in any aspect of these materials and object to its use, please notify </a:t>
            </a:r>
            <a:r>
              <a:rPr lang="en-AU">
                <a:latin typeface="Segoe UI" panose="020B0502040204020203" pitchFamily="34" charset="0"/>
                <a:cs typeface="Segoe UI" panose="020B0502040204020203" pitchFamily="34" charset="0"/>
                <a:hlinkClick r:id="rId3"/>
              </a:rPr>
              <a:t>education.customers@sa.gov.au </a:t>
            </a:r>
            <a:endParaRPr lang="en-AU">
              <a:latin typeface="Segoe UI" panose="020B0502040204020203" pitchFamily="34" charset="0"/>
              <a:cs typeface="Segoe UI" panose="020B0502040204020203" pitchFamily="34" charset="0"/>
            </a:endParaRPr>
          </a:p>
          <a:p>
            <a:endParaRPr lang="en-AU"/>
          </a:p>
        </p:txBody>
      </p:sp>
    </p:spTree>
    <p:extLst>
      <p:ext uri="{BB962C8B-B14F-4D97-AF65-F5344CB8AC3E}">
        <p14:creationId xmlns:p14="http://schemas.microsoft.com/office/powerpoint/2010/main" val="1811111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2C74-B4C5-4423-97D0-D837E39A83BD}"/>
              </a:ext>
            </a:extLst>
          </p:cNvPr>
          <p:cNvSpPr>
            <a:spLocks noGrp="1"/>
          </p:cNvSpPr>
          <p:nvPr>
            <p:ph type="ctrTitle" hasCustomPrompt="1"/>
          </p:nvPr>
        </p:nvSpPr>
        <p:spPr>
          <a:xfrm>
            <a:off x="2123062" y="2863969"/>
            <a:ext cx="9974577" cy="806570"/>
          </a:xfrm>
        </p:spPr>
        <p:txBody>
          <a:bodyPr anchor="b">
            <a:noAutofit/>
          </a:bodyPr>
          <a:lstStyle>
            <a:lvl1pPr algn="l">
              <a:defRPr sz="4400">
                <a:solidFill>
                  <a:schemeClr val="bg1"/>
                </a:solidFill>
                <a:latin typeface="+mn-lt"/>
              </a:defRPr>
            </a:lvl1pPr>
          </a:lstStyle>
          <a:p>
            <a:r>
              <a:rPr lang="en-US" dirty="0"/>
              <a:t>[INSERT Year # Subject </a:t>
            </a:r>
            <a:r>
              <a:rPr lang="en-US" dirty="0" err="1"/>
              <a:t>ie</a:t>
            </a:r>
            <a:r>
              <a:rPr lang="en-US" dirty="0"/>
              <a:t> Year 4 English] </a:t>
            </a:r>
            <a:endParaRPr lang="en-AU" dirty="0"/>
          </a:p>
        </p:txBody>
      </p:sp>
      <p:pic>
        <p:nvPicPr>
          <p:cNvPr id="10" name="Picture 9">
            <a:extLst>
              <a:ext uri="{FF2B5EF4-FFF2-40B4-BE49-F238E27FC236}">
                <a16:creationId xmlns:a16="http://schemas.microsoft.com/office/drawing/2014/main" id="{F6C25B45-175D-43DF-8D57-05E1A357BF9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122847" y="1300843"/>
            <a:ext cx="4450464" cy="1201015"/>
          </a:xfrm>
          <a:prstGeom prst="rect">
            <a:avLst/>
          </a:prstGeom>
        </p:spPr>
      </p:pic>
      <p:sp>
        <p:nvSpPr>
          <p:cNvPr id="15" name="Text Placeholder 14">
            <a:extLst>
              <a:ext uri="{FF2B5EF4-FFF2-40B4-BE49-F238E27FC236}">
                <a16:creationId xmlns:a16="http://schemas.microsoft.com/office/drawing/2014/main" id="{1068B62F-70BE-4009-83EE-B2E227C47698}"/>
              </a:ext>
            </a:extLst>
          </p:cNvPr>
          <p:cNvSpPr>
            <a:spLocks noGrp="1"/>
          </p:cNvSpPr>
          <p:nvPr>
            <p:ph type="body" sz="quarter" idx="10" hasCustomPrompt="1"/>
          </p:nvPr>
        </p:nvSpPr>
        <p:spPr>
          <a:xfrm>
            <a:off x="2123279" y="4382218"/>
            <a:ext cx="9436100" cy="690293"/>
          </a:xfrm>
        </p:spPr>
        <p:txBody>
          <a:bodyPr/>
          <a:lstStyle>
            <a:lvl1pPr marL="0" indent="0">
              <a:buNone/>
              <a:defRPr>
                <a:solidFill>
                  <a:schemeClr val="bg1"/>
                </a:solidFill>
              </a:defRPr>
            </a:lvl1pPr>
          </a:lstStyle>
          <a:p>
            <a:pPr lvl="0"/>
            <a:r>
              <a:rPr lang="en-US"/>
              <a:t>[INSERT LESSON </a:t>
            </a:r>
            <a:r>
              <a:rPr lang="en-US" err="1"/>
              <a:t>ie</a:t>
            </a:r>
            <a:r>
              <a:rPr lang="en-US"/>
              <a:t> Lesson 1 – number and money]</a:t>
            </a:r>
          </a:p>
        </p:txBody>
      </p:sp>
      <p:sp>
        <p:nvSpPr>
          <p:cNvPr id="19" name="Text Placeholder 18">
            <a:extLst>
              <a:ext uri="{FF2B5EF4-FFF2-40B4-BE49-F238E27FC236}">
                <a16:creationId xmlns:a16="http://schemas.microsoft.com/office/drawing/2014/main" id="{1EE55352-7817-4805-BF24-DE802387A423}"/>
              </a:ext>
            </a:extLst>
          </p:cNvPr>
          <p:cNvSpPr>
            <a:spLocks noGrp="1"/>
          </p:cNvSpPr>
          <p:nvPr>
            <p:ph type="body" sz="quarter" idx="11" hasCustomPrompt="1"/>
          </p:nvPr>
        </p:nvSpPr>
        <p:spPr>
          <a:xfrm>
            <a:off x="2123638" y="3681097"/>
            <a:ext cx="9974578" cy="690563"/>
          </a:xfrm>
        </p:spPr>
        <p:txBody>
          <a:bodyPr>
            <a:noAutofit/>
          </a:bodyPr>
          <a:lstStyle>
            <a:lvl1pPr marL="0" indent="0">
              <a:buNone/>
              <a:defRPr sz="4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UNIT </a:t>
            </a:r>
            <a:r>
              <a:rPr lang="en-US" err="1"/>
              <a:t>ie</a:t>
            </a:r>
            <a:r>
              <a:rPr lang="en-US"/>
              <a:t> Fractions]</a:t>
            </a:r>
            <a:endParaRPr lang="en-AU"/>
          </a:p>
        </p:txBody>
      </p:sp>
      <p:sp>
        <p:nvSpPr>
          <p:cNvPr id="20" name="Text Box 2">
            <a:extLst>
              <a:ext uri="{FF2B5EF4-FFF2-40B4-BE49-F238E27FC236}">
                <a16:creationId xmlns:a16="http://schemas.microsoft.com/office/drawing/2014/main" id="{8DBFFF7F-95AD-4FD3-88A9-74F00CD38AB8}"/>
              </a:ext>
            </a:extLst>
          </p:cNvPr>
          <p:cNvSpPr txBox="1">
            <a:spLocks noChangeArrowheads="1"/>
          </p:cNvSpPr>
          <p:nvPr userDrawn="1"/>
        </p:nvSpPr>
        <p:spPr bwMode="auto">
          <a:xfrm>
            <a:off x="146650" y="6449489"/>
            <a:ext cx="46444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rgbClr val="35777D"/>
                </a:solidFill>
                <a:ea typeface="Times New Roman" panose="02020603050405020304" pitchFamily="18" charset="0"/>
                <a:cs typeface="Calibri" panose="020F0502020204030204" pitchFamily="34" charset="0"/>
              </a:rPr>
              <a:t> </a:t>
            </a:r>
            <a:endParaRPr lang="en-AU" altLang="en-US" sz="1100">
              <a:solidFill>
                <a:srgbClr val="35777D"/>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a:solidFill>
                  <a:srgbClr val="35777D"/>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1798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structio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EF18211-FFD4-4341-867A-FF0ADCF779A8}"/>
              </a:ext>
            </a:extLst>
          </p:cNvPr>
          <p:cNvSpPr txBox="1"/>
          <p:nvPr userDrawn="1"/>
        </p:nvSpPr>
        <p:spPr>
          <a:xfrm>
            <a:off x="838200" y="797762"/>
            <a:ext cx="10583174" cy="707886"/>
          </a:xfrm>
          <a:prstGeom prst="rect">
            <a:avLst/>
          </a:prstGeom>
          <a:noFill/>
        </p:spPr>
        <p:txBody>
          <a:bodyPr wrap="square" rtlCol="0">
            <a:spAutoFit/>
          </a:bodyPr>
          <a:lstStyle/>
          <a:p>
            <a:r>
              <a:rPr lang="en-AU" sz="4000"/>
              <a:t>Handy tips for this lesson</a:t>
            </a:r>
          </a:p>
        </p:txBody>
      </p:sp>
      <p:sp>
        <p:nvSpPr>
          <p:cNvPr id="6" name="TextBox 5">
            <a:extLst>
              <a:ext uri="{FF2B5EF4-FFF2-40B4-BE49-F238E27FC236}">
                <a16:creationId xmlns:a16="http://schemas.microsoft.com/office/drawing/2014/main" id="{CB5E0110-B120-4318-8989-F35527581A3C}"/>
              </a:ext>
            </a:extLst>
          </p:cNvPr>
          <p:cNvSpPr txBox="1"/>
          <p:nvPr userDrawn="1"/>
        </p:nvSpPr>
        <p:spPr>
          <a:xfrm>
            <a:off x="915200" y="1756625"/>
            <a:ext cx="10369590" cy="3908762"/>
          </a:xfrm>
          <a:prstGeom prst="rect">
            <a:avLst/>
          </a:prstGeom>
          <a:noFill/>
        </p:spPr>
        <p:txBody>
          <a:bodyPr wrap="square" rtlCol="0">
            <a:spAutoFit/>
          </a:bodyPr>
          <a:lstStyle/>
          <a:p>
            <a:pPr marL="0" lvl="0" indent="0">
              <a:lnSpc>
                <a:spcPct val="100000"/>
              </a:lnSpc>
              <a:spcBef>
                <a:spcPts val="2400"/>
              </a:spcBef>
              <a:spcAft>
                <a:spcPts val="0"/>
              </a:spcAft>
              <a:buFont typeface="Arial" panose="020B0604020202020204" pitchFamily="34" charset="0"/>
              <a:buNone/>
            </a:pPr>
            <a:r>
              <a:rPr lang="en-US" sz="2800" dirty="0"/>
              <a:t>View the lesson in slide show mode to use the buttons:</a:t>
            </a:r>
          </a:p>
          <a:p>
            <a:pPr marL="285750" lvl="0" indent="-285750">
              <a:lnSpc>
                <a:spcPct val="100000"/>
              </a:lnSpc>
              <a:spcBef>
                <a:spcPts val="2400"/>
              </a:spcBef>
              <a:spcAft>
                <a:spcPts val="0"/>
              </a:spcAft>
              <a:buFont typeface="Arial" panose="020B0604020202020204" pitchFamily="34" charset="0"/>
              <a:buChar char="•"/>
            </a:pPr>
            <a:r>
              <a:rPr lang="en-US" sz="2800" dirty="0"/>
              <a:t>Use the arrows in the top right corner to go to the next</a:t>
            </a:r>
            <a:br>
              <a:rPr lang="en-US" sz="2800" dirty="0"/>
            </a:br>
            <a:r>
              <a:rPr lang="en-US" sz="2800" dirty="0"/>
              <a:t>or previous slide. </a:t>
            </a:r>
          </a:p>
          <a:p>
            <a:pPr marL="285750" lvl="0" indent="-285750">
              <a:lnSpc>
                <a:spcPct val="100000"/>
              </a:lnSpc>
              <a:spcBef>
                <a:spcPts val="2400"/>
              </a:spcBef>
              <a:spcAft>
                <a:spcPts val="0"/>
              </a:spcAft>
              <a:buFont typeface="Arial" panose="020B0604020202020204" pitchFamily="34" charset="0"/>
              <a:buChar char="•"/>
            </a:pPr>
            <a:r>
              <a:rPr lang="en-US" sz="2800" dirty="0"/>
              <a:t>Click the home button to go back to the first slide.</a:t>
            </a:r>
          </a:p>
          <a:p>
            <a:pPr marL="285750" lvl="0" indent="-285750">
              <a:lnSpc>
                <a:spcPct val="100000"/>
              </a:lnSpc>
              <a:spcBef>
                <a:spcPts val="2400"/>
              </a:spcBef>
              <a:spcAft>
                <a:spcPts val="0"/>
              </a:spcAft>
              <a:buFont typeface="Arial" panose="020B0604020202020204" pitchFamily="34" charset="0"/>
              <a:buChar char="•"/>
            </a:pPr>
            <a:r>
              <a:rPr lang="en-US" sz="2800" dirty="0"/>
              <a:t>Some slides have audio. Click on the speaker button to listen.</a:t>
            </a:r>
          </a:p>
          <a:p>
            <a:pPr marL="285750" lvl="0" indent="-285750">
              <a:lnSpc>
                <a:spcPct val="100000"/>
              </a:lnSpc>
              <a:spcBef>
                <a:spcPts val="2400"/>
              </a:spcBef>
              <a:spcAft>
                <a:spcPts val="0"/>
              </a:spcAft>
              <a:buFont typeface="Arial" panose="020B0604020202020204" pitchFamily="34" charset="0"/>
              <a:buChar char="•"/>
            </a:pPr>
            <a:r>
              <a:rPr lang="en-US" sz="2800" dirty="0"/>
              <a:t>Some slides may be interactive. Click the button for extra elements.</a:t>
            </a:r>
          </a:p>
        </p:txBody>
      </p:sp>
      <p:pic>
        <p:nvPicPr>
          <p:cNvPr id="9" name="Picture 8">
            <a:extLst>
              <a:ext uri="{FF2B5EF4-FFF2-40B4-BE49-F238E27FC236}">
                <a16:creationId xmlns:a16="http://schemas.microsoft.com/office/drawing/2014/main" id="{5318893E-6710-4CAD-9804-CA6C033F56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263" y="4319001"/>
            <a:ext cx="718487" cy="645065"/>
          </a:xfrm>
          <a:prstGeom prst="rect">
            <a:avLst/>
          </a:prstGeom>
        </p:spPr>
      </p:pic>
      <p:sp>
        <p:nvSpPr>
          <p:cNvPr id="16" name="Action Button: Go Home 15">
            <a:hlinkClick r:id="" action="ppaction://hlinkshowjump?jump=firstslide" highlightClick="1"/>
            <a:extLst>
              <a:ext uri="{FF2B5EF4-FFF2-40B4-BE49-F238E27FC236}">
                <a16:creationId xmlns:a16="http://schemas.microsoft.com/office/drawing/2014/main" id="{8EABEA39-9D51-468F-840D-A64C5611C90F}"/>
              </a:ext>
            </a:extLst>
          </p:cNvPr>
          <p:cNvSpPr/>
          <p:nvPr userDrawn="1"/>
        </p:nvSpPr>
        <p:spPr>
          <a:xfrm>
            <a:off x="163880" y="3460170"/>
            <a:ext cx="726455" cy="72645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ction Button: Go Back or Previous 16">
            <a:hlinkClick r:id="" action="ppaction://hlinkshowjump?jump=previousslide" highlightClick="1"/>
            <a:extLst>
              <a:ext uri="{FF2B5EF4-FFF2-40B4-BE49-F238E27FC236}">
                <a16:creationId xmlns:a16="http://schemas.microsoft.com/office/drawing/2014/main" id="{30705389-20F8-4B20-AFC5-15FF55BA4995}"/>
              </a:ext>
            </a:extLst>
          </p:cNvPr>
          <p:cNvSpPr/>
          <p:nvPr userDrawn="1"/>
        </p:nvSpPr>
        <p:spPr>
          <a:xfrm>
            <a:off x="94899" y="2546725"/>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ction Button: Go Forward or Next 17">
            <a:hlinkClick r:id="" action="ppaction://hlinkshowjump?jump=nextslide" highlightClick="1"/>
            <a:extLst>
              <a:ext uri="{FF2B5EF4-FFF2-40B4-BE49-F238E27FC236}">
                <a16:creationId xmlns:a16="http://schemas.microsoft.com/office/drawing/2014/main" id="{AF12B096-DF68-44D1-AB6D-AC351EC1C3E0}"/>
              </a:ext>
            </a:extLst>
          </p:cNvPr>
          <p:cNvSpPr/>
          <p:nvPr userDrawn="1"/>
        </p:nvSpPr>
        <p:spPr>
          <a:xfrm>
            <a:off x="527107" y="2546725"/>
            <a:ext cx="468201" cy="468201"/>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18C9DE91-06AE-4B8D-A05E-5C17F3D28F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576" y="5096442"/>
            <a:ext cx="653759" cy="645065"/>
          </a:xfrm>
          <a:prstGeom prst="rect">
            <a:avLst/>
          </a:prstGeom>
        </p:spPr>
      </p:pic>
    </p:spTree>
    <p:extLst>
      <p:ext uri="{BB962C8B-B14F-4D97-AF65-F5344CB8AC3E}">
        <p14:creationId xmlns:p14="http://schemas.microsoft.com/office/powerpoint/2010/main" val="42596995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23291"/>
            <a:ext cx="10515600" cy="4141931"/>
          </a:xfrm>
        </p:spPr>
        <p:txBody>
          <a:bodyPr/>
          <a:lstStyle>
            <a:lvl1pPr marL="0" indent="0">
              <a:buNone/>
              <a:defRPr/>
            </a:lvl1pPr>
            <a:lvl4pPr marL="1371600" indent="0">
              <a:buNone/>
              <a:defRPr/>
            </a:lvl4pPr>
          </a:lstStyle>
          <a:p>
            <a:pPr lvl="0"/>
            <a:r>
              <a:rPr lang="en-US" dirty="0"/>
              <a:t>Click to add text content</a:t>
            </a:r>
          </a:p>
          <a:p>
            <a:pPr lvl="1"/>
            <a:r>
              <a:rPr lang="en-US" dirty="0"/>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433058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size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603727"/>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CE1B8D05-310A-41FC-AD98-FEEEA8566761}"/>
              </a:ext>
            </a:extLst>
          </p:cNvPr>
          <p:cNvSpPr>
            <a:spLocks noGrp="1"/>
          </p:cNvSpPr>
          <p:nvPr>
            <p:ph type="pic" sz="quarter" idx="10" hasCustomPrompt="1"/>
          </p:nvPr>
        </p:nvSpPr>
        <p:spPr>
          <a:xfrm>
            <a:off x="838200" y="1723292"/>
            <a:ext cx="10515600" cy="4154994"/>
          </a:xfrm>
        </p:spPr>
        <p:txBody>
          <a:bodyPr/>
          <a:lstStyle>
            <a:lvl1pPr marL="0" indent="0">
              <a:buNone/>
              <a:defRPr/>
            </a:lvl1pPr>
          </a:lstStyle>
          <a:p>
            <a:r>
              <a:rPr lang="en-AU"/>
              <a:t>Add picture or diagram</a:t>
            </a:r>
          </a:p>
        </p:txBody>
      </p:sp>
    </p:spTree>
    <p:extLst>
      <p:ext uri="{BB962C8B-B14F-4D97-AF65-F5344CB8AC3E}">
        <p14:creationId xmlns:p14="http://schemas.microsoft.com/office/powerpoint/2010/main" val="2665396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669865"/>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Media Placeholder 3">
            <a:extLst>
              <a:ext uri="{FF2B5EF4-FFF2-40B4-BE49-F238E27FC236}">
                <a16:creationId xmlns:a16="http://schemas.microsoft.com/office/drawing/2014/main" id="{903D64E8-8A6E-41E6-92D3-BC734D8E20D7}"/>
              </a:ext>
            </a:extLst>
          </p:cNvPr>
          <p:cNvSpPr>
            <a:spLocks noGrp="1"/>
          </p:cNvSpPr>
          <p:nvPr>
            <p:ph type="media" sz="quarter" idx="10" hasCustomPrompt="1"/>
          </p:nvPr>
        </p:nvSpPr>
        <p:spPr>
          <a:xfrm>
            <a:off x="838200" y="1735014"/>
            <a:ext cx="10515600" cy="4143271"/>
          </a:xfrm>
        </p:spPr>
        <p:txBody>
          <a:bodyPr/>
          <a:lstStyle>
            <a:lvl1pPr marL="0" indent="0">
              <a:buNone/>
              <a:defRPr/>
            </a:lvl1pPr>
          </a:lstStyle>
          <a:p>
            <a:r>
              <a:rPr lang="en-AU"/>
              <a:t>To embed a YouTube video click insert &gt; video &gt; online video</a:t>
            </a:r>
          </a:p>
        </p:txBody>
      </p:sp>
    </p:spTree>
    <p:extLst>
      <p:ext uri="{BB962C8B-B14F-4D97-AF65-F5344CB8AC3E}">
        <p14:creationId xmlns:p14="http://schemas.microsoft.com/office/powerpoint/2010/main" val="4098372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ize picture and audi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968468C1-D27B-443A-8289-19DEE2E6D3FE}"/>
              </a:ext>
            </a:extLst>
          </p:cNvPr>
          <p:cNvSpPr>
            <a:spLocks noGrp="1"/>
          </p:cNvSpPr>
          <p:nvPr>
            <p:ph type="pic" sz="quarter" idx="11" hasCustomPrompt="1"/>
          </p:nvPr>
        </p:nvSpPr>
        <p:spPr>
          <a:xfrm>
            <a:off x="838200" y="1240985"/>
            <a:ext cx="10515600" cy="4650364"/>
          </a:xfrm>
        </p:spPr>
        <p:txBody>
          <a:bodyPr/>
          <a:lstStyle>
            <a:lvl1pPr>
              <a:defRPr/>
            </a:lvl1pPr>
          </a:lstStyle>
          <a:p>
            <a:r>
              <a:rPr lang="en-AU"/>
              <a:t>Insert picture or diagram</a:t>
            </a:r>
          </a:p>
        </p:txBody>
      </p:sp>
    </p:spTree>
    <p:extLst>
      <p:ext uri="{BB962C8B-B14F-4D97-AF65-F5344CB8AC3E}">
        <p14:creationId xmlns:p14="http://schemas.microsoft.com/office/powerpoint/2010/main" val="2036674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2301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672047"/>
            <a:ext cx="6343650" cy="4166810"/>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1672288"/>
            <a:ext cx="3971925" cy="4166810"/>
          </a:xfrm>
        </p:spPr>
        <p:txBody>
          <a:bodyPr/>
          <a:lstStyle>
            <a:lvl1pPr>
              <a:defRPr/>
            </a:lvl1pPr>
          </a:lstStyle>
          <a:p>
            <a:r>
              <a:rPr lang="en-AU"/>
              <a:t>Insert picture or diagram</a:t>
            </a:r>
          </a:p>
        </p:txBody>
      </p:sp>
    </p:spTree>
    <p:extLst>
      <p:ext uri="{BB962C8B-B14F-4D97-AF65-F5344CB8AC3E}">
        <p14:creationId xmlns:p14="http://schemas.microsoft.com/office/powerpoint/2010/main" val="2427789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breakout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46738"/>
            <a:ext cx="7629525" cy="410542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 Placeholder 4">
            <a:extLst>
              <a:ext uri="{FF2B5EF4-FFF2-40B4-BE49-F238E27FC236}">
                <a16:creationId xmlns:a16="http://schemas.microsoft.com/office/drawing/2014/main" id="{787B9838-9AA5-44B4-BDFD-7637A9A1D5EF}"/>
              </a:ext>
            </a:extLst>
          </p:cNvPr>
          <p:cNvSpPr>
            <a:spLocks noGrp="1"/>
          </p:cNvSpPr>
          <p:nvPr>
            <p:ph type="body" sz="quarter" idx="10" hasCustomPrompt="1"/>
          </p:nvPr>
        </p:nvSpPr>
        <p:spPr>
          <a:xfrm>
            <a:off x="8677275" y="1746739"/>
            <a:ext cx="2676525" cy="4105422"/>
          </a:xfrm>
          <a:solidFill>
            <a:srgbClr val="397A80"/>
          </a:solidFill>
        </p:spPr>
        <p:txBody>
          <a:bodyPr/>
          <a:lstStyle>
            <a:lvl1pPr marL="0" indent="0">
              <a:buNone/>
              <a:defRPr>
                <a:solidFill>
                  <a:schemeClr val="bg1"/>
                </a:solidFill>
              </a:defRPr>
            </a:lvl1pPr>
            <a:lvl2pPr marL="457200" indent="0">
              <a:buNone/>
              <a:defRPr/>
            </a:lvl2pPr>
          </a:lstStyle>
          <a:p>
            <a:pPr lvl="0"/>
            <a:r>
              <a:rPr lang="en-US"/>
              <a:t>Click to edit breakout box</a:t>
            </a:r>
          </a:p>
        </p:txBody>
      </p:sp>
    </p:spTree>
    <p:extLst>
      <p:ext uri="{BB962C8B-B14F-4D97-AF65-F5344CB8AC3E}">
        <p14:creationId xmlns:p14="http://schemas.microsoft.com/office/powerpoint/2010/main" val="2217309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0462A-28DF-49AC-8B8A-D93FA04D2AC9}"/>
              </a:ext>
            </a:extLst>
          </p:cNvPr>
          <p:cNvSpPr>
            <a:spLocks noGrp="1"/>
          </p:cNvSpPr>
          <p:nvPr>
            <p:ph type="title"/>
          </p:nvPr>
        </p:nvSpPr>
        <p:spPr>
          <a:xfrm>
            <a:off x="838200" y="1113692"/>
            <a:ext cx="10515600" cy="539262"/>
          </a:xfrm>
          <a:prstGeom prst="rect">
            <a:avLst/>
          </a:prstGeom>
        </p:spPr>
        <p:txBody>
          <a:bodyPr vert="horz" lIns="91440" tIns="45720" rIns="91440" bIns="45720" rtlCol="0" anchor="t">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E0A7304-36C3-4C44-BB0E-B096674DB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123625482"/>
      </p:ext>
    </p:extLst>
  </p:cSld>
  <p:clrMap bg1="lt1" tx1="dk1" bg2="lt2" tx2="dk2" accent1="accent1" accent2="accent2" accent3="accent3" accent4="accent4" accent5="accent5" accent6="accent6" hlink="hlink" folHlink="folHlink"/>
  <p:sldLayoutIdLst>
    <p:sldLayoutId id="2147483678" r:id="rId1"/>
    <p:sldLayoutId id="2147483649" r:id="rId2"/>
    <p:sldLayoutId id="2147483661" r:id="rId3"/>
    <p:sldLayoutId id="2147483650" r:id="rId4"/>
    <p:sldLayoutId id="2147483667" r:id="rId5"/>
    <p:sldLayoutId id="2147483668" r:id="rId6"/>
    <p:sldLayoutId id="2147483670" r:id="rId7"/>
    <p:sldLayoutId id="2147483664" r:id="rId8"/>
    <p:sldLayoutId id="2147483665" r:id="rId9"/>
    <p:sldLayoutId id="2147483655" r:id="rId10"/>
    <p:sldLayoutId id="2147483677" r:id="rId1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8.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19A7-28C1-4456-AA1B-10100DF6CF0C}"/>
              </a:ext>
            </a:extLst>
          </p:cNvPr>
          <p:cNvSpPr>
            <a:spLocks noGrp="1"/>
          </p:cNvSpPr>
          <p:nvPr>
            <p:ph type="ctrTitle"/>
          </p:nvPr>
        </p:nvSpPr>
        <p:spPr/>
        <p:txBody>
          <a:bodyPr/>
          <a:lstStyle/>
          <a:p>
            <a:r>
              <a:rPr lang="en-AU" dirty="0">
                <a:cs typeface="Calibri"/>
              </a:rPr>
              <a:t>Year 5 English</a:t>
            </a:r>
            <a:endParaRPr lang="en-AU" dirty="0"/>
          </a:p>
        </p:txBody>
      </p:sp>
      <p:sp>
        <p:nvSpPr>
          <p:cNvPr id="3" name="Text Placeholder 2">
            <a:extLst>
              <a:ext uri="{FF2B5EF4-FFF2-40B4-BE49-F238E27FC236}">
                <a16:creationId xmlns:a16="http://schemas.microsoft.com/office/drawing/2014/main" id="{4CD1DB66-0417-403D-8A90-5058DCCE5EB7}"/>
              </a:ext>
            </a:extLst>
          </p:cNvPr>
          <p:cNvSpPr>
            <a:spLocks noGrp="1"/>
          </p:cNvSpPr>
          <p:nvPr>
            <p:ph type="body" sz="quarter" idx="10"/>
          </p:nvPr>
        </p:nvSpPr>
        <p:spPr/>
        <p:txBody>
          <a:bodyPr vert="horz" lIns="91440" tIns="45720" rIns="91440" bIns="45720" rtlCol="0" anchor="t">
            <a:normAutofit/>
          </a:bodyPr>
          <a:lstStyle/>
          <a:p>
            <a:r>
              <a:rPr lang="en-AU" dirty="0">
                <a:cs typeface="Calibri"/>
              </a:rPr>
              <a:t>Lesson 8 – evidence to support a point of view</a:t>
            </a:r>
            <a:endParaRPr lang="en-AU" dirty="0"/>
          </a:p>
        </p:txBody>
      </p:sp>
      <p:sp>
        <p:nvSpPr>
          <p:cNvPr id="4" name="Text Placeholder 3">
            <a:extLst>
              <a:ext uri="{FF2B5EF4-FFF2-40B4-BE49-F238E27FC236}">
                <a16:creationId xmlns:a16="http://schemas.microsoft.com/office/drawing/2014/main" id="{D0697118-CD2B-4676-8ECA-E66DE8A5AE4A}"/>
              </a:ext>
            </a:extLst>
          </p:cNvPr>
          <p:cNvSpPr>
            <a:spLocks noGrp="1"/>
          </p:cNvSpPr>
          <p:nvPr>
            <p:ph type="body" sz="quarter" idx="11"/>
          </p:nvPr>
        </p:nvSpPr>
        <p:spPr>
          <a:xfrm>
            <a:off x="2123638" y="3681097"/>
            <a:ext cx="9974578" cy="690563"/>
          </a:xfrm>
        </p:spPr>
        <p:txBody>
          <a:bodyPr vert="horz" lIns="91440" tIns="45720" rIns="91440" bIns="45720" rtlCol="0" anchor="t">
            <a:noAutofit/>
          </a:bodyPr>
          <a:lstStyle/>
          <a:p>
            <a:r>
              <a:rPr lang="en-AU" dirty="0">
                <a:cs typeface="Calibri"/>
              </a:rPr>
              <a:t>Examining media texts</a:t>
            </a:r>
            <a:endParaRPr lang="en-AU" dirty="0"/>
          </a:p>
        </p:txBody>
      </p:sp>
      <p:sp>
        <p:nvSpPr>
          <p:cNvPr id="7" name="TextBox 6">
            <a:extLst>
              <a:ext uri="{FF2B5EF4-FFF2-40B4-BE49-F238E27FC236}">
                <a16:creationId xmlns:a16="http://schemas.microsoft.com/office/drawing/2014/main" id="{F0C239E6-7242-4E29-A2B7-C833D519BC45}"/>
              </a:ext>
            </a:extLst>
          </p:cNvPr>
          <p:cNvSpPr txBox="1"/>
          <p:nvPr/>
        </p:nvSpPr>
        <p:spPr>
          <a:xfrm>
            <a:off x="11156991" y="538494"/>
            <a:ext cx="127940" cy="253916"/>
          </a:xfrm>
          <a:prstGeom prst="rect">
            <a:avLst/>
          </a:prstGeom>
          <a:noFill/>
        </p:spPr>
        <p:txBody>
          <a:bodyPr wrap="square" rtlCol="0" anchor="ctr">
            <a:spAutoFit/>
          </a:bodyPr>
          <a:lstStyle/>
          <a:p>
            <a:pPr algn="ctr"/>
            <a:r>
              <a:rPr lang="en-AU" sz="1050" dirty="0">
                <a:solidFill>
                  <a:srgbClr val="B9B9BB"/>
                </a:solidFill>
              </a:rPr>
              <a:t>.</a:t>
            </a:r>
          </a:p>
        </p:txBody>
      </p:sp>
      <p:pic>
        <p:nvPicPr>
          <p:cNvPr id="6" name="Recorded Sound">
            <a:hlinkClick r:id="" action="ppaction://media"/>
            <a:extLst>
              <a:ext uri="{FF2B5EF4-FFF2-40B4-BE49-F238E27FC236}">
                <a16:creationId xmlns:a16="http://schemas.microsoft.com/office/drawing/2014/main" id="{589B6E32-1373-4103-990F-72C2615FFF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641841233"/>
      </p:ext>
    </p:extLst>
  </p:cSld>
  <p:clrMapOvr>
    <a:masterClrMapping/>
  </p:clrMapOvr>
  <mc:AlternateContent xmlns:mc="http://schemas.openxmlformats.org/markup-compatibility/2006" xmlns:p14="http://schemas.microsoft.com/office/powerpoint/2010/main">
    <mc:Choice Requires="p14">
      <p:transition spd="slow" p14:dur="2000" advTm="10559"/>
    </mc:Choice>
    <mc:Fallback xmlns="">
      <p:transition spd="slow" advTm="10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3EE450F9-FB69-4323-AD65-0836A8561E2E}"/>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AA10A62-D61B-4D2A-9ACF-1735A2B79767}"/>
              </a:ext>
            </a:extLst>
          </p:cNvPr>
          <p:cNvSpPr txBox="1"/>
          <p:nvPr/>
        </p:nvSpPr>
        <p:spPr>
          <a:xfrm>
            <a:off x="9913689" y="1962110"/>
            <a:ext cx="1818290" cy="215444"/>
          </a:xfrm>
          <a:prstGeom prst="rect">
            <a:avLst/>
          </a:prstGeom>
          <a:noFill/>
        </p:spPr>
        <p:txBody>
          <a:bodyPr wrap="square">
            <a:spAutoFit/>
          </a:bodyPr>
          <a:lstStyle/>
          <a:p>
            <a:r>
              <a:rPr lang="en-AU" sz="800" dirty="0">
                <a:solidFill>
                  <a:schemeClr val="bg1">
                    <a:lumMod val="65000"/>
                  </a:schemeClr>
                </a:solidFill>
                <a:effectLst/>
              </a:rPr>
              <a:t>Source: </a:t>
            </a:r>
            <a:r>
              <a:rPr lang="en-AU" sz="800" dirty="0" err="1">
                <a:solidFill>
                  <a:schemeClr val="bg1">
                    <a:lumMod val="65000"/>
                  </a:schemeClr>
                </a:solidFill>
              </a:rPr>
              <a:t>Pexels</a:t>
            </a:r>
            <a:endParaRPr lang="en-AU" sz="800" dirty="0">
              <a:solidFill>
                <a:schemeClr val="bg1">
                  <a:lumMod val="65000"/>
                </a:schemeClr>
              </a:solidFill>
              <a:effectLst/>
            </a:endParaRPr>
          </a:p>
        </p:txBody>
      </p:sp>
      <p:sp>
        <p:nvSpPr>
          <p:cNvPr id="3" name="TextBox 2">
            <a:extLst>
              <a:ext uri="{FF2B5EF4-FFF2-40B4-BE49-F238E27FC236}">
                <a16:creationId xmlns:a16="http://schemas.microsoft.com/office/drawing/2014/main" id="{06389950-AB14-4724-A6BB-64E5F80C1EF4}"/>
              </a:ext>
            </a:extLst>
          </p:cNvPr>
          <p:cNvSpPr txBox="1"/>
          <p:nvPr/>
        </p:nvSpPr>
        <p:spPr>
          <a:xfrm>
            <a:off x="758961" y="2183538"/>
            <a:ext cx="10226258" cy="3970318"/>
          </a:xfrm>
          <a:prstGeom prst="rect">
            <a:avLst/>
          </a:prstGeom>
          <a:noFill/>
        </p:spPr>
        <p:txBody>
          <a:bodyPr wrap="square" rtlCol="0">
            <a:spAutoFit/>
          </a:bodyPr>
          <a:lstStyle/>
          <a:p>
            <a:r>
              <a:rPr lang="en-AU" sz="2800" dirty="0"/>
              <a:t>Until recently, 96% of plastic bottle lids has ended-up in </a:t>
            </a:r>
          </a:p>
          <a:p>
            <a:r>
              <a:rPr lang="en-AU" sz="2800" dirty="0"/>
              <a:t>landfill. If left to rot in dumps, the lids break down to toxic microplastics that enter food chains and the water system causing untold damage to precious ecosystems and our health.</a:t>
            </a:r>
          </a:p>
          <a:p>
            <a:endParaRPr lang="en-AU" sz="2800" dirty="0"/>
          </a:p>
          <a:p>
            <a:r>
              <a:rPr lang="en-AU" sz="2800" dirty="0"/>
              <a:t>Thankfully, this is soon to change.</a:t>
            </a:r>
          </a:p>
          <a:p>
            <a:endParaRPr lang="en-AU" sz="2800" dirty="0"/>
          </a:p>
          <a:p>
            <a:r>
              <a:rPr lang="en-AU" sz="2800" dirty="0"/>
              <a:t>Mark and Fiona Johnson are leading the way with their new and innovative recycling factory in South Australia. </a:t>
            </a:r>
          </a:p>
        </p:txBody>
      </p:sp>
      <p:pic>
        <p:nvPicPr>
          <p:cNvPr id="1026" name="Picture 2" descr="Free Person Hands on Assorted-color Plastic Lid Lot Stock Photo">
            <a:extLst>
              <a:ext uri="{FF2B5EF4-FFF2-40B4-BE49-F238E27FC236}">
                <a16:creationId xmlns:a16="http://schemas.microsoft.com/office/drawing/2014/main" id="{29401FCF-2AFF-4235-9D40-C937036F48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99674" y="1364737"/>
            <a:ext cx="909499" cy="61343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03434AD-1F9C-4F72-B956-BB253EE6E190}"/>
              </a:ext>
            </a:extLst>
          </p:cNvPr>
          <p:cNvSpPr txBox="1"/>
          <p:nvPr/>
        </p:nvSpPr>
        <p:spPr>
          <a:xfrm>
            <a:off x="835007" y="429212"/>
            <a:ext cx="10074166" cy="1754326"/>
          </a:xfrm>
          <a:prstGeom prst="rect">
            <a:avLst/>
          </a:prstGeom>
          <a:noFill/>
        </p:spPr>
        <p:txBody>
          <a:bodyPr wrap="square">
            <a:spAutoFit/>
          </a:bodyPr>
          <a:lstStyle/>
          <a:p>
            <a:pPr algn="l"/>
            <a:endParaRPr lang="en-AU" sz="2000" b="0" i="0" u="none" strike="noStrike" baseline="0" dirty="0">
              <a:solidFill>
                <a:srgbClr val="000000"/>
              </a:solidFill>
              <a:latin typeface="Calibri" panose="020F0502020204030204" pitchFamily="34" charset="0"/>
            </a:endParaRPr>
          </a:p>
          <a:p>
            <a:r>
              <a:rPr lang="en-AU" sz="4000" dirty="0">
                <a:solidFill>
                  <a:srgbClr val="000000"/>
                </a:solidFill>
                <a:latin typeface="Calibri" panose="020F0502020204030204" pitchFamily="34" charset="0"/>
              </a:rPr>
              <a:t>Feature article</a:t>
            </a:r>
            <a:r>
              <a:rPr lang="en-AU" sz="4000" b="0" i="0" u="none" strike="noStrike" baseline="0" dirty="0">
                <a:solidFill>
                  <a:srgbClr val="000000"/>
                </a:solidFill>
                <a:latin typeface="Calibri" panose="020F0502020204030204" pitchFamily="34" charset="0"/>
              </a:rPr>
              <a:t>  </a:t>
            </a:r>
          </a:p>
          <a:p>
            <a:r>
              <a:rPr lang="en-AU" sz="2800" b="0" i="0" u="none" strike="noStrike" baseline="0" dirty="0">
                <a:solidFill>
                  <a:srgbClr val="000000"/>
                </a:solidFill>
                <a:latin typeface="Calibri" panose="020F0502020204030204" pitchFamily="34" charset="0"/>
              </a:rPr>
              <a:t>New recycling technology</a:t>
            </a:r>
          </a:p>
          <a:p>
            <a:r>
              <a:rPr lang="en-AU" sz="2000" i="1" dirty="0">
                <a:effectLst/>
              </a:rPr>
              <a:t>By Dr </a:t>
            </a:r>
            <a:r>
              <a:rPr lang="en-AU" sz="2000" i="1" dirty="0"/>
              <a:t>Heather Smudge, Company Director</a:t>
            </a:r>
          </a:p>
        </p:txBody>
      </p:sp>
      <p:pic>
        <p:nvPicPr>
          <p:cNvPr id="2" name="Recorded Sound">
            <a:hlinkClick r:id="" action="ppaction://media"/>
            <a:extLst>
              <a:ext uri="{FF2B5EF4-FFF2-40B4-BE49-F238E27FC236}">
                <a16:creationId xmlns:a16="http://schemas.microsoft.com/office/drawing/2014/main" id="{3438AF9C-ACB7-44BE-93F3-FCE05EFD8B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517784879"/>
      </p:ext>
    </p:extLst>
  </p:cSld>
  <p:clrMapOvr>
    <a:masterClrMapping/>
  </p:clrMapOvr>
  <mc:AlternateContent xmlns:mc="http://schemas.openxmlformats.org/markup-compatibility/2006">
    <mc:Choice xmlns:p14="http://schemas.microsoft.com/office/powerpoint/2010/main" Requires="p14">
      <p:transition spd="slow" p14:dur="2000" advTm="68206"/>
    </mc:Choice>
    <mc:Fallback>
      <p:transition spd="slow" advTm="68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3C634-4C8D-4EE1-A114-BA4B62B1A126}"/>
              </a:ext>
            </a:extLst>
          </p:cNvPr>
          <p:cNvSpPr>
            <a:spLocks noGrp="1"/>
          </p:cNvSpPr>
          <p:nvPr>
            <p:ph type="title"/>
          </p:nvPr>
        </p:nvSpPr>
        <p:spPr>
          <a:xfrm>
            <a:off x="838200" y="895397"/>
            <a:ext cx="7948448" cy="659978"/>
          </a:xfrm>
        </p:spPr>
        <p:txBody>
          <a:bodyPr/>
          <a:lstStyle/>
          <a:p>
            <a:r>
              <a:rPr lang="en-AU" dirty="0"/>
              <a:t>Feature article</a:t>
            </a:r>
          </a:p>
        </p:txBody>
      </p:sp>
      <p:sp>
        <p:nvSpPr>
          <p:cNvPr id="4" name="Text Box 2">
            <a:extLst>
              <a:ext uri="{FF2B5EF4-FFF2-40B4-BE49-F238E27FC236}">
                <a16:creationId xmlns:a16="http://schemas.microsoft.com/office/drawing/2014/main" id="{F2F1FD82-DAEE-473B-8C26-71792E108F01}"/>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7" name="Content Placeholder 6">
            <a:extLst>
              <a:ext uri="{FF2B5EF4-FFF2-40B4-BE49-F238E27FC236}">
                <a16:creationId xmlns:a16="http://schemas.microsoft.com/office/drawing/2014/main" id="{9B6EC8A3-6FF7-46B4-BC39-1FCBF04EB292}"/>
              </a:ext>
            </a:extLst>
          </p:cNvPr>
          <p:cNvSpPr>
            <a:spLocks noGrp="1"/>
          </p:cNvSpPr>
          <p:nvPr>
            <p:ph idx="1"/>
          </p:nvPr>
        </p:nvSpPr>
        <p:spPr>
          <a:xfrm>
            <a:off x="869950" y="1555406"/>
            <a:ext cx="10218050" cy="4407197"/>
          </a:xfrm>
        </p:spPr>
        <p:txBody>
          <a:bodyPr>
            <a:noAutofit/>
          </a:bodyPr>
          <a:lstStyle/>
          <a:p>
            <a:r>
              <a:rPr lang="en-AU" dirty="0"/>
              <a:t>The process they use quickly and safely converts plastic bottle lids into usable pellets just waiting to be turned into everything from garden sleepers to packaging. It has been such a success that they are already planning to expand to include other types of plastics.</a:t>
            </a:r>
          </a:p>
          <a:p>
            <a:endParaRPr lang="en-AU" dirty="0"/>
          </a:p>
          <a:p>
            <a:r>
              <a:rPr lang="en-AU" dirty="0"/>
              <a:t>‘This new technology is a game changer. It’s a win-win for all’, said the company’s chief environmental scientist, Professor Ollie Cooper. </a:t>
            </a:r>
          </a:p>
          <a:p>
            <a:endParaRPr lang="en-AU" dirty="0"/>
          </a:p>
          <a:p>
            <a:r>
              <a:rPr lang="en-AU" dirty="0"/>
              <a:t>With new, exciting technology and business owners who care about the environment, our planet is in safe hands.</a:t>
            </a:r>
          </a:p>
        </p:txBody>
      </p:sp>
      <p:pic>
        <p:nvPicPr>
          <p:cNvPr id="3" name="Recorded Sound">
            <a:hlinkClick r:id="" action="ppaction://media"/>
            <a:extLst>
              <a:ext uri="{FF2B5EF4-FFF2-40B4-BE49-F238E27FC236}">
                <a16:creationId xmlns:a16="http://schemas.microsoft.com/office/drawing/2014/main" id="{0AD1CF8F-AECF-493B-9C6B-1472E86FA1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014548396"/>
      </p:ext>
    </p:extLst>
  </p:cSld>
  <p:clrMapOvr>
    <a:masterClrMapping/>
  </p:clrMapOvr>
  <mc:AlternateContent xmlns:mc="http://schemas.openxmlformats.org/markup-compatibility/2006">
    <mc:Choice xmlns:p14="http://schemas.microsoft.com/office/powerpoint/2010/main" Requires="p14">
      <p:transition spd="slow" p14:dur="2000" advTm="46124"/>
    </mc:Choice>
    <mc:Fallback>
      <p:transition spd="slow" advTm="46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dirty="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38200" y="734663"/>
            <a:ext cx="10515600" cy="659978"/>
          </a:xfrm>
        </p:spPr>
        <p:txBody>
          <a:bodyPr/>
          <a:lstStyle/>
          <a:p>
            <a:r>
              <a:rPr lang="en-AU" b="0" i="0" dirty="0">
                <a:effectLst/>
                <a:latin typeface="Calibri" panose="020F0502020204030204" pitchFamily="34" charset="0"/>
                <a:cs typeface="Calibri" panose="020F0502020204030204" pitchFamily="34" charset="0"/>
              </a:rPr>
              <a:t>Lesson task</a:t>
            </a:r>
            <a:endParaRPr lang="en-AU" sz="2400" i="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38200" y="3190784"/>
            <a:ext cx="9451694" cy="2104039"/>
          </a:xfrm>
        </p:spPr>
        <p:txBody>
          <a:bodyPr>
            <a:normAutofit/>
          </a:bodyPr>
          <a:lstStyle/>
          <a:p>
            <a:r>
              <a:rPr lang="en-AU" b="1" i="0" dirty="0">
                <a:effectLst/>
                <a:cs typeface="Calibri" panose="020F0502020204030204" pitchFamily="34" charset="0"/>
              </a:rPr>
              <a:t>1a. </a:t>
            </a:r>
            <a:r>
              <a:rPr lang="en-AU" b="0" i="0" dirty="0">
                <a:effectLst/>
                <a:cs typeface="Calibri" panose="020F0502020204030204" pitchFamily="34" charset="0"/>
              </a:rPr>
              <a:t>The topic is:</a:t>
            </a:r>
          </a:p>
          <a:p>
            <a:r>
              <a:rPr lang="en-AU" b="1" dirty="0">
                <a:cs typeface="Calibri" panose="020F0502020204030204" pitchFamily="34" charset="0"/>
              </a:rPr>
              <a:t>  b. </a:t>
            </a:r>
            <a:r>
              <a:rPr lang="en-AU" dirty="0"/>
              <a:t>The author’s</a:t>
            </a:r>
            <a:r>
              <a:rPr lang="en-AU" b="0" i="0" dirty="0">
                <a:effectLst/>
              </a:rPr>
              <a:t> point of view is:</a:t>
            </a:r>
            <a:endParaRPr lang="en-AU" dirty="0"/>
          </a:p>
        </p:txBody>
      </p:sp>
      <p:sp>
        <p:nvSpPr>
          <p:cNvPr id="5" name="Text Box 2">
            <a:extLst>
              <a:ext uri="{FF2B5EF4-FFF2-40B4-BE49-F238E27FC236}">
                <a16:creationId xmlns:a16="http://schemas.microsoft.com/office/drawing/2014/main" id="{033120EB-45FD-44C8-AFC6-F6BAFD178F3E}"/>
              </a:ext>
            </a:extLst>
          </p:cNvPr>
          <p:cNvSpPr txBox="1">
            <a:spLocks noChangeArrowheads="1"/>
          </p:cNvSpPr>
          <p:nvPr/>
        </p:nvSpPr>
        <p:spPr bwMode="auto">
          <a:xfrm>
            <a:off x="170576" y="619823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C6BFF10-D8D4-4934-B366-6F7DAA08280A}"/>
              </a:ext>
            </a:extLst>
          </p:cNvPr>
          <p:cNvSpPr txBox="1"/>
          <p:nvPr/>
        </p:nvSpPr>
        <p:spPr>
          <a:xfrm>
            <a:off x="838199" y="4961699"/>
            <a:ext cx="6949966" cy="523220"/>
          </a:xfrm>
          <a:prstGeom prst="rect">
            <a:avLst/>
          </a:prstGeom>
          <a:noFill/>
        </p:spPr>
        <p:txBody>
          <a:bodyPr wrap="square">
            <a:spAutoFit/>
          </a:bodyPr>
          <a:lstStyle/>
          <a:p>
            <a:r>
              <a:rPr lang="en-AU" sz="2800" dirty="0"/>
              <a:t>On paper or a device, record your answer. </a:t>
            </a:r>
          </a:p>
        </p:txBody>
      </p:sp>
      <p:pic>
        <p:nvPicPr>
          <p:cNvPr id="4" name="Recorded Sound">
            <a:hlinkClick r:id="" action="ppaction://media"/>
            <a:extLst>
              <a:ext uri="{FF2B5EF4-FFF2-40B4-BE49-F238E27FC236}">
                <a16:creationId xmlns:a16="http://schemas.microsoft.com/office/drawing/2014/main" id="{C0242999-2D6E-43AB-BB7C-3610E9C586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
        <p:nvSpPr>
          <p:cNvPr id="8" name="TextBox 7">
            <a:extLst>
              <a:ext uri="{FF2B5EF4-FFF2-40B4-BE49-F238E27FC236}">
                <a16:creationId xmlns:a16="http://schemas.microsoft.com/office/drawing/2014/main" id="{7D06A27D-8D48-45CE-8BE2-A6B334508029}"/>
              </a:ext>
            </a:extLst>
          </p:cNvPr>
          <p:cNvSpPr txBox="1"/>
          <p:nvPr/>
        </p:nvSpPr>
        <p:spPr>
          <a:xfrm>
            <a:off x="838199" y="1380497"/>
            <a:ext cx="6163491" cy="584775"/>
          </a:xfrm>
          <a:prstGeom prst="rect">
            <a:avLst/>
          </a:prstGeom>
          <a:noFill/>
        </p:spPr>
        <p:txBody>
          <a:bodyPr wrap="square" rtlCol="0">
            <a:spAutoFit/>
          </a:bodyPr>
          <a:lstStyle/>
          <a:p>
            <a:r>
              <a:rPr lang="en-AU" sz="3200" dirty="0">
                <a:latin typeface="Calibri" panose="020F0502020204030204" pitchFamily="34" charset="0"/>
                <a:cs typeface="Calibri" panose="020F0502020204030204" pitchFamily="34" charset="0"/>
              </a:rPr>
              <a:t>E</a:t>
            </a:r>
            <a:r>
              <a:rPr lang="en-AU" sz="3200" b="0" i="0" dirty="0">
                <a:effectLst/>
                <a:latin typeface="Calibri" panose="020F0502020204030204" pitchFamily="34" charset="0"/>
                <a:cs typeface="Calibri" panose="020F0502020204030204" pitchFamily="34" charset="0"/>
              </a:rPr>
              <a:t>vidence to support a point of view</a:t>
            </a:r>
            <a:endParaRPr lang="en-AU" sz="3200" dirty="0"/>
          </a:p>
        </p:txBody>
      </p:sp>
      <p:sp>
        <p:nvSpPr>
          <p:cNvPr id="7" name="TextBox 6">
            <a:extLst>
              <a:ext uri="{FF2B5EF4-FFF2-40B4-BE49-F238E27FC236}">
                <a16:creationId xmlns:a16="http://schemas.microsoft.com/office/drawing/2014/main" id="{D51053FC-AB85-4306-B93E-6FFCAFE191EC}"/>
              </a:ext>
            </a:extLst>
          </p:cNvPr>
          <p:cNvSpPr txBox="1"/>
          <p:nvPr/>
        </p:nvSpPr>
        <p:spPr>
          <a:xfrm>
            <a:off x="838199" y="2066893"/>
            <a:ext cx="10178144" cy="954107"/>
          </a:xfrm>
          <a:prstGeom prst="rect">
            <a:avLst/>
          </a:prstGeom>
          <a:noFill/>
        </p:spPr>
        <p:txBody>
          <a:bodyPr wrap="square" rtlCol="0">
            <a:spAutoFit/>
          </a:bodyPr>
          <a:lstStyle/>
          <a:p>
            <a:r>
              <a:rPr lang="en-AU" sz="2800" dirty="0">
                <a:cs typeface="Calibri" panose="020F0502020204030204" pitchFamily="34" charset="0"/>
              </a:rPr>
              <a:t>Complete the following statements based on the feature article, New recycling technology.</a:t>
            </a:r>
          </a:p>
        </p:txBody>
      </p:sp>
    </p:spTree>
    <p:extLst>
      <p:ext uri="{BB962C8B-B14F-4D97-AF65-F5344CB8AC3E}">
        <p14:creationId xmlns:p14="http://schemas.microsoft.com/office/powerpoint/2010/main" val="2208171692"/>
      </p:ext>
    </p:extLst>
  </p:cSld>
  <p:clrMapOvr>
    <a:masterClrMapping/>
  </p:clrMapOvr>
  <mc:AlternateContent xmlns:mc="http://schemas.openxmlformats.org/markup-compatibility/2006">
    <mc:Choice xmlns:p14="http://schemas.microsoft.com/office/powerpoint/2010/main" Requires="p14">
      <p:transition spd="slow" p14:dur="2000" advTm="36395"/>
    </mc:Choice>
    <mc:Fallback>
      <p:transition spd="slow" advTm="36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38200" y="2588794"/>
            <a:ext cx="10073640" cy="2977120"/>
          </a:xfrm>
        </p:spPr>
        <p:txBody>
          <a:bodyPr>
            <a:normAutofit/>
          </a:bodyPr>
          <a:lstStyle/>
          <a:p>
            <a:pPr>
              <a:tabLst>
                <a:tab pos="627063" algn="l"/>
              </a:tabLst>
            </a:pPr>
            <a:r>
              <a:rPr lang="en-AU" b="1" i="0" dirty="0">
                <a:effectLst/>
                <a:latin typeface="Calibri" panose="020F0502020204030204" pitchFamily="34" charset="0"/>
                <a:cs typeface="Calibri" panose="020F0502020204030204" pitchFamily="34" charset="0"/>
              </a:rPr>
              <a:t>1a.	</a:t>
            </a:r>
            <a:r>
              <a:rPr lang="en-AU" dirty="0">
                <a:latin typeface="Calibri" panose="020F0502020204030204" pitchFamily="34" charset="0"/>
                <a:cs typeface="Calibri" panose="020F0502020204030204" pitchFamily="34" charset="0"/>
              </a:rPr>
              <a:t>The topic is recycling and specifically about recycling plastic 	bottle lids.</a:t>
            </a:r>
          </a:p>
          <a:p>
            <a:endParaRPr lang="en-AU" dirty="0">
              <a:latin typeface="Calibri" panose="020F0502020204030204" pitchFamily="34" charset="0"/>
              <a:cs typeface="Calibri" panose="020F0502020204030204" pitchFamily="34" charset="0"/>
            </a:endParaRPr>
          </a:p>
          <a:p>
            <a:pPr>
              <a:tabLst>
                <a:tab pos="627063" algn="l"/>
              </a:tabLst>
            </a:pPr>
            <a:r>
              <a:rPr lang="en-AU" dirty="0">
                <a:latin typeface="Calibri" panose="020F0502020204030204" pitchFamily="34" charset="0"/>
                <a:cs typeface="Calibri" panose="020F0502020204030204" pitchFamily="34" charset="0"/>
              </a:rPr>
              <a:t>  </a:t>
            </a:r>
            <a:r>
              <a:rPr lang="en-AU" b="1" dirty="0">
                <a:latin typeface="Calibri" panose="020F0502020204030204" pitchFamily="34" charset="0"/>
                <a:cs typeface="Calibri" panose="020F0502020204030204" pitchFamily="34" charset="0"/>
              </a:rPr>
              <a:t>b.  </a:t>
            </a:r>
            <a:r>
              <a:rPr lang="en-AU" dirty="0">
                <a:latin typeface="Calibri" panose="020F0502020204030204" pitchFamily="34" charset="0"/>
                <a:cs typeface="Calibri" panose="020F0502020204030204" pitchFamily="34" charset="0"/>
              </a:rPr>
              <a:t>The author’s point of view is that recycling and this particular 	new technology is a good thing. </a:t>
            </a:r>
          </a:p>
        </p:txBody>
      </p:sp>
      <p:sp>
        <p:nvSpPr>
          <p:cNvPr id="6" name="Text Box 2">
            <a:extLst>
              <a:ext uri="{FF2B5EF4-FFF2-40B4-BE49-F238E27FC236}">
                <a16:creationId xmlns:a16="http://schemas.microsoft.com/office/drawing/2014/main" id="{95C7176F-9CD1-4893-8ABD-554B3130DEC7}"/>
              </a:ext>
            </a:extLst>
          </p:cNvPr>
          <p:cNvSpPr txBox="1">
            <a:spLocks noChangeArrowheads="1"/>
          </p:cNvSpPr>
          <p:nvPr/>
        </p:nvSpPr>
        <p:spPr bwMode="auto">
          <a:xfrm>
            <a:off x="192915" y="6230658"/>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B9A0F725-173D-4091-9D41-803B40E99B67}"/>
              </a:ext>
            </a:extLst>
          </p:cNvPr>
          <p:cNvSpPr txBox="1">
            <a:spLocks/>
          </p:cNvSpPr>
          <p:nvPr/>
        </p:nvSpPr>
        <p:spPr>
          <a:xfrm>
            <a:off x="838200" y="802073"/>
            <a:ext cx="10515600" cy="6599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a:solidFill>
                  <a:schemeClr val="tx1"/>
                </a:solidFill>
                <a:latin typeface="+mn-lt"/>
                <a:ea typeface="+mj-ea"/>
                <a:cs typeface="+mj-cs"/>
              </a:defRPr>
            </a:lvl1pPr>
          </a:lstStyle>
          <a:p>
            <a:r>
              <a:rPr lang="en-AU" dirty="0">
                <a:latin typeface="Calibri" panose="020F0502020204030204" pitchFamily="34" charset="0"/>
                <a:cs typeface="Calibri" panose="020F0502020204030204" pitchFamily="34" charset="0"/>
              </a:rPr>
              <a:t>Lesson task</a:t>
            </a:r>
          </a:p>
        </p:txBody>
      </p:sp>
      <p:pic>
        <p:nvPicPr>
          <p:cNvPr id="9" name="Recorded Sound">
            <a:hlinkClick r:id="" action="ppaction://media"/>
            <a:extLst>
              <a:ext uri="{FF2B5EF4-FFF2-40B4-BE49-F238E27FC236}">
                <a16:creationId xmlns:a16="http://schemas.microsoft.com/office/drawing/2014/main" id="{B3B4D4C5-8EC9-47B6-96E1-6478C6A48A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
        <p:nvSpPr>
          <p:cNvPr id="8" name="TextBox 7">
            <a:extLst>
              <a:ext uri="{FF2B5EF4-FFF2-40B4-BE49-F238E27FC236}">
                <a16:creationId xmlns:a16="http://schemas.microsoft.com/office/drawing/2014/main" id="{8816C637-D727-496F-802F-24C1529E4899}"/>
              </a:ext>
            </a:extLst>
          </p:cNvPr>
          <p:cNvSpPr txBox="1"/>
          <p:nvPr/>
        </p:nvSpPr>
        <p:spPr>
          <a:xfrm>
            <a:off x="838200" y="1689824"/>
            <a:ext cx="4019550" cy="584775"/>
          </a:xfrm>
          <a:prstGeom prst="rect">
            <a:avLst/>
          </a:prstGeom>
          <a:noFill/>
        </p:spPr>
        <p:txBody>
          <a:bodyPr wrap="square" rtlCol="0">
            <a:spAutoFit/>
          </a:bodyPr>
          <a:lstStyle/>
          <a:p>
            <a:r>
              <a:rPr lang="en-AU" sz="3200" b="0" i="0" dirty="0">
                <a:effectLst/>
                <a:latin typeface="Calibri" panose="020F0502020204030204" pitchFamily="34" charset="0"/>
                <a:cs typeface="Calibri" panose="020F0502020204030204" pitchFamily="34" charset="0"/>
              </a:rPr>
              <a:t>How did you go?</a:t>
            </a:r>
            <a:endParaRPr lang="en-AU" sz="3200" dirty="0"/>
          </a:p>
        </p:txBody>
      </p:sp>
    </p:spTree>
    <p:extLst>
      <p:ext uri="{BB962C8B-B14F-4D97-AF65-F5344CB8AC3E}">
        <p14:creationId xmlns:p14="http://schemas.microsoft.com/office/powerpoint/2010/main" val="1713195371"/>
      </p:ext>
    </p:extLst>
  </p:cSld>
  <p:clrMapOvr>
    <a:masterClrMapping/>
  </p:clrMapOvr>
  <mc:AlternateContent xmlns:mc="http://schemas.openxmlformats.org/markup-compatibility/2006">
    <mc:Choice xmlns:p14="http://schemas.microsoft.com/office/powerpoint/2010/main" Requires="p14">
      <p:transition spd="slow" p14:dur="2000" advTm="27757"/>
    </mc:Choice>
    <mc:Fallback>
      <p:transition spd="slow" advTm="27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0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822F00-3BFB-46E1-996A-1811CDA3CA75}"/>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6" name="TextBox 5">
            <a:extLst>
              <a:ext uri="{FF2B5EF4-FFF2-40B4-BE49-F238E27FC236}">
                <a16:creationId xmlns:a16="http://schemas.microsoft.com/office/drawing/2014/main" id="{44647597-D509-45E7-A127-40238D668800}"/>
              </a:ext>
            </a:extLst>
          </p:cNvPr>
          <p:cNvSpPr txBox="1"/>
          <p:nvPr/>
        </p:nvSpPr>
        <p:spPr>
          <a:xfrm>
            <a:off x="960699" y="1979271"/>
            <a:ext cx="9248172" cy="1815882"/>
          </a:xfrm>
          <a:prstGeom prst="rect">
            <a:avLst/>
          </a:prstGeom>
          <a:noFill/>
        </p:spPr>
        <p:txBody>
          <a:bodyPr wrap="square">
            <a:spAutoFit/>
          </a:bodyPr>
          <a:lstStyle/>
          <a:p>
            <a:pPr>
              <a:tabLst>
                <a:tab pos="357188" algn="l"/>
              </a:tabLst>
            </a:pPr>
            <a:r>
              <a:rPr lang="en-AU" sz="2800" b="1" i="0" dirty="0">
                <a:effectLst/>
                <a:latin typeface="Calibri" panose="020F0502020204030204" pitchFamily="34" charset="0"/>
                <a:cs typeface="Calibri" panose="020F0502020204030204" pitchFamily="34" charset="0"/>
              </a:rPr>
              <a:t>2</a:t>
            </a:r>
            <a:r>
              <a:rPr lang="en-AU" sz="2800" b="0" i="0" dirty="0">
                <a:effectLst/>
                <a:latin typeface="Calibri" panose="020F0502020204030204" pitchFamily="34" charset="0"/>
                <a:cs typeface="Calibri" panose="020F0502020204030204" pitchFamily="34" charset="0"/>
              </a:rPr>
              <a:t>. Select evidence that the author uses to support their point 	of view. </a:t>
            </a:r>
          </a:p>
          <a:p>
            <a:endParaRPr lang="en-AU" sz="2800" dirty="0">
              <a:latin typeface="Calibri" panose="020F0502020204030204" pitchFamily="34" charset="0"/>
              <a:cs typeface="Calibri" panose="020F0502020204030204" pitchFamily="34" charset="0"/>
            </a:endParaRPr>
          </a:p>
          <a:p>
            <a:r>
              <a:rPr lang="en-AU" sz="2800" b="0" i="0" dirty="0">
                <a:effectLst/>
                <a:latin typeface="Calibri" panose="020F0502020204030204" pitchFamily="34" charset="0"/>
                <a:cs typeface="Calibri" panose="020F0502020204030204" pitchFamily="34" charset="0"/>
              </a:rPr>
              <a:t>List the evidence you selected from the feature article.</a:t>
            </a:r>
          </a:p>
        </p:txBody>
      </p:sp>
      <p:sp>
        <p:nvSpPr>
          <p:cNvPr id="7" name="Title 1">
            <a:extLst>
              <a:ext uri="{FF2B5EF4-FFF2-40B4-BE49-F238E27FC236}">
                <a16:creationId xmlns:a16="http://schemas.microsoft.com/office/drawing/2014/main" id="{92B9C589-C290-4606-A5E6-3787A18F7CA8}"/>
              </a:ext>
            </a:extLst>
          </p:cNvPr>
          <p:cNvSpPr>
            <a:spLocks noGrp="1"/>
          </p:cNvSpPr>
          <p:nvPr>
            <p:ph type="title"/>
          </p:nvPr>
        </p:nvSpPr>
        <p:spPr>
          <a:xfrm>
            <a:off x="838200" y="882650"/>
            <a:ext cx="10515600" cy="603250"/>
          </a:xfrm>
        </p:spPr>
        <p:txBody>
          <a:bodyPr/>
          <a:lstStyle/>
          <a:p>
            <a:r>
              <a:rPr lang="en-AU" dirty="0">
                <a:latin typeface="Calibri" panose="020F0502020204030204" pitchFamily="34" charset="0"/>
                <a:cs typeface="Calibri" panose="020F0502020204030204" pitchFamily="34" charset="0"/>
              </a:rPr>
              <a:t>Lesson task</a:t>
            </a:r>
          </a:p>
        </p:txBody>
      </p:sp>
      <p:sp>
        <p:nvSpPr>
          <p:cNvPr id="8" name="Text Box 2">
            <a:extLst>
              <a:ext uri="{FF2B5EF4-FFF2-40B4-BE49-F238E27FC236}">
                <a16:creationId xmlns:a16="http://schemas.microsoft.com/office/drawing/2014/main" id="{AEDCEBA6-60A0-4BFA-A93F-5EC51EE7A10B}"/>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3EA6D68-01BB-48B2-B794-B533669A3E61}"/>
              </a:ext>
            </a:extLst>
          </p:cNvPr>
          <p:cNvSpPr txBox="1"/>
          <p:nvPr/>
        </p:nvSpPr>
        <p:spPr>
          <a:xfrm>
            <a:off x="960699" y="4288524"/>
            <a:ext cx="6949966" cy="523220"/>
          </a:xfrm>
          <a:prstGeom prst="rect">
            <a:avLst/>
          </a:prstGeom>
          <a:noFill/>
        </p:spPr>
        <p:txBody>
          <a:bodyPr wrap="square">
            <a:spAutoFit/>
          </a:bodyPr>
          <a:lstStyle/>
          <a:p>
            <a:r>
              <a:rPr lang="en-AU" sz="2800" dirty="0"/>
              <a:t>On paper or a device, record your answer. </a:t>
            </a:r>
          </a:p>
        </p:txBody>
      </p:sp>
      <p:pic>
        <p:nvPicPr>
          <p:cNvPr id="3" name="Recorded Sound">
            <a:hlinkClick r:id="" action="ppaction://media"/>
            <a:extLst>
              <a:ext uri="{FF2B5EF4-FFF2-40B4-BE49-F238E27FC236}">
                <a16:creationId xmlns:a16="http://schemas.microsoft.com/office/drawing/2014/main" id="{21995F15-65EB-45E9-9031-CF781F3184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445766138"/>
      </p:ext>
    </p:extLst>
  </p:cSld>
  <p:clrMapOvr>
    <a:masterClrMapping/>
  </p:clrMapOvr>
  <mc:AlternateContent xmlns:mc="http://schemas.openxmlformats.org/markup-compatibility/2006">
    <mc:Choice xmlns:p14="http://schemas.microsoft.com/office/powerpoint/2010/main" Requires="p14">
      <p:transition spd="slow" p14:dur="2000" advTm="23995"/>
    </mc:Choice>
    <mc:Fallback>
      <p:transition spd="slow" advTm="23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978651-51CC-436E-8433-8B189F2D0201}"/>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6" name="TextBox 5">
            <a:extLst>
              <a:ext uri="{FF2B5EF4-FFF2-40B4-BE49-F238E27FC236}">
                <a16:creationId xmlns:a16="http://schemas.microsoft.com/office/drawing/2014/main" id="{F9FF9E7A-F436-4298-A07E-9AB261E7F642}"/>
              </a:ext>
            </a:extLst>
          </p:cNvPr>
          <p:cNvSpPr txBox="1"/>
          <p:nvPr/>
        </p:nvSpPr>
        <p:spPr>
          <a:xfrm>
            <a:off x="838200" y="3167390"/>
            <a:ext cx="9248172" cy="523220"/>
          </a:xfrm>
          <a:prstGeom prst="rect">
            <a:avLst/>
          </a:prstGeom>
          <a:noFill/>
        </p:spPr>
        <p:txBody>
          <a:bodyPr wrap="square">
            <a:spAutoFit/>
          </a:bodyPr>
          <a:lstStyle/>
          <a:p>
            <a:r>
              <a:rPr lang="en-AU" sz="2800" b="0" i="0" dirty="0">
                <a:effectLst/>
                <a:latin typeface="Calibri" panose="020F0502020204030204" pitchFamily="34" charset="0"/>
                <a:cs typeface="Calibri" panose="020F0502020204030204" pitchFamily="34" charset="0"/>
              </a:rPr>
              <a:t> </a:t>
            </a:r>
            <a:endParaRPr lang="en-AU" sz="28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DFD193B-CEE0-43D8-AEB7-E2530C1405B2}"/>
              </a:ext>
            </a:extLst>
          </p:cNvPr>
          <p:cNvSpPr txBox="1"/>
          <p:nvPr/>
        </p:nvSpPr>
        <p:spPr>
          <a:xfrm>
            <a:off x="838199" y="2239231"/>
            <a:ext cx="10764521" cy="3477875"/>
          </a:xfrm>
          <a:prstGeom prst="rect">
            <a:avLst/>
          </a:prstGeom>
          <a:noFill/>
        </p:spPr>
        <p:txBody>
          <a:bodyPr wrap="square">
            <a:spAutoFit/>
          </a:bodyPr>
          <a:lstStyle/>
          <a:p>
            <a:r>
              <a:rPr lang="en-AU" sz="2800" b="1" i="0" dirty="0">
                <a:effectLst/>
                <a:latin typeface="Calibri" panose="020F0502020204030204" pitchFamily="34" charset="0"/>
                <a:cs typeface="Calibri" panose="020F0502020204030204" pitchFamily="34" charset="0"/>
              </a:rPr>
              <a:t>2.</a:t>
            </a:r>
            <a:r>
              <a:rPr lang="en-AU" sz="2800" b="0" i="0" dirty="0">
                <a:effectLst/>
                <a:latin typeface="Calibri" panose="020F0502020204030204" pitchFamily="34" charset="0"/>
                <a:cs typeface="Calibri" panose="020F0502020204030204" pitchFamily="34" charset="0"/>
              </a:rPr>
              <a:t> </a:t>
            </a:r>
            <a:r>
              <a:rPr lang="en-AU" sz="2800" dirty="0">
                <a:latin typeface="Calibri" panose="020F0502020204030204" pitchFamily="34" charset="0"/>
                <a:cs typeface="Calibri" panose="020F0502020204030204" pitchFamily="34" charset="0"/>
              </a:rPr>
              <a:t>E</a:t>
            </a:r>
            <a:r>
              <a:rPr lang="en-AU" sz="2800" b="0" i="0" dirty="0">
                <a:effectLst/>
                <a:latin typeface="Calibri" panose="020F0502020204030204" pitchFamily="34" charset="0"/>
                <a:cs typeface="Calibri" panose="020F0502020204030204" pitchFamily="34" charset="0"/>
              </a:rPr>
              <a:t>vidence that the author uses to support their point of view. </a:t>
            </a:r>
          </a:p>
          <a:p>
            <a:endParaRPr lang="en-AU" sz="2400" dirty="0">
              <a:latin typeface="Calibri" panose="020F0502020204030204" pitchFamily="34" charset="0"/>
              <a:cs typeface="Calibri" panose="020F0502020204030204" pitchFamily="34" charset="0"/>
            </a:endParaRPr>
          </a:p>
          <a:p>
            <a:r>
              <a:rPr lang="en-AU" sz="2400" dirty="0">
                <a:latin typeface="Calibri" panose="020F0502020204030204" pitchFamily="34" charset="0"/>
                <a:cs typeface="Calibri" panose="020F0502020204030204" pitchFamily="34" charset="0"/>
              </a:rPr>
              <a:t>A quote – </a:t>
            </a:r>
            <a:r>
              <a:rPr lang="en-AU" sz="2400" dirty="0"/>
              <a:t>‘This new technology is a game changer. It’s a win-win for all’, said the company’s chief environmental scientist, Professor Ollie Cooper. </a:t>
            </a:r>
          </a:p>
          <a:p>
            <a:r>
              <a:rPr lang="en-AU" sz="2400" dirty="0"/>
              <a:t>This is given by an expert so it’s very reliable.</a:t>
            </a:r>
          </a:p>
          <a:p>
            <a:endParaRPr lang="en-AU" sz="2400" dirty="0"/>
          </a:p>
          <a:p>
            <a:r>
              <a:rPr lang="en-AU" sz="2400" dirty="0">
                <a:latin typeface="Calibri" panose="020F0502020204030204" pitchFamily="34" charset="0"/>
                <a:cs typeface="Calibri" panose="020F0502020204030204" pitchFamily="34" charset="0"/>
              </a:rPr>
              <a:t>A fact – </a:t>
            </a:r>
            <a:r>
              <a:rPr lang="en-AU" sz="2400" dirty="0"/>
              <a:t>Until recently, 96% of plastic bottle lids has ended-up in </a:t>
            </a:r>
          </a:p>
          <a:p>
            <a:r>
              <a:rPr lang="en-AU" sz="2400" dirty="0"/>
              <a:t>landfill. </a:t>
            </a:r>
          </a:p>
          <a:p>
            <a:r>
              <a:rPr lang="en-AU" sz="2400" dirty="0"/>
              <a:t>This shows the need for recycling and that they have reduced it from a huge 96%.</a:t>
            </a:r>
            <a:endParaRPr lang="en-AU" sz="2400" dirty="0">
              <a:latin typeface="Calibri" panose="020F0502020204030204" pitchFamily="34" charset="0"/>
              <a:cs typeface="Calibri" panose="020F0502020204030204" pitchFamily="34" charset="0"/>
            </a:endParaRPr>
          </a:p>
        </p:txBody>
      </p:sp>
      <p:sp>
        <p:nvSpPr>
          <p:cNvPr id="9" name="Text Box 2">
            <a:extLst>
              <a:ext uri="{FF2B5EF4-FFF2-40B4-BE49-F238E27FC236}">
                <a16:creationId xmlns:a16="http://schemas.microsoft.com/office/drawing/2014/main" id="{6050911C-5C66-4D7B-B3E2-EB3DAAB9AD70}"/>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sp>
        <p:nvSpPr>
          <p:cNvPr id="10" name="Title 1">
            <a:extLst>
              <a:ext uri="{FF2B5EF4-FFF2-40B4-BE49-F238E27FC236}">
                <a16:creationId xmlns:a16="http://schemas.microsoft.com/office/drawing/2014/main" id="{CE3834CE-BC25-4FCB-B481-DB289EBB02C1}"/>
              </a:ext>
            </a:extLst>
          </p:cNvPr>
          <p:cNvSpPr>
            <a:spLocks noGrp="1"/>
          </p:cNvSpPr>
          <p:nvPr>
            <p:ph type="title"/>
          </p:nvPr>
        </p:nvSpPr>
        <p:spPr>
          <a:xfrm>
            <a:off x="838200" y="882650"/>
            <a:ext cx="10515600" cy="669925"/>
          </a:xfrm>
        </p:spPr>
        <p:txBody>
          <a:bodyPr/>
          <a:lstStyle/>
          <a:p>
            <a:r>
              <a:rPr lang="en-AU" dirty="0">
                <a:latin typeface="Calibri" panose="020F0502020204030204" pitchFamily="34" charset="0"/>
                <a:cs typeface="Calibri" panose="020F0502020204030204" pitchFamily="34" charset="0"/>
              </a:rPr>
              <a:t>Lesson task</a:t>
            </a:r>
            <a:endParaRPr lang="en-AU" sz="3600" dirty="0">
              <a:latin typeface="Calibri" panose="020F0502020204030204" pitchFamily="34" charset="0"/>
              <a:cs typeface="Calibri" panose="020F0502020204030204" pitchFamily="34" charset="0"/>
            </a:endParaRPr>
          </a:p>
        </p:txBody>
      </p:sp>
      <p:pic>
        <p:nvPicPr>
          <p:cNvPr id="2" name="Recorded Sound">
            <a:hlinkClick r:id="" action="ppaction://media"/>
            <a:extLst>
              <a:ext uri="{FF2B5EF4-FFF2-40B4-BE49-F238E27FC236}">
                <a16:creationId xmlns:a16="http://schemas.microsoft.com/office/drawing/2014/main" id="{CB82412F-2090-4CCC-BB90-AAEB8FCC29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
        <p:nvSpPr>
          <p:cNvPr id="11" name="TextBox 10">
            <a:extLst>
              <a:ext uri="{FF2B5EF4-FFF2-40B4-BE49-F238E27FC236}">
                <a16:creationId xmlns:a16="http://schemas.microsoft.com/office/drawing/2014/main" id="{2EA9784E-3366-42E5-A4DE-5B1998C32997}"/>
              </a:ext>
            </a:extLst>
          </p:cNvPr>
          <p:cNvSpPr txBox="1"/>
          <p:nvPr/>
        </p:nvSpPr>
        <p:spPr>
          <a:xfrm>
            <a:off x="838200" y="1576607"/>
            <a:ext cx="4019550" cy="584775"/>
          </a:xfrm>
          <a:prstGeom prst="rect">
            <a:avLst/>
          </a:prstGeom>
          <a:noFill/>
        </p:spPr>
        <p:txBody>
          <a:bodyPr wrap="square" rtlCol="0">
            <a:spAutoFit/>
          </a:bodyPr>
          <a:lstStyle/>
          <a:p>
            <a:r>
              <a:rPr lang="en-AU" sz="3200" b="0" i="0" dirty="0">
                <a:effectLst/>
                <a:latin typeface="Calibri" panose="020F0502020204030204" pitchFamily="34" charset="0"/>
                <a:cs typeface="Calibri" panose="020F0502020204030204" pitchFamily="34" charset="0"/>
              </a:rPr>
              <a:t>How did you go?</a:t>
            </a:r>
            <a:endParaRPr lang="en-AU" sz="3200" dirty="0"/>
          </a:p>
        </p:txBody>
      </p:sp>
    </p:spTree>
    <p:extLst>
      <p:ext uri="{BB962C8B-B14F-4D97-AF65-F5344CB8AC3E}">
        <p14:creationId xmlns:p14="http://schemas.microsoft.com/office/powerpoint/2010/main" val="1447815874"/>
      </p:ext>
    </p:extLst>
  </p:cSld>
  <p:clrMapOvr>
    <a:masterClrMapping/>
  </p:clrMapOvr>
  <mc:AlternateContent xmlns:mc="http://schemas.openxmlformats.org/markup-compatibility/2006">
    <mc:Choice xmlns:p14="http://schemas.microsoft.com/office/powerpoint/2010/main" Requires="p14">
      <p:transition spd="slow" p14:dur="2000" advTm="39158"/>
    </mc:Choice>
    <mc:Fallback>
      <p:transition spd="slow" advTm="39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034836-7C55-4615-8011-8ACE2CA1D713}"/>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7" name="TextBox 6">
            <a:extLst>
              <a:ext uri="{FF2B5EF4-FFF2-40B4-BE49-F238E27FC236}">
                <a16:creationId xmlns:a16="http://schemas.microsoft.com/office/drawing/2014/main" id="{7A911DCE-148B-42E0-8720-1B1D01C0BDCA}"/>
              </a:ext>
            </a:extLst>
          </p:cNvPr>
          <p:cNvSpPr txBox="1"/>
          <p:nvPr/>
        </p:nvSpPr>
        <p:spPr>
          <a:xfrm>
            <a:off x="838200" y="2403843"/>
            <a:ext cx="9190299" cy="1384995"/>
          </a:xfrm>
          <a:prstGeom prst="rect">
            <a:avLst/>
          </a:prstGeom>
          <a:noFill/>
        </p:spPr>
        <p:txBody>
          <a:bodyPr wrap="square">
            <a:spAutoFit/>
          </a:bodyPr>
          <a:lstStyle/>
          <a:p>
            <a:pPr>
              <a:tabLst>
                <a:tab pos="357188" algn="l"/>
              </a:tabLst>
            </a:pPr>
            <a:r>
              <a:rPr lang="en-AU" sz="2800" b="1" dirty="0">
                <a:latin typeface="Calibri" panose="020F0502020204030204" pitchFamily="34" charset="0"/>
                <a:cs typeface="Calibri" panose="020F0502020204030204" pitchFamily="34" charset="0"/>
              </a:rPr>
              <a:t>3</a:t>
            </a:r>
            <a:r>
              <a:rPr lang="en-AU" sz="2800" b="1" i="0" dirty="0">
                <a:effectLst/>
                <a:latin typeface="Calibri" panose="020F0502020204030204" pitchFamily="34" charset="0"/>
                <a:cs typeface="Calibri" panose="020F0502020204030204" pitchFamily="34" charset="0"/>
              </a:rPr>
              <a:t>. </a:t>
            </a:r>
            <a:r>
              <a:rPr lang="en-AU" sz="2800" b="0" i="0" dirty="0">
                <a:effectLst/>
                <a:latin typeface="Calibri" panose="020F0502020204030204" pitchFamily="34" charset="0"/>
                <a:cs typeface="Calibri" panose="020F0502020204030204" pitchFamily="34" charset="0"/>
              </a:rPr>
              <a:t>List 2 words or terms the author uses to create emotion 	that </a:t>
            </a:r>
            <a:r>
              <a:rPr lang="en-AU" sz="2800" dirty="0">
                <a:latin typeface="Calibri" panose="020F0502020204030204" pitchFamily="34" charset="0"/>
                <a:cs typeface="Calibri" panose="020F0502020204030204" pitchFamily="34" charset="0"/>
              </a:rPr>
              <a:t>increases the chance of an audience agreeing</a:t>
            </a:r>
            <a:r>
              <a:rPr lang="en-AU" sz="2800" b="0" i="0" dirty="0">
                <a:effectLst/>
                <a:latin typeface="Calibri" panose="020F0502020204030204" pitchFamily="34" charset="0"/>
                <a:cs typeface="Calibri" panose="020F0502020204030204" pitchFamily="34" charset="0"/>
              </a:rPr>
              <a:t> with 	</a:t>
            </a:r>
            <a:r>
              <a:rPr lang="en-AU" sz="2800" dirty="0">
                <a:latin typeface="Calibri" panose="020F0502020204030204" pitchFamily="34" charset="0"/>
                <a:cs typeface="Calibri" panose="020F0502020204030204" pitchFamily="34" charset="0"/>
              </a:rPr>
              <a:t>their point of view about recycling. </a:t>
            </a:r>
          </a:p>
        </p:txBody>
      </p:sp>
      <p:sp>
        <p:nvSpPr>
          <p:cNvPr id="6" name="Text Box 2">
            <a:extLst>
              <a:ext uri="{FF2B5EF4-FFF2-40B4-BE49-F238E27FC236}">
                <a16:creationId xmlns:a16="http://schemas.microsoft.com/office/drawing/2014/main" id="{D5AD6F00-564D-4F04-8F7C-869D7479DE83}"/>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4EA3F18B-00C6-4C83-8B9C-A66690B565EB}"/>
              </a:ext>
            </a:extLst>
          </p:cNvPr>
          <p:cNvSpPr txBox="1"/>
          <p:nvPr/>
        </p:nvSpPr>
        <p:spPr>
          <a:xfrm>
            <a:off x="838200" y="4303266"/>
            <a:ext cx="6949966" cy="523220"/>
          </a:xfrm>
          <a:prstGeom prst="rect">
            <a:avLst/>
          </a:prstGeom>
          <a:noFill/>
        </p:spPr>
        <p:txBody>
          <a:bodyPr wrap="square">
            <a:spAutoFit/>
          </a:bodyPr>
          <a:lstStyle/>
          <a:p>
            <a:r>
              <a:rPr lang="en-AU" sz="2800" dirty="0"/>
              <a:t>On paper or a device, record your answer. </a:t>
            </a:r>
          </a:p>
        </p:txBody>
      </p:sp>
      <p:sp>
        <p:nvSpPr>
          <p:cNvPr id="10" name="Title 1">
            <a:extLst>
              <a:ext uri="{FF2B5EF4-FFF2-40B4-BE49-F238E27FC236}">
                <a16:creationId xmlns:a16="http://schemas.microsoft.com/office/drawing/2014/main" id="{716EFD20-5DE3-4AC2-81F7-D491FF4C07B3}"/>
              </a:ext>
            </a:extLst>
          </p:cNvPr>
          <p:cNvSpPr txBox="1">
            <a:spLocks/>
          </p:cNvSpPr>
          <p:nvPr/>
        </p:nvSpPr>
        <p:spPr>
          <a:xfrm>
            <a:off x="838200" y="902599"/>
            <a:ext cx="10515600" cy="60325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a:solidFill>
                  <a:schemeClr val="tx1"/>
                </a:solidFill>
                <a:latin typeface="+mn-lt"/>
                <a:ea typeface="+mj-ea"/>
                <a:cs typeface="+mj-cs"/>
              </a:defRPr>
            </a:lvl1pPr>
          </a:lstStyle>
          <a:p>
            <a:r>
              <a:rPr lang="en-AU">
                <a:latin typeface="Calibri" panose="020F0502020204030204" pitchFamily="34" charset="0"/>
                <a:cs typeface="Calibri" panose="020F0502020204030204" pitchFamily="34" charset="0"/>
              </a:rPr>
              <a:t>Lesson task</a:t>
            </a:r>
            <a:endParaRPr lang="en-AU" dirty="0">
              <a:latin typeface="Calibri" panose="020F0502020204030204" pitchFamily="34" charset="0"/>
              <a:cs typeface="Calibri" panose="020F0502020204030204" pitchFamily="34" charset="0"/>
            </a:endParaRPr>
          </a:p>
        </p:txBody>
      </p:sp>
      <p:pic>
        <p:nvPicPr>
          <p:cNvPr id="3" name="Recorded Sound">
            <a:hlinkClick r:id="" action="ppaction://media"/>
            <a:extLst>
              <a:ext uri="{FF2B5EF4-FFF2-40B4-BE49-F238E27FC236}">
                <a16:creationId xmlns:a16="http://schemas.microsoft.com/office/drawing/2014/main" id="{1DEB22E9-BF7E-4CD0-A4BD-5206C46DB8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372526462"/>
      </p:ext>
    </p:extLst>
  </p:cSld>
  <p:clrMapOvr>
    <a:masterClrMapping/>
  </p:clrMapOvr>
  <mc:AlternateContent xmlns:mc="http://schemas.openxmlformats.org/markup-compatibility/2006">
    <mc:Choice xmlns:p14="http://schemas.microsoft.com/office/powerpoint/2010/main" Requires="p14">
      <p:transition spd="slow" p14:dur="2000" advTm="17843"/>
    </mc:Choice>
    <mc:Fallback>
      <p:transition spd="slow" advTm="17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034836-7C55-4615-8011-8ACE2CA1D713}"/>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7" name="TextBox 6">
            <a:extLst>
              <a:ext uri="{FF2B5EF4-FFF2-40B4-BE49-F238E27FC236}">
                <a16:creationId xmlns:a16="http://schemas.microsoft.com/office/drawing/2014/main" id="{7A911DCE-148B-42E0-8720-1B1D01C0BDCA}"/>
              </a:ext>
            </a:extLst>
          </p:cNvPr>
          <p:cNvSpPr txBox="1"/>
          <p:nvPr/>
        </p:nvSpPr>
        <p:spPr>
          <a:xfrm>
            <a:off x="838200" y="2282716"/>
            <a:ext cx="10039350" cy="2677656"/>
          </a:xfrm>
          <a:prstGeom prst="rect">
            <a:avLst/>
          </a:prstGeom>
          <a:noFill/>
        </p:spPr>
        <p:txBody>
          <a:bodyPr wrap="square">
            <a:spAutoFit/>
          </a:bodyPr>
          <a:lstStyle/>
          <a:p>
            <a:r>
              <a:rPr lang="en-AU" sz="2800" b="1" dirty="0">
                <a:latin typeface="Calibri" panose="020F0502020204030204" pitchFamily="34" charset="0"/>
                <a:cs typeface="Calibri" panose="020F0502020204030204" pitchFamily="34" charset="0"/>
              </a:rPr>
              <a:t>3.</a:t>
            </a:r>
            <a:r>
              <a:rPr lang="en-AU" sz="2800" b="0" i="0" dirty="0">
                <a:effectLst/>
                <a:latin typeface="Calibri" panose="020F0502020204030204" pitchFamily="34" charset="0"/>
                <a:cs typeface="Calibri" panose="020F0502020204030204" pitchFamily="34" charset="0"/>
              </a:rPr>
              <a:t> Words or terms the author uses to create emotion. </a:t>
            </a:r>
            <a:endParaRPr lang="en-AU" sz="2800" b="1" dirty="0">
              <a:latin typeface="Calibri" panose="020F0502020204030204" pitchFamily="34" charset="0"/>
              <a:cs typeface="Calibri" panose="020F0502020204030204" pitchFamily="34" charset="0"/>
            </a:endParaRPr>
          </a:p>
          <a:p>
            <a:endParaRPr lang="en-AU" sz="2800" dirty="0">
              <a:latin typeface="Calibri" panose="020F0502020204030204" pitchFamily="34" charset="0"/>
              <a:cs typeface="Calibri" panose="020F0502020204030204" pitchFamily="34" charset="0"/>
            </a:endParaRPr>
          </a:p>
          <a:p>
            <a:r>
              <a:rPr lang="en-AU" sz="2800" dirty="0">
                <a:latin typeface="Calibri" panose="020F0502020204030204" pitchFamily="34" charset="0"/>
                <a:cs typeface="Calibri" panose="020F0502020204030204" pitchFamily="34" charset="0"/>
              </a:rPr>
              <a:t>Toxic</a:t>
            </a:r>
          </a:p>
          <a:p>
            <a:endParaRPr lang="en-AU" sz="2800" dirty="0">
              <a:latin typeface="Calibri" panose="020F0502020204030204" pitchFamily="34" charset="0"/>
              <a:cs typeface="Calibri" panose="020F0502020204030204" pitchFamily="34" charset="0"/>
            </a:endParaRPr>
          </a:p>
          <a:p>
            <a:endParaRPr lang="en-AU" sz="2800" dirty="0">
              <a:latin typeface="Calibri" panose="020F0502020204030204" pitchFamily="34" charset="0"/>
              <a:cs typeface="Calibri" panose="020F0502020204030204" pitchFamily="34" charset="0"/>
            </a:endParaRPr>
          </a:p>
          <a:p>
            <a:r>
              <a:rPr lang="en-AU" sz="2800" dirty="0"/>
              <a:t>Precious ecosystems</a:t>
            </a:r>
            <a:endParaRPr lang="en-AU" sz="2800" dirty="0">
              <a:latin typeface="Calibri" panose="020F0502020204030204" pitchFamily="34" charset="0"/>
              <a:cs typeface="Calibri" panose="020F0502020204030204" pitchFamily="34" charset="0"/>
            </a:endParaRPr>
          </a:p>
        </p:txBody>
      </p:sp>
      <p:sp>
        <p:nvSpPr>
          <p:cNvPr id="6" name="Text Box 2">
            <a:extLst>
              <a:ext uri="{FF2B5EF4-FFF2-40B4-BE49-F238E27FC236}">
                <a16:creationId xmlns:a16="http://schemas.microsoft.com/office/drawing/2014/main" id="{EA318468-27D6-48A9-9992-C06CAD33EF46}"/>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sp>
        <p:nvSpPr>
          <p:cNvPr id="9" name="Title 1">
            <a:extLst>
              <a:ext uri="{FF2B5EF4-FFF2-40B4-BE49-F238E27FC236}">
                <a16:creationId xmlns:a16="http://schemas.microsoft.com/office/drawing/2014/main" id="{028D8F6A-27B7-4392-A473-DEABE6E58D01}"/>
              </a:ext>
            </a:extLst>
          </p:cNvPr>
          <p:cNvSpPr>
            <a:spLocks noGrp="1"/>
          </p:cNvSpPr>
          <p:nvPr>
            <p:ph type="title"/>
          </p:nvPr>
        </p:nvSpPr>
        <p:spPr>
          <a:xfrm>
            <a:off x="838200" y="882650"/>
            <a:ext cx="10515600" cy="603250"/>
          </a:xfrm>
        </p:spPr>
        <p:txBody>
          <a:bodyPr/>
          <a:lstStyle/>
          <a:p>
            <a:r>
              <a:rPr lang="en-AU" dirty="0">
                <a:latin typeface="Calibri" panose="020F0502020204030204" pitchFamily="34" charset="0"/>
                <a:cs typeface="Calibri" panose="020F0502020204030204" pitchFamily="34" charset="0"/>
              </a:rPr>
              <a:t>Lesson task</a:t>
            </a:r>
            <a:endParaRPr lang="en-AU" sz="3400" dirty="0">
              <a:latin typeface="Calibri" panose="020F0502020204030204" pitchFamily="34" charset="0"/>
              <a:cs typeface="Calibri" panose="020F0502020204030204" pitchFamily="34" charset="0"/>
            </a:endParaRPr>
          </a:p>
        </p:txBody>
      </p:sp>
      <p:pic>
        <p:nvPicPr>
          <p:cNvPr id="3" name="Recorded Sound">
            <a:hlinkClick r:id="" action="ppaction://media"/>
            <a:extLst>
              <a:ext uri="{FF2B5EF4-FFF2-40B4-BE49-F238E27FC236}">
                <a16:creationId xmlns:a16="http://schemas.microsoft.com/office/drawing/2014/main" id="{23BBDCD1-E704-4E5D-9900-CA89E97C15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
        <p:nvSpPr>
          <p:cNvPr id="2" name="TextBox 1">
            <a:extLst>
              <a:ext uri="{FF2B5EF4-FFF2-40B4-BE49-F238E27FC236}">
                <a16:creationId xmlns:a16="http://schemas.microsoft.com/office/drawing/2014/main" id="{1F4D0C39-794E-432B-96F0-830986702EE8}"/>
              </a:ext>
            </a:extLst>
          </p:cNvPr>
          <p:cNvSpPr txBox="1"/>
          <p:nvPr/>
        </p:nvSpPr>
        <p:spPr>
          <a:xfrm>
            <a:off x="838200" y="1620152"/>
            <a:ext cx="4019550" cy="584775"/>
          </a:xfrm>
          <a:prstGeom prst="rect">
            <a:avLst/>
          </a:prstGeom>
          <a:noFill/>
        </p:spPr>
        <p:txBody>
          <a:bodyPr wrap="square" rtlCol="0">
            <a:spAutoFit/>
          </a:bodyPr>
          <a:lstStyle/>
          <a:p>
            <a:r>
              <a:rPr lang="en-AU" sz="3200" b="0" i="0" dirty="0">
                <a:effectLst/>
                <a:latin typeface="Calibri" panose="020F0502020204030204" pitchFamily="34" charset="0"/>
                <a:cs typeface="Calibri" panose="020F0502020204030204" pitchFamily="34" charset="0"/>
              </a:rPr>
              <a:t>How did you go?</a:t>
            </a:r>
            <a:endParaRPr lang="en-AU" sz="3200" dirty="0"/>
          </a:p>
        </p:txBody>
      </p:sp>
    </p:spTree>
    <p:extLst>
      <p:ext uri="{BB962C8B-B14F-4D97-AF65-F5344CB8AC3E}">
        <p14:creationId xmlns:p14="http://schemas.microsoft.com/office/powerpoint/2010/main" val="2069472582"/>
      </p:ext>
    </p:extLst>
  </p:cSld>
  <p:clrMapOvr>
    <a:masterClrMapping/>
  </p:clrMapOvr>
  <mc:AlternateContent xmlns:mc="http://schemas.openxmlformats.org/markup-compatibility/2006">
    <mc:Choice xmlns:p14="http://schemas.microsoft.com/office/powerpoint/2010/main" Requires="p14">
      <p:transition spd="slow" p14:dur="2000" advTm="12236"/>
    </mc:Choice>
    <mc:Fallback>
      <p:transition spd="slow" advTm="12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FF41EF-A895-4904-99CB-48C54D5F7C06}"/>
              </a:ext>
            </a:extLst>
          </p:cNvPr>
          <p:cNvSpPr txBox="1"/>
          <p:nvPr/>
        </p:nvSpPr>
        <p:spPr>
          <a:xfrm>
            <a:off x="960699" y="1805651"/>
            <a:ext cx="9190298" cy="954107"/>
          </a:xfrm>
          <a:prstGeom prst="rect">
            <a:avLst/>
          </a:prstGeom>
          <a:noFill/>
        </p:spPr>
        <p:txBody>
          <a:bodyPr wrap="square">
            <a:spAutoFit/>
          </a:bodyPr>
          <a:lstStyle/>
          <a:p>
            <a:pPr>
              <a:tabLst>
                <a:tab pos="357188" algn="l"/>
              </a:tabLst>
            </a:pPr>
            <a:r>
              <a:rPr lang="en-AU" sz="2800" b="1" dirty="0">
                <a:latin typeface="Calibri" panose="020F0502020204030204" pitchFamily="34" charset="0"/>
                <a:cs typeface="Calibri" panose="020F0502020204030204" pitchFamily="34" charset="0"/>
              </a:rPr>
              <a:t>4</a:t>
            </a:r>
            <a:r>
              <a:rPr lang="en-AU" sz="2800" b="1" i="0" dirty="0">
                <a:effectLst/>
                <a:latin typeface="Calibri" panose="020F0502020204030204" pitchFamily="34" charset="0"/>
                <a:cs typeface="Calibri" panose="020F0502020204030204" pitchFamily="34" charset="0"/>
              </a:rPr>
              <a:t>. </a:t>
            </a:r>
            <a:r>
              <a:rPr lang="en-AU" sz="2800" dirty="0">
                <a:latin typeface="Calibri" panose="020F0502020204030204" pitchFamily="34" charset="0"/>
                <a:cs typeface="Calibri" panose="020F0502020204030204" pitchFamily="34" charset="0"/>
              </a:rPr>
              <a:t>If you were the author, choose a word or term that could be 	included to make the message of the article even stronger.</a:t>
            </a:r>
          </a:p>
        </p:txBody>
      </p:sp>
      <p:sp>
        <p:nvSpPr>
          <p:cNvPr id="4" name="Text Box 2">
            <a:extLst>
              <a:ext uri="{FF2B5EF4-FFF2-40B4-BE49-F238E27FC236}">
                <a16:creationId xmlns:a16="http://schemas.microsoft.com/office/drawing/2014/main" id="{F0BA67C2-8195-48E4-B62E-0711EA6A3921}"/>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D96D8F5-8DB4-47A1-96FB-9F21089E2796}"/>
              </a:ext>
            </a:extLst>
          </p:cNvPr>
          <p:cNvSpPr txBox="1"/>
          <p:nvPr/>
        </p:nvSpPr>
        <p:spPr>
          <a:xfrm>
            <a:off x="960699" y="4303266"/>
            <a:ext cx="6949966" cy="523220"/>
          </a:xfrm>
          <a:prstGeom prst="rect">
            <a:avLst/>
          </a:prstGeom>
          <a:noFill/>
        </p:spPr>
        <p:txBody>
          <a:bodyPr wrap="square">
            <a:spAutoFit/>
          </a:bodyPr>
          <a:lstStyle/>
          <a:p>
            <a:r>
              <a:rPr lang="en-AU" sz="2800" dirty="0"/>
              <a:t>On paper or a device, record your answer. </a:t>
            </a:r>
          </a:p>
        </p:txBody>
      </p:sp>
      <p:sp>
        <p:nvSpPr>
          <p:cNvPr id="8" name="Title 1">
            <a:extLst>
              <a:ext uri="{FF2B5EF4-FFF2-40B4-BE49-F238E27FC236}">
                <a16:creationId xmlns:a16="http://schemas.microsoft.com/office/drawing/2014/main" id="{C40D63E5-82A0-4944-A40F-08EF5A085F66}"/>
              </a:ext>
            </a:extLst>
          </p:cNvPr>
          <p:cNvSpPr>
            <a:spLocks noGrp="1"/>
          </p:cNvSpPr>
          <p:nvPr>
            <p:ph type="title"/>
          </p:nvPr>
        </p:nvSpPr>
        <p:spPr>
          <a:xfrm>
            <a:off x="838200" y="882650"/>
            <a:ext cx="10515600" cy="603250"/>
          </a:xfrm>
        </p:spPr>
        <p:txBody>
          <a:bodyPr/>
          <a:lstStyle/>
          <a:p>
            <a:r>
              <a:rPr lang="en-AU" dirty="0">
                <a:latin typeface="Calibri" panose="020F0502020204030204" pitchFamily="34" charset="0"/>
                <a:cs typeface="Calibri" panose="020F0502020204030204" pitchFamily="34" charset="0"/>
              </a:rPr>
              <a:t>Lesson task</a:t>
            </a:r>
          </a:p>
        </p:txBody>
      </p:sp>
      <p:pic>
        <p:nvPicPr>
          <p:cNvPr id="2" name="Recorded Sound">
            <a:hlinkClick r:id="" action="ppaction://media"/>
            <a:extLst>
              <a:ext uri="{FF2B5EF4-FFF2-40B4-BE49-F238E27FC236}">
                <a16:creationId xmlns:a16="http://schemas.microsoft.com/office/drawing/2014/main" id="{4E83D1AC-B754-4F04-A4CA-A0714ED0C4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006967365"/>
      </p:ext>
    </p:extLst>
  </p:cSld>
  <p:clrMapOvr>
    <a:masterClrMapping/>
  </p:clrMapOvr>
  <mc:AlternateContent xmlns:mc="http://schemas.openxmlformats.org/markup-compatibility/2006">
    <mc:Choice xmlns:p14="http://schemas.microsoft.com/office/powerpoint/2010/main" Requires="p14">
      <p:transition spd="slow" p14:dur="2000" advTm="15172"/>
    </mc:Choice>
    <mc:Fallback>
      <p:transition spd="slow" advTm="15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5EB212A8-7221-4A9A-8D9F-23C9F2B997C3}"/>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49CFAD5-0090-4E39-850B-B650E37FB792}"/>
              </a:ext>
            </a:extLst>
          </p:cNvPr>
          <p:cNvSpPr txBox="1"/>
          <p:nvPr/>
        </p:nvSpPr>
        <p:spPr>
          <a:xfrm>
            <a:off x="838200" y="2321781"/>
            <a:ext cx="9814560" cy="2246769"/>
          </a:xfrm>
          <a:prstGeom prst="rect">
            <a:avLst/>
          </a:prstGeom>
          <a:noFill/>
        </p:spPr>
        <p:txBody>
          <a:bodyPr wrap="square" rtlCol="0">
            <a:spAutoFit/>
          </a:bodyPr>
          <a:lstStyle/>
          <a:p>
            <a:pPr>
              <a:tabLst>
                <a:tab pos="357188" algn="l"/>
              </a:tabLst>
            </a:pPr>
            <a:r>
              <a:rPr lang="en-AU" sz="2800" b="1" dirty="0"/>
              <a:t>4.</a:t>
            </a:r>
            <a:r>
              <a:rPr lang="en-AU" sz="2800" dirty="0">
                <a:latin typeface="Calibri" panose="020F0502020204030204" pitchFamily="34" charset="0"/>
                <a:cs typeface="Calibri" panose="020F0502020204030204" pitchFamily="34" charset="0"/>
              </a:rPr>
              <a:t> A word or term that could be included to make the message of 	the article even stronger.</a:t>
            </a:r>
            <a:endParaRPr lang="en-AU" sz="2800" b="1" dirty="0"/>
          </a:p>
          <a:p>
            <a:endParaRPr lang="en-AU" sz="2800" i="1" dirty="0"/>
          </a:p>
          <a:p>
            <a:endParaRPr lang="en-AU" sz="2800" i="1" dirty="0"/>
          </a:p>
          <a:p>
            <a:r>
              <a:rPr lang="en-AU" sz="2800" i="1" dirty="0"/>
              <a:t>…who care </a:t>
            </a:r>
            <a:r>
              <a:rPr lang="en-AU" sz="2800" b="1" i="1" dirty="0"/>
              <a:t>passionately</a:t>
            </a:r>
            <a:r>
              <a:rPr lang="en-AU" sz="2800" i="1" dirty="0"/>
              <a:t> about the environment…</a:t>
            </a:r>
          </a:p>
        </p:txBody>
      </p:sp>
      <p:sp>
        <p:nvSpPr>
          <p:cNvPr id="12" name="Title 1">
            <a:extLst>
              <a:ext uri="{FF2B5EF4-FFF2-40B4-BE49-F238E27FC236}">
                <a16:creationId xmlns:a16="http://schemas.microsoft.com/office/drawing/2014/main" id="{29F25CFF-020A-468A-8696-EB355CA98DFC}"/>
              </a:ext>
            </a:extLst>
          </p:cNvPr>
          <p:cNvSpPr>
            <a:spLocks noGrp="1"/>
          </p:cNvSpPr>
          <p:nvPr>
            <p:ph type="title"/>
          </p:nvPr>
        </p:nvSpPr>
        <p:spPr>
          <a:xfrm>
            <a:off x="838200" y="882650"/>
            <a:ext cx="10515600" cy="603250"/>
          </a:xfrm>
        </p:spPr>
        <p:txBody>
          <a:bodyPr/>
          <a:lstStyle/>
          <a:p>
            <a:r>
              <a:rPr lang="en-AU" dirty="0">
                <a:latin typeface="Calibri" panose="020F0502020204030204" pitchFamily="34" charset="0"/>
                <a:cs typeface="Calibri" panose="020F0502020204030204" pitchFamily="34" charset="0"/>
              </a:rPr>
              <a:t>Lesson task</a:t>
            </a:r>
          </a:p>
        </p:txBody>
      </p:sp>
      <p:pic>
        <p:nvPicPr>
          <p:cNvPr id="5" name="Recorded Sound">
            <a:hlinkClick r:id="" action="ppaction://media"/>
            <a:extLst>
              <a:ext uri="{FF2B5EF4-FFF2-40B4-BE49-F238E27FC236}">
                <a16:creationId xmlns:a16="http://schemas.microsoft.com/office/drawing/2014/main" id="{57CC14BB-2197-4F7B-B5D6-636DF45381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
        <p:nvSpPr>
          <p:cNvPr id="8" name="TextBox 7">
            <a:extLst>
              <a:ext uri="{FF2B5EF4-FFF2-40B4-BE49-F238E27FC236}">
                <a16:creationId xmlns:a16="http://schemas.microsoft.com/office/drawing/2014/main" id="{E1D4BE74-9AB0-48A9-A92F-A0FD964CE71C}"/>
              </a:ext>
            </a:extLst>
          </p:cNvPr>
          <p:cNvSpPr txBox="1"/>
          <p:nvPr/>
        </p:nvSpPr>
        <p:spPr>
          <a:xfrm>
            <a:off x="838200" y="1620152"/>
            <a:ext cx="4019550" cy="584775"/>
          </a:xfrm>
          <a:prstGeom prst="rect">
            <a:avLst/>
          </a:prstGeom>
          <a:noFill/>
        </p:spPr>
        <p:txBody>
          <a:bodyPr wrap="square" rtlCol="0">
            <a:spAutoFit/>
          </a:bodyPr>
          <a:lstStyle/>
          <a:p>
            <a:r>
              <a:rPr lang="en-AU" sz="3200" b="0" i="0" dirty="0">
                <a:effectLst/>
                <a:latin typeface="Calibri" panose="020F0502020204030204" pitchFamily="34" charset="0"/>
                <a:cs typeface="Calibri" panose="020F0502020204030204" pitchFamily="34" charset="0"/>
              </a:rPr>
              <a:t>How did you go?</a:t>
            </a:r>
            <a:endParaRPr lang="en-AU" sz="3200" dirty="0"/>
          </a:p>
        </p:txBody>
      </p:sp>
    </p:spTree>
    <p:extLst>
      <p:ext uri="{BB962C8B-B14F-4D97-AF65-F5344CB8AC3E}">
        <p14:creationId xmlns:p14="http://schemas.microsoft.com/office/powerpoint/2010/main" val="3744819144"/>
      </p:ext>
    </p:extLst>
  </p:cSld>
  <p:clrMapOvr>
    <a:masterClrMapping/>
  </p:clrMapOvr>
  <mc:AlternateContent xmlns:mc="http://schemas.openxmlformats.org/markup-compatibility/2006">
    <mc:Choice xmlns:p14="http://schemas.microsoft.com/office/powerpoint/2010/main" Requires="p14">
      <p:transition spd="slow" p14:dur="2000" advTm="32634"/>
    </mc:Choice>
    <mc:Fallback>
      <p:transition spd="slow" advTm="32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450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02DFCB-5090-4382-AA16-1F65ECF9E11D}"/>
              </a:ext>
            </a:extLst>
          </p:cNvPr>
          <p:cNvSpPr txBox="1"/>
          <p:nvPr/>
        </p:nvSpPr>
        <p:spPr>
          <a:xfrm>
            <a:off x="838200" y="1699807"/>
            <a:ext cx="10093960" cy="3108543"/>
          </a:xfrm>
          <a:prstGeom prst="rect">
            <a:avLst/>
          </a:prstGeom>
          <a:noFill/>
        </p:spPr>
        <p:txBody>
          <a:bodyPr wrap="square">
            <a:spAutoFit/>
          </a:bodyPr>
          <a:lstStyle/>
          <a:p>
            <a:r>
              <a:rPr lang="en-AU" sz="2800" dirty="0">
                <a:latin typeface="Calibri" panose="020F0502020204030204" pitchFamily="34" charset="0"/>
                <a:cs typeface="Calibri" panose="020F0502020204030204" pitchFamily="34" charset="0"/>
              </a:rPr>
              <a:t>Select the correct word or term to complete each sentence: </a:t>
            </a:r>
            <a:r>
              <a:rPr lang="en-AU" sz="2800" b="1" dirty="0">
                <a:latin typeface="Calibri" panose="020F0502020204030204" pitchFamily="34" charset="0"/>
                <a:cs typeface="Calibri" panose="020F0502020204030204" pitchFamily="34" charset="0"/>
              </a:rPr>
              <a:t>create emotion, reliability.</a:t>
            </a:r>
          </a:p>
          <a:p>
            <a:endParaRPr lang="en-AU" sz="2800" dirty="0">
              <a:latin typeface="Calibri" panose="020F0502020204030204" pitchFamily="34" charset="0"/>
              <a:cs typeface="Calibri" panose="020F0502020204030204" pitchFamily="34" charset="0"/>
            </a:endParaRPr>
          </a:p>
          <a:p>
            <a:r>
              <a:rPr lang="en-AU" sz="2800" dirty="0">
                <a:latin typeface="Calibri" panose="020F0502020204030204" pitchFamily="34" charset="0"/>
                <a:cs typeface="Calibri" panose="020F0502020204030204" pitchFamily="34" charset="0"/>
              </a:rPr>
              <a:t>Authors use facts including percentages to add ____________.</a:t>
            </a:r>
          </a:p>
          <a:p>
            <a:endParaRPr lang="en-AU" sz="2800" dirty="0">
              <a:latin typeface="Calibri" panose="020F0502020204030204" pitchFamily="34" charset="0"/>
              <a:cs typeface="Calibri" panose="020F0502020204030204" pitchFamily="34" charset="0"/>
            </a:endParaRPr>
          </a:p>
          <a:p>
            <a:r>
              <a:rPr lang="en-AU" sz="2800" dirty="0">
                <a:latin typeface="Calibri" panose="020F0502020204030204" pitchFamily="34" charset="0"/>
                <a:cs typeface="Calibri" panose="020F0502020204030204" pitchFamily="34" charset="0"/>
              </a:rPr>
              <a:t>Words or terms such as passionately care and toxic are used to _____________.</a:t>
            </a:r>
          </a:p>
        </p:txBody>
      </p:sp>
      <p:sp>
        <p:nvSpPr>
          <p:cNvPr id="6" name="Title 1">
            <a:extLst>
              <a:ext uri="{FF2B5EF4-FFF2-40B4-BE49-F238E27FC236}">
                <a16:creationId xmlns:a16="http://schemas.microsoft.com/office/drawing/2014/main" id="{6B2023DC-36BA-4666-AD26-BCE5477420A4}"/>
              </a:ext>
            </a:extLst>
          </p:cNvPr>
          <p:cNvSpPr>
            <a:spLocks noGrp="1"/>
          </p:cNvSpPr>
          <p:nvPr>
            <p:ph type="title"/>
          </p:nvPr>
        </p:nvSpPr>
        <p:spPr>
          <a:xfrm>
            <a:off x="838200" y="882650"/>
            <a:ext cx="10515600" cy="660400"/>
          </a:xfrm>
        </p:spPr>
        <p:txBody>
          <a:bodyPr/>
          <a:lstStyle/>
          <a:p>
            <a:r>
              <a:rPr lang="en-AU" dirty="0">
                <a:latin typeface="Calibri" panose="020F0502020204030204" pitchFamily="34" charset="0"/>
                <a:cs typeface="Calibri" panose="020F0502020204030204" pitchFamily="34" charset="0"/>
              </a:rPr>
              <a:t>Lesson review</a:t>
            </a:r>
          </a:p>
        </p:txBody>
      </p:sp>
      <p:sp>
        <p:nvSpPr>
          <p:cNvPr id="4" name="Text Box 2">
            <a:extLst>
              <a:ext uri="{FF2B5EF4-FFF2-40B4-BE49-F238E27FC236}">
                <a16:creationId xmlns:a16="http://schemas.microsoft.com/office/drawing/2014/main" id="{E4B6D49F-D084-42AD-9CEC-16EEF0409B06}"/>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0470CEF-7A63-4031-B4DF-2A70E95A0DEB}"/>
              </a:ext>
            </a:extLst>
          </p:cNvPr>
          <p:cNvSpPr txBox="1"/>
          <p:nvPr/>
        </p:nvSpPr>
        <p:spPr>
          <a:xfrm>
            <a:off x="838200" y="5189560"/>
            <a:ext cx="6949966" cy="523220"/>
          </a:xfrm>
          <a:prstGeom prst="rect">
            <a:avLst/>
          </a:prstGeom>
          <a:noFill/>
        </p:spPr>
        <p:txBody>
          <a:bodyPr wrap="square">
            <a:spAutoFit/>
          </a:bodyPr>
          <a:lstStyle/>
          <a:p>
            <a:r>
              <a:rPr lang="en-AU" sz="2800" dirty="0"/>
              <a:t>On paper or a device, record your answers. </a:t>
            </a:r>
          </a:p>
        </p:txBody>
      </p:sp>
      <p:pic>
        <p:nvPicPr>
          <p:cNvPr id="3" name="Recorded Sound">
            <a:hlinkClick r:id="" action="ppaction://media"/>
            <a:extLst>
              <a:ext uri="{FF2B5EF4-FFF2-40B4-BE49-F238E27FC236}">
                <a16:creationId xmlns:a16="http://schemas.microsoft.com/office/drawing/2014/main" id="{CD1E2B74-DA18-479C-B643-4E9014A93B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314667087"/>
      </p:ext>
    </p:extLst>
  </p:cSld>
  <p:clrMapOvr>
    <a:masterClrMapping/>
  </p:clrMapOvr>
  <mc:AlternateContent xmlns:mc="http://schemas.openxmlformats.org/markup-compatibility/2006">
    <mc:Choice xmlns:p14="http://schemas.microsoft.com/office/powerpoint/2010/main" Requires="p14">
      <p:transition spd="slow" p14:dur="2000" advTm="31333"/>
    </mc:Choice>
    <mc:Fallback>
      <p:transition spd="slow" advTm="31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B2023DC-36BA-4666-AD26-BCE5477420A4}"/>
              </a:ext>
            </a:extLst>
          </p:cNvPr>
          <p:cNvSpPr>
            <a:spLocks noGrp="1"/>
          </p:cNvSpPr>
          <p:nvPr>
            <p:ph type="title"/>
          </p:nvPr>
        </p:nvSpPr>
        <p:spPr>
          <a:xfrm>
            <a:off x="838200" y="882650"/>
            <a:ext cx="10515600" cy="660400"/>
          </a:xfrm>
        </p:spPr>
        <p:txBody>
          <a:bodyPr/>
          <a:lstStyle/>
          <a:p>
            <a:r>
              <a:rPr lang="en-AU" b="0" i="0" dirty="0">
                <a:effectLst/>
                <a:latin typeface="Calibri" panose="020F0502020204030204" pitchFamily="34" charset="0"/>
                <a:cs typeface="Calibri" panose="020F0502020204030204" pitchFamily="34" charset="0"/>
              </a:rPr>
              <a:t>Lesson review</a:t>
            </a:r>
            <a:endParaRPr lang="en-AU" dirty="0">
              <a:latin typeface="Calibri" panose="020F0502020204030204" pitchFamily="34" charset="0"/>
              <a:cs typeface="Calibri" panose="020F0502020204030204" pitchFamily="34" charset="0"/>
            </a:endParaRPr>
          </a:p>
        </p:txBody>
      </p:sp>
      <p:sp>
        <p:nvSpPr>
          <p:cNvPr id="4" name="Text Box 2">
            <a:extLst>
              <a:ext uri="{FF2B5EF4-FFF2-40B4-BE49-F238E27FC236}">
                <a16:creationId xmlns:a16="http://schemas.microsoft.com/office/drawing/2014/main" id="{6389A384-1848-4FF3-A163-A97F8E6FD100}"/>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018E4C4-98A0-473D-8213-09F694DB7BD8}"/>
              </a:ext>
            </a:extLst>
          </p:cNvPr>
          <p:cNvSpPr txBox="1"/>
          <p:nvPr/>
        </p:nvSpPr>
        <p:spPr>
          <a:xfrm>
            <a:off x="838200" y="2352979"/>
            <a:ext cx="10093960" cy="1815882"/>
          </a:xfrm>
          <a:prstGeom prst="rect">
            <a:avLst/>
          </a:prstGeom>
          <a:noFill/>
        </p:spPr>
        <p:txBody>
          <a:bodyPr wrap="square">
            <a:spAutoFit/>
          </a:bodyPr>
          <a:lstStyle/>
          <a:p>
            <a:r>
              <a:rPr lang="en-AU" sz="2800" dirty="0">
                <a:latin typeface="Calibri" panose="020F0502020204030204" pitchFamily="34" charset="0"/>
                <a:cs typeface="Calibri" panose="020F0502020204030204" pitchFamily="34" charset="0"/>
              </a:rPr>
              <a:t>Authors use facts including percentages to add </a:t>
            </a:r>
            <a:r>
              <a:rPr lang="en-AU" sz="2800" b="1" dirty="0">
                <a:latin typeface="Calibri" panose="020F0502020204030204" pitchFamily="34" charset="0"/>
                <a:cs typeface="Calibri" panose="020F0502020204030204" pitchFamily="34" charset="0"/>
              </a:rPr>
              <a:t>reliability.</a:t>
            </a:r>
          </a:p>
          <a:p>
            <a:endParaRPr lang="en-AU" sz="2800" dirty="0">
              <a:latin typeface="Calibri" panose="020F0502020204030204" pitchFamily="34" charset="0"/>
              <a:cs typeface="Calibri" panose="020F0502020204030204" pitchFamily="34" charset="0"/>
            </a:endParaRPr>
          </a:p>
          <a:p>
            <a:r>
              <a:rPr lang="en-AU" sz="2800" dirty="0">
                <a:latin typeface="Calibri" panose="020F0502020204030204" pitchFamily="34" charset="0"/>
                <a:cs typeface="Calibri" panose="020F0502020204030204" pitchFamily="34" charset="0"/>
              </a:rPr>
              <a:t>Words or terms such as passionately care and toxic are used to </a:t>
            </a:r>
            <a:r>
              <a:rPr lang="en-AU" sz="2800" b="1" dirty="0">
                <a:latin typeface="Calibri" panose="020F0502020204030204" pitchFamily="34" charset="0"/>
                <a:cs typeface="Calibri" panose="020F0502020204030204" pitchFamily="34" charset="0"/>
              </a:rPr>
              <a:t>create emotion.</a:t>
            </a:r>
            <a:endParaRPr lang="en-AU" sz="2800" dirty="0">
              <a:latin typeface="Calibri" panose="020F0502020204030204" pitchFamily="34" charset="0"/>
              <a:cs typeface="Calibri" panose="020F0502020204030204" pitchFamily="34" charset="0"/>
            </a:endParaRPr>
          </a:p>
        </p:txBody>
      </p:sp>
      <p:pic>
        <p:nvPicPr>
          <p:cNvPr id="2" name="Recorded Sound">
            <a:hlinkClick r:id="" action="ppaction://media"/>
            <a:extLst>
              <a:ext uri="{FF2B5EF4-FFF2-40B4-BE49-F238E27FC236}">
                <a16:creationId xmlns:a16="http://schemas.microsoft.com/office/drawing/2014/main" id="{0821E0DF-EE17-4899-BC4B-DB238C6261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
        <p:nvSpPr>
          <p:cNvPr id="8" name="TextBox 7">
            <a:extLst>
              <a:ext uri="{FF2B5EF4-FFF2-40B4-BE49-F238E27FC236}">
                <a16:creationId xmlns:a16="http://schemas.microsoft.com/office/drawing/2014/main" id="{9AC11207-A7EB-4DB6-A7C5-9105CFCD9C5B}"/>
              </a:ext>
            </a:extLst>
          </p:cNvPr>
          <p:cNvSpPr txBox="1"/>
          <p:nvPr/>
        </p:nvSpPr>
        <p:spPr>
          <a:xfrm>
            <a:off x="838200" y="1620152"/>
            <a:ext cx="4019550" cy="584775"/>
          </a:xfrm>
          <a:prstGeom prst="rect">
            <a:avLst/>
          </a:prstGeom>
          <a:noFill/>
        </p:spPr>
        <p:txBody>
          <a:bodyPr wrap="square" rtlCol="0">
            <a:spAutoFit/>
          </a:bodyPr>
          <a:lstStyle/>
          <a:p>
            <a:r>
              <a:rPr lang="en-AU" sz="3200" b="0" i="0" dirty="0">
                <a:effectLst/>
                <a:latin typeface="Calibri" panose="020F0502020204030204" pitchFamily="34" charset="0"/>
                <a:cs typeface="Calibri" panose="020F0502020204030204" pitchFamily="34" charset="0"/>
              </a:rPr>
              <a:t>How did you go?</a:t>
            </a:r>
            <a:endParaRPr lang="en-AU" sz="3200" dirty="0"/>
          </a:p>
        </p:txBody>
      </p:sp>
    </p:spTree>
    <p:extLst>
      <p:ext uri="{BB962C8B-B14F-4D97-AF65-F5344CB8AC3E}">
        <p14:creationId xmlns:p14="http://schemas.microsoft.com/office/powerpoint/2010/main" val="1669583857"/>
      </p:ext>
    </p:extLst>
  </p:cSld>
  <p:clrMapOvr>
    <a:masterClrMapping/>
  </p:clrMapOvr>
  <mc:AlternateContent xmlns:mc="http://schemas.openxmlformats.org/markup-compatibility/2006">
    <mc:Choice xmlns:p14="http://schemas.microsoft.com/office/powerpoint/2010/main" Requires="p14">
      <p:transition spd="slow" p14:dur="2000" advTm="60776"/>
    </mc:Choice>
    <mc:Fallback>
      <p:transition spd="slow" advTm="60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dirty="0"/>
              <a:t>Independent learning</a:t>
            </a:r>
          </a:p>
        </p:txBody>
      </p:sp>
      <p:sp>
        <p:nvSpPr>
          <p:cNvPr id="5" name="Content Placeholder 2">
            <a:extLst>
              <a:ext uri="{FF2B5EF4-FFF2-40B4-BE49-F238E27FC236}">
                <a16:creationId xmlns:a16="http://schemas.microsoft.com/office/drawing/2014/main" id="{6F48DF81-7BCD-4630-9B67-2A198FC09BC1}"/>
              </a:ext>
            </a:extLst>
          </p:cNvPr>
          <p:cNvSpPr>
            <a:spLocks noGrp="1"/>
          </p:cNvSpPr>
          <p:nvPr>
            <p:ph idx="1"/>
          </p:nvPr>
        </p:nvSpPr>
        <p:spPr>
          <a:xfrm>
            <a:off x="838200" y="1632990"/>
            <a:ext cx="10318791" cy="4141788"/>
          </a:xfrm>
        </p:spPr>
        <p:txBody>
          <a:bodyPr vert="horz" lIns="91440" tIns="45720" rIns="91440" bIns="45720" rtlCol="0" anchor="t">
            <a:noAutofit/>
          </a:bodyPr>
          <a:lstStyle/>
          <a:p>
            <a:pPr marL="457200" indent="-457200">
              <a:buFont typeface="Arial" panose="020B0604020202020204" pitchFamily="34" charset="0"/>
              <a:buChar char="•"/>
            </a:pPr>
            <a:r>
              <a:rPr lang="en-AU" dirty="0"/>
              <a:t>Write a paragraph on a topic you are interested in. Include the writer’s tips to help you write persuasively. </a:t>
            </a:r>
          </a:p>
          <a:p>
            <a:r>
              <a:rPr lang="en-AU" dirty="0"/>
              <a:t>Or</a:t>
            </a:r>
          </a:p>
          <a:p>
            <a:pPr marL="457200" indent="-457200">
              <a:buFont typeface="Arial" panose="020B0604020202020204" pitchFamily="34" charset="0"/>
              <a:buChar char="•"/>
            </a:pPr>
            <a:r>
              <a:rPr lang="en-AU" dirty="0"/>
              <a:t>Write a paragraph based on the heading, </a:t>
            </a:r>
            <a:r>
              <a:rPr lang="en-AU" i="1" dirty="0"/>
              <a:t>Free fruit for all. </a:t>
            </a:r>
            <a:r>
              <a:rPr lang="en-AU" dirty="0"/>
              <a:t>Include the writer’s tips to help you write persuasively.</a:t>
            </a:r>
          </a:p>
          <a:p>
            <a:endParaRPr lang="en-AU" dirty="0"/>
          </a:p>
          <a:p>
            <a:r>
              <a:rPr lang="en-AU" dirty="0"/>
              <a:t>On paper or a device, record your response.</a:t>
            </a:r>
          </a:p>
        </p:txBody>
      </p:sp>
      <p:sp>
        <p:nvSpPr>
          <p:cNvPr id="6" name="Text Box 2">
            <a:extLst>
              <a:ext uri="{FF2B5EF4-FFF2-40B4-BE49-F238E27FC236}">
                <a16:creationId xmlns:a16="http://schemas.microsoft.com/office/drawing/2014/main" id="{90FD2358-EC46-4FE4-91C7-2974C9140D3D}"/>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34E3DDB8-84DE-4EFE-A0A5-F4A3960222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218482195"/>
      </p:ext>
    </p:extLst>
  </p:cSld>
  <p:clrMapOvr>
    <a:masterClrMapping/>
  </p:clrMapOvr>
  <mc:AlternateContent xmlns:mc="http://schemas.openxmlformats.org/markup-compatibility/2006">
    <mc:Choice xmlns:p14="http://schemas.microsoft.com/office/powerpoint/2010/main" Requires="p14">
      <p:transition spd="slow" p14:dur="2000" advTm="53091"/>
    </mc:Choice>
    <mc:Fallback>
      <p:transition spd="slow" advTm="53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Daily reading routine</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p:txBody>
          <a:bodyPr/>
          <a:lstStyle/>
          <a:p>
            <a:pPr marL="514350" indent="-514350" algn="l" rtl="0" fontAlgn="base">
              <a:lnSpc>
                <a:spcPct val="100000"/>
              </a:lnSpc>
              <a:buFont typeface="+mj-lt"/>
              <a:buAutoNum type="arabicPeriod"/>
            </a:pPr>
            <a:r>
              <a:rPr lang="en-AU" b="0" i="0" u="none" strike="noStrike">
                <a:solidFill>
                  <a:srgbClr val="000000"/>
                </a:solidFill>
                <a:effectLst/>
              </a:rPr>
              <a:t>Choose something to read.</a:t>
            </a:r>
            <a:r>
              <a:rPr lang="en-US" b="0" i="0">
                <a:solidFill>
                  <a:srgbClr val="000000"/>
                </a:solidFill>
                <a:effectLst/>
              </a:rPr>
              <a:t>​</a:t>
            </a:r>
          </a:p>
          <a:p>
            <a:pPr marL="514350" indent="-514350" algn="l" rtl="0" fontAlgn="base">
              <a:lnSpc>
                <a:spcPct val="100000"/>
              </a:lnSpc>
              <a:buFont typeface="+mj-lt"/>
              <a:buAutoNum type="arabicPeriod"/>
            </a:pPr>
            <a:r>
              <a:rPr lang="en-AU" b="0" i="0" u="none" strike="noStrike">
                <a:solidFill>
                  <a:srgbClr val="000000"/>
                </a:solidFill>
                <a:effectLst/>
              </a:rPr>
              <a:t>Find a quiet, comfortable space to read.</a:t>
            </a:r>
            <a:r>
              <a:rPr lang="en-US" b="0" i="0">
                <a:solidFill>
                  <a:srgbClr val="000000"/>
                </a:solidFill>
                <a:effectLst/>
              </a:rPr>
              <a:t>​</a:t>
            </a:r>
          </a:p>
          <a:p>
            <a:pPr marL="514350" indent="-514350" algn="l" rtl="0" fontAlgn="base">
              <a:lnSpc>
                <a:spcPct val="100000"/>
              </a:lnSpc>
              <a:buFont typeface="+mj-lt"/>
              <a:buAutoNum type="arabicPeriod"/>
            </a:pPr>
            <a:r>
              <a:rPr lang="en-AU" b="0" i="0" u="none" strike="noStrike">
                <a:solidFill>
                  <a:srgbClr val="000000"/>
                </a:solidFill>
                <a:effectLst/>
              </a:rPr>
              <a:t>Read for 15 to 20 minutes.</a:t>
            </a:r>
            <a:r>
              <a:rPr lang="en-US" b="0" i="0">
                <a:solidFill>
                  <a:srgbClr val="000000"/>
                </a:solidFill>
                <a:effectLst/>
              </a:rPr>
              <a:t>​</a:t>
            </a:r>
          </a:p>
          <a:p>
            <a:pPr marL="514350" indent="-514350" algn="l" rtl="0" fontAlgn="base">
              <a:lnSpc>
                <a:spcPct val="100000"/>
              </a:lnSpc>
              <a:buFont typeface="+mj-lt"/>
              <a:buAutoNum type="arabicPeriod"/>
            </a:pPr>
            <a:r>
              <a:rPr lang="en-AU" b="0" i="0" u="none" strike="noStrike">
                <a:solidFill>
                  <a:srgbClr val="000000"/>
                </a:solidFill>
                <a:effectLst/>
              </a:rPr>
              <a:t>Have a chat about what you read with someone else.</a:t>
            </a:r>
            <a:endParaRPr lang="en-US" b="0" i="0">
              <a:solidFill>
                <a:srgbClr val="000000"/>
              </a:solidFill>
              <a:effectLst/>
            </a:endParaRPr>
          </a:p>
          <a:p>
            <a:endParaRPr lang="en-AU"/>
          </a:p>
        </p:txBody>
      </p:sp>
      <p:pic>
        <p:nvPicPr>
          <p:cNvPr id="5" name="Picture 4">
            <a:extLst>
              <a:ext uri="{FF2B5EF4-FFF2-40B4-BE49-F238E27FC236}">
                <a16:creationId xmlns:a16="http://schemas.microsoft.com/office/drawing/2014/main" id="{787732A0-BC8F-4089-B81E-14B024DC2B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8511" y="852700"/>
            <a:ext cx="735633" cy="720000"/>
          </a:xfrm>
          <a:prstGeom prst="rect">
            <a:avLst/>
          </a:prstGeom>
        </p:spPr>
      </p:pic>
      <p:sp>
        <p:nvSpPr>
          <p:cNvPr id="6" name="Text Box 2">
            <a:extLst>
              <a:ext uri="{FF2B5EF4-FFF2-40B4-BE49-F238E27FC236}">
                <a16:creationId xmlns:a16="http://schemas.microsoft.com/office/drawing/2014/main" id="{5F7D02AA-2C64-4C68-AA1E-83BBE1C8DC63}"/>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33F608BF-0E04-4598-8E1E-2C38BA3261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9500"/>
            <a:ext cx="406400" cy="406400"/>
          </a:xfrm>
          <a:prstGeom prst="rect">
            <a:avLst/>
          </a:prstGeom>
        </p:spPr>
      </p:pic>
    </p:spTree>
    <p:extLst>
      <p:ext uri="{BB962C8B-B14F-4D97-AF65-F5344CB8AC3E}">
        <p14:creationId xmlns:p14="http://schemas.microsoft.com/office/powerpoint/2010/main" val="366362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2FB9F0-794E-45B1-8295-F7E22ECE657A}"/>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pic>
        <p:nvPicPr>
          <p:cNvPr id="2" name="Recorded Sound">
            <a:hlinkClick r:id="" action="ppaction://media"/>
            <a:extLst>
              <a:ext uri="{FF2B5EF4-FFF2-40B4-BE49-F238E27FC236}">
                <a16:creationId xmlns:a16="http://schemas.microsoft.com/office/drawing/2014/main" id="{F139AC9A-0595-401C-B0C4-E31A42C3EE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267462658"/>
      </p:ext>
    </p:extLst>
  </p:cSld>
  <p:clrMapOvr>
    <a:masterClrMapping/>
  </p:clrMapOvr>
  <mc:AlternateContent xmlns:mc="http://schemas.openxmlformats.org/markup-compatibility/2006" xmlns:p14="http://schemas.microsoft.com/office/powerpoint/2010/main">
    <mc:Choice Requires="p14">
      <p:transition spd="slow" p14:dur="2000" advTm="7092"/>
    </mc:Choice>
    <mc:Fallback xmlns="">
      <p:transition spd="slow" advTm="7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42063239-26B4-472F-907F-E70FB9514E24}"/>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2690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dirty="0"/>
              <a:t>Get ready</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38200" y="1723292"/>
            <a:ext cx="10515600" cy="2231192"/>
          </a:xfrm>
        </p:spPr>
        <p:txBody>
          <a:bodyPr vert="horz" lIns="91440" tIns="45720" rIns="91440" bIns="45720" rtlCol="0" anchor="t">
            <a:normAutofit fontScale="92500" lnSpcReduction="10000"/>
          </a:bodyPr>
          <a:lstStyle/>
          <a:p>
            <a:r>
              <a:rPr lang="en-AU" dirty="0"/>
              <a:t>You will need:</a:t>
            </a:r>
          </a:p>
          <a:p>
            <a:pPr marL="457200" indent="-457200">
              <a:spcBef>
                <a:spcPts val="1200"/>
              </a:spcBef>
              <a:buFont typeface="Arial" panose="020B0604020202020204" pitchFamily="34" charset="0"/>
              <a:buChar char="•"/>
            </a:pPr>
            <a:r>
              <a:rPr lang="en-AU" dirty="0"/>
              <a:t>pen or pencil</a:t>
            </a:r>
          </a:p>
          <a:p>
            <a:pPr marL="457200" indent="-457200">
              <a:buFont typeface="Arial" panose="020B0604020202020204" pitchFamily="34" charset="0"/>
              <a:buChar char="•"/>
            </a:pPr>
            <a:r>
              <a:rPr lang="en-AU" dirty="0"/>
              <a:t>paper or a notebook</a:t>
            </a:r>
          </a:p>
          <a:p>
            <a:pPr marL="457200" indent="-457200">
              <a:buFont typeface="Arial" panose="020B0604020202020204" pitchFamily="34" charset="0"/>
              <a:buChar char="•"/>
            </a:pPr>
            <a:r>
              <a:rPr lang="en-AU" dirty="0"/>
              <a:t>a digital device</a:t>
            </a:r>
            <a:endParaRPr lang="en-AU" dirty="0">
              <a:cs typeface="Calibri"/>
            </a:endParaRPr>
          </a:p>
          <a:p>
            <a:pPr marL="457200" indent="-457200">
              <a:buFont typeface="Arial" panose="020B0604020202020204" pitchFamily="34" charset="0"/>
              <a:buChar char="•"/>
            </a:pPr>
            <a:r>
              <a:rPr lang="en-AU" dirty="0">
                <a:cs typeface="Calibri"/>
              </a:rPr>
              <a:t>notes from lesson 7.</a:t>
            </a:r>
          </a:p>
        </p:txBody>
      </p:sp>
      <p:sp>
        <p:nvSpPr>
          <p:cNvPr id="5" name="Text Box 2">
            <a:extLst>
              <a:ext uri="{FF2B5EF4-FFF2-40B4-BE49-F238E27FC236}">
                <a16:creationId xmlns:a16="http://schemas.microsoft.com/office/drawing/2014/main" id="{4172E67F-62DA-4051-8A36-A36D8D3E10A1}"/>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8FB19D17-A0A1-435D-A13F-4ECC246AFE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379353518"/>
      </p:ext>
    </p:extLst>
  </p:cSld>
  <p:clrMapOvr>
    <a:masterClrMapping/>
  </p:clrMapOvr>
  <mc:AlternateContent xmlns:mc="http://schemas.openxmlformats.org/markup-compatibility/2006" xmlns:p14="http://schemas.microsoft.com/office/powerpoint/2010/main">
    <mc:Choice Requires="p14">
      <p:transition spd="slow" p14:dur="2000" advTm="650"/>
    </mc:Choice>
    <mc:Fallback xmlns="">
      <p:transition spd="slow" advTm="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dirty="0"/>
              <a:t>Review</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977097" y="1632990"/>
            <a:ext cx="9595109" cy="4141931"/>
          </a:xfrm>
        </p:spPr>
        <p:txBody>
          <a:bodyPr/>
          <a:lstStyle/>
          <a:p>
            <a:r>
              <a:rPr lang="en-AU" dirty="0"/>
              <a:t>Complete the following 2 sentences.</a:t>
            </a:r>
          </a:p>
          <a:p>
            <a:endParaRPr lang="en-AU" dirty="0"/>
          </a:p>
          <a:p>
            <a:pPr marL="514350" indent="-514350">
              <a:buAutoNum type="arabicPeriod"/>
            </a:pPr>
            <a:r>
              <a:rPr lang="en-AU" dirty="0"/>
              <a:t>When reading a feature article, it’s important to use the SAFE test to………..</a:t>
            </a:r>
          </a:p>
          <a:p>
            <a:pPr marL="514350" indent="-514350">
              <a:buAutoNum type="arabicPeriod"/>
            </a:pPr>
            <a:endParaRPr lang="en-AU" dirty="0"/>
          </a:p>
          <a:p>
            <a:pPr marL="514350" indent="-514350">
              <a:buAutoNum type="arabicPeriod"/>
            </a:pPr>
            <a:r>
              <a:rPr lang="en-AU" dirty="0"/>
              <a:t>When writing a feature article the SAFE test is useful because………</a:t>
            </a:r>
          </a:p>
          <a:p>
            <a:endParaRPr lang="en-AU" dirty="0"/>
          </a:p>
        </p:txBody>
      </p:sp>
      <p:sp>
        <p:nvSpPr>
          <p:cNvPr id="5" name="Text Box 2">
            <a:extLst>
              <a:ext uri="{FF2B5EF4-FFF2-40B4-BE49-F238E27FC236}">
                <a16:creationId xmlns:a16="http://schemas.microsoft.com/office/drawing/2014/main" id="{2E54FAC1-EF5A-441C-B335-A7BCA64C414F}"/>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1085D4ED-36A5-4502-AFCB-42A94D174D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697840015"/>
      </p:ext>
    </p:extLst>
  </p:cSld>
  <p:clrMapOvr>
    <a:masterClrMapping/>
  </p:clrMapOvr>
  <mc:AlternateContent xmlns:mc="http://schemas.openxmlformats.org/markup-compatibility/2006">
    <mc:Choice xmlns:p14="http://schemas.microsoft.com/office/powerpoint/2010/main" Requires="p14">
      <p:transition spd="slow" p14:dur="2000" advTm="33841"/>
    </mc:Choice>
    <mc:Fallback>
      <p:transition spd="slow" advTm="33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dirty="0"/>
              <a:t>Review</a:t>
            </a:r>
          </a:p>
        </p:txBody>
      </p:sp>
      <p:sp>
        <p:nvSpPr>
          <p:cNvPr id="6" name="TextBox 5">
            <a:extLst>
              <a:ext uri="{FF2B5EF4-FFF2-40B4-BE49-F238E27FC236}">
                <a16:creationId xmlns:a16="http://schemas.microsoft.com/office/drawing/2014/main" id="{CE406A54-F3FF-483D-B28D-517549E937B6}"/>
              </a:ext>
            </a:extLst>
          </p:cNvPr>
          <p:cNvSpPr txBox="1"/>
          <p:nvPr/>
        </p:nvSpPr>
        <p:spPr>
          <a:xfrm>
            <a:off x="942975" y="1790700"/>
            <a:ext cx="9896475" cy="3108543"/>
          </a:xfrm>
          <a:prstGeom prst="rect">
            <a:avLst/>
          </a:prstGeom>
          <a:noFill/>
        </p:spPr>
        <p:txBody>
          <a:bodyPr wrap="square">
            <a:spAutoFit/>
          </a:bodyPr>
          <a:lstStyle/>
          <a:p>
            <a:pPr marL="514350" indent="-514350">
              <a:buAutoNum type="arabicPeriod"/>
            </a:pPr>
            <a:r>
              <a:rPr lang="en-AU" sz="2800" dirty="0"/>
              <a:t>When reading a feature article, it’s important to use the SAFE test to check if and how the author might be trying to manipulate you to agree with their point of view.</a:t>
            </a:r>
          </a:p>
          <a:p>
            <a:pPr marL="514350" indent="-514350">
              <a:buAutoNum type="arabicPeriod"/>
            </a:pPr>
            <a:endParaRPr lang="en-AU" sz="2800" dirty="0"/>
          </a:p>
          <a:p>
            <a:pPr marL="514350" indent="-514350">
              <a:buAutoNum type="arabicPeriod"/>
            </a:pPr>
            <a:r>
              <a:rPr lang="en-AU" sz="2800" dirty="0"/>
              <a:t>When writing a feature article the SAFE test is useful because it gives you tips on what language to include if you are trying to manipulate or persuade the audience to your point of view.</a:t>
            </a:r>
          </a:p>
        </p:txBody>
      </p:sp>
      <p:sp>
        <p:nvSpPr>
          <p:cNvPr id="5" name="Text Box 2">
            <a:extLst>
              <a:ext uri="{FF2B5EF4-FFF2-40B4-BE49-F238E27FC236}">
                <a16:creationId xmlns:a16="http://schemas.microsoft.com/office/drawing/2014/main" id="{5FDBADB7-F860-4E0E-BC1C-EEAFE7A2CAF2}"/>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pic>
        <p:nvPicPr>
          <p:cNvPr id="3" name="Recorded Sound">
            <a:hlinkClick r:id="" action="ppaction://media"/>
            <a:extLst>
              <a:ext uri="{FF2B5EF4-FFF2-40B4-BE49-F238E27FC236}">
                <a16:creationId xmlns:a16="http://schemas.microsoft.com/office/drawing/2014/main" id="{817883BB-3AD2-47A0-8973-5AEB11A788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4099865084"/>
      </p:ext>
    </p:extLst>
  </p:cSld>
  <p:clrMapOvr>
    <a:masterClrMapping/>
  </p:clrMapOvr>
  <mc:AlternateContent xmlns:mc="http://schemas.openxmlformats.org/markup-compatibility/2006">
    <mc:Choice xmlns:p14="http://schemas.microsoft.com/office/powerpoint/2010/main" Requires="p14">
      <p:transition spd="slow" p14:dur="2000" advTm="1184"/>
    </mc:Choice>
    <mc:Fallback>
      <p:transition spd="slow" advTm="1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Learning intention</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p:txBody>
          <a:bodyPr/>
          <a:lstStyle/>
          <a:p>
            <a:r>
              <a:rPr lang="en-AU" dirty="0"/>
              <a:t>To know how authors use evidence to support a point of view.</a:t>
            </a:r>
          </a:p>
        </p:txBody>
      </p:sp>
      <p:sp>
        <p:nvSpPr>
          <p:cNvPr id="5" name="Text Box 2">
            <a:extLst>
              <a:ext uri="{FF2B5EF4-FFF2-40B4-BE49-F238E27FC236}">
                <a16:creationId xmlns:a16="http://schemas.microsoft.com/office/drawing/2014/main" id="{CDF2D647-22F1-451F-B5B0-906D7AA42EC1}"/>
              </a:ext>
            </a:extLst>
          </p:cNvPr>
          <p:cNvSpPr txBox="1">
            <a:spLocks noChangeArrowheads="1"/>
          </p:cNvSpPr>
          <p:nvPr/>
        </p:nvSpPr>
        <p:spPr bwMode="auto">
          <a:xfrm>
            <a:off x="170576" y="620839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34CF07C2-2299-46E0-A6D5-8A8B826EC4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4260628335"/>
      </p:ext>
    </p:extLst>
  </p:cSld>
  <p:clrMapOvr>
    <a:masterClrMapping/>
  </p:clrMapOvr>
  <mc:AlternateContent xmlns:mc="http://schemas.openxmlformats.org/markup-compatibility/2006" xmlns:p14="http://schemas.microsoft.com/office/powerpoint/2010/main">
    <mc:Choice Requires="p14">
      <p:transition spd="slow" p14:dur="2000" advTm="9878"/>
    </mc:Choice>
    <mc:Fallback xmlns="">
      <p:transition spd="slow" advTm="9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6DB83-9F64-4A9E-A503-E8759A2119BB}"/>
              </a:ext>
            </a:extLst>
          </p:cNvPr>
          <p:cNvSpPr>
            <a:spLocks noGrp="1"/>
          </p:cNvSpPr>
          <p:nvPr>
            <p:ph type="title"/>
          </p:nvPr>
        </p:nvSpPr>
        <p:spPr>
          <a:xfrm>
            <a:off x="838200" y="882710"/>
            <a:ext cx="9558130" cy="817889"/>
          </a:xfrm>
        </p:spPr>
        <p:txBody>
          <a:bodyPr/>
          <a:lstStyle/>
          <a:p>
            <a:r>
              <a:rPr lang="en-AU" dirty="0"/>
              <a:t>The role of evidence</a:t>
            </a:r>
          </a:p>
        </p:txBody>
      </p:sp>
      <p:sp>
        <p:nvSpPr>
          <p:cNvPr id="4" name="Text Box 2">
            <a:extLst>
              <a:ext uri="{FF2B5EF4-FFF2-40B4-BE49-F238E27FC236}">
                <a16:creationId xmlns:a16="http://schemas.microsoft.com/office/drawing/2014/main" id="{57BA4EC6-D6BD-42B5-8D70-011813F722CD}"/>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5" name="Speech Bubble: Oval 4">
            <a:extLst>
              <a:ext uri="{FF2B5EF4-FFF2-40B4-BE49-F238E27FC236}">
                <a16:creationId xmlns:a16="http://schemas.microsoft.com/office/drawing/2014/main" id="{7229EAB6-148E-42F5-BCC8-6228CBCD4E24}"/>
              </a:ext>
            </a:extLst>
          </p:cNvPr>
          <p:cNvSpPr/>
          <p:nvPr/>
        </p:nvSpPr>
        <p:spPr>
          <a:xfrm flipH="1">
            <a:off x="7569200" y="2729151"/>
            <a:ext cx="3750902" cy="2818210"/>
          </a:xfrm>
          <a:prstGeom prst="wedgeEllipseCallout">
            <a:avLst>
              <a:gd name="adj1" fmla="val 47537"/>
              <a:gd name="adj2" fmla="val -51381"/>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AU" sz="2000" b="1" dirty="0">
                <a:solidFill>
                  <a:schemeClr val="tx1"/>
                </a:solidFill>
                <a:effectLst/>
                <a:ea typeface="Calibri" panose="020F0502020204030204" pitchFamily="34" charset="0"/>
                <a:cs typeface="Times New Roman" panose="02020603050405020304" pitchFamily="18" charset="0"/>
              </a:rPr>
              <a:t>Click on each word or term as you hear them to revea</a:t>
            </a:r>
            <a:r>
              <a:rPr lang="en-AU" sz="2000" b="1" dirty="0">
                <a:solidFill>
                  <a:schemeClr val="tx1"/>
                </a:solidFill>
                <a:ea typeface="Calibri" panose="020F0502020204030204" pitchFamily="34" charset="0"/>
                <a:cs typeface="Times New Roman" panose="02020603050405020304" pitchFamily="18" charset="0"/>
              </a:rPr>
              <a:t>l how authors build these features to persuade an audience to agree with their point of view.</a:t>
            </a:r>
            <a:endParaRPr lang="en-AU" sz="2000" b="1" dirty="0">
              <a:solidFill>
                <a:schemeClr val="tx1"/>
              </a:solidFill>
              <a:effectLst/>
              <a:ea typeface="Calibri" panose="020F0502020204030204" pitchFamily="34" charset="0"/>
              <a:cs typeface="Times New Roman" panose="02020603050405020304" pitchFamily="18" charset="0"/>
            </a:endParaRPr>
          </a:p>
        </p:txBody>
      </p:sp>
      <p:sp>
        <p:nvSpPr>
          <p:cNvPr id="15" name="Back">
            <a:extLst>
              <a:ext uri="{FF2B5EF4-FFF2-40B4-BE49-F238E27FC236}">
                <a16:creationId xmlns:a16="http://schemas.microsoft.com/office/drawing/2014/main" id="{69C6BAD6-9E3C-442E-A2F4-279B3CDBE75F}"/>
              </a:ext>
            </a:extLst>
          </p:cNvPr>
          <p:cNvSpPr/>
          <p:nvPr/>
        </p:nvSpPr>
        <p:spPr>
          <a:xfrm>
            <a:off x="881237" y="2315724"/>
            <a:ext cx="5684192" cy="1301236"/>
          </a:xfrm>
          <a:prstGeom prst="round2DiagRect">
            <a:avLst/>
          </a:prstGeom>
          <a:solidFill>
            <a:schemeClr val="accent6">
              <a:lumMod val="95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fontAlgn="base"/>
            <a:r>
              <a:rPr lang="en-AU" sz="2000" dirty="0">
                <a:solidFill>
                  <a:srgbClr val="000000"/>
                </a:solidFill>
                <a:latin typeface="Calibri" panose="020F0502020204030204" pitchFamily="34" charset="0"/>
              </a:rPr>
              <a:t>Reliability – Authors build reliability by using objective, factual or evidence-based information. For example, facts from a scientist or someone in authority.​</a:t>
            </a:r>
            <a:endParaRPr lang="en-AU" sz="2000" dirty="0">
              <a:solidFill>
                <a:srgbClr val="000000"/>
              </a:solidFill>
            </a:endParaRPr>
          </a:p>
        </p:txBody>
      </p:sp>
      <p:sp>
        <p:nvSpPr>
          <p:cNvPr id="16" name="Front">
            <a:extLst>
              <a:ext uri="{FF2B5EF4-FFF2-40B4-BE49-F238E27FC236}">
                <a16:creationId xmlns:a16="http://schemas.microsoft.com/office/drawing/2014/main" id="{68CDB507-AC58-4ED1-85D9-9CA30A90979D}"/>
              </a:ext>
            </a:extLst>
          </p:cNvPr>
          <p:cNvSpPr/>
          <p:nvPr/>
        </p:nvSpPr>
        <p:spPr>
          <a:xfrm>
            <a:off x="881237" y="2273210"/>
            <a:ext cx="5693531" cy="1301236"/>
          </a:xfrm>
          <a:prstGeom prst="round2DiagRect">
            <a:avLst/>
          </a:prstGeom>
          <a:solidFill>
            <a:schemeClr val="accent2"/>
          </a:solidFill>
          <a:ln>
            <a:solidFill>
              <a:schemeClr val="accent2">
                <a:lumMod val="75000"/>
              </a:schemeClr>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sz="4000" b="1" dirty="0">
                <a:solidFill>
                  <a:schemeClr val="bg1"/>
                </a:solidFill>
              </a:rPr>
              <a:t>Reliability</a:t>
            </a:r>
            <a:endParaRPr lang="en-AU" sz="2800" b="1" dirty="0">
              <a:solidFill>
                <a:schemeClr val="bg1"/>
              </a:solidFill>
            </a:endParaRPr>
          </a:p>
        </p:txBody>
      </p:sp>
      <p:sp>
        <p:nvSpPr>
          <p:cNvPr id="19" name="Back">
            <a:extLst>
              <a:ext uri="{FF2B5EF4-FFF2-40B4-BE49-F238E27FC236}">
                <a16:creationId xmlns:a16="http://schemas.microsoft.com/office/drawing/2014/main" id="{525DF418-74AE-469C-B9B2-76A90C1D59F1}"/>
              </a:ext>
            </a:extLst>
          </p:cNvPr>
          <p:cNvSpPr/>
          <p:nvPr/>
        </p:nvSpPr>
        <p:spPr>
          <a:xfrm>
            <a:off x="871898" y="4232084"/>
            <a:ext cx="5684192" cy="1142555"/>
          </a:xfrm>
          <a:prstGeom prst="round2DiagRect">
            <a:avLst/>
          </a:prstGeom>
          <a:solidFill>
            <a:schemeClr val="accent6">
              <a:lumMod val="95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fontAlgn="base"/>
            <a:r>
              <a:rPr lang="en-AU" sz="2000" dirty="0">
                <a:solidFill>
                  <a:srgbClr val="000000"/>
                </a:solidFill>
                <a:latin typeface="Calibri" panose="020F0502020204030204" pitchFamily="34" charset="0"/>
              </a:rPr>
              <a:t>Create emotion – Authors create emotion by using precise vocabulary, subjective (emotive) language and images which create strong feelings in an audience.</a:t>
            </a:r>
            <a:endParaRPr lang="en-AU" sz="2000" dirty="0">
              <a:solidFill>
                <a:srgbClr val="000000"/>
              </a:solidFill>
            </a:endParaRPr>
          </a:p>
        </p:txBody>
      </p:sp>
      <p:sp>
        <p:nvSpPr>
          <p:cNvPr id="20" name="Front">
            <a:extLst>
              <a:ext uri="{FF2B5EF4-FFF2-40B4-BE49-F238E27FC236}">
                <a16:creationId xmlns:a16="http://schemas.microsoft.com/office/drawing/2014/main" id="{04026F45-F450-41B6-BBD6-78106A3A7FE7}"/>
              </a:ext>
            </a:extLst>
          </p:cNvPr>
          <p:cNvSpPr/>
          <p:nvPr/>
        </p:nvSpPr>
        <p:spPr>
          <a:xfrm>
            <a:off x="871898" y="4246125"/>
            <a:ext cx="5674853" cy="1301236"/>
          </a:xfrm>
          <a:prstGeom prst="round2DiagRect">
            <a:avLst/>
          </a:prstGeom>
          <a:solidFill>
            <a:schemeClr val="accent2"/>
          </a:solidFill>
          <a:ln>
            <a:solidFill>
              <a:schemeClr val="accent2">
                <a:lumMod val="75000"/>
              </a:schemeClr>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sz="4000" b="1" dirty="0">
                <a:solidFill>
                  <a:schemeClr val="bg1"/>
                </a:solidFill>
              </a:rPr>
              <a:t>Create emotion</a:t>
            </a:r>
            <a:endParaRPr lang="en-AU" sz="2800" b="1" dirty="0">
              <a:solidFill>
                <a:schemeClr val="bg1"/>
              </a:solidFill>
            </a:endParaRPr>
          </a:p>
        </p:txBody>
      </p:sp>
      <p:pic>
        <p:nvPicPr>
          <p:cNvPr id="7" name="Recorded Sound">
            <a:hlinkClick r:id="" action="ppaction://media"/>
            <a:extLst>
              <a:ext uri="{FF2B5EF4-FFF2-40B4-BE49-F238E27FC236}">
                <a16:creationId xmlns:a16="http://schemas.microsoft.com/office/drawing/2014/main" id="{8C346C38-9559-49BA-8F52-1D228B07C4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4016001104"/>
      </p:ext>
    </p:extLst>
  </p:cSld>
  <p:clrMapOvr>
    <a:masterClrMapping/>
  </p:clrMapOvr>
  <mc:AlternateContent xmlns:mc="http://schemas.openxmlformats.org/markup-compatibility/2006">
    <mc:Choice xmlns:p14="http://schemas.microsoft.com/office/powerpoint/2010/main" Requires="p14">
      <p:transition spd="slow" p14:dur="2000" advTm="29337"/>
    </mc:Choice>
    <mc:Fallback>
      <p:transition spd="slow" advTm="29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7" presetClass="exit" presetSubtype="10" fill="hold" grpId="0" nodeType="clickEffect">
                                  <p:stCondLst>
                                    <p:cond delay="0"/>
                                  </p:stCondLst>
                                  <p:childTnLst>
                                    <p:anim calcmode="lin" valueType="num">
                                      <p:cBhvr>
                                        <p:cTn id="11" dur="500"/>
                                        <p:tgtEl>
                                          <p:spTgt spid="16"/>
                                        </p:tgtEl>
                                        <p:attrNameLst>
                                          <p:attrName>ppt_w</p:attrName>
                                        </p:attrNameLst>
                                      </p:cBhvr>
                                      <p:tavLst>
                                        <p:tav tm="0">
                                          <p:val>
                                            <p:strVal val="ppt_w"/>
                                          </p:val>
                                        </p:tav>
                                        <p:tav tm="100000">
                                          <p:val>
                                            <p:fltVal val="0"/>
                                          </p:val>
                                        </p:tav>
                                      </p:tavLst>
                                    </p:anim>
                                    <p:anim calcmode="lin" valueType="num">
                                      <p:cBhvr>
                                        <p:cTn id="12" dur="500"/>
                                        <p:tgtEl>
                                          <p:spTgt spid="16"/>
                                        </p:tgtEl>
                                        <p:attrNameLst>
                                          <p:attrName>ppt_h</p:attrName>
                                        </p:attrNameLst>
                                      </p:cBhvr>
                                      <p:tavLst>
                                        <p:tav tm="0">
                                          <p:val>
                                            <p:strVal val="ppt_h"/>
                                          </p:val>
                                        </p:tav>
                                        <p:tav tm="100000">
                                          <p:val>
                                            <p:strVal val="ppt_h"/>
                                          </p:val>
                                        </p:tav>
                                      </p:tavLst>
                                    </p:anim>
                                    <p:set>
                                      <p:cBhvr>
                                        <p:cTn id="13" dur="1" fill="hold">
                                          <p:stCondLst>
                                            <p:cond delay="499"/>
                                          </p:stCondLst>
                                        </p:cTn>
                                        <p:tgtEl>
                                          <p:spTgt spid="16"/>
                                        </p:tgtEl>
                                        <p:attrNameLst>
                                          <p:attrName>style.visibility</p:attrName>
                                        </p:attrNameLst>
                                      </p:cBhvr>
                                      <p:to>
                                        <p:strVal val="hidden"/>
                                      </p:to>
                                    </p:set>
                                  </p:childTnLst>
                                </p:cTn>
                              </p:par>
                            </p:childTnLst>
                          </p:cTn>
                        </p:par>
                        <p:par>
                          <p:cTn id="14" fill="hold">
                            <p:stCondLst>
                              <p:cond delay="500"/>
                            </p:stCondLst>
                            <p:childTnLst>
                              <p:par>
                                <p:cTn id="15" presetID="17" presetClass="entr" presetSubtype="1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6"/>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17" presetClass="exit" presetSubtype="10" fill="hold" grpId="1" nodeType="clickEffect">
                                  <p:stCondLst>
                                    <p:cond delay="0"/>
                                  </p:stCondLst>
                                  <p:childTnLst>
                                    <p:anim calcmode="lin" valueType="num">
                                      <p:cBhvr>
                                        <p:cTn id="23" dur="500"/>
                                        <p:tgtEl>
                                          <p:spTgt spid="15"/>
                                        </p:tgtEl>
                                        <p:attrNameLst>
                                          <p:attrName>ppt_w</p:attrName>
                                        </p:attrNameLst>
                                      </p:cBhvr>
                                      <p:tavLst>
                                        <p:tav tm="0">
                                          <p:val>
                                            <p:strVal val="ppt_w"/>
                                          </p:val>
                                        </p:tav>
                                        <p:tav tm="100000">
                                          <p:val>
                                            <p:fltVal val="0"/>
                                          </p:val>
                                        </p:tav>
                                      </p:tavLst>
                                    </p:anim>
                                    <p:anim calcmode="lin" valueType="num">
                                      <p:cBhvr>
                                        <p:cTn id="24" dur="500"/>
                                        <p:tgtEl>
                                          <p:spTgt spid="15"/>
                                        </p:tgtEl>
                                        <p:attrNameLst>
                                          <p:attrName>ppt_h</p:attrName>
                                        </p:attrNameLst>
                                      </p:cBhvr>
                                      <p:tavLst>
                                        <p:tav tm="0">
                                          <p:val>
                                            <p:strVal val="ppt_h"/>
                                          </p:val>
                                        </p:tav>
                                        <p:tav tm="100000">
                                          <p:val>
                                            <p:strVal val="ppt_h"/>
                                          </p:val>
                                        </p:tav>
                                      </p:tavLst>
                                    </p:anim>
                                    <p:set>
                                      <p:cBhvr>
                                        <p:cTn id="25" dur="1" fill="hold">
                                          <p:stCondLst>
                                            <p:cond delay="499"/>
                                          </p:stCondLst>
                                        </p:cTn>
                                        <p:tgtEl>
                                          <p:spTgt spid="15"/>
                                        </p:tgtEl>
                                        <p:attrNameLst>
                                          <p:attrName>style.visibility</p:attrName>
                                        </p:attrNameLst>
                                      </p:cBhvr>
                                      <p:to>
                                        <p:strVal val="hidden"/>
                                      </p:to>
                                    </p:set>
                                  </p:childTnLst>
                                </p:cTn>
                              </p:par>
                            </p:childTnLst>
                          </p:cTn>
                        </p:par>
                        <p:par>
                          <p:cTn id="26" fill="hold">
                            <p:stCondLst>
                              <p:cond delay="500"/>
                            </p:stCondLst>
                            <p:childTnLst>
                              <p:par>
                                <p:cTn id="27" presetID="17" presetClass="entr" presetSubtype="10" fill="hold" grpId="1"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20"/>
                    </p:tgtEl>
                  </p:cond>
                </p:stCondLst>
                <p:endSync evt="end" delay="0">
                  <p:rtn val="all"/>
                </p:endSync>
                <p:childTnLst>
                  <p:par>
                    <p:cTn id="32" fill="hold">
                      <p:stCondLst>
                        <p:cond delay="0"/>
                      </p:stCondLst>
                      <p:childTnLst>
                        <p:par>
                          <p:cTn id="33" fill="hold">
                            <p:stCondLst>
                              <p:cond delay="0"/>
                            </p:stCondLst>
                            <p:childTnLst>
                              <p:par>
                                <p:cTn id="34" presetID="17" presetClass="exit" presetSubtype="10" fill="hold" grpId="0" nodeType="clickEffect">
                                  <p:stCondLst>
                                    <p:cond delay="0"/>
                                  </p:stCondLst>
                                  <p:childTnLst>
                                    <p:anim calcmode="lin" valueType="num">
                                      <p:cBhvr>
                                        <p:cTn id="35" dur="500"/>
                                        <p:tgtEl>
                                          <p:spTgt spid="20"/>
                                        </p:tgtEl>
                                        <p:attrNameLst>
                                          <p:attrName>ppt_w</p:attrName>
                                        </p:attrNameLst>
                                      </p:cBhvr>
                                      <p:tavLst>
                                        <p:tav tm="0">
                                          <p:val>
                                            <p:strVal val="ppt_w"/>
                                          </p:val>
                                        </p:tav>
                                        <p:tav tm="100000">
                                          <p:val>
                                            <p:fltVal val="0"/>
                                          </p:val>
                                        </p:tav>
                                      </p:tavLst>
                                    </p:anim>
                                    <p:anim calcmode="lin" valueType="num">
                                      <p:cBhvr>
                                        <p:cTn id="36" dur="500"/>
                                        <p:tgtEl>
                                          <p:spTgt spid="20"/>
                                        </p:tgtEl>
                                        <p:attrNameLst>
                                          <p:attrName>ppt_h</p:attrName>
                                        </p:attrNameLst>
                                      </p:cBhvr>
                                      <p:tavLst>
                                        <p:tav tm="0">
                                          <p:val>
                                            <p:strVal val="ppt_h"/>
                                          </p:val>
                                        </p:tav>
                                        <p:tav tm="100000">
                                          <p:val>
                                            <p:strVal val="ppt_h"/>
                                          </p:val>
                                        </p:tav>
                                      </p:tavLst>
                                    </p:anim>
                                    <p:set>
                                      <p:cBhvr>
                                        <p:cTn id="37" dur="1" fill="hold">
                                          <p:stCondLst>
                                            <p:cond delay="499"/>
                                          </p:stCondLst>
                                        </p:cTn>
                                        <p:tgtEl>
                                          <p:spTgt spid="20"/>
                                        </p:tgtEl>
                                        <p:attrNameLst>
                                          <p:attrName>style.visibility</p:attrName>
                                        </p:attrNameLst>
                                      </p:cBhvr>
                                      <p:to>
                                        <p:strVal val="hidden"/>
                                      </p:to>
                                    </p:set>
                                  </p:childTnLst>
                                </p:cTn>
                              </p:par>
                            </p:childTnLst>
                          </p:cTn>
                        </p:par>
                        <p:par>
                          <p:cTn id="38" fill="hold">
                            <p:stCondLst>
                              <p:cond delay="500"/>
                            </p:stCondLst>
                            <p:childTnLst>
                              <p:par>
                                <p:cTn id="39" presetID="17" presetClass="entr" presetSubtype="10"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0"/>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17" presetClass="exit" presetSubtype="10" fill="hold" grpId="1" nodeType="clickEffect">
                                  <p:stCondLst>
                                    <p:cond delay="0"/>
                                  </p:stCondLst>
                                  <p:childTnLst>
                                    <p:anim calcmode="lin" valueType="num">
                                      <p:cBhvr>
                                        <p:cTn id="47" dur="500"/>
                                        <p:tgtEl>
                                          <p:spTgt spid="19"/>
                                        </p:tgtEl>
                                        <p:attrNameLst>
                                          <p:attrName>ppt_w</p:attrName>
                                        </p:attrNameLst>
                                      </p:cBhvr>
                                      <p:tavLst>
                                        <p:tav tm="0">
                                          <p:val>
                                            <p:strVal val="ppt_w"/>
                                          </p:val>
                                        </p:tav>
                                        <p:tav tm="100000">
                                          <p:val>
                                            <p:fltVal val="0"/>
                                          </p:val>
                                        </p:tav>
                                      </p:tavLst>
                                    </p:anim>
                                    <p:anim calcmode="lin" valueType="num">
                                      <p:cBhvr>
                                        <p:cTn id="48" dur="500"/>
                                        <p:tgtEl>
                                          <p:spTgt spid="19"/>
                                        </p:tgtEl>
                                        <p:attrNameLst>
                                          <p:attrName>ppt_h</p:attrName>
                                        </p:attrNameLst>
                                      </p:cBhvr>
                                      <p:tavLst>
                                        <p:tav tm="0">
                                          <p:val>
                                            <p:strVal val="ppt_h"/>
                                          </p:val>
                                        </p:tav>
                                        <p:tav tm="100000">
                                          <p:val>
                                            <p:strVal val="ppt_h"/>
                                          </p:val>
                                        </p:tav>
                                      </p:tavLst>
                                    </p:anim>
                                    <p:set>
                                      <p:cBhvr>
                                        <p:cTn id="49" dur="1" fill="hold">
                                          <p:stCondLst>
                                            <p:cond delay="499"/>
                                          </p:stCondLst>
                                        </p:cTn>
                                        <p:tgtEl>
                                          <p:spTgt spid="19"/>
                                        </p:tgtEl>
                                        <p:attrNameLst>
                                          <p:attrName>style.visibility</p:attrName>
                                        </p:attrNameLst>
                                      </p:cBhvr>
                                      <p:to>
                                        <p:strVal val="hidden"/>
                                      </p:to>
                                    </p:set>
                                  </p:childTnLst>
                                </p:cTn>
                              </p:par>
                            </p:childTnLst>
                          </p:cTn>
                        </p:par>
                        <p:par>
                          <p:cTn id="50" fill="hold">
                            <p:stCondLst>
                              <p:cond delay="500"/>
                            </p:stCondLst>
                            <p:childTnLst>
                              <p:par>
                                <p:cTn id="51" presetID="17" presetClass="entr" presetSubtype="10" fill="hold" grpId="1" nodeType="after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500" fill="hold"/>
                                        <p:tgtEl>
                                          <p:spTgt spid="20"/>
                                        </p:tgtEl>
                                        <p:attrNameLst>
                                          <p:attrName>ppt_w</p:attrName>
                                        </p:attrNameLst>
                                      </p:cBhvr>
                                      <p:tavLst>
                                        <p:tav tm="0">
                                          <p:val>
                                            <p:fltVal val="0"/>
                                          </p:val>
                                        </p:tav>
                                        <p:tav tm="100000">
                                          <p:val>
                                            <p:strVal val="#ppt_w"/>
                                          </p:val>
                                        </p:tav>
                                      </p:tavLst>
                                    </p:anim>
                                    <p:anim calcmode="lin" valueType="num">
                                      <p:cBhvr>
                                        <p:cTn id="54"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9"/>
                  </p:tgtEl>
                </p:cond>
              </p:nextCondLst>
            </p:seq>
            <p:audio>
              <p:cMediaNode vol="80000">
                <p:cTn id="55" fill="remove" display="0">
                  <p:stCondLst>
                    <p:cond delay="indefinite"/>
                  </p:stCondLst>
                  <p:endCondLst>
                    <p:cond evt="onStopAudio" delay="0">
                      <p:tgtEl>
                        <p:sldTgt/>
                      </p:tgtEl>
                    </p:cond>
                  </p:endCondLst>
                </p:cTn>
                <p:tgtEl>
                  <p:spTgt spid="7"/>
                </p:tgtEl>
              </p:cMediaNode>
            </p:audio>
          </p:childTnLst>
        </p:cTn>
      </p:par>
    </p:tnLst>
    <p:bldLst>
      <p:bldP spid="15" grpId="0" animBg="1"/>
      <p:bldP spid="15" grpId="1" animBg="1"/>
      <p:bldP spid="16" grpId="0" animBg="1"/>
      <p:bldP spid="16" grpId="1" animBg="1"/>
      <p:bldP spid="19" grpId="0" animBg="1"/>
      <p:bldP spid="19" grpId="1" animBg="1"/>
      <p:bldP spid="20" grpId="0" animBg="1"/>
      <p:bldP spid="2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graphicFrame>
        <p:nvGraphicFramePr>
          <p:cNvPr id="5" name="Table 5">
            <a:extLst>
              <a:ext uri="{FF2B5EF4-FFF2-40B4-BE49-F238E27FC236}">
                <a16:creationId xmlns:a16="http://schemas.microsoft.com/office/drawing/2014/main" id="{AA9C1C7B-6876-470B-84A8-60AD12FCE097}"/>
              </a:ext>
            </a:extLst>
          </p:cNvPr>
          <p:cNvGraphicFramePr>
            <a:graphicFrameLocks/>
          </p:cNvGraphicFramePr>
          <p:nvPr>
            <p:extLst>
              <p:ext uri="{D42A27DB-BD31-4B8C-83A1-F6EECF244321}">
                <p14:modId xmlns:p14="http://schemas.microsoft.com/office/powerpoint/2010/main" val="2395847639"/>
              </p:ext>
            </p:extLst>
          </p:nvPr>
        </p:nvGraphicFramePr>
        <p:xfrm>
          <a:off x="892985" y="2605580"/>
          <a:ext cx="10182726" cy="2806620"/>
        </p:xfrm>
        <a:graphic>
          <a:graphicData uri="http://schemas.openxmlformats.org/drawingml/2006/table">
            <a:tbl>
              <a:tblPr firstRow="1" bandRow="1">
                <a:tableStyleId>{21E4AEA4-8DFA-4A89-87EB-49C32662AFE0}</a:tableStyleId>
              </a:tblPr>
              <a:tblGrid>
                <a:gridCol w="2831432">
                  <a:extLst>
                    <a:ext uri="{9D8B030D-6E8A-4147-A177-3AD203B41FA5}">
                      <a16:colId xmlns:a16="http://schemas.microsoft.com/office/drawing/2014/main" val="2769076733"/>
                    </a:ext>
                  </a:extLst>
                </a:gridCol>
                <a:gridCol w="7351294">
                  <a:extLst>
                    <a:ext uri="{9D8B030D-6E8A-4147-A177-3AD203B41FA5}">
                      <a16:colId xmlns:a16="http://schemas.microsoft.com/office/drawing/2014/main" val="789005904"/>
                    </a:ext>
                  </a:extLst>
                </a:gridCol>
              </a:tblGrid>
              <a:tr h="0">
                <a:tc>
                  <a:txBody>
                    <a:bodyPr/>
                    <a:lstStyle/>
                    <a:p>
                      <a:pPr algn="l" fontAlgn="base"/>
                      <a:r>
                        <a:rPr lang="en-AU" sz="2400" b="1" i="0">
                          <a:solidFill>
                            <a:srgbClr val="FFFFFF"/>
                          </a:solidFill>
                          <a:effectLst/>
                          <a:latin typeface="Calibri" panose="020F0502020204030204" pitchFamily="34" charset="0"/>
                        </a:rPr>
                        <a:t>General features​</a:t>
                      </a:r>
                      <a:endParaRPr lang="en-AU" sz="2400" b="1" i="0">
                        <a:solidFill>
                          <a:srgbClr val="FFFFFF"/>
                        </a:solidFill>
                        <a:effectLst/>
                      </a:endParaRPr>
                    </a:p>
                  </a:txBody>
                  <a:tcPr marL="82101" marR="82101" marT="41050" marB="41050"/>
                </a:tc>
                <a:tc>
                  <a:txBody>
                    <a:bodyPr/>
                    <a:lstStyle/>
                    <a:p>
                      <a:pPr algn="l" fontAlgn="base"/>
                      <a:r>
                        <a:rPr lang="en-AU" sz="2400" b="1" i="0" dirty="0">
                          <a:solidFill>
                            <a:srgbClr val="FFFFFF"/>
                          </a:solidFill>
                          <a:effectLst/>
                          <a:latin typeface="Calibri" panose="020F0502020204030204" pitchFamily="34" charset="0"/>
                        </a:rPr>
                        <a:t>Writer’s tips​ </a:t>
                      </a:r>
                      <a:endParaRPr lang="en-AU" sz="2400" b="1" i="0" dirty="0">
                        <a:solidFill>
                          <a:srgbClr val="FFFFFF"/>
                        </a:solidFill>
                        <a:effectLst/>
                      </a:endParaRPr>
                    </a:p>
                  </a:txBody>
                  <a:tcPr marL="82101" marR="82101" marT="41050" marB="41050"/>
                </a:tc>
                <a:extLst>
                  <a:ext uri="{0D108BD9-81ED-4DB2-BD59-A6C34878D82A}">
                    <a16:rowId xmlns:a16="http://schemas.microsoft.com/office/drawing/2014/main" val="3163527001"/>
                  </a:ext>
                </a:extLst>
              </a:tr>
              <a:tr h="283408">
                <a:tc>
                  <a:txBody>
                    <a:bodyPr/>
                    <a:lstStyle/>
                    <a:p>
                      <a:pPr algn="l" fontAlgn="base"/>
                      <a:r>
                        <a:rPr lang="en-AU" sz="2400" b="0" i="0" dirty="0">
                          <a:solidFill>
                            <a:srgbClr val="000000"/>
                          </a:solidFill>
                          <a:effectLst/>
                          <a:latin typeface="Calibri" panose="020F0502020204030204" pitchFamily="34" charset="0"/>
                        </a:rPr>
                        <a:t>Reliability​</a:t>
                      </a:r>
                      <a:endParaRPr lang="en-AU" sz="2400" b="0" i="0" dirty="0">
                        <a:solidFill>
                          <a:srgbClr val="000000"/>
                        </a:solidFill>
                        <a:effectLst/>
                      </a:endParaRPr>
                    </a:p>
                  </a:txBody>
                  <a:tcPr marL="82101" marR="82101" marT="41050" marB="41050"/>
                </a:tc>
                <a:tc>
                  <a:txBody>
                    <a:bodyPr/>
                    <a:lstStyle/>
                    <a:p>
                      <a:pPr algn="l" fontAlgn="base"/>
                      <a:r>
                        <a:rPr lang="en-AU" sz="2400" b="0" i="0" dirty="0">
                          <a:solidFill>
                            <a:srgbClr val="000000"/>
                          </a:solidFill>
                          <a:effectLst/>
                          <a:latin typeface="Calibri" panose="020F0502020204030204" pitchFamily="34" charset="0"/>
                        </a:rPr>
                        <a:t>Authors build reliability by using objective, factual or evidence-based information. For example, facts from a scientist or someone in authority.​</a:t>
                      </a:r>
                      <a:endParaRPr lang="en-AU" sz="2400" b="0" i="0" dirty="0">
                        <a:solidFill>
                          <a:srgbClr val="000000"/>
                        </a:solidFill>
                        <a:effectLst/>
                      </a:endParaRPr>
                    </a:p>
                  </a:txBody>
                  <a:tcPr marL="82101" marR="82101" marT="41050" marB="41050"/>
                </a:tc>
                <a:extLst>
                  <a:ext uri="{0D108BD9-81ED-4DB2-BD59-A6C34878D82A}">
                    <a16:rowId xmlns:a16="http://schemas.microsoft.com/office/drawing/2014/main" val="262600288"/>
                  </a:ext>
                </a:extLst>
              </a:tr>
              <a:tr h="201057">
                <a:tc>
                  <a:txBody>
                    <a:bodyPr/>
                    <a:lstStyle/>
                    <a:p>
                      <a:pPr algn="l" fontAlgn="base"/>
                      <a:r>
                        <a:rPr lang="en-AU" sz="2400" b="0" i="0" dirty="0">
                          <a:solidFill>
                            <a:srgbClr val="000000"/>
                          </a:solidFill>
                          <a:effectLst/>
                          <a:latin typeface="Calibri" panose="020F0502020204030204" pitchFamily="34" charset="0"/>
                        </a:rPr>
                        <a:t>Create emotion​</a:t>
                      </a:r>
                      <a:endParaRPr lang="en-AU" sz="2400" b="0" i="0" dirty="0">
                        <a:solidFill>
                          <a:srgbClr val="000000"/>
                        </a:solidFill>
                        <a:effectLst/>
                      </a:endParaRPr>
                    </a:p>
                  </a:txBody>
                  <a:tcPr marL="82101" marR="82101" marT="41050" marB="41050"/>
                </a:tc>
                <a:tc>
                  <a:txBody>
                    <a:bodyPr/>
                    <a:lstStyle/>
                    <a:p>
                      <a:pPr algn="l" fontAlgn="base"/>
                      <a:r>
                        <a:rPr lang="en-AU" sz="2400" b="0" i="0" dirty="0">
                          <a:solidFill>
                            <a:srgbClr val="000000"/>
                          </a:solidFill>
                          <a:effectLst/>
                          <a:latin typeface="Calibri" panose="020F0502020204030204" pitchFamily="34" charset="0"/>
                        </a:rPr>
                        <a:t>Authors create emotion by using precise vocabulary, subjective (emotive) language and images which create strong feelings in an audience.​</a:t>
                      </a:r>
                      <a:endParaRPr lang="en-AU" sz="2400" b="0" i="0" dirty="0">
                        <a:solidFill>
                          <a:srgbClr val="000000"/>
                        </a:solidFill>
                        <a:effectLst/>
                      </a:endParaRPr>
                    </a:p>
                  </a:txBody>
                  <a:tcPr marL="82101" marR="82101" marT="41050" marB="41050"/>
                </a:tc>
                <a:extLst>
                  <a:ext uri="{0D108BD9-81ED-4DB2-BD59-A6C34878D82A}">
                    <a16:rowId xmlns:a16="http://schemas.microsoft.com/office/drawing/2014/main" val="3288432756"/>
                  </a:ext>
                </a:extLst>
              </a:tr>
            </a:tbl>
          </a:graphicData>
        </a:graphic>
      </p:graphicFrame>
      <p:sp>
        <p:nvSpPr>
          <p:cNvPr id="6" name="Title 1">
            <a:extLst>
              <a:ext uri="{FF2B5EF4-FFF2-40B4-BE49-F238E27FC236}">
                <a16:creationId xmlns:a16="http://schemas.microsoft.com/office/drawing/2014/main" id="{EF1066BD-3941-4465-9529-E443D720BB38}"/>
              </a:ext>
            </a:extLst>
          </p:cNvPr>
          <p:cNvSpPr>
            <a:spLocks noGrp="1"/>
          </p:cNvSpPr>
          <p:nvPr>
            <p:ph type="title"/>
          </p:nvPr>
        </p:nvSpPr>
        <p:spPr>
          <a:xfrm>
            <a:off x="907069" y="915329"/>
            <a:ext cx="8853157" cy="714688"/>
          </a:xfrm>
        </p:spPr>
        <p:txBody>
          <a:bodyPr/>
          <a:lstStyle/>
          <a:p>
            <a:r>
              <a:rPr lang="en-AU" dirty="0"/>
              <a:t>Role of evidence and writer’s tips</a:t>
            </a:r>
          </a:p>
        </p:txBody>
      </p:sp>
      <p:pic>
        <p:nvPicPr>
          <p:cNvPr id="3" name="Recorded Sound">
            <a:hlinkClick r:id="" action="ppaction://media"/>
            <a:extLst>
              <a:ext uri="{FF2B5EF4-FFF2-40B4-BE49-F238E27FC236}">
                <a16:creationId xmlns:a16="http://schemas.microsoft.com/office/drawing/2014/main" id="{468D6CDC-B650-4907-A908-47E73C3654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
        <p:nvSpPr>
          <p:cNvPr id="7" name="Text Box 2">
            <a:extLst>
              <a:ext uri="{FF2B5EF4-FFF2-40B4-BE49-F238E27FC236}">
                <a16:creationId xmlns:a16="http://schemas.microsoft.com/office/drawing/2014/main" id="{F2CCAED0-FFDE-4E03-AAEC-A785BC6AE91E}"/>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4970659"/>
      </p:ext>
    </p:extLst>
  </p:cSld>
  <p:clrMapOvr>
    <a:masterClrMapping/>
  </p:clrMapOvr>
  <mc:AlternateContent xmlns:mc="http://schemas.openxmlformats.org/markup-compatibility/2006" xmlns:p14="http://schemas.microsoft.com/office/powerpoint/2010/main">
    <mc:Choice Requires="p14">
      <p:transition spd="slow" p14:dur="2000" advTm="10180"/>
    </mc:Choice>
    <mc:Fallback xmlns="">
      <p:transition spd="slow" advTm="1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A8F9B-7336-47C3-BD14-835B74551310}"/>
              </a:ext>
            </a:extLst>
          </p:cNvPr>
          <p:cNvSpPr>
            <a:spLocks noGrp="1"/>
          </p:cNvSpPr>
          <p:nvPr>
            <p:ph type="title"/>
          </p:nvPr>
        </p:nvSpPr>
        <p:spPr/>
        <p:txBody>
          <a:bodyPr/>
          <a:lstStyle/>
          <a:p>
            <a:r>
              <a:rPr lang="en-AU" dirty="0"/>
              <a:t>Lesson task</a:t>
            </a:r>
          </a:p>
        </p:txBody>
      </p:sp>
      <p:sp>
        <p:nvSpPr>
          <p:cNvPr id="3" name="Content Placeholder 2">
            <a:extLst>
              <a:ext uri="{FF2B5EF4-FFF2-40B4-BE49-F238E27FC236}">
                <a16:creationId xmlns:a16="http://schemas.microsoft.com/office/drawing/2014/main" id="{3E7B680F-2428-4FC2-ACDE-76FD34A2BBC8}"/>
              </a:ext>
            </a:extLst>
          </p:cNvPr>
          <p:cNvSpPr>
            <a:spLocks noGrp="1"/>
          </p:cNvSpPr>
          <p:nvPr>
            <p:ph idx="1"/>
          </p:nvPr>
        </p:nvSpPr>
        <p:spPr/>
        <p:txBody>
          <a:bodyPr/>
          <a:lstStyle/>
          <a:p>
            <a:r>
              <a:rPr lang="en-AU" sz="3600" dirty="0"/>
              <a:t>The role of evidence</a:t>
            </a:r>
          </a:p>
          <a:p>
            <a:r>
              <a:rPr lang="en-AU" dirty="0"/>
              <a:t>First, read and listen to the feature article which appears across the next 2 slides.</a:t>
            </a:r>
          </a:p>
          <a:p>
            <a:endParaRPr lang="en-AU" dirty="0"/>
          </a:p>
        </p:txBody>
      </p:sp>
      <p:sp>
        <p:nvSpPr>
          <p:cNvPr id="4" name="Text Box 2">
            <a:extLst>
              <a:ext uri="{FF2B5EF4-FFF2-40B4-BE49-F238E27FC236}">
                <a16:creationId xmlns:a16="http://schemas.microsoft.com/office/drawing/2014/main" id="{A47FFE7B-868B-412E-9F79-C2ABE6D63BFF}"/>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pic>
        <p:nvPicPr>
          <p:cNvPr id="6" name="Recorded Sound">
            <a:hlinkClick r:id="" action="ppaction://media"/>
            <a:extLst>
              <a:ext uri="{FF2B5EF4-FFF2-40B4-BE49-F238E27FC236}">
                <a16:creationId xmlns:a16="http://schemas.microsoft.com/office/drawing/2014/main" id="{A480F258-2C9B-4197-AF55-2C5F5BB690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969336697"/>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Custom">
      <a:dk1>
        <a:sysClr val="windowText" lastClr="000000"/>
      </a:dk1>
      <a:lt1>
        <a:sysClr val="window" lastClr="FFFFFF"/>
      </a:lt1>
      <a:dk2>
        <a:srgbClr val="FFFFFF"/>
      </a:dk2>
      <a:lt2>
        <a:srgbClr val="FFFFFF"/>
      </a:lt2>
      <a:accent1>
        <a:srgbClr val="000000"/>
      </a:accent1>
      <a:accent2>
        <a:srgbClr val="419B9B"/>
      </a:accent2>
      <a:accent3>
        <a:srgbClr val="8BCEB8"/>
      </a:accent3>
      <a:accent4>
        <a:srgbClr val="303C5C"/>
      </a:accent4>
      <a:accent5>
        <a:srgbClr val="7F7F7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0AA5E3F90A8F04FBFC584BD82790259" ma:contentTypeVersion="15" ma:contentTypeDescription="Create a new document." ma:contentTypeScope="" ma:versionID="3f73e9bce60e23ea3b889b236453146e">
  <xsd:schema xmlns:xsd="http://www.w3.org/2001/XMLSchema" xmlns:xs="http://www.w3.org/2001/XMLSchema" xmlns:p="http://schemas.microsoft.com/office/2006/metadata/properties" xmlns:ns2="28b115c3-459a-455f-9491-f822ae48e207" xmlns:ns3="aac12812-9f3c-4df2-849d-85f1199e22b9" targetNamespace="http://schemas.microsoft.com/office/2006/metadata/properties" ma:root="true" ma:fieldsID="a79edbb5106075887c8335b2b463f3b9" ns2:_="" ns3:_="">
    <xsd:import namespace="28b115c3-459a-455f-9491-f822ae48e207"/>
    <xsd:import namespace="aac12812-9f3c-4df2-849d-85f1199e22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b115c3-459a-455f-9491-f822ae48e2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2ee2c2a-7de1-485c-a059-145b4e502d0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ac12812-9f3c-4df2-849d-85f1199e22b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57138f4-0ba8-4d79-9d34-5cc5f763d1df}" ma:internalName="TaxCatchAll" ma:showField="CatchAllData" ma:web="aac12812-9f3c-4df2-849d-85f1199e22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ac12812-9f3c-4df2-849d-85f1199e22b9" xsi:nil="true"/>
    <lcf76f155ced4ddcb4097134ff3c332f xmlns="28b115c3-459a-455f-9491-f822ae48e20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391A525-0D60-4273-8254-15B0C97BDDD8}">
  <ds:schemaRefs>
    <ds:schemaRef ds:uri="http://schemas.microsoft.com/sharepoint/v3/contenttype/forms"/>
  </ds:schemaRefs>
</ds:datastoreItem>
</file>

<file path=customXml/itemProps2.xml><?xml version="1.0" encoding="utf-8"?>
<ds:datastoreItem xmlns:ds="http://schemas.openxmlformats.org/officeDocument/2006/customXml" ds:itemID="{436B7D71-F7FB-4A23-B7E9-71D91C6D1D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b115c3-459a-455f-9491-f822ae48e207"/>
    <ds:schemaRef ds:uri="aac12812-9f3c-4df2-849d-85f1199e22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409C28F-C2B4-491A-9586-0A742BEAEB59}">
  <ds:schemaRefs>
    <ds:schemaRef ds:uri="http://purl.org/dc/terms/"/>
    <ds:schemaRef ds:uri="http://schemas.openxmlformats.org/package/2006/metadata/core-properties"/>
    <ds:schemaRef ds:uri="aac12812-9f3c-4df2-849d-85f1199e22b9"/>
    <ds:schemaRef ds:uri="http://schemas.microsoft.com/office/2006/documentManagement/types"/>
    <ds:schemaRef ds:uri="http://schemas.microsoft.com/office/infopath/2007/PartnerControls"/>
    <ds:schemaRef ds:uri="28b115c3-459a-455f-9491-f822ae48e207"/>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714</TotalTime>
  <Words>1497</Words>
  <Application>Microsoft Office PowerPoint</Application>
  <PresentationFormat>Widescreen</PresentationFormat>
  <Paragraphs>206</Paragraphs>
  <Slides>25</Slides>
  <Notes>23</Notes>
  <HiddenSlides>0</HiddenSlides>
  <MMClips>23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Courier New</vt:lpstr>
      <vt:lpstr>Segoe UI</vt:lpstr>
      <vt:lpstr>Symbol</vt:lpstr>
      <vt:lpstr>Office Theme</vt:lpstr>
      <vt:lpstr>Year 5 English</vt:lpstr>
      <vt:lpstr>PowerPoint Presentation</vt:lpstr>
      <vt:lpstr>Get ready</vt:lpstr>
      <vt:lpstr>Review</vt:lpstr>
      <vt:lpstr>Review</vt:lpstr>
      <vt:lpstr>Learning intention</vt:lpstr>
      <vt:lpstr>The role of evidence</vt:lpstr>
      <vt:lpstr>Role of evidence and writer’s tips</vt:lpstr>
      <vt:lpstr>Lesson task</vt:lpstr>
      <vt:lpstr>PowerPoint Presentation</vt:lpstr>
      <vt:lpstr>Feature article</vt:lpstr>
      <vt:lpstr>Lesson task</vt:lpstr>
      <vt:lpstr>PowerPoint Presentation</vt:lpstr>
      <vt:lpstr>Lesson task</vt:lpstr>
      <vt:lpstr>Lesson task</vt:lpstr>
      <vt:lpstr>PowerPoint Presentation</vt:lpstr>
      <vt:lpstr>Lesson task</vt:lpstr>
      <vt:lpstr>Lesson task</vt:lpstr>
      <vt:lpstr>Lesson task</vt:lpstr>
      <vt:lpstr>Lesson review</vt:lpstr>
      <vt:lpstr>Lesson review</vt:lpstr>
      <vt:lpstr>Independent learning</vt:lpstr>
      <vt:lpstr>Daily reading routine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5 English Lesson 8 – evidence to support a point of view</dc:title>
  <dc:creator>Department for Education</dc:creator>
  <cp:lastModifiedBy>Blackwell, Elyse (Curriculum and Learning Division)</cp:lastModifiedBy>
  <cp:revision>31</cp:revision>
  <dcterms:created xsi:type="dcterms:W3CDTF">2022-01-13T00:58:01Z</dcterms:created>
  <dcterms:modified xsi:type="dcterms:W3CDTF">2022-05-05T02:53:16Z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0x010100F0AA5E3F90A8F04FBFC584BD82790259</vt:lpwstr>
  </property>
  <property fmtid="{D5CDD505-2E9C-101B-9397-08002B2CF9AE}" pid="3" name="MediaServiceImageTags">
    <vt:lpwstr/>
  </property>
  <property fmtid="{D5CDD505-2E9C-101B-9397-08002B2CF9AE}" pid="4" name="_MarkAsFinal">
    <vt:bool>true</vt:bool>
  </property>
</Properties>
</file>