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Lst>
  <p:notesMasterIdLst>
    <p:notesMasterId r:id="rId28"/>
  </p:notesMasterIdLst>
  <p:sldIdLst>
    <p:sldId id="268" r:id="rId5"/>
    <p:sldId id="264" r:id="rId6"/>
    <p:sldId id="269" r:id="rId7"/>
    <p:sldId id="296" r:id="rId8"/>
    <p:sldId id="288" r:id="rId9"/>
    <p:sldId id="289" r:id="rId10"/>
    <p:sldId id="286" r:id="rId11"/>
    <p:sldId id="297" r:id="rId12"/>
    <p:sldId id="305" r:id="rId13"/>
    <p:sldId id="307" r:id="rId14"/>
    <p:sldId id="306" r:id="rId15"/>
    <p:sldId id="303" r:id="rId16"/>
    <p:sldId id="313" r:id="rId17"/>
    <p:sldId id="317" r:id="rId18"/>
    <p:sldId id="314" r:id="rId19"/>
    <p:sldId id="320" r:id="rId20"/>
    <p:sldId id="321" r:id="rId21"/>
    <p:sldId id="318" r:id="rId22"/>
    <p:sldId id="319" r:id="rId23"/>
    <p:sldId id="287" r:id="rId24"/>
    <p:sldId id="322" r:id="rId25"/>
    <p:sldId id="283"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85" userDrawn="1">
          <p15:clr>
            <a:srgbClr val="A4A3A4"/>
          </p15:clr>
        </p15:guide>
        <p15:guide id="3" pos="7015" userDrawn="1">
          <p15:clr>
            <a:srgbClr val="A4A3A4"/>
          </p15:clr>
        </p15:guide>
        <p15:guide id="4" orient="horz" pos="346" userDrawn="1">
          <p15:clr>
            <a:srgbClr val="A4A3A4"/>
          </p15:clr>
        </p15:guide>
        <p15:guide id="5" pos="7333" userDrawn="1">
          <p15:clr>
            <a:srgbClr val="A4A3A4"/>
          </p15:clr>
        </p15:guide>
        <p15:guide id="6" orient="horz" pos="6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Eadsforth, Kate (Curriculum Support - Secondary)" initials="EK(SS" lastIdx="5" clrIdx="1">
    <p:extLst>
      <p:ext uri="{19B8F6BF-5375-455C-9EA6-DF929625EA0E}">
        <p15:presenceInfo xmlns:p15="http://schemas.microsoft.com/office/powerpoint/2012/main" userId="Eadsforth, Kate (Curriculum Support - Secondary)" providerId="None"/>
      </p:ext>
    </p:extLst>
  </p:cmAuthor>
  <p:cmAuthor id="3" name="Feetham, Fiona (Curriculum Support - Secondary)" initials="FF(SS" lastIdx="2" clrIdx="2">
    <p:extLst>
      <p:ext uri="{19B8F6BF-5375-455C-9EA6-DF929625EA0E}">
        <p15:presenceInfo xmlns:p15="http://schemas.microsoft.com/office/powerpoint/2012/main" userId="Feetham, Fiona (Curriculum Support - Secondary)" providerId="None"/>
      </p:ext>
    </p:extLst>
  </p:cmAuthor>
  <p:cmAuthor id="4" name="Late, Alyssa (Curriculum Policy and Standards)" initials="LA(PaS" lastIdx="3" clrIdx="3">
    <p:extLst>
      <p:ext uri="{19B8F6BF-5375-455C-9EA6-DF929625EA0E}">
        <p15:presenceInfo xmlns:p15="http://schemas.microsoft.com/office/powerpoint/2012/main" userId="Late, Alyssa (Curriculum Policy and Standard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FEF"/>
    <a:srgbClr val="CFDEDE"/>
    <a:srgbClr val="359C9B"/>
    <a:srgbClr val="397A80"/>
    <a:srgbClr val="B9B9BB"/>
    <a:srgbClr val="CDCDCD"/>
    <a:srgbClr val="357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6722A1-302E-41D9-9C7D-83B317B84CCE}" v="2" dt="2022-05-05T02:53:43.392"/>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guide orient="horz" pos="2183"/>
        <p:guide pos="3885"/>
        <p:guide pos="7015"/>
        <p:guide orient="horz" pos="346"/>
        <p:guide pos="7333"/>
        <p:guide orient="horz" pos="6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erson, Carmen (Curriculum Policy and Standards)" userId="9157f839-922e-4901-8dbf-ce9b3049d195" providerId="ADAL" clId="{5E33A091-1011-4C0F-8856-31DDD79F8843}"/>
    <pc:docChg chg="modSld">
      <pc:chgData name="Paterson, Carmen (Curriculum Policy and Standards)" userId="9157f839-922e-4901-8dbf-ce9b3049d195" providerId="ADAL" clId="{5E33A091-1011-4C0F-8856-31DDD79F8843}" dt="2022-05-04T23:19:20.103" v="6" actId="20577"/>
      <pc:docMkLst>
        <pc:docMk/>
      </pc:docMkLst>
      <pc:sldChg chg="modSp mod">
        <pc:chgData name="Paterson, Carmen (Curriculum Policy and Standards)" userId="9157f839-922e-4901-8dbf-ce9b3049d195" providerId="ADAL" clId="{5E33A091-1011-4C0F-8856-31DDD79F8843}" dt="2022-05-04T23:18:47.403" v="1" actId="12"/>
        <pc:sldMkLst>
          <pc:docMk/>
          <pc:sldMk cId="1553728542" sldId="296"/>
        </pc:sldMkLst>
        <pc:spChg chg="mod">
          <ac:chgData name="Paterson, Carmen (Curriculum Policy and Standards)" userId="9157f839-922e-4901-8dbf-ce9b3049d195" providerId="ADAL" clId="{5E33A091-1011-4C0F-8856-31DDD79F8843}" dt="2022-05-04T23:18:47.403" v="1" actId="12"/>
          <ac:spMkLst>
            <pc:docMk/>
            <pc:sldMk cId="1553728542" sldId="296"/>
            <ac:spMk id="5" creationId="{6F48DF81-7BCD-4630-9B67-2A198FC09BC1}"/>
          </ac:spMkLst>
        </pc:spChg>
      </pc:sldChg>
      <pc:sldChg chg="modSp mod">
        <pc:chgData name="Paterson, Carmen (Curriculum Policy and Standards)" userId="9157f839-922e-4901-8dbf-ce9b3049d195" providerId="ADAL" clId="{5E33A091-1011-4C0F-8856-31DDD79F8843}" dt="2022-05-04T23:19:04.507" v="5" actId="20577"/>
        <pc:sldMkLst>
          <pc:docMk/>
          <pc:sldMk cId="40414995" sldId="305"/>
        </pc:sldMkLst>
        <pc:spChg chg="mod">
          <ac:chgData name="Paterson, Carmen (Curriculum Policy and Standards)" userId="9157f839-922e-4901-8dbf-ce9b3049d195" providerId="ADAL" clId="{5E33A091-1011-4C0F-8856-31DDD79F8843}" dt="2022-05-04T23:19:04.507" v="5" actId="20577"/>
          <ac:spMkLst>
            <pc:docMk/>
            <pc:sldMk cId="40414995" sldId="305"/>
            <ac:spMk id="14" creationId="{473F34D4-7F97-4358-A308-773C831EB9EA}"/>
          </ac:spMkLst>
        </pc:spChg>
      </pc:sldChg>
      <pc:sldChg chg="modSp mod">
        <pc:chgData name="Paterson, Carmen (Curriculum Policy and Standards)" userId="9157f839-922e-4901-8dbf-ce9b3049d195" providerId="ADAL" clId="{5E33A091-1011-4C0F-8856-31DDD79F8843}" dt="2022-05-04T23:19:20.103" v="6" actId="20577"/>
        <pc:sldMkLst>
          <pc:docMk/>
          <pc:sldMk cId="2455842120" sldId="313"/>
        </pc:sldMkLst>
        <pc:spChg chg="mod">
          <ac:chgData name="Paterson, Carmen (Curriculum Policy and Standards)" userId="9157f839-922e-4901-8dbf-ce9b3049d195" providerId="ADAL" clId="{5E33A091-1011-4C0F-8856-31DDD79F8843}" dt="2022-05-04T23:19:20.103" v="6" actId="20577"/>
          <ac:spMkLst>
            <pc:docMk/>
            <pc:sldMk cId="2455842120" sldId="313"/>
            <ac:spMk id="10" creationId="{4D039C20-163A-4B80-BD47-73237961DA55}"/>
          </ac:spMkLst>
        </pc:spChg>
      </pc:sldChg>
    </pc:docChg>
  </pc:docChgLst>
  <pc:docChgLst>
    <pc:chgData name="Morgan, Jackie (Curriculum Support - Secondary)" userId="4b996ee1-0d97-4fc2-985f-f6389a2e1467" providerId="ADAL" clId="{CF1DCF97-FE41-48B3-BC7A-27A403D18DF5}"/>
    <pc:docChg chg="custSel modSld">
      <pc:chgData name="Morgan, Jackie (Curriculum Support - Secondary)" userId="4b996ee1-0d97-4fc2-985f-f6389a2e1467" providerId="ADAL" clId="{CF1DCF97-FE41-48B3-BC7A-27A403D18DF5}" dt="2022-05-01T05:08:09.475" v="90" actId="20577"/>
      <pc:docMkLst>
        <pc:docMk/>
      </pc:docMkLst>
      <pc:sldChg chg="modSp mod">
        <pc:chgData name="Morgan, Jackie (Curriculum Support - Secondary)" userId="4b996ee1-0d97-4fc2-985f-f6389a2e1467" providerId="ADAL" clId="{CF1DCF97-FE41-48B3-BC7A-27A403D18DF5}" dt="2022-05-01T04:54:20.597" v="15" actId="6549"/>
        <pc:sldMkLst>
          <pc:docMk/>
          <pc:sldMk cId="4260628335" sldId="286"/>
        </pc:sldMkLst>
        <pc:spChg chg="mod">
          <ac:chgData name="Morgan, Jackie (Curriculum Support - Secondary)" userId="4b996ee1-0d97-4fc2-985f-f6389a2e1467" providerId="ADAL" clId="{CF1DCF97-FE41-48B3-BC7A-27A403D18DF5}" dt="2022-05-01T04:54:20.597" v="15" actId="6549"/>
          <ac:spMkLst>
            <pc:docMk/>
            <pc:sldMk cId="4260628335" sldId="286"/>
            <ac:spMk id="3" creationId="{AB9BDBB3-B0CB-4293-95C9-DF9D3FA6EE67}"/>
          </ac:spMkLst>
        </pc:spChg>
      </pc:sldChg>
      <pc:sldChg chg="addSp delSp modSp mod">
        <pc:chgData name="Morgan, Jackie (Curriculum Support - Secondary)" userId="4b996ee1-0d97-4fc2-985f-f6389a2e1467" providerId="ADAL" clId="{CF1DCF97-FE41-48B3-BC7A-27A403D18DF5}" dt="2022-05-01T05:08:09.475" v="90" actId="20577"/>
        <pc:sldMkLst>
          <pc:docMk/>
          <pc:sldMk cId="2208171692" sldId="287"/>
        </pc:sldMkLst>
        <pc:spChg chg="mod">
          <ac:chgData name="Morgan, Jackie (Curriculum Support - Secondary)" userId="4b996ee1-0d97-4fc2-985f-f6389a2e1467" providerId="ADAL" clId="{CF1DCF97-FE41-48B3-BC7A-27A403D18DF5}" dt="2022-05-01T05:08:09.475" v="90" actId="20577"/>
          <ac:spMkLst>
            <pc:docMk/>
            <pc:sldMk cId="2208171692" sldId="287"/>
            <ac:spMk id="2" creationId="{D04B11CB-A4AA-4BB3-AE5A-874E462C0F69}"/>
          </ac:spMkLst>
        </pc:spChg>
        <pc:spChg chg="add del mod">
          <ac:chgData name="Morgan, Jackie (Curriculum Support - Secondary)" userId="4b996ee1-0d97-4fc2-985f-f6389a2e1467" providerId="ADAL" clId="{CF1DCF97-FE41-48B3-BC7A-27A403D18DF5}" dt="2022-05-01T05:07:05.111" v="74"/>
          <ac:spMkLst>
            <pc:docMk/>
            <pc:sldMk cId="2208171692" sldId="287"/>
            <ac:spMk id="3" creationId="{6E879E41-0A3C-425F-94E8-8D576C16E42A}"/>
          </ac:spMkLst>
        </pc:spChg>
        <pc:spChg chg="add del mod">
          <ac:chgData name="Morgan, Jackie (Curriculum Support - Secondary)" userId="4b996ee1-0d97-4fc2-985f-f6389a2e1467" providerId="ADAL" clId="{CF1DCF97-FE41-48B3-BC7A-27A403D18DF5}" dt="2022-05-01T05:06:46.705" v="71" actId="767"/>
          <ac:spMkLst>
            <pc:docMk/>
            <pc:sldMk cId="2208171692" sldId="287"/>
            <ac:spMk id="4" creationId="{9CFB8312-D7C6-4E37-BA45-916E21F9F724}"/>
          </ac:spMkLst>
        </pc:spChg>
      </pc:sldChg>
      <pc:sldChg chg="modSp mod">
        <pc:chgData name="Morgan, Jackie (Curriculum Support - Secondary)" userId="4b996ee1-0d97-4fc2-985f-f6389a2e1467" providerId="ADAL" clId="{CF1DCF97-FE41-48B3-BC7A-27A403D18DF5}" dt="2022-05-01T04:57:05.713" v="36" actId="6549"/>
        <pc:sldMkLst>
          <pc:docMk/>
          <pc:sldMk cId="40414995" sldId="305"/>
        </pc:sldMkLst>
        <pc:spChg chg="mod">
          <ac:chgData name="Morgan, Jackie (Curriculum Support - Secondary)" userId="4b996ee1-0d97-4fc2-985f-f6389a2e1467" providerId="ADAL" clId="{CF1DCF97-FE41-48B3-BC7A-27A403D18DF5}" dt="2022-05-01T04:57:05.713" v="36" actId="6549"/>
          <ac:spMkLst>
            <pc:docMk/>
            <pc:sldMk cId="40414995" sldId="305"/>
            <ac:spMk id="2" creationId="{C5A02E28-680A-4960-984B-F2BBE308C9C3}"/>
          </ac:spMkLst>
        </pc:spChg>
      </pc:sldChg>
      <pc:sldChg chg="modSp mod">
        <pc:chgData name="Morgan, Jackie (Curriculum Support - Secondary)" userId="4b996ee1-0d97-4fc2-985f-f6389a2e1467" providerId="ADAL" clId="{CF1DCF97-FE41-48B3-BC7A-27A403D18DF5}" dt="2022-05-01T04:58:15.009" v="63" actId="6549"/>
        <pc:sldMkLst>
          <pc:docMk/>
          <pc:sldMk cId="3073237062" sldId="306"/>
        </pc:sldMkLst>
        <pc:spChg chg="mod">
          <ac:chgData name="Morgan, Jackie (Curriculum Support - Secondary)" userId="4b996ee1-0d97-4fc2-985f-f6389a2e1467" providerId="ADAL" clId="{CF1DCF97-FE41-48B3-BC7A-27A403D18DF5}" dt="2022-05-01T04:58:15.009" v="63" actId="6549"/>
          <ac:spMkLst>
            <pc:docMk/>
            <pc:sldMk cId="3073237062" sldId="306"/>
            <ac:spMk id="2" creationId="{C5A02E28-680A-4960-984B-F2BBE308C9C3}"/>
          </ac:spMkLst>
        </pc:spChg>
      </pc:sldChg>
      <pc:sldChg chg="modSp mod">
        <pc:chgData name="Morgan, Jackie (Curriculum Support - Secondary)" userId="4b996ee1-0d97-4fc2-985f-f6389a2e1467" providerId="ADAL" clId="{CF1DCF97-FE41-48B3-BC7A-27A403D18DF5}" dt="2022-05-01T04:57:31.131" v="37"/>
        <pc:sldMkLst>
          <pc:docMk/>
          <pc:sldMk cId="295473152" sldId="307"/>
        </pc:sldMkLst>
        <pc:spChg chg="mod">
          <ac:chgData name="Morgan, Jackie (Curriculum Support - Secondary)" userId="4b996ee1-0d97-4fc2-985f-f6389a2e1467" providerId="ADAL" clId="{CF1DCF97-FE41-48B3-BC7A-27A403D18DF5}" dt="2022-05-01T04:57:31.131" v="37"/>
          <ac:spMkLst>
            <pc:docMk/>
            <pc:sldMk cId="295473152" sldId="307"/>
            <ac:spMk id="2" creationId="{C5A02E28-680A-4960-984B-F2BBE308C9C3}"/>
          </ac:spMkLst>
        </pc:spChg>
      </pc:sldChg>
      <pc:sldChg chg="modSp mod">
        <pc:chgData name="Morgan, Jackie (Curriculum Support - Secondary)" userId="4b996ee1-0d97-4fc2-985f-f6389a2e1467" providerId="ADAL" clId="{CF1DCF97-FE41-48B3-BC7A-27A403D18DF5}" dt="2022-05-01T05:03:39.976" v="66" actId="1076"/>
        <pc:sldMkLst>
          <pc:docMk/>
          <pc:sldMk cId="3556863324" sldId="320"/>
        </pc:sldMkLst>
        <pc:spChg chg="mod">
          <ac:chgData name="Morgan, Jackie (Curriculum Support - Secondary)" userId="4b996ee1-0d97-4fc2-985f-f6389a2e1467" providerId="ADAL" clId="{CF1DCF97-FE41-48B3-BC7A-27A403D18DF5}" dt="2022-05-01T05:03:39.976" v="66" actId="1076"/>
          <ac:spMkLst>
            <pc:docMk/>
            <pc:sldMk cId="3556863324" sldId="320"/>
            <ac:spMk id="3" creationId="{BC3A5115-145A-46C9-8201-F42B38BD3CC8}"/>
          </ac:spMkLst>
        </pc:spChg>
      </pc:sldChg>
    </pc:docChg>
  </pc:docChgLst>
  <pc:docChgLst>
    <pc:chgData name="Late, Alyssa (Curriculum Policy and Standards)" userId="77e14b60-a0bf-47ab-8079-d09d0be0dd46" providerId="ADAL" clId="{CA0FD2B5-DB78-408F-9CB6-988EE04763E4}"/>
    <pc:docChg chg="undo redo custSel addSld delSld modSld">
      <pc:chgData name="Late, Alyssa (Curriculum Policy and Standards)" userId="77e14b60-a0bf-47ab-8079-d09d0be0dd46" providerId="ADAL" clId="{CA0FD2B5-DB78-408F-9CB6-988EE04763E4}" dt="2022-05-03T22:51:45.968" v="729" actId="1076"/>
      <pc:docMkLst>
        <pc:docMk/>
      </pc:docMkLst>
      <pc:sldChg chg="modSp mod">
        <pc:chgData name="Late, Alyssa (Curriculum Policy and Standards)" userId="77e14b60-a0bf-47ab-8079-d09d0be0dd46" providerId="ADAL" clId="{CA0FD2B5-DB78-408F-9CB6-988EE04763E4}" dt="2022-05-03T06:18:49.665" v="359" actId="6549"/>
        <pc:sldMkLst>
          <pc:docMk/>
          <pc:sldMk cId="1379353518" sldId="269"/>
        </pc:sldMkLst>
        <pc:spChg chg="mod">
          <ac:chgData name="Late, Alyssa (Curriculum Policy and Standards)" userId="77e14b60-a0bf-47ab-8079-d09d0be0dd46" providerId="ADAL" clId="{CA0FD2B5-DB78-408F-9CB6-988EE04763E4}" dt="2022-05-03T06:14:11.984" v="355" actId="1076"/>
          <ac:spMkLst>
            <pc:docMk/>
            <pc:sldMk cId="1379353518" sldId="269"/>
            <ac:spMk id="2" creationId="{D04B11CB-A4AA-4BB3-AE5A-874E462C0F69}"/>
          </ac:spMkLst>
        </pc:spChg>
        <pc:spChg chg="mod">
          <ac:chgData name="Late, Alyssa (Curriculum Policy and Standards)" userId="77e14b60-a0bf-47ab-8079-d09d0be0dd46" providerId="ADAL" clId="{CA0FD2B5-DB78-408F-9CB6-988EE04763E4}" dt="2022-05-03T06:18:49.665" v="359" actId="6549"/>
          <ac:spMkLst>
            <pc:docMk/>
            <pc:sldMk cId="1379353518" sldId="269"/>
            <ac:spMk id="3" creationId="{AB9BDBB3-B0CB-4293-95C9-DF9D3FA6EE67}"/>
          </ac:spMkLst>
        </pc:spChg>
      </pc:sldChg>
      <pc:sldChg chg="modSp mod">
        <pc:chgData name="Late, Alyssa (Curriculum Policy and Standards)" userId="77e14b60-a0bf-47ab-8079-d09d0be0dd46" providerId="ADAL" clId="{CA0FD2B5-DB78-408F-9CB6-988EE04763E4}" dt="2022-05-03T06:23:20.249" v="415" actId="14100"/>
        <pc:sldMkLst>
          <pc:docMk/>
          <pc:sldMk cId="4260628335" sldId="286"/>
        </pc:sldMkLst>
        <pc:spChg chg="mod">
          <ac:chgData name="Late, Alyssa (Curriculum Policy and Standards)" userId="77e14b60-a0bf-47ab-8079-d09d0be0dd46" providerId="ADAL" clId="{CA0FD2B5-DB78-408F-9CB6-988EE04763E4}" dt="2022-05-03T06:23:20.249" v="415" actId="14100"/>
          <ac:spMkLst>
            <pc:docMk/>
            <pc:sldMk cId="4260628335" sldId="286"/>
            <ac:spMk id="3" creationId="{AB9BDBB3-B0CB-4293-95C9-DF9D3FA6EE67}"/>
          </ac:spMkLst>
        </pc:spChg>
      </pc:sldChg>
      <pc:sldChg chg="addSp delSp modSp mod addCm delCm modCm">
        <pc:chgData name="Late, Alyssa (Curriculum Policy and Standards)" userId="77e14b60-a0bf-47ab-8079-d09d0be0dd46" providerId="ADAL" clId="{CA0FD2B5-DB78-408F-9CB6-988EE04763E4}" dt="2022-05-03T22:50:18.159" v="689" actId="1076"/>
        <pc:sldMkLst>
          <pc:docMk/>
          <pc:sldMk cId="2208171692" sldId="287"/>
        </pc:sldMkLst>
        <pc:spChg chg="mod">
          <ac:chgData name="Late, Alyssa (Curriculum Policy and Standards)" userId="77e14b60-a0bf-47ab-8079-d09d0be0dd46" providerId="ADAL" clId="{CA0FD2B5-DB78-408F-9CB6-988EE04763E4}" dt="2022-05-03T22:32:58.312" v="583" actId="20577"/>
          <ac:spMkLst>
            <pc:docMk/>
            <pc:sldMk cId="2208171692" sldId="287"/>
            <ac:spMk id="2" creationId="{D04B11CB-A4AA-4BB3-AE5A-874E462C0F69}"/>
          </ac:spMkLst>
        </pc:spChg>
        <pc:spChg chg="mod">
          <ac:chgData name="Late, Alyssa (Curriculum Policy and Standards)" userId="77e14b60-a0bf-47ab-8079-d09d0be0dd46" providerId="ADAL" clId="{CA0FD2B5-DB78-408F-9CB6-988EE04763E4}" dt="2022-05-03T22:33:09.651" v="592" actId="1076"/>
          <ac:spMkLst>
            <pc:docMk/>
            <pc:sldMk cId="2208171692" sldId="287"/>
            <ac:spMk id="13" creationId="{31C7FE7B-28E8-4693-8C11-7310AC4222F1}"/>
          </ac:spMkLst>
        </pc:spChg>
        <pc:spChg chg="mod">
          <ac:chgData name="Late, Alyssa (Curriculum Policy and Standards)" userId="77e14b60-a0bf-47ab-8079-d09d0be0dd46" providerId="ADAL" clId="{CA0FD2B5-DB78-408F-9CB6-988EE04763E4}" dt="2022-05-03T22:50:18.159" v="689" actId="1076"/>
          <ac:spMkLst>
            <pc:docMk/>
            <pc:sldMk cId="2208171692" sldId="287"/>
            <ac:spMk id="14" creationId="{7DFD1CBB-6391-4B63-9A4D-858A24874DE1}"/>
          </ac:spMkLst>
        </pc:spChg>
        <pc:spChg chg="add del mod">
          <ac:chgData name="Late, Alyssa (Curriculum Policy and Standards)" userId="77e14b60-a0bf-47ab-8079-d09d0be0dd46" providerId="ADAL" clId="{CA0FD2B5-DB78-408F-9CB6-988EE04763E4}" dt="2022-05-03T22:41:52.300" v="676" actId="948"/>
          <ac:spMkLst>
            <pc:docMk/>
            <pc:sldMk cId="2208171692" sldId="287"/>
            <ac:spMk id="16" creationId="{C0A8C298-7705-4D32-AFBD-F38E8E871E10}"/>
          </ac:spMkLst>
        </pc:spChg>
        <pc:picChg chg="del mod">
          <ac:chgData name="Late, Alyssa (Curriculum Policy and Standards)" userId="77e14b60-a0bf-47ab-8079-d09d0be0dd46" providerId="ADAL" clId="{CA0FD2B5-DB78-408F-9CB6-988EE04763E4}" dt="2022-05-03T22:33:26.817" v="600" actId="478"/>
          <ac:picMkLst>
            <pc:docMk/>
            <pc:sldMk cId="2208171692" sldId="287"/>
            <ac:picMk id="7" creationId="{EC0B33E2-AE38-4944-AD1F-DEC02D168FBC}"/>
          </ac:picMkLst>
        </pc:picChg>
        <pc:picChg chg="del">
          <ac:chgData name="Late, Alyssa (Curriculum Policy and Standards)" userId="77e14b60-a0bf-47ab-8079-d09d0be0dd46" providerId="ADAL" clId="{CA0FD2B5-DB78-408F-9CB6-988EE04763E4}" dt="2022-05-03T22:33:26.006" v="599" actId="478"/>
          <ac:picMkLst>
            <pc:docMk/>
            <pc:sldMk cId="2208171692" sldId="287"/>
            <ac:picMk id="8" creationId="{99CE09C6-B959-4BA6-BAB8-8D159BA28C8D}"/>
          </ac:picMkLst>
        </pc:picChg>
        <pc:picChg chg="del">
          <ac:chgData name="Late, Alyssa (Curriculum Policy and Standards)" userId="77e14b60-a0bf-47ab-8079-d09d0be0dd46" providerId="ADAL" clId="{CA0FD2B5-DB78-408F-9CB6-988EE04763E4}" dt="2022-05-03T22:33:25.451" v="598" actId="478"/>
          <ac:picMkLst>
            <pc:docMk/>
            <pc:sldMk cId="2208171692" sldId="287"/>
            <ac:picMk id="10" creationId="{3830BF0E-810C-4CF8-8812-7420627C4CA7}"/>
          </ac:picMkLst>
        </pc:picChg>
        <pc:picChg chg="mod">
          <ac:chgData name="Late, Alyssa (Curriculum Policy and Standards)" userId="77e14b60-a0bf-47ab-8079-d09d0be0dd46" providerId="ADAL" clId="{CA0FD2B5-DB78-408F-9CB6-988EE04763E4}" dt="2022-05-03T22:33:23.545" v="597" actId="1076"/>
          <ac:picMkLst>
            <pc:docMk/>
            <pc:sldMk cId="2208171692" sldId="287"/>
            <ac:picMk id="11" creationId="{FA0A5956-290A-4DE5-9414-156ECB29F028}"/>
          </ac:picMkLst>
        </pc:picChg>
        <pc:picChg chg="add mod">
          <ac:chgData name="Late, Alyssa (Curriculum Policy and Standards)" userId="77e14b60-a0bf-47ab-8079-d09d0be0dd46" providerId="ADAL" clId="{CA0FD2B5-DB78-408F-9CB6-988EE04763E4}" dt="2022-05-03T22:33:23.545" v="597" actId="1076"/>
          <ac:picMkLst>
            <pc:docMk/>
            <pc:sldMk cId="2208171692" sldId="287"/>
            <ac:picMk id="17" creationId="{9E30D009-DC39-437E-8AA7-E70E4E45CB31}"/>
          </ac:picMkLst>
        </pc:picChg>
        <pc:picChg chg="add mod">
          <ac:chgData name="Late, Alyssa (Curriculum Policy and Standards)" userId="77e14b60-a0bf-47ab-8079-d09d0be0dd46" providerId="ADAL" clId="{CA0FD2B5-DB78-408F-9CB6-988EE04763E4}" dt="2022-05-03T22:33:23.545" v="597" actId="1076"/>
          <ac:picMkLst>
            <pc:docMk/>
            <pc:sldMk cId="2208171692" sldId="287"/>
            <ac:picMk id="18" creationId="{95A60987-0590-464A-AB06-C475B0C4A40D}"/>
          </ac:picMkLst>
        </pc:picChg>
        <pc:picChg chg="add mod">
          <ac:chgData name="Late, Alyssa (Curriculum Policy and Standards)" userId="77e14b60-a0bf-47ab-8079-d09d0be0dd46" providerId="ADAL" clId="{CA0FD2B5-DB78-408F-9CB6-988EE04763E4}" dt="2022-05-03T22:33:23.545" v="597" actId="1076"/>
          <ac:picMkLst>
            <pc:docMk/>
            <pc:sldMk cId="2208171692" sldId="287"/>
            <ac:picMk id="19" creationId="{1D14FA28-EE9C-4542-90EB-4BF58042D2B2}"/>
          </ac:picMkLst>
        </pc:picChg>
      </pc:sldChg>
      <pc:sldChg chg="modSp mod">
        <pc:chgData name="Late, Alyssa (Curriculum Policy and Standards)" userId="77e14b60-a0bf-47ab-8079-d09d0be0dd46" providerId="ADAL" clId="{CA0FD2B5-DB78-408F-9CB6-988EE04763E4}" dt="2022-05-03T22:39:26.172" v="659" actId="948"/>
        <pc:sldMkLst>
          <pc:docMk/>
          <pc:sldMk cId="4099865084" sldId="288"/>
        </pc:sldMkLst>
        <pc:spChg chg="mod">
          <ac:chgData name="Late, Alyssa (Curriculum Policy and Standards)" userId="77e14b60-a0bf-47ab-8079-d09d0be0dd46" providerId="ADAL" clId="{CA0FD2B5-DB78-408F-9CB6-988EE04763E4}" dt="2022-05-03T22:39:26.172" v="659" actId="948"/>
          <ac:spMkLst>
            <pc:docMk/>
            <pc:sldMk cId="4099865084" sldId="288"/>
            <ac:spMk id="4" creationId="{D8DC381E-7961-422B-B3AE-3A690108AED2}"/>
          </ac:spMkLst>
        </pc:spChg>
      </pc:sldChg>
      <pc:sldChg chg="modSp mod">
        <pc:chgData name="Late, Alyssa (Curriculum Policy and Standards)" userId="77e14b60-a0bf-47ab-8079-d09d0be0dd46" providerId="ADAL" clId="{CA0FD2B5-DB78-408F-9CB6-988EE04763E4}" dt="2022-05-03T22:39:37.599" v="661" actId="27636"/>
        <pc:sldMkLst>
          <pc:docMk/>
          <pc:sldMk cId="994970659" sldId="289"/>
        </pc:sldMkLst>
        <pc:spChg chg="mod">
          <ac:chgData name="Late, Alyssa (Curriculum Policy and Standards)" userId="77e14b60-a0bf-47ab-8079-d09d0be0dd46" providerId="ADAL" clId="{CA0FD2B5-DB78-408F-9CB6-988EE04763E4}" dt="2022-05-03T22:39:37.599" v="661" actId="27636"/>
          <ac:spMkLst>
            <pc:docMk/>
            <pc:sldMk cId="994970659" sldId="289"/>
            <ac:spMk id="3" creationId="{AB9BDBB3-B0CB-4293-95C9-DF9D3FA6EE67}"/>
          </ac:spMkLst>
        </pc:spChg>
      </pc:sldChg>
      <pc:sldChg chg="modSp mod">
        <pc:chgData name="Late, Alyssa (Curriculum Policy and Standards)" userId="77e14b60-a0bf-47ab-8079-d09d0be0dd46" providerId="ADAL" clId="{CA0FD2B5-DB78-408F-9CB6-988EE04763E4}" dt="2022-05-03T06:22:52.636" v="410" actId="255"/>
        <pc:sldMkLst>
          <pc:docMk/>
          <pc:sldMk cId="1553728542" sldId="296"/>
        </pc:sldMkLst>
        <pc:spChg chg="mod">
          <ac:chgData name="Late, Alyssa (Curriculum Policy and Standards)" userId="77e14b60-a0bf-47ab-8079-d09d0be0dd46" providerId="ADAL" clId="{CA0FD2B5-DB78-408F-9CB6-988EE04763E4}" dt="2022-05-03T06:22:52.636" v="410" actId="255"/>
          <ac:spMkLst>
            <pc:docMk/>
            <pc:sldMk cId="1553728542" sldId="296"/>
            <ac:spMk id="5" creationId="{6F48DF81-7BCD-4630-9B67-2A198FC09BC1}"/>
          </ac:spMkLst>
        </pc:spChg>
      </pc:sldChg>
      <pc:sldChg chg="modSp mod">
        <pc:chgData name="Late, Alyssa (Curriculum Policy and Standards)" userId="77e14b60-a0bf-47ab-8079-d09d0be0dd46" providerId="ADAL" clId="{CA0FD2B5-DB78-408F-9CB6-988EE04763E4}" dt="2022-05-03T22:39:05.678" v="658" actId="948"/>
        <pc:sldMkLst>
          <pc:docMk/>
          <pc:sldMk cId="3133567388" sldId="297"/>
        </pc:sldMkLst>
        <pc:spChg chg="mod">
          <ac:chgData name="Late, Alyssa (Curriculum Policy and Standards)" userId="77e14b60-a0bf-47ab-8079-d09d0be0dd46" providerId="ADAL" clId="{CA0FD2B5-DB78-408F-9CB6-988EE04763E4}" dt="2022-05-03T22:39:05.678" v="658" actId="948"/>
          <ac:spMkLst>
            <pc:docMk/>
            <pc:sldMk cId="3133567388" sldId="297"/>
            <ac:spMk id="4" creationId="{6FCC60C4-2ADC-4F46-939F-4D9B0F50C09F}"/>
          </ac:spMkLst>
        </pc:spChg>
      </pc:sldChg>
      <pc:sldChg chg="modSp mod">
        <pc:chgData name="Late, Alyssa (Curriculum Policy and Standards)" userId="77e14b60-a0bf-47ab-8079-d09d0be0dd46" providerId="ADAL" clId="{CA0FD2B5-DB78-408F-9CB6-988EE04763E4}" dt="2022-05-03T06:02:08.343" v="146" actId="1076"/>
        <pc:sldMkLst>
          <pc:docMk/>
          <pc:sldMk cId="4211370148" sldId="303"/>
        </pc:sldMkLst>
        <pc:spChg chg="mod">
          <ac:chgData name="Late, Alyssa (Curriculum Policy and Standards)" userId="77e14b60-a0bf-47ab-8079-d09d0be0dd46" providerId="ADAL" clId="{CA0FD2B5-DB78-408F-9CB6-988EE04763E4}" dt="2022-05-03T06:02:08.343" v="146" actId="1076"/>
          <ac:spMkLst>
            <pc:docMk/>
            <pc:sldMk cId="4211370148" sldId="303"/>
            <ac:spMk id="3" creationId="{BB125F88-265B-492D-BC54-7BE31CFD0D18}"/>
          </ac:spMkLst>
        </pc:spChg>
        <pc:spChg chg="mod">
          <ac:chgData name="Late, Alyssa (Curriculum Policy and Standards)" userId="77e14b60-a0bf-47ab-8079-d09d0be0dd46" providerId="ADAL" clId="{CA0FD2B5-DB78-408F-9CB6-988EE04763E4}" dt="2022-05-03T06:00:08.914" v="135" actId="1076"/>
          <ac:spMkLst>
            <pc:docMk/>
            <pc:sldMk cId="4211370148" sldId="303"/>
            <ac:spMk id="4" creationId="{189E6BE4-A490-4188-BA27-E6B4511A1FB2}"/>
          </ac:spMkLst>
        </pc:spChg>
        <pc:graphicFrameChg chg="mod modGraphic">
          <ac:chgData name="Late, Alyssa (Curriculum Policy and Standards)" userId="77e14b60-a0bf-47ab-8079-d09d0be0dd46" providerId="ADAL" clId="{CA0FD2B5-DB78-408F-9CB6-988EE04763E4}" dt="2022-05-03T06:02:02.662" v="145" actId="14100"/>
          <ac:graphicFrameMkLst>
            <pc:docMk/>
            <pc:sldMk cId="4211370148" sldId="303"/>
            <ac:graphicFrameMk id="5" creationId="{AA9C1C7B-6876-470B-84A8-60AD12FCE097}"/>
          </ac:graphicFrameMkLst>
        </pc:graphicFrameChg>
      </pc:sldChg>
      <pc:sldChg chg="delSp modSp mod">
        <pc:chgData name="Late, Alyssa (Curriculum Policy and Standards)" userId="77e14b60-a0bf-47ab-8079-d09d0be0dd46" providerId="ADAL" clId="{CA0FD2B5-DB78-408F-9CB6-988EE04763E4}" dt="2022-05-03T22:39:57.461" v="662" actId="948"/>
        <pc:sldMkLst>
          <pc:docMk/>
          <pc:sldMk cId="40414995" sldId="305"/>
        </pc:sldMkLst>
        <pc:spChg chg="mod">
          <ac:chgData name="Late, Alyssa (Curriculum Policy and Standards)" userId="77e14b60-a0bf-47ab-8079-d09d0be0dd46" providerId="ADAL" clId="{CA0FD2B5-DB78-408F-9CB6-988EE04763E4}" dt="2022-05-03T22:39:57.461" v="662" actId="948"/>
          <ac:spMkLst>
            <pc:docMk/>
            <pc:sldMk cId="40414995" sldId="305"/>
            <ac:spMk id="3" creationId="{338BB981-4B3F-44FB-A9C3-10F55BCB2742}"/>
          </ac:spMkLst>
        </pc:spChg>
        <pc:spChg chg="mod">
          <ac:chgData name="Late, Alyssa (Curriculum Policy and Standards)" userId="77e14b60-a0bf-47ab-8079-d09d0be0dd46" providerId="ADAL" clId="{CA0FD2B5-DB78-408F-9CB6-988EE04763E4}" dt="2022-05-03T22:35:48.933" v="607" actId="1076"/>
          <ac:spMkLst>
            <pc:docMk/>
            <pc:sldMk cId="40414995" sldId="305"/>
            <ac:spMk id="6" creationId="{887E2FD8-1701-47F9-9257-0FC004CDFAF5}"/>
          </ac:spMkLst>
        </pc:spChg>
        <pc:spChg chg="mod">
          <ac:chgData name="Late, Alyssa (Curriculum Policy and Standards)" userId="77e14b60-a0bf-47ab-8079-d09d0be0dd46" providerId="ADAL" clId="{CA0FD2B5-DB78-408F-9CB6-988EE04763E4}" dt="2022-05-03T06:24:22.205" v="425" actId="1076"/>
          <ac:spMkLst>
            <pc:docMk/>
            <pc:sldMk cId="40414995" sldId="305"/>
            <ac:spMk id="12" creationId="{74F55D44-1CD9-4ADE-8E16-1BAE487C463B}"/>
          </ac:spMkLst>
        </pc:spChg>
        <pc:spChg chg="mod">
          <ac:chgData name="Late, Alyssa (Curriculum Policy and Standards)" userId="77e14b60-a0bf-47ab-8079-d09d0be0dd46" providerId="ADAL" clId="{CA0FD2B5-DB78-408F-9CB6-988EE04763E4}" dt="2022-05-03T22:38:22.656" v="657" actId="1076"/>
          <ac:spMkLst>
            <pc:docMk/>
            <pc:sldMk cId="40414995" sldId="305"/>
            <ac:spMk id="14" creationId="{473F34D4-7F97-4358-A308-773C831EB9EA}"/>
          </ac:spMkLst>
        </pc:spChg>
        <pc:spChg chg="del mod">
          <ac:chgData name="Late, Alyssa (Curriculum Policy and Standards)" userId="77e14b60-a0bf-47ab-8079-d09d0be0dd46" providerId="ADAL" clId="{CA0FD2B5-DB78-408F-9CB6-988EE04763E4}" dt="2022-05-03T06:24:05.340" v="423" actId="478"/>
          <ac:spMkLst>
            <pc:docMk/>
            <pc:sldMk cId="40414995" sldId="305"/>
            <ac:spMk id="15" creationId="{65B9603D-D0B5-4332-8197-92AE89E49F2D}"/>
          </ac:spMkLst>
        </pc:spChg>
        <pc:picChg chg="mod">
          <ac:chgData name="Late, Alyssa (Curriculum Policy and Standards)" userId="77e14b60-a0bf-47ab-8079-d09d0be0dd46" providerId="ADAL" clId="{CA0FD2B5-DB78-408F-9CB6-988EE04763E4}" dt="2022-05-03T06:24:22.205" v="425" actId="1076"/>
          <ac:picMkLst>
            <pc:docMk/>
            <pc:sldMk cId="40414995" sldId="305"/>
            <ac:picMk id="5" creationId="{B1E2899B-598F-4AA9-8FB7-F051E52730B0}"/>
          </ac:picMkLst>
        </pc:picChg>
        <pc:picChg chg="mod">
          <ac:chgData name="Late, Alyssa (Curriculum Policy and Standards)" userId="77e14b60-a0bf-47ab-8079-d09d0be0dd46" providerId="ADAL" clId="{CA0FD2B5-DB78-408F-9CB6-988EE04763E4}" dt="2022-05-03T06:24:22.205" v="425" actId="1076"/>
          <ac:picMkLst>
            <pc:docMk/>
            <pc:sldMk cId="40414995" sldId="305"/>
            <ac:picMk id="7" creationId="{F76EFEE3-B5C6-4817-9FAF-DD35688649F3}"/>
          </ac:picMkLst>
        </pc:picChg>
      </pc:sldChg>
      <pc:sldChg chg="modSp mod">
        <pc:chgData name="Late, Alyssa (Curriculum Policy and Standards)" userId="77e14b60-a0bf-47ab-8079-d09d0be0dd46" providerId="ADAL" clId="{CA0FD2B5-DB78-408F-9CB6-988EE04763E4}" dt="2022-05-03T06:05:35.678" v="173" actId="255"/>
        <pc:sldMkLst>
          <pc:docMk/>
          <pc:sldMk cId="3073237062" sldId="306"/>
        </pc:sldMkLst>
        <pc:spChg chg="mod">
          <ac:chgData name="Late, Alyssa (Curriculum Policy and Standards)" userId="77e14b60-a0bf-47ab-8079-d09d0be0dd46" providerId="ADAL" clId="{CA0FD2B5-DB78-408F-9CB6-988EE04763E4}" dt="2022-05-03T06:05:35.678" v="173" actId="255"/>
          <ac:spMkLst>
            <pc:docMk/>
            <pc:sldMk cId="3073237062" sldId="306"/>
            <ac:spMk id="2" creationId="{C5A02E28-680A-4960-984B-F2BBE308C9C3}"/>
          </ac:spMkLst>
        </pc:spChg>
      </pc:sldChg>
      <pc:sldChg chg="addSp delSp modSp mod">
        <pc:chgData name="Late, Alyssa (Curriculum Policy and Standards)" userId="77e14b60-a0bf-47ab-8079-d09d0be0dd46" providerId="ADAL" clId="{CA0FD2B5-DB78-408F-9CB6-988EE04763E4}" dt="2022-05-03T05:59:17.412" v="129" actId="6549"/>
        <pc:sldMkLst>
          <pc:docMk/>
          <pc:sldMk cId="295473152" sldId="307"/>
        </pc:sldMkLst>
        <pc:spChg chg="mod">
          <ac:chgData name="Late, Alyssa (Curriculum Policy and Standards)" userId="77e14b60-a0bf-47ab-8079-d09d0be0dd46" providerId="ADAL" clId="{CA0FD2B5-DB78-408F-9CB6-988EE04763E4}" dt="2022-05-03T05:57:42.391" v="82" actId="1076"/>
          <ac:spMkLst>
            <pc:docMk/>
            <pc:sldMk cId="295473152" sldId="307"/>
            <ac:spMk id="2" creationId="{C5A02E28-680A-4960-984B-F2BBE308C9C3}"/>
          </ac:spMkLst>
        </pc:spChg>
        <pc:spChg chg="mod">
          <ac:chgData name="Late, Alyssa (Curriculum Policy and Standards)" userId="77e14b60-a0bf-47ab-8079-d09d0be0dd46" providerId="ADAL" clId="{CA0FD2B5-DB78-408F-9CB6-988EE04763E4}" dt="2022-05-03T05:58:56.349" v="124" actId="1076"/>
          <ac:spMkLst>
            <pc:docMk/>
            <pc:sldMk cId="295473152" sldId="307"/>
            <ac:spMk id="3" creationId="{338BB981-4B3F-44FB-A9C3-10F55BCB2742}"/>
          </ac:spMkLst>
        </pc:spChg>
        <pc:spChg chg="del mod">
          <ac:chgData name="Late, Alyssa (Curriculum Policy and Standards)" userId="77e14b60-a0bf-47ab-8079-d09d0be0dd46" providerId="ADAL" clId="{CA0FD2B5-DB78-408F-9CB6-988EE04763E4}" dt="2022-05-03T05:57:35.551" v="79" actId="478"/>
          <ac:spMkLst>
            <pc:docMk/>
            <pc:sldMk cId="295473152" sldId="307"/>
            <ac:spMk id="8" creationId="{E20D8026-8194-4458-9EC9-9C765C476224}"/>
          </ac:spMkLst>
        </pc:spChg>
        <pc:spChg chg="del mod">
          <ac:chgData name="Late, Alyssa (Curriculum Policy and Standards)" userId="77e14b60-a0bf-47ab-8079-d09d0be0dd46" providerId="ADAL" clId="{CA0FD2B5-DB78-408F-9CB6-988EE04763E4}" dt="2022-05-03T05:57:34.241" v="78" actId="478"/>
          <ac:spMkLst>
            <pc:docMk/>
            <pc:sldMk cId="295473152" sldId="307"/>
            <ac:spMk id="9" creationId="{B041E7BD-DC1F-4FBB-B863-A5386D021CA8}"/>
          </ac:spMkLst>
        </pc:spChg>
        <pc:spChg chg="del">
          <ac:chgData name="Late, Alyssa (Curriculum Policy and Standards)" userId="77e14b60-a0bf-47ab-8079-d09d0be0dd46" providerId="ADAL" clId="{CA0FD2B5-DB78-408F-9CB6-988EE04763E4}" dt="2022-05-03T05:57:39.022" v="80" actId="478"/>
          <ac:spMkLst>
            <pc:docMk/>
            <pc:sldMk cId="295473152" sldId="307"/>
            <ac:spMk id="14" creationId="{473F34D4-7F97-4358-A308-773C831EB9EA}"/>
          </ac:spMkLst>
        </pc:spChg>
        <pc:spChg chg="add mod">
          <ac:chgData name="Late, Alyssa (Curriculum Policy and Standards)" userId="77e14b60-a0bf-47ab-8079-d09d0be0dd46" providerId="ADAL" clId="{CA0FD2B5-DB78-408F-9CB6-988EE04763E4}" dt="2022-05-03T05:59:17.412" v="129" actId="6549"/>
          <ac:spMkLst>
            <pc:docMk/>
            <pc:sldMk cId="295473152" sldId="307"/>
            <ac:spMk id="15" creationId="{11A8085E-7635-4F83-A4E1-3475A9F3E5B2}"/>
          </ac:spMkLst>
        </pc:spChg>
        <pc:spChg chg="add mod">
          <ac:chgData name="Late, Alyssa (Curriculum Policy and Standards)" userId="77e14b60-a0bf-47ab-8079-d09d0be0dd46" providerId="ADAL" clId="{CA0FD2B5-DB78-408F-9CB6-988EE04763E4}" dt="2022-05-03T05:59:10.013" v="125" actId="1076"/>
          <ac:spMkLst>
            <pc:docMk/>
            <pc:sldMk cId="295473152" sldId="307"/>
            <ac:spMk id="17" creationId="{8B7DEEDD-A476-4113-BCF9-7E95CB8D312D}"/>
          </ac:spMkLst>
        </pc:spChg>
        <pc:spChg chg="add mod">
          <ac:chgData name="Late, Alyssa (Curriculum Policy and Standards)" userId="77e14b60-a0bf-47ab-8079-d09d0be0dd46" providerId="ADAL" clId="{CA0FD2B5-DB78-408F-9CB6-988EE04763E4}" dt="2022-05-03T05:59:10.013" v="125" actId="1076"/>
          <ac:spMkLst>
            <pc:docMk/>
            <pc:sldMk cId="295473152" sldId="307"/>
            <ac:spMk id="18" creationId="{52410B11-0952-493E-BC8B-2F6E6710179B}"/>
          </ac:spMkLst>
        </pc:spChg>
        <pc:picChg chg="del">
          <ac:chgData name="Late, Alyssa (Curriculum Policy and Standards)" userId="77e14b60-a0bf-47ab-8079-d09d0be0dd46" providerId="ADAL" clId="{CA0FD2B5-DB78-408F-9CB6-988EE04763E4}" dt="2022-05-03T05:57:32.140" v="76" actId="478"/>
          <ac:picMkLst>
            <pc:docMk/>
            <pc:sldMk cId="295473152" sldId="307"/>
            <ac:picMk id="5" creationId="{B1E2899B-598F-4AA9-8FB7-F051E52730B0}"/>
          </ac:picMkLst>
        </pc:picChg>
        <pc:picChg chg="del">
          <ac:chgData name="Late, Alyssa (Curriculum Policy and Standards)" userId="77e14b60-a0bf-47ab-8079-d09d0be0dd46" providerId="ADAL" clId="{CA0FD2B5-DB78-408F-9CB6-988EE04763E4}" dt="2022-05-03T05:57:30.593" v="74" actId="478"/>
          <ac:picMkLst>
            <pc:docMk/>
            <pc:sldMk cId="295473152" sldId="307"/>
            <ac:picMk id="7" creationId="{F76EFEE3-B5C6-4817-9FAF-DD35688649F3}"/>
          </ac:picMkLst>
        </pc:picChg>
        <pc:picChg chg="add mod">
          <ac:chgData name="Late, Alyssa (Curriculum Policy and Standards)" userId="77e14b60-a0bf-47ab-8079-d09d0be0dd46" providerId="ADAL" clId="{CA0FD2B5-DB78-408F-9CB6-988EE04763E4}" dt="2022-05-03T05:59:10.013" v="125" actId="1076"/>
          <ac:picMkLst>
            <pc:docMk/>
            <pc:sldMk cId="295473152" sldId="307"/>
            <ac:picMk id="12" creationId="{8A619703-E775-405D-9A05-1F837CC848A8}"/>
          </ac:picMkLst>
        </pc:picChg>
        <pc:picChg chg="add mod">
          <ac:chgData name="Late, Alyssa (Curriculum Policy and Standards)" userId="77e14b60-a0bf-47ab-8079-d09d0be0dd46" providerId="ADAL" clId="{CA0FD2B5-DB78-408F-9CB6-988EE04763E4}" dt="2022-05-03T05:59:10.013" v="125" actId="1076"/>
          <ac:picMkLst>
            <pc:docMk/>
            <pc:sldMk cId="295473152" sldId="307"/>
            <ac:picMk id="13" creationId="{0B1599B5-46AD-49E4-A18B-F9F5BE5BC705}"/>
          </ac:picMkLst>
        </pc:picChg>
      </pc:sldChg>
      <pc:sldChg chg="modSp mod">
        <pc:chgData name="Late, Alyssa (Curriculum Policy and Standards)" userId="77e14b60-a0bf-47ab-8079-d09d0be0dd46" providerId="ADAL" clId="{CA0FD2B5-DB78-408F-9CB6-988EE04763E4}" dt="2022-05-03T22:40:25.992" v="664" actId="1076"/>
        <pc:sldMkLst>
          <pc:docMk/>
          <pc:sldMk cId="2455842120" sldId="313"/>
        </pc:sldMkLst>
        <pc:spChg chg="mod">
          <ac:chgData name="Late, Alyssa (Curriculum Policy and Standards)" userId="77e14b60-a0bf-47ab-8079-d09d0be0dd46" providerId="ADAL" clId="{CA0FD2B5-DB78-408F-9CB6-988EE04763E4}" dt="2022-05-03T06:05:53.673" v="174" actId="255"/>
          <ac:spMkLst>
            <pc:docMk/>
            <pc:sldMk cId="2455842120" sldId="313"/>
            <ac:spMk id="4" creationId="{5DE5D17A-7DF5-453D-A142-A772059609A1}"/>
          </ac:spMkLst>
        </pc:spChg>
        <pc:spChg chg="mod">
          <ac:chgData name="Late, Alyssa (Curriculum Policy and Standards)" userId="77e14b60-a0bf-47ab-8079-d09d0be0dd46" providerId="ADAL" clId="{CA0FD2B5-DB78-408F-9CB6-988EE04763E4}" dt="2022-05-03T22:40:25.992" v="664" actId="1076"/>
          <ac:spMkLst>
            <pc:docMk/>
            <pc:sldMk cId="2455842120" sldId="313"/>
            <ac:spMk id="10" creationId="{4D039C20-163A-4B80-BD47-73237961DA55}"/>
          </ac:spMkLst>
        </pc:spChg>
        <pc:graphicFrameChg chg="mod modGraphic">
          <ac:chgData name="Late, Alyssa (Curriculum Policy and Standards)" userId="77e14b60-a0bf-47ab-8079-d09d0be0dd46" providerId="ADAL" clId="{CA0FD2B5-DB78-408F-9CB6-988EE04763E4}" dt="2022-05-03T06:26:09.904" v="437" actId="403"/>
          <ac:graphicFrameMkLst>
            <pc:docMk/>
            <pc:sldMk cId="2455842120" sldId="313"/>
            <ac:graphicFrameMk id="11" creationId="{6B41427B-9B57-4C62-9402-BAE70CC65E2E}"/>
          </ac:graphicFrameMkLst>
        </pc:graphicFrameChg>
      </pc:sldChg>
      <pc:sldChg chg="modSp mod">
        <pc:chgData name="Late, Alyssa (Curriculum Policy and Standards)" userId="77e14b60-a0bf-47ab-8079-d09d0be0dd46" providerId="ADAL" clId="{CA0FD2B5-DB78-408F-9CB6-988EE04763E4}" dt="2022-05-03T22:35:05.750" v="604" actId="113"/>
        <pc:sldMkLst>
          <pc:docMk/>
          <pc:sldMk cId="1176502435" sldId="314"/>
        </pc:sldMkLst>
        <pc:spChg chg="mod">
          <ac:chgData name="Late, Alyssa (Curriculum Policy and Standards)" userId="77e14b60-a0bf-47ab-8079-d09d0be0dd46" providerId="ADAL" clId="{CA0FD2B5-DB78-408F-9CB6-988EE04763E4}" dt="2022-05-03T06:05:17.737" v="171" actId="255"/>
          <ac:spMkLst>
            <pc:docMk/>
            <pc:sldMk cId="1176502435" sldId="314"/>
            <ac:spMk id="4" creationId="{5DE5D17A-7DF5-453D-A142-A772059609A1}"/>
          </ac:spMkLst>
        </pc:spChg>
        <pc:graphicFrameChg chg="mod modGraphic">
          <ac:chgData name="Late, Alyssa (Curriculum Policy and Standards)" userId="77e14b60-a0bf-47ab-8079-d09d0be0dd46" providerId="ADAL" clId="{CA0FD2B5-DB78-408F-9CB6-988EE04763E4}" dt="2022-05-03T22:35:05.750" v="604" actId="113"/>
          <ac:graphicFrameMkLst>
            <pc:docMk/>
            <pc:sldMk cId="1176502435" sldId="314"/>
            <ac:graphicFrameMk id="5" creationId="{BA5F337D-B838-4C39-89BA-C96967CF0D89}"/>
          </ac:graphicFrameMkLst>
        </pc:graphicFrameChg>
      </pc:sldChg>
      <pc:sldChg chg="delSp modSp mod">
        <pc:chgData name="Late, Alyssa (Curriculum Policy and Standards)" userId="77e14b60-a0bf-47ab-8079-d09d0be0dd46" providerId="ADAL" clId="{CA0FD2B5-DB78-408F-9CB6-988EE04763E4}" dt="2022-05-03T22:40:35.332" v="665" actId="948"/>
        <pc:sldMkLst>
          <pc:docMk/>
          <pc:sldMk cId="934405847" sldId="317"/>
        </pc:sldMkLst>
        <pc:spChg chg="mod">
          <ac:chgData name="Late, Alyssa (Curriculum Policy and Standards)" userId="77e14b60-a0bf-47ab-8079-d09d0be0dd46" providerId="ADAL" clId="{CA0FD2B5-DB78-408F-9CB6-988EE04763E4}" dt="2022-05-03T22:40:35.332" v="665" actId="948"/>
          <ac:spMkLst>
            <pc:docMk/>
            <pc:sldMk cId="934405847" sldId="317"/>
            <ac:spMk id="5" creationId="{7BEBB3FE-428A-4B19-92F8-ECB9CCB4A124}"/>
          </ac:spMkLst>
        </pc:spChg>
        <pc:spChg chg="del mod">
          <ac:chgData name="Late, Alyssa (Curriculum Policy and Standards)" userId="77e14b60-a0bf-47ab-8079-d09d0be0dd46" providerId="ADAL" clId="{CA0FD2B5-DB78-408F-9CB6-988EE04763E4}" dt="2022-05-03T06:28:15.805" v="493" actId="478"/>
          <ac:spMkLst>
            <pc:docMk/>
            <pc:sldMk cId="934405847" sldId="317"/>
            <ac:spMk id="9" creationId="{83BAD715-5C32-4514-8783-21FAD366267D}"/>
          </ac:spMkLst>
        </pc:spChg>
        <pc:graphicFrameChg chg="mod modGraphic">
          <ac:chgData name="Late, Alyssa (Curriculum Policy and Standards)" userId="77e14b60-a0bf-47ab-8079-d09d0be0dd46" providerId="ADAL" clId="{CA0FD2B5-DB78-408F-9CB6-988EE04763E4}" dt="2022-05-03T22:35:09.726" v="605" actId="113"/>
          <ac:graphicFrameMkLst>
            <pc:docMk/>
            <pc:sldMk cId="934405847" sldId="317"/>
            <ac:graphicFrameMk id="4" creationId="{9B53A506-FD79-4A3B-978C-9A50053F73FA}"/>
          </ac:graphicFrameMkLst>
        </pc:graphicFrameChg>
      </pc:sldChg>
      <pc:sldChg chg="addSp delSp modSp mod addCm delCm modCm">
        <pc:chgData name="Late, Alyssa (Curriculum Policy and Standards)" userId="77e14b60-a0bf-47ab-8079-d09d0be0dd46" providerId="ADAL" clId="{CA0FD2B5-DB78-408F-9CB6-988EE04763E4}" dt="2022-05-03T22:51:15.428" v="719" actId="1076"/>
        <pc:sldMkLst>
          <pc:docMk/>
          <pc:sldMk cId="1135920426" sldId="318"/>
        </pc:sldMkLst>
        <pc:spChg chg="mod">
          <ac:chgData name="Late, Alyssa (Curriculum Policy and Standards)" userId="77e14b60-a0bf-47ab-8079-d09d0be0dd46" providerId="ADAL" clId="{CA0FD2B5-DB78-408F-9CB6-988EE04763E4}" dt="2022-05-03T22:50:45.069" v="691" actId="20577"/>
          <ac:spMkLst>
            <pc:docMk/>
            <pc:sldMk cId="1135920426" sldId="318"/>
            <ac:spMk id="5" creationId="{F79F348D-EABB-4C2D-94BA-4C09CBCE5B27}"/>
          </ac:spMkLst>
        </pc:spChg>
        <pc:spChg chg="del mod">
          <ac:chgData name="Late, Alyssa (Curriculum Policy and Standards)" userId="77e14b60-a0bf-47ab-8079-d09d0be0dd46" providerId="ADAL" clId="{CA0FD2B5-DB78-408F-9CB6-988EE04763E4}" dt="2022-05-03T06:08:01.160" v="233" actId="478"/>
          <ac:spMkLst>
            <pc:docMk/>
            <pc:sldMk cId="1135920426" sldId="318"/>
            <ac:spMk id="8" creationId="{5A710DCB-3CB9-4E43-BF35-FFACC06F2C31}"/>
          </ac:spMkLst>
        </pc:spChg>
        <pc:spChg chg="add del mod">
          <ac:chgData name="Late, Alyssa (Curriculum Policy and Standards)" userId="77e14b60-a0bf-47ab-8079-d09d0be0dd46" providerId="ADAL" clId="{CA0FD2B5-DB78-408F-9CB6-988EE04763E4}" dt="2022-05-03T06:10:14.249" v="258" actId="478"/>
          <ac:spMkLst>
            <pc:docMk/>
            <pc:sldMk cId="1135920426" sldId="318"/>
            <ac:spMk id="13" creationId="{7F6381A1-5A00-4548-B302-B8877B5AE9A2}"/>
          </ac:spMkLst>
        </pc:spChg>
        <pc:spChg chg="mod">
          <ac:chgData name="Late, Alyssa (Curriculum Policy and Standards)" userId="77e14b60-a0bf-47ab-8079-d09d0be0dd46" providerId="ADAL" clId="{CA0FD2B5-DB78-408F-9CB6-988EE04763E4}" dt="2022-05-03T22:51:15.428" v="719" actId="1076"/>
          <ac:spMkLst>
            <pc:docMk/>
            <pc:sldMk cId="1135920426" sldId="318"/>
            <ac:spMk id="14" creationId="{6A0BC153-0FC6-4296-845F-7C585B4BC9D0}"/>
          </ac:spMkLst>
        </pc:spChg>
        <pc:spChg chg="mod">
          <ac:chgData name="Late, Alyssa (Curriculum Policy and Standards)" userId="77e14b60-a0bf-47ab-8079-d09d0be0dd46" providerId="ADAL" clId="{CA0FD2B5-DB78-408F-9CB6-988EE04763E4}" dt="2022-05-03T22:51:15.428" v="719" actId="1076"/>
          <ac:spMkLst>
            <pc:docMk/>
            <pc:sldMk cId="1135920426" sldId="318"/>
            <ac:spMk id="15" creationId="{44E3719C-F206-4BEF-9F94-E59281A10BDA}"/>
          </ac:spMkLst>
        </pc:spChg>
        <pc:spChg chg="mod">
          <ac:chgData name="Late, Alyssa (Curriculum Policy and Standards)" userId="77e14b60-a0bf-47ab-8079-d09d0be0dd46" providerId="ADAL" clId="{CA0FD2B5-DB78-408F-9CB6-988EE04763E4}" dt="2022-05-03T22:51:15.428" v="719" actId="1076"/>
          <ac:spMkLst>
            <pc:docMk/>
            <pc:sldMk cId="1135920426" sldId="318"/>
            <ac:spMk id="16" creationId="{E5BE1023-0612-4261-8515-9331E31D3077}"/>
          </ac:spMkLst>
        </pc:spChg>
        <pc:spChg chg="mod">
          <ac:chgData name="Late, Alyssa (Curriculum Policy and Standards)" userId="77e14b60-a0bf-47ab-8079-d09d0be0dd46" providerId="ADAL" clId="{CA0FD2B5-DB78-408F-9CB6-988EE04763E4}" dt="2022-05-03T22:51:15.428" v="719" actId="1076"/>
          <ac:spMkLst>
            <pc:docMk/>
            <pc:sldMk cId="1135920426" sldId="318"/>
            <ac:spMk id="17" creationId="{E0BCC57B-FA15-43CF-9A57-0630CB55160F}"/>
          </ac:spMkLst>
        </pc:spChg>
        <pc:spChg chg="mod">
          <ac:chgData name="Late, Alyssa (Curriculum Policy and Standards)" userId="77e14b60-a0bf-47ab-8079-d09d0be0dd46" providerId="ADAL" clId="{CA0FD2B5-DB78-408F-9CB6-988EE04763E4}" dt="2022-05-03T22:51:15.428" v="719" actId="1076"/>
          <ac:spMkLst>
            <pc:docMk/>
            <pc:sldMk cId="1135920426" sldId="318"/>
            <ac:spMk id="18" creationId="{7EA5991F-185D-4915-A492-285AF679213B}"/>
          </ac:spMkLst>
        </pc:spChg>
        <pc:picChg chg="mod">
          <ac:chgData name="Late, Alyssa (Curriculum Policy and Standards)" userId="77e14b60-a0bf-47ab-8079-d09d0be0dd46" providerId="ADAL" clId="{CA0FD2B5-DB78-408F-9CB6-988EE04763E4}" dt="2022-05-03T22:51:15.428" v="719" actId="1076"/>
          <ac:picMkLst>
            <pc:docMk/>
            <pc:sldMk cId="1135920426" sldId="318"/>
            <ac:picMk id="7" creationId="{C6A9B7FA-25F7-46E5-81AB-14D2400B07A0}"/>
          </ac:picMkLst>
        </pc:picChg>
      </pc:sldChg>
      <pc:sldChg chg="delSp modSp mod">
        <pc:chgData name="Late, Alyssa (Curriculum Policy and Standards)" userId="77e14b60-a0bf-47ab-8079-d09d0be0dd46" providerId="ADAL" clId="{CA0FD2B5-DB78-408F-9CB6-988EE04763E4}" dt="2022-05-03T22:51:45.968" v="729" actId="1076"/>
        <pc:sldMkLst>
          <pc:docMk/>
          <pc:sldMk cId="2084251064" sldId="319"/>
        </pc:sldMkLst>
        <pc:spChg chg="mod">
          <ac:chgData name="Late, Alyssa (Curriculum Policy and Standards)" userId="77e14b60-a0bf-47ab-8079-d09d0be0dd46" providerId="ADAL" clId="{CA0FD2B5-DB78-408F-9CB6-988EE04763E4}" dt="2022-05-03T22:51:39.673" v="728" actId="1076"/>
          <ac:spMkLst>
            <pc:docMk/>
            <pc:sldMk cId="2084251064" sldId="319"/>
            <ac:spMk id="11" creationId="{8D1E11FC-3190-41CF-99D1-C220C03FAFCA}"/>
          </ac:spMkLst>
        </pc:spChg>
        <pc:spChg chg="del mod">
          <ac:chgData name="Late, Alyssa (Curriculum Policy and Standards)" userId="77e14b60-a0bf-47ab-8079-d09d0be0dd46" providerId="ADAL" clId="{CA0FD2B5-DB78-408F-9CB6-988EE04763E4}" dt="2022-05-03T06:09:46.555" v="249" actId="478"/>
          <ac:spMkLst>
            <pc:docMk/>
            <pc:sldMk cId="2084251064" sldId="319"/>
            <ac:spMk id="12" creationId="{FF6F2ED3-F01D-479C-8E60-808971B9EA7E}"/>
          </ac:spMkLst>
        </pc:spChg>
        <pc:spChg chg="mod">
          <ac:chgData name="Late, Alyssa (Curriculum Policy and Standards)" userId="77e14b60-a0bf-47ab-8079-d09d0be0dd46" providerId="ADAL" clId="{CA0FD2B5-DB78-408F-9CB6-988EE04763E4}" dt="2022-05-03T22:51:45.968" v="729" actId="1076"/>
          <ac:spMkLst>
            <pc:docMk/>
            <pc:sldMk cId="2084251064" sldId="319"/>
            <ac:spMk id="19" creationId="{9569FECA-EF69-42E4-BB2F-0AFCF03C8B0A}"/>
          </ac:spMkLst>
        </pc:spChg>
        <pc:spChg chg="mod">
          <ac:chgData name="Late, Alyssa (Curriculum Policy and Standards)" userId="77e14b60-a0bf-47ab-8079-d09d0be0dd46" providerId="ADAL" clId="{CA0FD2B5-DB78-408F-9CB6-988EE04763E4}" dt="2022-05-03T22:51:45.968" v="729" actId="1076"/>
          <ac:spMkLst>
            <pc:docMk/>
            <pc:sldMk cId="2084251064" sldId="319"/>
            <ac:spMk id="20" creationId="{EA797697-E8A6-4528-A9AB-CBFD8591D33A}"/>
          </ac:spMkLst>
        </pc:spChg>
        <pc:spChg chg="mod">
          <ac:chgData name="Late, Alyssa (Curriculum Policy and Standards)" userId="77e14b60-a0bf-47ab-8079-d09d0be0dd46" providerId="ADAL" clId="{CA0FD2B5-DB78-408F-9CB6-988EE04763E4}" dt="2022-05-03T22:51:45.968" v="729" actId="1076"/>
          <ac:spMkLst>
            <pc:docMk/>
            <pc:sldMk cId="2084251064" sldId="319"/>
            <ac:spMk id="21" creationId="{3372B245-BCD9-4F01-9114-28B8D115FB81}"/>
          </ac:spMkLst>
        </pc:spChg>
        <pc:spChg chg="mod">
          <ac:chgData name="Late, Alyssa (Curriculum Policy and Standards)" userId="77e14b60-a0bf-47ab-8079-d09d0be0dd46" providerId="ADAL" clId="{CA0FD2B5-DB78-408F-9CB6-988EE04763E4}" dt="2022-05-03T22:51:45.968" v="729" actId="1076"/>
          <ac:spMkLst>
            <pc:docMk/>
            <pc:sldMk cId="2084251064" sldId="319"/>
            <ac:spMk id="22" creationId="{66341CCD-BC60-4579-A102-B80D9D4EEA24}"/>
          </ac:spMkLst>
        </pc:spChg>
        <pc:spChg chg="mod">
          <ac:chgData name="Late, Alyssa (Curriculum Policy and Standards)" userId="77e14b60-a0bf-47ab-8079-d09d0be0dd46" providerId="ADAL" clId="{CA0FD2B5-DB78-408F-9CB6-988EE04763E4}" dt="2022-05-03T22:51:29.238" v="726" actId="1076"/>
          <ac:spMkLst>
            <pc:docMk/>
            <pc:sldMk cId="2084251064" sldId="319"/>
            <ac:spMk id="23" creationId="{F1DC1E97-2C0B-45CC-A11E-5EAED7858954}"/>
          </ac:spMkLst>
        </pc:spChg>
        <pc:picChg chg="mod">
          <ac:chgData name="Late, Alyssa (Curriculum Policy and Standards)" userId="77e14b60-a0bf-47ab-8079-d09d0be0dd46" providerId="ADAL" clId="{CA0FD2B5-DB78-408F-9CB6-988EE04763E4}" dt="2022-05-03T22:51:25.388" v="725" actId="1076"/>
          <ac:picMkLst>
            <pc:docMk/>
            <pc:sldMk cId="2084251064" sldId="319"/>
            <ac:picMk id="8" creationId="{04B4BD89-ADC5-4D65-B25C-4198A703D749}"/>
          </ac:picMkLst>
        </pc:picChg>
      </pc:sldChg>
      <pc:sldChg chg="modSp mod">
        <pc:chgData name="Late, Alyssa (Curriculum Policy and Standards)" userId="77e14b60-a0bf-47ab-8079-d09d0be0dd46" providerId="ADAL" clId="{CA0FD2B5-DB78-408F-9CB6-988EE04763E4}" dt="2022-05-03T22:40:50.768" v="667" actId="948"/>
        <pc:sldMkLst>
          <pc:docMk/>
          <pc:sldMk cId="3556863324" sldId="320"/>
        </pc:sldMkLst>
        <pc:spChg chg="mod">
          <ac:chgData name="Late, Alyssa (Curriculum Policy and Standards)" userId="77e14b60-a0bf-47ab-8079-d09d0be0dd46" providerId="ADAL" clId="{CA0FD2B5-DB78-408F-9CB6-988EE04763E4}" dt="2022-05-03T22:40:50.768" v="667" actId="948"/>
          <ac:spMkLst>
            <pc:docMk/>
            <pc:sldMk cId="3556863324" sldId="320"/>
            <ac:spMk id="3" creationId="{BC3A5115-145A-46C9-8201-F42B38BD3CC8}"/>
          </ac:spMkLst>
        </pc:spChg>
      </pc:sldChg>
      <pc:sldChg chg="addSp modSp mod">
        <pc:chgData name="Late, Alyssa (Curriculum Policy and Standards)" userId="77e14b60-a0bf-47ab-8079-d09d0be0dd46" providerId="ADAL" clId="{CA0FD2B5-DB78-408F-9CB6-988EE04763E4}" dt="2022-05-03T22:41:11.511" v="671" actId="27636"/>
        <pc:sldMkLst>
          <pc:docMk/>
          <pc:sldMk cId="1718074811" sldId="321"/>
        </pc:sldMkLst>
        <pc:spChg chg="mod">
          <ac:chgData name="Late, Alyssa (Curriculum Policy and Standards)" userId="77e14b60-a0bf-47ab-8079-d09d0be0dd46" providerId="ADAL" clId="{CA0FD2B5-DB78-408F-9CB6-988EE04763E4}" dt="2022-05-03T22:30:14.759" v="549" actId="1076"/>
          <ac:spMkLst>
            <pc:docMk/>
            <pc:sldMk cId="1718074811" sldId="321"/>
            <ac:spMk id="2" creationId="{E52081D9-DCAC-4AFB-9BA0-5763B06AC100}"/>
          </ac:spMkLst>
        </pc:spChg>
        <pc:spChg chg="mod">
          <ac:chgData name="Late, Alyssa (Curriculum Policy and Standards)" userId="77e14b60-a0bf-47ab-8079-d09d0be0dd46" providerId="ADAL" clId="{CA0FD2B5-DB78-408F-9CB6-988EE04763E4}" dt="2022-05-03T22:41:11.511" v="671" actId="27636"/>
          <ac:spMkLst>
            <pc:docMk/>
            <pc:sldMk cId="1718074811" sldId="321"/>
            <ac:spMk id="3" creationId="{BC3A5115-145A-46C9-8201-F42B38BD3CC8}"/>
          </ac:spMkLst>
        </pc:spChg>
        <pc:spChg chg="add mod">
          <ac:chgData name="Late, Alyssa (Curriculum Policy and Standards)" userId="77e14b60-a0bf-47ab-8079-d09d0be0dd46" providerId="ADAL" clId="{CA0FD2B5-DB78-408F-9CB6-988EE04763E4}" dt="2022-05-03T22:30:19.381" v="550" actId="1076"/>
          <ac:spMkLst>
            <pc:docMk/>
            <pc:sldMk cId="1718074811" sldId="321"/>
            <ac:spMk id="7" creationId="{F49E931D-3B04-4A0B-ABB8-5CF8B69EED2A}"/>
          </ac:spMkLst>
        </pc:spChg>
      </pc:sldChg>
      <pc:sldChg chg="new del">
        <pc:chgData name="Late, Alyssa (Curriculum Policy and Standards)" userId="77e14b60-a0bf-47ab-8079-d09d0be0dd46" providerId="ADAL" clId="{CA0FD2B5-DB78-408F-9CB6-988EE04763E4}" dt="2022-05-03T06:22:37.141" v="407" actId="47"/>
        <pc:sldMkLst>
          <pc:docMk/>
          <pc:sldMk cId="5316112" sldId="323"/>
        </pc:sldMkLst>
      </pc:sldChg>
    </pc:docChg>
  </pc:docChgLst>
  <pc:docChgLst>
    <pc:chgData name="Feetham, Fiona (Curriculum Support - Secondary)" userId="a2456b1b-a103-4fdc-b8a0-dcd50b93ffb1" providerId="ADAL" clId="{63E1DD27-467B-4C88-B335-2894DDD4C4BA}"/>
    <pc:docChg chg="undo redo custSel addSld delSld modSld sldOrd addMainMaster delMainMaster modMainMaster modShowInfo">
      <pc:chgData name="Feetham, Fiona (Curriculum Support - Secondary)" userId="a2456b1b-a103-4fdc-b8a0-dcd50b93ffb1" providerId="ADAL" clId="{63E1DD27-467B-4C88-B335-2894DDD4C4BA}" dt="2022-05-01T09:56:05.687" v="13812" actId="1076"/>
      <pc:docMkLst>
        <pc:docMk/>
      </pc:docMkLst>
      <pc:sldChg chg="modSp mod modAnim">
        <pc:chgData name="Feetham, Fiona (Curriculum Support - Secondary)" userId="a2456b1b-a103-4fdc-b8a0-dcd50b93ffb1" providerId="ADAL" clId="{63E1DD27-467B-4C88-B335-2894DDD4C4BA}" dt="2022-04-28T01:15:56.805" v="7156"/>
        <pc:sldMkLst>
          <pc:docMk/>
          <pc:sldMk cId="3641841233" sldId="268"/>
        </pc:sldMkLst>
        <pc:picChg chg="mod">
          <ac:chgData name="Feetham, Fiona (Curriculum Support - Secondary)" userId="a2456b1b-a103-4fdc-b8a0-dcd50b93ffb1" providerId="ADAL" clId="{63E1DD27-467B-4C88-B335-2894DDD4C4BA}" dt="2022-04-28T01:15:40.641" v="7155" actId="1076"/>
          <ac:picMkLst>
            <pc:docMk/>
            <pc:sldMk cId="3641841233" sldId="268"/>
            <ac:picMk id="5" creationId="{7851DBEF-5EAE-4D50-9BA5-A4664079AA03}"/>
          </ac:picMkLst>
        </pc:picChg>
      </pc:sldChg>
      <pc:sldChg chg="addSp delSp modSp mod modAnim">
        <pc:chgData name="Feetham, Fiona (Curriculum Support - Secondary)" userId="a2456b1b-a103-4fdc-b8a0-dcd50b93ffb1" providerId="ADAL" clId="{63E1DD27-467B-4C88-B335-2894DDD4C4BA}" dt="2022-04-28T01:17:48.908" v="7164"/>
        <pc:sldMkLst>
          <pc:docMk/>
          <pc:sldMk cId="1379353518" sldId="269"/>
        </pc:sldMkLst>
        <pc:spChg chg="add del mod">
          <ac:chgData name="Feetham, Fiona (Curriculum Support - Secondary)" userId="a2456b1b-a103-4fdc-b8a0-dcd50b93ffb1" providerId="ADAL" clId="{63E1DD27-467B-4C88-B335-2894DDD4C4BA}" dt="2022-04-26T11:10:09.744" v="3204" actId="478"/>
          <ac:spMkLst>
            <pc:docMk/>
            <pc:sldMk cId="1379353518" sldId="269"/>
            <ac:spMk id="5" creationId="{B7B765F8-8904-46DC-A56D-D56202B7DC1E}"/>
          </ac:spMkLst>
        </pc:spChg>
        <pc:spChg chg="add mod">
          <ac:chgData name="Feetham, Fiona (Curriculum Support - Secondary)" userId="a2456b1b-a103-4fdc-b8a0-dcd50b93ffb1" providerId="ADAL" clId="{63E1DD27-467B-4C88-B335-2894DDD4C4BA}" dt="2022-04-26T11:10:19.626" v="3205"/>
          <ac:spMkLst>
            <pc:docMk/>
            <pc:sldMk cId="1379353518" sldId="269"/>
            <ac:spMk id="6" creationId="{4F48F810-A7D1-4143-BE92-60B6F238F57A}"/>
          </ac:spMkLst>
        </pc:spChg>
        <pc:picChg chg="mod">
          <ac:chgData name="Feetham, Fiona (Curriculum Support - Secondary)" userId="a2456b1b-a103-4fdc-b8a0-dcd50b93ffb1" providerId="ADAL" clId="{63E1DD27-467B-4C88-B335-2894DDD4C4BA}" dt="2022-04-28T01:17:44.366" v="7163" actId="1076"/>
          <ac:picMkLst>
            <pc:docMk/>
            <pc:sldMk cId="1379353518" sldId="269"/>
            <ac:picMk id="4" creationId="{1C92A325-482D-4A9D-AD9D-82C409231D10}"/>
          </ac:picMkLst>
        </pc:picChg>
      </pc:sldChg>
      <pc:sldChg chg="addSp modSp del">
        <pc:chgData name="Feetham, Fiona (Curriculum Support - Secondary)" userId="a2456b1b-a103-4fdc-b8a0-dcd50b93ffb1" providerId="ADAL" clId="{63E1DD27-467B-4C88-B335-2894DDD4C4BA}" dt="2022-04-26T12:15:04.600" v="4275" actId="47"/>
        <pc:sldMkLst>
          <pc:docMk/>
          <pc:sldMk cId="3445766138" sldId="270"/>
        </pc:sldMkLst>
        <pc:spChg chg="add mod">
          <ac:chgData name="Feetham, Fiona (Curriculum Support - Secondary)" userId="a2456b1b-a103-4fdc-b8a0-dcd50b93ffb1" providerId="ADAL" clId="{63E1DD27-467B-4C88-B335-2894DDD4C4BA}" dt="2022-04-26T11:12:04.841" v="3226"/>
          <ac:spMkLst>
            <pc:docMk/>
            <pc:sldMk cId="3445766138" sldId="270"/>
            <ac:spMk id="6" creationId="{BFC5F786-4069-49B2-B3DB-280327D1FFED}"/>
          </ac:spMkLst>
        </pc:spChg>
      </pc:sldChg>
      <pc:sldChg chg="addSp modSp del">
        <pc:chgData name="Feetham, Fiona (Curriculum Support - Secondary)" userId="a2456b1b-a103-4fdc-b8a0-dcd50b93ffb1" providerId="ADAL" clId="{63E1DD27-467B-4C88-B335-2894DDD4C4BA}" dt="2022-04-26T12:15:06.938" v="4276" actId="47"/>
        <pc:sldMkLst>
          <pc:docMk/>
          <pc:sldMk cId="1447815874" sldId="271"/>
        </pc:sldMkLst>
        <pc:spChg chg="add mod">
          <ac:chgData name="Feetham, Fiona (Curriculum Support - Secondary)" userId="a2456b1b-a103-4fdc-b8a0-dcd50b93ffb1" providerId="ADAL" clId="{63E1DD27-467B-4C88-B335-2894DDD4C4BA}" dt="2022-04-26T11:12:07.008" v="3227"/>
          <ac:spMkLst>
            <pc:docMk/>
            <pc:sldMk cId="1447815874" sldId="271"/>
            <ac:spMk id="6" creationId="{95E9B0B1-1246-4781-9474-1288205FBF90}"/>
          </ac:spMkLst>
        </pc:spChg>
      </pc:sldChg>
      <pc:sldChg chg="addSp modSp del">
        <pc:chgData name="Feetham, Fiona (Curriculum Support - Secondary)" userId="a2456b1b-a103-4fdc-b8a0-dcd50b93ffb1" providerId="ADAL" clId="{63E1DD27-467B-4C88-B335-2894DDD4C4BA}" dt="2022-04-26T12:15:08.091" v="4277" actId="47"/>
        <pc:sldMkLst>
          <pc:docMk/>
          <pc:sldMk cId="3372526462" sldId="277"/>
        </pc:sldMkLst>
        <pc:spChg chg="add mod">
          <ac:chgData name="Feetham, Fiona (Curriculum Support - Secondary)" userId="a2456b1b-a103-4fdc-b8a0-dcd50b93ffb1" providerId="ADAL" clId="{63E1DD27-467B-4C88-B335-2894DDD4C4BA}" dt="2022-04-26T11:12:09.353" v="3228"/>
          <ac:spMkLst>
            <pc:docMk/>
            <pc:sldMk cId="3372526462" sldId="277"/>
            <ac:spMk id="6" creationId="{D9241E9D-EBFD-4937-8327-33A46A69884F}"/>
          </ac:spMkLst>
        </pc:spChg>
      </pc:sldChg>
      <pc:sldChg chg="addSp modSp del">
        <pc:chgData name="Feetham, Fiona (Curriculum Support - Secondary)" userId="a2456b1b-a103-4fdc-b8a0-dcd50b93ffb1" providerId="ADAL" clId="{63E1DD27-467B-4C88-B335-2894DDD4C4BA}" dt="2022-04-26T12:15:09.358" v="4278" actId="47"/>
        <pc:sldMkLst>
          <pc:docMk/>
          <pc:sldMk cId="949889065" sldId="282"/>
        </pc:sldMkLst>
        <pc:spChg chg="add mod">
          <ac:chgData name="Feetham, Fiona (Curriculum Support - Secondary)" userId="a2456b1b-a103-4fdc-b8a0-dcd50b93ffb1" providerId="ADAL" clId="{63E1DD27-467B-4C88-B335-2894DDD4C4BA}" dt="2022-04-26T11:12:11.236" v="3229"/>
          <ac:spMkLst>
            <pc:docMk/>
            <pc:sldMk cId="949889065" sldId="282"/>
            <ac:spMk id="10" creationId="{9C73130C-0B14-408D-AA18-277D85112E33}"/>
          </ac:spMkLst>
        </pc:spChg>
      </pc:sldChg>
      <pc:sldChg chg="addSp modSp mod modAnim">
        <pc:chgData name="Feetham, Fiona (Curriculum Support - Secondary)" userId="a2456b1b-a103-4fdc-b8a0-dcd50b93ffb1" providerId="ADAL" clId="{63E1DD27-467B-4C88-B335-2894DDD4C4BA}" dt="2022-04-28T03:56:15.693" v="8332"/>
        <pc:sldMkLst>
          <pc:docMk/>
          <pc:sldMk cId="2267462658" sldId="283"/>
        </pc:sldMkLst>
        <pc:spChg chg="add mod">
          <ac:chgData name="Feetham, Fiona (Curriculum Support - Secondary)" userId="a2456b1b-a103-4fdc-b8a0-dcd50b93ffb1" providerId="ADAL" clId="{63E1DD27-467B-4C88-B335-2894DDD4C4BA}" dt="2022-04-26T11:12:28.144" v="3235"/>
          <ac:spMkLst>
            <pc:docMk/>
            <pc:sldMk cId="2267462658" sldId="283"/>
            <ac:spMk id="4" creationId="{634C8B10-7657-4A74-A031-A43A94BE57DB}"/>
          </ac:spMkLst>
        </pc:spChg>
        <pc:picChg chg="mod">
          <ac:chgData name="Feetham, Fiona (Curriculum Support - Secondary)" userId="a2456b1b-a103-4fdc-b8a0-dcd50b93ffb1" providerId="ADAL" clId="{63E1DD27-467B-4C88-B335-2894DDD4C4BA}" dt="2022-04-28T03:56:11.298" v="8331" actId="1076"/>
          <ac:picMkLst>
            <pc:docMk/>
            <pc:sldMk cId="2267462658" sldId="283"/>
            <ac:picMk id="2" creationId="{8795BD00-8F89-4F6C-AFC6-DDCB8266168C}"/>
          </ac:picMkLst>
        </pc:picChg>
      </pc:sldChg>
      <pc:sldChg chg="addSp modSp">
        <pc:chgData name="Feetham, Fiona (Curriculum Support - Secondary)" userId="a2456b1b-a103-4fdc-b8a0-dcd50b93ffb1" providerId="ADAL" clId="{63E1DD27-467B-4C88-B335-2894DDD4C4BA}" dt="2022-04-26T11:12:30.104" v="3236"/>
        <pc:sldMkLst>
          <pc:docMk/>
          <pc:sldMk cId="1422690129" sldId="285"/>
        </pc:sldMkLst>
        <pc:spChg chg="add mod">
          <ac:chgData name="Feetham, Fiona (Curriculum Support - Secondary)" userId="a2456b1b-a103-4fdc-b8a0-dcd50b93ffb1" providerId="ADAL" clId="{63E1DD27-467B-4C88-B335-2894DDD4C4BA}" dt="2022-04-26T11:12:30.104" v="3236"/>
          <ac:spMkLst>
            <pc:docMk/>
            <pc:sldMk cId="1422690129" sldId="285"/>
            <ac:spMk id="2" creationId="{62B66BCE-D10E-4C08-879F-BEE3DE73864F}"/>
          </ac:spMkLst>
        </pc:spChg>
      </pc:sldChg>
      <pc:sldChg chg="addSp delSp modSp mod delAnim modAnim">
        <pc:chgData name="Feetham, Fiona (Curriculum Support - Secondary)" userId="a2456b1b-a103-4fdc-b8a0-dcd50b93ffb1" providerId="ADAL" clId="{63E1DD27-467B-4C88-B335-2894DDD4C4BA}" dt="2022-05-01T09:56:05.687" v="13812" actId="1076"/>
        <pc:sldMkLst>
          <pc:docMk/>
          <pc:sldMk cId="4260628335" sldId="286"/>
        </pc:sldMkLst>
        <pc:spChg chg="mod">
          <ac:chgData name="Feetham, Fiona (Curriculum Support - Secondary)" userId="a2456b1b-a103-4fdc-b8a0-dcd50b93ffb1" providerId="ADAL" clId="{63E1DD27-467B-4C88-B335-2894DDD4C4BA}" dt="2022-04-26T12:15:50.205" v="4322" actId="20577"/>
          <ac:spMkLst>
            <pc:docMk/>
            <pc:sldMk cId="4260628335" sldId="286"/>
            <ac:spMk id="3" creationId="{AB9BDBB3-B0CB-4293-95C9-DF9D3FA6EE67}"/>
          </ac:spMkLst>
        </pc:spChg>
        <pc:spChg chg="add mod">
          <ac:chgData name="Feetham, Fiona (Curriculum Support - Secondary)" userId="a2456b1b-a103-4fdc-b8a0-dcd50b93ffb1" providerId="ADAL" clId="{63E1DD27-467B-4C88-B335-2894DDD4C4BA}" dt="2022-04-26T11:10:48.332" v="3209"/>
          <ac:spMkLst>
            <pc:docMk/>
            <pc:sldMk cId="4260628335" sldId="286"/>
            <ac:spMk id="5" creationId="{AC75BD26-DD8B-4A85-BE91-2B3615DD09F8}"/>
          </ac:spMkLst>
        </pc:spChg>
        <pc:picChg chg="del">
          <ac:chgData name="Feetham, Fiona (Curriculum Support - Secondary)" userId="a2456b1b-a103-4fdc-b8a0-dcd50b93ffb1" providerId="ADAL" clId="{63E1DD27-467B-4C88-B335-2894DDD4C4BA}" dt="2022-05-01T09:55:06.486" v="13806" actId="478"/>
          <ac:picMkLst>
            <pc:docMk/>
            <pc:sldMk cId="4260628335" sldId="286"/>
            <ac:picMk id="4" creationId="{376F6398-E864-401A-A845-D3FEFBB93CC4}"/>
          </ac:picMkLst>
        </pc:picChg>
        <pc:picChg chg="mod">
          <ac:chgData name="Feetham, Fiona (Curriculum Support - Secondary)" userId="a2456b1b-a103-4fdc-b8a0-dcd50b93ffb1" providerId="ADAL" clId="{63E1DD27-467B-4C88-B335-2894DDD4C4BA}" dt="2022-04-28T01:28:00.420" v="7457" actId="1076"/>
          <ac:picMkLst>
            <pc:docMk/>
            <pc:sldMk cId="4260628335" sldId="286"/>
            <ac:picMk id="4" creationId="{434C9B6B-E6F5-4A32-886F-5BBB33C694D0}"/>
          </ac:picMkLst>
        </pc:picChg>
        <pc:picChg chg="mod">
          <ac:chgData name="Feetham, Fiona (Curriculum Support - Secondary)" userId="a2456b1b-a103-4fdc-b8a0-dcd50b93ffb1" providerId="ADAL" clId="{63E1DD27-467B-4C88-B335-2894DDD4C4BA}" dt="2022-05-01T09:56:05.687" v="13812" actId="1076"/>
          <ac:picMkLst>
            <pc:docMk/>
            <pc:sldMk cId="4260628335" sldId="286"/>
            <ac:picMk id="6" creationId="{9A6B9FC2-442E-439B-A49A-6F2BCCF2A85D}"/>
          </ac:picMkLst>
        </pc:picChg>
      </pc:sldChg>
      <pc:sldChg chg="addSp delSp modSp mod ord delAnim modAnim modNotesTx">
        <pc:chgData name="Feetham, Fiona (Curriculum Support - Secondary)" userId="a2456b1b-a103-4fdc-b8a0-dcd50b93ffb1" providerId="ADAL" clId="{63E1DD27-467B-4C88-B335-2894DDD4C4BA}" dt="2022-04-28T09:10:56.517" v="12514" actId="1076"/>
        <pc:sldMkLst>
          <pc:docMk/>
          <pc:sldMk cId="2208171692" sldId="287"/>
        </pc:sldMkLst>
        <pc:spChg chg="mod">
          <ac:chgData name="Feetham, Fiona (Curriculum Support - Secondary)" userId="a2456b1b-a103-4fdc-b8a0-dcd50b93ffb1" providerId="ADAL" clId="{63E1DD27-467B-4C88-B335-2894DDD4C4BA}" dt="2022-04-28T09:08:15.977" v="12508" actId="20577"/>
          <ac:spMkLst>
            <pc:docMk/>
            <pc:sldMk cId="2208171692" sldId="287"/>
            <ac:spMk id="2" creationId="{D04B11CB-A4AA-4BB3-AE5A-874E462C0F69}"/>
          </ac:spMkLst>
        </pc:spChg>
        <pc:spChg chg="del">
          <ac:chgData name="Feetham, Fiona (Curriculum Support - Secondary)" userId="a2456b1b-a103-4fdc-b8a0-dcd50b93ffb1" providerId="ADAL" clId="{63E1DD27-467B-4C88-B335-2894DDD4C4BA}" dt="2022-04-26T10:44:26.872" v="2927" actId="478"/>
          <ac:spMkLst>
            <pc:docMk/>
            <pc:sldMk cId="2208171692" sldId="287"/>
            <ac:spMk id="3" creationId="{AB9BDBB3-B0CB-4293-95C9-DF9D3FA6EE67}"/>
          </ac:spMkLst>
        </pc:spChg>
        <pc:spChg chg="add del">
          <ac:chgData name="Feetham, Fiona (Curriculum Support - Secondary)" userId="a2456b1b-a103-4fdc-b8a0-dcd50b93ffb1" providerId="ADAL" clId="{63E1DD27-467B-4C88-B335-2894DDD4C4BA}" dt="2022-04-26T10:45:16.843" v="2933" actId="478"/>
          <ac:spMkLst>
            <pc:docMk/>
            <pc:sldMk cId="2208171692" sldId="287"/>
            <ac:spMk id="6" creationId="{A614A601-1B7C-4500-A128-957B55C7B623}"/>
          </ac:spMkLst>
        </pc:spChg>
        <pc:spChg chg="add mod">
          <ac:chgData name="Feetham, Fiona (Curriculum Support - Secondary)" userId="a2456b1b-a103-4fdc-b8a0-dcd50b93ffb1" providerId="ADAL" clId="{63E1DD27-467B-4C88-B335-2894DDD4C4BA}" dt="2022-04-26T10:46:47.625" v="2945"/>
          <ac:spMkLst>
            <pc:docMk/>
            <pc:sldMk cId="2208171692" sldId="287"/>
            <ac:spMk id="13" creationId="{31C7FE7B-28E8-4693-8C11-7310AC4222F1}"/>
          </ac:spMkLst>
        </pc:spChg>
        <pc:spChg chg="add mod">
          <ac:chgData name="Feetham, Fiona (Curriculum Support - Secondary)" userId="a2456b1b-a103-4fdc-b8a0-dcd50b93ffb1" providerId="ADAL" clId="{63E1DD27-467B-4C88-B335-2894DDD4C4BA}" dt="2022-04-26T10:47:59.081" v="2954" actId="1076"/>
          <ac:spMkLst>
            <pc:docMk/>
            <pc:sldMk cId="2208171692" sldId="287"/>
            <ac:spMk id="14" creationId="{7DFD1CBB-6391-4B63-9A4D-858A24874DE1}"/>
          </ac:spMkLst>
        </pc:spChg>
        <pc:spChg chg="add mod">
          <ac:chgData name="Feetham, Fiona (Curriculum Support - Secondary)" userId="a2456b1b-a103-4fdc-b8a0-dcd50b93ffb1" providerId="ADAL" clId="{63E1DD27-467B-4C88-B335-2894DDD4C4BA}" dt="2022-04-26T11:11:04.889" v="3212"/>
          <ac:spMkLst>
            <pc:docMk/>
            <pc:sldMk cId="2208171692" sldId="287"/>
            <ac:spMk id="15" creationId="{1C000B2E-FB39-4ECE-9A20-8961B2630697}"/>
          </ac:spMkLst>
        </pc:spChg>
        <pc:picChg chg="del mod">
          <ac:chgData name="Feetham, Fiona (Curriculum Support - Secondary)" userId="a2456b1b-a103-4fdc-b8a0-dcd50b93ffb1" providerId="ADAL" clId="{63E1DD27-467B-4C88-B335-2894DDD4C4BA}" dt="2022-04-28T05:56:12.729" v="9718" actId="478"/>
          <ac:picMkLst>
            <pc:docMk/>
            <pc:sldMk cId="2208171692" sldId="287"/>
            <ac:picMk id="3" creationId="{9BC876B4-5452-4507-A277-7A897E246D7A}"/>
          </ac:picMkLst>
        </pc:picChg>
        <pc:picChg chg="del mod">
          <ac:chgData name="Feetham, Fiona (Curriculum Support - Secondary)" userId="a2456b1b-a103-4fdc-b8a0-dcd50b93ffb1" providerId="ADAL" clId="{63E1DD27-467B-4C88-B335-2894DDD4C4BA}" dt="2022-04-28T09:08:23.553" v="12509" actId="478"/>
          <ac:picMkLst>
            <pc:docMk/>
            <pc:sldMk cId="2208171692" sldId="287"/>
            <ac:picMk id="4" creationId="{019496BA-DF0E-4AC1-9836-637723081F4F}"/>
          </ac:picMkLst>
        </pc:picChg>
        <pc:picChg chg="mod">
          <ac:chgData name="Feetham, Fiona (Curriculum Support - Secondary)" userId="a2456b1b-a103-4fdc-b8a0-dcd50b93ffb1" providerId="ADAL" clId="{63E1DD27-467B-4C88-B335-2894DDD4C4BA}" dt="2022-04-28T09:10:56.517" v="12514" actId="1076"/>
          <ac:picMkLst>
            <pc:docMk/>
            <pc:sldMk cId="2208171692" sldId="287"/>
            <ac:picMk id="5" creationId="{DCFBF66C-BCA4-4834-BA01-DF17ECC1A8F4}"/>
          </ac:picMkLst>
        </pc:picChg>
        <pc:picChg chg="add mod">
          <ac:chgData name="Feetham, Fiona (Curriculum Support - Secondary)" userId="a2456b1b-a103-4fdc-b8a0-dcd50b93ffb1" providerId="ADAL" clId="{63E1DD27-467B-4C88-B335-2894DDD4C4BA}" dt="2022-04-26T10:45:36.248" v="2936"/>
          <ac:picMkLst>
            <pc:docMk/>
            <pc:sldMk cId="2208171692" sldId="287"/>
            <ac:picMk id="7" creationId="{EC0B33E2-AE38-4944-AD1F-DEC02D168FBC}"/>
          </ac:picMkLst>
        </pc:picChg>
        <pc:picChg chg="add mod">
          <ac:chgData name="Feetham, Fiona (Curriculum Support - Secondary)" userId="a2456b1b-a103-4fdc-b8a0-dcd50b93ffb1" providerId="ADAL" clId="{63E1DD27-467B-4C88-B335-2894DDD4C4BA}" dt="2022-04-26T10:45:47.851" v="2937"/>
          <ac:picMkLst>
            <pc:docMk/>
            <pc:sldMk cId="2208171692" sldId="287"/>
            <ac:picMk id="8" creationId="{99CE09C6-B959-4BA6-BAB8-8D159BA28C8D}"/>
          </ac:picMkLst>
        </pc:picChg>
        <pc:picChg chg="add del mod">
          <ac:chgData name="Feetham, Fiona (Curriculum Support - Secondary)" userId="a2456b1b-a103-4fdc-b8a0-dcd50b93ffb1" providerId="ADAL" clId="{63E1DD27-467B-4C88-B335-2894DDD4C4BA}" dt="2022-04-26T10:46:09.530" v="2942" actId="478"/>
          <ac:picMkLst>
            <pc:docMk/>
            <pc:sldMk cId="2208171692" sldId="287"/>
            <ac:picMk id="9" creationId="{E5547965-025B-4405-A339-A54590410910}"/>
          </ac:picMkLst>
        </pc:picChg>
        <pc:picChg chg="add mod">
          <ac:chgData name="Feetham, Fiona (Curriculum Support - Secondary)" userId="a2456b1b-a103-4fdc-b8a0-dcd50b93ffb1" providerId="ADAL" clId="{63E1DD27-467B-4C88-B335-2894DDD4C4BA}" dt="2022-04-26T10:46:19.031" v="2943"/>
          <ac:picMkLst>
            <pc:docMk/>
            <pc:sldMk cId="2208171692" sldId="287"/>
            <ac:picMk id="10" creationId="{3830BF0E-810C-4CF8-8812-7420627C4CA7}"/>
          </ac:picMkLst>
        </pc:picChg>
        <pc:picChg chg="add mod">
          <ac:chgData name="Feetham, Fiona (Curriculum Support - Secondary)" userId="a2456b1b-a103-4fdc-b8a0-dcd50b93ffb1" providerId="ADAL" clId="{63E1DD27-467B-4C88-B335-2894DDD4C4BA}" dt="2022-04-26T10:46:27.356" v="2944"/>
          <ac:picMkLst>
            <pc:docMk/>
            <pc:sldMk cId="2208171692" sldId="287"/>
            <ac:picMk id="11" creationId="{FA0A5956-290A-4DE5-9414-156ECB29F028}"/>
          </ac:picMkLst>
        </pc:picChg>
      </pc:sldChg>
      <pc:sldChg chg="addSp delSp modSp mod delAnim modAnim addCm modCm modNotesTx">
        <pc:chgData name="Feetham, Fiona (Curriculum Support - Secondary)" userId="a2456b1b-a103-4fdc-b8a0-dcd50b93ffb1" providerId="ADAL" clId="{63E1DD27-467B-4C88-B335-2894DDD4C4BA}" dt="2022-04-28T23:49:38.094" v="12975"/>
        <pc:sldMkLst>
          <pc:docMk/>
          <pc:sldMk cId="4099865084" sldId="288"/>
        </pc:sldMkLst>
        <pc:spChg chg="mod">
          <ac:chgData name="Feetham, Fiona (Curriculum Support - Secondary)" userId="a2456b1b-a103-4fdc-b8a0-dcd50b93ffb1" providerId="ADAL" clId="{63E1DD27-467B-4C88-B335-2894DDD4C4BA}" dt="2022-04-28T09:19:13.769" v="12635" actId="20577"/>
          <ac:spMkLst>
            <pc:docMk/>
            <pc:sldMk cId="4099865084" sldId="288"/>
            <ac:spMk id="2" creationId="{D04B11CB-A4AA-4BB3-AE5A-874E462C0F69}"/>
          </ac:spMkLst>
        </pc:spChg>
        <pc:spChg chg="add mod">
          <ac:chgData name="Feetham, Fiona (Curriculum Support - Secondary)" userId="a2456b1b-a103-4fdc-b8a0-dcd50b93ffb1" providerId="ADAL" clId="{63E1DD27-467B-4C88-B335-2894DDD4C4BA}" dt="2022-04-26T07:54:47.060" v="49" actId="767"/>
          <ac:spMkLst>
            <pc:docMk/>
            <pc:sldMk cId="4099865084" sldId="288"/>
            <ac:spMk id="3" creationId="{A8D73DF2-C84A-4DD0-8246-DC141B06FE46}"/>
          </ac:spMkLst>
        </pc:spChg>
        <pc:spChg chg="add mod">
          <ac:chgData name="Feetham, Fiona (Curriculum Support - Secondary)" userId="a2456b1b-a103-4fdc-b8a0-dcd50b93ffb1" providerId="ADAL" clId="{63E1DD27-467B-4C88-B335-2894DDD4C4BA}" dt="2022-04-28T09:19:36.305" v="12638" actId="1076"/>
          <ac:spMkLst>
            <pc:docMk/>
            <pc:sldMk cId="4099865084" sldId="288"/>
            <ac:spMk id="4" creationId="{D8DC381E-7961-422B-B3AE-3A690108AED2}"/>
          </ac:spMkLst>
        </pc:spChg>
        <pc:spChg chg="add mod">
          <ac:chgData name="Feetham, Fiona (Curriculum Support - Secondary)" userId="a2456b1b-a103-4fdc-b8a0-dcd50b93ffb1" providerId="ADAL" clId="{63E1DD27-467B-4C88-B335-2894DDD4C4BA}" dt="2022-04-26T11:10:30.937" v="3206"/>
          <ac:spMkLst>
            <pc:docMk/>
            <pc:sldMk cId="4099865084" sldId="288"/>
            <ac:spMk id="6" creationId="{B93C4E62-EA4F-4B75-BE6E-C17445C290F0}"/>
          </ac:spMkLst>
        </pc:spChg>
        <pc:spChg chg="del">
          <ac:chgData name="Feetham, Fiona (Curriculum Support - Secondary)" userId="a2456b1b-a103-4fdc-b8a0-dcd50b93ffb1" providerId="ADAL" clId="{63E1DD27-467B-4C88-B335-2894DDD4C4BA}" dt="2022-04-26T07:54:39.836" v="48" actId="478"/>
          <ac:spMkLst>
            <pc:docMk/>
            <pc:sldMk cId="4099865084" sldId="288"/>
            <ac:spMk id="9" creationId="{1EA97085-3AF2-4A5F-A537-08C7F27FDE3B}"/>
          </ac:spMkLst>
        </pc:spChg>
        <pc:picChg chg="del mod">
          <ac:chgData name="Feetham, Fiona (Curriculum Support - Secondary)" userId="a2456b1b-a103-4fdc-b8a0-dcd50b93ffb1" providerId="ADAL" clId="{63E1DD27-467B-4C88-B335-2894DDD4C4BA}" dt="2022-04-28T09:21:22.019" v="12639" actId="478"/>
          <ac:picMkLst>
            <pc:docMk/>
            <pc:sldMk cId="4099865084" sldId="288"/>
            <ac:picMk id="5" creationId="{2A5BAEA3-02C1-41A9-B20F-213E5AF0069E}"/>
          </ac:picMkLst>
        </pc:picChg>
        <pc:picChg chg="del">
          <ac:chgData name="Feetham, Fiona (Curriculum Support - Secondary)" userId="a2456b1b-a103-4fdc-b8a0-dcd50b93ffb1" providerId="ADAL" clId="{63E1DD27-467B-4C88-B335-2894DDD4C4BA}" dt="2022-04-28T09:24:10.384" v="12640" actId="478"/>
          <ac:picMkLst>
            <pc:docMk/>
            <pc:sldMk cId="4099865084" sldId="288"/>
            <ac:picMk id="7" creationId="{A9EB8617-1746-41E2-9F7E-56EF84622B39}"/>
          </ac:picMkLst>
        </pc:picChg>
        <pc:picChg chg="del mod">
          <ac:chgData name="Feetham, Fiona (Curriculum Support - Secondary)" userId="a2456b1b-a103-4fdc-b8a0-dcd50b93ffb1" providerId="ADAL" clId="{63E1DD27-467B-4C88-B335-2894DDD4C4BA}" dt="2022-04-28T09:30:46.927" v="12903" actId="478"/>
          <ac:picMkLst>
            <pc:docMk/>
            <pc:sldMk cId="4099865084" sldId="288"/>
            <ac:picMk id="8" creationId="{4F0358D8-06DB-4EE2-BD2D-FB979F8A45FE}"/>
          </ac:picMkLst>
        </pc:picChg>
        <pc:picChg chg="mod">
          <ac:chgData name="Feetham, Fiona (Curriculum Support - Secondary)" userId="a2456b1b-a103-4fdc-b8a0-dcd50b93ffb1" providerId="ADAL" clId="{63E1DD27-467B-4C88-B335-2894DDD4C4BA}" dt="2022-04-28T09:33:38.942" v="12908" actId="1076"/>
          <ac:picMkLst>
            <pc:docMk/>
            <pc:sldMk cId="4099865084" sldId="288"/>
            <ac:picMk id="9" creationId="{21FA2924-1B5D-4AF2-95F6-F46FFA0F2FF1}"/>
          </ac:picMkLst>
        </pc:picChg>
      </pc:sldChg>
      <pc:sldChg chg="addSp delSp modSp mod delAnim modAnim addCm modCm modNotesTx">
        <pc:chgData name="Feetham, Fiona (Curriculum Support - Secondary)" userId="a2456b1b-a103-4fdc-b8a0-dcd50b93ffb1" providerId="ADAL" clId="{63E1DD27-467B-4C88-B335-2894DDD4C4BA}" dt="2022-04-28T23:49:53.441" v="12977"/>
        <pc:sldMkLst>
          <pc:docMk/>
          <pc:sldMk cId="994970659" sldId="289"/>
        </pc:sldMkLst>
        <pc:spChg chg="mod">
          <ac:chgData name="Feetham, Fiona (Curriculum Support - Secondary)" userId="a2456b1b-a103-4fdc-b8a0-dcd50b93ffb1" providerId="ADAL" clId="{63E1DD27-467B-4C88-B335-2894DDD4C4BA}" dt="2022-04-26T08:50:20.909" v="1974" actId="20577"/>
          <ac:spMkLst>
            <pc:docMk/>
            <pc:sldMk cId="994970659" sldId="289"/>
            <ac:spMk id="2" creationId="{D04B11CB-A4AA-4BB3-AE5A-874E462C0F69}"/>
          </ac:spMkLst>
        </pc:spChg>
        <pc:spChg chg="mod">
          <ac:chgData name="Feetham, Fiona (Curriculum Support - Secondary)" userId="a2456b1b-a103-4fdc-b8a0-dcd50b93ffb1" providerId="ADAL" clId="{63E1DD27-467B-4C88-B335-2894DDD4C4BA}" dt="2022-04-28T09:18:59.233" v="12617" actId="20577"/>
          <ac:spMkLst>
            <pc:docMk/>
            <pc:sldMk cId="994970659" sldId="289"/>
            <ac:spMk id="3" creationId="{AB9BDBB3-B0CB-4293-95C9-DF9D3FA6EE67}"/>
          </ac:spMkLst>
        </pc:spChg>
        <pc:spChg chg="add mod">
          <ac:chgData name="Feetham, Fiona (Curriculum Support - Secondary)" userId="a2456b1b-a103-4fdc-b8a0-dcd50b93ffb1" providerId="ADAL" clId="{63E1DD27-467B-4C88-B335-2894DDD4C4BA}" dt="2022-04-26T11:10:36.264" v="3207"/>
          <ac:spMkLst>
            <pc:docMk/>
            <pc:sldMk cId="994970659" sldId="289"/>
            <ac:spMk id="5" creationId="{E6EC9888-E4A8-4F90-B3C9-D5CE72003748}"/>
          </ac:spMkLst>
        </pc:spChg>
        <pc:picChg chg="del mod">
          <ac:chgData name="Feetham, Fiona (Curriculum Support - Secondary)" userId="a2456b1b-a103-4fdc-b8a0-dcd50b93ffb1" providerId="ADAL" clId="{63E1DD27-467B-4C88-B335-2894DDD4C4BA}" dt="2022-04-28T04:36:41.588" v="8854" actId="478"/>
          <ac:picMkLst>
            <pc:docMk/>
            <pc:sldMk cId="994970659" sldId="289"/>
            <ac:picMk id="4" creationId="{749AF524-24C5-4A17-AD48-02337DE34784}"/>
          </ac:picMkLst>
        </pc:picChg>
        <pc:picChg chg="mod">
          <ac:chgData name="Feetham, Fiona (Curriculum Support - Secondary)" userId="a2456b1b-a103-4fdc-b8a0-dcd50b93ffb1" providerId="ADAL" clId="{63E1DD27-467B-4C88-B335-2894DDD4C4BA}" dt="2022-04-28T04:38:17.172" v="8859" actId="1076"/>
          <ac:picMkLst>
            <pc:docMk/>
            <pc:sldMk cId="994970659" sldId="289"/>
            <ac:picMk id="6" creationId="{97325636-E2D8-4B04-BF50-5279112C2958}"/>
          </ac:picMkLst>
        </pc:picChg>
      </pc:sldChg>
      <pc:sldChg chg="addSp modSp del">
        <pc:chgData name="Feetham, Fiona (Curriculum Support - Secondary)" userId="a2456b1b-a103-4fdc-b8a0-dcd50b93ffb1" providerId="ADAL" clId="{63E1DD27-467B-4C88-B335-2894DDD4C4BA}" dt="2022-04-26T12:15:11.247" v="4279" actId="47"/>
        <pc:sldMkLst>
          <pc:docMk/>
          <pc:sldMk cId="3899296163" sldId="290"/>
        </pc:sldMkLst>
        <pc:spChg chg="add mod">
          <ac:chgData name="Feetham, Fiona (Curriculum Support - Secondary)" userId="a2456b1b-a103-4fdc-b8a0-dcd50b93ffb1" providerId="ADAL" clId="{63E1DD27-467B-4C88-B335-2894DDD4C4BA}" dt="2022-04-26T11:12:14.129" v="3230"/>
          <ac:spMkLst>
            <pc:docMk/>
            <pc:sldMk cId="3899296163" sldId="290"/>
            <ac:spMk id="5" creationId="{9F811F10-AE35-455F-8162-1C4D5C319BBE}"/>
          </ac:spMkLst>
        </pc:spChg>
      </pc:sldChg>
      <pc:sldChg chg="addSp modSp del">
        <pc:chgData name="Feetham, Fiona (Curriculum Support - Secondary)" userId="a2456b1b-a103-4fdc-b8a0-dcd50b93ffb1" providerId="ADAL" clId="{63E1DD27-467B-4C88-B335-2894DDD4C4BA}" dt="2022-04-27T04:09:40.057" v="6078" actId="47"/>
        <pc:sldMkLst>
          <pc:docMk/>
          <pc:sldMk cId="2218482195" sldId="291"/>
        </pc:sldMkLst>
        <pc:spChg chg="add mod">
          <ac:chgData name="Feetham, Fiona (Curriculum Support - Secondary)" userId="a2456b1b-a103-4fdc-b8a0-dcd50b93ffb1" providerId="ADAL" clId="{63E1DD27-467B-4C88-B335-2894DDD4C4BA}" dt="2022-04-26T11:12:16.507" v="3231"/>
          <ac:spMkLst>
            <pc:docMk/>
            <pc:sldMk cId="2218482195" sldId="291"/>
            <ac:spMk id="5" creationId="{ABBD3A82-A9C5-4D62-9F01-8CEADCCE48BA}"/>
          </ac:spMkLst>
        </pc:spChg>
      </pc:sldChg>
      <pc:sldChg chg="addSp modSp mod">
        <pc:chgData name="Feetham, Fiona (Curriculum Support - Secondary)" userId="a2456b1b-a103-4fdc-b8a0-dcd50b93ffb1" providerId="ADAL" clId="{63E1DD27-467B-4C88-B335-2894DDD4C4BA}" dt="2022-04-27T04:34:48.448" v="6681" actId="1076"/>
        <pc:sldMkLst>
          <pc:docMk/>
          <pc:sldMk cId="2904459304" sldId="292"/>
        </pc:sldMkLst>
        <pc:spChg chg="add mod">
          <ac:chgData name="Feetham, Fiona (Curriculum Support - Secondary)" userId="a2456b1b-a103-4fdc-b8a0-dcd50b93ffb1" providerId="ADAL" clId="{63E1DD27-467B-4C88-B335-2894DDD4C4BA}" dt="2022-04-26T11:12:19.832" v="3232"/>
          <ac:spMkLst>
            <pc:docMk/>
            <pc:sldMk cId="2904459304" sldId="292"/>
            <ac:spMk id="6" creationId="{4FB104D0-FDF4-4ADD-99FF-62A04765B22B}"/>
          </ac:spMkLst>
        </pc:spChg>
        <pc:picChg chg="mod">
          <ac:chgData name="Feetham, Fiona (Curriculum Support - Secondary)" userId="a2456b1b-a103-4fdc-b8a0-dcd50b93ffb1" providerId="ADAL" clId="{63E1DD27-467B-4C88-B335-2894DDD4C4BA}" dt="2022-04-27T04:34:48.448" v="6681" actId="1076"/>
          <ac:picMkLst>
            <pc:docMk/>
            <pc:sldMk cId="2904459304" sldId="292"/>
            <ac:picMk id="5" creationId="{787732A0-BC8F-4089-B81E-14B024DC2BB4}"/>
          </ac:picMkLst>
        </pc:picChg>
      </pc:sldChg>
      <pc:sldChg chg="del">
        <pc:chgData name="Feetham, Fiona (Curriculum Support - Secondary)" userId="a2456b1b-a103-4fdc-b8a0-dcd50b93ffb1" providerId="ADAL" clId="{63E1DD27-467B-4C88-B335-2894DDD4C4BA}" dt="2022-04-26T11:12:22.639" v="3233" actId="47"/>
        <pc:sldMkLst>
          <pc:docMk/>
          <pc:sldMk cId="1121514500" sldId="293"/>
        </pc:sldMkLst>
      </pc:sldChg>
      <pc:sldChg chg="del">
        <pc:chgData name="Feetham, Fiona (Curriculum Support - Secondary)" userId="a2456b1b-a103-4fdc-b8a0-dcd50b93ffb1" providerId="ADAL" clId="{63E1DD27-467B-4C88-B335-2894DDD4C4BA}" dt="2022-04-26T11:12:25.736" v="3234" actId="47"/>
        <pc:sldMkLst>
          <pc:docMk/>
          <pc:sldMk cId="3249534116" sldId="295"/>
        </pc:sldMkLst>
      </pc:sldChg>
      <pc:sldChg chg="delSp modSp add mod ord delAnim modAnim modNotesTx">
        <pc:chgData name="Feetham, Fiona (Curriculum Support - Secondary)" userId="a2456b1b-a103-4fdc-b8a0-dcd50b93ffb1" providerId="ADAL" clId="{63E1DD27-467B-4C88-B335-2894DDD4C4BA}" dt="2022-04-28T09:16:21.429" v="12599"/>
        <pc:sldMkLst>
          <pc:docMk/>
          <pc:sldMk cId="1553728542" sldId="296"/>
        </pc:sldMkLst>
        <pc:spChg chg="mod">
          <ac:chgData name="Feetham, Fiona (Curriculum Support - Secondary)" userId="a2456b1b-a103-4fdc-b8a0-dcd50b93ffb1" providerId="ADAL" clId="{63E1DD27-467B-4C88-B335-2894DDD4C4BA}" dt="2022-04-26T07:53:54.208" v="35" actId="20577"/>
          <ac:spMkLst>
            <pc:docMk/>
            <pc:sldMk cId="1553728542" sldId="296"/>
            <ac:spMk id="2" creationId="{D04B11CB-A4AA-4BB3-AE5A-874E462C0F69}"/>
          </ac:spMkLst>
        </pc:spChg>
        <pc:spChg chg="mod">
          <ac:chgData name="Feetham, Fiona (Curriculum Support - Secondary)" userId="a2456b1b-a103-4fdc-b8a0-dcd50b93ffb1" providerId="ADAL" clId="{63E1DD27-467B-4C88-B335-2894DDD4C4BA}" dt="2022-04-28T09:14:19.998" v="12524" actId="20577"/>
          <ac:spMkLst>
            <pc:docMk/>
            <pc:sldMk cId="1553728542" sldId="296"/>
            <ac:spMk id="5" creationId="{6F48DF81-7BCD-4630-9B67-2A198FC09BC1}"/>
          </ac:spMkLst>
        </pc:spChg>
        <pc:spChg chg="mod">
          <ac:chgData name="Feetham, Fiona (Curriculum Support - Secondary)" userId="a2456b1b-a103-4fdc-b8a0-dcd50b93ffb1" providerId="ADAL" clId="{63E1DD27-467B-4C88-B335-2894DDD4C4BA}" dt="2022-04-26T11:10:00.806" v="3202" actId="20577"/>
          <ac:spMkLst>
            <pc:docMk/>
            <pc:sldMk cId="1553728542" sldId="296"/>
            <ac:spMk id="6" creationId="{90FD2358-EC46-4FE4-91C7-2974C9140D3D}"/>
          </ac:spMkLst>
        </pc:spChg>
        <pc:picChg chg="del mod">
          <ac:chgData name="Feetham, Fiona (Curriculum Support - Secondary)" userId="a2456b1b-a103-4fdc-b8a0-dcd50b93ffb1" providerId="ADAL" clId="{63E1DD27-467B-4C88-B335-2894DDD4C4BA}" dt="2022-04-28T09:13:37.727" v="12519" actId="478"/>
          <ac:picMkLst>
            <pc:docMk/>
            <pc:sldMk cId="1553728542" sldId="296"/>
            <ac:picMk id="3" creationId="{282FC647-B776-47F5-A667-5FEF360B762A}"/>
          </ac:picMkLst>
        </pc:picChg>
        <pc:picChg chg="mod">
          <ac:chgData name="Feetham, Fiona (Curriculum Support - Secondary)" userId="a2456b1b-a103-4fdc-b8a0-dcd50b93ffb1" providerId="ADAL" clId="{63E1DD27-467B-4C88-B335-2894DDD4C4BA}" dt="2022-04-28T09:16:18.160" v="12598" actId="1076"/>
          <ac:picMkLst>
            <pc:docMk/>
            <pc:sldMk cId="1553728542" sldId="296"/>
            <ac:picMk id="4" creationId="{1CA72E21-D317-4163-8984-96E28515600C}"/>
          </ac:picMkLst>
        </pc:picChg>
      </pc:sldChg>
      <pc:sldChg chg="addSp delSp modSp add mod ord delAnim modAnim modNotesTx">
        <pc:chgData name="Feetham, Fiona (Curriculum Support - Secondary)" userId="a2456b1b-a103-4fdc-b8a0-dcd50b93ffb1" providerId="ADAL" clId="{63E1DD27-467B-4C88-B335-2894DDD4C4BA}" dt="2022-04-28T09:52:54.699" v="12969" actId="20577"/>
        <pc:sldMkLst>
          <pc:docMk/>
          <pc:sldMk cId="3133567388" sldId="297"/>
        </pc:sldMkLst>
        <pc:spChg chg="add mod">
          <ac:chgData name="Feetham, Fiona (Curriculum Support - Secondary)" userId="a2456b1b-a103-4fdc-b8a0-dcd50b93ffb1" providerId="ADAL" clId="{63E1DD27-467B-4C88-B335-2894DDD4C4BA}" dt="2022-04-28T09:52:54.699" v="12969" actId="20577"/>
          <ac:spMkLst>
            <pc:docMk/>
            <pc:sldMk cId="3133567388" sldId="297"/>
            <ac:spMk id="4" creationId="{6FCC60C4-2ADC-4F46-939F-4D9B0F50C09F}"/>
          </ac:spMkLst>
        </pc:spChg>
        <pc:spChg chg="del mod">
          <ac:chgData name="Feetham, Fiona (Curriculum Support - Secondary)" userId="a2456b1b-a103-4fdc-b8a0-dcd50b93ffb1" providerId="ADAL" clId="{63E1DD27-467B-4C88-B335-2894DDD4C4BA}" dt="2022-04-26T11:24:02.890" v="3609" actId="478"/>
          <ac:spMkLst>
            <pc:docMk/>
            <pc:sldMk cId="3133567388" sldId="297"/>
            <ac:spMk id="6" creationId="{EF1066BD-3941-4465-9529-E443D720BB38}"/>
          </ac:spMkLst>
        </pc:spChg>
        <pc:spChg chg="add mod">
          <ac:chgData name="Feetham, Fiona (Curriculum Support - Secondary)" userId="a2456b1b-a103-4fdc-b8a0-dcd50b93ffb1" providerId="ADAL" clId="{63E1DD27-467B-4C88-B335-2894DDD4C4BA}" dt="2022-04-26T11:10:40.681" v="3208"/>
          <ac:spMkLst>
            <pc:docMk/>
            <pc:sldMk cId="3133567388" sldId="297"/>
            <ac:spMk id="7" creationId="{5EDD4EFC-232C-4304-A0DF-797C54C6E560}"/>
          </ac:spMkLst>
        </pc:spChg>
        <pc:graphicFrameChg chg="del modGraphic">
          <ac:chgData name="Feetham, Fiona (Curriculum Support - Secondary)" userId="a2456b1b-a103-4fdc-b8a0-dcd50b93ffb1" providerId="ADAL" clId="{63E1DD27-467B-4C88-B335-2894DDD4C4BA}" dt="2022-04-26T11:23:59.441" v="3608" actId="478"/>
          <ac:graphicFrameMkLst>
            <pc:docMk/>
            <pc:sldMk cId="3133567388" sldId="297"/>
            <ac:graphicFrameMk id="5" creationId="{AA9C1C7B-6876-470B-84A8-60AD12FCE097}"/>
          </ac:graphicFrameMkLst>
        </pc:graphicFrameChg>
        <pc:picChg chg="del mod">
          <ac:chgData name="Feetham, Fiona (Curriculum Support - Secondary)" userId="a2456b1b-a103-4fdc-b8a0-dcd50b93ffb1" providerId="ADAL" clId="{63E1DD27-467B-4C88-B335-2894DDD4C4BA}" dt="2022-04-28T04:20:30.309" v="8357" actId="478"/>
          <ac:picMkLst>
            <pc:docMk/>
            <pc:sldMk cId="3133567388" sldId="297"/>
            <ac:picMk id="2" creationId="{CEF21A8A-7F8F-42A4-B454-F7F2AF9C9DF1}"/>
          </ac:picMkLst>
        </pc:picChg>
        <pc:picChg chg="del">
          <ac:chgData name="Feetham, Fiona (Curriculum Support - Secondary)" userId="a2456b1b-a103-4fdc-b8a0-dcd50b93ffb1" providerId="ADAL" clId="{63E1DD27-467B-4C88-B335-2894DDD4C4BA}" dt="2022-04-28T03:00:04.704" v="7477" actId="478"/>
          <ac:picMkLst>
            <pc:docMk/>
            <pc:sldMk cId="3133567388" sldId="297"/>
            <ac:picMk id="3" creationId="{468D6CDC-B650-4907-A908-47E73C3654C5}"/>
          </ac:picMkLst>
        </pc:picChg>
        <pc:picChg chg="del mod">
          <ac:chgData name="Feetham, Fiona (Curriculum Support - Secondary)" userId="a2456b1b-a103-4fdc-b8a0-dcd50b93ffb1" providerId="ADAL" clId="{63E1DD27-467B-4C88-B335-2894DDD4C4BA}" dt="2022-04-28T04:25:54.699" v="8363" actId="478"/>
          <ac:picMkLst>
            <pc:docMk/>
            <pc:sldMk cId="3133567388" sldId="297"/>
            <ac:picMk id="5" creationId="{E7F8BDD7-B51A-4AB7-9D65-DA1386DB4DBD}"/>
          </ac:picMkLst>
        </pc:picChg>
        <pc:picChg chg="del mod">
          <ac:chgData name="Feetham, Fiona (Curriculum Support - Secondary)" userId="a2456b1b-a103-4fdc-b8a0-dcd50b93ffb1" providerId="ADAL" clId="{63E1DD27-467B-4C88-B335-2894DDD4C4BA}" dt="2022-04-28T04:28:54.599" v="8400" actId="478"/>
          <ac:picMkLst>
            <pc:docMk/>
            <pc:sldMk cId="3133567388" sldId="297"/>
            <ac:picMk id="6" creationId="{0EBDF3E7-6B9E-416C-BC6F-BAC05933D832}"/>
          </ac:picMkLst>
        </pc:picChg>
        <pc:picChg chg="del mod">
          <ac:chgData name="Feetham, Fiona (Curriculum Support - Secondary)" userId="a2456b1b-a103-4fdc-b8a0-dcd50b93ffb1" providerId="ADAL" clId="{63E1DD27-467B-4C88-B335-2894DDD4C4BA}" dt="2022-04-28T04:31:36.930" v="8402" actId="478"/>
          <ac:picMkLst>
            <pc:docMk/>
            <pc:sldMk cId="3133567388" sldId="297"/>
            <ac:picMk id="8" creationId="{F9797CB8-EBF6-4886-AF13-A8B01A7DB99A}"/>
          </ac:picMkLst>
        </pc:picChg>
        <pc:picChg chg="mod">
          <ac:chgData name="Feetham, Fiona (Curriculum Support - Secondary)" userId="a2456b1b-a103-4fdc-b8a0-dcd50b93ffb1" providerId="ADAL" clId="{63E1DD27-467B-4C88-B335-2894DDD4C4BA}" dt="2022-04-28T04:34:09.461" v="8606" actId="1076"/>
          <ac:picMkLst>
            <pc:docMk/>
            <pc:sldMk cId="3133567388" sldId="297"/>
            <ac:picMk id="9" creationId="{7BE17E5D-F945-4CDD-A0C9-B9ADB9ECE016}"/>
          </ac:picMkLst>
        </pc:picChg>
      </pc:sldChg>
      <pc:sldChg chg="addSp delSp modSp add del mod">
        <pc:chgData name="Feetham, Fiona (Curriculum Support - Secondary)" userId="a2456b1b-a103-4fdc-b8a0-dcd50b93ffb1" providerId="ADAL" clId="{63E1DD27-467B-4C88-B335-2894DDD4C4BA}" dt="2022-04-26T10:55:28.544" v="3111" actId="47"/>
        <pc:sldMkLst>
          <pc:docMk/>
          <pc:sldMk cId="3015251164" sldId="298"/>
        </pc:sldMkLst>
        <pc:spChg chg="mod">
          <ac:chgData name="Feetham, Fiona (Curriculum Support - Secondary)" userId="a2456b1b-a103-4fdc-b8a0-dcd50b93ffb1" providerId="ADAL" clId="{63E1DD27-467B-4C88-B335-2894DDD4C4BA}" dt="2022-04-26T10:36:56.336" v="2592" actId="20577"/>
          <ac:spMkLst>
            <pc:docMk/>
            <pc:sldMk cId="3015251164" sldId="298"/>
            <ac:spMk id="3" creationId="{91C18386-E761-4489-A423-08713F9CA2BF}"/>
          </ac:spMkLst>
        </pc:spChg>
        <pc:picChg chg="del">
          <ac:chgData name="Feetham, Fiona (Curriculum Support - Secondary)" userId="a2456b1b-a103-4fdc-b8a0-dcd50b93ffb1" providerId="ADAL" clId="{63E1DD27-467B-4C88-B335-2894DDD4C4BA}" dt="2022-04-26T10:23:32.556" v="2511" actId="478"/>
          <ac:picMkLst>
            <pc:docMk/>
            <pc:sldMk cId="3015251164" sldId="298"/>
            <ac:picMk id="5" creationId="{ED9E1296-D7C7-428E-BECC-D67E99A0DC98}"/>
          </ac:picMkLst>
        </pc:picChg>
        <pc:picChg chg="add del mod">
          <ac:chgData name="Feetham, Fiona (Curriculum Support - Secondary)" userId="a2456b1b-a103-4fdc-b8a0-dcd50b93ffb1" providerId="ADAL" clId="{63E1DD27-467B-4C88-B335-2894DDD4C4BA}" dt="2022-04-26T10:36:37.693" v="2581" actId="478"/>
          <ac:picMkLst>
            <pc:docMk/>
            <pc:sldMk cId="3015251164" sldId="298"/>
            <ac:picMk id="6" creationId="{DDF9C942-AB35-44D1-8DF2-F16F19FADE47}"/>
          </ac:picMkLst>
        </pc:picChg>
        <pc:picChg chg="del">
          <ac:chgData name="Feetham, Fiona (Curriculum Support - Secondary)" userId="a2456b1b-a103-4fdc-b8a0-dcd50b93ffb1" providerId="ADAL" clId="{63E1DD27-467B-4C88-B335-2894DDD4C4BA}" dt="2022-04-26T10:23:37.922" v="2513" actId="478"/>
          <ac:picMkLst>
            <pc:docMk/>
            <pc:sldMk cId="3015251164" sldId="298"/>
            <ac:picMk id="7" creationId="{23763727-5DEC-4502-B8FD-1FFA9D67016F}"/>
          </ac:picMkLst>
        </pc:picChg>
        <pc:picChg chg="add del mod">
          <ac:chgData name="Feetham, Fiona (Curriculum Support - Secondary)" userId="a2456b1b-a103-4fdc-b8a0-dcd50b93ffb1" providerId="ADAL" clId="{63E1DD27-467B-4C88-B335-2894DDD4C4BA}" dt="2022-04-26T10:36:36.850" v="2580" actId="478"/>
          <ac:picMkLst>
            <pc:docMk/>
            <pc:sldMk cId="3015251164" sldId="298"/>
            <ac:picMk id="9" creationId="{CCDE1464-EAD9-4897-B489-3B1DD938580A}"/>
          </ac:picMkLst>
        </pc:picChg>
        <pc:picChg chg="add del mod">
          <ac:chgData name="Feetham, Fiona (Curriculum Support - Secondary)" userId="a2456b1b-a103-4fdc-b8a0-dcd50b93ffb1" providerId="ADAL" clId="{63E1DD27-467B-4C88-B335-2894DDD4C4BA}" dt="2022-04-26T10:36:36.082" v="2579" actId="478"/>
          <ac:picMkLst>
            <pc:docMk/>
            <pc:sldMk cId="3015251164" sldId="298"/>
            <ac:picMk id="11" creationId="{06FBD3DF-A95D-4FED-AAE9-148F2BAC74FC}"/>
          </ac:picMkLst>
        </pc:picChg>
      </pc:sldChg>
      <pc:sldChg chg="addSp modSp add del mod ord">
        <pc:chgData name="Feetham, Fiona (Curriculum Support - Secondary)" userId="a2456b1b-a103-4fdc-b8a0-dcd50b93ffb1" providerId="ADAL" clId="{63E1DD27-467B-4C88-B335-2894DDD4C4BA}" dt="2022-04-26T11:51:14.076" v="3953" actId="47"/>
        <pc:sldMkLst>
          <pc:docMk/>
          <pc:sldMk cId="3966974760" sldId="299"/>
        </pc:sldMkLst>
        <pc:spChg chg="add mod">
          <ac:chgData name="Feetham, Fiona (Curriculum Support - Secondary)" userId="a2456b1b-a103-4fdc-b8a0-dcd50b93ffb1" providerId="ADAL" clId="{63E1DD27-467B-4C88-B335-2894DDD4C4BA}" dt="2022-04-26T11:11:59.580" v="3224"/>
          <ac:spMkLst>
            <pc:docMk/>
            <pc:sldMk cId="3966974760" sldId="299"/>
            <ac:spMk id="5" creationId="{E8DEB189-4B90-4E37-B98A-8F7CC0262F79}"/>
          </ac:spMkLst>
        </pc:spChg>
        <pc:graphicFrameChg chg="modGraphic">
          <ac:chgData name="Feetham, Fiona (Curriculum Support - Secondary)" userId="a2456b1b-a103-4fdc-b8a0-dcd50b93ffb1" providerId="ADAL" clId="{63E1DD27-467B-4C88-B335-2894DDD4C4BA}" dt="2022-04-26T11:43:17.250" v="3654" actId="207"/>
          <ac:graphicFrameMkLst>
            <pc:docMk/>
            <pc:sldMk cId="3966974760" sldId="299"/>
            <ac:graphicFrameMk id="4" creationId="{3332A76E-5499-4714-A187-1620A9C499E7}"/>
          </ac:graphicFrameMkLst>
        </pc:graphicFrameChg>
      </pc:sldChg>
      <pc:sldChg chg="addSp delSp modSp add del mod ord">
        <pc:chgData name="Feetham, Fiona (Curriculum Support - Secondary)" userId="a2456b1b-a103-4fdc-b8a0-dcd50b93ffb1" providerId="ADAL" clId="{63E1DD27-467B-4C88-B335-2894DDD4C4BA}" dt="2022-04-26T12:24:07.921" v="4526" actId="47"/>
        <pc:sldMkLst>
          <pc:docMk/>
          <pc:sldMk cId="3900137166" sldId="300"/>
        </pc:sldMkLst>
        <pc:spChg chg="mod">
          <ac:chgData name="Feetham, Fiona (Curriculum Support - Secondary)" userId="a2456b1b-a103-4fdc-b8a0-dcd50b93ffb1" providerId="ADAL" clId="{63E1DD27-467B-4C88-B335-2894DDD4C4BA}" dt="2022-04-26T12:21:38.049" v="4506" actId="21"/>
          <ac:spMkLst>
            <pc:docMk/>
            <pc:sldMk cId="3900137166" sldId="300"/>
            <ac:spMk id="2" creationId="{D43CC530-8264-4735-926D-BE89FA9B1591}"/>
          </ac:spMkLst>
        </pc:spChg>
        <pc:spChg chg="mod">
          <ac:chgData name="Feetham, Fiona (Curriculum Support - Secondary)" userId="a2456b1b-a103-4fdc-b8a0-dcd50b93ffb1" providerId="ADAL" clId="{63E1DD27-467B-4C88-B335-2894DDD4C4BA}" dt="2022-04-26T12:22:44.722" v="4511" actId="21"/>
          <ac:spMkLst>
            <pc:docMk/>
            <pc:sldMk cId="3900137166" sldId="300"/>
            <ac:spMk id="3" creationId="{3E8C4813-64AD-4904-A5DB-C0CCDD843804}"/>
          </ac:spMkLst>
        </pc:spChg>
        <pc:spChg chg="add mod">
          <ac:chgData name="Feetham, Fiona (Curriculum Support - Secondary)" userId="a2456b1b-a103-4fdc-b8a0-dcd50b93ffb1" providerId="ADAL" clId="{63E1DD27-467B-4C88-B335-2894DDD4C4BA}" dt="2022-04-26T11:12:03.157" v="3225"/>
          <ac:spMkLst>
            <pc:docMk/>
            <pc:sldMk cId="3900137166" sldId="300"/>
            <ac:spMk id="5" creationId="{3AB7DF13-9BE3-42C0-BF0E-0B0BB68FD648}"/>
          </ac:spMkLst>
        </pc:spChg>
        <pc:graphicFrameChg chg="del modGraphic">
          <ac:chgData name="Feetham, Fiona (Curriculum Support - Secondary)" userId="a2456b1b-a103-4fdc-b8a0-dcd50b93ffb1" providerId="ADAL" clId="{63E1DD27-467B-4C88-B335-2894DDD4C4BA}" dt="2022-04-26T12:23:28.812" v="4519" actId="21"/>
          <ac:graphicFrameMkLst>
            <pc:docMk/>
            <pc:sldMk cId="3900137166" sldId="300"/>
            <ac:graphicFrameMk id="4" creationId="{2A47E947-49A0-49F2-A895-6B5C31F7C0D8}"/>
          </ac:graphicFrameMkLst>
        </pc:graphicFrameChg>
      </pc:sldChg>
      <pc:sldChg chg="addSp delSp modSp new del mod ord">
        <pc:chgData name="Feetham, Fiona (Curriculum Support - Secondary)" userId="a2456b1b-a103-4fdc-b8a0-dcd50b93ffb1" providerId="ADAL" clId="{63E1DD27-467B-4C88-B335-2894DDD4C4BA}" dt="2022-04-26T10:21:17.854" v="2507" actId="47"/>
        <pc:sldMkLst>
          <pc:docMk/>
          <pc:sldMk cId="3724753110" sldId="301"/>
        </pc:sldMkLst>
        <pc:spChg chg="del">
          <ac:chgData name="Feetham, Fiona (Curriculum Support - Secondary)" userId="a2456b1b-a103-4fdc-b8a0-dcd50b93ffb1" providerId="ADAL" clId="{63E1DD27-467B-4C88-B335-2894DDD4C4BA}" dt="2022-04-26T10:09:47.477" v="2303" actId="478"/>
          <ac:spMkLst>
            <pc:docMk/>
            <pc:sldMk cId="3724753110" sldId="301"/>
            <ac:spMk id="2" creationId="{DE6382B1-3BF9-4028-B291-B613E9470485}"/>
          </ac:spMkLst>
        </pc:spChg>
        <pc:spChg chg="del">
          <ac:chgData name="Feetham, Fiona (Curriculum Support - Secondary)" userId="a2456b1b-a103-4fdc-b8a0-dcd50b93ffb1" providerId="ADAL" clId="{63E1DD27-467B-4C88-B335-2894DDD4C4BA}" dt="2022-04-26T10:08:37.669" v="2297" actId="478"/>
          <ac:spMkLst>
            <pc:docMk/>
            <pc:sldMk cId="3724753110" sldId="301"/>
            <ac:spMk id="3" creationId="{988770C1-38CE-4BF5-B2A8-91CA18646273}"/>
          </ac:spMkLst>
        </pc:spChg>
        <pc:spChg chg="add del">
          <ac:chgData name="Feetham, Fiona (Curriculum Support - Secondary)" userId="a2456b1b-a103-4fdc-b8a0-dcd50b93ffb1" providerId="ADAL" clId="{63E1DD27-467B-4C88-B335-2894DDD4C4BA}" dt="2022-04-26T10:08:45.833" v="2299" actId="478"/>
          <ac:spMkLst>
            <pc:docMk/>
            <pc:sldMk cId="3724753110" sldId="301"/>
            <ac:spMk id="5" creationId="{768182E0-11A1-477F-81E0-B0D5066F3870}"/>
          </ac:spMkLst>
        </pc:spChg>
        <pc:spChg chg="add del">
          <ac:chgData name="Feetham, Fiona (Curriculum Support - Secondary)" userId="a2456b1b-a103-4fdc-b8a0-dcd50b93ffb1" providerId="ADAL" clId="{63E1DD27-467B-4C88-B335-2894DDD4C4BA}" dt="2022-04-26T10:09:04.394" v="2301" actId="478"/>
          <ac:spMkLst>
            <pc:docMk/>
            <pc:sldMk cId="3724753110" sldId="301"/>
            <ac:spMk id="7" creationId="{27A93F10-3E5C-4286-9855-1CADD6EF834E}"/>
          </ac:spMkLst>
        </pc:spChg>
        <pc:spChg chg="add del mod">
          <ac:chgData name="Feetham, Fiona (Curriculum Support - Secondary)" userId="a2456b1b-a103-4fdc-b8a0-dcd50b93ffb1" providerId="ADAL" clId="{63E1DD27-467B-4C88-B335-2894DDD4C4BA}" dt="2022-04-26T10:14:09.852" v="2338" actId="21"/>
          <ac:spMkLst>
            <pc:docMk/>
            <pc:sldMk cId="3724753110" sldId="301"/>
            <ac:spMk id="9" creationId="{291EE740-3FE0-47F6-8707-178CD0372B1F}"/>
          </ac:spMkLst>
        </pc:spChg>
      </pc:sldChg>
      <pc:sldChg chg="addSp modSp add del">
        <pc:chgData name="Feetham, Fiona (Curriculum Support - Secondary)" userId="a2456b1b-a103-4fdc-b8a0-dcd50b93ffb1" providerId="ADAL" clId="{63E1DD27-467B-4C88-B335-2894DDD4C4BA}" dt="2022-04-26T12:14:58.124" v="4274" actId="47"/>
        <pc:sldMkLst>
          <pc:docMk/>
          <pc:sldMk cId="2518061414" sldId="302"/>
        </pc:sldMkLst>
        <pc:spChg chg="add mod">
          <ac:chgData name="Feetham, Fiona (Curriculum Support - Secondary)" userId="a2456b1b-a103-4fdc-b8a0-dcd50b93ffb1" providerId="ADAL" clId="{63E1DD27-467B-4C88-B335-2894DDD4C4BA}" dt="2022-04-26T11:11:50.415" v="3222"/>
          <ac:spMkLst>
            <pc:docMk/>
            <pc:sldMk cId="2518061414" sldId="302"/>
            <ac:spMk id="5" creationId="{FF7CA7D9-0217-44CB-A1C8-E22877F875FD}"/>
          </ac:spMkLst>
        </pc:spChg>
      </pc:sldChg>
      <pc:sldChg chg="addSp delSp modSp add mod ord delAnim modAnim modNotesTx">
        <pc:chgData name="Feetham, Fiona (Curriculum Support - Secondary)" userId="a2456b1b-a103-4fdc-b8a0-dcd50b93ffb1" providerId="ADAL" clId="{63E1DD27-467B-4C88-B335-2894DDD4C4BA}" dt="2022-04-28T08:30:04.952" v="11147"/>
        <pc:sldMkLst>
          <pc:docMk/>
          <pc:sldMk cId="4211370148" sldId="303"/>
        </pc:sldMkLst>
        <pc:spChg chg="del">
          <ac:chgData name="Feetham, Fiona (Curriculum Support - Secondary)" userId="a2456b1b-a103-4fdc-b8a0-dcd50b93ffb1" providerId="ADAL" clId="{63E1DD27-467B-4C88-B335-2894DDD4C4BA}" dt="2022-04-26T10:20:59.195" v="2506" actId="478"/>
          <ac:spMkLst>
            <pc:docMk/>
            <pc:sldMk cId="4211370148" sldId="303"/>
            <ac:spMk id="2" creationId="{D04B11CB-A4AA-4BB3-AE5A-874E462C0F69}"/>
          </ac:spMkLst>
        </pc:spChg>
        <pc:spChg chg="add mod">
          <ac:chgData name="Feetham, Fiona (Curriculum Support - Secondary)" userId="a2456b1b-a103-4fdc-b8a0-dcd50b93ffb1" providerId="ADAL" clId="{63E1DD27-467B-4C88-B335-2894DDD4C4BA}" dt="2022-04-28T07:28:17.959" v="10728" actId="1076"/>
          <ac:spMkLst>
            <pc:docMk/>
            <pc:sldMk cId="4211370148" sldId="303"/>
            <ac:spMk id="3" creationId="{BB125F88-265B-492D-BC54-7BE31CFD0D18}"/>
          </ac:spMkLst>
        </pc:spChg>
        <pc:spChg chg="add mod">
          <ac:chgData name="Feetham, Fiona (Curriculum Support - Secondary)" userId="a2456b1b-a103-4fdc-b8a0-dcd50b93ffb1" providerId="ADAL" clId="{63E1DD27-467B-4C88-B335-2894DDD4C4BA}" dt="2022-04-26T11:22:57" v="3606" actId="20577"/>
          <ac:spMkLst>
            <pc:docMk/>
            <pc:sldMk cId="4211370148" sldId="303"/>
            <ac:spMk id="4" creationId="{189E6BE4-A490-4188-BA27-E6B4511A1FB2}"/>
          </ac:spMkLst>
        </pc:spChg>
        <pc:spChg chg="add mod">
          <ac:chgData name="Feetham, Fiona (Curriculum Support - Secondary)" userId="a2456b1b-a103-4fdc-b8a0-dcd50b93ffb1" providerId="ADAL" clId="{63E1DD27-467B-4C88-B335-2894DDD4C4BA}" dt="2022-04-26T11:11:55.325" v="3223"/>
          <ac:spMkLst>
            <pc:docMk/>
            <pc:sldMk cId="4211370148" sldId="303"/>
            <ac:spMk id="7" creationId="{C38C644C-AE43-453F-9342-3E84E88724A6}"/>
          </ac:spMkLst>
        </pc:spChg>
        <pc:graphicFrameChg chg="mod modGraphic">
          <ac:chgData name="Feetham, Fiona (Curriculum Support - Secondary)" userId="a2456b1b-a103-4fdc-b8a0-dcd50b93ffb1" providerId="ADAL" clId="{63E1DD27-467B-4C88-B335-2894DDD4C4BA}" dt="2022-04-28T07:28:00.933" v="10727" actId="1076"/>
          <ac:graphicFrameMkLst>
            <pc:docMk/>
            <pc:sldMk cId="4211370148" sldId="303"/>
            <ac:graphicFrameMk id="5" creationId="{AA9C1C7B-6876-470B-84A8-60AD12FCE097}"/>
          </ac:graphicFrameMkLst>
        </pc:graphicFrameChg>
        <pc:picChg chg="del mod">
          <ac:chgData name="Feetham, Fiona (Curriculum Support - Secondary)" userId="a2456b1b-a103-4fdc-b8a0-dcd50b93ffb1" providerId="ADAL" clId="{63E1DD27-467B-4C88-B335-2894DDD4C4BA}" dt="2022-04-28T05:12:38.147" v="9027" actId="478"/>
          <ac:picMkLst>
            <pc:docMk/>
            <pc:sldMk cId="4211370148" sldId="303"/>
            <ac:picMk id="2" creationId="{A0C08EC5-57C1-4CBF-8495-F1A5899DDAA1}"/>
          </ac:picMkLst>
        </pc:picChg>
        <pc:picChg chg="del mod">
          <ac:chgData name="Feetham, Fiona (Curriculum Support - Secondary)" userId="a2456b1b-a103-4fdc-b8a0-dcd50b93ffb1" providerId="ADAL" clId="{63E1DD27-467B-4C88-B335-2894DDD4C4BA}" dt="2022-04-28T07:28:21.987" v="10729" actId="478"/>
          <ac:picMkLst>
            <pc:docMk/>
            <pc:sldMk cId="4211370148" sldId="303"/>
            <ac:picMk id="6" creationId="{127BB741-D51F-478C-8C09-F3CDE45F6DAC}"/>
          </ac:picMkLst>
        </pc:picChg>
        <pc:picChg chg="mod">
          <ac:chgData name="Feetham, Fiona (Curriculum Support - Secondary)" userId="a2456b1b-a103-4fdc-b8a0-dcd50b93ffb1" providerId="ADAL" clId="{63E1DD27-467B-4C88-B335-2894DDD4C4BA}" dt="2022-04-28T08:29:59.964" v="11146" actId="1076"/>
          <ac:picMkLst>
            <pc:docMk/>
            <pc:sldMk cId="4211370148" sldId="303"/>
            <ac:picMk id="8" creationId="{CABE9154-85C3-440C-AE6F-D6EFEC1CA151}"/>
          </ac:picMkLst>
        </pc:picChg>
      </pc:sldChg>
      <pc:sldChg chg="addSp delSp modSp add del mod">
        <pc:chgData name="Feetham, Fiona (Curriculum Support - Secondary)" userId="a2456b1b-a103-4fdc-b8a0-dcd50b93ffb1" providerId="ADAL" clId="{63E1DD27-467B-4C88-B335-2894DDD4C4BA}" dt="2022-04-27T04:10:27.054" v="6079" actId="47"/>
        <pc:sldMkLst>
          <pc:docMk/>
          <pc:sldMk cId="1512726704" sldId="304"/>
        </pc:sldMkLst>
        <pc:spChg chg="mod">
          <ac:chgData name="Feetham, Fiona (Curriculum Support - Secondary)" userId="a2456b1b-a103-4fdc-b8a0-dcd50b93ffb1" providerId="ADAL" clId="{63E1DD27-467B-4C88-B335-2894DDD4C4BA}" dt="2022-04-26T12:20:25.137" v="4501" actId="20577"/>
          <ac:spMkLst>
            <pc:docMk/>
            <pc:sldMk cId="1512726704" sldId="304"/>
            <ac:spMk id="2" creationId="{D04B11CB-A4AA-4BB3-AE5A-874E462C0F69}"/>
          </ac:spMkLst>
        </pc:spChg>
        <pc:spChg chg="add del mod">
          <ac:chgData name="Feetham, Fiona (Curriculum Support - Secondary)" userId="a2456b1b-a103-4fdc-b8a0-dcd50b93ffb1" providerId="ADAL" clId="{63E1DD27-467B-4C88-B335-2894DDD4C4BA}" dt="2022-04-26T10:52:16.837" v="3060"/>
          <ac:spMkLst>
            <pc:docMk/>
            <pc:sldMk cId="1512726704" sldId="304"/>
            <ac:spMk id="3" creationId="{0FFFA7D9-A606-4DFC-8014-F489BA796EDB}"/>
          </ac:spMkLst>
        </pc:spChg>
        <pc:spChg chg="mod">
          <ac:chgData name="Feetham, Fiona (Curriculum Support - Secondary)" userId="a2456b1b-a103-4fdc-b8a0-dcd50b93ffb1" providerId="ADAL" clId="{63E1DD27-467B-4C88-B335-2894DDD4C4BA}" dt="2022-04-26T11:11:44.716" v="3221" actId="20577"/>
          <ac:spMkLst>
            <pc:docMk/>
            <pc:sldMk cId="1512726704" sldId="304"/>
            <ac:spMk id="13" creationId="{31C7FE7B-28E8-4693-8C11-7310AC4222F1}"/>
          </ac:spMkLst>
        </pc:spChg>
        <pc:spChg chg="del">
          <ac:chgData name="Feetham, Fiona (Curriculum Support - Secondary)" userId="a2456b1b-a103-4fdc-b8a0-dcd50b93ffb1" providerId="ADAL" clId="{63E1DD27-467B-4C88-B335-2894DDD4C4BA}" dt="2022-04-26T10:49:56.205" v="2979" actId="478"/>
          <ac:spMkLst>
            <pc:docMk/>
            <pc:sldMk cId="1512726704" sldId="304"/>
            <ac:spMk id="14" creationId="{7DFD1CBB-6391-4B63-9A4D-858A24874DE1}"/>
          </ac:spMkLst>
        </pc:spChg>
        <pc:spChg chg="add mod">
          <ac:chgData name="Feetham, Fiona (Curriculum Support - Secondary)" userId="a2456b1b-a103-4fdc-b8a0-dcd50b93ffb1" providerId="ADAL" clId="{63E1DD27-467B-4C88-B335-2894DDD4C4BA}" dt="2022-04-26T11:11:09.072" v="3213"/>
          <ac:spMkLst>
            <pc:docMk/>
            <pc:sldMk cId="1512726704" sldId="304"/>
            <ac:spMk id="15" creationId="{12B69CE7-8E17-4E8B-8724-AABA2A8F07DD}"/>
          </ac:spMkLst>
        </pc:spChg>
        <pc:picChg chg="mod">
          <ac:chgData name="Feetham, Fiona (Curriculum Support - Secondary)" userId="a2456b1b-a103-4fdc-b8a0-dcd50b93ffb1" providerId="ADAL" clId="{63E1DD27-467B-4C88-B335-2894DDD4C4BA}" dt="2022-04-26T11:11:23.369" v="3215" actId="1076"/>
          <ac:picMkLst>
            <pc:docMk/>
            <pc:sldMk cId="1512726704" sldId="304"/>
            <ac:picMk id="7" creationId="{EC0B33E2-AE38-4944-AD1F-DEC02D168FBC}"/>
          </ac:picMkLst>
        </pc:picChg>
        <pc:picChg chg="mod">
          <ac:chgData name="Feetham, Fiona (Curriculum Support - Secondary)" userId="a2456b1b-a103-4fdc-b8a0-dcd50b93ffb1" providerId="ADAL" clId="{63E1DD27-467B-4C88-B335-2894DDD4C4BA}" dt="2022-04-26T11:11:26.017" v="3216" actId="1076"/>
          <ac:picMkLst>
            <pc:docMk/>
            <pc:sldMk cId="1512726704" sldId="304"/>
            <ac:picMk id="8" creationId="{99CE09C6-B959-4BA6-BAB8-8D159BA28C8D}"/>
          </ac:picMkLst>
        </pc:picChg>
        <pc:picChg chg="mod">
          <ac:chgData name="Feetham, Fiona (Curriculum Support - Secondary)" userId="a2456b1b-a103-4fdc-b8a0-dcd50b93ffb1" providerId="ADAL" clId="{63E1DD27-467B-4C88-B335-2894DDD4C4BA}" dt="2022-04-26T11:11:31.769" v="3217" actId="1076"/>
          <ac:picMkLst>
            <pc:docMk/>
            <pc:sldMk cId="1512726704" sldId="304"/>
            <ac:picMk id="10" creationId="{3830BF0E-810C-4CF8-8812-7420627C4CA7}"/>
          </ac:picMkLst>
        </pc:picChg>
        <pc:picChg chg="mod">
          <ac:chgData name="Feetham, Fiona (Curriculum Support - Secondary)" userId="a2456b1b-a103-4fdc-b8a0-dcd50b93ffb1" providerId="ADAL" clId="{63E1DD27-467B-4C88-B335-2894DDD4C4BA}" dt="2022-04-26T11:11:35.090" v="3218" actId="1076"/>
          <ac:picMkLst>
            <pc:docMk/>
            <pc:sldMk cId="1512726704" sldId="304"/>
            <ac:picMk id="11" creationId="{FA0A5956-290A-4DE5-9414-156ECB29F028}"/>
          </ac:picMkLst>
        </pc:picChg>
      </pc:sldChg>
      <pc:sldChg chg="addSp delSp modSp add del mod">
        <pc:chgData name="Feetham, Fiona (Curriculum Support - Secondary)" userId="a2456b1b-a103-4fdc-b8a0-dcd50b93ffb1" providerId="ADAL" clId="{63E1DD27-467B-4C88-B335-2894DDD4C4BA}" dt="2022-04-26T10:48:18.505" v="2955" actId="47"/>
        <pc:sldMkLst>
          <pc:docMk/>
          <pc:sldMk cId="3651007838" sldId="304"/>
        </pc:sldMkLst>
        <pc:spChg chg="mod">
          <ac:chgData name="Feetham, Fiona (Curriculum Support - Secondary)" userId="a2456b1b-a103-4fdc-b8a0-dcd50b93ffb1" providerId="ADAL" clId="{63E1DD27-467B-4C88-B335-2894DDD4C4BA}" dt="2022-04-26T10:40:30.731" v="2824" actId="255"/>
          <ac:spMkLst>
            <pc:docMk/>
            <pc:sldMk cId="3651007838" sldId="304"/>
            <ac:spMk id="2" creationId="{C0B2CC93-2C0F-4520-8862-FA592352FBFA}"/>
          </ac:spMkLst>
        </pc:spChg>
        <pc:spChg chg="mod">
          <ac:chgData name="Feetham, Fiona (Curriculum Support - Secondary)" userId="a2456b1b-a103-4fdc-b8a0-dcd50b93ffb1" providerId="ADAL" clId="{63E1DD27-467B-4C88-B335-2894DDD4C4BA}" dt="2022-04-26T10:39:34.592" v="2815" actId="20577"/>
          <ac:spMkLst>
            <pc:docMk/>
            <pc:sldMk cId="3651007838" sldId="304"/>
            <ac:spMk id="3" creationId="{91C18386-E761-4489-A423-08713F9CA2BF}"/>
          </ac:spMkLst>
        </pc:spChg>
        <pc:spChg chg="add mod">
          <ac:chgData name="Feetham, Fiona (Curriculum Support - Secondary)" userId="a2456b1b-a103-4fdc-b8a0-dcd50b93ffb1" providerId="ADAL" clId="{63E1DD27-467B-4C88-B335-2894DDD4C4BA}" dt="2022-04-26T10:38:11.772" v="2752" actId="20577"/>
          <ac:spMkLst>
            <pc:docMk/>
            <pc:sldMk cId="3651007838" sldId="304"/>
            <ac:spMk id="7" creationId="{86E4FD3F-45C6-4F72-980D-71A1ACFA9080}"/>
          </ac:spMkLst>
        </pc:spChg>
        <pc:spChg chg="add mod">
          <ac:chgData name="Feetham, Fiona (Curriculum Support - Secondary)" userId="a2456b1b-a103-4fdc-b8a0-dcd50b93ffb1" providerId="ADAL" clId="{63E1DD27-467B-4C88-B335-2894DDD4C4BA}" dt="2022-04-26T10:40:11.297" v="2822" actId="20577"/>
          <ac:spMkLst>
            <pc:docMk/>
            <pc:sldMk cId="3651007838" sldId="304"/>
            <ac:spMk id="8" creationId="{CCAC48BA-48EB-46E8-954F-495C1A424CD2}"/>
          </ac:spMkLst>
        </pc:spChg>
        <pc:spChg chg="add del mod">
          <ac:chgData name="Feetham, Fiona (Curriculum Support - Secondary)" userId="a2456b1b-a103-4fdc-b8a0-dcd50b93ffb1" providerId="ADAL" clId="{63E1DD27-467B-4C88-B335-2894DDD4C4BA}" dt="2022-04-26T10:45:25.534" v="2935" actId="478"/>
          <ac:spMkLst>
            <pc:docMk/>
            <pc:sldMk cId="3651007838" sldId="304"/>
            <ac:spMk id="12" creationId="{3127E3B9-C600-41CF-9DA2-D5D646D5DF3F}"/>
          </ac:spMkLst>
        </pc:spChg>
        <pc:picChg chg="add mod">
          <ac:chgData name="Feetham, Fiona (Curriculum Support - Secondary)" userId="a2456b1b-a103-4fdc-b8a0-dcd50b93ffb1" providerId="ADAL" clId="{63E1DD27-467B-4C88-B335-2894DDD4C4BA}" dt="2022-04-26T10:37:03.726" v="2593" actId="14100"/>
          <ac:picMkLst>
            <pc:docMk/>
            <pc:sldMk cId="3651007838" sldId="304"/>
            <ac:picMk id="5" creationId="{7171234F-568E-4E9A-A8A9-D71EAD40A5C0}"/>
          </ac:picMkLst>
        </pc:picChg>
        <pc:picChg chg="mod">
          <ac:chgData name="Feetham, Fiona (Curriculum Support - Secondary)" userId="a2456b1b-a103-4fdc-b8a0-dcd50b93ffb1" providerId="ADAL" clId="{63E1DD27-467B-4C88-B335-2894DDD4C4BA}" dt="2022-04-26T10:37:40.819" v="2604" actId="1076"/>
          <ac:picMkLst>
            <pc:docMk/>
            <pc:sldMk cId="3651007838" sldId="304"/>
            <ac:picMk id="6" creationId="{DDF9C942-AB35-44D1-8DF2-F16F19FADE47}"/>
          </ac:picMkLst>
        </pc:picChg>
        <pc:picChg chg="mod">
          <ac:chgData name="Feetham, Fiona (Curriculum Support - Secondary)" userId="a2456b1b-a103-4fdc-b8a0-dcd50b93ffb1" providerId="ADAL" clId="{63E1DD27-467B-4C88-B335-2894DDD4C4BA}" dt="2022-04-26T10:37:34.929" v="2602" actId="1076"/>
          <ac:picMkLst>
            <pc:docMk/>
            <pc:sldMk cId="3651007838" sldId="304"/>
            <ac:picMk id="9" creationId="{CCDE1464-EAD9-4897-B489-3B1DD938580A}"/>
          </ac:picMkLst>
        </pc:picChg>
        <pc:picChg chg="mod">
          <ac:chgData name="Feetham, Fiona (Curriculum Support - Secondary)" userId="a2456b1b-a103-4fdc-b8a0-dcd50b93ffb1" providerId="ADAL" clId="{63E1DD27-467B-4C88-B335-2894DDD4C4BA}" dt="2022-04-26T10:37:37.093" v="2603" actId="1076"/>
          <ac:picMkLst>
            <pc:docMk/>
            <pc:sldMk cId="3651007838" sldId="304"/>
            <ac:picMk id="11" creationId="{06FBD3DF-A95D-4FED-AAE9-148F2BAC74FC}"/>
          </ac:picMkLst>
        </pc:picChg>
        <pc:picChg chg="add del mod">
          <ac:chgData name="Feetham, Fiona (Curriculum Support - Secondary)" userId="a2456b1b-a103-4fdc-b8a0-dcd50b93ffb1" providerId="ADAL" clId="{63E1DD27-467B-4C88-B335-2894DDD4C4BA}" dt="2022-04-26T10:45:59.377" v="2939" actId="478"/>
          <ac:picMkLst>
            <pc:docMk/>
            <pc:sldMk cId="3651007838" sldId="304"/>
            <ac:picMk id="13" creationId="{CEE7781A-3123-453A-BBCF-31BE355C3756}"/>
          </ac:picMkLst>
        </pc:picChg>
      </pc:sldChg>
      <pc:sldChg chg="addSp delSp modSp new mod ord delAnim modAnim">
        <pc:chgData name="Feetham, Fiona (Curriculum Support - Secondary)" userId="a2456b1b-a103-4fdc-b8a0-dcd50b93ffb1" providerId="ADAL" clId="{63E1DD27-467B-4C88-B335-2894DDD4C4BA}" dt="2022-04-28T04:40:09.829" v="8878" actId="20577"/>
        <pc:sldMkLst>
          <pc:docMk/>
          <pc:sldMk cId="40414995" sldId="305"/>
        </pc:sldMkLst>
        <pc:spChg chg="mod">
          <ac:chgData name="Feetham, Fiona (Curriculum Support - Secondary)" userId="a2456b1b-a103-4fdc-b8a0-dcd50b93ffb1" providerId="ADAL" clId="{63E1DD27-467B-4C88-B335-2894DDD4C4BA}" dt="2022-04-26T11:14:04.926" v="3288" actId="20577"/>
          <ac:spMkLst>
            <pc:docMk/>
            <pc:sldMk cId="40414995" sldId="305"/>
            <ac:spMk id="2" creationId="{C5A02E28-680A-4960-984B-F2BBE308C9C3}"/>
          </ac:spMkLst>
        </pc:spChg>
        <pc:spChg chg="mod">
          <ac:chgData name="Feetham, Fiona (Curriculum Support - Secondary)" userId="a2456b1b-a103-4fdc-b8a0-dcd50b93ffb1" providerId="ADAL" clId="{63E1DD27-467B-4C88-B335-2894DDD4C4BA}" dt="2022-04-28T04:40:09.829" v="8878" actId="20577"/>
          <ac:spMkLst>
            <pc:docMk/>
            <pc:sldMk cId="40414995" sldId="305"/>
            <ac:spMk id="3" creationId="{338BB981-4B3F-44FB-A9C3-10F55BCB2742}"/>
          </ac:spMkLst>
        </pc:spChg>
        <pc:spChg chg="add mod">
          <ac:chgData name="Feetham, Fiona (Curriculum Support - Secondary)" userId="a2456b1b-a103-4fdc-b8a0-dcd50b93ffb1" providerId="ADAL" clId="{63E1DD27-467B-4C88-B335-2894DDD4C4BA}" dt="2022-04-26T11:15:47.580" v="3379" actId="20577"/>
          <ac:spMkLst>
            <pc:docMk/>
            <pc:sldMk cId="40414995" sldId="305"/>
            <ac:spMk id="14" creationId="{473F34D4-7F97-4358-A308-773C831EB9EA}"/>
          </ac:spMkLst>
        </pc:spChg>
        <pc:spChg chg="add mod">
          <ac:chgData name="Feetham, Fiona (Curriculum Support - Secondary)" userId="a2456b1b-a103-4fdc-b8a0-dcd50b93ffb1" providerId="ADAL" clId="{63E1DD27-467B-4C88-B335-2894DDD4C4BA}" dt="2022-04-26T11:09:46.618" v="3201" actId="1076"/>
          <ac:spMkLst>
            <pc:docMk/>
            <pc:sldMk cId="40414995" sldId="305"/>
            <ac:spMk id="15" creationId="{65B9603D-D0B5-4332-8197-92AE89E49F2D}"/>
          </ac:spMkLst>
        </pc:spChg>
        <pc:spChg chg="add mod">
          <ac:chgData name="Feetham, Fiona (Curriculum Support - Secondary)" userId="a2456b1b-a103-4fdc-b8a0-dcd50b93ffb1" providerId="ADAL" clId="{63E1DD27-467B-4C88-B335-2894DDD4C4BA}" dt="2022-04-26T11:10:52.778" v="3210"/>
          <ac:spMkLst>
            <pc:docMk/>
            <pc:sldMk cId="40414995" sldId="305"/>
            <ac:spMk id="16" creationId="{509B020E-B839-4921-95CB-F659DDA9C132}"/>
          </ac:spMkLst>
        </pc:spChg>
        <pc:picChg chg="del mod">
          <ac:chgData name="Feetham, Fiona (Curriculum Support - Secondary)" userId="a2456b1b-a103-4fdc-b8a0-dcd50b93ffb1" providerId="ADAL" clId="{63E1DD27-467B-4C88-B335-2894DDD4C4BA}" dt="2022-04-28T04:39:03.555" v="8861" actId="478"/>
          <ac:picMkLst>
            <pc:docMk/>
            <pc:sldMk cId="40414995" sldId="305"/>
            <ac:picMk id="4" creationId="{CFD6A184-1050-47E4-8858-75811708F580}"/>
          </ac:picMkLst>
        </pc:picChg>
        <pc:picChg chg="add mod">
          <ac:chgData name="Feetham, Fiona (Curriculum Support - Secondary)" userId="a2456b1b-a103-4fdc-b8a0-dcd50b93ffb1" providerId="ADAL" clId="{63E1DD27-467B-4C88-B335-2894DDD4C4BA}" dt="2022-04-26T11:09:25.006" v="3197" actId="1076"/>
          <ac:picMkLst>
            <pc:docMk/>
            <pc:sldMk cId="40414995" sldId="305"/>
            <ac:picMk id="5" creationId="{B1E2899B-598F-4AA9-8FB7-F051E52730B0}"/>
          </ac:picMkLst>
        </pc:picChg>
        <pc:picChg chg="add mod">
          <ac:chgData name="Feetham, Fiona (Curriculum Support - Secondary)" userId="a2456b1b-a103-4fdc-b8a0-dcd50b93ffb1" providerId="ADAL" clId="{63E1DD27-467B-4C88-B335-2894DDD4C4BA}" dt="2022-04-26T11:09:34.917" v="3199" actId="1076"/>
          <ac:picMkLst>
            <pc:docMk/>
            <pc:sldMk cId="40414995" sldId="305"/>
            <ac:picMk id="7" creationId="{F76EFEE3-B5C6-4817-9FAF-DD35688649F3}"/>
          </ac:picMkLst>
        </pc:picChg>
        <pc:picChg chg="mod">
          <ac:chgData name="Feetham, Fiona (Curriculum Support - Secondary)" userId="a2456b1b-a103-4fdc-b8a0-dcd50b93ffb1" providerId="ADAL" clId="{63E1DD27-467B-4C88-B335-2894DDD4C4BA}" dt="2022-04-28T04:40:01.574" v="8869" actId="1076"/>
          <ac:picMkLst>
            <pc:docMk/>
            <pc:sldMk cId="40414995" sldId="305"/>
            <ac:picMk id="8" creationId="{E781A177-7DDE-4E70-9D58-724AC2BEFAE9}"/>
          </ac:picMkLst>
        </pc:picChg>
        <pc:picChg chg="add del mod">
          <ac:chgData name="Feetham, Fiona (Curriculum Support - Secondary)" userId="a2456b1b-a103-4fdc-b8a0-dcd50b93ffb1" providerId="ADAL" clId="{63E1DD27-467B-4C88-B335-2894DDD4C4BA}" dt="2022-04-26T11:00:46.837" v="3141" actId="478"/>
          <ac:picMkLst>
            <pc:docMk/>
            <pc:sldMk cId="40414995" sldId="305"/>
            <ac:picMk id="9" creationId="{4369A9C7-2B21-49B2-A187-F9377093AB71}"/>
          </ac:picMkLst>
        </pc:picChg>
        <pc:picChg chg="add mod">
          <ac:chgData name="Feetham, Fiona (Curriculum Support - Secondary)" userId="a2456b1b-a103-4fdc-b8a0-dcd50b93ffb1" providerId="ADAL" clId="{63E1DD27-467B-4C88-B335-2894DDD4C4BA}" dt="2022-04-26T11:09:39.668" v="3200" actId="1076"/>
          <ac:picMkLst>
            <pc:docMk/>
            <pc:sldMk cId="40414995" sldId="305"/>
            <ac:picMk id="11" creationId="{6100B9AD-2B84-49B6-B5BE-66C19E80D1B7}"/>
          </ac:picMkLst>
        </pc:picChg>
        <pc:picChg chg="add mod">
          <ac:chgData name="Feetham, Fiona (Curriculum Support - Secondary)" userId="a2456b1b-a103-4fdc-b8a0-dcd50b93ffb1" providerId="ADAL" clId="{63E1DD27-467B-4C88-B335-2894DDD4C4BA}" dt="2022-04-26T11:09:29.573" v="3198" actId="1076"/>
          <ac:picMkLst>
            <pc:docMk/>
            <pc:sldMk cId="40414995" sldId="305"/>
            <ac:picMk id="13" creationId="{70675AE0-108E-4445-A7AF-7F64102434B8}"/>
          </ac:picMkLst>
        </pc:picChg>
      </pc:sldChg>
      <pc:sldChg chg="delSp modSp add del mod">
        <pc:chgData name="Feetham, Fiona (Curriculum Support - Secondary)" userId="a2456b1b-a103-4fdc-b8a0-dcd50b93ffb1" providerId="ADAL" clId="{63E1DD27-467B-4C88-B335-2894DDD4C4BA}" dt="2022-04-26T10:48:34.821" v="2956" actId="47"/>
        <pc:sldMkLst>
          <pc:docMk/>
          <pc:sldMk cId="3271239984" sldId="305"/>
        </pc:sldMkLst>
        <pc:spChg chg="mod">
          <ac:chgData name="Feetham, Fiona (Curriculum Support - Secondary)" userId="a2456b1b-a103-4fdc-b8a0-dcd50b93ffb1" providerId="ADAL" clId="{63E1DD27-467B-4C88-B335-2894DDD4C4BA}" dt="2022-04-26T10:42:19.738" v="2848" actId="1076"/>
          <ac:spMkLst>
            <pc:docMk/>
            <pc:sldMk cId="3271239984" sldId="305"/>
            <ac:spMk id="3" creationId="{91C18386-E761-4489-A423-08713F9CA2BF}"/>
          </ac:spMkLst>
        </pc:spChg>
        <pc:spChg chg="mod">
          <ac:chgData name="Feetham, Fiona (Curriculum Support - Secondary)" userId="a2456b1b-a103-4fdc-b8a0-dcd50b93ffb1" providerId="ADAL" clId="{63E1DD27-467B-4C88-B335-2894DDD4C4BA}" dt="2022-04-26T10:43:48.016" v="2923" actId="20577"/>
          <ac:spMkLst>
            <pc:docMk/>
            <pc:sldMk cId="3271239984" sldId="305"/>
            <ac:spMk id="7" creationId="{86E4FD3F-45C6-4F72-980D-71A1ACFA9080}"/>
          </ac:spMkLst>
        </pc:spChg>
        <pc:spChg chg="del">
          <ac:chgData name="Feetham, Fiona (Curriculum Support - Secondary)" userId="a2456b1b-a103-4fdc-b8a0-dcd50b93ffb1" providerId="ADAL" clId="{63E1DD27-467B-4C88-B335-2894DDD4C4BA}" dt="2022-04-26T10:43:54.309" v="2924" actId="478"/>
          <ac:spMkLst>
            <pc:docMk/>
            <pc:sldMk cId="3271239984" sldId="305"/>
            <ac:spMk id="8" creationId="{CCAC48BA-48EB-46E8-954F-495C1A424CD2}"/>
          </ac:spMkLst>
        </pc:spChg>
        <pc:picChg chg="mod">
          <ac:chgData name="Feetham, Fiona (Curriculum Support - Secondary)" userId="a2456b1b-a103-4fdc-b8a0-dcd50b93ffb1" providerId="ADAL" clId="{63E1DD27-467B-4C88-B335-2894DDD4C4BA}" dt="2022-04-26T10:44:01.172" v="2925" actId="1076"/>
          <ac:picMkLst>
            <pc:docMk/>
            <pc:sldMk cId="3271239984" sldId="305"/>
            <ac:picMk id="5" creationId="{7171234F-568E-4E9A-A8A9-D71EAD40A5C0}"/>
          </ac:picMkLst>
        </pc:picChg>
        <pc:picChg chg="mod">
          <ac:chgData name="Feetham, Fiona (Curriculum Support - Secondary)" userId="a2456b1b-a103-4fdc-b8a0-dcd50b93ffb1" providerId="ADAL" clId="{63E1DD27-467B-4C88-B335-2894DDD4C4BA}" dt="2022-04-26T10:43:24.651" v="2858" actId="1076"/>
          <ac:picMkLst>
            <pc:docMk/>
            <pc:sldMk cId="3271239984" sldId="305"/>
            <ac:picMk id="6" creationId="{DDF9C942-AB35-44D1-8DF2-F16F19FADE47}"/>
          </ac:picMkLst>
        </pc:picChg>
        <pc:picChg chg="mod">
          <ac:chgData name="Feetham, Fiona (Curriculum Support - Secondary)" userId="a2456b1b-a103-4fdc-b8a0-dcd50b93ffb1" providerId="ADAL" clId="{63E1DD27-467B-4C88-B335-2894DDD4C4BA}" dt="2022-04-26T10:43:14.881" v="2856" actId="1076"/>
          <ac:picMkLst>
            <pc:docMk/>
            <pc:sldMk cId="3271239984" sldId="305"/>
            <ac:picMk id="9" creationId="{CCDE1464-EAD9-4897-B489-3B1DD938580A}"/>
          </ac:picMkLst>
        </pc:picChg>
        <pc:picChg chg="mod">
          <ac:chgData name="Feetham, Fiona (Curriculum Support - Secondary)" userId="a2456b1b-a103-4fdc-b8a0-dcd50b93ffb1" providerId="ADAL" clId="{63E1DD27-467B-4C88-B335-2894DDD4C4BA}" dt="2022-04-26T10:43:11.792" v="2855" actId="1076"/>
          <ac:picMkLst>
            <pc:docMk/>
            <pc:sldMk cId="3271239984" sldId="305"/>
            <ac:picMk id="11" creationId="{06FBD3DF-A95D-4FED-AAE9-148F2BAC74FC}"/>
          </ac:picMkLst>
        </pc:picChg>
      </pc:sldChg>
      <pc:sldChg chg="addSp delSp modSp add mod ord delAnim modAnim modNotesTx">
        <pc:chgData name="Feetham, Fiona (Curriculum Support - Secondary)" userId="a2456b1b-a103-4fdc-b8a0-dcd50b93ffb1" providerId="ADAL" clId="{63E1DD27-467B-4C88-B335-2894DDD4C4BA}" dt="2022-04-29T00:10:31.182" v="13805"/>
        <pc:sldMkLst>
          <pc:docMk/>
          <pc:sldMk cId="3073237062" sldId="306"/>
        </pc:sldMkLst>
        <pc:spChg chg="mod">
          <ac:chgData name="Feetham, Fiona (Curriculum Support - Secondary)" userId="a2456b1b-a103-4fdc-b8a0-dcd50b93ffb1" providerId="ADAL" clId="{63E1DD27-467B-4C88-B335-2894DDD4C4BA}" dt="2022-04-29T00:10:11.892" v="13801" actId="14100"/>
          <ac:spMkLst>
            <pc:docMk/>
            <pc:sldMk cId="3073237062" sldId="306"/>
            <ac:spMk id="2" creationId="{C5A02E28-680A-4960-984B-F2BBE308C9C3}"/>
          </ac:spMkLst>
        </pc:spChg>
        <pc:spChg chg="del mod">
          <ac:chgData name="Feetham, Fiona (Curriculum Support - Secondary)" userId="a2456b1b-a103-4fdc-b8a0-dcd50b93ffb1" providerId="ADAL" clId="{63E1DD27-467B-4C88-B335-2894DDD4C4BA}" dt="2022-04-26T11:20:18.375" v="3522" actId="478"/>
          <ac:spMkLst>
            <pc:docMk/>
            <pc:sldMk cId="3073237062" sldId="306"/>
            <ac:spMk id="3" creationId="{338BB981-4B3F-44FB-A9C3-10F55BCB2742}"/>
          </ac:spMkLst>
        </pc:spChg>
        <pc:spChg chg="add mod">
          <ac:chgData name="Feetham, Fiona (Curriculum Support - Secondary)" userId="a2456b1b-a103-4fdc-b8a0-dcd50b93ffb1" providerId="ADAL" clId="{63E1DD27-467B-4C88-B335-2894DDD4C4BA}" dt="2022-04-26T11:10:58.004" v="3211"/>
          <ac:spMkLst>
            <pc:docMk/>
            <pc:sldMk cId="3073237062" sldId="306"/>
            <ac:spMk id="4" creationId="{D379FF0D-3000-47D5-BF53-5C61C07B6B63}"/>
          </ac:spMkLst>
        </pc:spChg>
        <pc:picChg chg="mod">
          <ac:chgData name="Feetham, Fiona (Curriculum Support - Secondary)" userId="a2456b1b-a103-4fdc-b8a0-dcd50b93ffb1" providerId="ADAL" clId="{63E1DD27-467B-4C88-B335-2894DDD4C4BA}" dt="2022-04-29T00:10:27.103" v="13804" actId="1076"/>
          <ac:picMkLst>
            <pc:docMk/>
            <pc:sldMk cId="3073237062" sldId="306"/>
            <ac:picMk id="3" creationId="{406BCBB7-3981-43D8-ABDB-37AABB0EAABC}"/>
          </ac:picMkLst>
        </pc:picChg>
        <pc:picChg chg="del mod">
          <ac:chgData name="Feetham, Fiona (Curriculum Support - Secondary)" userId="a2456b1b-a103-4fdc-b8a0-dcd50b93ffb1" providerId="ADAL" clId="{63E1DD27-467B-4C88-B335-2894DDD4C4BA}" dt="2022-04-28T05:10:24.923" v="9022" actId="478"/>
          <ac:picMkLst>
            <pc:docMk/>
            <pc:sldMk cId="3073237062" sldId="306"/>
            <ac:picMk id="3" creationId="{8A833659-883E-4846-8812-B44A5BD324C3}"/>
          </ac:picMkLst>
        </pc:picChg>
        <pc:picChg chg="del mod">
          <ac:chgData name="Feetham, Fiona (Curriculum Support - Secondary)" userId="a2456b1b-a103-4fdc-b8a0-dcd50b93ffb1" providerId="ADAL" clId="{63E1DD27-467B-4C88-B335-2894DDD4C4BA}" dt="2022-04-29T00:08:48.381" v="13797" actId="478"/>
          <ac:picMkLst>
            <pc:docMk/>
            <pc:sldMk cId="3073237062" sldId="306"/>
            <ac:picMk id="5" creationId="{2597B028-9A2A-47FB-A6E8-EF538B883EEB}"/>
          </ac:picMkLst>
        </pc:picChg>
      </pc:sldChg>
      <pc:sldChg chg="delSp modSp add mod delAnim modAnim modNotesTx">
        <pc:chgData name="Feetham, Fiona (Curriculum Support - Secondary)" userId="a2456b1b-a103-4fdc-b8a0-dcd50b93ffb1" providerId="ADAL" clId="{63E1DD27-467B-4C88-B335-2894DDD4C4BA}" dt="2022-04-28T09:42:57.555" v="12953"/>
        <pc:sldMkLst>
          <pc:docMk/>
          <pc:sldMk cId="295473152" sldId="307"/>
        </pc:sldMkLst>
        <pc:spChg chg="mod">
          <ac:chgData name="Feetham, Fiona (Curriculum Support - Secondary)" userId="a2456b1b-a103-4fdc-b8a0-dcd50b93ffb1" providerId="ADAL" clId="{63E1DD27-467B-4C88-B335-2894DDD4C4BA}" dt="2022-04-27T02:06:00.668" v="4938" actId="20577"/>
          <ac:spMkLst>
            <pc:docMk/>
            <pc:sldMk cId="295473152" sldId="307"/>
            <ac:spMk id="3" creationId="{338BB981-4B3F-44FB-A9C3-10F55BCB2742}"/>
          </ac:spMkLst>
        </pc:spChg>
        <pc:spChg chg="mod">
          <ac:chgData name="Feetham, Fiona (Curriculum Support - Secondary)" userId="a2456b1b-a103-4fdc-b8a0-dcd50b93ffb1" providerId="ADAL" clId="{63E1DD27-467B-4C88-B335-2894DDD4C4BA}" dt="2022-04-28T04:48:28.169" v="8916" actId="1076"/>
          <ac:spMkLst>
            <pc:docMk/>
            <pc:sldMk cId="295473152" sldId="307"/>
            <ac:spMk id="8" creationId="{E20D8026-8194-4458-9EC9-9C765C476224}"/>
          </ac:spMkLst>
        </pc:spChg>
        <pc:spChg chg="mod">
          <ac:chgData name="Feetham, Fiona (Curriculum Support - Secondary)" userId="a2456b1b-a103-4fdc-b8a0-dcd50b93ffb1" providerId="ADAL" clId="{63E1DD27-467B-4C88-B335-2894DDD4C4BA}" dt="2022-04-28T04:51:07.315" v="9016" actId="1076"/>
          <ac:spMkLst>
            <pc:docMk/>
            <pc:sldMk cId="295473152" sldId="307"/>
            <ac:spMk id="9" creationId="{B041E7BD-DC1F-4FBB-B863-A5386D021CA8}"/>
          </ac:spMkLst>
        </pc:spChg>
        <pc:spChg chg="mod">
          <ac:chgData name="Feetham, Fiona (Curriculum Support - Secondary)" userId="a2456b1b-a103-4fdc-b8a0-dcd50b93ffb1" providerId="ADAL" clId="{63E1DD27-467B-4C88-B335-2894DDD4C4BA}" dt="2022-04-28T04:50:58.377" v="9015" actId="20577"/>
          <ac:spMkLst>
            <pc:docMk/>
            <pc:sldMk cId="295473152" sldId="307"/>
            <ac:spMk id="14" creationId="{473F34D4-7F97-4358-A308-773C831EB9EA}"/>
          </ac:spMkLst>
        </pc:spChg>
        <pc:spChg chg="del mod">
          <ac:chgData name="Feetham, Fiona (Curriculum Support - Secondary)" userId="a2456b1b-a103-4fdc-b8a0-dcd50b93ffb1" providerId="ADAL" clId="{63E1DD27-467B-4C88-B335-2894DDD4C4BA}" dt="2022-04-26T11:16:37.305" v="3408" actId="478"/>
          <ac:spMkLst>
            <pc:docMk/>
            <pc:sldMk cId="295473152" sldId="307"/>
            <ac:spMk id="15" creationId="{65B9603D-D0B5-4332-8197-92AE89E49F2D}"/>
          </ac:spMkLst>
        </pc:spChg>
        <pc:picChg chg="del mod">
          <ac:chgData name="Feetham, Fiona (Curriculum Support - Secondary)" userId="a2456b1b-a103-4fdc-b8a0-dcd50b93ffb1" providerId="ADAL" clId="{63E1DD27-467B-4C88-B335-2894DDD4C4BA}" dt="2022-04-28T04:41:04.605" v="8879" actId="478"/>
          <ac:picMkLst>
            <pc:docMk/>
            <pc:sldMk cId="295473152" sldId="307"/>
            <ac:picMk id="4" creationId="{B6DB7057-9BA7-40E5-BAB6-DC31B94A4F8C}"/>
          </ac:picMkLst>
        </pc:picChg>
        <pc:picChg chg="mod">
          <ac:chgData name="Feetham, Fiona (Curriculum Support - Secondary)" userId="a2456b1b-a103-4fdc-b8a0-dcd50b93ffb1" providerId="ADAL" clId="{63E1DD27-467B-4C88-B335-2894DDD4C4BA}" dt="2022-04-28T04:50:45.929" v="8927" actId="1076"/>
          <ac:picMkLst>
            <pc:docMk/>
            <pc:sldMk cId="295473152" sldId="307"/>
            <ac:picMk id="5" creationId="{B1E2899B-598F-4AA9-8FB7-F051E52730B0}"/>
          </ac:picMkLst>
        </pc:picChg>
        <pc:picChg chg="del mod">
          <ac:chgData name="Feetham, Fiona (Curriculum Support - Secondary)" userId="a2456b1b-a103-4fdc-b8a0-dcd50b93ffb1" providerId="ADAL" clId="{63E1DD27-467B-4C88-B335-2894DDD4C4BA}" dt="2022-04-28T09:37:29.876" v="12946" actId="478"/>
          <ac:picMkLst>
            <pc:docMk/>
            <pc:sldMk cId="295473152" sldId="307"/>
            <ac:picMk id="6" creationId="{86A7F6CF-896C-4363-9889-895211402CDC}"/>
          </ac:picMkLst>
        </pc:picChg>
        <pc:picChg chg="mod">
          <ac:chgData name="Feetham, Fiona (Curriculum Support - Secondary)" userId="a2456b1b-a103-4fdc-b8a0-dcd50b93ffb1" providerId="ADAL" clId="{63E1DD27-467B-4C88-B335-2894DDD4C4BA}" dt="2022-04-28T04:48:23.040" v="8915" actId="1076"/>
          <ac:picMkLst>
            <pc:docMk/>
            <pc:sldMk cId="295473152" sldId="307"/>
            <ac:picMk id="7" creationId="{F76EFEE3-B5C6-4817-9FAF-DD35688649F3}"/>
          </ac:picMkLst>
        </pc:picChg>
        <pc:picChg chg="del mod">
          <ac:chgData name="Feetham, Fiona (Curriculum Support - Secondary)" userId="a2456b1b-a103-4fdc-b8a0-dcd50b93ffb1" providerId="ADAL" clId="{63E1DD27-467B-4C88-B335-2894DDD4C4BA}" dt="2022-04-28T09:41:40.802" v="12948" actId="478"/>
          <ac:picMkLst>
            <pc:docMk/>
            <pc:sldMk cId="295473152" sldId="307"/>
            <ac:picMk id="10" creationId="{B166F4D1-B078-454C-959D-BD758B0CE8CE}"/>
          </ac:picMkLst>
        </pc:picChg>
        <pc:picChg chg="mod">
          <ac:chgData name="Feetham, Fiona (Curriculum Support - Secondary)" userId="a2456b1b-a103-4fdc-b8a0-dcd50b93ffb1" providerId="ADAL" clId="{63E1DD27-467B-4C88-B335-2894DDD4C4BA}" dt="2022-04-26T11:18:50.229" v="3430" actId="1076"/>
          <ac:picMkLst>
            <pc:docMk/>
            <pc:sldMk cId="295473152" sldId="307"/>
            <ac:picMk id="11" creationId="{6100B9AD-2B84-49B6-B5BE-66C19E80D1B7}"/>
          </ac:picMkLst>
        </pc:picChg>
        <pc:picChg chg="mod">
          <ac:chgData name="Feetham, Fiona (Curriculum Support - Secondary)" userId="a2456b1b-a103-4fdc-b8a0-dcd50b93ffb1" providerId="ADAL" clId="{63E1DD27-467B-4C88-B335-2894DDD4C4BA}" dt="2022-04-28T09:42:54.037" v="12952" actId="1076"/>
          <ac:picMkLst>
            <pc:docMk/>
            <pc:sldMk cId="295473152" sldId="307"/>
            <ac:picMk id="11" creationId="{8B469963-5BC7-44E7-9517-487039DE9A50}"/>
          </ac:picMkLst>
        </pc:picChg>
        <pc:picChg chg="mod">
          <ac:chgData name="Feetham, Fiona (Curriculum Support - Secondary)" userId="a2456b1b-a103-4fdc-b8a0-dcd50b93ffb1" providerId="ADAL" clId="{63E1DD27-467B-4C88-B335-2894DDD4C4BA}" dt="2022-04-26T11:18:44.677" v="3429" actId="1076"/>
          <ac:picMkLst>
            <pc:docMk/>
            <pc:sldMk cId="295473152" sldId="307"/>
            <ac:picMk id="13" creationId="{70675AE0-108E-4445-A7AF-7F64102434B8}"/>
          </ac:picMkLst>
        </pc:picChg>
      </pc:sldChg>
      <pc:sldChg chg="addSp modSp add del mod">
        <pc:chgData name="Feetham, Fiona (Curriculum Support - Secondary)" userId="a2456b1b-a103-4fdc-b8a0-dcd50b93ffb1" providerId="ADAL" clId="{63E1DD27-467B-4C88-B335-2894DDD4C4BA}" dt="2022-04-27T02:04:50.445" v="4913" actId="47"/>
        <pc:sldMkLst>
          <pc:docMk/>
          <pc:sldMk cId="1993932065" sldId="308"/>
        </pc:sldMkLst>
        <pc:spChg chg="mod">
          <ac:chgData name="Feetham, Fiona (Curriculum Support - Secondary)" userId="a2456b1b-a103-4fdc-b8a0-dcd50b93ffb1" providerId="ADAL" clId="{63E1DD27-467B-4C88-B335-2894DDD4C4BA}" dt="2022-04-26T12:13:38.300" v="4266" actId="20577"/>
          <ac:spMkLst>
            <pc:docMk/>
            <pc:sldMk cId="1993932065" sldId="308"/>
            <ac:spMk id="2" creationId="{C5A02E28-680A-4960-984B-F2BBE308C9C3}"/>
          </ac:spMkLst>
        </pc:spChg>
        <pc:spChg chg="mod">
          <ac:chgData name="Feetham, Fiona (Curriculum Support - Secondary)" userId="a2456b1b-a103-4fdc-b8a0-dcd50b93ffb1" providerId="ADAL" clId="{63E1DD27-467B-4C88-B335-2894DDD4C4BA}" dt="2022-04-26T12:14:39.697" v="4272" actId="1076"/>
          <ac:spMkLst>
            <pc:docMk/>
            <pc:sldMk cId="1993932065" sldId="308"/>
            <ac:spMk id="3" creationId="{338BB981-4B3F-44FB-A9C3-10F55BCB2742}"/>
          </ac:spMkLst>
        </pc:spChg>
        <pc:spChg chg="add mod">
          <ac:chgData name="Feetham, Fiona (Curriculum Support - Secondary)" userId="a2456b1b-a103-4fdc-b8a0-dcd50b93ffb1" providerId="ADAL" clId="{63E1DD27-467B-4C88-B335-2894DDD4C4BA}" dt="2022-04-26T12:14:46.391" v="4273" actId="1076"/>
          <ac:spMkLst>
            <pc:docMk/>
            <pc:sldMk cId="1993932065" sldId="308"/>
            <ac:spMk id="5" creationId="{7954E08E-CE2D-4344-B1D3-0BFD7D7953CE}"/>
          </ac:spMkLst>
        </pc:spChg>
      </pc:sldChg>
      <pc:sldChg chg="addSp delSp modSp add mod">
        <pc:chgData name="Feetham, Fiona (Curriculum Support - Secondary)" userId="a2456b1b-a103-4fdc-b8a0-dcd50b93ffb1" providerId="ADAL" clId="{63E1DD27-467B-4C88-B335-2894DDD4C4BA}" dt="2022-04-26T12:07:56.746" v="4149" actId="1076"/>
        <pc:sldMkLst>
          <pc:docMk/>
          <pc:sldMk cId="1790398250" sldId="309"/>
        </pc:sldMkLst>
        <pc:spChg chg="mod">
          <ac:chgData name="Feetham, Fiona (Curriculum Support - Secondary)" userId="a2456b1b-a103-4fdc-b8a0-dcd50b93ffb1" providerId="ADAL" clId="{63E1DD27-467B-4C88-B335-2894DDD4C4BA}" dt="2022-04-26T11:56:08.437" v="4011"/>
          <ac:spMkLst>
            <pc:docMk/>
            <pc:sldMk cId="1790398250" sldId="309"/>
            <ac:spMk id="2" creationId="{C5A02E28-680A-4960-984B-F2BBE308C9C3}"/>
          </ac:spMkLst>
        </pc:spChg>
        <pc:spChg chg="del mod">
          <ac:chgData name="Feetham, Fiona (Curriculum Support - Secondary)" userId="a2456b1b-a103-4fdc-b8a0-dcd50b93ffb1" providerId="ADAL" clId="{63E1DD27-467B-4C88-B335-2894DDD4C4BA}" dt="2022-04-26T11:57:43.769" v="4014" actId="478"/>
          <ac:spMkLst>
            <pc:docMk/>
            <pc:sldMk cId="1790398250" sldId="309"/>
            <ac:spMk id="3" creationId="{338BB981-4B3F-44FB-A9C3-10F55BCB2742}"/>
          </ac:spMkLst>
        </pc:spChg>
        <pc:graphicFrameChg chg="add mod modGraphic">
          <ac:chgData name="Feetham, Fiona (Curriculum Support - Secondary)" userId="a2456b1b-a103-4fdc-b8a0-dcd50b93ffb1" providerId="ADAL" clId="{63E1DD27-467B-4C88-B335-2894DDD4C4BA}" dt="2022-04-26T12:07:56.746" v="4149" actId="1076"/>
          <ac:graphicFrameMkLst>
            <pc:docMk/>
            <pc:sldMk cId="1790398250" sldId="309"/>
            <ac:graphicFrameMk id="5" creationId="{7152629C-C0A2-4E5C-BC99-2D34B7ED1418}"/>
          </ac:graphicFrameMkLst>
        </pc:graphicFrameChg>
      </pc:sldChg>
      <pc:sldChg chg="addSp modSp add del mod ord">
        <pc:chgData name="Feetham, Fiona (Curriculum Support - Secondary)" userId="a2456b1b-a103-4fdc-b8a0-dcd50b93ffb1" providerId="ADAL" clId="{63E1DD27-467B-4C88-B335-2894DDD4C4BA}" dt="2022-04-27T02:04:47.219" v="4912" actId="47"/>
        <pc:sldMkLst>
          <pc:docMk/>
          <pc:sldMk cId="3591243718" sldId="310"/>
        </pc:sldMkLst>
        <pc:spChg chg="mod">
          <ac:chgData name="Feetham, Fiona (Curriculum Support - Secondary)" userId="a2456b1b-a103-4fdc-b8a0-dcd50b93ffb1" providerId="ADAL" clId="{63E1DD27-467B-4C88-B335-2894DDD4C4BA}" dt="2022-04-26T12:13:23.254" v="4252" actId="20577"/>
          <ac:spMkLst>
            <pc:docMk/>
            <pc:sldMk cId="3591243718" sldId="310"/>
            <ac:spMk id="2" creationId="{C5A02E28-680A-4960-984B-F2BBE308C9C3}"/>
          </ac:spMkLst>
        </pc:spChg>
        <pc:spChg chg="add mod">
          <ac:chgData name="Feetham, Fiona (Curriculum Support - Secondary)" userId="a2456b1b-a103-4fdc-b8a0-dcd50b93ffb1" providerId="ADAL" clId="{63E1DD27-467B-4C88-B335-2894DDD4C4BA}" dt="2022-04-26T12:14:10.726" v="4268"/>
          <ac:spMkLst>
            <pc:docMk/>
            <pc:sldMk cId="3591243718" sldId="310"/>
            <ac:spMk id="5" creationId="{40421729-5C7C-400C-BC4E-E23CFA370EA9}"/>
          </ac:spMkLst>
        </pc:spChg>
      </pc:sldChg>
      <pc:sldChg chg="addSp modSp add mod">
        <pc:chgData name="Feetham, Fiona (Curriculum Support - Secondary)" userId="a2456b1b-a103-4fdc-b8a0-dcd50b93ffb1" providerId="ADAL" clId="{63E1DD27-467B-4C88-B335-2894DDD4C4BA}" dt="2022-04-26T11:55:41.035" v="4009" actId="2711"/>
        <pc:sldMkLst>
          <pc:docMk/>
          <pc:sldMk cId="2160378167" sldId="311"/>
        </pc:sldMkLst>
        <pc:spChg chg="add mod">
          <ac:chgData name="Feetham, Fiona (Curriculum Support - Secondary)" userId="a2456b1b-a103-4fdc-b8a0-dcd50b93ffb1" providerId="ADAL" clId="{63E1DD27-467B-4C88-B335-2894DDD4C4BA}" dt="2022-04-26T11:55:41.035" v="4009" actId="2711"/>
          <ac:spMkLst>
            <pc:docMk/>
            <pc:sldMk cId="2160378167" sldId="311"/>
            <ac:spMk id="5" creationId="{8D747279-3931-4CCC-B9DE-78E0C5D47009}"/>
          </ac:spMkLst>
        </pc:spChg>
      </pc:sldChg>
      <pc:sldChg chg="addSp delSp modSp add del mod">
        <pc:chgData name="Feetham, Fiona (Curriculum Support - Secondary)" userId="a2456b1b-a103-4fdc-b8a0-dcd50b93ffb1" providerId="ADAL" clId="{63E1DD27-467B-4C88-B335-2894DDD4C4BA}" dt="2022-04-26T11:52:22.590" v="3962" actId="47"/>
        <pc:sldMkLst>
          <pc:docMk/>
          <pc:sldMk cId="2793828654" sldId="312"/>
        </pc:sldMkLst>
        <pc:spChg chg="del mod">
          <ac:chgData name="Feetham, Fiona (Curriculum Support - Secondary)" userId="a2456b1b-a103-4fdc-b8a0-dcd50b93ffb1" providerId="ADAL" clId="{63E1DD27-467B-4C88-B335-2894DDD4C4BA}" dt="2022-04-26T11:51:31.691" v="3954" actId="21"/>
          <ac:spMkLst>
            <pc:docMk/>
            <pc:sldMk cId="2793828654" sldId="312"/>
            <ac:spMk id="2" creationId="{AD434D5B-4434-4747-ACEE-3D8524B3973C}"/>
          </ac:spMkLst>
        </pc:spChg>
        <pc:spChg chg="add del mod">
          <ac:chgData name="Feetham, Fiona (Curriculum Support - Secondary)" userId="a2456b1b-a103-4fdc-b8a0-dcd50b93ffb1" providerId="ADAL" clId="{63E1DD27-467B-4C88-B335-2894DDD4C4BA}" dt="2022-04-26T11:51:52.238" v="3958" actId="478"/>
          <ac:spMkLst>
            <pc:docMk/>
            <pc:sldMk cId="2793828654" sldId="312"/>
            <ac:spMk id="6" creationId="{3943B86E-2A9F-4F05-BF17-DF898D2C09CE}"/>
          </ac:spMkLst>
        </pc:spChg>
      </pc:sldChg>
      <pc:sldChg chg="add del">
        <pc:chgData name="Feetham, Fiona (Curriculum Support - Secondary)" userId="a2456b1b-a103-4fdc-b8a0-dcd50b93ffb1" providerId="ADAL" clId="{63E1DD27-467B-4C88-B335-2894DDD4C4BA}" dt="2022-04-26T11:49:24.934" v="3931" actId="47"/>
        <pc:sldMkLst>
          <pc:docMk/>
          <pc:sldMk cId="4230889027" sldId="312"/>
        </pc:sldMkLst>
      </pc:sldChg>
      <pc:sldChg chg="addSp delSp modSp new mod delAnim modAnim modNotesTx">
        <pc:chgData name="Feetham, Fiona (Curriculum Support - Secondary)" userId="a2456b1b-a103-4fdc-b8a0-dcd50b93ffb1" providerId="ADAL" clId="{63E1DD27-467B-4C88-B335-2894DDD4C4BA}" dt="2022-04-28T08:32:14.939" v="11151" actId="1076"/>
        <pc:sldMkLst>
          <pc:docMk/>
          <pc:sldMk cId="2455842120" sldId="313"/>
        </pc:sldMkLst>
        <pc:spChg chg="del">
          <ac:chgData name="Feetham, Fiona (Curriculum Support - Secondary)" userId="a2456b1b-a103-4fdc-b8a0-dcd50b93ffb1" providerId="ADAL" clId="{63E1DD27-467B-4C88-B335-2894DDD4C4BA}" dt="2022-04-26T11:51:36.145" v="3955"/>
          <ac:spMkLst>
            <pc:docMk/>
            <pc:sldMk cId="2455842120" sldId="313"/>
            <ac:spMk id="2" creationId="{287D1A20-3F27-4405-B512-A0D5473AFB4D}"/>
          </ac:spMkLst>
        </pc:spChg>
        <pc:spChg chg="del">
          <ac:chgData name="Feetham, Fiona (Curriculum Support - Secondary)" userId="a2456b1b-a103-4fdc-b8a0-dcd50b93ffb1" providerId="ADAL" clId="{63E1DD27-467B-4C88-B335-2894DDD4C4BA}" dt="2022-04-26T11:51:43.423" v="3957" actId="478"/>
          <ac:spMkLst>
            <pc:docMk/>
            <pc:sldMk cId="2455842120" sldId="313"/>
            <ac:spMk id="3" creationId="{F308A2B5-FD8D-4D90-B307-A205F5287DFB}"/>
          </ac:spMkLst>
        </pc:spChg>
        <pc:spChg chg="add mod">
          <ac:chgData name="Feetham, Fiona (Curriculum Support - Secondary)" userId="a2456b1b-a103-4fdc-b8a0-dcd50b93ffb1" providerId="ADAL" clId="{63E1DD27-467B-4C88-B335-2894DDD4C4BA}" dt="2022-04-26T11:52:53.685" v="3965" actId="20577"/>
          <ac:spMkLst>
            <pc:docMk/>
            <pc:sldMk cId="2455842120" sldId="313"/>
            <ac:spMk id="4" creationId="{5DE5D17A-7DF5-453D-A142-A772059609A1}"/>
          </ac:spMkLst>
        </pc:spChg>
        <pc:spChg chg="add mod">
          <ac:chgData name="Feetham, Fiona (Curriculum Support - Secondary)" userId="a2456b1b-a103-4fdc-b8a0-dcd50b93ffb1" providerId="ADAL" clId="{63E1DD27-467B-4C88-B335-2894DDD4C4BA}" dt="2022-04-26T11:52:37.560" v="3963"/>
          <ac:spMkLst>
            <pc:docMk/>
            <pc:sldMk cId="2455842120" sldId="313"/>
            <ac:spMk id="6" creationId="{368AE4D5-77C8-493B-A25E-6AA329A1BD27}"/>
          </ac:spMkLst>
        </pc:spChg>
        <pc:spChg chg="add del mod">
          <ac:chgData name="Feetham, Fiona (Curriculum Support - Secondary)" userId="a2456b1b-a103-4fdc-b8a0-dcd50b93ffb1" providerId="ADAL" clId="{63E1DD27-467B-4C88-B335-2894DDD4C4BA}" dt="2022-04-26T12:22:49.350" v="4512" actId="478"/>
          <ac:spMkLst>
            <pc:docMk/>
            <pc:sldMk cId="2455842120" sldId="313"/>
            <ac:spMk id="8" creationId="{96319A0E-BBDD-4403-B513-ED64253BBE77}"/>
          </ac:spMkLst>
        </pc:spChg>
        <pc:spChg chg="add mod">
          <ac:chgData name="Feetham, Fiona (Curriculum Support - Secondary)" userId="a2456b1b-a103-4fdc-b8a0-dcd50b93ffb1" providerId="ADAL" clId="{63E1DD27-467B-4C88-B335-2894DDD4C4BA}" dt="2022-04-28T07:12:02.023" v="10385" actId="20577"/>
          <ac:spMkLst>
            <pc:docMk/>
            <pc:sldMk cId="2455842120" sldId="313"/>
            <ac:spMk id="10" creationId="{4D039C20-163A-4B80-BD47-73237961DA55}"/>
          </ac:spMkLst>
        </pc:spChg>
        <pc:graphicFrameChg chg="add del mod modGraphic">
          <ac:chgData name="Feetham, Fiona (Curriculum Support - Secondary)" userId="a2456b1b-a103-4fdc-b8a0-dcd50b93ffb1" providerId="ADAL" clId="{63E1DD27-467B-4C88-B335-2894DDD4C4BA}" dt="2022-04-26T12:21:53.257" v="4509" actId="21"/>
          <ac:graphicFrameMkLst>
            <pc:docMk/>
            <pc:sldMk cId="2455842120" sldId="313"/>
            <ac:graphicFrameMk id="5" creationId="{BA5F337D-B838-4C39-89BA-C96967CF0D89}"/>
          </ac:graphicFrameMkLst>
        </pc:graphicFrameChg>
        <pc:graphicFrameChg chg="add mod modGraphic">
          <ac:chgData name="Feetham, Fiona (Curriculum Support - Secondary)" userId="a2456b1b-a103-4fdc-b8a0-dcd50b93ffb1" providerId="ADAL" clId="{63E1DD27-467B-4C88-B335-2894DDD4C4BA}" dt="2022-04-28T07:23:21.143" v="10526" actId="20577"/>
          <ac:graphicFrameMkLst>
            <pc:docMk/>
            <pc:sldMk cId="2455842120" sldId="313"/>
            <ac:graphicFrameMk id="11" creationId="{6B41427B-9B57-4C62-9402-BAE70CC65E2E}"/>
          </ac:graphicFrameMkLst>
        </pc:graphicFrameChg>
        <pc:picChg chg="del mod">
          <ac:chgData name="Feetham, Fiona (Curriculum Support - Secondary)" userId="a2456b1b-a103-4fdc-b8a0-dcd50b93ffb1" providerId="ADAL" clId="{63E1DD27-467B-4C88-B335-2894DDD4C4BA}" dt="2022-04-28T05:12:57.307" v="9028" actId="478"/>
          <ac:picMkLst>
            <pc:docMk/>
            <pc:sldMk cId="2455842120" sldId="313"/>
            <ac:picMk id="2" creationId="{C84D9EA7-E908-4009-9FB1-27C0AD33A9D7}"/>
          </ac:picMkLst>
        </pc:picChg>
        <pc:picChg chg="del">
          <ac:chgData name="Feetham, Fiona (Curriculum Support - Secondary)" userId="a2456b1b-a103-4fdc-b8a0-dcd50b93ffb1" providerId="ADAL" clId="{63E1DD27-467B-4C88-B335-2894DDD4C4BA}" dt="2022-04-28T06:11:50.977" v="10088" actId="478"/>
          <ac:picMkLst>
            <pc:docMk/>
            <pc:sldMk cId="2455842120" sldId="313"/>
            <ac:picMk id="3" creationId="{501BF089-51F4-40B2-AE51-54A937BE2B76}"/>
          </ac:picMkLst>
        </pc:picChg>
        <pc:picChg chg="del mod">
          <ac:chgData name="Feetham, Fiona (Curriculum Support - Secondary)" userId="a2456b1b-a103-4fdc-b8a0-dcd50b93ffb1" providerId="ADAL" clId="{63E1DD27-467B-4C88-B335-2894DDD4C4BA}" dt="2022-04-28T06:11:46.324" v="10087" actId="478"/>
          <ac:picMkLst>
            <pc:docMk/>
            <pc:sldMk cId="2455842120" sldId="313"/>
            <ac:picMk id="5" creationId="{EEB28FA3-FF73-4A12-B624-CC30D1083D8C}"/>
          </ac:picMkLst>
        </pc:picChg>
        <pc:picChg chg="del mod">
          <ac:chgData name="Feetham, Fiona (Curriculum Support - Secondary)" userId="a2456b1b-a103-4fdc-b8a0-dcd50b93ffb1" providerId="ADAL" clId="{63E1DD27-467B-4C88-B335-2894DDD4C4BA}" dt="2022-04-28T07:12:05.719" v="10386" actId="478"/>
          <ac:picMkLst>
            <pc:docMk/>
            <pc:sldMk cId="2455842120" sldId="313"/>
            <ac:picMk id="7" creationId="{5E720100-2CC0-411A-A304-57E17A0E5ACF}"/>
          </ac:picMkLst>
        </pc:picChg>
        <pc:picChg chg="mod">
          <ac:chgData name="Feetham, Fiona (Curriculum Support - Secondary)" userId="a2456b1b-a103-4fdc-b8a0-dcd50b93ffb1" providerId="ADAL" clId="{63E1DD27-467B-4C88-B335-2894DDD4C4BA}" dt="2022-04-28T08:32:14.939" v="11151" actId="1076"/>
          <ac:picMkLst>
            <pc:docMk/>
            <pc:sldMk cId="2455842120" sldId="313"/>
            <ac:picMk id="8" creationId="{DAF43CA9-4A3B-406C-9C63-39A5708B44EC}"/>
          </ac:picMkLst>
        </pc:picChg>
      </pc:sldChg>
      <pc:sldChg chg="delSp modSp add mod delAnim modAnim">
        <pc:chgData name="Feetham, Fiona (Curriculum Support - Secondary)" userId="a2456b1b-a103-4fdc-b8a0-dcd50b93ffb1" providerId="ADAL" clId="{63E1DD27-467B-4C88-B335-2894DDD4C4BA}" dt="2022-04-28T08:41:39.104" v="11641"/>
        <pc:sldMkLst>
          <pc:docMk/>
          <pc:sldMk cId="1176502435" sldId="314"/>
        </pc:sldMkLst>
        <pc:graphicFrameChg chg="mod modGraphic">
          <ac:chgData name="Feetham, Fiona (Curriculum Support - Secondary)" userId="a2456b1b-a103-4fdc-b8a0-dcd50b93ffb1" providerId="ADAL" clId="{63E1DD27-467B-4C88-B335-2894DDD4C4BA}" dt="2022-04-28T08:02:34.706" v="10795" actId="1076"/>
          <ac:graphicFrameMkLst>
            <pc:docMk/>
            <pc:sldMk cId="1176502435" sldId="314"/>
            <ac:graphicFrameMk id="5" creationId="{BA5F337D-B838-4C39-89BA-C96967CF0D89}"/>
          </ac:graphicFrameMkLst>
        </pc:graphicFrameChg>
        <pc:picChg chg="del mod">
          <ac:chgData name="Feetham, Fiona (Curriculum Support - Secondary)" userId="a2456b1b-a103-4fdc-b8a0-dcd50b93ffb1" providerId="ADAL" clId="{63E1DD27-467B-4C88-B335-2894DDD4C4BA}" dt="2022-04-28T05:46:59.956" v="9429" actId="478"/>
          <ac:picMkLst>
            <pc:docMk/>
            <pc:sldMk cId="1176502435" sldId="314"/>
            <ac:picMk id="2" creationId="{175633C4-6F09-4DC9-891F-56715B63C456}"/>
          </ac:picMkLst>
        </pc:picChg>
        <pc:picChg chg="del mod">
          <ac:chgData name="Feetham, Fiona (Curriculum Support - Secondary)" userId="a2456b1b-a103-4fdc-b8a0-dcd50b93ffb1" providerId="ADAL" clId="{63E1DD27-467B-4C88-B335-2894DDD4C4BA}" dt="2022-04-28T07:19:32.595" v="10394" actId="478"/>
          <ac:picMkLst>
            <pc:docMk/>
            <pc:sldMk cId="1176502435" sldId="314"/>
            <ac:picMk id="3" creationId="{045128BA-3728-42D3-B208-FFF2088200B2}"/>
          </ac:picMkLst>
        </pc:picChg>
        <pc:picChg chg="mod">
          <ac:chgData name="Feetham, Fiona (Curriculum Support - Secondary)" userId="a2456b1b-a103-4fdc-b8a0-dcd50b93ffb1" providerId="ADAL" clId="{63E1DD27-467B-4C88-B335-2894DDD4C4BA}" dt="2022-04-28T08:41:35.400" v="11640" actId="1076"/>
          <ac:picMkLst>
            <pc:docMk/>
            <pc:sldMk cId="1176502435" sldId="314"/>
            <ac:picMk id="7" creationId="{1F154906-0FFD-4E2D-B8FF-5F3C73FFA93C}"/>
          </ac:picMkLst>
        </pc:picChg>
      </pc:sldChg>
      <pc:sldChg chg="addSp delSp modSp add mod">
        <pc:chgData name="Feetham, Fiona (Curriculum Support - Secondary)" userId="a2456b1b-a103-4fdc-b8a0-dcd50b93ffb1" providerId="ADAL" clId="{63E1DD27-467B-4C88-B335-2894DDD4C4BA}" dt="2022-04-26T12:12:48.330" v="4221" actId="798"/>
        <pc:sldMkLst>
          <pc:docMk/>
          <pc:sldMk cId="936305309" sldId="315"/>
        </pc:sldMkLst>
        <pc:spChg chg="del mod">
          <ac:chgData name="Feetham, Fiona (Curriculum Support - Secondary)" userId="a2456b1b-a103-4fdc-b8a0-dcd50b93ffb1" providerId="ADAL" clId="{63E1DD27-467B-4C88-B335-2894DDD4C4BA}" dt="2022-04-26T12:08:33.522" v="4165" actId="478"/>
          <ac:spMkLst>
            <pc:docMk/>
            <pc:sldMk cId="936305309" sldId="315"/>
            <ac:spMk id="3" creationId="{338BB981-4B3F-44FB-A9C3-10F55BCB2742}"/>
          </ac:spMkLst>
        </pc:spChg>
        <pc:graphicFrameChg chg="add mod modGraphic">
          <ac:chgData name="Feetham, Fiona (Curriculum Support - Secondary)" userId="a2456b1b-a103-4fdc-b8a0-dcd50b93ffb1" providerId="ADAL" clId="{63E1DD27-467B-4C88-B335-2894DDD4C4BA}" dt="2022-04-26T12:12:48.330" v="4221" actId="798"/>
          <ac:graphicFrameMkLst>
            <pc:docMk/>
            <pc:sldMk cId="936305309" sldId="315"/>
            <ac:graphicFrameMk id="5" creationId="{2E72B9C5-0E13-489E-AC8A-2CFCCFF300E0}"/>
          </ac:graphicFrameMkLst>
        </pc:graphicFrameChg>
      </pc:sldChg>
      <pc:sldChg chg="modSp add mod">
        <pc:chgData name="Feetham, Fiona (Curriculum Support - Secondary)" userId="a2456b1b-a103-4fdc-b8a0-dcd50b93ffb1" providerId="ADAL" clId="{63E1DD27-467B-4C88-B335-2894DDD4C4BA}" dt="2022-04-26T12:30:40.359" v="4600"/>
        <pc:sldMkLst>
          <pc:docMk/>
          <pc:sldMk cId="1431656703" sldId="316"/>
        </pc:sldMkLst>
        <pc:spChg chg="mod">
          <ac:chgData name="Feetham, Fiona (Curriculum Support - Secondary)" userId="a2456b1b-a103-4fdc-b8a0-dcd50b93ffb1" providerId="ADAL" clId="{63E1DD27-467B-4C88-B335-2894DDD4C4BA}" dt="2022-04-26T12:13:08.170" v="4238" actId="20577"/>
          <ac:spMkLst>
            <pc:docMk/>
            <pc:sldMk cId="1431656703" sldId="316"/>
            <ac:spMk id="2" creationId="{C5A02E28-680A-4960-984B-F2BBE308C9C3}"/>
          </ac:spMkLst>
        </pc:spChg>
        <pc:graphicFrameChg chg="mod">
          <ac:chgData name="Feetham, Fiona (Curriculum Support - Secondary)" userId="a2456b1b-a103-4fdc-b8a0-dcd50b93ffb1" providerId="ADAL" clId="{63E1DD27-467B-4C88-B335-2894DDD4C4BA}" dt="2022-04-26T12:30:40.359" v="4600"/>
          <ac:graphicFrameMkLst>
            <pc:docMk/>
            <pc:sldMk cId="1431656703" sldId="316"/>
            <ac:graphicFrameMk id="5" creationId="{2E72B9C5-0E13-489E-AC8A-2CFCCFF300E0}"/>
          </ac:graphicFrameMkLst>
        </pc:graphicFrameChg>
      </pc:sldChg>
      <pc:sldChg chg="addSp delSp modSp new mod delAnim modAnim modNotesTx">
        <pc:chgData name="Feetham, Fiona (Curriculum Support - Secondary)" userId="a2456b1b-a103-4fdc-b8a0-dcd50b93ffb1" providerId="ADAL" clId="{63E1DD27-467B-4C88-B335-2894DDD4C4BA}" dt="2022-04-28T08:39:37.809" v="11636"/>
        <pc:sldMkLst>
          <pc:docMk/>
          <pc:sldMk cId="934405847" sldId="317"/>
        </pc:sldMkLst>
        <pc:spChg chg="mod">
          <ac:chgData name="Feetham, Fiona (Curriculum Support - Secondary)" userId="a2456b1b-a103-4fdc-b8a0-dcd50b93ffb1" providerId="ADAL" clId="{63E1DD27-467B-4C88-B335-2894DDD4C4BA}" dt="2022-04-27T02:46:53.435" v="5556" actId="20577"/>
          <ac:spMkLst>
            <pc:docMk/>
            <pc:sldMk cId="934405847" sldId="317"/>
            <ac:spMk id="2" creationId="{F4697938-9069-491B-91B5-6892CF7D62B1}"/>
          </ac:spMkLst>
        </pc:spChg>
        <pc:spChg chg="del">
          <ac:chgData name="Feetham, Fiona (Curriculum Support - Secondary)" userId="a2456b1b-a103-4fdc-b8a0-dcd50b93ffb1" providerId="ADAL" clId="{63E1DD27-467B-4C88-B335-2894DDD4C4BA}" dt="2022-04-26T12:21:45.844" v="4508" actId="478"/>
          <ac:spMkLst>
            <pc:docMk/>
            <pc:sldMk cId="934405847" sldId="317"/>
            <ac:spMk id="3" creationId="{F85E2646-8E22-4E2C-BA48-24CA651B9A87}"/>
          </ac:spMkLst>
        </pc:spChg>
        <pc:spChg chg="add mod">
          <ac:chgData name="Feetham, Fiona (Curriculum Support - Secondary)" userId="a2456b1b-a103-4fdc-b8a0-dcd50b93ffb1" providerId="ADAL" clId="{63E1DD27-467B-4C88-B335-2894DDD4C4BA}" dt="2022-04-28T08:33:33.893" v="11268" actId="20577"/>
          <ac:spMkLst>
            <pc:docMk/>
            <pc:sldMk cId="934405847" sldId="317"/>
            <ac:spMk id="5" creationId="{7BEBB3FE-428A-4B19-92F8-ECB9CCB4A124}"/>
          </ac:spMkLst>
        </pc:spChg>
        <pc:spChg chg="add mod">
          <ac:chgData name="Feetham, Fiona (Curriculum Support - Secondary)" userId="a2456b1b-a103-4fdc-b8a0-dcd50b93ffb1" providerId="ADAL" clId="{63E1DD27-467B-4C88-B335-2894DDD4C4BA}" dt="2022-04-27T04:18:49.066" v="6359"/>
          <ac:spMkLst>
            <pc:docMk/>
            <pc:sldMk cId="934405847" sldId="317"/>
            <ac:spMk id="6" creationId="{B7E5EA38-A940-4E71-9638-E3FE2897FA04}"/>
          </ac:spMkLst>
        </pc:spChg>
        <pc:spChg chg="add mod">
          <ac:chgData name="Feetham, Fiona (Curriculum Support - Secondary)" userId="a2456b1b-a103-4fdc-b8a0-dcd50b93ffb1" providerId="ADAL" clId="{63E1DD27-467B-4C88-B335-2894DDD4C4BA}" dt="2022-04-28T08:35:58.742" v="11349" actId="1076"/>
          <ac:spMkLst>
            <pc:docMk/>
            <pc:sldMk cId="934405847" sldId="317"/>
            <ac:spMk id="9" creationId="{83BAD715-5C32-4514-8783-21FAD366267D}"/>
          </ac:spMkLst>
        </pc:spChg>
        <pc:graphicFrameChg chg="add mod modGraphic">
          <ac:chgData name="Feetham, Fiona (Curriculum Support - Secondary)" userId="a2456b1b-a103-4fdc-b8a0-dcd50b93ffb1" providerId="ADAL" clId="{63E1DD27-467B-4C88-B335-2894DDD4C4BA}" dt="2022-04-28T07:24:58.489" v="10603" actId="20577"/>
          <ac:graphicFrameMkLst>
            <pc:docMk/>
            <pc:sldMk cId="934405847" sldId="317"/>
            <ac:graphicFrameMk id="4" creationId="{9B53A506-FD79-4A3B-978C-9A50053F73FA}"/>
          </ac:graphicFrameMkLst>
        </pc:graphicFrameChg>
        <pc:picChg chg="del mod">
          <ac:chgData name="Feetham, Fiona (Curriculum Support - Secondary)" userId="a2456b1b-a103-4fdc-b8a0-dcd50b93ffb1" providerId="ADAL" clId="{63E1DD27-467B-4C88-B335-2894DDD4C4BA}" dt="2022-04-28T05:14:42.043" v="9029" actId="478"/>
          <ac:picMkLst>
            <pc:docMk/>
            <pc:sldMk cId="934405847" sldId="317"/>
            <ac:picMk id="3" creationId="{6C794B01-7CDC-47B7-80CB-262E79BB6128}"/>
          </ac:picMkLst>
        </pc:picChg>
        <pc:picChg chg="del mod">
          <ac:chgData name="Feetham, Fiona (Curriculum Support - Secondary)" userId="a2456b1b-a103-4fdc-b8a0-dcd50b93ffb1" providerId="ADAL" clId="{63E1DD27-467B-4C88-B335-2894DDD4C4BA}" dt="2022-04-28T06:14:21.824" v="10099" actId="478"/>
          <ac:picMkLst>
            <pc:docMk/>
            <pc:sldMk cId="934405847" sldId="317"/>
            <ac:picMk id="7" creationId="{988B6193-BDB4-4534-AD6B-233F9AF751F2}"/>
          </ac:picMkLst>
        </pc:picChg>
        <pc:picChg chg="del mod">
          <ac:chgData name="Feetham, Fiona (Curriculum Support - Secondary)" userId="a2456b1b-a103-4fdc-b8a0-dcd50b93ffb1" providerId="ADAL" clId="{63E1DD27-467B-4C88-B335-2894DDD4C4BA}" dt="2022-04-28T08:32:29.798" v="11152" actId="478"/>
          <ac:picMkLst>
            <pc:docMk/>
            <pc:sldMk cId="934405847" sldId="317"/>
            <ac:picMk id="8" creationId="{1E00F84B-95BF-4D6C-9A43-AC718DBCB958}"/>
          </ac:picMkLst>
        </pc:picChg>
        <pc:picChg chg="mod">
          <ac:chgData name="Feetham, Fiona (Curriculum Support - Secondary)" userId="a2456b1b-a103-4fdc-b8a0-dcd50b93ffb1" providerId="ADAL" clId="{63E1DD27-467B-4C88-B335-2894DDD4C4BA}" dt="2022-04-28T08:39:34.959" v="11635" actId="1076"/>
          <ac:picMkLst>
            <pc:docMk/>
            <pc:sldMk cId="934405847" sldId="317"/>
            <ac:picMk id="10" creationId="{FC9A47EF-885F-495B-B4C3-403AB134E2D0}"/>
          </ac:picMkLst>
        </pc:picChg>
      </pc:sldChg>
      <pc:sldChg chg="new del">
        <pc:chgData name="Feetham, Fiona (Curriculum Support - Secondary)" userId="a2456b1b-a103-4fdc-b8a0-dcd50b93ffb1" providerId="ADAL" clId="{63E1DD27-467B-4C88-B335-2894DDD4C4BA}" dt="2022-04-26T12:21:20.599" v="4504" actId="47"/>
        <pc:sldMkLst>
          <pc:docMk/>
          <pc:sldMk cId="4057238256" sldId="317"/>
        </pc:sldMkLst>
      </pc:sldChg>
      <pc:sldChg chg="addSp delSp modSp add mod delAnim modAnim">
        <pc:chgData name="Feetham, Fiona (Curriculum Support - Secondary)" userId="a2456b1b-a103-4fdc-b8a0-dcd50b93ffb1" providerId="ADAL" clId="{63E1DD27-467B-4C88-B335-2894DDD4C4BA}" dt="2022-04-28T03:51:23.499" v="8312"/>
        <pc:sldMkLst>
          <pc:docMk/>
          <pc:sldMk cId="1135920426" sldId="318"/>
        </pc:sldMkLst>
        <pc:spChg chg="add del mod">
          <ac:chgData name="Feetham, Fiona (Curriculum Support - Secondary)" userId="a2456b1b-a103-4fdc-b8a0-dcd50b93ffb1" providerId="ADAL" clId="{63E1DD27-467B-4C88-B335-2894DDD4C4BA}" dt="2022-04-28T03:49:59.426" v="8295" actId="478"/>
          <ac:spMkLst>
            <pc:docMk/>
            <pc:sldMk cId="1135920426" sldId="318"/>
            <ac:spMk id="4" creationId="{974B7037-2D36-40D1-BA2F-F2498EB68EDD}"/>
          </ac:spMkLst>
        </pc:spChg>
        <pc:spChg chg="mod">
          <ac:chgData name="Feetham, Fiona (Curriculum Support - Secondary)" userId="a2456b1b-a103-4fdc-b8a0-dcd50b93ffb1" providerId="ADAL" clId="{63E1DD27-467B-4C88-B335-2894DDD4C4BA}" dt="2022-04-28T03:50:51.660" v="8302" actId="1076"/>
          <ac:spMkLst>
            <pc:docMk/>
            <pc:sldMk cId="1135920426" sldId="318"/>
            <ac:spMk id="5" creationId="{F79F348D-EABB-4C2D-94BA-4C09CBCE5B27}"/>
          </ac:spMkLst>
        </pc:spChg>
        <pc:spChg chg="add del mod">
          <ac:chgData name="Feetham, Fiona (Curriculum Support - Secondary)" userId="a2456b1b-a103-4fdc-b8a0-dcd50b93ffb1" providerId="ADAL" clId="{63E1DD27-467B-4C88-B335-2894DDD4C4BA}" dt="2022-04-28T03:50:11.511" v="8297" actId="478"/>
          <ac:spMkLst>
            <pc:docMk/>
            <pc:sldMk cId="1135920426" sldId="318"/>
            <ac:spMk id="6" creationId="{A36C0606-6545-4186-8FF3-964ADF695A48}"/>
          </ac:spMkLst>
        </pc:spChg>
        <pc:spChg chg="mod">
          <ac:chgData name="Feetham, Fiona (Curriculum Support - Secondary)" userId="a2456b1b-a103-4fdc-b8a0-dcd50b93ffb1" providerId="ADAL" clId="{63E1DD27-467B-4C88-B335-2894DDD4C4BA}" dt="2022-04-27T04:00:29.368" v="6031" actId="255"/>
          <ac:spMkLst>
            <pc:docMk/>
            <pc:sldMk cId="1135920426" sldId="318"/>
            <ac:spMk id="14" creationId="{6A0BC153-0FC6-4296-845F-7C585B4BC9D0}"/>
          </ac:spMkLst>
        </pc:spChg>
        <pc:spChg chg="mod">
          <ac:chgData name="Feetham, Fiona (Curriculum Support - Secondary)" userId="a2456b1b-a103-4fdc-b8a0-dcd50b93ffb1" providerId="ADAL" clId="{63E1DD27-467B-4C88-B335-2894DDD4C4BA}" dt="2022-04-27T04:01:04.888" v="6038" actId="1076"/>
          <ac:spMkLst>
            <pc:docMk/>
            <pc:sldMk cId="1135920426" sldId="318"/>
            <ac:spMk id="15" creationId="{44E3719C-F206-4BEF-9F94-E59281A10BDA}"/>
          </ac:spMkLst>
        </pc:spChg>
        <pc:spChg chg="mod">
          <ac:chgData name="Feetham, Fiona (Curriculum Support - Secondary)" userId="a2456b1b-a103-4fdc-b8a0-dcd50b93ffb1" providerId="ADAL" clId="{63E1DD27-467B-4C88-B335-2894DDD4C4BA}" dt="2022-04-27T04:00:50.821" v="6036" actId="688"/>
          <ac:spMkLst>
            <pc:docMk/>
            <pc:sldMk cId="1135920426" sldId="318"/>
            <ac:spMk id="16" creationId="{E5BE1023-0612-4261-8515-9331E31D3077}"/>
          </ac:spMkLst>
        </pc:spChg>
        <pc:spChg chg="mod">
          <ac:chgData name="Feetham, Fiona (Curriculum Support - Secondary)" userId="a2456b1b-a103-4fdc-b8a0-dcd50b93ffb1" providerId="ADAL" clId="{63E1DD27-467B-4C88-B335-2894DDD4C4BA}" dt="2022-04-27T04:01:15.049" v="6040" actId="1076"/>
          <ac:spMkLst>
            <pc:docMk/>
            <pc:sldMk cId="1135920426" sldId="318"/>
            <ac:spMk id="17" creationId="{E0BCC57B-FA15-43CF-9A57-0630CB55160F}"/>
          </ac:spMkLst>
        </pc:spChg>
        <pc:spChg chg="add mod">
          <ac:chgData name="Feetham, Fiona (Curriculum Support - Secondary)" userId="a2456b1b-a103-4fdc-b8a0-dcd50b93ffb1" providerId="ADAL" clId="{63E1DD27-467B-4C88-B335-2894DDD4C4BA}" dt="2022-04-28T03:50:44.469" v="8301"/>
          <ac:spMkLst>
            <pc:docMk/>
            <pc:sldMk cId="1135920426" sldId="318"/>
            <ac:spMk id="19" creationId="{3B7A250C-208E-4AB0-BCB5-C41161D68B92}"/>
          </ac:spMkLst>
        </pc:spChg>
        <pc:picChg chg="del mod">
          <ac:chgData name="Feetham, Fiona (Curriculum Support - Secondary)" userId="a2456b1b-a103-4fdc-b8a0-dcd50b93ffb1" providerId="ADAL" clId="{63E1DD27-467B-4C88-B335-2894DDD4C4BA}" dt="2022-04-28T03:50:17.998" v="8298" actId="478"/>
          <ac:picMkLst>
            <pc:docMk/>
            <pc:sldMk cId="1135920426" sldId="318"/>
            <ac:picMk id="2" creationId="{AB7A9A71-10AD-4E8B-9949-BA4BC6B3C5B4}"/>
          </ac:picMkLst>
        </pc:picChg>
        <pc:picChg chg="mod">
          <ac:chgData name="Feetham, Fiona (Curriculum Support - Secondary)" userId="a2456b1b-a103-4fdc-b8a0-dcd50b93ffb1" providerId="ADAL" clId="{63E1DD27-467B-4C88-B335-2894DDD4C4BA}" dt="2022-04-28T03:51:20.204" v="8311" actId="1076"/>
          <ac:picMkLst>
            <pc:docMk/>
            <pc:sldMk cId="1135920426" sldId="318"/>
            <ac:picMk id="9" creationId="{3792D827-5874-41AD-8083-F3958C74BA6D}"/>
          </ac:picMkLst>
        </pc:picChg>
      </pc:sldChg>
      <pc:sldChg chg="delSp modSp add mod delAnim modAnim">
        <pc:chgData name="Feetham, Fiona (Curriculum Support - Secondary)" userId="a2456b1b-a103-4fdc-b8a0-dcd50b93ffb1" providerId="ADAL" clId="{63E1DD27-467B-4C88-B335-2894DDD4C4BA}" dt="2022-04-28T09:51:30.419" v="12964" actId="1076"/>
        <pc:sldMkLst>
          <pc:docMk/>
          <pc:sldMk cId="2084251064" sldId="319"/>
        </pc:sldMkLst>
        <pc:spChg chg="mod">
          <ac:chgData name="Feetham, Fiona (Curriculum Support - Secondary)" userId="a2456b1b-a103-4fdc-b8a0-dcd50b93ffb1" providerId="ADAL" clId="{63E1DD27-467B-4C88-B335-2894DDD4C4BA}" dt="2022-04-28T03:48:18.962" v="8289" actId="14100"/>
          <ac:spMkLst>
            <pc:docMk/>
            <pc:sldMk cId="2084251064" sldId="319"/>
            <ac:spMk id="2" creationId="{7854605B-AD85-416E-BBD6-9016D1785DD8}"/>
          </ac:spMkLst>
        </pc:spChg>
        <pc:spChg chg="mod">
          <ac:chgData name="Feetham, Fiona (Curriculum Support - Secondary)" userId="a2456b1b-a103-4fdc-b8a0-dcd50b93ffb1" providerId="ADAL" clId="{63E1DD27-467B-4C88-B335-2894DDD4C4BA}" dt="2022-04-28T05:53:49.464" v="9675" actId="20577"/>
          <ac:spMkLst>
            <pc:docMk/>
            <pc:sldMk cId="2084251064" sldId="319"/>
            <ac:spMk id="11" creationId="{8D1E11FC-3190-41CF-99D1-C220C03FAFCA}"/>
          </ac:spMkLst>
        </pc:spChg>
        <pc:spChg chg="mod">
          <ac:chgData name="Feetham, Fiona (Curriculum Support - Secondary)" userId="a2456b1b-a103-4fdc-b8a0-dcd50b93ffb1" providerId="ADAL" clId="{63E1DD27-467B-4C88-B335-2894DDD4C4BA}" dt="2022-04-28T09:51:25.174" v="12963" actId="20577"/>
          <ac:spMkLst>
            <pc:docMk/>
            <pc:sldMk cId="2084251064" sldId="319"/>
            <ac:spMk id="19" creationId="{9569FECA-EF69-42E4-BB2F-0AFCF03C8B0A}"/>
          </ac:spMkLst>
        </pc:spChg>
        <pc:spChg chg="mod">
          <ac:chgData name="Feetham, Fiona (Curriculum Support - Secondary)" userId="a2456b1b-a103-4fdc-b8a0-dcd50b93ffb1" providerId="ADAL" clId="{63E1DD27-467B-4C88-B335-2894DDD4C4BA}" dt="2022-04-28T09:51:30.419" v="12964" actId="1076"/>
          <ac:spMkLst>
            <pc:docMk/>
            <pc:sldMk cId="2084251064" sldId="319"/>
            <ac:spMk id="20" creationId="{EA797697-E8A6-4528-A9AB-CBFD8591D33A}"/>
          </ac:spMkLst>
        </pc:spChg>
        <pc:spChg chg="mod">
          <ac:chgData name="Feetham, Fiona (Curriculum Support - Secondary)" userId="a2456b1b-a103-4fdc-b8a0-dcd50b93ffb1" providerId="ADAL" clId="{63E1DD27-467B-4C88-B335-2894DDD4C4BA}" dt="2022-04-27T03:57:37.372" v="6013" actId="255"/>
          <ac:spMkLst>
            <pc:docMk/>
            <pc:sldMk cId="2084251064" sldId="319"/>
            <ac:spMk id="21" creationId="{3372B245-BCD9-4F01-9114-28B8D115FB81}"/>
          </ac:spMkLst>
        </pc:spChg>
        <pc:spChg chg="mod">
          <ac:chgData name="Feetham, Fiona (Curriculum Support - Secondary)" userId="a2456b1b-a103-4fdc-b8a0-dcd50b93ffb1" providerId="ADAL" clId="{63E1DD27-467B-4C88-B335-2894DDD4C4BA}" dt="2022-04-27T04:02:10.388" v="6046" actId="1076"/>
          <ac:spMkLst>
            <pc:docMk/>
            <pc:sldMk cId="2084251064" sldId="319"/>
            <ac:spMk id="22" creationId="{66341CCD-BC60-4579-A102-B80D9D4EEA24}"/>
          </ac:spMkLst>
        </pc:spChg>
        <pc:picChg chg="del">
          <ac:chgData name="Feetham, Fiona (Curriculum Support - Secondary)" userId="a2456b1b-a103-4fdc-b8a0-dcd50b93ffb1" providerId="ADAL" clId="{63E1DD27-467B-4C88-B335-2894DDD4C4BA}" dt="2022-04-28T03:46:53.375" v="8276" actId="478"/>
          <ac:picMkLst>
            <pc:docMk/>
            <pc:sldMk cId="2084251064" sldId="319"/>
            <ac:picMk id="3" creationId="{2FD0FB02-EF5B-472B-A84E-E39E751D3FCD}"/>
          </ac:picMkLst>
        </pc:picChg>
        <pc:picChg chg="del mod">
          <ac:chgData name="Feetham, Fiona (Curriculum Support - Secondary)" userId="a2456b1b-a103-4fdc-b8a0-dcd50b93ffb1" providerId="ADAL" clId="{63E1DD27-467B-4C88-B335-2894DDD4C4BA}" dt="2022-04-28T09:49:32.272" v="12954" actId="478"/>
          <ac:picMkLst>
            <pc:docMk/>
            <pc:sldMk cId="2084251064" sldId="319"/>
            <ac:picMk id="4" creationId="{2588FA5F-F5BF-4ECE-A073-5E803090A03D}"/>
          </ac:picMkLst>
        </pc:picChg>
        <pc:picChg chg="mod">
          <ac:chgData name="Feetham, Fiona (Curriculum Support - Secondary)" userId="a2456b1b-a103-4fdc-b8a0-dcd50b93ffb1" providerId="ADAL" clId="{63E1DD27-467B-4C88-B335-2894DDD4C4BA}" dt="2022-04-28T09:50:36.944" v="12959" actId="1076"/>
          <ac:picMkLst>
            <pc:docMk/>
            <pc:sldMk cId="2084251064" sldId="319"/>
            <ac:picMk id="5" creationId="{A92FB29C-9049-4175-BF06-5CC2AF675FD1}"/>
          </ac:picMkLst>
        </pc:picChg>
      </pc:sldChg>
      <pc:sldChg chg="addSp delSp modSp new mod delAnim modAnim modNotesTx">
        <pc:chgData name="Feetham, Fiona (Curriculum Support - Secondary)" userId="a2456b1b-a103-4fdc-b8a0-dcd50b93ffb1" providerId="ADAL" clId="{63E1DD27-467B-4C88-B335-2894DDD4C4BA}" dt="2022-04-28T09:53:46.479" v="12973" actId="27636"/>
        <pc:sldMkLst>
          <pc:docMk/>
          <pc:sldMk cId="3556863324" sldId="320"/>
        </pc:sldMkLst>
        <pc:spChg chg="mod">
          <ac:chgData name="Feetham, Fiona (Curriculum Support - Secondary)" userId="a2456b1b-a103-4fdc-b8a0-dcd50b93ffb1" providerId="ADAL" clId="{63E1DD27-467B-4C88-B335-2894DDD4C4BA}" dt="2022-04-27T04:22:34.503" v="6408" actId="20577"/>
          <ac:spMkLst>
            <pc:docMk/>
            <pc:sldMk cId="3556863324" sldId="320"/>
            <ac:spMk id="2" creationId="{E52081D9-DCAC-4AFB-9BA0-5763B06AC100}"/>
          </ac:spMkLst>
        </pc:spChg>
        <pc:spChg chg="mod">
          <ac:chgData name="Feetham, Fiona (Curriculum Support - Secondary)" userId="a2456b1b-a103-4fdc-b8a0-dcd50b93ffb1" providerId="ADAL" clId="{63E1DD27-467B-4C88-B335-2894DDD4C4BA}" dt="2022-04-28T09:53:46.479" v="12973" actId="27636"/>
          <ac:spMkLst>
            <pc:docMk/>
            <pc:sldMk cId="3556863324" sldId="320"/>
            <ac:spMk id="3" creationId="{BC3A5115-145A-46C9-8201-F42B38BD3CC8}"/>
          </ac:spMkLst>
        </pc:spChg>
        <pc:spChg chg="add mod">
          <ac:chgData name="Feetham, Fiona (Curriculum Support - Secondary)" userId="a2456b1b-a103-4fdc-b8a0-dcd50b93ffb1" providerId="ADAL" clId="{63E1DD27-467B-4C88-B335-2894DDD4C4BA}" dt="2022-04-27T04:18:53.340" v="6360"/>
          <ac:spMkLst>
            <pc:docMk/>
            <pc:sldMk cId="3556863324" sldId="320"/>
            <ac:spMk id="4" creationId="{3F6E5BA6-DB6A-40FF-A613-13DF46C6B9A7}"/>
          </ac:spMkLst>
        </pc:spChg>
        <pc:picChg chg="del mod">
          <ac:chgData name="Feetham, Fiona (Curriculum Support - Secondary)" userId="a2456b1b-a103-4fdc-b8a0-dcd50b93ffb1" providerId="ADAL" clId="{63E1DD27-467B-4C88-B335-2894DDD4C4BA}" dt="2022-04-28T03:28:26.711" v="7944" actId="478"/>
          <ac:picMkLst>
            <pc:docMk/>
            <pc:sldMk cId="3556863324" sldId="320"/>
            <ac:picMk id="5" creationId="{00228310-A1D7-4696-A542-12EF0803C6D8}"/>
          </ac:picMkLst>
        </pc:picChg>
        <pc:picChg chg="del mod">
          <ac:chgData name="Feetham, Fiona (Curriculum Support - Secondary)" userId="a2456b1b-a103-4fdc-b8a0-dcd50b93ffb1" providerId="ADAL" clId="{63E1DD27-467B-4C88-B335-2894DDD4C4BA}" dt="2022-04-28T05:48:12.162" v="9430" actId="478"/>
          <ac:picMkLst>
            <pc:docMk/>
            <pc:sldMk cId="3556863324" sldId="320"/>
            <ac:picMk id="6" creationId="{D016A528-C44C-407C-9C29-1AC0A058DF00}"/>
          </ac:picMkLst>
        </pc:picChg>
        <pc:picChg chg="del mod">
          <ac:chgData name="Feetham, Fiona (Curriculum Support - Secondary)" userId="a2456b1b-a103-4fdc-b8a0-dcd50b93ffb1" providerId="ADAL" clId="{63E1DD27-467B-4C88-B335-2894DDD4C4BA}" dt="2022-04-28T08:49:57.940" v="11930" actId="478"/>
          <ac:picMkLst>
            <pc:docMk/>
            <pc:sldMk cId="3556863324" sldId="320"/>
            <ac:picMk id="7" creationId="{FB8C7050-C623-49CA-95E1-F6A884896199}"/>
          </ac:picMkLst>
        </pc:picChg>
        <pc:picChg chg="mod">
          <ac:chgData name="Feetham, Fiona (Curriculum Support - Secondary)" userId="a2456b1b-a103-4fdc-b8a0-dcd50b93ffb1" providerId="ADAL" clId="{63E1DD27-467B-4C88-B335-2894DDD4C4BA}" dt="2022-04-28T09:03:51.365" v="12490" actId="1076"/>
          <ac:picMkLst>
            <pc:docMk/>
            <pc:sldMk cId="3556863324" sldId="320"/>
            <ac:picMk id="8" creationId="{4B722148-D58B-48B7-B019-0E185FABB9C9}"/>
          </ac:picMkLst>
        </pc:picChg>
      </pc:sldChg>
      <pc:sldChg chg="delSp modSp add mod delAnim modAnim">
        <pc:chgData name="Feetham, Fiona (Curriculum Support - Secondary)" userId="a2456b1b-a103-4fdc-b8a0-dcd50b93ffb1" providerId="ADAL" clId="{63E1DD27-467B-4C88-B335-2894DDD4C4BA}" dt="2022-04-28T09:06:12.380" v="12497"/>
        <pc:sldMkLst>
          <pc:docMk/>
          <pc:sldMk cId="1718074811" sldId="321"/>
        </pc:sldMkLst>
        <pc:spChg chg="mod">
          <ac:chgData name="Feetham, Fiona (Curriculum Support - Secondary)" userId="a2456b1b-a103-4fdc-b8a0-dcd50b93ffb1" providerId="ADAL" clId="{63E1DD27-467B-4C88-B335-2894DDD4C4BA}" dt="2022-04-27T04:41:29.933" v="6981" actId="1076"/>
          <ac:spMkLst>
            <pc:docMk/>
            <pc:sldMk cId="1718074811" sldId="321"/>
            <ac:spMk id="2" creationId="{E52081D9-DCAC-4AFB-9BA0-5763B06AC100}"/>
          </ac:spMkLst>
        </pc:spChg>
        <pc:spChg chg="mod">
          <ac:chgData name="Feetham, Fiona (Curriculum Support - Secondary)" userId="a2456b1b-a103-4fdc-b8a0-dcd50b93ffb1" providerId="ADAL" clId="{63E1DD27-467B-4C88-B335-2894DDD4C4BA}" dt="2022-04-28T08:45:42.230" v="11683" actId="20577"/>
          <ac:spMkLst>
            <pc:docMk/>
            <pc:sldMk cId="1718074811" sldId="321"/>
            <ac:spMk id="3" creationId="{BC3A5115-145A-46C9-8201-F42B38BD3CC8}"/>
          </ac:spMkLst>
        </pc:spChg>
        <pc:picChg chg="del mod">
          <ac:chgData name="Feetham, Fiona (Curriculum Support - Secondary)" userId="a2456b1b-a103-4fdc-b8a0-dcd50b93ffb1" providerId="ADAL" clId="{63E1DD27-467B-4C88-B335-2894DDD4C4BA}" dt="2022-04-28T08:45:34.974" v="11672" actId="478"/>
          <ac:picMkLst>
            <pc:docMk/>
            <pc:sldMk cId="1718074811" sldId="321"/>
            <ac:picMk id="5" creationId="{DAB44E89-FDDC-44A4-AEA1-885169C1209F}"/>
          </ac:picMkLst>
        </pc:picChg>
        <pc:picChg chg="mod">
          <ac:chgData name="Feetham, Fiona (Curriculum Support - Secondary)" userId="a2456b1b-a103-4fdc-b8a0-dcd50b93ffb1" providerId="ADAL" clId="{63E1DD27-467B-4C88-B335-2894DDD4C4BA}" dt="2022-04-28T09:06:07.707" v="12496" actId="1076"/>
          <ac:picMkLst>
            <pc:docMk/>
            <pc:sldMk cId="1718074811" sldId="321"/>
            <ac:picMk id="6" creationId="{492AAD71-E62A-4A4C-B624-C364A9B610EA}"/>
          </ac:picMkLst>
        </pc:picChg>
      </pc:sldChg>
      <pc:sldChg chg="delSp modSp mod delAnim modAnim">
        <pc:chgData name="Feetham, Fiona (Curriculum Support - Secondary)" userId="a2456b1b-a103-4fdc-b8a0-dcd50b93ffb1" providerId="ADAL" clId="{63E1DD27-467B-4C88-B335-2894DDD4C4BA}" dt="2022-04-28T03:55:09.360" v="8325"/>
        <pc:sldMkLst>
          <pc:docMk/>
          <pc:sldMk cId="3663624598" sldId="322"/>
        </pc:sldMkLst>
        <pc:picChg chg="del">
          <ac:chgData name="Feetham, Fiona (Curriculum Support - Secondary)" userId="a2456b1b-a103-4fdc-b8a0-dcd50b93ffb1" providerId="ADAL" clId="{63E1DD27-467B-4C88-B335-2894DDD4C4BA}" dt="2022-04-28T03:54:36.654" v="8319" actId="478"/>
          <ac:picMkLst>
            <pc:docMk/>
            <pc:sldMk cId="3663624598" sldId="322"/>
            <ac:picMk id="4" creationId="{33F608BF-0E04-4598-8E1E-2C38BA326139}"/>
          </ac:picMkLst>
        </pc:picChg>
        <pc:picChg chg="mod">
          <ac:chgData name="Feetham, Fiona (Curriculum Support - Secondary)" userId="a2456b1b-a103-4fdc-b8a0-dcd50b93ffb1" providerId="ADAL" clId="{63E1DD27-467B-4C88-B335-2894DDD4C4BA}" dt="2022-04-28T03:55:04.787" v="8324" actId="1076"/>
          <ac:picMkLst>
            <pc:docMk/>
            <pc:sldMk cId="3663624598" sldId="322"/>
            <ac:picMk id="7" creationId="{A7A17831-63A5-4533-99FD-8D181B6EFB22}"/>
          </ac:picMkLst>
        </pc:picChg>
      </pc:sldChg>
      <pc:sldMasterChg chg="add del addSldLayout delSldLayout">
        <pc:chgData name="Feetham, Fiona (Curriculum Support - Secondary)" userId="a2456b1b-a103-4fdc-b8a0-dcd50b93ffb1" providerId="ADAL" clId="{63E1DD27-467B-4C88-B335-2894DDD4C4BA}" dt="2022-04-26T12:24:07.921" v="4526" actId="47"/>
        <pc:sldMasterMkLst>
          <pc:docMk/>
          <pc:sldMasterMk cId="1863186397" sldId="2147483648"/>
        </pc:sldMasterMkLst>
        <pc:sldLayoutChg chg="add del">
          <pc:chgData name="Feetham, Fiona (Curriculum Support - Secondary)" userId="a2456b1b-a103-4fdc-b8a0-dcd50b93ffb1" providerId="ADAL" clId="{63E1DD27-467B-4C88-B335-2894DDD4C4BA}" dt="2022-04-26T12:24:07.921" v="4526" actId="47"/>
          <pc:sldLayoutMkLst>
            <pc:docMk/>
            <pc:sldMasterMk cId="1863186397" sldId="2147483648"/>
            <pc:sldLayoutMk cId="3202692839" sldId="2147483650"/>
          </pc:sldLayoutMkLst>
        </pc:sldLayoutChg>
      </pc:sldMasterChg>
      <pc:sldMasterChg chg="replId addSldLayout modSldLayout">
        <pc:chgData name="Feetham, Fiona (Curriculum Support - Secondary)" userId="a2456b1b-a103-4fdc-b8a0-dcd50b93ffb1" providerId="ADAL" clId="{63E1DD27-467B-4C88-B335-2894DDD4C4BA}" dt="2022-04-26T10:06:02.260" v="2290" actId="27028"/>
        <pc:sldMasterMkLst>
          <pc:docMk/>
          <pc:sldMasterMk cId="1123625482" sldId="2147483679"/>
        </pc:sldMasterMkLst>
        <pc:sldLayoutChg chg="add">
          <pc:chgData name="Feetham, Fiona (Curriculum Support - Secondary)" userId="a2456b1b-a103-4fdc-b8a0-dcd50b93ffb1" providerId="ADAL" clId="{63E1DD27-467B-4C88-B335-2894DDD4C4BA}" dt="2022-04-26T07:53:26.399" v="2" actId="27028"/>
          <pc:sldLayoutMkLst>
            <pc:docMk/>
            <pc:sldMasterMk cId="1123625482" sldId="2147483679"/>
            <pc:sldLayoutMk cId="643305868" sldId="2147483678"/>
          </pc:sldLayoutMkLst>
        </pc:sldLayoutChg>
        <pc:sldLayoutChg chg="replId">
          <pc:chgData name="Feetham, Fiona (Curriculum Support - Secondary)" userId="a2456b1b-a103-4fdc-b8a0-dcd50b93ffb1" providerId="ADAL" clId="{63E1DD27-467B-4C88-B335-2894DDD4C4BA}" dt="2022-04-26T10:06:02.260" v="2290" actId="27028"/>
          <pc:sldLayoutMkLst>
            <pc:docMk/>
            <pc:sldMasterMk cId="1123625482" sldId="2147483679"/>
            <pc:sldLayoutMk cId="643305868" sldId="2147483680"/>
          </pc:sldLayoutMkLst>
        </pc:sldLayoutChg>
      </pc:sldMasterChg>
    </pc:docChg>
  </pc:docChgLst>
  <pc:docChgLst>
    <pc:chgData name="Feetham, Fiona (Curriculum Support - Secondary)" userId="S::fiona.feetham574@schools.sa.edu.au::a2456b1b-a103-4fdc-b8a0-dcd50b93ffb1" providerId="AD" clId="Web-{0E51DD95-518B-406F-94D5-7397250C0867}"/>
    <pc:docChg chg="modSld">
      <pc:chgData name="Feetham, Fiona (Curriculum Support - Secondary)" userId="S::fiona.feetham574@schools.sa.edu.au::a2456b1b-a103-4fdc-b8a0-dcd50b93ffb1" providerId="AD" clId="Web-{0E51DD95-518B-406F-94D5-7397250C0867}" dt="2022-05-01T09:53:20.268" v="0"/>
      <pc:docMkLst>
        <pc:docMk/>
      </pc:docMkLst>
      <pc:sldChg chg="delSp delAnim">
        <pc:chgData name="Feetham, Fiona (Curriculum Support - Secondary)" userId="S::fiona.feetham574@schools.sa.edu.au::a2456b1b-a103-4fdc-b8a0-dcd50b93ffb1" providerId="AD" clId="Web-{0E51DD95-518B-406F-94D5-7397250C0867}" dt="2022-05-01T09:53:20.268" v="0"/>
        <pc:sldMkLst>
          <pc:docMk/>
          <pc:sldMk cId="4260628335" sldId="286"/>
        </pc:sldMkLst>
        <pc:picChg chg="del">
          <ac:chgData name="Feetham, Fiona (Curriculum Support - Secondary)" userId="S::fiona.feetham574@schools.sa.edu.au::a2456b1b-a103-4fdc-b8a0-dcd50b93ffb1" providerId="AD" clId="Web-{0E51DD95-518B-406F-94D5-7397250C0867}" dt="2022-05-01T09:53:20.268" v="0"/>
          <ac:picMkLst>
            <pc:docMk/>
            <pc:sldMk cId="4260628335" sldId="286"/>
            <ac:picMk id="4" creationId="{434C9B6B-E6F5-4A32-886F-5BBB33C694D0}"/>
          </ac:picMkLst>
        </pc:picChg>
      </pc:sldChg>
    </pc:docChg>
  </pc:docChgLst>
  <pc:docChgLst>
    <pc:chgData name="Feetham, Fiona (Curriculum Support - Secondary)" userId="S::fiona.feetham574@schools.sa.edu.au::a2456b1b-a103-4fdc-b8a0-dcd50b93ffb1" providerId="AD" clId="Web-{7776588B-07DC-466C-A466-FD2BA88FFB39}"/>
    <pc:docChg chg="modSld">
      <pc:chgData name="Feetham, Fiona (Curriculum Support - Secondary)" userId="S::fiona.feetham574@schools.sa.edu.au::a2456b1b-a103-4fdc-b8a0-dcd50b93ffb1" providerId="AD" clId="Web-{7776588B-07DC-466C-A466-FD2BA88FFB39}" dt="2022-04-26T07:51:02.737" v="17" actId="20577"/>
      <pc:docMkLst>
        <pc:docMk/>
      </pc:docMkLst>
      <pc:sldChg chg="modSp">
        <pc:chgData name="Feetham, Fiona (Curriculum Support - Secondary)" userId="S::fiona.feetham574@schools.sa.edu.au::a2456b1b-a103-4fdc-b8a0-dcd50b93ffb1" providerId="AD" clId="Web-{7776588B-07DC-466C-A466-FD2BA88FFB39}" dt="2022-04-26T07:48:22.999" v="8" actId="20577"/>
        <pc:sldMkLst>
          <pc:docMk/>
          <pc:sldMk cId="3641841233" sldId="268"/>
        </pc:sldMkLst>
        <pc:spChg chg="mod">
          <ac:chgData name="Feetham, Fiona (Curriculum Support - Secondary)" userId="S::fiona.feetham574@schools.sa.edu.au::a2456b1b-a103-4fdc-b8a0-dcd50b93ffb1" providerId="AD" clId="Web-{7776588B-07DC-466C-A466-FD2BA88FFB39}" dt="2022-04-26T07:48:22.999" v="8" actId="20577"/>
          <ac:spMkLst>
            <pc:docMk/>
            <pc:sldMk cId="3641841233" sldId="268"/>
            <ac:spMk id="3" creationId="{4CD1DB66-0417-403D-8A90-5058DCCE5EB7}"/>
          </ac:spMkLst>
        </pc:spChg>
      </pc:sldChg>
      <pc:sldChg chg="modSp">
        <pc:chgData name="Feetham, Fiona (Curriculum Support - Secondary)" userId="S::fiona.feetham574@schools.sa.edu.au::a2456b1b-a103-4fdc-b8a0-dcd50b93ffb1" providerId="AD" clId="Web-{7776588B-07DC-466C-A466-FD2BA88FFB39}" dt="2022-04-26T07:51:02.737" v="17" actId="20577"/>
        <pc:sldMkLst>
          <pc:docMk/>
          <pc:sldMk cId="4260628335" sldId="286"/>
        </pc:sldMkLst>
        <pc:spChg chg="mod">
          <ac:chgData name="Feetham, Fiona (Curriculum Support - Secondary)" userId="S::fiona.feetham574@schools.sa.edu.au::a2456b1b-a103-4fdc-b8a0-dcd50b93ffb1" providerId="AD" clId="Web-{7776588B-07DC-466C-A466-FD2BA88FFB39}" dt="2022-04-26T07:51:02.737" v="17" actId="20577"/>
          <ac:spMkLst>
            <pc:docMk/>
            <pc:sldMk cId="4260628335" sldId="286"/>
            <ac:spMk id="3" creationId="{AB9BDBB3-B0CB-4293-95C9-DF9D3FA6EE67}"/>
          </ac:spMkLst>
        </pc:spChg>
      </pc:sldChg>
    </pc:docChg>
  </pc:docChgLst>
  <pc:docChgLst>
    <pc:chgData name="Eadsforth, Kate (Curriculum Support - Secondary)" userId="d045bf09-5a30-4360-820d-5c06f23fa1ea" providerId="ADAL" clId="{1BE84573-C5F7-4E3C-8229-2FCCE9FB6529}"/>
    <pc:docChg chg="undo custSel addSld delSld modSld">
      <pc:chgData name="Eadsforth, Kate (Curriculum Support - Secondary)" userId="d045bf09-5a30-4360-820d-5c06f23fa1ea" providerId="ADAL" clId="{1BE84573-C5F7-4E3C-8229-2FCCE9FB6529}" dt="2022-05-04T02:48:50.669" v="284" actId="1589"/>
      <pc:docMkLst>
        <pc:docMk/>
      </pc:docMkLst>
      <pc:sldChg chg="modSp mod">
        <pc:chgData name="Eadsforth, Kate (Curriculum Support - Secondary)" userId="d045bf09-5a30-4360-820d-5c06f23fa1ea" providerId="ADAL" clId="{1BE84573-C5F7-4E3C-8229-2FCCE9FB6529}" dt="2022-04-27T04:47:28.931" v="132" actId="6549"/>
        <pc:sldMkLst>
          <pc:docMk/>
          <pc:sldMk cId="1379353518" sldId="269"/>
        </pc:sldMkLst>
        <pc:spChg chg="mod">
          <ac:chgData name="Eadsforth, Kate (Curriculum Support - Secondary)" userId="d045bf09-5a30-4360-820d-5c06f23fa1ea" providerId="ADAL" clId="{1BE84573-C5F7-4E3C-8229-2FCCE9FB6529}" dt="2022-04-27T04:47:28.931" v="132" actId="6549"/>
          <ac:spMkLst>
            <pc:docMk/>
            <pc:sldMk cId="1379353518" sldId="269"/>
            <ac:spMk id="6" creationId="{4F48F810-A7D1-4143-BE92-60B6F238F57A}"/>
          </ac:spMkLst>
        </pc:spChg>
      </pc:sldChg>
      <pc:sldChg chg="delSp modSp mod">
        <pc:chgData name="Eadsforth, Kate (Curriculum Support - Secondary)" userId="d045bf09-5a30-4360-820d-5c06f23fa1ea" providerId="ADAL" clId="{1BE84573-C5F7-4E3C-8229-2FCCE9FB6529}" dt="2022-04-27T05:03:45.758" v="276" actId="478"/>
        <pc:sldMkLst>
          <pc:docMk/>
          <pc:sldMk cId="2267462658" sldId="283"/>
        </pc:sldMkLst>
        <pc:spChg chg="del mod">
          <ac:chgData name="Eadsforth, Kate (Curriculum Support - Secondary)" userId="d045bf09-5a30-4360-820d-5c06f23fa1ea" providerId="ADAL" clId="{1BE84573-C5F7-4E3C-8229-2FCCE9FB6529}" dt="2022-04-27T05:03:45.758" v="276" actId="478"/>
          <ac:spMkLst>
            <pc:docMk/>
            <pc:sldMk cId="2267462658" sldId="283"/>
            <ac:spMk id="4" creationId="{634C8B10-7657-4A74-A031-A43A94BE57DB}"/>
          </ac:spMkLst>
        </pc:spChg>
      </pc:sldChg>
      <pc:sldChg chg="modSp mod">
        <pc:chgData name="Eadsforth, Kate (Curriculum Support - Secondary)" userId="d045bf09-5a30-4360-820d-5c06f23fa1ea" providerId="ADAL" clId="{1BE84573-C5F7-4E3C-8229-2FCCE9FB6529}" dt="2022-04-27T04:52:30.530" v="157" actId="6549"/>
        <pc:sldMkLst>
          <pc:docMk/>
          <pc:sldMk cId="1422690129" sldId="285"/>
        </pc:sldMkLst>
        <pc:spChg chg="mod">
          <ac:chgData name="Eadsforth, Kate (Curriculum Support - Secondary)" userId="d045bf09-5a30-4360-820d-5c06f23fa1ea" providerId="ADAL" clId="{1BE84573-C5F7-4E3C-8229-2FCCE9FB6529}" dt="2022-04-27T04:52:30.530" v="157" actId="6549"/>
          <ac:spMkLst>
            <pc:docMk/>
            <pc:sldMk cId="1422690129" sldId="285"/>
            <ac:spMk id="2" creationId="{62B66BCE-D10E-4C08-879F-BEE3DE73864F}"/>
          </ac:spMkLst>
        </pc:spChg>
      </pc:sldChg>
      <pc:sldChg chg="modSp mod">
        <pc:chgData name="Eadsforth, Kate (Curriculum Support - Secondary)" userId="d045bf09-5a30-4360-820d-5c06f23fa1ea" providerId="ADAL" clId="{1BE84573-C5F7-4E3C-8229-2FCCE9FB6529}" dt="2022-04-27T04:48:40.562" v="136" actId="6549"/>
        <pc:sldMkLst>
          <pc:docMk/>
          <pc:sldMk cId="4260628335" sldId="286"/>
        </pc:sldMkLst>
        <pc:spChg chg="mod">
          <ac:chgData name="Eadsforth, Kate (Curriculum Support - Secondary)" userId="d045bf09-5a30-4360-820d-5c06f23fa1ea" providerId="ADAL" clId="{1BE84573-C5F7-4E3C-8229-2FCCE9FB6529}" dt="2022-04-27T04:48:40.562" v="136" actId="6549"/>
          <ac:spMkLst>
            <pc:docMk/>
            <pc:sldMk cId="4260628335" sldId="286"/>
            <ac:spMk id="5" creationId="{AC75BD26-DD8B-4A85-BE91-2B3615DD09F8}"/>
          </ac:spMkLst>
        </pc:spChg>
      </pc:sldChg>
      <pc:sldChg chg="addSp modSp mod addCm modCm">
        <pc:chgData name="Eadsforth, Kate (Curriculum Support - Secondary)" userId="d045bf09-5a30-4360-820d-5c06f23fa1ea" providerId="ADAL" clId="{1BE84573-C5F7-4E3C-8229-2FCCE9FB6529}" dt="2022-05-04T02:48:50.669" v="284" actId="1589"/>
        <pc:sldMkLst>
          <pc:docMk/>
          <pc:sldMk cId="2208171692" sldId="287"/>
        </pc:sldMkLst>
        <pc:spChg chg="mod">
          <ac:chgData name="Eadsforth, Kate (Curriculum Support - Secondary)" userId="d045bf09-5a30-4360-820d-5c06f23fa1ea" providerId="ADAL" clId="{1BE84573-C5F7-4E3C-8229-2FCCE9FB6529}" dt="2022-04-27T05:03:34.853" v="275" actId="1037"/>
          <ac:spMkLst>
            <pc:docMk/>
            <pc:sldMk cId="2208171692" sldId="287"/>
            <ac:spMk id="14" creationId="{7DFD1CBB-6391-4B63-9A4D-858A24874DE1}"/>
          </ac:spMkLst>
        </pc:spChg>
        <pc:spChg chg="mod">
          <ac:chgData name="Eadsforth, Kate (Curriculum Support - Secondary)" userId="d045bf09-5a30-4360-820d-5c06f23fa1ea" providerId="ADAL" clId="{1BE84573-C5F7-4E3C-8229-2FCCE9FB6529}" dt="2022-04-27T04:51:38.175" v="153" actId="6549"/>
          <ac:spMkLst>
            <pc:docMk/>
            <pc:sldMk cId="2208171692" sldId="287"/>
            <ac:spMk id="15" creationId="{1C000B2E-FB39-4ECE-9A20-8961B2630697}"/>
          </ac:spMkLst>
        </pc:spChg>
        <pc:spChg chg="add mod">
          <ac:chgData name="Eadsforth, Kate (Curriculum Support - Secondary)" userId="d045bf09-5a30-4360-820d-5c06f23fa1ea" providerId="ADAL" clId="{1BE84573-C5F7-4E3C-8229-2FCCE9FB6529}" dt="2022-05-04T02:48:18.394" v="283" actId="1076"/>
          <ac:spMkLst>
            <pc:docMk/>
            <pc:sldMk cId="2208171692" sldId="287"/>
            <ac:spMk id="20" creationId="{9BFF37BD-8573-4D68-BA0F-A6CF2AD8DCBA}"/>
          </ac:spMkLst>
        </pc:spChg>
      </pc:sldChg>
      <pc:sldChg chg="modSp mod">
        <pc:chgData name="Eadsforth, Kate (Curriculum Support - Secondary)" userId="d045bf09-5a30-4360-820d-5c06f23fa1ea" providerId="ADAL" clId="{1BE84573-C5F7-4E3C-8229-2FCCE9FB6529}" dt="2022-04-27T04:47:39.087" v="134" actId="6549"/>
        <pc:sldMkLst>
          <pc:docMk/>
          <pc:sldMk cId="4099865084" sldId="288"/>
        </pc:sldMkLst>
        <pc:spChg chg="mod">
          <ac:chgData name="Eadsforth, Kate (Curriculum Support - Secondary)" userId="d045bf09-5a30-4360-820d-5c06f23fa1ea" providerId="ADAL" clId="{1BE84573-C5F7-4E3C-8229-2FCCE9FB6529}" dt="2022-04-27T04:47:39.087" v="134" actId="6549"/>
          <ac:spMkLst>
            <pc:docMk/>
            <pc:sldMk cId="4099865084" sldId="288"/>
            <ac:spMk id="6" creationId="{B93C4E62-EA4F-4B75-BE6E-C17445C290F0}"/>
          </ac:spMkLst>
        </pc:spChg>
      </pc:sldChg>
      <pc:sldChg chg="modSp mod">
        <pc:chgData name="Eadsforth, Kate (Curriculum Support - Secondary)" userId="d045bf09-5a30-4360-820d-5c06f23fa1ea" providerId="ADAL" clId="{1BE84573-C5F7-4E3C-8229-2FCCE9FB6529}" dt="2022-04-27T04:47:43.955" v="135" actId="6549"/>
        <pc:sldMkLst>
          <pc:docMk/>
          <pc:sldMk cId="994970659" sldId="289"/>
        </pc:sldMkLst>
        <pc:spChg chg="mod">
          <ac:chgData name="Eadsforth, Kate (Curriculum Support - Secondary)" userId="d045bf09-5a30-4360-820d-5c06f23fa1ea" providerId="ADAL" clId="{1BE84573-C5F7-4E3C-8229-2FCCE9FB6529}" dt="2022-04-27T04:47:43.955" v="135" actId="6549"/>
          <ac:spMkLst>
            <pc:docMk/>
            <pc:sldMk cId="994970659" sldId="289"/>
            <ac:spMk id="5" creationId="{E6EC9888-E4A8-4F90-B3C9-D5CE72003748}"/>
          </ac:spMkLst>
        </pc:spChg>
      </pc:sldChg>
      <pc:sldChg chg="del">
        <pc:chgData name="Eadsforth, Kate (Curriculum Support - Secondary)" userId="d045bf09-5a30-4360-820d-5c06f23fa1ea" providerId="ADAL" clId="{1BE84573-C5F7-4E3C-8229-2FCCE9FB6529}" dt="2022-04-27T04:52:11.477" v="156" actId="47"/>
        <pc:sldMkLst>
          <pc:docMk/>
          <pc:sldMk cId="2904459304" sldId="292"/>
        </pc:sldMkLst>
      </pc:sldChg>
      <pc:sldChg chg="modSp mod">
        <pc:chgData name="Eadsforth, Kate (Curriculum Support - Secondary)" userId="d045bf09-5a30-4360-820d-5c06f23fa1ea" providerId="ADAL" clId="{1BE84573-C5F7-4E3C-8229-2FCCE9FB6529}" dt="2022-04-27T04:47:34.514" v="133" actId="6549"/>
        <pc:sldMkLst>
          <pc:docMk/>
          <pc:sldMk cId="1553728542" sldId="296"/>
        </pc:sldMkLst>
        <pc:spChg chg="mod">
          <ac:chgData name="Eadsforth, Kate (Curriculum Support - Secondary)" userId="d045bf09-5a30-4360-820d-5c06f23fa1ea" providerId="ADAL" clId="{1BE84573-C5F7-4E3C-8229-2FCCE9FB6529}" dt="2022-04-27T04:47:34.514" v="133" actId="6549"/>
          <ac:spMkLst>
            <pc:docMk/>
            <pc:sldMk cId="1553728542" sldId="296"/>
            <ac:spMk id="6" creationId="{90FD2358-EC46-4FE4-91C7-2974C9140D3D}"/>
          </ac:spMkLst>
        </pc:spChg>
      </pc:sldChg>
      <pc:sldChg chg="modSp mod">
        <pc:chgData name="Eadsforth, Kate (Curriculum Support - Secondary)" userId="d045bf09-5a30-4360-820d-5c06f23fa1ea" providerId="ADAL" clId="{1BE84573-C5F7-4E3C-8229-2FCCE9FB6529}" dt="2022-04-27T04:48:45.771" v="137" actId="6549"/>
        <pc:sldMkLst>
          <pc:docMk/>
          <pc:sldMk cId="3133567388" sldId="297"/>
        </pc:sldMkLst>
        <pc:spChg chg="mod">
          <ac:chgData name="Eadsforth, Kate (Curriculum Support - Secondary)" userId="d045bf09-5a30-4360-820d-5c06f23fa1ea" providerId="ADAL" clId="{1BE84573-C5F7-4E3C-8229-2FCCE9FB6529}" dt="2022-04-27T04:48:45.771" v="137" actId="6549"/>
          <ac:spMkLst>
            <pc:docMk/>
            <pc:sldMk cId="3133567388" sldId="297"/>
            <ac:spMk id="7" creationId="{5EDD4EFC-232C-4304-A0DF-797C54C6E560}"/>
          </ac:spMkLst>
        </pc:spChg>
      </pc:sldChg>
      <pc:sldChg chg="modSp mod">
        <pc:chgData name="Eadsforth, Kate (Curriculum Support - Secondary)" userId="d045bf09-5a30-4360-820d-5c06f23fa1ea" providerId="ADAL" clId="{1BE84573-C5F7-4E3C-8229-2FCCE9FB6529}" dt="2022-04-27T04:49:58.954" v="144" actId="6549"/>
        <pc:sldMkLst>
          <pc:docMk/>
          <pc:sldMk cId="4211370148" sldId="303"/>
        </pc:sldMkLst>
        <pc:spChg chg="mod">
          <ac:chgData name="Eadsforth, Kate (Curriculum Support - Secondary)" userId="d045bf09-5a30-4360-820d-5c06f23fa1ea" providerId="ADAL" clId="{1BE84573-C5F7-4E3C-8229-2FCCE9FB6529}" dt="2022-04-27T00:23:15.054" v="127" actId="20577"/>
          <ac:spMkLst>
            <pc:docMk/>
            <pc:sldMk cId="4211370148" sldId="303"/>
            <ac:spMk id="4" creationId="{189E6BE4-A490-4188-BA27-E6B4511A1FB2}"/>
          </ac:spMkLst>
        </pc:spChg>
        <pc:spChg chg="mod">
          <ac:chgData name="Eadsforth, Kate (Curriculum Support - Secondary)" userId="d045bf09-5a30-4360-820d-5c06f23fa1ea" providerId="ADAL" clId="{1BE84573-C5F7-4E3C-8229-2FCCE9FB6529}" dt="2022-04-27T04:49:58.954" v="144" actId="6549"/>
          <ac:spMkLst>
            <pc:docMk/>
            <pc:sldMk cId="4211370148" sldId="303"/>
            <ac:spMk id="7" creationId="{C38C644C-AE43-453F-9342-3E84E88724A6}"/>
          </ac:spMkLst>
        </pc:spChg>
      </pc:sldChg>
      <pc:sldChg chg="addSp delSp modSp mod addCm delCm modCm">
        <pc:chgData name="Eadsforth, Kate (Curriculum Support - Secondary)" userId="d045bf09-5a30-4360-820d-5c06f23fa1ea" providerId="ADAL" clId="{1BE84573-C5F7-4E3C-8229-2FCCE9FB6529}" dt="2022-04-27T05:00:08.184" v="233" actId="1038"/>
        <pc:sldMkLst>
          <pc:docMk/>
          <pc:sldMk cId="40414995" sldId="305"/>
        </pc:sldMkLst>
        <pc:spChg chg="mod">
          <ac:chgData name="Eadsforth, Kate (Curriculum Support - Secondary)" userId="d045bf09-5a30-4360-820d-5c06f23fa1ea" providerId="ADAL" clId="{1BE84573-C5F7-4E3C-8229-2FCCE9FB6529}" dt="2022-04-27T04:58:10.045" v="208" actId="404"/>
          <ac:spMkLst>
            <pc:docMk/>
            <pc:sldMk cId="40414995" sldId="305"/>
            <ac:spMk id="3" creationId="{338BB981-4B3F-44FB-A9C3-10F55BCB2742}"/>
          </ac:spMkLst>
        </pc:spChg>
        <pc:spChg chg="add mod">
          <ac:chgData name="Eadsforth, Kate (Curriculum Support - Secondary)" userId="d045bf09-5a30-4360-820d-5c06f23fa1ea" providerId="ADAL" clId="{1BE84573-C5F7-4E3C-8229-2FCCE9FB6529}" dt="2022-04-27T04:59:50.327" v="228" actId="1076"/>
          <ac:spMkLst>
            <pc:docMk/>
            <pc:sldMk cId="40414995" sldId="305"/>
            <ac:spMk id="6" creationId="{887E2FD8-1701-47F9-9257-0FC004CDFAF5}"/>
          </ac:spMkLst>
        </pc:spChg>
        <pc:spChg chg="add del">
          <ac:chgData name="Eadsforth, Kate (Curriculum Support - Secondary)" userId="d045bf09-5a30-4360-820d-5c06f23fa1ea" providerId="ADAL" clId="{1BE84573-C5F7-4E3C-8229-2FCCE9FB6529}" dt="2022-04-27T04:56:10.623" v="161" actId="22"/>
          <ac:spMkLst>
            <pc:docMk/>
            <pc:sldMk cId="40414995" sldId="305"/>
            <ac:spMk id="10" creationId="{E0B7B9EA-3806-41DC-8F5F-D975A197B330}"/>
          </ac:spMkLst>
        </pc:spChg>
        <pc:spChg chg="add mod">
          <ac:chgData name="Eadsforth, Kate (Curriculum Support - Secondary)" userId="d045bf09-5a30-4360-820d-5c06f23fa1ea" providerId="ADAL" clId="{1BE84573-C5F7-4E3C-8229-2FCCE9FB6529}" dt="2022-04-27T04:59:13.706" v="220" actId="1035"/>
          <ac:spMkLst>
            <pc:docMk/>
            <pc:sldMk cId="40414995" sldId="305"/>
            <ac:spMk id="12" creationId="{74F55D44-1CD9-4ADE-8E16-1BAE487C463B}"/>
          </ac:spMkLst>
        </pc:spChg>
        <pc:spChg chg="mod">
          <ac:chgData name="Eadsforth, Kate (Curriculum Support - Secondary)" userId="d045bf09-5a30-4360-820d-5c06f23fa1ea" providerId="ADAL" clId="{1BE84573-C5F7-4E3C-8229-2FCCE9FB6529}" dt="2022-04-27T04:59:42.753" v="227" actId="20577"/>
          <ac:spMkLst>
            <pc:docMk/>
            <pc:sldMk cId="40414995" sldId="305"/>
            <ac:spMk id="14" creationId="{473F34D4-7F97-4358-A308-773C831EB9EA}"/>
          </ac:spMkLst>
        </pc:spChg>
        <pc:spChg chg="mod">
          <ac:chgData name="Eadsforth, Kate (Curriculum Support - Secondary)" userId="d045bf09-5a30-4360-820d-5c06f23fa1ea" providerId="ADAL" clId="{1BE84573-C5F7-4E3C-8229-2FCCE9FB6529}" dt="2022-04-27T05:00:08.184" v="233" actId="1038"/>
          <ac:spMkLst>
            <pc:docMk/>
            <pc:sldMk cId="40414995" sldId="305"/>
            <ac:spMk id="15" creationId="{65B9603D-D0B5-4332-8197-92AE89E49F2D}"/>
          </ac:spMkLst>
        </pc:spChg>
        <pc:spChg chg="mod">
          <ac:chgData name="Eadsforth, Kate (Curriculum Support - Secondary)" userId="d045bf09-5a30-4360-820d-5c06f23fa1ea" providerId="ADAL" clId="{1BE84573-C5F7-4E3C-8229-2FCCE9FB6529}" dt="2022-04-27T04:48:49.609" v="138" actId="6549"/>
          <ac:spMkLst>
            <pc:docMk/>
            <pc:sldMk cId="40414995" sldId="305"/>
            <ac:spMk id="16" creationId="{509B020E-B839-4921-95CB-F659DDA9C132}"/>
          </ac:spMkLst>
        </pc:spChg>
        <pc:picChg chg="mod">
          <ac:chgData name="Eadsforth, Kate (Curriculum Support - Secondary)" userId="d045bf09-5a30-4360-820d-5c06f23fa1ea" providerId="ADAL" clId="{1BE84573-C5F7-4E3C-8229-2FCCE9FB6529}" dt="2022-04-27T04:59:30.838" v="221" actId="1076"/>
          <ac:picMkLst>
            <pc:docMk/>
            <pc:sldMk cId="40414995" sldId="305"/>
            <ac:picMk id="5" creationId="{B1E2899B-598F-4AA9-8FB7-F051E52730B0}"/>
          </ac:picMkLst>
        </pc:picChg>
        <pc:picChg chg="mod">
          <ac:chgData name="Eadsforth, Kate (Curriculum Support - Secondary)" userId="d045bf09-5a30-4360-820d-5c06f23fa1ea" providerId="ADAL" clId="{1BE84573-C5F7-4E3C-8229-2FCCE9FB6529}" dt="2022-04-27T04:58:30.496" v="211" actId="1076"/>
          <ac:picMkLst>
            <pc:docMk/>
            <pc:sldMk cId="40414995" sldId="305"/>
            <ac:picMk id="7" creationId="{F76EFEE3-B5C6-4817-9FAF-DD35688649F3}"/>
          </ac:picMkLst>
        </pc:picChg>
        <pc:picChg chg="del">
          <ac:chgData name="Eadsforth, Kate (Curriculum Support - Secondary)" userId="d045bf09-5a30-4360-820d-5c06f23fa1ea" providerId="ADAL" clId="{1BE84573-C5F7-4E3C-8229-2FCCE9FB6529}" dt="2022-04-27T00:19:47.644" v="1" actId="478"/>
          <ac:picMkLst>
            <pc:docMk/>
            <pc:sldMk cId="40414995" sldId="305"/>
            <ac:picMk id="11" creationId="{6100B9AD-2B84-49B6-B5BE-66C19E80D1B7}"/>
          </ac:picMkLst>
        </pc:picChg>
        <pc:picChg chg="del">
          <ac:chgData name="Eadsforth, Kate (Curriculum Support - Secondary)" userId="d045bf09-5a30-4360-820d-5c06f23fa1ea" providerId="ADAL" clId="{1BE84573-C5F7-4E3C-8229-2FCCE9FB6529}" dt="2022-04-27T00:19:46.251" v="0" actId="478"/>
          <ac:picMkLst>
            <pc:docMk/>
            <pc:sldMk cId="40414995" sldId="305"/>
            <ac:picMk id="13" creationId="{70675AE0-108E-4445-A7AF-7F64102434B8}"/>
          </ac:picMkLst>
        </pc:picChg>
      </pc:sldChg>
      <pc:sldChg chg="modSp mod">
        <pc:chgData name="Eadsforth, Kate (Curriculum Support - Secondary)" userId="d045bf09-5a30-4360-820d-5c06f23fa1ea" providerId="ADAL" clId="{1BE84573-C5F7-4E3C-8229-2FCCE9FB6529}" dt="2022-04-27T04:49:46.720" v="143" actId="20577"/>
        <pc:sldMkLst>
          <pc:docMk/>
          <pc:sldMk cId="3073237062" sldId="306"/>
        </pc:sldMkLst>
        <pc:spChg chg="mod">
          <ac:chgData name="Eadsforth, Kate (Curriculum Support - Secondary)" userId="d045bf09-5a30-4360-820d-5c06f23fa1ea" providerId="ADAL" clId="{1BE84573-C5F7-4E3C-8229-2FCCE9FB6529}" dt="2022-04-27T04:49:46.720" v="143" actId="20577"/>
          <ac:spMkLst>
            <pc:docMk/>
            <pc:sldMk cId="3073237062" sldId="306"/>
            <ac:spMk id="2" creationId="{C5A02E28-680A-4960-984B-F2BBE308C9C3}"/>
          </ac:spMkLst>
        </pc:spChg>
        <pc:spChg chg="mod">
          <ac:chgData name="Eadsforth, Kate (Curriculum Support - Secondary)" userId="d045bf09-5a30-4360-820d-5c06f23fa1ea" providerId="ADAL" clId="{1BE84573-C5F7-4E3C-8229-2FCCE9FB6529}" dt="2022-04-27T04:49:28.766" v="141" actId="6549"/>
          <ac:spMkLst>
            <pc:docMk/>
            <pc:sldMk cId="3073237062" sldId="306"/>
            <ac:spMk id="4" creationId="{D379FF0D-3000-47D5-BF53-5C61C07B6B63}"/>
          </ac:spMkLst>
        </pc:spChg>
      </pc:sldChg>
      <pc:sldChg chg="addSp delSp modSp mod addCm modCm">
        <pc:chgData name="Eadsforth, Kate (Curriculum Support - Secondary)" userId="d045bf09-5a30-4360-820d-5c06f23fa1ea" providerId="ADAL" clId="{1BE84573-C5F7-4E3C-8229-2FCCE9FB6529}" dt="2022-04-27T05:02:16.036" v="257"/>
        <pc:sldMkLst>
          <pc:docMk/>
          <pc:sldMk cId="295473152" sldId="307"/>
        </pc:sldMkLst>
        <pc:spChg chg="mod">
          <ac:chgData name="Eadsforth, Kate (Curriculum Support - Secondary)" userId="d045bf09-5a30-4360-820d-5c06f23fa1ea" providerId="ADAL" clId="{1BE84573-C5F7-4E3C-8229-2FCCE9FB6529}" dt="2022-04-27T00:20:20.763" v="55" actId="20577"/>
          <ac:spMkLst>
            <pc:docMk/>
            <pc:sldMk cId="295473152" sldId="307"/>
            <ac:spMk id="3" creationId="{338BB981-4B3F-44FB-A9C3-10F55BCB2742}"/>
          </ac:spMkLst>
        </pc:spChg>
        <pc:spChg chg="add mod">
          <ac:chgData name="Eadsforth, Kate (Curriculum Support - Secondary)" userId="d045bf09-5a30-4360-820d-5c06f23fa1ea" providerId="ADAL" clId="{1BE84573-C5F7-4E3C-8229-2FCCE9FB6529}" dt="2022-04-27T05:01:21.456" v="252" actId="1076"/>
          <ac:spMkLst>
            <pc:docMk/>
            <pc:sldMk cId="295473152" sldId="307"/>
            <ac:spMk id="8" creationId="{E20D8026-8194-4458-9EC9-9C765C476224}"/>
          </ac:spMkLst>
        </pc:spChg>
        <pc:spChg chg="add mod">
          <ac:chgData name="Eadsforth, Kate (Curriculum Support - Secondary)" userId="d045bf09-5a30-4360-820d-5c06f23fa1ea" providerId="ADAL" clId="{1BE84573-C5F7-4E3C-8229-2FCCE9FB6529}" dt="2022-04-27T05:01:02.696" v="249" actId="1037"/>
          <ac:spMkLst>
            <pc:docMk/>
            <pc:sldMk cId="295473152" sldId="307"/>
            <ac:spMk id="9" creationId="{B041E7BD-DC1F-4FBB-B863-A5386D021CA8}"/>
          </ac:spMkLst>
        </pc:spChg>
        <pc:spChg chg="mod">
          <ac:chgData name="Eadsforth, Kate (Curriculum Support - Secondary)" userId="d045bf09-5a30-4360-820d-5c06f23fa1ea" providerId="ADAL" clId="{1BE84573-C5F7-4E3C-8229-2FCCE9FB6529}" dt="2022-04-27T05:01:55.712" v="255" actId="1076"/>
          <ac:spMkLst>
            <pc:docMk/>
            <pc:sldMk cId="295473152" sldId="307"/>
            <ac:spMk id="14" creationId="{473F34D4-7F97-4358-A308-773C831EB9EA}"/>
          </ac:spMkLst>
        </pc:spChg>
        <pc:spChg chg="mod">
          <ac:chgData name="Eadsforth, Kate (Curriculum Support - Secondary)" userId="d045bf09-5a30-4360-820d-5c06f23fa1ea" providerId="ADAL" clId="{1BE84573-C5F7-4E3C-8229-2FCCE9FB6529}" dt="2022-04-27T04:49:21.462" v="140" actId="6549"/>
          <ac:spMkLst>
            <pc:docMk/>
            <pc:sldMk cId="295473152" sldId="307"/>
            <ac:spMk id="16" creationId="{509B020E-B839-4921-95CB-F659DDA9C132}"/>
          </ac:spMkLst>
        </pc:spChg>
        <pc:picChg chg="mod">
          <ac:chgData name="Eadsforth, Kate (Curriculum Support - Secondary)" userId="d045bf09-5a30-4360-820d-5c06f23fa1ea" providerId="ADAL" clId="{1BE84573-C5F7-4E3C-8229-2FCCE9FB6529}" dt="2022-04-27T05:01:46.578" v="254" actId="14100"/>
          <ac:picMkLst>
            <pc:docMk/>
            <pc:sldMk cId="295473152" sldId="307"/>
            <ac:picMk id="5" creationId="{B1E2899B-598F-4AA9-8FB7-F051E52730B0}"/>
          </ac:picMkLst>
        </pc:picChg>
        <pc:picChg chg="mod">
          <ac:chgData name="Eadsforth, Kate (Curriculum Support - Secondary)" userId="d045bf09-5a30-4360-820d-5c06f23fa1ea" providerId="ADAL" clId="{1BE84573-C5F7-4E3C-8229-2FCCE9FB6529}" dt="2022-04-27T05:01:38.793" v="253" actId="14100"/>
          <ac:picMkLst>
            <pc:docMk/>
            <pc:sldMk cId="295473152" sldId="307"/>
            <ac:picMk id="7" creationId="{F76EFEE3-B5C6-4817-9FAF-DD35688649F3}"/>
          </ac:picMkLst>
        </pc:picChg>
        <pc:picChg chg="del">
          <ac:chgData name="Eadsforth, Kate (Curriculum Support - Secondary)" userId="d045bf09-5a30-4360-820d-5c06f23fa1ea" providerId="ADAL" clId="{1BE84573-C5F7-4E3C-8229-2FCCE9FB6529}" dt="2022-04-27T00:20:25.253" v="57" actId="478"/>
          <ac:picMkLst>
            <pc:docMk/>
            <pc:sldMk cId="295473152" sldId="307"/>
            <ac:picMk id="11" creationId="{6100B9AD-2B84-49B6-B5BE-66C19E80D1B7}"/>
          </ac:picMkLst>
        </pc:picChg>
        <pc:picChg chg="del">
          <ac:chgData name="Eadsforth, Kate (Curriculum Support - Secondary)" userId="d045bf09-5a30-4360-820d-5c06f23fa1ea" providerId="ADAL" clId="{1BE84573-C5F7-4E3C-8229-2FCCE9FB6529}" dt="2022-04-27T00:20:24.226" v="56" actId="478"/>
          <ac:picMkLst>
            <pc:docMk/>
            <pc:sldMk cId="295473152" sldId="307"/>
            <ac:picMk id="13" creationId="{70675AE0-108E-4445-A7AF-7F64102434B8}"/>
          </ac:picMkLst>
        </pc:picChg>
      </pc:sldChg>
      <pc:sldChg chg="del">
        <pc:chgData name="Eadsforth, Kate (Curriculum Support - Secondary)" userId="d045bf09-5a30-4360-820d-5c06f23fa1ea" providerId="ADAL" clId="{1BE84573-C5F7-4E3C-8229-2FCCE9FB6529}" dt="2022-04-27T01:28:49.398" v="129" actId="47"/>
        <pc:sldMkLst>
          <pc:docMk/>
          <pc:sldMk cId="1790398250" sldId="309"/>
        </pc:sldMkLst>
      </pc:sldChg>
      <pc:sldChg chg="del">
        <pc:chgData name="Eadsforth, Kate (Curriculum Support - Secondary)" userId="d045bf09-5a30-4360-820d-5c06f23fa1ea" providerId="ADAL" clId="{1BE84573-C5F7-4E3C-8229-2FCCE9FB6529}" dt="2022-04-27T01:28:47.905" v="128" actId="47"/>
        <pc:sldMkLst>
          <pc:docMk/>
          <pc:sldMk cId="2160378167" sldId="311"/>
        </pc:sldMkLst>
      </pc:sldChg>
      <pc:sldChg chg="modSp mod">
        <pc:chgData name="Eadsforth, Kate (Curriculum Support - Secondary)" userId="d045bf09-5a30-4360-820d-5c06f23fa1ea" providerId="ADAL" clId="{1BE84573-C5F7-4E3C-8229-2FCCE9FB6529}" dt="2022-04-27T04:50:29.478" v="146" actId="20577"/>
        <pc:sldMkLst>
          <pc:docMk/>
          <pc:sldMk cId="2455842120" sldId="313"/>
        </pc:sldMkLst>
        <pc:spChg chg="mod">
          <ac:chgData name="Eadsforth, Kate (Curriculum Support - Secondary)" userId="d045bf09-5a30-4360-820d-5c06f23fa1ea" providerId="ADAL" clId="{1BE84573-C5F7-4E3C-8229-2FCCE9FB6529}" dt="2022-04-27T04:50:14.126" v="145" actId="6549"/>
          <ac:spMkLst>
            <pc:docMk/>
            <pc:sldMk cId="2455842120" sldId="313"/>
            <ac:spMk id="6" creationId="{368AE4D5-77C8-493B-A25E-6AA329A1BD27}"/>
          </ac:spMkLst>
        </pc:spChg>
        <pc:spChg chg="mod">
          <ac:chgData name="Eadsforth, Kate (Curriculum Support - Secondary)" userId="d045bf09-5a30-4360-820d-5c06f23fa1ea" providerId="ADAL" clId="{1BE84573-C5F7-4E3C-8229-2FCCE9FB6529}" dt="2022-04-27T04:50:29.478" v="146" actId="20577"/>
          <ac:spMkLst>
            <pc:docMk/>
            <pc:sldMk cId="2455842120" sldId="313"/>
            <ac:spMk id="10" creationId="{4D039C20-163A-4B80-BD47-73237961DA55}"/>
          </ac:spMkLst>
        </pc:spChg>
      </pc:sldChg>
      <pc:sldChg chg="modSp mod">
        <pc:chgData name="Eadsforth, Kate (Curriculum Support - Secondary)" userId="d045bf09-5a30-4360-820d-5c06f23fa1ea" providerId="ADAL" clId="{1BE84573-C5F7-4E3C-8229-2FCCE9FB6529}" dt="2022-04-27T04:50:44.440" v="148" actId="6549"/>
        <pc:sldMkLst>
          <pc:docMk/>
          <pc:sldMk cId="1176502435" sldId="314"/>
        </pc:sldMkLst>
        <pc:spChg chg="mod">
          <ac:chgData name="Eadsforth, Kate (Curriculum Support - Secondary)" userId="d045bf09-5a30-4360-820d-5c06f23fa1ea" providerId="ADAL" clId="{1BE84573-C5F7-4E3C-8229-2FCCE9FB6529}" dt="2022-04-27T04:50:44.440" v="148" actId="6549"/>
          <ac:spMkLst>
            <pc:docMk/>
            <pc:sldMk cId="1176502435" sldId="314"/>
            <ac:spMk id="6" creationId="{368AE4D5-77C8-493B-A25E-6AA329A1BD27}"/>
          </ac:spMkLst>
        </pc:spChg>
      </pc:sldChg>
      <pc:sldChg chg="del">
        <pc:chgData name="Eadsforth, Kate (Curriculum Support - Secondary)" userId="d045bf09-5a30-4360-820d-5c06f23fa1ea" providerId="ADAL" clId="{1BE84573-C5F7-4E3C-8229-2FCCE9FB6529}" dt="2022-04-27T01:28:53.496" v="130" actId="47"/>
        <pc:sldMkLst>
          <pc:docMk/>
          <pc:sldMk cId="936305309" sldId="315"/>
        </pc:sldMkLst>
      </pc:sldChg>
      <pc:sldChg chg="del">
        <pc:chgData name="Eadsforth, Kate (Curriculum Support - Secondary)" userId="d045bf09-5a30-4360-820d-5c06f23fa1ea" providerId="ADAL" clId="{1BE84573-C5F7-4E3C-8229-2FCCE9FB6529}" dt="2022-04-27T01:28:57.871" v="131" actId="47"/>
        <pc:sldMkLst>
          <pc:docMk/>
          <pc:sldMk cId="1431656703" sldId="316"/>
        </pc:sldMkLst>
      </pc:sldChg>
      <pc:sldChg chg="modSp mod">
        <pc:chgData name="Eadsforth, Kate (Curriculum Support - Secondary)" userId="d045bf09-5a30-4360-820d-5c06f23fa1ea" providerId="ADAL" clId="{1BE84573-C5F7-4E3C-8229-2FCCE9FB6529}" dt="2022-04-27T05:02:46.781" v="264" actId="1037"/>
        <pc:sldMkLst>
          <pc:docMk/>
          <pc:sldMk cId="934405847" sldId="317"/>
        </pc:sldMkLst>
        <pc:spChg chg="mod">
          <ac:chgData name="Eadsforth, Kate (Curriculum Support - Secondary)" userId="d045bf09-5a30-4360-820d-5c06f23fa1ea" providerId="ADAL" clId="{1BE84573-C5F7-4E3C-8229-2FCCE9FB6529}" dt="2022-04-27T04:50:39.326" v="147" actId="6549"/>
          <ac:spMkLst>
            <pc:docMk/>
            <pc:sldMk cId="934405847" sldId="317"/>
            <ac:spMk id="6" creationId="{B7E5EA38-A940-4E71-9638-E3FE2897FA04}"/>
          </ac:spMkLst>
        </pc:spChg>
        <pc:graphicFrameChg chg="mod">
          <ac:chgData name="Eadsforth, Kate (Curriculum Support - Secondary)" userId="d045bf09-5a30-4360-820d-5c06f23fa1ea" providerId="ADAL" clId="{1BE84573-C5F7-4E3C-8229-2FCCE9FB6529}" dt="2022-04-27T05:02:46.781" v="264" actId="1037"/>
          <ac:graphicFrameMkLst>
            <pc:docMk/>
            <pc:sldMk cId="934405847" sldId="317"/>
            <ac:graphicFrameMk id="4" creationId="{9B53A506-FD79-4A3B-978C-9A50053F73FA}"/>
          </ac:graphicFrameMkLst>
        </pc:graphicFrameChg>
      </pc:sldChg>
      <pc:sldChg chg="delSp mod delAnim">
        <pc:chgData name="Eadsforth, Kate (Curriculum Support - Secondary)" userId="d045bf09-5a30-4360-820d-5c06f23fa1ea" providerId="ADAL" clId="{1BE84573-C5F7-4E3C-8229-2FCCE9FB6529}" dt="2022-04-27T04:51:27.682" v="151" actId="478"/>
        <pc:sldMkLst>
          <pc:docMk/>
          <pc:sldMk cId="1135920426" sldId="318"/>
        </pc:sldMkLst>
        <pc:picChg chg="del">
          <ac:chgData name="Eadsforth, Kate (Curriculum Support - Secondary)" userId="d045bf09-5a30-4360-820d-5c06f23fa1ea" providerId="ADAL" clId="{1BE84573-C5F7-4E3C-8229-2FCCE9FB6529}" dt="2022-04-27T04:51:27.682" v="151" actId="478"/>
          <ac:picMkLst>
            <pc:docMk/>
            <pc:sldMk cId="1135920426" sldId="318"/>
            <ac:picMk id="2" creationId="{1CFA3E3A-4DEF-4E3A-99C3-3D696BC97575}"/>
          </ac:picMkLst>
        </pc:picChg>
      </pc:sldChg>
      <pc:sldChg chg="delSp mod delAnim">
        <pc:chgData name="Eadsforth, Kate (Curriculum Support - Secondary)" userId="d045bf09-5a30-4360-820d-5c06f23fa1ea" providerId="ADAL" clId="{1BE84573-C5F7-4E3C-8229-2FCCE9FB6529}" dt="2022-04-27T04:51:30.292" v="152" actId="478"/>
        <pc:sldMkLst>
          <pc:docMk/>
          <pc:sldMk cId="2084251064" sldId="319"/>
        </pc:sldMkLst>
        <pc:picChg chg="del">
          <ac:chgData name="Eadsforth, Kate (Curriculum Support - Secondary)" userId="d045bf09-5a30-4360-820d-5c06f23fa1ea" providerId="ADAL" clId="{1BE84573-C5F7-4E3C-8229-2FCCE9FB6529}" dt="2022-04-27T04:51:30.292" v="152" actId="478"/>
          <ac:picMkLst>
            <pc:docMk/>
            <pc:sldMk cId="2084251064" sldId="319"/>
            <ac:picMk id="3" creationId="{01469ABF-0E7E-49ED-AA13-4F312A44D4CB}"/>
          </ac:picMkLst>
        </pc:picChg>
      </pc:sldChg>
      <pc:sldChg chg="modSp mod">
        <pc:chgData name="Eadsforth, Kate (Curriculum Support - Secondary)" userId="d045bf09-5a30-4360-820d-5c06f23fa1ea" providerId="ADAL" clId="{1BE84573-C5F7-4E3C-8229-2FCCE9FB6529}" dt="2022-04-27T04:50:53.152" v="149" actId="6549"/>
        <pc:sldMkLst>
          <pc:docMk/>
          <pc:sldMk cId="3556863324" sldId="320"/>
        </pc:sldMkLst>
        <pc:spChg chg="mod">
          <ac:chgData name="Eadsforth, Kate (Curriculum Support - Secondary)" userId="d045bf09-5a30-4360-820d-5c06f23fa1ea" providerId="ADAL" clId="{1BE84573-C5F7-4E3C-8229-2FCCE9FB6529}" dt="2022-04-27T04:50:53.152" v="149" actId="6549"/>
          <ac:spMkLst>
            <pc:docMk/>
            <pc:sldMk cId="3556863324" sldId="320"/>
            <ac:spMk id="4" creationId="{3F6E5BA6-DB6A-40FF-A613-13DF46C6B9A7}"/>
          </ac:spMkLst>
        </pc:spChg>
      </pc:sldChg>
      <pc:sldChg chg="modSp mod">
        <pc:chgData name="Eadsforth, Kate (Curriculum Support - Secondary)" userId="d045bf09-5a30-4360-820d-5c06f23fa1ea" providerId="ADAL" clId="{1BE84573-C5F7-4E3C-8229-2FCCE9FB6529}" dt="2022-04-27T04:51:11.140" v="150" actId="6549"/>
        <pc:sldMkLst>
          <pc:docMk/>
          <pc:sldMk cId="1718074811" sldId="321"/>
        </pc:sldMkLst>
        <pc:spChg chg="mod">
          <ac:chgData name="Eadsforth, Kate (Curriculum Support - Secondary)" userId="d045bf09-5a30-4360-820d-5c06f23fa1ea" providerId="ADAL" clId="{1BE84573-C5F7-4E3C-8229-2FCCE9FB6529}" dt="2022-04-27T04:51:11.140" v="150" actId="6549"/>
          <ac:spMkLst>
            <pc:docMk/>
            <pc:sldMk cId="1718074811" sldId="321"/>
            <ac:spMk id="4" creationId="{3F6E5BA6-DB6A-40FF-A613-13DF46C6B9A7}"/>
          </ac:spMkLst>
        </pc:spChg>
      </pc:sldChg>
      <pc:sldChg chg="add">
        <pc:chgData name="Eadsforth, Kate (Curriculum Support - Secondary)" userId="d045bf09-5a30-4360-820d-5c06f23fa1ea" providerId="ADAL" clId="{1BE84573-C5F7-4E3C-8229-2FCCE9FB6529}" dt="2022-04-27T04:52:05.549" v="155"/>
        <pc:sldMkLst>
          <pc:docMk/>
          <pc:sldMk cId="3663624598" sldId="322"/>
        </pc:sldMkLst>
      </pc:sldChg>
    </pc:docChg>
  </pc:docChgLst>
  <pc:docChgLst>
    <pc:chgData name="Haynes, Christine (Curriculum Policy and Standards)" userId="2dd8b7cc-5a2d-458d-ba77-577fb585e483" providerId="ADAL" clId="{92147C75-962A-4031-819F-91FCD7CF481B}"/>
    <pc:docChg chg="undo custSel modSld modMainMaster">
      <pc:chgData name="Haynes, Christine (Curriculum Policy and Standards)" userId="2dd8b7cc-5a2d-458d-ba77-577fb585e483" providerId="ADAL" clId="{92147C75-962A-4031-819F-91FCD7CF481B}" dt="2022-04-02T03:22:30.954" v="1405" actId="12"/>
      <pc:docMkLst>
        <pc:docMk/>
      </pc:docMkLst>
      <pc:sldChg chg="modNotesTx">
        <pc:chgData name="Haynes, Christine (Curriculum Policy and Standards)" userId="2dd8b7cc-5a2d-458d-ba77-577fb585e483" providerId="ADAL" clId="{92147C75-962A-4031-819F-91FCD7CF481B}" dt="2022-04-02T02:51:47.544" v="195" actId="20577"/>
        <pc:sldMkLst>
          <pc:docMk/>
          <pc:sldMk cId="2213450308" sldId="264"/>
        </pc:sldMkLst>
      </pc:sldChg>
      <pc:sldChg chg="modSp mod modNotesTx">
        <pc:chgData name="Haynes, Christine (Curriculum Policy and Standards)" userId="2dd8b7cc-5a2d-458d-ba77-577fb585e483" providerId="ADAL" clId="{92147C75-962A-4031-819F-91FCD7CF481B}" dt="2022-04-02T03:10:58.605" v="1013" actId="20577"/>
        <pc:sldMkLst>
          <pc:docMk/>
          <pc:sldMk cId="1379353518" sldId="269"/>
        </pc:sldMkLst>
        <pc:spChg chg="mod">
          <ac:chgData name="Haynes, Christine (Curriculum Policy and Standards)" userId="2dd8b7cc-5a2d-458d-ba77-577fb585e483" providerId="ADAL" clId="{92147C75-962A-4031-819F-91FCD7CF481B}" dt="2022-04-02T02:45:41.276" v="10" actId="20577"/>
          <ac:spMkLst>
            <pc:docMk/>
            <pc:sldMk cId="1379353518" sldId="269"/>
            <ac:spMk id="2" creationId="{D04B11CB-A4AA-4BB3-AE5A-874E462C0F69}"/>
          </ac:spMkLst>
        </pc:spChg>
      </pc:sldChg>
      <pc:sldChg chg="modNotesTx">
        <pc:chgData name="Haynes, Christine (Curriculum Policy and Standards)" userId="2dd8b7cc-5a2d-458d-ba77-577fb585e483" providerId="ADAL" clId="{92147C75-962A-4031-819F-91FCD7CF481B}" dt="2022-04-02T03:12:08.921" v="1028" actId="113"/>
        <pc:sldMkLst>
          <pc:docMk/>
          <pc:sldMk cId="3445766138" sldId="270"/>
        </pc:sldMkLst>
      </pc:sldChg>
      <pc:sldChg chg="modNotesTx">
        <pc:chgData name="Haynes, Christine (Curriculum Policy and Standards)" userId="2dd8b7cc-5a2d-458d-ba77-577fb585e483" providerId="ADAL" clId="{92147C75-962A-4031-819F-91FCD7CF481B}" dt="2022-04-02T03:12:12.616" v="1029" actId="113"/>
        <pc:sldMkLst>
          <pc:docMk/>
          <pc:sldMk cId="1447815874" sldId="271"/>
        </pc:sldMkLst>
      </pc:sldChg>
      <pc:sldChg chg="modNotesTx">
        <pc:chgData name="Haynes, Christine (Curriculum Policy and Standards)" userId="2dd8b7cc-5a2d-458d-ba77-577fb585e483" providerId="ADAL" clId="{92147C75-962A-4031-819F-91FCD7CF481B}" dt="2022-04-02T03:12:16.373" v="1030" actId="113"/>
        <pc:sldMkLst>
          <pc:docMk/>
          <pc:sldMk cId="3372526462" sldId="277"/>
        </pc:sldMkLst>
      </pc:sldChg>
      <pc:sldChg chg="modNotesTx">
        <pc:chgData name="Haynes, Christine (Curriculum Policy and Standards)" userId="2dd8b7cc-5a2d-458d-ba77-577fb585e483" providerId="ADAL" clId="{92147C75-962A-4031-819F-91FCD7CF481B}" dt="2022-04-02T03:12:19.556" v="1031" actId="113"/>
        <pc:sldMkLst>
          <pc:docMk/>
          <pc:sldMk cId="949889065" sldId="282"/>
        </pc:sldMkLst>
      </pc:sldChg>
      <pc:sldChg chg="modNotesTx">
        <pc:chgData name="Haynes, Christine (Curriculum Policy and Standards)" userId="2dd8b7cc-5a2d-458d-ba77-577fb585e483" providerId="ADAL" clId="{92147C75-962A-4031-819F-91FCD7CF481B}" dt="2022-04-02T03:15:46.022" v="1304" actId="20577"/>
        <pc:sldMkLst>
          <pc:docMk/>
          <pc:sldMk cId="2267462658" sldId="283"/>
        </pc:sldMkLst>
      </pc:sldChg>
      <pc:sldChg chg="modNotesTx">
        <pc:chgData name="Haynes, Christine (Curriculum Policy and Standards)" userId="2dd8b7cc-5a2d-458d-ba77-577fb585e483" providerId="ADAL" clId="{92147C75-962A-4031-819F-91FCD7CF481B}" dt="2022-04-02T03:16:47.761" v="1390" actId="20577"/>
        <pc:sldMkLst>
          <pc:docMk/>
          <pc:sldMk cId="1422690129" sldId="285"/>
        </pc:sldMkLst>
      </pc:sldChg>
      <pc:sldChg chg="modNotesTx">
        <pc:chgData name="Haynes, Christine (Curriculum Policy and Standards)" userId="2dd8b7cc-5a2d-458d-ba77-577fb585e483" providerId="ADAL" clId="{92147C75-962A-4031-819F-91FCD7CF481B}" dt="2022-04-02T03:11:48.298" v="1026" actId="20577"/>
        <pc:sldMkLst>
          <pc:docMk/>
          <pc:sldMk cId="4260628335" sldId="286"/>
        </pc:sldMkLst>
      </pc:sldChg>
      <pc:sldChg chg="modNotesTx">
        <pc:chgData name="Haynes, Christine (Curriculum Policy and Standards)" userId="2dd8b7cc-5a2d-458d-ba77-577fb585e483" providerId="ADAL" clId="{92147C75-962A-4031-819F-91FCD7CF481B}" dt="2022-04-02T03:12:03.384" v="1027" actId="113"/>
        <pc:sldMkLst>
          <pc:docMk/>
          <pc:sldMk cId="2208171692" sldId="287"/>
        </pc:sldMkLst>
      </pc:sldChg>
      <pc:sldChg chg="modNotesTx">
        <pc:chgData name="Haynes, Christine (Curriculum Policy and Standards)" userId="2dd8b7cc-5a2d-458d-ba77-577fb585e483" providerId="ADAL" clId="{92147C75-962A-4031-819F-91FCD7CF481B}" dt="2022-04-02T03:08:43.539" v="879" actId="5793"/>
        <pc:sldMkLst>
          <pc:docMk/>
          <pc:sldMk cId="4099865084" sldId="288"/>
        </pc:sldMkLst>
      </pc:sldChg>
      <pc:sldChg chg="modNotesTx">
        <pc:chgData name="Haynes, Christine (Curriculum Policy and Standards)" userId="2dd8b7cc-5a2d-458d-ba77-577fb585e483" providerId="ADAL" clId="{92147C75-962A-4031-819F-91FCD7CF481B}" dt="2022-04-02T03:11:42.835" v="1025" actId="20577"/>
        <pc:sldMkLst>
          <pc:docMk/>
          <pc:sldMk cId="994970659" sldId="289"/>
        </pc:sldMkLst>
      </pc:sldChg>
      <pc:sldChg chg="modNotesTx">
        <pc:chgData name="Haynes, Christine (Curriculum Policy and Standards)" userId="2dd8b7cc-5a2d-458d-ba77-577fb585e483" providerId="ADAL" clId="{92147C75-962A-4031-819F-91FCD7CF481B}" dt="2022-04-02T03:13:08.983" v="1060" actId="20577"/>
        <pc:sldMkLst>
          <pc:docMk/>
          <pc:sldMk cId="3899296163" sldId="290"/>
        </pc:sldMkLst>
      </pc:sldChg>
      <pc:sldChg chg="modNotesTx">
        <pc:chgData name="Haynes, Christine (Curriculum Policy and Standards)" userId="2dd8b7cc-5a2d-458d-ba77-577fb585e483" providerId="ADAL" clId="{92147C75-962A-4031-819F-91FCD7CF481B}" dt="2022-04-02T03:13:04.676" v="1058" actId="113"/>
        <pc:sldMkLst>
          <pc:docMk/>
          <pc:sldMk cId="2218482195" sldId="291"/>
        </pc:sldMkLst>
      </pc:sldChg>
      <pc:sldChg chg="addCm modCm modNotesTx">
        <pc:chgData name="Haynes, Christine (Curriculum Policy and Standards)" userId="2dd8b7cc-5a2d-458d-ba77-577fb585e483" providerId="ADAL" clId="{92147C75-962A-4031-819F-91FCD7CF481B}" dt="2022-04-02T03:13:20.238" v="1064" actId="20577"/>
        <pc:sldMkLst>
          <pc:docMk/>
          <pc:sldMk cId="2904459304" sldId="292"/>
        </pc:sldMkLst>
      </pc:sldChg>
      <pc:sldChg chg="modSp mod addCm modCm modNotesTx">
        <pc:chgData name="Haynes, Christine (Curriculum Policy and Standards)" userId="2dd8b7cc-5a2d-458d-ba77-577fb585e483" providerId="ADAL" clId="{92147C75-962A-4031-819F-91FCD7CF481B}" dt="2022-04-02T03:21:52.219" v="1394" actId="12"/>
        <pc:sldMkLst>
          <pc:docMk/>
          <pc:sldMk cId="1121514500" sldId="293"/>
        </pc:sldMkLst>
        <pc:spChg chg="mod">
          <ac:chgData name="Haynes, Christine (Curriculum Policy and Standards)" userId="2dd8b7cc-5a2d-458d-ba77-577fb585e483" providerId="ADAL" clId="{92147C75-962A-4031-819F-91FCD7CF481B}" dt="2022-04-02T03:21:52.219" v="1394" actId="12"/>
          <ac:spMkLst>
            <pc:docMk/>
            <pc:sldMk cId="1121514500" sldId="293"/>
            <ac:spMk id="3" creationId="{AB9BDBB3-B0CB-4293-95C9-DF9D3FA6EE67}"/>
          </ac:spMkLst>
        </pc:spChg>
      </pc:sldChg>
      <pc:sldChg chg="modSp mod modNotesTx">
        <pc:chgData name="Haynes, Christine (Curriculum Policy and Standards)" userId="2dd8b7cc-5a2d-458d-ba77-577fb585e483" providerId="ADAL" clId="{92147C75-962A-4031-819F-91FCD7CF481B}" dt="2022-04-02T03:22:30.954" v="1405" actId="12"/>
        <pc:sldMkLst>
          <pc:docMk/>
          <pc:sldMk cId="3249534116" sldId="295"/>
        </pc:sldMkLst>
        <pc:spChg chg="mod">
          <ac:chgData name="Haynes, Christine (Curriculum Policy and Standards)" userId="2dd8b7cc-5a2d-458d-ba77-577fb585e483" providerId="ADAL" clId="{92147C75-962A-4031-819F-91FCD7CF481B}" dt="2022-04-02T03:22:30.954" v="1405" actId="12"/>
          <ac:spMkLst>
            <pc:docMk/>
            <pc:sldMk cId="3249534116" sldId="295"/>
            <ac:spMk id="3" creationId="{AB9BDBB3-B0CB-4293-95C9-DF9D3FA6EE67}"/>
          </ac:spMkLst>
        </pc:spChg>
      </pc:sldChg>
      <pc:sldMasterChg chg="modSp">
        <pc:chgData name="Haynes, Christine (Curriculum Policy and Standards)" userId="2dd8b7cc-5a2d-458d-ba77-577fb585e483" providerId="ADAL" clId="{92147C75-962A-4031-819F-91FCD7CF481B}" dt="2022-04-02T03:19:58.007" v="1391" actId="12"/>
        <pc:sldMasterMkLst>
          <pc:docMk/>
          <pc:sldMasterMk cId="1123625482" sldId="2147483679"/>
        </pc:sldMasterMkLst>
        <pc:spChg chg="mod">
          <ac:chgData name="Haynes, Christine (Curriculum Policy and Standards)" userId="2dd8b7cc-5a2d-458d-ba77-577fb585e483" providerId="ADAL" clId="{92147C75-962A-4031-819F-91FCD7CF481B}" dt="2022-04-02T03:19:58.007" v="1391" actId="12"/>
          <ac:spMkLst>
            <pc:docMk/>
            <pc:sldMasterMk cId="1123625482" sldId="2147483679"/>
            <ac:spMk id="3" creationId="{3E0A7304-36C3-4C44-BB0E-B096674DB15C}"/>
          </ac:spMkLst>
        </pc:spChg>
      </pc:sldMasterChg>
    </pc:docChg>
  </pc:docChgLst>
  <pc:docChgLst>
    <pc:chgData name="Feetham, Fiona (Curriculum Support - Secondary)" userId="S::fiona.feetham574@schools.sa.edu.au::a2456b1b-a103-4fdc-b8a0-dcd50b93ffb1" providerId="AD" clId="Web-{B1BAFCD7-4EE5-4986-95CB-57D16E7A953E}"/>
    <pc:docChg chg="modSld">
      <pc:chgData name="Feetham, Fiona (Curriculum Support - Secondary)" userId="S::fiona.feetham574@schools.sa.edu.au::a2456b1b-a103-4fdc-b8a0-dcd50b93ffb1" providerId="AD" clId="Web-{B1BAFCD7-4EE5-4986-95CB-57D16E7A953E}" dt="2022-04-26T08:37:40.108" v="99" actId="14100"/>
      <pc:docMkLst>
        <pc:docMk/>
      </pc:docMkLst>
      <pc:sldChg chg="modSp">
        <pc:chgData name="Feetham, Fiona (Curriculum Support - Secondary)" userId="S::fiona.feetham574@schools.sa.edu.au::a2456b1b-a103-4fdc-b8a0-dcd50b93ffb1" providerId="AD" clId="Web-{B1BAFCD7-4EE5-4986-95CB-57D16E7A953E}" dt="2022-04-26T08:37:40.108" v="99" actId="14100"/>
        <pc:sldMkLst>
          <pc:docMk/>
          <pc:sldMk cId="4099865084" sldId="288"/>
        </pc:sldMkLst>
        <pc:spChg chg="mod">
          <ac:chgData name="Feetham, Fiona (Curriculum Support - Secondary)" userId="S::fiona.feetham574@schools.sa.edu.au::a2456b1b-a103-4fdc-b8a0-dcd50b93ffb1" providerId="AD" clId="Web-{B1BAFCD7-4EE5-4986-95CB-57D16E7A953E}" dt="2022-04-26T08:37:40.108" v="99" actId="14100"/>
          <ac:spMkLst>
            <pc:docMk/>
            <pc:sldMk cId="4099865084" sldId="288"/>
            <ac:spMk id="4" creationId="{D8DC381E-7961-422B-B3AE-3A690108AED2}"/>
          </ac:spMkLst>
        </pc:spChg>
      </pc:sldChg>
      <pc:sldChg chg="delSp modSp delAnim modNotes">
        <pc:chgData name="Feetham, Fiona (Curriculum Support - Secondary)" userId="S::fiona.feetham574@schools.sa.edu.au::a2456b1b-a103-4fdc-b8a0-dcd50b93ffb1" providerId="AD" clId="Web-{B1BAFCD7-4EE5-4986-95CB-57D16E7A953E}" dt="2022-04-26T08:19:30.653" v="96"/>
        <pc:sldMkLst>
          <pc:docMk/>
          <pc:sldMk cId="1553728542" sldId="296"/>
        </pc:sldMkLst>
        <pc:spChg chg="mod">
          <ac:chgData name="Feetham, Fiona (Curriculum Support - Secondary)" userId="S::fiona.feetham574@schools.sa.edu.au::a2456b1b-a103-4fdc-b8a0-dcd50b93ffb1" providerId="AD" clId="Web-{B1BAFCD7-4EE5-4986-95CB-57D16E7A953E}" dt="2022-04-26T08:19:04.872" v="90" actId="20577"/>
          <ac:spMkLst>
            <pc:docMk/>
            <pc:sldMk cId="1553728542" sldId="296"/>
            <ac:spMk id="5" creationId="{6F48DF81-7BCD-4630-9B67-2A198FC09BC1}"/>
          </ac:spMkLst>
        </pc:spChg>
        <pc:picChg chg="del">
          <ac:chgData name="Feetham, Fiona (Curriculum Support - Secondary)" userId="S::fiona.feetham574@schools.sa.edu.au::a2456b1b-a103-4fdc-b8a0-dcd50b93ffb1" providerId="AD" clId="Web-{B1BAFCD7-4EE5-4986-95CB-57D16E7A953E}" dt="2022-04-26T08:12:02.207" v="0"/>
          <ac:picMkLst>
            <pc:docMk/>
            <pc:sldMk cId="1553728542" sldId="296"/>
            <ac:picMk id="3" creationId="{A31313CF-3043-42A1-8BA8-E7AF58295846}"/>
          </ac:picMkLst>
        </pc:picChg>
      </pc:sldChg>
    </pc:docChg>
  </pc:docChgLst>
  <pc:docChgLst>
    <pc:chgData name="Feetham, Fiona (Curriculum Support - Secondary)" userId="S::fiona.feetham574@schools.sa.edu.au::a2456b1b-a103-4fdc-b8a0-dcd50b93ffb1" providerId="AD" clId="Web-{81122286-B658-42C0-87BE-D86B595E06FC}"/>
    <pc:docChg chg="modSld">
      <pc:chgData name="Feetham, Fiona (Curriculum Support - Secondary)" userId="S::fiona.feetham574@schools.sa.edu.au::a2456b1b-a103-4fdc-b8a0-dcd50b93ffb1" providerId="AD" clId="Web-{81122286-B658-42C0-87BE-D86B595E06FC}" dt="2022-04-22T10:10:34.628" v="33" actId="20577"/>
      <pc:docMkLst>
        <pc:docMk/>
      </pc:docMkLst>
      <pc:sldChg chg="modSp">
        <pc:chgData name="Feetham, Fiona (Curriculum Support - Secondary)" userId="S::fiona.feetham574@schools.sa.edu.au::a2456b1b-a103-4fdc-b8a0-dcd50b93ffb1" providerId="AD" clId="Web-{81122286-B658-42C0-87BE-D86B595E06FC}" dt="2022-04-22T10:10:03.815" v="17" actId="20577"/>
        <pc:sldMkLst>
          <pc:docMk/>
          <pc:sldMk cId="3641841233" sldId="268"/>
        </pc:sldMkLst>
        <pc:spChg chg="mod">
          <ac:chgData name="Feetham, Fiona (Curriculum Support - Secondary)" userId="S::fiona.feetham574@schools.sa.edu.au::a2456b1b-a103-4fdc-b8a0-dcd50b93ffb1" providerId="AD" clId="Web-{81122286-B658-42C0-87BE-D86B595E06FC}" dt="2022-04-22T10:09:43.877" v="6" actId="20577"/>
          <ac:spMkLst>
            <pc:docMk/>
            <pc:sldMk cId="3641841233" sldId="268"/>
            <ac:spMk id="2" creationId="{E16E19A7-28C1-4456-AA1B-10100DF6CF0C}"/>
          </ac:spMkLst>
        </pc:spChg>
        <pc:spChg chg="mod">
          <ac:chgData name="Feetham, Fiona (Curriculum Support - Secondary)" userId="S::fiona.feetham574@schools.sa.edu.au::a2456b1b-a103-4fdc-b8a0-dcd50b93ffb1" providerId="AD" clId="Web-{81122286-B658-42C0-87BE-D86B595E06FC}" dt="2022-04-22T10:10:03.815" v="17" actId="20577"/>
          <ac:spMkLst>
            <pc:docMk/>
            <pc:sldMk cId="3641841233" sldId="268"/>
            <ac:spMk id="3" creationId="{4CD1DB66-0417-403D-8A90-5058DCCE5EB7}"/>
          </ac:spMkLst>
        </pc:spChg>
        <pc:spChg chg="mod">
          <ac:chgData name="Feetham, Fiona (Curriculum Support - Secondary)" userId="S::fiona.feetham574@schools.sa.edu.au::a2456b1b-a103-4fdc-b8a0-dcd50b93ffb1" providerId="AD" clId="Web-{81122286-B658-42C0-87BE-D86B595E06FC}" dt="2022-04-22T10:09:51.408" v="11" actId="20577"/>
          <ac:spMkLst>
            <pc:docMk/>
            <pc:sldMk cId="3641841233" sldId="268"/>
            <ac:spMk id="4" creationId="{D0697118-CD2B-4676-8ECA-E66DE8A5AE4A}"/>
          </ac:spMkLst>
        </pc:spChg>
      </pc:sldChg>
      <pc:sldChg chg="modSp">
        <pc:chgData name="Feetham, Fiona (Curriculum Support - Secondary)" userId="S::fiona.feetham574@schools.sa.edu.au::a2456b1b-a103-4fdc-b8a0-dcd50b93ffb1" providerId="AD" clId="Web-{81122286-B658-42C0-87BE-D86B595E06FC}" dt="2022-04-22T10:10:34.628" v="33" actId="20577"/>
        <pc:sldMkLst>
          <pc:docMk/>
          <pc:sldMk cId="1379353518" sldId="269"/>
        </pc:sldMkLst>
        <pc:spChg chg="mod">
          <ac:chgData name="Feetham, Fiona (Curriculum Support - Secondary)" userId="S::fiona.feetham574@schools.sa.edu.au::a2456b1b-a103-4fdc-b8a0-dcd50b93ffb1" providerId="AD" clId="Web-{81122286-B658-42C0-87BE-D86B595E06FC}" dt="2022-04-22T10:10:34.628" v="33" actId="20577"/>
          <ac:spMkLst>
            <pc:docMk/>
            <pc:sldMk cId="1379353518" sldId="269"/>
            <ac:spMk id="3" creationId="{AB9BDBB3-B0CB-4293-95C9-DF9D3FA6EE67}"/>
          </ac:spMkLst>
        </pc:spChg>
      </pc:sldChg>
    </pc:docChg>
  </pc:docChgLst>
  <pc:docChgLst>
    <pc:chgData name="Blackwell, Elyse (Curriculum and Learning Division)" userId="f36cee0c-4795-4a4e-a200-ec64c6c861e9" providerId="ADAL" clId="{BB6722A1-302E-41D9-9C7D-83B317B84CCE}"/>
    <pc:docChg chg="custSel modSld">
      <pc:chgData name="Blackwell, Elyse (Curriculum and Learning Division)" userId="f36cee0c-4795-4a4e-a200-ec64c6c861e9" providerId="ADAL" clId="{BB6722A1-302E-41D9-9C7D-83B317B84CCE}" dt="2022-05-05T02:53:40.866" v="35" actId="368"/>
      <pc:docMkLst>
        <pc:docMk/>
      </pc:docMkLst>
      <pc:sldChg chg="modNotes">
        <pc:chgData name="Blackwell, Elyse (Curriculum and Learning Division)" userId="f36cee0c-4795-4a4e-a200-ec64c6c861e9" providerId="ADAL" clId="{BB6722A1-302E-41D9-9C7D-83B317B84CCE}" dt="2022-05-05T02:53:40.637" v="3" actId="368"/>
        <pc:sldMkLst>
          <pc:docMk/>
          <pc:sldMk cId="2213450308" sldId="264"/>
        </pc:sldMkLst>
      </pc:sldChg>
      <pc:sldChg chg="modNotes">
        <pc:chgData name="Blackwell, Elyse (Curriculum and Learning Division)" userId="f36cee0c-4795-4a4e-a200-ec64c6c861e9" providerId="ADAL" clId="{BB6722A1-302E-41D9-9C7D-83B317B84CCE}" dt="2022-05-05T02:53:40.624" v="1" actId="368"/>
        <pc:sldMkLst>
          <pc:docMk/>
          <pc:sldMk cId="3641841233" sldId="268"/>
        </pc:sldMkLst>
      </pc:sldChg>
      <pc:sldChg chg="modNotes">
        <pc:chgData name="Blackwell, Elyse (Curriculum and Learning Division)" userId="f36cee0c-4795-4a4e-a200-ec64c6c861e9" providerId="ADAL" clId="{BB6722A1-302E-41D9-9C7D-83B317B84CCE}" dt="2022-05-05T02:53:40.650" v="5" actId="368"/>
        <pc:sldMkLst>
          <pc:docMk/>
          <pc:sldMk cId="1379353518" sldId="269"/>
        </pc:sldMkLst>
      </pc:sldChg>
      <pc:sldChg chg="modNotes">
        <pc:chgData name="Blackwell, Elyse (Curriculum and Learning Division)" userId="f36cee0c-4795-4a4e-a200-ec64c6c861e9" providerId="ADAL" clId="{BB6722A1-302E-41D9-9C7D-83B317B84CCE}" dt="2022-05-05T02:53:40.857" v="33" actId="368"/>
        <pc:sldMkLst>
          <pc:docMk/>
          <pc:sldMk cId="2267462658" sldId="283"/>
        </pc:sldMkLst>
      </pc:sldChg>
      <pc:sldChg chg="modNotes">
        <pc:chgData name="Blackwell, Elyse (Curriculum and Learning Division)" userId="f36cee0c-4795-4a4e-a200-ec64c6c861e9" providerId="ADAL" clId="{BB6722A1-302E-41D9-9C7D-83B317B84CCE}" dt="2022-05-05T02:53:40.866" v="35" actId="368"/>
        <pc:sldMkLst>
          <pc:docMk/>
          <pc:sldMk cId="1422690129" sldId="285"/>
        </pc:sldMkLst>
      </pc:sldChg>
      <pc:sldChg chg="modNotes">
        <pc:chgData name="Blackwell, Elyse (Curriculum and Learning Division)" userId="f36cee0c-4795-4a4e-a200-ec64c6c861e9" providerId="ADAL" clId="{BB6722A1-302E-41D9-9C7D-83B317B84CCE}" dt="2022-05-05T02:53:40.701" v="13" actId="368"/>
        <pc:sldMkLst>
          <pc:docMk/>
          <pc:sldMk cId="4260628335" sldId="286"/>
        </pc:sldMkLst>
      </pc:sldChg>
      <pc:sldChg chg="modNotes">
        <pc:chgData name="Blackwell, Elyse (Curriculum and Learning Division)" userId="f36cee0c-4795-4a4e-a200-ec64c6c861e9" providerId="ADAL" clId="{BB6722A1-302E-41D9-9C7D-83B317B84CCE}" dt="2022-05-05T02:53:40.829" v="29" actId="368"/>
        <pc:sldMkLst>
          <pc:docMk/>
          <pc:sldMk cId="2208171692" sldId="287"/>
        </pc:sldMkLst>
      </pc:sldChg>
      <pc:sldChg chg="modNotes">
        <pc:chgData name="Blackwell, Elyse (Curriculum and Learning Division)" userId="f36cee0c-4795-4a4e-a200-ec64c6c861e9" providerId="ADAL" clId="{BB6722A1-302E-41D9-9C7D-83B317B84CCE}" dt="2022-05-05T02:53:40.677" v="9" actId="368"/>
        <pc:sldMkLst>
          <pc:docMk/>
          <pc:sldMk cId="4099865084" sldId="288"/>
        </pc:sldMkLst>
      </pc:sldChg>
      <pc:sldChg chg="modNotes">
        <pc:chgData name="Blackwell, Elyse (Curriculum and Learning Division)" userId="f36cee0c-4795-4a4e-a200-ec64c6c861e9" providerId="ADAL" clId="{BB6722A1-302E-41D9-9C7D-83B317B84CCE}" dt="2022-05-05T02:53:40.690" v="11" actId="368"/>
        <pc:sldMkLst>
          <pc:docMk/>
          <pc:sldMk cId="994970659" sldId="289"/>
        </pc:sldMkLst>
      </pc:sldChg>
      <pc:sldChg chg="modNotes">
        <pc:chgData name="Blackwell, Elyse (Curriculum and Learning Division)" userId="f36cee0c-4795-4a4e-a200-ec64c6c861e9" providerId="ADAL" clId="{BB6722A1-302E-41D9-9C7D-83B317B84CCE}" dt="2022-05-05T02:53:40.663" v="7" actId="368"/>
        <pc:sldMkLst>
          <pc:docMk/>
          <pc:sldMk cId="1553728542" sldId="296"/>
        </pc:sldMkLst>
      </pc:sldChg>
      <pc:sldChg chg="modNotes">
        <pc:chgData name="Blackwell, Elyse (Curriculum and Learning Division)" userId="f36cee0c-4795-4a4e-a200-ec64c6c861e9" providerId="ADAL" clId="{BB6722A1-302E-41D9-9C7D-83B317B84CCE}" dt="2022-05-05T02:53:40.711" v="15" actId="368"/>
        <pc:sldMkLst>
          <pc:docMk/>
          <pc:sldMk cId="3133567388" sldId="297"/>
        </pc:sldMkLst>
      </pc:sldChg>
      <pc:sldChg chg="modNotes">
        <pc:chgData name="Blackwell, Elyse (Curriculum and Learning Division)" userId="f36cee0c-4795-4a4e-a200-ec64c6c861e9" providerId="ADAL" clId="{BB6722A1-302E-41D9-9C7D-83B317B84CCE}" dt="2022-05-05T02:53:40.754" v="21" actId="368"/>
        <pc:sldMkLst>
          <pc:docMk/>
          <pc:sldMk cId="4211370148" sldId="303"/>
        </pc:sldMkLst>
      </pc:sldChg>
      <pc:sldChg chg="modNotes">
        <pc:chgData name="Blackwell, Elyse (Curriculum and Learning Division)" userId="f36cee0c-4795-4a4e-a200-ec64c6c861e9" providerId="ADAL" clId="{BB6722A1-302E-41D9-9C7D-83B317B84CCE}" dt="2022-05-05T02:53:40.742" v="19" actId="368"/>
        <pc:sldMkLst>
          <pc:docMk/>
          <pc:sldMk cId="3073237062" sldId="306"/>
        </pc:sldMkLst>
      </pc:sldChg>
      <pc:sldChg chg="modNotes">
        <pc:chgData name="Blackwell, Elyse (Curriculum and Learning Division)" userId="f36cee0c-4795-4a4e-a200-ec64c6c861e9" providerId="ADAL" clId="{BB6722A1-302E-41D9-9C7D-83B317B84CCE}" dt="2022-05-05T02:53:40.731" v="17" actId="368"/>
        <pc:sldMkLst>
          <pc:docMk/>
          <pc:sldMk cId="295473152" sldId="307"/>
        </pc:sldMkLst>
      </pc:sldChg>
      <pc:sldChg chg="modNotes">
        <pc:chgData name="Blackwell, Elyse (Curriculum and Learning Division)" userId="f36cee0c-4795-4a4e-a200-ec64c6c861e9" providerId="ADAL" clId="{BB6722A1-302E-41D9-9C7D-83B317B84CCE}" dt="2022-05-05T02:53:40.762" v="23" actId="368"/>
        <pc:sldMkLst>
          <pc:docMk/>
          <pc:sldMk cId="2455842120" sldId="313"/>
        </pc:sldMkLst>
      </pc:sldChg>
      <pc:sldChg chg="modNotes">
        <pc:chgData name="Blackwell, Elyse (Curriculum and Learning Division)" userId="f36cee0c-4795-4a4e-a200-ec64c6c861e9" providerId="ADAL" clId="{BB6722A1-302E-41D9-9C7D-83B317B84CCE}" dt="2022-05-05T02:53:40.773" v="25" actId="368"/>
        <pc:sldMkLst>
          <pc:docMk/>
          <pc:sldMk cId="934405847" sldId="317"/>
        </pc:sldMkLst>
      </pc:sldChg>
      <pc:sldChg chg="modNotes">
        <pc:chgData name="Blackwell, Elyse (Curriculum and Learning Division)" userId="f36cee0c-4795-4a4e-a200-ec64c6c861e9" providerId="ADAL" clId="{BB6722A1-302E-41D9-9C7D-83B317B84CCE}" dt="2022-05-05T02:53:40.794" v="27" actId="368"/>
        <pc:sldMkLst>
          <pc:docMk/>
          <pc:sldMk cId="3556863324" sldId="320"/>
        </pc:sldMkLst>
      </pc:sldChg>
      <pc:sldChg chg="modNotes">
        <pc:chgData name="Blackwell, Elyse (Curriculum and Learning Division)" userId="f36cee0c-4795-4a4e-a200-ec64c6c861e9" providerId="ADAL" clId="{BB6722A1-302E-41D9-9C7D-83B317B84CCE}" dt="2022-05-05T02:53:40.845" v="31" actId="368"/>
        <pc:sldMkLst>
          <pc:docMk/>
          <pc:sldMk cId="3663624598" sldId="3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FFECC-1972-412E-8BF8-21A854E560F4}" type="datetimeFigureOut">
              <a:rPr lang="en-AU" smtClean="0"/>
              <a:t>5/05/2022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10</a:t>
            </a:fld>
            <a:endParaRPr lang="en-AU"/>
          </a:p>
        </p:txBody>
      </p:sp>
    </p:spTree>
    <p:extLst>
      <p:ext uri="{BB962C8B-B14F-4D97-AF65-F5344CB8AC3E}">
        <p14:creationId xmlns:p14="http://schemas.microsoft.com/office/powerpoint/2010/main" val="2092856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11</a:t>
            </a:fld>
            <a:endParaRPr lang="en-AU"/>
          </a:p>
        </p:txBody>
      </p:sp>
    </p:spTree>
    <p:extLst>
      <p:ext uri="{BB962C8B-B14F-4D97-AF65-F5344CB8AC3E}">
        <p14:creationId xmlns:p14="http://schemas.microsoft.com/office/powerpoint/2010/main" val="1921198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12</a:t>
            </a:fld>
            <a:endParaRPr lang="en-AU"/>
          </a:p>
        </p:txBody>
      </p:sp>
    </p:spTree>
    <p:extLst>
      <p:ext uri="{BB962C8B-B14F-4D97-AF65-F5344CB8AC3E}">
        <p14:creationId xmlns:p14="http://schemas.microsoft.com/office/powerpoint/2010/main" val="4054802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13</a:t>
            </a:fld>
            <a:endParaRPr lang="en-AU"/>
          </a:p>
        </p:txBody>
      </p:sp>
    </p:spTree>
    <p:extLst>
      <p:ext uri="{BB962C8B-B14F-4D97-AF65-F5344CB8AC3E}">
        <p14:creationId xmlns:p14="http://schemas.microsoft.com/office/powerpoint/2010/main" val="1548941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14</a:t>
            </a:fld>
            <a:endParaRPr lang="en-AU"/>
          </a:p>
        </p:txBody>
      </p:sp>
    </p:spTree>
    <p:extLst>
      <p:ext uri="{BB962C8B-B14F-4D97-AF65-F5344CB8AC3E}">
        <p14:creationId xmlns:p14="http://schemas.microsoft.com/office/powerpoint/2010/main" val="2811018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15</a:t>
            </a:fld>
            <a:endParaRPr lang="en-AU"/>
          </a:p>
        </p:txBody>
      </p:sp>
    </p:spTree>
    <p:extLst>
      <p:ext uri="{BB962C8B-B14F-4D97-AF65-F5344CB8AC3E}">
        <p14:creationId xmlns:p14="http://schemas.microsoft.com/office/powerpoint/2010/main" val="4088949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16</a:t>
            </a:fld>
            <a:endParaRPr lang="en-AU"/>
          </a:p>
        </p:txBody>
      </p:sp>
    </p:spTree>
    <p:extLst>
      <p:ext uri="{BB962C8B-B14F-4D97-AF65-F5344CB8AC3E}">
        <p14:creationId xmlns:p14="http://schemas.microsoft.com/office/powerpoint/2010/main" val="3072167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17</a:t>
            </a:fld>
            <a:endParaRPr lang="en-AU"/>
          </a:p>
        </p:txBody>
      </p:sp>
    </p:spTree>
    <p:extLst>
      <p:ext uri="{BB962C8B-B14F-4D97-AF65-F5344CB8AC3E}">
        <p14:creationId xmlns:p14="http://schemas.microsoft.com/office/powerpoint/2010/main" val="1824383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18</a:t>
            </a:fld>
            <a:endParaRPr lang="en-AU"/>
          </a:p>
        </p:txBody>
      </p:sp>
    </p:spTree>
    <p:extLst>
      <p:ext uri="{BB962C8B-B14F-4D97-AF65-F5344CB8AC3E}">
        <p14:creationId xmlns:p14="http://schemas.microsoft.com/office/powerpoint/2010/main" val="2160636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19</a:t>
            </a:fld>
            <a:endParaRPr lang="en-AU"/>
          </a:p>
        </p:txBody>
      </p:sp>
    </p:spTree>
    <p:extLst>
      <p:ext uri="{BB962C8B-B14F-4D97-AF65-F5344CB8AC3E}">
        <p14:creationId xmlns:p14="http://schemas.microsoft.com/office/powerpoint/2010/main" val="62542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20</a:t>
            </a:fld>
            <a:endParaRPr lang="en-AU"/>
          </a:p>
        </p:txBody>
      </p:sp>
    </p:spTree>
    <p:extLst>
      <p:ext uri="{BB962C8B-B14F-4D97-AF65-F5344CB8AC3E}">
        <p14:creationId xmlns:p14="http://schemas.microsoft.com/office/powerpoint/2010/main" val="2571065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a:p>
        </p:txBody>
      </p:sp>
      <p:sp>
        <p:nvSpPr>
          <p:cNvPr id="4" name="Slide Number Placeholder 3"/>
          <p:cNvSpPr>
            <a:spLocks noGrp="1"/>
          </p:cNvSpPr>
          <p:nvPr>
            <p:ph type="sldNum" sz="quarter" idx="5"/>
          </p:nvPr>
        </p:nvSpPr>
        <p:spPr/>
        <p:txBody>
          <a:bodyPr/>
          <a:lstStyle/>
          <a:p>
            <a:fld id="{24CA0F19-7AE5-4E94-A46F-E30C999C86AC}" type="slidenum">
              <a:rPr lang="en-AU" smtClean="0"/>
              <a:t>21</a:t>
            </a:fld>
            <a:endParaRPr lang="en-AU"/>
          </a:p>
        </p:txBody>
      </p:sp>
    </p:spTree>
    <p:extLst>
      <p:ext uri="{BB962C8B-B14F-4D97-AF65-F5344CB8AC3E}">
        <p14:creationId xmlns:p14="http://schemas.microsoft.com/office/powerpoint/2010/main" val="2637946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22</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23</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309099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dirty="0"/>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2333442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3782456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6</a:t>
            </a:fld>
            <a:endParaRPr lang="en-AU"/>
          </a:p>
        </p:txBody>
      </p:sp>
    </p:spTree>
    <p:extLst>
      <p:ext uri="{BB962C8B-B14F-4D97-AF65-F5344CB8AC3E}">
        <p14:creationId xmlns:p14="http://schemas.microsoft.com/office/powerpoint/2010/main" val="4054802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8</a:t>
            </a:fld>
            <a:endParaRPr lang="en-AU"/>
          </a:p>
        </p:txBody>
      </p:sp>
    </p:spTree>
    <p:extLst>
      <p:ext uri="{BB962C8B-B14F-4D97-AF65-F5344CB8AC3E}">
        <p14:creationId xmlns:p14="http://schemas.microsoft.com/office/powerpoint/2010/main" val="405480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9</a:t>
            </a:fld>
            <a:endParaRPr lang="en-AU"/>
          </a:p>
        </p:txBody>
      </p:sp>
    </p:spTree>
    <p:extLst>
      <p:ext uri="{BB962C8B-B14F-4D97-AF65-F5344CB8AC3E}">
        <p14:creationId xmlns:p14="http://schemas.microsoft.com/office/powerpoint/2010/main" val="542940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a:t>[INSERT Year # Subject </a:t>
            </a:r>
            <a:r>
              <a:rPr lang="en-US" err="1"/>
              <a:t>ie</a:t>
            </a:r>
            <a:r>
              <a:rPr lang="en-US"/>
              <a:t> Year 4 English] </a:t>
            </a:r>
            <a:endParaRPr lang="en-AU"/>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a:t>
            </a:r>
            <a:br>
              <a:rPr lang="en-US" sz="2800"/>
            </a:br>
            <a:r>
              <a:rPr lang="en-US" sz="2800"/>
              <a:t>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Tree>
    <p:extLst>
      <p:ext uri="{BB962C8B-B14F-4D97-AF65-F5344CB8AC3E}">
        <p14:creationId xmlns:p14="http://schemas.microsoft.com/office/powerpoint/2010/main" val="20366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78" r:id="rId1"/>
    <p:sldLayoutId id="2147483649" r:id="rId2"/>
    <p:sldLayoutId id="2147483661" r:id="rId3"/>
    <p:sldLayoutId id="2147483680" r:id="rId4"/>
    <p:sldLayoutId id="2147483667" r:id="rId5"/>
    <p:sldLayoutId id="2147483668" r:id="rId6"/>
    <p:sldLayoutId id="2147483670" r:id="rId7"/>
    <p:sldLayoutId id="2147483664" r:id="rId8"/>
    <p:sldLayoutId id="2147483665" r:id="rId9"/>
    <p:sldLayoutId id="2147483655" r:id="rId10"/>
    <p:sldLayoutId id="2147483677"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4.xml"/><Relationship Id="rId7" Type="http://schemas.openxmlformats.org/officeDocument/2006/relationships/image" Target="../media/image13.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notesSlide" Target="../notesSlides/notesSlide20.xml"/><Relationship Id="rId9"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dirty="0">
                <a:cs typeface="Calibri"/>
              </a:rPr>
              <a:t>Year 5 English</a:t>
            </a:r>
            <a:endParaRPr lang="en-AU" dirty="0"/>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vert="horz" lIns="91440" tIns="45720" rIns="91440" bIns="45720" rtlCol="0" anchor="t">
            <a:normAutofit/>
          </a:bodyPr>
          <a:lstStyle/>
          <a:p>
            <a:r>
              <a:rPr lang="en-AU" dirty="0">
                <a:cs typeface="Calibri"/>
              </a:rPr>
              <a:t>Lesson 9 – create emotion in writing</a:t>
            </a:r>
            <a:endParaRPr lang="en-AU" dirty="0"/>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vert="horz" lIns="91440" tIns="45720" rIns="91440" bIns="45720" rtlCol="0" anchor="t">
            <a:noAutofit/>
          </a:bodyPr>
          <a:lstStyle/>
          <a:p>
            <a:r>
              <a:rPr lang="en-AU" dirty="0">
                <a:cs typeface="Calibri"/>
              </a:rPr>
              <a:t>Examining media texts</a:t>
            </a:r>
            <a:endParaRPr lang="en-AU" dirty="0"/>
          </a:p>
        </p:txBody>
      </p:sp>
      <p:sp>
        <p:nvSpPr>
          <p:cNvPr id="7" name="TextBox 6">
            <a:extLst>
              <a:ext uri="{FF2B5EF4-FFF2-40B4-BE49-F238E27FC236}">
                <a16:creationId xmlns:a16="http://schemas.microsoft.com/office/drawing/2014/main" id="{F0C239E6-7242-4E29-A2B7-C833D519BC4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5" name="Recorded Sound">
            <a:hlinkClick r:id="" action="ppaction://media"/>
            <a:extLst>
              <a:ext uri="{FF2B5EF4-FFF2-40B4-BE49-F238E27FC236}">
                <a16:creationId xmlns:a16="http://schemas.microsoft.com/office/drawing/2014/main" id="{7851DBEF-5EAE-4D50-9BA5-A4664079AA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41841233"/>
      </p:ext>
    </p:extLst>
  </p:cSld>
  <p:clrMapOvr>
    <a:masterClrMapping/>
  </p:clrMapOvr>
  <mc:AlternateContent xmlns:mc="http://schemas.openxmlformats.org/markup-compatibility/2006" xmlns:p14="http://schemas.microsoft.com/office/powerpoint/2010/main">
    <mc:Choice Requires="p14">
      <p:transition spd="slow" p14:dur="2000" advTm="10900"/>
    </mc:Choice>
    <mc:Fallback xmlns="">
      <p:transition spd="slow" advTm="1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02E28-680A-4960-984B-F2BBE308C9C3}"/>
              </a:ext>
            </a:extLst>
          </p:cNvPr>
          <p:cNvSpPr>
            <a:spLocks noGrp="1"/>
          </p:cNvSpPr>
          <p:nvPr>
            <p:ph type="title"/>
          </p:nvPr>
        </p:nvSpPr>
        <p:spPr/>
        <p:txBody>
          <a:bodyPr/>
          <a:lstStyle/>
          <a:p>
            <a:r>
              <a:rPr lang="en-AU" dirty="0"/>
              <a:t>Use of images to create emotion</a:t>
            </a:r>
          </a:p>
        </p:txBody>
      </p:sp>
      <p:sp>
        <p:nvSpPr>
          <p:cNvPr id="3" name="Content Placeholder 2">
            <a:extLst>
              <a:ext uri="{FF2B5EF4-FFF2-40B4-BE49-F238E27FC236}">
                <a16:creationId xmlns:a16="http://schemas.microsoft.com/office/drawing/2014/main" id="{338BB981-4B3F-44FB-A9C3-10F55BCB2742}"/>
              </a:ext>
            </a:extLst>
          </p:cNvPr>
          <p:cNvSpPr>
            <a:spLocks noGrp="1"/>
          </p:cNvSpPr>
          <p:nvPr>
            <p:ph idx="1"/>
          </p:nvPr>
        </p:nvSpPr>
        <p:spPr>
          <a:xfrm>
            <a:off x="838200" y="1794825"/>
            <a:ext cx="2934395" cy="508628"/>
          </a:xfrm>
        </p:spPr>
        <p:txBody>
          <a:bodyPr/>
          <a:lstStyle/>
          <a:p>
            <a:r>
              <a:rPr lang="en-AU" dirty="0"/>
              <a:t>How did you go?</a:t>
            </a:r>
          </a:p>
        </p:txBody>
      </p:sp>
      <p:sp>
        <p:nvSpPr>
          <p:cNvPr id="16" name="Text Box 2">
            <a:extLst>
              <a:ext uri="{FF2B5EF4-FFF2-40B4-BE49-F238E27FC236}">
                <a16:creationId xmlns:a16="http://schemas.microsoft.com/office/drawing/2014/main" id="{509B020E-B839-4921-95CB-F659DDA9C132}"/>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11" name="Recorded Sound">
            <a:hlinkClick r:id="" action="ppaction://media"/>
            <a:extLst>
              <a:ext uri="{FF2B5EF4-FFF2-40B4-BE49-F238E27FC236}">
                <a16:creationId xmlns:a16="http://schemas.microsoft.com/office/drawing/2014/main" id="{8B469963-5BC7-44E7-9517-487039DE9A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pic>
        <p:nvPicPr>
          <p:cNvPr id="12" name="Picture 11" descr="Grandmother and children bonding">
            <a:extLst>
              <a:ext uri="{FF2B5EF4-FFF2-40B4-BE49-F238E27FC236}">
                <a16:creationId xmlns:a16="http://schemas.microsoft.com/office/drawing/2014/main" id="{8A619703-E775-405D-9A05-1F837CC848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0993" y="2896990"/>
            <a:ext cx="3827496" cy="2715164"/>
          </a:xfrm>
          <a:prstGeom prst="rect">
            <a:avLst/>
          </a:prstGeom>
        </p:spPr>
      </p:pic>
      <p:pic>
        <p:nvPicPr>
          <p:cNvPr id="13" name="Picture 12" descr="Stressed woman working at home">
            <a:extLst>
              <a:ext uri="{FF2B5EF4-FFF2-40B4-BE49-F238E27FC236}">
                <a16:creationId xmlns:a16="http://schemas.microsoft.com/office/drawing/2014/main" id="{0B1599B5-46AD-49E4-A18B-F9F5BE5BC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0252" y="2937790"/>
            <a:ext cx="3827496" cy="2682969"/>
          </a:xfrm>
          <a:prstGeom prst="rect">
            <a:avLst/>
          </a:prstGeom>
        </p:spPr>
      </p:pic>
      <p:sp>
        <p:nvSpPr>
          <p:cNvPr id="15" name="TextBox 14">
            <a:extLst>
              <a:ext uri="{FF2B5EF4-FFF2-40B4-BE49-F238E27FC236}">
                <a16:creationId xmlns:a16="http://schemas.microsoft.com/office/drawing/2014/main" id="{11A8085E-7635-4F83-A4E1-3475A9F3E5B2}"/>
              </a:ext>
            </a:extLst>
          </p:cNvPr>
          <p:cNvSpPr txBox="1"/>
          <p:nvPr/>
        </p:nvSpPr>
        <p:spPr>
          <a:xfrm>
            <a:off x="1265135" y="2403028"/>
            <a:ext cx="10235326" cy="523220"/>
          </a:xfrm>
          <a:prstGeom prst="rect">
            <a:avLst/>
          </a:prstGeom>
          <a:noFill/>
        </p:spPr>
        <p:txBody>
          <a:bodyPr wrap="square" rtlCol="0">
            <a:spAutoFit/>
          </a:bodyPr>
          <a:lstStyle/>
          <a:p>
            <a:r>
              <a:rPr lang="en-AU" sz="2800" dirty="0"/>
              <a:t> 1.  Happy                                       2. Stressed</a:t>
            </a:r>
          </a:p>
        </p:txBody>
      </p:sp>
      <p:sp>
        <p:nvSpPr>
          <p:cNvPr id="17" name="TextBox 16">
            <a:extLst>
              <a:ext uri="{FF2B5EF4-FFF2-40B4-BE49-F238E27FC236}">
                <a16:creationId xmlns:a16="http://schemas.microsoft.com/office/drawing/2014/main" id="{8B7DEEDD-A476-4113-BCF9-7E95CB8D312D}"/>
              </a:ext>
            </a:extLst>
          </p:cNvPr>
          <p:cNvSpPr txBox="1"/>
          <p:nvPr/>
        </p:nvSpPr>
        <p:spPr>
          <a:xfrm>
            <a:off x="1410689" y="5679822"/>
            <a:ext cx="3286125" cy="215444"/>
          </a:xfrm>
          <a:prstGeom prst="rect">
            <a:avLst/>
          </a:prstGeom>
          <a:noFill/>
        </p:spPr>
        <p:txBody>
          <a:bodyPr wrap="square" rtlCol="0">
            <a:spAutoFit/>
          </a:bodyPr>
          <a:lstStyle/>
          <a:p>
            <a:r>
              <a:rPr lang="en-AU" sz="800" dirty="0">
                <a:solidFill>
                  <a:schemeClr val="bg1">
                    <a:lumMod val="65000"/>
                  </a:schemeClr>
                </a:solidFill>
              </a:rPr>
              <a:t>Source: Microsoft 365 Image Library</a:t>
            </a:r>
          </a:p>
        </p:txBody>
      </p:sp>
      <p:sp>
        <p:nvSpPr>
          <p:cNvPr id="18" name="TextBox 17">
            <a:extLst>
              <a:ext uri="{FF2B5EF4-FFF2-40B4-BE49-F238E27FC236}">
                <a16:creationId xmlns:a16="http://schemas.microsoft.com/office/drawing/2014/main" id="{52410B11-0952-493E-BC8B-2F6E6710179B}"/>
              </a:ext>
            </a:extLst>
          </p:cNvPr>
          <p:cNvSpPr txBox="1"/>
          <p:nvPr/>
        </p:nvSpPr>
        <p:spPr>
          <a:xfrm>
            <a:off x="5856960" y="5663118"/>
            <a:ext cx="3286125" cy="215444"/>
          </a:xfrm>
          <a:prstGeom prst="rect">
            <a:avLst/>
          </a:prstGeom>
          <a:noFill/>
        </p:spPr>
        <p:txBody>
          <a:bodyPr wrap="square" rtlCol="0">
            <a:spAutoFit/>
          </a:bodyPr>
          <a:lstStyle/>
          <a:p>
            <a:r>
              <a:rPr lang="en-AU" sz="800" dirty="0">
                <a:solidFill>
                  <a:schemeClr val="bg1">
                    <a:lumMod val="65000"/>
                  </a:schemeClr>
                </a:solidFill>
              </a:rPr>
              <a:t>Source: Microsoft 365 Image Library</a:t>
            </a:r>
          </a:p>
        </p:txBody>
      </p:sp>
    </p:spTree>
    <p:extLst>
      <p:ext uri="{BB962C8B-B14F-4D97-AF65-F5344CB8AC3E}">
        <p14:creationId xmlns:p14="http://schemas.microsoft.com/office/powerpoint/2010/main" val="295473152"/>
      </p:ext>
    </p:extLst>
  </p:cSld>
  <p:clrMapOvr>
    <a:masterClrMapping/>
  </p:clrMapOvr>
  <mc:AlternateContent xmlns:mc="http://schemas.openxmlformats.org/markup-compatibility/2006">
    <mc:Choice xmlns:p14="http://schemas.microsoft.com/office/powerpoint/2010/main" Requires="p14">
      <p:transition spd="slow" p14:dur="2000" advTm="61844"/>
    </mc:Choice>
    <mc:Fallback>
      <p:transition spd="slow" advTm="61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02E28-680A-4960-984B-F2BBE308C9C3}"/>
              </a:ext>
            </a:extLst>
          </p:cNvPr>
          <p:cNvSpPr>
            <a:spLocks noGrp="1"/>
          </p:cNvSpPr>
          <p:nvPr>
            <p:ph type="title"/>
          </p:nvPr>
        </p:nvSpPr>
        <p:spPr>
          <a:xfrm>
            <a:off x="838200" y="882711"/>
            <a:ext cx="9956800" cy="659978"/>
          </a:xfrm>
        </p:spPr>
        <p:txBody>
          <a:bodyPr/>
          <a:lstStyle/>
          <a:p>
            <a:r>
              <a:rPr lang="en-AU" dirty="0"/>
              <a:t>Use of language to create emotion</a:t>
            </a:r>
            <a:br>
              <a:rPr lang="en-AU" dirty="0"/>
            </a:br>
            <a:br>
              <a:rPr lang="en-AU" dirty="0"/>
            </a:br>
            <a:r>
              <a:rPr lang="en-AU" sz="3600" dirty="0"/>
              <a:t>The language of affect</a:t>
            </a:r>
            <a:br>
              <a:rPr lang="en-AU" dirty="0"/>
            </a:br>
            <a:br>
              <a:rPr lang="en-AU" sz="2800" dirty="0">
                <a:latin typeface="Calibri" panose="020F0502020204030204" pitchFamily="34" charset="0"/>
                <a:cs typeface="Calibri" panose="020F0502020204030204" pitchFamily="34" charset="0"/>
              </a:rPr>
            </a:br>
            <a:r>
              <a:rPr lang="en-AU" sz="2800" dirty="0">
                <a:latin typeface="Calibri" panose="020F0502020204030204" pitchFamily="34" charset="0"/>
                <a:cs typeface="Calibri" panose="020F0502020204030204" pitchFamily="34" charset="0"/>
              </a:rPr>
              <a:t>L</a:t>
            </a:r>
            <a:r>
              <a:rPr lang="en-AU" sz="2800" b="0" i="0" dirty="0">
                <a:effectLst/>
                <a:latin typeface="Calibri" panose="020F0502020204030204" pitchFamily="34" charset="0"/>
                <a:cs typeface="Calibri" panose="020F0502020204030204" pitchFamily="34" charset="0"/>
              </a:rPr>
              <a:t>anguage of affect is language which works to express feelings. This language helps encourage readers to experience distinct emotional reactions to characters, places, behaviour or things. Words that express attitudes can be positive or negative. </a:t>
            </a:r>
            <a:br>
              <a:rPr lang="en-AU" sz="2800" b="0" i="0" dirty="0">
                <a:effectLst/>
                <a:latin typeface="Calibri" panose="020F0502020204030204" pitchFamily="34" charset="0"/>
                <a:cs typeface="Calibri" panose="020F0502020204030204" pitchFamily="34" charset="0"/>
              </a:rPr>
            </a:br>
            <a:br>
              <a:rPr lang="en-AU" sz="2800" b="0" i="0" dirty="0">
                <a:effectLst/>
                <a:latin typeface="Calibri" panose="020F0502020204030204" pitchFamily="34" charset="0"/>
                <a:cs typeface="Calibri" panose="020F0502020204030204" pitchFamily="34" charset="0"/>
              </a:rPr>
            </a:br>
            <a:r>
              <a:rPr lang="en-AU" sz="2800" dirty="0">
                <a:latin typeface="Calibri" panose="020F0502020204030204" pitchFamily="34" charset="0"/>
                <a:cs typeface="Calibri" panose="020F0502020204030204" pitchFamily="34" charset="0"/>
              </a:rPr>
              <a:t>On the next slide</a:t>
            </a:r>
            <a:r>
              <a:rPr lang="en-AU" sz="2800" b="0" i="0" dirty="0">
                <a:effectLst/>
                <a:latin typeface="Calibri" panose="020F0502020204030204" pitchFamily="34" charset="0"/>
                <a:cs typeface="Calibri" panose="020F0502020204030204" pitchFamily="34" charset="0"/>
              </a:rPr>
              <a:t> are the categories of affect and some examples.</a:t>
            </a:r>
            <a:endParaRPr lang="en-AU" sz="2800" dirty="0">
              <a:latin typeface="Calibri" panose="020F0502020204030204" pitchFamily="34" charset="0"/>
              <a:cs typeface="Calibri" panose="020F0502020204030204" pitchFamily="34" charset="0"/>
            </a:endParaRPr>
          </a:p>
        </p:txBody>
      </p:sp>
      <p:sp>
        <p:nvSpPr>
          <p:cNvPr id="4" name="Text Box 2">
            <a:extLst>
              <a:ext uri="{FF2B5EF4-FFF2-40B4-BE49-F238E27FC236}">
                <a16:creationId xmlns:a16="http://schemas.microsoft.com/office/drawing/2014/main" id="{D379FF0D-3000-47D5-BF53-5C61C07B6B63}"/>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406BCBB7-3981-43D8-ABDB-37AABB0EAA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073237062"/>
      </p:ext>
    </p:extLst>
  </p:cSld>
  <p:clrMapOvr>
    <a:masterClrMapping/>
  </p:clrMapOvr>
  <mc:AlternateContent xmlns:mc="http://schemas.openxmlformats.org/markup-compatibility/2006">
    <mc:Choice xmlns:p14="http://schemas.microsoft.com/office/powerpoint/2010/main" Requires="p14">
      <p:transition spd="slow" p14:dur="2000" advTm="51372"/>
    </mc:Choice>
    <mc:Fallback>
      <p:transition spd="slow" advTm="5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graphicFrame>
        <p:nvGraphicFramePr>
          <p:cNvPr id="5" name="Table 5">
            <a:extLst>
              <a:ext uri="{FF2B5EF4-FFF2-40B4-BE49-F238E27FC236}">
                <a16:creationId xmlns:a16="http://schemas.microsoft.com/office/drawing/2014/main" id="{AA9C1C7B-6876-470B-84A8-60AD12FCE097}"/>
              </a:ext>
            </a:extLst>
          </p:cNvPr>
          <p:cNvGraphicFramePr>
            <a:graphicFrameLocks/>
          </p:cNvGraphicFramePr>
          <p:nvPr>
            <p:extLst>
              <p:ext uri="{D42A27DB-BD31-4B8C-83A1-F6EECF244321}">
                <p14:modId xmlns:p14="http://schemas.microsoft.com/office/powerpoint/2010/main" val="428533888"/>
              </p:ext>
            </p:extLst>
          </p:nvPr>
        </p:nvGraphicFramePr>
        <p:xfrm>
          <a:off x="838199" y="1728662"/>
          <a:ext cx="10298114" cy="4130308"/>
        </p:xfrm>
        <a:graphic>
          <a:graphicData uri="http://schemas.openxmlformats.org/drawingml/2006/table">
            <a:tbl>
              <a:tblPr firstRow="1" bandRow="1">
                <a:tableStyleId>{21E4AEA4-8DFA-4A89-87EB-49C32662AFE0}</a:tableStyleId>
              </a:tblPr>
              <a:tblGrid>
                <a:gridCol w="5149057">
                  <a:extLst>
                    <a:ext uri="{9D8B030D-6E8A-4147-A177-3AD203B41FA5}">
                      <a16:colId xmlns:a16="http://schemas.microsoft.com/office/drawing/2014/main" val="2769076733"/>
                    </a:ext>
                  </a:extLst>
                </a:gridCol>
                <a:gridCol w="5149057">
                  <a:extLst>
                    <a:ext uri="{9D8B030D-6E8A-4147-A177-3AD203B41FA5}">
                      <a16:colId xmlns:a16="http://schemas.microsoft.com/office/drawing/2014/main" val="2811338637"/>
                    </a:ext>
                  </a:extLst>
                </a:gridCol>
              </a:tblGrid>
              <a:tr h="5359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1" i="0" dirty="0">
                          <a:effectLst/>
                          <a:latin typeface="Calibri" panose="020F0502020204030204" pitchFamily="34" charset="0"/>
                          <a:cs typeface="Calibri" panose="020F0502020204030204" pitchFamily="34" charset="0"/>
                        </a:rPr>
                        <a:t>Positive</a:t>
                      </a:r>
                      <a:endParaRPr lang="en-AU" sz="2800" b="1"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r>
                        <a:rPr lang="en-AU" sz="2800" b="1" i="0" dirty="0">
                          <a:effectLst/>
                          <a:latin typeface="Calibri" panose="020F0502020204030204" pitchFamily="34" charset="0"/>
                          <a:cs typeface="Calibri" panose="020F0502020204030204" pitchFamily="34" charset="0"/>
                        </a:rPr>
                        <a:t>Negative</a:t>
                      </a:r>
                      <a:endParaRPr lang="en-AU" sz="2800" b="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63527001"/>
                  </a:ext>
                </a:extLst>
              </a:tr>
              <a:tr h="472936">
                <a:tc>
                  <a:txBody>
                    <a:bodyPr/>
                    <a:lstStyle/>
                    <a:p>
                      <a:pPr algn="ctr"/>
                      <a:r>
                        <a:rPr lang="en-AU" sz="2400" b="1" dirty="0">
                          <a:solidFill>
                            <a:schemeClr val="tx1"/>
                          </a:solidFill>
                        </a:rPr>
                        <a:t>Happiness</a:t>
                      </a:r>
                    </a:p>
                  </a:txBody>
                  <a:tcPr anchor="ctr"/>
                </a:tc>
                <a:tc>
                  <a:txBody>
                    <a:bodyPr/>
                    <a:lstStyle/>
                    <a:p>
                      <a:pPr algn="ctr"/>
                      <a:r>
                        <a:rPr lang="en-AU" sz="2400" b="1" dirty="0">
                          <a:solidFill>
                            <a:schemeClr val="tx1"/>
                          </a:solidFill>
                        </a:rPr>
                        <a:t>Unhappy</a:t>
                      </a:r>
                    </a:p>
                  </a:txBody>
                  <a:tcPr anchor="ctr"/>
                </a:tc>
                <a:extLst>
                  <a:ext uri="{0D108BD9-81ED-4DB2-BD59-A6C34878D82A}">
                    <a16:rowId xmlns:a16="http://schemas.microsoft.com/office/drawing/2014/main" val="2104737543"/>
                  </a:ext>
                </a:extLst>
              </a:tr>
              <a:tr h="472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0" i="0" kern="1200" dirty="0">
                          <a:solidFill>
                            <a:schemeClr val="dk1"/>
                          </a:solidFill>
                          <a:effectLst/>
                          <a:latin typeface="+mn-lt"/>
                          <a:ea typeface="+mn-ea"/>
                          <a:cs typeface="+mn-cs"/>
                        </a:rPr>
                        <a:t>elated,  glad, happy,  joyful, thrilled</a:t>
                      </a:r>
                      <a:endParaRPr lang="en-AU" sz="24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0" i="0" kern="1200" dirty="0">
                          <a:solidFill>
                            <a:schemeClr val="dk1"/>
                          </a:solidFill>
                          <a:effectLst/>
                          <a:latin typeface="+mn-lt"/>
                          <a:ea typeface="+mn-ea"/>
                          <a:cs typeface="+mn-cs"/>
                        </a:rPr>
                        <a:t>sad, upset, miserable, gloomy</a:t>
                      </a:r>
                      <a:endParaRPr lang="en-AU" sz="2400" dirty="0">
                        <a:solidFill>
                          <a:schemeClr val="tx1"/>
                        </a:solidFill>
                      </a:endParaRPr>
                    </a:p>
                  </a:txBody>
                  <a:tcPr anchor="ctr"/>
                </a:tc>
                <a:extLst>
                  <a:ext uri="{0D108BD9-81ED-4DB2-BD59-A6C34878D82A}">
                    <a16:rowId xmlns:a16="http://schemas.microsoft.com/office/drawing/2014/main" val="3669674233"/>
                  </a:ext>
                </a:extLst>
              </a:tr>
              <a:tr h="472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1" dirty="0">
                          <a:solidFill>
                            <a:schemeClr val="tx1"/>
                          </a:solidFill>
                        </a:rPr>
                        <a:t>Security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1" dirty="0">
                          <a:solidFill>
                            <a:schemeClr val="tx1"/>
                          </a:solidFill>
                        </a:rPr>
                        <a:t>Insecurity</a:t>
                      </a:r>
                    </a:p>
                  </a:txBody>
                  <a:tcPr anchor="ctr"/>
                </a:tc>
                <a:extLst>
                  <a:ext uri="{0D108BD9-81ED-4DB2-BD59-A6C34878D82A}">
                    <a16:rowId xmlns:a16="http://schemas.microsoft.com/office/drawing/2014/main" val="3197271856"/>
                  </a:ext>
                </a:extLst>
              </a:tr>
              <a:tr h="8512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0" i="0" kern="1200" dirty="0">
                          <a:solidFill>
                            <a:schemeClr val="dk1"/>
                          </a:solidFill>
                          <a:effectLst/>
                          <a:latin typeface="+mn-lt"/>
                          <a:ea typeface="+mn-ea"/>
                          <a:cs typeface="+mn-cs"/>
                        </a:rPr>
                        <a:t>comfortable, safe, trusting, calm</a:t>
                      </a:r>
                      <a:endParaRPr lang="en-AU" sz="2400" dirty="0">
                        <a:solidFill>
                          <a:schemeClr val="tx1"/>
                        </a:solidFill>
                      </a:endParaRPr>
                    </a:p>
                  </a:txBody>
                  <a:tcPr anchor="ctr">
                    <a:solidFill>
                      <a:srgbClr val="E8E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0" i="0" kern="1200" dirty="0">
                          <a:solidFill>
                            <a:schemeClr val="dk1"/>
                          </a:solidFill>
                          <a:effectLst/>
                          <a:latin typeface="+mn-lt"/>
                          <a:ea typeface="+mn-ea"/>
                          <a:cs typeface="+mn-cs"/>
                        </a:rPr>
                        <a:t>uneasy, anxious, frightened, shocked</a:t>
                      </a:r>
                      <a:endParaRPr lang="en-AU" sz="2400" dirty="0">
                        <a:solidFill>
                          <a:schemeClr val="tx1"/>
                        </a:solidFill>
                      </a:endParaRPr>
                    </a:p>
                  </a:txBody>
                  <a:tcPr anchor="ctr"/>
                </a:tc>
                <a:extLst>
                  <a:ext uri="{0D108BD9-81ED-4DB2-BD59-A6C34878D82A}">
                    <a16:rowId xmlns:a16="http://schemas.microsoft.com/office/drawing/2014/main" val="3057440387"/>
                  </a:ext>
                </a:extLst>
              </a:tr>
              <a:tr h="472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1" dirty="0">
                          <a:solidFill>
                            <a:schemeClr val="tx1"/>
                          </a:solidFill>
                        </a:rPr>
                        <a:t>Satisfaction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1" dirty="0">
                          <a:solidFill>
                            <a:schemeClr val="tx1"/>
                          </a:solidFill>
                        </a:rPr>
                        <a:t>Dissatisfaction</a:t>
                      </a:r>
                    </a:p>
                  </a:txBody>
                  <a:tcPr anchor="ctr"/>
                </a:tc>
                <a:extLst>
                  <a:ext uri="{0D108BD9-81ED-4DB2-BD59-A6C34878D82A}">
                    <a16:rowId xmlns:a16="http://schemas.microsoft.com/office/drawing/2014/main" val="3669980938"/>
                  </a:ext>
                </a:extLst>
              </a:tr>
              <a:tr h="8512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0" i="0" kern="1200" dirty="0">
                          <a:solidFill>
                            <a:schemeClr val="dk1"/>
                          </a:solidFill>
                          <a:effectLst/>
                          <a:latin typeface="+mn-lt"/>
                          <a:ea typeface="+mn-ea"/>
                          <a:cs typeface="+mn-cs"/>
                        </a:rPr>
                        <a:t>pleased, content, delighted, success</a:t>
                      </a:r>
                      <a:endParaRPr lang="en-AU" sz="24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400" b="0" i="0" kern="1200" dirty="0">
                          <a:solidFill>
                            <a:schemeClr val="dk1"/>
                          </a:solidFill>
                          <a:effectLst/>
                          <a:latin typeface="+mn-lt"/>
                          <a:ea typeface="+mn-ea"/>
                          <a:cs typeface="+mn-cs"/>
                        </a:rPr>
                        <a:t> frustrated, irritated, annoyed, failure</a:t>
                      </a:r>
                      <a:endParaRPr lang="en-AU" sz="2400" dirty="0">
                        <a:solidFill>
                          <a:schemeClr val="tx1"/>
                        </a:solidFill>
                      </a:endParaRPr>
                    </a:p>
                  </a:txBody>
                  <a:tcPr anchor="ctr"/>
                </a:tc>
                <a:extLst>
                  <a:ext uri="{0D108BD9-81ED-4DB2-BD59-A6C34878D82A}">
                    <a16:rowId xmlns:a16="http://schemas.microsoft.com/office/drawing/2014/main" val="1907329617"/>
                  </a:ext>
                </a:extLst>
              </a:tr>
            </a:tbl>
          </a:graphicData>
        </a:graphic>
      </p:graphicFrame>
      <p:sp>
        <p:nvSpPr>
          <p:cNvPr id="4" name="Title 3">
            <a:extLst>
              <a:ext uri="{FF2B5EF4-FFF2-40B4-BE49-F238E27FC236}">
                <a16:creationId xmlns:a16="http://schemas.microsoft.com/office/drawing/2014/main" id="{189E6BE4-A490-4188-BA27-E6B4511A1FB2}"/>
              </a:ext>
            </a:extLst>
          </p:cNvPr>
          <p:cNvSpPr>
            <a:spLocks noGrp="1"/>
          </p:cNvSpPr>
          <p:nvPr>
            <p:ph type="title"/>
          </p:nvPr>
        </p:nvSpPr>
        <p:spPr/>
        <p:txBody>
          <a:bodyPr/>
          <a:lstStyle/>
          <a:p>
            <a:r>
              <a:rPr lang="en-AU" dirty="0"/>
              <a:t>Language of affect</a:t>
            </a:r>
          </a:p>
        </p:txBody>
      </p:sp>
      <p:sp>
        <p:nvSpPr>
          <p:cNvPr id="7" name="Text Box 2">
            <a:extLst>
              <a:ext uri="{FF2B5EF4-FFF2-40B4-BE49-F238E27FC236}">
                <a16:creationId xmlns:a16="http://schemas.microsoft.com/office/drawing/2014/main" id="{C38C644C-AE43-453F-9342-3E84E88724A6}"/>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B125F88-265B-492D-BC54-7BE31CFD0D18}"/>
              </a:ext>
            </a:extLst>
          </p:cNvPr>
          <p:cNvSpPr txBox="1"/>
          <p:nvPr/>
        </p:nvSpPr>
        <p:spPr>
          <a:xfrm>
            <a:off x="1286414" y="3214276"/>
            <a:ext cx="9619171" cy="1181100"/>
          </a:xfrm>
          <a:prstGeom prst="rect">
            <a:avLst/>
          </a:prstGeom>
          <a:noFill/>
          <a:ln w="57150">
            <a:solidFill>
              <a:schemeClr val="accent2">
                <a:lumMod val="50000"/>
              </a:schemeClr>
            </a:solidFill>
          </a:ln>
        </p:spPr>
        <p:txBody>
          <a:bodyPr wrap="square" rtlCol="0">
            <a:spAutoFit/>
          </a:bodyPr>
          <a:lstStyle/>
          <a:p>
            <a:endParaRPr lang="en-AU" dirty="0"/>
          </a:p>
        </p:txBody>
      </p:sp>
      <p:pic>
        <p:nvPicPr>
          <p:cNvPr id="8" name="Recorded Sound">
            <a:hlinkClick r:id="" action="ppaction://media"/>
            <a:extLst>
              <a:ext uri="{FF2B5EF4-FFF2-40B4-BE49-F238E27FC236}">
                <a16:creationId xmlns:a16="http://schemas.microsoft.com/office/drawing/2014/main" id="{CABE9154-85C3-440C-AE6F-D6EFEC1CA1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11370148"/>
      </p:ext>
    </p:extLst>
  </p:cSld>
  <p:clrMapOvr>
    <a:masterClrMapping/>
  </p:clrMapOvr>
  <mc:AlternateContent xmlns:mc="http://schemas.openxmlformats.org/markup-compatibility/2006">
    <mc:Choice xmlns:p14="http://schemas.microsoft.com/office/powerpoint/2010/main" Requires="p14">
      <p:transition spd="slow" p14:dur="2000" advTm="85320"/>
    </mc:Choice>
    <mc:Fallback>
      <p:transition spd="slow" advTm="85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E5D17A-7DF5-453D-A142-A772059609A1}"/>
              </a:ext>
            </a:extLst>
          </p:cNvPr>
          <p:cNvSpPr>
            <a:spLocks noGrp="1"/>
          </p:cNvSpPr>
          <p:nvPr>
            <p:ph type="title"/>
          </p:nvPr>
        </p:nvSpPr>
        <p:spPr>
          <a:xfrm>
            <a:off x="838200" y="882650"/>
            <a:ext cx="10515600" cy="660400"/>
          </a:xfrm>
        </p:spPr>
        <p:txBody>
          <a:bodyPr>
            <a:normAutofit fontScale="90000"/>
          </a:bodyPr>
          <a:lstStyle/>
          <a:p>
            <a:r>
              <a:rPr lang="en-AU" sz="4400" dirty="0">
                <a:cs typeface="Calibri" panose="020F0502020204030204" pitchFamily="34" charset="0"/>
              </a:rPr>
              <a:t>Language of affect table</a:t>
            </a:r>
            <a:br>
              <a:rPr lang="en-AU" sz="4000" dirty="0">
                <a:latin typeface="Calibri" panose="020F0502020204030204" pitchFamily="34" charset="0"/>
                <a:cs typeface="Calibri" panose="020F0502020204030204" pitchFamily="34" charset="0"/>
              </a:rPr>
            </a:br>
            <a:endParaRPr lang="en-AU" sz="4000" dirty="0">
              <a:latin typeface="Calibri" panose="020F0502020204030204" pitchFamily="34" charset="0"/>
              <a:cs typeface="Calibri" panose="020F0502020204030204" pitchFamily="34" charset="0"/>
            </a:endParaRPr>
          </a:p>
        </p:txBody>
      </p:sp>
      <p:sp>
        <p:nvSpPr>
          <p:cNvPr id="6" name="Text Box 2">
            <a:extLst>
              <a:ext uri="{FF2B5EF4-FFF2-40B4-BE49-F238E27FC236}">
                <a16:creationId xmlns:a16="http://schemas.microsoft.com/office/drawing/2014/main" id="{368AE4D5-77C8-493B-A25E-6AA329A1BD27}"/>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D039C20-163A-4B80-BD47-73237961DA55}"/>
              </a:ext>
            </a:extLst>
          </p:cNvPr>
          <p:cNvSpPr txBox="1"/>
          <p:nvPr/>
        </p:nvSpPr>
        <p:spPr>
          <a:xfrm>
            <a:off x="838200" y="1649999"/>
            <a:ext cx="10048875" cy="1255728"/>
          </a:xfrm>
          <a:prstGeom prst="rect">
            <a:avLst/>
          </a:prstGeom>
          <a:noFill/>
        </p:spPr>
        <p:txBody>
          <a:bodyPr wrap="square">
            <a:spAutoFit/>
          </a:bodyPr>
          <a:lstStyle/>
          <a:p>
            <a:pPr>
              <a:lnSpc>
                <a:spcPct val="90000"/>
              </a:lnSpc>
            </a:pPr>
            <a:r>
              <a:rPr lang="en-AU" sz="2800" dirty="0">
                <a:latin typeface="Calibri" panose="020F0502020204030204" pitchFamily="34" charset="0"/>
                <a:cs typeface="Calibri" panose="020F0502020204030204" pitchFamily="34" charset="0"/>
              </a:rPr>
              <a:t>Below are words that express either security (safety) or insecurity (danger or unsafe). On paper or a device, sort them into 2 groups under the headings of security and insecurity. </a:t>
            </a:r>
          </a:p>
        </p:txBody>
      </p:sp>
      <p:graphicFrame>
        <p:nvGraphicFramePr>
          <p:cNvPr id="11" name="Table 4">
            <a:extLst>
              <a:ext uri="{FF2B5EF4-FFF2-40B4-BE49-F238E27FC236}">
                <a16:creationId xmlns:a16="http://schemas.microsoft.com/office/drawing/2014/main" id="{6B41427B-9B57-4C62-9402-BAE70CC65E2E}"/>
              </a:ext>
            </a:extLst>
          </p:cNvPr>
          <p:cNvGraphicFramePr>
            <a:graphicFrameLocks noGrp="1"/>
          </p:cNvGraphicFramePr>
          <p:nvPr>
            <p:extLst>
              <p:ext uri="{D42A27DB-BD31-4B8C-83A1-F6EECF244321}">
                <p14:modId xmlns:p14="http://schemas.microsoft.com/office/powerpoint/2010/main" val="297444604"/>
              </p:ext>
            </p:extLst>
          </p:nvPr>
        </p:nvGraphicFramePr>
        <p:xfrm>
          <a:off x="1258784" y="3264594"/>
          <a:ext cx="8823368" cy="2423688"/>
        </p:xfrm>
        <a:graphic>
          <a:graphicData uri="http://schemas.openxmlformats.org/drawingml/2006/table">
            <a:tbl>
              <a:tblPr firstRow="1" bandRow="1">
                <a:tableStyleId>{5C22544A-7EE6-4342-B048-85BDC9FD1C3A}</a:tableStyleId>
              </a:tblPr>
              <a:tblGrid>
                <a:gridCol w="4411684">
                  <a:extLst>
                    <a:ext uri="{9D8B030D-6E8A-4147-A177-3AD203B41FA5}">
                      <a16:colId xmlns:a16="http://schemas.microsoft.com/office/drawing/2014/main" val="3155299198"/>
                    </a:ext>
                  </a:extLst>
                </a:gridCol>
                <a:gridCol w="4411684">
                  <a:extLst>
                    <a:ext uri="{9D8B030D-6E8A-4147-A177-3AD203B41FA5}">
                      <a16:colId xmlns:a16="http://schemas.microsoft.com/office/drawing/2014/main" val="970591188"/>
                    </a:ext>
                  </a:extLst>
                </a:gridCol>
              </a:tblGrid>
              <a:tr h="807896">
                <a:tc>
                  <a:txBody>
                    <a:bodyPr/>
                    <a:lstStyle/>
                    <a:p>
                      <a:r>
                        <a:rPr lang="en-AU" sz="2800" b="0" dirty="0">
                          <a:solidFill>
                            <a:schemeClr val="tx1"/>
                          </a:solidFill>
                        </a:rPr>
                        <a:t>uneasy</a:t>
                      </a:r>
                    </a:p>
                  </a:txBody>
                  <a:tcPr>
                    <a:solidFill>
                      <a:srgbClr val="E8EFEF"/>
                    </a:solidFill>
                  </a:tcPr>
                </a:tc>
                <a:tc>
                  <a:txBody>
                    <a:bodyPr/>
                    <a:lstStyle/>
                    <a:p>
                      <a:r>
                        <a:rPr lang="en-AU" sz="2800" b="0" dirty="0">
                          <a:solidFill>
                            <a:schemeClr val="tx1"/>
                          </a:solidFill>
                        </a:rPr>
                        <a:t>safe</a:t>
                      </a:r>
                    </a:p>
                  </a:txBody>
                  <a:tcPr>
                    <a:solidFill>
                      <a:srgbClr val="E8EFEF"/>
                    </a:solidFill>
                  </a:tcPr>
                </a:tc>
                <a:extLst>
                  <a:ext uri="{0D108BD9-81ED-4DB2-BD59-A6C34878D82A}">
                    <a16:rowId xmlns:a16="http://schemas.microsoft.com/office/drawing/2014/main" val="1442540581"/>
                  </a:ext>
                </a:extLst>
              </a:tr>
              <a:tr h="807896">
                <a:tc>
                  <a:txBody>
                    <a:bodyPr/>
                    <a:lstStyle/>
                    <a:p>
                      <a:r>
                        <a:rPr lang="en-AU" sz="2800" dirty="0"/>
                        <a:t>comfortable</a:t>
                      </a:r>
                    </a:p>
                  </a:txBody>
                  <a:tcPr>
                    <a:solidFill>
                      <a:srgbClr val="CFDEDE"/>
                    </a:solidFill>
                  </a:tcPr>
                </a:tc>
                <a:tc>
                  <a:txBody>
                    <a:bodyPr/>
                    <a:lstStyle/>
                    <a:p>
                      <a:r>
                        <a:rPr lang="en-AU" sz="2800" dirty="0"/>
                        <a:t>trusting</a:t>
                      </a:r>
                    </a:p>
                  </a:txBody>
                  <a:tcPr>
                    <a:solidFill>
                      <a:srgbClr val="CFDEDE"/>
                    </a:solidFill>
                  </a:tcPr>
                </a:tc>
                <a:extLst>
                  <a:ext uri="{0D108BD9-81ED-4DB2-BD59-A6C34878D82A}">
                    <a16:rowId xmlns:a16="http://schemas.microsoft.com/office/drawing/2014/main" val="941386580"/>
                  </a:ext>
                </a:extLst>
              </a:tr>
              <a:tr h="807896">
                <a:tc>
                  <a:txBody>
                    <a:bodyPr/>
                    <a:lstStyle/>
                    <a:p>
                      <a:r>
                        <a:rPr lang="en-AU" sz="2800" dirty="0"/>
                        <a:t>trembling</a:t>
                      </a:r>
                    </a:p>
                  </a:txBody>
                  <a:tcPr>
                    <a:solidFill>
                      <a:srgbClr val="E8EFEF"/>
                    </a:solidFill>
                  </a:tcPr>
                </a:tc>
                <a:tc>
                  <a:txBody>
                    <a:bodyPr/>
                    <a:lstStyle/>
                    <a:p>
                      <a:r>
                        <a:rPr lang="en-AU" sz="2800" dirty="0"/>
                        <a:t>shocked</a:t>
                      </a:r>
                    </a:p>
                  </a:txBody>
                  <a:tcPr>
                    <a:solidFill>
                      <a:srgbClr val="E8EFEF"/>
                    </a:solidFill>
                  </a:tcPr>
                </a:tc>
                <a:extLst>
                  <a:ext uri="{0D108BD9-81ED-4DB2-BD59-A6C34878D82A}">
                    <a16:rowId xmlns:a16="http://schemas.microsoft.com/office/drawing/2014/main" val="2801788635"/>
                  </a:ext>
                </a:extLst>
              </a:tr>
            </a:tbl>
          </a:graphicData>
        </a:graphic>
      </p:graphicFrame>
      <p:pic>
        <p:nvPicPr>
          <p:cNvPr id="8" name="Recorded Sound">
            <a:hlinkClick r:id="" action="ppaction://media"/>
            <a:extLst>
              <a:ext uri="{FF2B5EF4-FFF2-40B4-BE49-F238E27FC236}">
                <a16:creationId xmlns:a16="http://schemas.microsoft.com/office/drawing/2014/main" id="{DAF43CA9-4A3B-406C-9C63-39A5708B44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455842120"/>
      </p:ext>
    </p:extLst>
  </p:cSld>
  <p:clrMapOvr>
    <a:masterClrMapping/>
  </p:clrMapOvr>
  <mc:AlternateContent xmlns:mc="http://schemas.openxmlformats.org/markup-compatibility/2006">
    <mc:Choice xmlns:p14="http://schemas.microsoft.com/office/powerpoint/2010/main" Requires="p14">
      <p:transition spd="slow" p14:dur="2000" advTm="33121"/>
    </mc:Choice>
    <mc:Fallback>
      <p:transition spd="slow" advTm="3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97938-9069-491B-91B5-6892CF7D62B1}"/>
              </a:ext>
            </a:extLst>
          </p:cNvPr>
          <p:cNvSpPr>
            <a:spLocks noGrp="1"/>
          </p:cNvSpPr>
          <p:nvPr>
            <p:ph type="title"/>
          </p:nvPr>
        </p:nvSpPr>
        <p:spPr/>
        <p:txBody>
          <a:bodyPr/>
          <a:lstStyle/>
          <a:p>
            <a:r>
              <a:rPr lang="en-AU" dirty="0"/>
              <a:t>Language of affect</a:t>
            </a:r>
            <a:br>
              <a:rPr lang="en-AU" dirty="0"/>
            </a:br>
            <a:endParaRPr lang="en-AU" dirty="0"/>
          </a:p>
        </p:txBody>
      </p:sp>
      <p:graphicFrame>
        <p:nvGraphicFramePr>
          <p:cNvPr id="4" name="Content Placeholder 3">
            <a:extLst>
              <a:ext uri="{FF2B5EF4-FFF2-40B4-BE49-F238E27FC236}">
                <a16:creationId xmlns:a16="http://schemas.microsoft.com/office/drawing/2014/main" id="{9B53A506-FD79-4A3B-978C-9A50053F73FA}"/>
              </a:ext>
            </a:extLst>
          </p:cNvPr>
          <p:cNvGraphicFramePr>
            <a:graphicFrameLocks noGrp="1"/>
          </p:cNvGraphicFramePr>
          <p:nvPr>
            <p:ph idx="1"/>
            <p:extLst>
              <p:ext uri="{D42A27DB-BD31-4B8C-83A1-F6EECF244321}">
                <p14:modId xmlns:p14="http://schemas.microsoft.com/office/powerpoint/2010/main" val="1929859391"/>
              </p:ext>
            </p:extLst>
          </p:nvPr>
        </p:nvGraphicFramePr>
        <p:xfrm>
          <a:off x="838199" y="3189434"/>
          <a:ext cx="10515601" cy="2504773"/>
        </p:xfrm>
        <a:graphic>
          <a:graphicData uri="http://schemas.openxmlformats.org/drawingml/2006/table">
            <a:tbl>
              <a:tblPr firstRow="1" bandRow="1">
                <a:tableStyleId>{5C22544A-7EE6-4342-B048-85BDC9FD1C3A}</a:tableStyleId>
              </a:tblPr>
              <a:tblGrid>
                <a:gridCol w="5257802">
                  <a:extLst>
                    <a:ext uri="{9D8B030D-6E8A-4147-A177-3AD203B41FA5}">
                      <a16:colId xmlns:a16="http://schemas.microsoft.com/office/drawing/2014/main" val="3864265125"/>
                    </a:ext>
                  </a:extLst>
                </a:gridCol>
                <a:gridCol w="5257799">
                  <a:extLst>
                    <a:ext uri="{9D8B030D-6E8A-4147-A177-3AD203B41FA5}">
                      <a16:colId xmlns:a16="http://schemas.microsoft.com/office/drawing/2014/main" val="1952765898"/>
                    </a:ext>
                  </a:extLst>
                </a:gridCol>
              </a:tblGrid>
              <a:tr h="446257">
                <a:tc gridSpan="2">
                  <a:txBody>
                    <a:bodyPr/>
                    <a:lstStyle/>
                    <a:p>
                      <a:pPr algn="ctr"/>
                      <a:r>
                        <a:rPr lang="en-AU" sz="2800" dirty="0"/>
                        <a:t>Language of affect</a:t>
                      </a:r>
                    </a:p>
                  </a:txBody>
                  <a:tcPr>
                    <a:solidFill>
                      <a:srgbClr val="359C9B"/>
                    </a:solidFill>
                  </a:tcPr>
                </a:tc>
                <a:tc hMerge="1">
                  <a:txBody>
                    <a:bodyPr/>
                    <a:lstStyle/>
                    <a:p>
                      <a:endParaRPr lang="en-AU" dirty="0"/>
                    </a:p>
                  </a:txBody>
                  <a:tcPr/>
                </a:tc>
                <a:extLst>
                  <a:ext uri="{0D108BD9-81ED-4DB2-BD59-A6C34878D82A}">
                    <a16:rowId xmlns:a16="http://schemas.microsoft.com/office/drawing/2014/main" val="2672602258"/>
                  </a:ext>
                </a:extLst>
              </a:tr>
              <a:tr h="393756">
                <a:tc>
                  <a:txBody>
                    <a:bodyPr/>
                    <a:lstStyle/>
                    <a:p>
                      <a:pPr algn="ctr"/>
                      <a:r>
                        <a:rPr lang="en-AU" sz="2400" b="1" dirty="0"/>
                        <a:t>Security</a:t>
                      </a:r>
                    </a:p>
                  </a:txBody>
                  <a:tcPr>
                    <a:solidFill>
                      <a:srgbClr val="CFDEDE"/>
                    </a:solidFill>
                  </a:tcPr>
                </a:tc>
                <a:tc>
                  <a:txBody>
                    <a:bodyPr/>
                    <a:lstStyle/>
                    <a:p>
                      <a:pPr algn="ctr"/>
                      <a:r>
                        <a:rPr lang="en-AU" sz="2400" b="1" dirty="0"/>
                        <a:t>Insecurity</a:t>
                      </a:r>
                    </a:p>
                  </a:txBody>
                  <a:tcPr>
                    <a:solidFill>
                      <a:srgbClr val="CFDEDE"/>
                    </a:solidFill>
                  </a:tcPr>
                </a:tc>
                <a:extLst>
                  <a:ext uri="{0D108BD9-81ED-4DB2-BD59-A6C34878D82A}">
                    <a16:rowId xmlns:a16="http://schemas.microsoft.com/office/drawing/2014/main" val="4001277235"/>
                  </a:ext>
                </a:extLst>
              </a:tr>
              <a:tr h="15294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t>comfortable</a:t>
                      </a:r>
                    </a:p>
                    <a:p>
                      <a:endParaRPr lang="en-AU" sz="2000" dirty="0"/>
                    </a:p>
                  </a:txBody>
                  <a:tcPr>
                    <a:solidFill>
                      <a:srgbClr val="E8EFEF"/>
                    </a:solidFill>
                  </a:tcPr>
                </a:tc>
                <a:tc>
                  <a:txBody>
                    <a:bodyPr/>
                    <a:lstStyle/>
                    <a:p>
                      <a:r>
                        <a:rPr lang="en-AU" sz="2000" dirty="0"/>
                        <a:t>uneasy</a:t>
                      </a:r>
                    </a:p>
                  </a:txBody>
                  <a:tcPr>
                    <a:solidFill>
                      <a:srgbClr val="E8EFEF"/>
                    </a:solidFill>
                  </a:tcPr>
                </a:tc>
                <a:extLst>
                  <a:ext uri="{0D108BD9-81ED-4DB2-BD59-A6C34878D82A}">
                    <a16:rowId xmlns:a16="http://schemas.microsoft.com/office/drawing/2014/main" val="41607733"/>
                  </a:ext>
                </a:extLst>
              </a:tr>
            </a:tbl>
          </a:graphicData>
        </a:graphic>
      </p:graphicFrame>
      <p:sp>
        <p:nvSpPr>
          <p:cNvPr id="5" name="TextBox 4">
            <a:extLst>
              <a:ext uri="{FF2B5EF4-FFF2-40B4-BE49-F238E27FC236}">
                <a16:creationId xmlns:a16="http://schemas.microsoft.com/office/drawing/2014/main" id="{7BEBB3FE-428A-4B19-92F8-ECB9CCB4A124}"/>
              </a:ext>
            </a:extLst>
          </p:cNvPr>
          <p:cNvSpPr txBox="1"/>
          <p:nvPr/>
        </p:nvSpPr>
        <p:spPr>
          <a:xfrm>
            <a:off x="838199" y="1606482"/>
            <a:ext cx="10656201" cy="1255728"/>
          </a:xfrm>
          <a:prstGeom prst="rect">
            <a:avLst/>
          </a:prstGeom>
          <a:noFill/>
        </p:spPr>
        <p:txBody>
          <a:bodyPr wrap="square">
            <a:spAutoFit/>
          </a:bodyPr>
          <a:lstStyle/>
          <a:p>
            <a:pPr>
              <a:lnSpc>
                <a:spcPct val="90000"/>
              </a:lnSpc>
            </a:pPr>
            <a:r>
              <a:rPr lang="en-AU" sz="2800" dirty="0">
                <a:latin typeface="Calibri" panose="020F0502020204030204" pitchFamily="34" charset="0"/>
                <a:cs typeface="Calibri" panose="020F0502020204030204" pitchFamily="34" charset="0"/>
              </a:rPr>
              <a:t>On paper or a device, create the table below. Place the words from the previous slide under the correct headings on the table, depending on whether they create feelings of security (safety) or insecurity (danger).</a:t>
            </a:r>
          </a:p>
        </p:txBody>
      </p:sp>
      <p:sp>
        <p:nvSpPr>
          <p:cNvPr id="6" name="Text Box 2">
            <a:extLst>
              <a:ext uri="{FF2B5EF4-FFF2-40B4-BE49-F238E27FC236}">
                <a16:creationId xmlns:a16="http://schemas.microsoft.com/office/drawing/2014/main" id="{B7E5EA38-A940-4E71-9638-E3FE2897FA04}"/>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10" name="Recorded Sound">
            <a:hlinkClick r:id="" action="ppaction://media"/>
            <a:extLst>
              <a:ext uri="{FF2B5EF4-FFF2-40B4-BE49-F238E27FC236}">
                <a16:creationId xmlns:a16="http://schemas.microsoft.com/office/drawing/2014/main" id="{FC9A47EF-885F-495B-B4C3-403AB134E2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934405847"/>
      </p:ext>
    </p:extLst>
  </p:cSld>
  <p:clrMapOvr>
    <a:masterClrMapping/>
  </p:clrMapOvr>
  <mc:AlternateContent xmlns:mc="http://schemas.openxmlformats.org/markup-compatibility/2006">
    <mc:Choice xmlns:p14="http://schemas.microsoft.com/office/powerpoint/2010/main" Requires="p14">
      <p:transition spd="slow" p14:dur="2000" advTm="35791"/>
    </mc:Choice>
    <mc:Fallback>
      <p:transition spd="slow" advTm="3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E5D17A-7DF5-453D-A142-A772059609A1}"/>
              </a:ext>
            </a:extLst>
          </p:cNvPr>
          <p:cNvSpPr>
            <a:spLocks noGrp="1"/>
          </p:cNvSpPr>
          <p:nvPr>
            <p:ph type="title"/>
          </p:nvPr>
        </p:nvSpPr>
        <p:spPr>
          <a:xfrm>
            <a:off x="838200" y="882650"/>
            <a:ext cx="10515600" cy="660400"/>
          </a:xfrm>
        </p:spPr>
        <p:txBody>
          <a:bodyPr>
            <a:normAutofit fontScale="90000"/>
          </a:bodyPr>
          <a:lstStyle/>
          <a:p>
            <a:r>
              <a:rPr lang="en-AU" sz="4400" dirty="0">
                <a:latin typeface="Calibri" panose="020F0502020204030204" pitchFamily="34" charset="0"/>
                <a:cs typeface="Calibri" panose="020F0502020204030204" pitchFamily="34" charset="0"/>
              </a:rPr>
              <a:t>Language of affect table</a:t>
            </a:r>
            <a:br>
              <a:rPr lang="en-AU" sz="4000" dirty="0">
                <a:latin typeface="Calibri" panose="020F0502020204030204" pitchFamily="34" charset="0"/>
                <a:cs typeface="Calibri" panose="020F0502020204030204" pitchFamily="34" charset="0"/>
              </a:rPr>
            </a:br>
            <a:br>
              <a:rPr lang="en-AU" sz="2200" dirty="0">
                <a:latin typeface="Calibri" panose="020F0502020204030204" pitchFamily="34" charset="0"/>
                <a:cs typeface="Calibri" panose="020F0502020204030204" pitchFamily="34" charset="0"/>
              </a:rPr>
            </a:br>
            <a:r>
              <a:rPr lang="en-AU" sz="3100" dirty="0">
                <a:latin typeface="Calibri" panose="020F0502020204030204" pitchFamily="34" charset="0"/>
                <a:cs typeface="Calibri" panose="020F0502020204030204" pitchFamily="34" charset="0"/>
              </a:rPr>
              <a:t>How did you go?</a:t>
            </a:r>
          </a:p>
        </p:txBody>
      </p:sp>
      <p:graphicFrame>
        <p:nvGraphicFramePr>
          <p:cNvPr id="5" name="Content Placeholder 4">
            <a:extLst>
              <a:ext uri="{FF2B5EF4-FFF2-40B4-BE49-F238E27FC236}">
                <a16:creationId xmlns:a16="http://schemas.microsoft.com/office/drawing/2014/main" id="{BA5F337D-B838-4C39-89BA-C96967CF0D89}"/>
              </a:ext>
            </a:extLst>
          </p:cNvPr>
          <p:cNvGraphicFramePr>
            <a:graphicFrameLocks noGrp="1"/>
          </p:cNvGraphicFramePr>
          <p:nvPr>
            <p:ph idx="1"/>
            <p:extLst>
              <p:ext uri="{D42A27DB-BD31-4B8C-83A1-F6EECF244321}">
                <p14:modId xmlns:p14="http://schemas.microsoft.com/office/powerpoint/2010/main" val="1849462088"/>
              </p:ext>
            </p:extLst>
          </p:nvPr>
        </p:nvGraphicFramePr>
        <p:xfrm>
          <a:off x="838200" y="2376921"/>
          <a:ext cx="10515599" cy="2649062"/>
        </p:xfrm>
        <a:graphic>
          <a:graphicData uri="http://schemas.openxmlformats.org/drawingml/2006/table">
            <a:tbl>
              <a:tblPr firstRow="1" bandRow="1">
                <a:tableStyleId>{5C22544A-7EE6-4342-B048-85BDC9FD1C3A}</a:tableStyleId>
              </a:tblPr>
              <a:tblGrid>
                <a:gridCol w="5257802">
                  <a:extLst>
                    <a:ext uri="{9D8B030D-6E8A-4147-A177-3AD203B41FA5}">
                      <a16:colId xmlns:a16="http://schemas.microsoft.com/office/drawing/2014/main" val="3864265125"/>
                    </a:ext>
                  </a:extLst>
                </a:gridCol>
                <a:gridCol w="5257797">
                  <a:extLst>
                    <a:ext uri="{9D8B030D-6E8A-4147-A177-3AD203B41FA5}">
                      <a16:colId xmlns:a16="http://schemas.microsoft.com/office/drawing/2014/main" val="1952765898"/>
                    </a:ext>
                  </a:extLst>
                </a:gridCol>
              </a:tblGrid>
              <a:tr h="447318">
                <a:tc gridSpan="2">
                  <a:txBody>
                    <a:bodyPr/>
                    <a:lstStyle/>
                    <a:p>
                      <a:pPr algn="ctr"/>
                      <a:r>
                        <a:rPr lang="en-AU" sz="2800" dirty="0"/>
                        <a:t>Language of affect</a:t>
                      </a:r>
                    </a:p>
                  </a:txBody>
                  <a:tcPr>
                    <a:solidFill>
                      <a:srgbClr val="359C9B"/>
                    </a:solidFill>
                  </a:tcPr>
                </a:tc>
                <a:tc hMerge="1">
                  <a:txBody>
                    <a:bodyPr/>
                    <a:lstStyle/>
                    <a:p>
                      <a:endParaRPr lang="en-AU" dirty="0"/>
                    </a:p>
                  </a:txBody>
                  <a:tcPr/>
                </a:tc>
                <a:extLst>
                  <a:ext uri="{0D108BD9-81ED-4DB2-BD59-A6C34878D82A}">
                    <a16:rowId xmlns:a16="http://schemas.microsoft.com/office/drawing/2014/main" val="2672602258"/>
                  </a:ext>
                </a:extLst>
              </a:tr>
              <a:tr h="394693">
                <a:tc>
                  <a:txBody>
                    <a:bodyPr/>
                    <a:lstStyle/>
                    <a:p>
                      <a:pPr algn="ctr"/>
                      <a:r>
                        <a:rPr lang="en-AU" sz="2400" b="1" dirty="0"/>
                        <a:t>Security</a:t>
                      </a:r>
                    </a:p>
                  </a:txBody>
                  <a:tcPr>
                    <a:solidFill>
                      <a:srgbClr val="CFDEDE"/>
                    </a:solidFill>
                  </a:tcPr>
                </a:tc>
                <a:tc>
                  <a:txBody>
                    <a:bodyPr/>
                    <a:lstStyle/>
                    <a:p>
                      <a:pPr algn="ctr"/>
                      <a:r>
                        <a:rPr lang="en-AU" sz="2400" b="1" dirty="0"/>
                        <a:t>Insecurity</a:t>
                      </a:r>
                    </a:p>
                  </a:txBody>
                  <a:tcPr>
                    <a:solidFill>
                      <a:srgbClr val="CFDEDE"/>
                    </a:solidFill>
                  </a:tcPr>
                </a:tc>
                <a:extLst>
                  <a:ext uri="{0D108BD9-81ED-4DB2-BD59-A6C34878D82A}">
                    <a16:rowId xmlns:a16="http://schemas.microsoft.com/office/drawing/2014/main" val="4001277235"/>
                  </a:ext>
                </a:extLst>
              </a:tr>
              <a:tr h="1673702">
                <a:tc>
                  <a:txBody>
                    <a:bodyPr/>
                    <a:lstStyle/>
                    <a:p>
                      <a:r>
                        <a:rPr lang="en-AU" sz="2400" dirty="0"/>
                        <a:t>comfortable</a:t>
                      </a:r>
                    </a:p>
                    <a:p>
                      <a:r>
                        <a:rPr lang="en-AU" sz="2400" dirty="0"/>
                        <a:t>safe</a:t>
                      </a:r>
                    </a:p>
                    <a:p>
                      <a:r>
                        <a:rPr lang="en-AU" sz="2400" dirty="0"/>
                        <a:t>trusting</a:t>
                      </a:r>
                    </a:p>
                  </a:txBody>
                  <a:tcPr>
                    <a:solidFill>
                      <a:srgbClr val="E8EFEF"/>
                    </a:solidFill>
                  </a:tcPr>
                </a:tc>
                <a:tc>
                  <a:txBody>
                    <a:bodyPr/>
                    <a:lstStyle/>
                    <a:p>
                      <a:r>
                        <a:rPr lang="en-AU" sz="2400" dirty="0"/>
                        <a:t>uneasy</a:t>
                      </a:r>
                    </a:p>
                    <a:p>
                      <a:r>
                        <a:rPr lang="en-AU" sz="2400" dirty="0"/>
                        <a:t>trembling</a:t>
                      </a:r>
                    </a:p>
                    <a:p>
                      <a:r>
                        <a:rPr lang="en-AU" sz="2400" dirty="0"/>
                        <a:t>shocked</a:t>
                      </a:r>
                    </a:p>
                  </a:txBody>
                  <a:tcPr>
                    <a:solidFill>
                      <a:srgbClr val="E8EFEF"/>
                    </a:solidFill>
                  </a:tcPr>
                </a:tc>
                <a:extLst>
                  <a:ext uri="{0D108BD9-81ED-4DB2-BD59-A6C34878D82A}">
                    <a16:rowId xmlns:a16="http://schemas.microsoft.com/office/drawing/2014/main" val="41607733"/>
                  </a:ext>
                </a:extLst>
              </a:tr>
            </a:tbl>
          </a:graphicData>
        </a:graphic>
      </p:graphicFrame>
      <p:sp>
        <p:nvSpPr>
          <p:cNvPr id="6" name="Text Box 2">
            <a:extLst>
              <a:ext uri="{FF2B5EF4-FFF2-40B4-BE49-F238E27FC236}">
                <a16:creationId xmlns:a16="http://schemas.microsoft.com/office/drawing/2014/main" id="{368AE4D5-77C8-493B-A25E-6AA329A1BD27}"/>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7" name="Recorded Sound">
            <a:hlinkClick r:id="" action="ppaction://media"/>
            <a:extLst>
              <a:ext uri="{FF2B5EF4-FFF2-40B4-BE49-F238E27FC236}">
                <a16:creationId xmlns:a16="http://schemas.microsoft.com/office/drawing/2014/main" id="{1F154906-0FFD-4E2D-B8FF-5F3C73FFA9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176502435"/>
      </p:ext>
    </p:extLst>
  </p:cSld>
  <p:clrMapOvr>
    <a:masterClrMapping/>
  </p:clrMapOvr>
  <mc:AlternateContent xmlns:mc="http://schemas.openxmlformats.org/markup-compatibility/2006">
    <mc:Choice xmlns:p14="http://schemas.microsoft.com/office/powerpoint/2010/main" Requires="p14">
      <p:transition spd="slow" p14:dur="2000" advTm="36813"/>
    </mc:Choice>
    <mc:Fallback>
      <p:transition spd="slow" advTm="3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81D9-DCAC-4AFB-9BA0-5763B06AC100}"/>
              </a:ext>
            </a:extLst>
          </p:cNvPr>
          <p:cNvSpPr>
            <a:spLocks noGrp="1"/>
          </p:cNvSpPr>
          <p:nvPr>
            <p:ph type="title"/>
          </p:nvPr>
        </p:nvSpPr>
        <p:spPr/>
        <p:txBody>
          <a:bodyPr/>
          <a:lstStyle/>
          <a:p>
            <a:r>
              <a:rPr lang="en-AU" dirty="0"/>
              <a:t>Choosing language to create a particular emotion</a:t>
            </a:r>
          </a:p>
        </p:txBody>
      </p:sp>
      <p:sp>
        <p:nvSpPr>
          <p:cNvPr id="3" name="Content Placeholder 2">
            <a:extLst>
              <a:ext uri="{FF2B5EF4-FFF2-40B4-BE49-F238E27FC236}">
                <a16:creationId xmlns:a16="http://schemas.microsoft.com/office/drawing/2014/main" id="{BC3A5115-145A-46C9-8201-F42B38BD3CC8}"/>
              </a:ext>
            </a:extLst>
          </p:cNvPr>
          <p:cNvSpPr>
            <a:spLocks noGrp="1"/>
          </p:cNvSpPr>
          <p:nvPr>
            <p:ph idx="1"/>
          </p:nvPr>
        </p:nvSpPr>
        <p:spPr>
          <a:xfrm>
            <a:off x="838200" y="1777400"/>
            <a:ext cx="10807700" cy="4487009"/>
          </a:xfrm>
        </p:spPr>
        <p:txBody>
          <a:bodyPr>
            <a:normAutofit/>
          </a:bodyPr>
          <a:lstStyle/>
          <a:p>
            <a:r>
              <a:rPr lang="en-AU" dirty="0"/>
              <a:t>Authors choose specific words when creating a particular emotion. </a:t>
            </a:r>
          </a:p>
          <a:p>
            <a:r>
              <a:rPr lang="en-AU" dirty="0"/>
              <a:t>Where authors want to create a feeling of security they choose to use positive language of affect. </a:t>
            </a:r>
          </a:p>
          <a:p>
            <a:r>
              <a:rPr lang="en-AU" dirty="0"/>
              <a:t>Where authors want to create a feeling of insecurity they choose to use negative language of affect. </a:t>
            </a:r>
          </a:p>
          <a:p>
            <a:r>
              <a:rPr lang="en-AU" dirty="0"/>
              <a:t>Think of a situation where an author would use more positive words and a situation where an author would use more negative words?</a:t>
            </a:r>
          </a:p>
          <a:p>
            <a:endParaRPr lang="en-AU" dirty="0"/>
          </a:p>
          <a:p>
            <a:r>
              <a:rPr lang="en-AU" dirty="0"/>
              <a:t>On paper or a device, record your thinking.</a:t>
            </a:r>
          </a:p>
        </p:txBody>
      </p:sp>
      <p:sp>
        <p:nvSpPr>
          <p:cNvPr id="4" name="Text Box 2">
            <a:extLst>
              <a:ext uri="{FF2B5EF4-FFF2-40B4-BE49-F238E27FC236}">
                <a16:creationId xmlns:a16="http://schemas.microsoft.com/office/drawing/2014/main" id="{3F6E5BA6-DB6A-40FF-A613-13DF46C6B9A7}"/>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8" name="Recorded Sound">
            <a:hlinkClick r:id="" action="ppaction://media"/>
            <a:extLst>
              <a:ext uri="{FF2B5EF4-FFF2-40B4-BE49-F238E27FC236}">
                <a16:creationId xmlns:a16="http://schemas.microsoft.com/office/drawing/2014/main" id="{4B722148-D58B-48B7-B019-0E185FABB9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556863324"/>
      </p:ext>
    </p:extLst>
  </p:cSld>
  <p:clrMapOvr>
    <a:masterClrMapping/>
  </p:clrMapOvr>
  <mc:AlternateContent xmlns:mc="http://schemas.openxmlformats.org/markup-compatibility/2006">
    <mc:Choice xmlns:p14="http://schemas.microsoft.com/office/powerpoint/2010/main" Requires="p14">
      <p:transition spd="slow" p14:dur="2000" advTm="40924"/>
    </mc:Choice>
    <mc:Fallback>
      <p:transition spd="slow" advTm="40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81D9-DCAC-4AFB-9BA0-5763B06AC100}"/>
              </a:ext>
            </a:extLst>
          </p:cNvPr>
          <p:cNvSpPr>
            <a:spLocks noGrp="1"/>
          </p:cNvSpPr>
          <p:nvPr>
            <p:ph type="title"/>
          </p:nvPr>
        </p:nvSpPr>
        <p:spPr>
          <a:xfrm>
            <a:off x="838200" y="902268"/>
            <a:ext cx="10515600" cy="659978"/>
          </a:xfrm>
        </p:spPr>
        <p:txBody>
          <a:bodyPr/>
          <a:lstStyle/>
          <a:p>
            <a:r>
              <a:rPr lang="en-AU" dirty="0"/>
              <a:t>Choosing language to create a particular emotion</a:t>
            </a:r>
          </a:p>
        </p:txBody>
      </p:sp>
      <p:sp>
        <p:nvSpPr>
          <p:cNvPr id="3" name="Content Placeholder 2">
            <a:extLst>
              <a:ext uri="{FF2B5EF4-FFF2-40B4-BE49-F238E27FC236}">
                <a16:creationId xmlns:a16="http://schemas.microsoft.com/office/drawing/2014/main" id="{BC3A5115-145A-46C9-8201-F42B38BD3CC8}"/>
              </a:ext>
            </a:extLst>
          </p:cNvPr>
          <p:cNvSpPr>
            <a:spLocks noGrp="1"/>
          </p:cNvSpPr>
          <p:nvPr>
            <p:ph idx="1"/>
          </p:nvPr>
        </p:nvSpPr>
        <p:spPr>
          <a:xfrm>
            <a:off x="838200" y="2331361"/>
            <a:ext cx="10515600" cy="3715788"/>
          </a:xfrm>
        </p:spPr>
        <p:txBody>
          <a:bodyPr>
            <a:normAutofit fontScale="85000" lnSpcReduction="20000"/>
          </a:bodyPr>
          <a:lstStyle/>
          <a:p>
            <a:pPr>
              <a:lnSpc>
                <a:spcPct val="110000"/>
              </a:lnSpc>
            </a:pPr>
            <a:r>
              <a:rPr lang="en-AU" sz="3000" dirty="0"/>
              <a:t>Where authors might want to create a feeling of security they choose to use positive language of affect.</a:t>
            </a:r>
          </a:p>
          <a:p>
            <a:pPr>
              <a:lnSpc>
                <a:spcPct val="110000"/>
              </a:lnSpc>
            </a:pPr>
            <a:r>
              <a:rPr lang="en-AU" sz="3000" dirty="0"/>
              <a:t>For example, when writing about volunteers helping elderly people in the community authors are likely to use positive language such as </a:t>
            </a:r>
            <a:r>
              <a:rPr lang="en-AU" sz="3000" b="1" dirty="0"/>
              <a:t>supportive</a:t>
            </a:r>
            <a:r>
              <a:rPr lang="en-AU" sz="3000" dirty="0"/>
              <a:t> and </a:t>
            </a:r>
            <a:r>
              <a:rPr lang="en-AU" sz="3000" b="1" dirty="0"/>
              <a:t>safe</a:t>
            </a:r>
            <a:r>
              <a:rPr lang="en-AU" sz="3000" dirty="0"/>
              <a:t>.</a:t>
            </a:r>
          </a:p>
          <a:p>
            <a:pPr>
              <a:lnSpc>
                <a:spcPct val="110000"/>
              </a:lnSpc>
            </a:pPr>
            <a:r>
              <a:rPr lang="en-AU" sz="3000" dirty="0"/>
              <a:t>Where authors might want to create a feeling of insecurity they choose to use negative language of affect.</a:t>
            </a:r>
          </a:p>
          <a:p>
            <a:pPr>
              <a:lnSpc>
                <a:spcPct val="110000"/>
              </a:lnSpc>
            </a:pPr>
            <a:r>
              <a:rPr lang="en-AU" sz="3000" dirty="0"/>
              <a:t>For example, when writing about plastic in our oceans authors are likely to use negative language such as </a:t>
            </a:r>
            <a:r>
              <a:rPr lang="en-AU" sz="3000" b="1" dirty="0"/>
              <a:t>shocked</a:t>
            </a:r>
            <a:r>
              <a:rPr lang="en-AU" sz="3000" dirty="0"/>
              <a:t> and </a:t>
            </a:r>
            <a:r>
              <a:rPr lang="en-AU" sz="3000" b="1" dirty="0"/>
              <a:t>uneasy</a:t>
            </a:r>
            <a:r>
              <a:rPr lang="en-AU" sz="3000" dirty="0"/>
              <a:t>.</a:t>
            </a:r>
          </a:p>
          <a:p>
            <a:endParaRPr lang="en-AU" sz="2400" dirty="0"/>
          </a:p>
          <a:p>
            <a:endParaRPr lang="en-AU" dirty="0"/>
          </a:p>
          <a:p>
            <a:endParaRPr lang="en-AU" dirty="0"/>
          </a:p>
          <a:p>
            <a:endParaRPr lang="en-AU" dirty="0"/>
          </a:p>
        </p:txBody>
      </p:sp>
      <p:sp>
        <p:nvSpPr>
          <p:cNvPr id="4" name="Text Box 2">
            <a:extLst>
              <a:ext uri="{FF2B5EF4-FFF2-40B4-BE49-F238E27FC236}">
                <a16:creationId xmlns:a16="http://schemas.microsoft.com/office/drawing/2014/main" id="{3F6E5BA6-DB6A-40FF-A613-13DF46C6B9A7}"/>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492AAD71-E62A-4A4C-B624-C364A9B610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7" name="Title 1">
            <a:extLst>
              <a:ext uri="{FF2B5EF4-FFF2-40B4-BE49-F238E27FC236}">
                <a16:creationId xmlns:a16="http://schemas.microsoft.com/office/drawing/2014/main" id="{F49E931D-3B04-4A0B-ABB8-5CF8B69EED2A}"/>
              </a:ext>
            </a:extLst>
          </p:cNvPr>
          <p:cNvSpPr txBox="1">
            <a:spLocks/>
          </p:cNvSpPr>
          <p:nvPr/>
        </p:nvSpPr>
        <p:spPr>
          <a:xfrm>
            <a:off x="838200" y="1692302"/>
            <a:ext cx="8662060" cy="5342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tx1"/>
                </a:solidFill>
                <a:latin typeface="+mn-lt"/>
                <a:ea typeface="+mj-ea"/>
                <a:cs typeface="+mj-cs"/>
              </a:defRPr>
            </a:lvl1pPr>
          </a:lstStyle>
          <a:p>
            <a:r>
              <a:rPr lang="en-AU" sz="2800" dirty="0"/>
              <a:t>How did you go?</a:t>
            </a:r>
          </a:p>
        </p:txBody>
      </p:sp>
    </p:spTree>
    <p:extLst>
      <p:ext uri="{BB962C8B-B14F-4D97-AF65-F5344CB8AC3E}">
        <p14:creationId xmlns:p14="http://schemas.microsoft.com/office/powerpoint/2010/main" val="1718074811"/>
      </p:ext>
    </p:extLst>
  </p:cSld>
  <p:clrMapOvr>
    <a:masterClrMapping/>
  </p:clrMapOvr>
  <mc:AlternateContent xmlns:mc="http://schemas.openxmlformats.org/markup-compatibility/2006">
    <mc:Choice xmlns:p14="http://schemas.microsoft.com/office/powerpoint/2010/main" Requires="p14">
      <p:transition spd="slow" p14:dur="2000" advTm="61287"/>
    </mc:Choice>
    <mc:Fallback>
      <p:transition spd="slow" advTm="61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9F348D-EABB-4C2D-94BA-4C09CBCE5B27}"/>
              </a:ext>
            </a:extLst>
          </p:cNvPr>
          <p:cNvSpPr txBox="1"/>
          <p:nvPr/>
        </p:nvSpPr>
        <p:spPr>
          <a:xfrm>
            <a:off x="838199" y="1643880"/>
            <a:ext cx="10152617" cy="1255728"/>
          </a:xfrm>
          <a:prstGeom prst="rect">
            <a:avLst/>
          </a:prstGeom>
          <a:noFill/>
        </p:spPr>
        <p:txBody>
          <a:bodyPr wrap="square">
            <a:spAutoFit/>
          </a:bodyPr>
          <a:lstStyle/>
          <a:p>
            <a:pPr>
              <a:lnSpc>
                <a:spcPct val="90000"/>
              </a:lnSpc>
            </a:pPr>
            <a:r>
              <a:rPr lang="en-AU" sz="2800" dirty="0"/>
              <a:t>Which word is an example of a positive word to express happiness</a:t>
            </a:r>
            <a:r>
              <a:rPr lang="en-AU" sz="2800" b="0" i="0" dirty="0">
                <a:effectLst/>
              </a:rPr>
              <a:t>? </a:t>
            </a:r>
            <a:br>
              <a:rPr lang="en-AU" sz="2800" b="0" i="0" dirty="0">
                <a:effectLst/>
              </a:rPr>
            </a:br>
            <a:endParaRPr lang="en-AU" sz="2800" b="0" i="0" dirty="0">
              <a:effectLst/>
            </a:endParaRPr>
          </a:p>
          <a:p>
            <a:pPr>
              <a:lnSpc>
                <a:spcPct val="90000"/>
              </a:lnSpc>
            </a:pPr>
            <a:r>
              <a:rPr lang="en-AU" sz="2800" b="0" i="0" dirty="0">
                <a:effectLst/>
              </a:rPr>
              <a:t>Click on the card with your answer. Were you correct?</a:t>
            </a:r>
            <a:endParaRPr lang="en-AU" dirty="0"/>
          </a:p>
        </p:txBody>
      </p:sp>
      <p:pic>
        <p:nvPicPr>
          <p:cNvPr id="7" name="Picture 6" descr="A picture containing text, vector graphics&#10;&#10;Description automatically generated">
            <a:extLst>
              <a:ext uri="{FF2B5EF4-FFF2-40B4-BE49-F238E27FC236}">
                <a16:creationId xmlns:a16="http://schemas.microsoft.com/office/drawing/2014/main" id="{C6A9B7FA-25F7-46E5-81AB-14D2400B07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9" y="3405250"/>
            <a:ext cx="1728692" cy="2152256"/>
          </a:xfrm>
          <a:prstGeom prst="rect">
            <a:avLst/>
          </a:prstGeom>
        </p:spPr>
      </p:pic>
      <p:sp>
        <p:nvSpPr>
          <p:cNvPr id="11" name="Text Box 2">
            <a:extLst>
              <a:ext uri="{FF2B5EF4-FFF2-40B4-BE49-F238E27FC236}">
                <a16:creationId xmlns:a16="http://schemas.microsoft.com/office/drawing/2014/main" id="{C0A8935E-1D84-4474-AD57-28F1A9095626}"/>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4" name="Back">
            <a:extLst>
              <a:ext uri="{FF2B5EF4-FFF2-40B4-BE49-F238E27FC236}">
                <a16:creationId xmlns:a16="http://schemas.microsoft.com/office/drawing/2014/main" id="{6A0BC153-0FC6-4296-845F-7C585B4BC9D0}"/>
              </a:ext>
            </a:extLst>
          </p:cNvPr>
          <p:cNvSpPr/>
          <p:nvPr/>
        </p:nvSpPr>
        <p:spPr>
          <a:xfrm>
            <a:off x="3345960" y="3099460"/>
            <a:ext cx="3036705" cy="2264339"/>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lIns="91440" tIns="45720" rIns="91440" bIns="45720" rtlCol="0" anchor="ctr"/>
          <a:lstStyle/>
          <a:p>
            <a:pPr algn="ctr"/>
            <a:r>
              <a:rPr lang="en-AU" sz="2000" b="1" dirty="0"/>
              <a:t>Correct. Elated expresses a high degree of happiness.</a:t>
            </a:r>
          </a:p>
        </p:txBody>
      </p:sp>
      <p:sp>
        <p:nvSpPr>
          <p:cNvPr id="15" name="Front">
            <a:extLst>
              <a:ext uri="{FF2B5EF4-FFF2-40B4-BE49-F238E27FC236}">
                <a16:creationId xmlns:a16="http://schemas.microsoft.com/office/drawing/2014/main" id="{44E3719C-F206-4BEF-9F94-E59281A10BDA}"/>
              </a:ext>
            </a:extLst>
          </p:cNvPr>
          <p:cNvSpPr/>
          <p:nvPr/>
        </p:nvSpPr>
        <p:spPr>
          <a:xfrm>
            <a:off x="2934626" y="3099460"/>
            <a:ext cx="3609971" cy="2264339"/>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400" b="1" i="0" u="none" strike="noStrike" kern="0" cap="none" spc="0" normalizeH="0" baseline="0" noProof="0" dirty="0">
                <a:ln>
                  <a:noFill/>
                </a:ln>
                <a:solidFill>
                  <a:prstClr val="white"/>
                </a:solidFill>
                <a:effectLst/>
                <a:uLnTx/>
                <a:uFillTx/>
                <a:latin typeface="Calibri" panose="020F0502020204030204"/>
                <a:ea typeface="+mn-ea"/>
                <a:cs typeface="+mn-cs"/>
              </a:rPr>
              <a:t>elated</a:t>
            </a:r>
          </a:p>
        </p:txBody>
      </p:sp>
      <p:sp>
        <p:nvSpPr>
          <p:cNvPr id="16" name="Back">
            <a:extLst>
              <a:ext uri="{FF2B5EF4-FFF2-40B4-BE49-F238E27FC236}">
                <a16:creationId xmlns:a16="http://schemas.microsoft.com/office/drawing/2014/main" id="{E5BE1023-0612-4261-8515-9331E31D3077}"/>
              </a:ext>
            </a:extLst>
          </p:cNvPr>
          <p:cNvSpPr/>
          <p:nvPr/>
        </p:nvSpPr>
        <p:spPr>
          <a:xfrm>
            <a:off x="7065084" y="3099460"/>
            <a:ext cx="3036978" cy="2264339"/>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lvl="0" algn="ctr">
              <a:defRPr/>
            </a:pPr>
            <a:r>
              <a:rPr lang="en-AU" sz="2800" b="1" kern="0" dirty="0">
                <a:solidFill>
                  <a:prstClr val="black"/>
                </a:solidFill>
              </a:rPr>
              <a:t>Try again</a:t>
            </a:r>
          </a:p>
        </p:txBody>
      </p:sp>
      <p:sp>
        <p:nvSpPr>
          <p:cNvPr id="17" name="Front">
            <a:extLst>
              <a:ext uri="{FF2B5EF4-FFF2-40B4-BE49-F238E27FC236}">
                <a16:creationId xmlns:a16="http://schemas.microsoft.com/office/drawing/2014/main" id="{E0BCC57B-FA15-43CF-9A57-0630CB55160F}"/>
              </a:ext>
            </a:extLst>
          </p:cNvPr>
          <p:cNvSpPr/>
          <p:nvPr/>
        </p:nvSpPr>
        <p:spPr>
          <a:xfrm>
            <a:off x="6912260" y="3099460"/>
            <a:ext cx="3609971" cy="2264339"/>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lvl="0" algn="ctr">
              <a:defRPr/>
            </a:pPr>
            <a:r>
              <a:rPr lang="en-AU" sz="2400" b="1" kern="0" dirty="0">
                <a:solidFill>
                  <a:prstClr val="white"/>
                </a:solidFill>
              </a:rPr>
              <a:t>miserable</a:t>
            </a:r>
          </a:p>
        </p:txBody>
      </p:sp>
      <p:sp>
        <p:nvSpPr>
          <p:cNvPr id="18" name="TextBox 17">
            <a:extLst>
              <a:ext uri="{FF2B5EF4-FFF2-40B4-BE49-F238E27FC236}">
                <a16:creationId xmlns:a16="http://schemas.microsoft.com/office/drawing/2014/main" id="{7EA5991F-185D-4915-A492-285AF679213B}"/>
              </a:ext>
            </a:extLst>
          </p:cNvPr>
          <p:cNvSpPr txBox="1"/>
          <p:nvPr/>
        </p:nvSpPr>
        <p:spPr>
          <a:xfrm>
            <a:off x="838199" y="5576441"/>
            <a:ext cx="5506452" cy="215444"/>
          </a:xfrm>
          <a:prstGeom prst="rect">
            <a:avLst/>
          </a:prstGeom>
          <a:noFill/>
        </p:spPr>
        <p:txBody>
          <a:bodyPr wrap="square">
            <a:spAutoFit/>
          </a:bodyPr>
          <a:lstStyle/>
          <a:p>
            <a:pPr marR="435610" fontAlgn="ctr">
              <a:tabLst>
                <a:tab pos="215900" algn="l"/>
                <a:tab pos="431800" algn="l"/>
              </a:tabLst>
              <a:defRPr/>
            </a:pPr>
            <a:r>
              <a:rPr lang="en-US" sz="800" dirty="0">
                <a:solidFill>
                  <a:schemeClr val="accent5"/>
                </a:solidFill>
                <a:ea typeface="Calibri" panose="020F0502020204030204" pitchFamily="34" charset="0"/>
                <a:cs typeface="Calibri" panose="020F0502020204030204" pitchFamily="34" charset="0"/>
              </a:rPr>
              <a:t>Source: Department for Education, the Government of South Australia</a:t>
            </a:r>
            <a:endParaRPr lang="en-AU" sz="800" dirty="0">
              <a:solidFill>
                <a:schemeClr val="accent5"/>
              </a:solidFill>
              <a:ea typeface="Calibri" panose="020F0502020204030204" pitchFamily="34" charset="0"/>
              <a:cs typeface="Times New Roman" panose="02020603050405020304" pitchFamily="18" charset="0"/>
            </a:endParaRPr>
          </a:p>
        </p:txBody>
      </p:sp>
      <p:pic>
        <p:nvPicPr>
          <p:cNvPr id="9" name="Recorded Sound">
            <a:hlinkClick r:id="" action="ppaction://media"/>
            <a:extLst>
              <a:ext uri="{FF2B5EF4-FFF2-40B4-BE49-F238E27FC236}">
                <a16:creationId xmlns:a16="http://schemas.microsoft.com/office/drawing/2014/main" id="{3792D827-5874-41AD-8083-F3958C74BA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
        <p:nvSpPr>
          <p:cNvPr id="19" name="Title 1">
            <a:extLst>
              <a:ext uri="{FF2B5EF4-FFF2-40B4-BE49-F238E27FC236}">
                <a16:creationId xmlns:a16="http://schemas.microsoft.com/office/drawing/2014/main" id="{3B7A250C-208E-4AB0-BCB5-C41161D68B92}"/>
              </a:ext>
            </a:extLst>
          </p:cNvPr>
          <p:cNvSpPr>
            <a:spLocks noGrp="1"/>
          </p:cNvSpPr>
          <p:nvPr>
            <p:ph type="title"/>
          </p:nvPr>
        </p:nvSpPr>
        <p:spPr>
          <a:xfrm>
            <a:off x="838200" y="782979"/>
            <a:ext cx="8644180" cy="406400"/>
          </a:xfrm>
        </p:spPr>
        <p:txBody>
          <a:bodyPr/>
          <a:lstStyle/>
          <a:p>
            <a:r>
              <a:rPr lang="en-AU" dirty="0"/>
              <a:t>Lesson review</a:t>
            </a:r>
          </a:p>
        </p:txBody>
      </p:sp>
    </p:spTree>
    <p:extLst>
      <p:ext uri="{BB962C8B-B14F-4D97-AF65-F5344CB8AC3E}">
        <p14:creationId xmlns:p14="http://schemas.microsoft.com/office/powerpoint/2010/main" val="1135920426"/>
      </p:ext>
    </p:extLst>
  </p:cSld>
  <p:clrMapOvr>
    <a:masterClrMapping/>
  </p:clrMapOvr>
  <mc:AlternateContent xmlns:mc="http://schemas.openxmlformats.org/markup-compatibility/2006">
    <mc:Choice xmlns:p14="http://schemas.microsoft.com/office/powerpoint/2010/main" Requires="p14">
      <p:transition spd="slow" p14:dur="2000" advTm="14383"/>
    </mc:Choice>
    <mc:Fallback>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7" presetClass="exit" presetSubtype="10" fill="hold" grpId="0" nodeType="clickEffect">
                                  <p:stCondLst>
                                    <p:cond delay="0"/>
                                  </p:stCondLst>
                                  <p:childTnLst>
                                    <p:anim calcmode="lin" valueType="num">
                                      <p:cBhvr>
                                        <p:cTn id="11" dur="500"/>
                                        <p:tgtEl>
                                          <p:spTgt spid="15"/>
                                        </p:tgtEl>
                                        <p:attrNameLst>
                                          <p:attrName>ppt_w</p:attrName>
                                        </p:attrNameLst>
                                      </p:cBhvr>
                                      <p:tavLst>
                                        <p:tav tm="0">
                                          <p:val>
                                            <p:strVal val="ppt_w"/>
                                          </p:val>
                                        </p:tav>
                                        <p:tav tm="100000">
                                          <p:val>
                                            <p:fltVal val="0"/>
                                          </p:val>
                                        </p:tav>
                                      </p:tavLst>
                                    </p:anim>
                                    <p:anim calcmode="lin" valueType="num">
                                      <p:cBhvr>
                                        <p:cTn id="12" dur="500"/>
                                        <p:tgtEl>
                                          <p:spTgt spid="15"/>
                                        </p:tgtEl>
                                        <p:attrNameLst>
                                          <p:attrName>ppt_h</p:attrName>
                                        </p:attrNameLst>
                                      </p:cBhvr>
                                      <p:tavLst>
                                        <p:tav tm="0">
                                          <p:val>
                                            <p:strVal val="ppt_h"/>
                                          </p:val>
                                        </p:tav>
                                        <p:tav tm="100000">
                                          <p:val>
                                            <p:strVal val="ppt_h"/>
                                          </p:val>
                                        </p:tav>
                                      </p:tavLst>
                                    </p:anim>
                                    <p:set>
                                      <p:cBhvr>
                                        <p:cTn id="13" dur="1" fill="hold">
                                          <p:stCondLst>
                                            <p:cond delay="499"/>
                                          </p:stCondLst>
                                        </p:cTn>
                                        <p:tgtEl>
                                          <p:spTgt spid="15"/>
                                        </p:tgtEl>
                                        <p:attrNameLst>
                                          <p:attrName>style.visibility</p:attrName>
                                        </p:attrNameLst>
                                      </p:cBhvr>
                                      <p:to>
                                        <p:strVal val="hidden"/>
                                      </p:to>
                                    </p:set>
                                  </p:childTnLst>
                                </p:cTn>
                              </p:par>
                            </p:childTnLst>
                          </p:cTn>
                        </p:par>
                        <p:par>
                          <p:cTn id="14" fill="hold">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7" presetClass="exit" presetSubtype="10" fill="hold" grpId="1" nodeType="clickEffect">
                                  <p:stCondLst>
                                    <p:cond delay="0"/>
                                  </p:stCondLst>
                                  <p:childTnLst>
                                    <p:anim calcmode="lin" valueType="num">
                                      <p:cBhvr>
                                        <p:cTn id="23" dur="500"/>
                                        <p:tgtEl>
                                          <p:spTgt spid="14"/>
                                        </p:tgtEl>
                                        <p:attrNameLst>
                                          <p:attrName>ppt_w</p:attrName>
                                        </p:attrNameLst>
                                      </p:cBhvr>
                                      <p:tavLst>
                                        <p:tav tm="0">
                                          <p:val>
                                            <p:strVal val="ppt_w"/>
                                          </p:val>
                                        </p:tav>
                                        <p:tav tm="100000">
                                          <p:val>
                                            <p:fltVal val="0"/>
                                          </p:val>
                                        </p:tav>
                                      </p:tavLst>
                                    </p:anim>
                                    <p:anim calcmode="lin" valueType="num">
                                      <p:cBhvr>
                                        <p:cTn id="24" dur="500"/>
                                        <p:tgtEl>
                                          <p:spTgt spid="14"/>
                                        </p:tgtEl>
                                        <p:attrNameLst>
                                          <p:attrName>ppt_h</p:attrName>
                                        </p:attrNameLst>
                                      </p:cBhvr>
                                      <p:tavLst>
                                        <p:tav tm="0">
                                          <p:val>
                                            <p:strVal val="ppt_h"/>
                                          </p:val>
                                        </p:tav>
                                        <p:tav tm="100000">
                                          <p:val>
                                            <p:strVal val="ppt_h"/>
                                          </p:val>
                                        </p:tav>
                                      </p:tavLst>
                                    </p:anim>
                                    <p:set>
                                      <p:cBhvr>
                                        <p:cTn id="25" dur="1" fill="hold">
                                          <p:stCondLst>
                                            <p:cond delay="499"/>
                                          </p:stCondLst>
                                        </p:cTn>
                                        <p:tgtEl>
                                          <p:spTgt spid="14"/>
                                        </p:tgtEl>
                                        <p:attrNameLst>
                                          <p:attrName>style.visibility</p:attrName>
                                        </p:attrNameLst>
                                      </p:cBhvr>
                                      <p:to>
                                        <p:strVal val="hidden"/>
                                      </p:to>
                                    </p:set>
                                  </p:childTnLst>
                                </p:cTn>
                              </p:par>
                            </p:childTnLst>
                          </p:cTn>
                        </p:par>
                        <p:par>
                          <p:cTn id="26" fill="hold">
                            <p:stCondLst>
                              <p:cond delay="500"/>
                            </p:stCondLst>
                            <p:childTnLst>
                              <p:par>
                                <p:cTn id="27" presetID="17" presetClass="entr" presetSubtype="10" fill="hold" grpId="1"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4"/>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17" presetClass="exit" presetSubtype="10" fill="hold" grpId="0" nodeType="clickEffect">
                                  <p:stCondLst>
                                    <p:cond delay="0"/>
                                  </p:stCondLst>
                                  <p:childTnLst>
                                    <p:anim calcmode="lin" valueType="num">
                                      <p:cBhvr>
                                        <p:cTn id="35" dur="500"/>
                                        <p:tgtEl>
                                          <p:spTgt spid="17"/>
                                        </p:tgtEl>
                                        <p:attrNameLst>
                                          <p:attrName>ppt_w</p:attrName>
                                        </p:attrNameLst>
                                      </p:cBhvr>
                                      <p:tavLst>
                                        <p:tav tm="0">
                                          <p:val>
                                            <p:strVal val="ppt_w"/>
                                          </p:val>
                                        </p:tav>
                                        <p:tav tm="100000">
                                          <p:val>
                                            <p:fltVal val="0"/>
                                          </p:val>
                                        </p:tav>
                                      </p:tavLst>
                                    </p:anim>
                                    <p:anim calcmode="lin" valueType="num">
                                      <p:cBhvr>
                                        <p:cTn id="36" dur="500"/>
                                        <p:tgtEl>
                                          <p:spTgt spid="17"/>
                                        </p:tgtEl>
                                        <p:attrNameLst>
                                          <p:attrName>ppt_h</p:attrName>
                                        </p:attrNameLst>
                                      </p:cBhvr>
                                      <p:tavLst>
                                        <p:tav tm="0">
                                          <p:val>
                                            <p:strVal val="ppt_h"/>
                                          </p:val>
                                        </p:tav>
                                        <p:tav tm="100000">
                                          <p:val>
                                            <p:strVal val="ppt_h"/>
                                          </p:val>
                                        </p:tav>
                                      </p:tavLst>
                                    </p:anim>
                                    <p:set>
                                      <p:cBhvr>
                                        <p:cTn id="37" dur="1" fill="hold">
                                          <p:stCondLst>
                                            <p:cond delay="499"/>
                                          </p:stCondLst>
                                        </p:cTn>
                                        <p:tgtEl>
                                          <p:spTgt spid="17"/>
                                        </p:tgtEl>
                                        <p:attrNameLst>
                                          <p:attrName>style.visibility</p:attrName>
                                        </p:attrNameLst>
                                      </p:cBhvr>
                                      <p:to>
                                        <p:strVal val="hidden"/>
                                      </p:to>
                                    </p:set>
                                  </p:childTnLst>
                                </p:cTn>
                              </p:par>
                            </p:childTnLst>
                          </p:cTn>
                        </p:par>
                        <p:par>
                          <p:cTn id="38" fill="hold">
                            <p:stCondLst>
                              <p:cond delay="500"/>
                            </p:stCondLst>
                            <p:childTnLst>
                              <p:par>
                                <p:cTn id="39" presetID="17" presetClass="entr" presetSubtype="1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17" presetClass="exit" presetSubtype="10" fill="hold" grpId="1" nodeType="clickEffect">
                                  <p:stCondLst>
                                    <p:cond delay="0"/>
                                  </p:stCondLst>
                                  <p:childTnLst>
                                    <p:anim calcmode="lin" valueType="num">
                                      <p:cBhvr>
                                        <p:cTn id="47" dur="500"/>
                                        <p:tgtEl>
                                          <p:spTgt spid="16"/>
                                        </p:tgtEl>
                                        <p:attrNameLst>
                                          <p:attrName>ppt_w</p:attrName>
                                        </p:attrNameLst>
                                      </p:cBhvr>
                                      <p:tavLst>
                                        <p:tav tm="0">
                                          <p:val>
                                            <p:strVal val="ppt_w"/>
                                          </p:val>
                                        </p:tav>
                                        <p:tav tm="100000">
                                          <p:val>
                                            <p:fltVal val="0"/>
                                          </p:val>
                                        </p:tav>
                                      </p:tavLst>
                                    </p:anim>
                                    <p:anim calcmode="lin" valueType="num">
                                      <p:cBhvr>
                                        <p:cTn id="48" dur="500"/>
                                        <p:tgtEl>
                                          <p:spTgt spid="16"/>
                                        </p:tgtEl>
                                        <p:attrNameLst>
                                          <p:attrName>ppt_h</p:attrName>
                                        </p:attrNameLst>
                                      </p:cBhvr>
                                      <p:tavLst>
                                        <p:tav tm="0">
                                          <p:val>
                                            <p:strVal val="ppt_h"/>
                                          </p:val>
                                        </p:tav>
                                        <p:tav tm="100000">
                                          <p:val>
                                            <p:strVal val="ppt_h"/>
                                          </p:val>
                                        </p:tav>
                                      </p:tavLst>
                                    </p:anim>
                                    <p:set>
                                      <p:cBhvr>
                                        <p:cTn id="49" dur="1" fill="hold">
                                          <p:stCondLst>
                                            <p:cond delay="499"/>
                                          </p:stCondLst>
                                        </p:cTn>
                                        <p:tgtEl>
                                          <p:spTgt spid="16"/>
                                        </p:tgtEl>
                                        <p:attrNameLst>
                                          <p:attrName>style.visibility</p:attrName>
                                        </p:attrNameLst>
                                      </p:cBhvr>
                                      <p:to>
                                        <p:strVal val="hidden"/>
                                      </p:to>
                                    </p:set>
                                  </p:childTnLst>
                                </p:cTn>
                              </p:par>
                            </p:childTnLst>
                          </p:cTn>
                        </p:par>
                        <p:par>
                          <p:cTn id="50" fill="hold">
                            <p:stCondLst>
                              <p:cond delay="500"/>
                            </p:stCondLst>
                            <p:childTnLst>
                              <p:par>
                                <p:cTn id="51" presetID="17" presetClass="entr" presetSubtype="10" fill="hold" grpId="1" nodeType="after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6"/>
                  </p:tgtEl>
                </p:cond>
              </p:nextCondLst>
            </p:seq>
            <p:audio>
              <p:cMediaNode vol="80000">
                <p:cTn id="55" fill="remove" display="0">
                  <p:stCondLst>
                    <p:cond delay="indefinite"/>
                  </p:stCondLst>
                  <p:endCondLst>
                    <p:cond evt="onStopAudio" delay="0">
                      <p:tgtEl>
                        <p:sldTgt/>
                      </p:tgtEl>
                    </p:cond>
                  </p:endCondLst>
                </p:cTn>
                <p:tgtEl>
                  <p:spTgt spid="9"/>
                </p:tgtEl>
              </p:cMediaNode>
            </p:audio>
          </p:childTnLst>
        </p:cTn>
      </p:par>
    </p:tnLst>
    <p:bldLst>
      <p:bldP spid="14" grpId="0" animBg="1"/>
      <p:bldP spid="14" grpId="1" animBg="1"/>
      <p:bldP spid="15" grpId="0" animBg="1"/>
      <p:bldP spid="15" grpId="1" animBg="1"/>
      <p:bldP spid="16" grpId="0" animBg="1"/>
      <p:bldP spid="16" grpId="1" animBg="1"/>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4605B-AD85-416E-BBD6-9016D1785DD8}"/>
              </a:ext>
            </a:extLst>
          </p:cNvPr>
          <p:cNvSpPr>
            <a:spLocks noGrp="1"/>
          </p:cNvSpPr>
          <p:nvPr>
            <p:ph type="title"/>
          </p:nvPr>
        </p:nvSpPr>
        <p:spPr>
          <a:xfrm>
            <a:off x="838200" y="782979"/>
            <a:ext cx="8644180" cy="406400"/>
          </a:xfrm>
        </p:spPr>
        <p:txBody>
          <a:bodyPr/>
          <a:lstStyle/>
          <a:p>
            <a:r>
              <a:rPr lang="en-AU" dirty="0"/>
              <a:t>Lesson review</a:t>
            </a:r>
          </a:p>
        </p:txBody>
      </p:sp>
      <p:pic>
        <p:nvPicPr>
          <p:cNvPr id="8" name="Picture 7" descr="A picture containing text, vector graphics&#10;&#10;Description automatically generated">
            <a:extLst>
              <a:ext uri="{FF2B5EF4-FFF2-40B4-BE49-F238E27FC236}">
                <a16:creationId xmlns:a16="http://schemas.microsoft.com/office/drawing/2014/main" id="{04B4BD89-ADC5-4D65-B25C-4198A703D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3429000"/>
            <a:ext cx="1816917" cy="2075971"/>
          </a:xfrm>
          <a:prstGeom prst="rect">
            <a:avLst/>
          </a:prstGeom>
        </p:spPr>
      </p:pic>
      <p:sp>
        <p:nvSpPr>
          <p:cNvPr id="11" name="TextBox 10">
            <a:extLst>
              <a:ext uri="{FF2B5EF4-FFF2-40B4-BE49-F238E27FC236}">
                <a16:creationId xmlns:a16="http://schemas.microsoft.com/office/drawing/2014/main" id="{8D1E11FC-3190-41CF-99D1-C220C03FAFCA}"/>
              </a:ext>
            </a:extLst>
          </p:cNvPr>
          <p:cNvSpPr txBox="1"/>
          <p:nvPr/>
        </p:nvSpPr>
        <p:spPr>
          <a:xfrm>
            <a:off x="838200" y="1634005"/>
            <a:ext cx="9506602" cy="1255728"/>
          </a:xfrm>
          <a:prstGeom prst="rect">
            <a:avLst/>
          </a:prstGeom>
          <a:noFill/>
        </p:spPr>
        <p:txBody>
          <a:bodyPr wrap="square">
            <a:spAutoFit/>
          </a:bodyPr>
          <a:lstStyle/>
          <a:p>
            <a:pPr>
              <a:lnSpc>
                <a:spcPct val="90000"/>
              </a:lnSpc>
            </a:pPr>
            <a:r>
              <a:rPr lang="en-AU" sz="2800" dirty="0"/>
              <a:t>Which </a:t>
            </a:r>
            <a:r>
              <a:rPr lang="en-AU" sz="2800" b="0" i="0" dirty="0">
                <a:effectLst/>
              </a:rPr>
              <a:t>word would you use to express </a:t>
            </a:r>
            <a:r>
              <a:rPr lang="en-AU" sz="2800" dirty="0"/>
              <a:t>annoyance</a:t>
            </a:r>
            <a:r>
              <a:rPr lang="en-AU" sz="2800" b="0" i="0" dirty="0">
                <a:effectLst/>
              </a:rPr>
              <a:t>?</a:t>
            </a:r>
            <a:br>
              <a:rPr lang="en-AU" sz="2800" b="0" i="0" dirty="0">
                <a:effectLst/>
              </a:rPr>
            </a:br>
            <a:endParaRPr lang="en-AU" sz="2800" b="0" i="0" dirty="0">
              <a:effectLst/>
            </a:endParaRPr>
          </a:p>
          <a:p>
            <a:pPr>
              <a:lnSpc>
                <a:spcPct val="90000"/>
              </a:lnSpc>
            </a:pPr>
            <a:r>
              <a:rPr lang="en-AU" sz="2800" b="0" i="0" dirty="0">
                <a:effectLst/>
              </a:rPr>
              <a:t>Click on the card with your answer. Were you correct?</a:t>
            </a:r>
          </a:p>
        </p:txBody>
      </p:sp>
      <p:sp>
        <p:nvSpPr>
          <p:cNvPr id="17" name="Text Box 2">
            <a:extLst>
              <a:ext uri="{FF2B5EF4-FFF2-40B4-BE49-F238E27FC236}">
                <a16:creationId xmlns:a16="http://schemas.microsoft.com/office/drawing/2014/main" id="{152FF34B-FE4E-4AB0-A414-065A90710BA0}"/>
              </a:ext>
            </a:extLst>
          </p:cNvPr>
          <p:cNvSpPr txBox="1">
            <a:spLocks noChangeArrowheads="1"/>
          </p:cNvSpPr>
          <p:nvPr/>
        </p:nvSpPr>
        <p:spPr bwMode="auto">
          <a:xfrm>
            <a:off x="94812" y="6265458"/>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9" name="Back">
            <a:extLst>
              <a:ext uri="{FF2B5EF4-FFF2-40B4-BE49-F238E27FC236}">
                <a16:creationId xmlns:a16="http://schemas.microsoft.com/office/drawing/2014/main" id="{9569FECA-EF69-42E4-BB2F-0AFCF03C8B0A}"/>
              </a:ext>
            </a:extLst>
          </p:cNvPr>
          <p:cNvSpPr/>
          <p:nvPr/>
        </p:nvSpPr>
        <p:spPr>
          <a:xfrm>
            <a:off x="3667105" y="3123438"/>
            <a:ext cx="2986370" cy="2284022"/>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algn="ctr"/>
            <a:r>
              <a:rPr lang="en-AU" sz="1400" b="1" dirty="0"/>
              <a:t>Correct.</a:t>
            </a:r>
          </a:p>
          <a:p>
            <a:pPr algn="ctr"/>
            <a:r>
              <a:rPr lang="en-AU" sz="1400" b="1" dirty="0"/>
              <a:t>Frustrated is a feeling connected to annoyance -  when something isn’t going to plan.</a:t>
            </a:r>
          </a:p>
        </p:txBody>
      </p:sp>
      <p:sp>
        <p:nvSpPr>
          <p:cNvPr id="20" name="Front">
            <a:extLst>
              <a:ext uri="{FF2B5EF4-FFF2-40B4-BE49-F238E27FC236}">
                <a16:creationId xmlns:a16="http://schemas.microsoft.com/office/drawing/2014/main" id="{EA797697-E8A6-4528-A9AB-CBFD8591D33A}"/>
              </a:ext>
            </a:extLst>
          </p:cNvPr>
          <p:cNvSpPr/>
          <p:nvPr/>
        </p:nvSpPr>
        <p:spPr>
          <a:xfrm>
            <a:off x="3435366" y="3123438"/>
            <a:ext cx="3449848" cy="2284022"/>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400" b="1" i="0" u="none" strike="noStrike" kern="0" cap="none" spc="0" normalizeH="0" baseline="0" noProof="0" dirty="0">
                <a:ln>
                  <a:noFill/>
                </a:ln>
                <a:solidFill>
                  <a:prstClr val="white"/>
                </a:solidFill>
                <a:effectLst/>
                <a:uLnTx/>
                <a:uFillTx/>
                <a:latin typeface="Calibri" panose="020F0502020204030204"/>
                <a:ea typeface="+mn-ea"/>
                <a:cs typeface="+mn-cs"/>
              </a:rPr>
              <a:t>frustrated</a:t>
            </a:r>
          </a:p>
        </p:txBody>
      </p:sp>
      <p:sp>
        <p:nvSpPr>
          <p:cNvPr id="21" name="Back">
            <a:extLst>
              <a:ext uri="{FF2B5EF4-FFF2-40B4-BE49-F238E27FC236}">
                <a16:creationId xmlns:a16="http://schemas.microsoft.com/office/drawing/2014/main" id="{3372B245-BCD9-4F01-9114-28B8D115FB81}"/>
              </a:ext>
            </a:extLst>
          </p:cNvPr>
          <p:cNvSpPr/>
          <p:nvPr/>
        </p:nvSpPr>
        <p:spPr>
          <a:xfrm>
            <a:off x="7216839" y="3123438"/>
            <a:ext cx="2986371" cy="2284022"/>
          </a:xfrm>
          <a:prstGeom prst="round2DiagRect">
            <a:avLst/>
          </a:prstGeom>
          <a:solidFill>
            <a:srgbClr val="FFFFFF">
              <a:lumMod val="95000"/>
            </a:srgbClr>
          </a:solidFill>
          <a:ln w="12700" cap="flat" cmpd="sng" algn="ctr">
            <a:solidFill>
              <a:srgbClr val="FFFFFF">
                <a:lumMod val="50000"/>
              </a:srgbClr>
            </a:solidFill>
            <a:prstDash val="solid"/>
            <a:miter lim="800000"/>
          </a:ln>
          <a:effectLst>
            <a:outerShdw blurRad="50800" dist="38100" dir="2700000" algn="tl" rotWithShape="0">
              <a:prstClr val="black">
                <a:alpha val="40000"/>
              </a:prstClr>
            </a:outerShdw>
          </a:effectLst>
        </p:spPr>
        <p:txBody>
          <a:bodyPr rtlCol="0" anchor="ctr"/>
          <a:lstStyle/>
          <a:p>
            <a:pPr algn="ctr"/>
            <a:r>
              <a:rPr lang="en-AU" sz="2800" b="1" dirty="0"/>
              <a:t>Try again</a:t>
            </a:r>
            <a:r>
              <a:rPr lang="en-AU" sz="1400" b="1" dirty="0"/>
              <a:t>.</a:t>
            </a:r>
          </a:p>
        </p:txBody>
      </p:sp>
      <p:sp>
        <p:nvSpPr>
          <p:cNvPr id="22" name="Front">
            <a:extLst>
              <a:ext uri="{FF2B5EF4-FFF2-40B4-BE49-F238E27FC236}">
                <a16:creationId xmlns:a16="http://schemas.microsoft.com/office/drawing/2014/main" id="{66341CCD-BC60-4579-A102-B80D9D4EEA24}"/>
              </a:ext>
            </a:extLst>
          </p:cNvPr>
          <p:cNvSpPr/>
          <p:nvPr/>
        </p:nvSpPr>
        <p:spPr>
          <a:xfrm>
            <a:off x="7168619" y="3123438"/>
            <a:ext cx="3449849" cy="2284022"/>
          </a:xfrm>
          <a:prstGeom prst="round2DiagRect">
            <a:avLst/>
          </a:prstGeom>
          <a:solidFill>
            <a:srgbClr val="419B9B"/>
          </a:solidFill>
          <a:ln w="12700" cap="flat" cmpd="sng" algn="ctr">
            <a:solidFill>
              <a:srgbClr val="419B9B">
                <a:lumMod val="75000"/>
              </a:srgbClr>
            </a:solidFill>
            <a:prstDash val="solid"/>
            <a:miter lim="800000"/>
          </a:ln>
          <a:effectLst>
            <a:outerShdw blurRad="50800" dist="38100" dir="2700000" algn="tl" rotWithShape="0">
              <a:prstClr val="black">
                <a:alpha val="40000"/>
              </a:prstClr>
            </a:outerShdw>
          </a:effectLst>
        </p:spPr>
        <p:txBody>
          <a:bodyPr rtlCol="0" anchor="ctr"/>
          <a:lstStyle/>
          <a:p>
            <a:pPr lvl="0" algn="ctr">
              <a:defRPr/>
            </a:pPr>
            <a:r>
              <a:rPr lang="en-AU" sz="2400" b="1" kern="0" dirty="0">
                <a:solidFill>
                  <a:prstClr val="white"/>
                </a:solidFill>
              </a:rPr>
              <a:t>content</a:t>
            </a:r>
          </a:p>
        </p:txBody>
      </p:sp>
      <p:sp>
        <p:nvSpPr>
          <p:cNvPr id="23" name="TextBox 22">
            <a:extLst>
              <a:ext uri="{FF2B5EF4-FFF2-40B4-BE49-F238E27FC236}">
                <a16:creationId xmlns:a16="http://schemas.microsoft.com/office/drawing/2014/main" id="{F1DC1E97-2C0B-45CC-A11E-5EAED7858954}"/>
              </a:ext>
            </a:extLst>
          </p:cNvPr>
          <p:cNvSpPr txBox="1"/>
          <p:nvPr/>
        </p:nvSpPr>
        <p:spPr>
          <a:xfrm>
            <a:off x="838200" y="5641166"/>
            <a:ext cx="5506452" cy="215444"/>
          </a:xfrm>
          <a:prstGeom prst="rect">
            <a:avLst/>
          </a:prstGeom>
          <a:noFill/>
        </p:spPr>
        <p:txBody>
          <a:bodyPr wrap="square">
            <a:spAutoFit/>
          </a:bodyPr>
          <a:lstStyle/>
          <a:p>
            <a:pPr marR="435610" fontAlgn="ctr">
              <a:tabLst>
                <a:tab pos="215900" algn="l"/>
                <a:tab pos="431800" algn="l"/>
              </a:tabLst>
              <a:defRPr/>
            </a:pPr>
            <a:r>
              <a:rPr lang="en-US" sz="800" dirty="0">
                <a:solidFill>
                  <a:schemeClr val="accent5"/>
                </a:solidFill>
                <a:ea typeface="Calibri" panose="020F0502020204030204" pitchFamily="34" charset="0"/>
                <a:cs typeface="Calibri" panose="020F0502020204030204" pitchFamily="34" charset="0"/>
              </a:rPr>
              <a:t>Source: Department for Education, the Government of South Australia</a:t>
            </a:r>
            <a:endParaRPr lang="en-AU" sz="800" dirty="0">
              <a:solidFill>
                <a:schemeClr val="accent5"/>
              </a:solidFill>
              <a:ea typeface="Calibri" panose="020F0502020204030204" pitchFamily="34" charset="0"/>
              <a:cs typeface="Times New Roman" panose="02020603050405020304" pitchFamily="18" charset="0"/>
            </a:endParaRPr>
          </a:p>
        </p:txBody>
      </p:sp>
      <p:pic>
        <p:nvPicPr>
          <p:cNvPr id="5" name="Recorded Sound">
            <a:hlinkClick r:id="" action="ppaction://media"/>
            <a:extLst>
              <a:ext uri="{FF2B5EF4-FFF2-40B4-BE49-F238E27FC236}">
                <a16:creationId xmlns:a16="http://schemas.microsoft.com/office/drawing/2014/main" id="{A92FB29C-9049-4175-BF06-5CC2AF675F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084251064"/>
      </p:ext>
    </p:extLst>
  </p:cSld>
  <p:clrMapOvr>
    <a:masterClrMapping/>
  </p:clrMapOvr>
  <mc:AlternateContent xmlns:mc="http://schemas.openxmlformats.org/markup-compatibility/2006">
    <mc:Choice xmlns:p14="http://schemas.microsoft.com/office/powerpoint/2010/main" Requires="p14">
      <p:transition spd="slow" p14:dur="2000" advTm="19793"/>
    </mc:Choice>
    <mc:Fallback>
      <p:transition spd="slow" advTm="1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7" presetClass="exit" presetSubtype="10" fill="hold" grpId="0" nodeType="clickEffect">
                                  <p:stCondLst>
                                    <p:cond delay="0"/>
                                  </p:stCondLst>
                                  <p:childTnLst>
                                    <p:anim calcmode="lin" valueType="num">
                                      <p:cBhvr>
                                        <p:cTn id="11" dur="500"/>
                                        <p:tgtEl>
                                          <p:spTgt spid="20"/>
                                        </p:tgtEl>
                                        <p:attrNameLst>
                                          <p:attrName>ppt_w</p:attrName>
                                        </p:attrNameLst>
                                      </p:cBhvr>
                                      <p:tavLst>
                                        <p:tav tm="0">
                                          <p:val>
                                            <p:strVal val="ppt_w"/>
                                          </p:val>
                                        </p:tav>
                                        <p:tav tm="100000">
                                          <p:val>
                                            <p:fltVal val="0"/>
                                          </p:val>
                                        </p:tav>
                                      </p:tavLst>
                                    </p:anim>
                                    <p:anim calcmode="lin" valueType="num">
                                      <p:cBhvr>
                                        <p:cTn id="12" dur="500"/>
                                        <p:tgtEl>
                                          <p:spTgt spid="20"/>
                                        </p:tgtEl>
                                        <p:attrNameLst>
                                          <p:attrName>ppt_h</p:attrName>
                                        </p:attrNameLst>
                                      </p:cBhvr>
                                      <p:tavLst>
                                        <p:tav tm="0">
                                          <p:val>
                                            <p:strVal val="ppt_h"/>
                                          </p:val>
                                        </p:tav>
                                        <p:tav tm="100000">
                                          <p:val>
                                            <p:strVal val="ppt_h"/>
                                          </p:val>
                                        </p:tav>
                                      </p:tavLst>
                                    </p:anim>
                                    <p:set>
                                      <p:cBhvr>
                                        <p:cTn id="13" dur="1" fill="hold">
                                          <p:stCondLst>
                                            <p:cond delay="499"/>
                                          </p:stCondLst>
                                        </p:cTn>
                                        <p:tgtEl>
                                          <p:spTgt spid="20"/>
                                        </p:tgtEl>
                                        <p:attrNameLst>
                                          <p:attrName>style.visibility</p:attrName>
                                        </p:attrNameLst>
                                      </p:cBhvr>
                                      <p:to>
                                        <p:strVal val="hidden"/>
                                      </p:to>
                                    </p:set>
                                  </p:childTnLst>
                                </p:cTn>
                              </p:par>
                            </p:childTnLst>
                          </p:cTn>
                        </p:par>
                        <p:par>
                          <p:cTn id="14" fill="hold">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0"/>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17" presetClass="exit" presetSubtype="10" fill="hold" grpId="1" nodeType="clickEffect">
                                  <p:stCondLst>
                                    <p:cond delay="0"/>
                                  </p:stCondLst>
                                  <p:childTnLst>
                                    <p:anim calcmode="lin" valueType="num">
                                      <p:cBhvr>
                                        <p:cTn id="23" dur="500"/>
                                        <p:tgtEl>
                                          <p:spTgt spid="19"/>
                                        </p:tgtEl>
                                        <p:attrNameLst>
                                          <p:attrName>ppt_w</p:attrName>
                                        </p:attrNameLst>
                                      </p:cBhvr>
                                      <p:tavLst>
                                        <p:tav tm="0">
                                          <p:val>
                                            <p:strVal val="ppt_w"/>
                                          </p:val>
                                        </p:tav>
                                        <p:tav tm="100000">
                                          <p:val>
                                            <p:fltVal val="0"/>
                                          </p:val>
                                        </p:tav>
                                      </p:tavLst>
                                    </p:anim>
                                    <p:anim calcmode="lin" valueType="num">
                                      <p:cBhvr>
                                        <p:cTn id="24" dur="500"/>
                                        <p:tgtEl>
                                          <p:spTgt spid="19"/>
                                        </p:tgtEl>
                                        <p:attrNameLst>
                                          <p:attrName>ppt_h</p:attrName>
                                        </p:attrNameLst>
                                      </p:cBhvr>
                                      <p:tavLst>
                                        <p:tav tm="0">
                                          <p:val>
                                            <p:strVal val="ppt_h"/>
                                          </p:val>
                                        </p:tav>
                                        <p:tav tm="100000">
                                          <p:val>
                                            <p:strVal val="ppt_h"/>
                                          </p:val>
                                        </p:tav>
                                      </p:tavLst>
                                    </p:anim>
                                    <p:set>
                                      <p:cBhvr>
                                        <p:cTn id="25" dur="1" fill="hold">
                                          <p:stCondLst>
                                            <p:cond delay="499"/>
                                          </p:stCondLst>
                                        </p:cTn>
                                        <p:tgtEl>
                                          <p:spTgt spid="19"/>
                                        </p:tgtEl>
                                        <p:attrNameLst>
                                          <p:attrName>style.visibility</p:attrName>
                                        </p:attrNameLst>
                                      </p:cBhvr>
                                      <p:to>
                                        <p:strVal val="hidden"/>
                                      </p:to>
                                    </p:set>
                                  </p:childTnLst>
                                </p:cTn>
                              </p:par>
                            </p:childTnLst>
                          </p:cTn>
                        </p:par>
                        <p:par>
                          <p:cTn id="26" fill="hold">
                            <p:stCondLst>
                              <p:cond delay="500"/>
                            </p:stCondLst>
                            <p:childTnLst>
                              <p:par>
                                <p:cTn id="27" presetID="17" presetClass="entr" presetSubtype="10" fill="hold" grpId="1"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7" presetClass="exit" presetSubtype="10" fill="hold" grpId="0" nodeType="clickEffect">
                                  <p:stCondLst>
                                    <p:cond delay="0"/>
                                  </p:stCondLst>
                                  <p:childTnLst>
                                    <p:anim calcmode="lin" valueType="num">
                                      <p:cBhvr>
                                        <p:cTn id="35" dur="500"/>
                                        <p:tgtEl>
                                          <p:spTgt spid="22"/>
                                        </p:tgtEl>
                                        <p:attrNameLst>
                                          <p:attrName>ppt_w</p:attrName>
                                        </p:attrNameLst>
                                      </p:cBhvr>
                                      <p:tavLst>
                                        <p:tav tm="0">
                                          <p:val>
                                            <p:strVal val="ppt_w"/>
                                          </p:val>
                                        </p:tav>
                                        <p:tav tm="100000">
                                          <p:val>
                                            <p:fltVal val="0"/>
                                          </p:val>
                                        </p:tav>
                                      </p:tavLst>
                                    </p:anim>
                                    <p:anim calcmode="lin" valueType="num">
                                      <p:cBhvr>
                                        <p:cTn id="36" dur="500"/>
                                        <p:tgtEl>
                                          <p:spTgt spid="22"/>
                                        </p:tgtEl>
                                        <p:attrNameLst>
                                          <p:attrName>ppt_h</p:attrName>
                                        </p:attrNameLst>
                                      </p:cBhvr>
                                      <p:tavLst>
                                        <p:tav tm="0">
                                          <p:val>
                                            <p:strVal val="ppt_h"/>
                                          </p:val>
                                        </p:tav>
                                        <p:tav tm="100000">
                                          <p:val>
                                            <p:strVal val="ppt_h"/>
                                          </p:val>
                                        </p:tav>
                                      </p:tavLst>
                                    </p:anim>
                                    <p:set>
                                      <p:cBhvr>
                                        <p:cTn id="37" dur="1" fill="hold">
                                          <p:stCondLst>
                                            <p:cond delay="499"/>
                                          </p:stCondLst>
                                        </p:cTn>
                                        <p:tgtEl>
                                          <p:spTgt spid="22"/>
                                        </p:tgtEl>
                                        <p:attrNameLst>
                                          <p:attrName>style.visibility</p:attrName>
                                        </p:attrNameLst>
                                      </p:cBhvr>
                                      <p:to>
                                        <p:strVal val="hidden"/>
                                      </p:to>
                                    </p:set>
                                  </p:childTnLst>
                                </p:cTn>
                              </p:par>
                            </p:childTnLst>
                          </p:cTn>
                        </p:par>
                        <p:par>
                          <p:cTn id="38" fill="hold">
                            <p:stCondLst>
                              <p:cond delay="500"/>
                            </p:stCondLst>
                            <p:childTnLst>
                              <p:par>
                                <p:cTn id="39" presetID="17" presetClass="entr" presetSubtype="10"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17" presetClass="exit" presetSubtype="10" fill="hold" grpId="1" nodeType="clickEffect">
                                  <p:stCondLst>
                                    <p:cond delay="0"/>
                                  </p:stCondLst>
                                  <p:childTnLst>
                                    <p:anim calcmode="lin" valueType="num">
                                      <p:cBhvr>
                                        <p:cTn id="47" dur="500"/>
                                        <p:tgtEl>
                                          <p:spTgt spid="21"/>
                                        </p:tgtEl>
                                        <p:attrNameLst>
                                          <p:attrName>ppt_w</p:attrName>
                                        </p:attrNameLst>
                                      </p:cBhvr>
                                      <p:tavLst>
                                        <p:tav tm="0">
                                          <p:val>
                                            <p:strVal val="ppt_w"/>
                                          </p:val>
                                        </p:tav>
                                        <p:tav tm="100000">
                                          <p:val>
                                            <p:fltVal val="0"/>
                                          </p:val>
                                        </p:tav>
                                      </p:tavLst>
                                    </p:anim>
                                    <p:anim calcmode="lin" valueType="num">
                                      <p:cBhvr>
                                        <p:cTn id="48" dur="500"/>
                                        <p:tgtEl>
                                          <p:spTgt spid="21"/>
                                        </p:tgtEl>
                                        <p:attrNameLst>
                                          <p:attrName>ppt_h</p:attrName>
                                        </p:attrNameLst>
                                      </p:cBhvr>
                                      <p:tavLst>
                                        <p:tav tm="0">
                                          <p:val>
                                            <p:strVal val="ppt_h"/>
                                          </p:val>
                                        </p:tav>
                                        <p:tav tm="100000">
                                          <p:val>
                                            <p:strVal val="ppt_h"/>
                                          </p:val>
                                        </p:tav>
                                      </p:tavLst>
                                    </p:anim>
                                    <p:set>
                                      <p:cBhvr>
                                        <p:cTn id="49" dur="1" fill="hold">
                                          <p:stCondLst>
                                            <p:cond delay="499"/>
                                          </p:stCondLst>
                                        </p:cTn>
                                        <p:tgtEl>
                                          <p:spTgt spid="21"/>
                                        </p:tgtEl>
                                        <p:attrNameLst>
                                          <p:attrName>style.visibility</p:attrName>
                                        </p:attrNameLst>
                                      </p:cBhvr>
                                      <p:to>
                                        <p:strVal val="hidden"/>
                                      </p:to>
                                    </p:set>
                                  </p:childTnLst>
                                </p:cTn>
                              </p:par>
                            </p:childTnLst>
                          </p:cTn>
                        </p:par>
                        <p:par>
                          <p:cTn id="50" fill="hold">
                            <p:stCondLst>
                              <p:cond delay="500"/>
                            </p:stCondLst>
                            <p:childTnLst>
                              <p:par>
                                <p:cTn id="51" presetID="17" presetClass="entr" presetSubtype="10" fill="hold" grpId="1" nodeType="after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1"/>
                  </p:tgtEl>
                </p:cond>
              </p:nextCondLst>
            </p:seq>
            <p:audio>
              <p:cMediaNode vol="80000">
                <p:cTn id="55" fill="remove" display="0">
                  <p:stCondLst>
                    <p:cond delay="indefinite"/>
                  </p:stCondLst>
                  <p:endCondLst>
                    <p:cond evt="onStopAudio" delay="0">
                      <p:tgtEl>
                        <p:sldTgt/>
                      </p:tgtEl>
                    </p:cond>
                  </p:endCondLst>
                </p:cTn>
                <p:tgtEl>
                  <p:spTgt spid="5"/>
                </p:tgtEl>
              </p:cMediaNode>
            </p:audio>
          </p:childTnLst>
        </p:cTn>
      </p:par>
    </p:tnLst>
    <p:bldLst>
      <p:bldP spid="19" grpId="0" animBg="1"/>
      <p:bldP spid="19" grpId="1" animBg="1"/>
      <p:bldP spid="20" grpId="0" animBg="1"/>
      <p:bldP spid="20" grpId="1" animBg="1"/>
      <p:bldP spid="21" grpId="0" animBg="1"/>
      <p:bldP spid="21" grpId="1" animBg="1"/>
      <p:bldP spid="22" grpId="0" animBg="1"/>
      <p:bldP spid="2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74475" y="859839"/>
            <a:ext cx="10010775" cy="703881"/>
          </a:xfrm>
        </p:spPr>
        <p:txBody>
          <a:bodyPr/>
          <a:lstStyle/>
          <a:p>
            <a:r>
              <a:rPr lang="en-AU" sz="4000" dirty="0">
                <a:latin typeface="+mn-lt"/>
              </a:rPr>
              <a:t>Independent learning</a:t>
            </a:r>
            <a:endParaRPr lang="en-AU" sz="2800" dirty="0"/>
          </a:p>
        </p:txBody>
      </p:sp>
      <p:pic>
        <p:nvPicPr>
          <p:cNvPr id="11" name="Picture 10" descr="Girl playing with dog">
            <a:extLst>
              <a:ext uri="{FF2B5EF4-FFF2-40B4-BE49-F238E27FC236}">
                <a16:creationId xmlns:a16="http://schemas.microsoft.com/office/drawing/2014/main" id="{FA0A5956-290A-4DE5-9414-156ECB29F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9157" y="3204779"/>
            <a:ext cx="2607834" cy="2021609"/>
          </a:xfrm>
          <a:prstGeom prst="rect">
            <a:avLst/>
          </a:prstGeom>
        </p:spPr>
      </p:pic>
      <p:sp>
        <p:nvSpPr>
          <p:cNvPr id="13" name="TextBox 12">
            <a:extLst>
              <a:ext uri="{FF2B5EF4-FFF2-40B4-BE49-F238E27FC236}">
                <a16:creationId xmlns:a16="http://schemas.microsoft.com/office/drawing/2014/main" id="{31C7FE7B-28E8-4693-8C11-7310AC4222F1}"/>
              </a:ext>
            </a:extLst>
          </p:cNvPr>
          <p:cNvSpPr txBox="1"/>
          <p:nvPr/>
        </p:nvSpPr>
        <p:spPr>
          <a:xfrm>
            <a:off x="969725" y="2767007"/>
            <a:ext cx="10235326" cy="369332"/>
          </a:xfrm>
          <a:prstGeom prst="rect">
            <a:avLst/>
          </a:prstGeom>
          <a:noFill/>
        </p:spPr>
        <p:txBody>
          <a:bodyPr wrap="square" rtlCol="0">
            <a:spAutoFit/>
          </a:bodyPr>
          <a:lstStyle/>
          <a:p>
            <a:r>
              <a:rPr lang="en-AU" dirty="0"/>
              <a:t>1.                                            2.                                                3.                                             4.</a:t>
            </a:r>
          </a:p>
        </p:txBody>
      </p:sp>
      <p:sp>
        <p:nvSpPr>
          <p:cNvPr id="14" name="TextBox 13">
            <a:extLst>
              <a:ext uri="{FF2B5EF4-FFF2-40B4-BE49-F238E27FC236}">
                <a16:creationId xmlns:a16="http://schemas.microsoft.com/office/drawing/2014/main" id="{7DFD1CBB-6391-4B63-9A4D-858A24874DE1}"/>
              </a:ext>
            </a:extLst>
          </p:cNvPr>
          <p:cNvSpPr txBox="1"/>
          <p:nvPr/>
        </p:nvSpPr>
        <p:spPr>
          <a:xfrm>
            <a:off x="874475" y="5474941"/>
            <a:ext cx="7164625" cy="523220"/>
          </a:xfrm>
          <a:prstGeom prst="rect">
            <a:avLst/>
          </a:prstGeom>
          <a:noFill/>
        </p:spPr>
        <p:txBody>
          <a:bodyPr wrap="square" rtlCol="0">
            <a:spAutoFit/>
          </a:bodyPr>
          <a:lstStyle/>
          <a:p>
            <a:r>
              <a:rPr lang="en-AU" sz="2800" dirty="0"/>
              <a:t>On paper or a device, record your response.</a:t>
            </a:r>
          </a:p>
        </p:txBody>
      </p:sp>
      <p:sp>
        <p:nvSpPr>
          <p:cNvPr id="15" name="Text Box 2">
            <a:extLst>
              <a:ext uri="{FF2B5EF4-FFF2-40B4-BE49-F238E27FC236}">
                <a16:creationId xmlns:a16="http://schemas.microsoft.com/office/drawing/2014/main" id="{1C000B2E-FB39-4ECE-9A20-8961B2630697}"/>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5" name="Recorded Sound">
            <a:hlinkClick r:id="" action="ppaction://media"/>
            <a:extLst>
              <a:ext uri="{FF2B5EF4-FFF2-40B4-BE49-F238E27FC236}">
                <a16:creationId xmlns:a16="http://schemas.microsoft.com/office/drawing/2014/main" id="{DCFBF66C-BCA4-4834-BA01-DF17ECC1A8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
        <p:nvSpPr>
          <p:cNvPr id="16" name="TextBox 15">
            <a:extLst>
              <a:ext uri="{FF2B5EF4-FFF2-40B4-BE49-F238E27FC236}">
                <a16:creationId xmlns:a16="http://schemas.microsoft.com/office/drawing/2014/main" id="{C0A8C298-7705-4D32-AFBD-F38E8E871E10}"/>
              </a:ext>
            </a:extLst>
          </p:cNvPr>
          <p:cNvSpPr txBox="1"/>
          <p:nvPr/>
        </p:nvSpPr>
        <p:spPr>
          <a:xfrm>
            <a:off x="874475" y="1688310"/>
            <a:ext cx="10152617" cy="867930"/>
          </a:xfrm>
          <a:prstGeom prst="rect">
            <a:avLst/>
          </a:prstGeom>
          <a:noFill/>
        </p:spPr>
        <p:txBody>
          <a:bodyPr wrap="square">
            <a:spAutoFit/>
          </a:bodyPr>
          <a:lstStyle/>
          <a:p>
            <a:pPr>
              <a:lnSpc>
                <a:spcPct val="90000"/>
              </a:lnSpc>
            </a:pPr>
            <a:r>
              <a:rPr lang="en-AU" sz="2800" dirty="0"/>
              <a:t>Which image or images would you select to support the point of view that all classrooms should have a pet? Provide reasons.</a:t>
            </a:r>
            <a:endParaRPr lang="en-AU" dirty="0"/>
          </a:p>
        </p:txBody>
      </p:sp>
      <p:pic>
        <p:nvPicPr>
          <p:cNvPr id="17" name="Picture 16" descr="Giraffe staring at the camera">
            <a:extLst>
              <a:ext uri="{FF2B5EF4-FFF2-40B4-BE49-F238E27FC236}">
                <a16:creationId xmlns:a16="http://schemas.microsoft.com/office/drawing/2014/main" id="{9E30D009-DC39-437E-8AA7-E70E4E45CB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1" y="3208581"/>
            <a:ext cx="2516426" cy="2017809"/>
          </a:xfrm>
          <a:prstGeom prst="rect">
            <a:avLst/>
          </a:prstGeom>
        </p:spPr>
      </p:pic>
      <p:pic>
        <p:nvPicPr>
          <p:cNvPr id="18" name="Picture 17" descr="A person reading a book with a cat on the person's lap">
            <a:extLst>
              <a:ext uri="{FF2B5EF4-FFF2-40B4-BE49-F238E27FC236}">
                <a16:creationId xmlns:a16="http://schemas.microsoft.com/office/drawing/2014/main" id="{95A60987-0590-464A-AB06-C475B0C4A4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4357" y="3204779"/>
            <a:ext cx="2516426" cy="2021609"/>
          </a:xfrm>
          <a:prstGeom prst="rect">
            <a:avLst/>
          </a:prstGeom>
        </p:spPr>
      </p:pic>
      <p:pic>
        <p:nvPicPr>
          <p:cNvPr id="19" name="Picture 18" descr="Dog playing with paint">
            <a:extLst>
              <a:ext uri="{FF2B5EF4-FFF2-40B4-BE49-F238E27FC236}">
                <a16:creationId xmlns:a16="http://schemas.microsoft.com/office/drawing/2014/main" id="{1D14FA28-EE9C-4542-90EB-4BF58042D2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0783" y="3204779"/>
            <a:ext cx="2594640" cy="2021609"/>
          </a:xfrm>
          <a:prstGeom prst="rect">
            <a:avLst/>
          </a:prstGeom>
        </p:spPr>
      </p:pic>
      <p:sp>
        <p:nvSpPr>
          <p:cNvPr id="20" name="TextBox 19">
            <a:extLst>
              <a:ext uri="{FF2B5EF4-FFF2-40B4-BE49-F238E27FC236}">
                <a16:creationId xmlns:a16="http://schemas.microsoft.com/office/drawing/2014/main" id="{9BFF37BD-8573-4D68-BA0F-A6CF2AD8DCBA}"/>
              </a:ext>
            </a:extLst>
          </p:cNvPr>
          <p:cNvSpPr txBox="1"/>
          <p:nvPr/>
        </p:nvSpPr>
        <p:spPr>
          <a:xfrm>
            <a:off x="4692570" y="5275376"/>
            <a:ext cx="4032315" cy="215444"/>
          </a:xfrm>
          <a:prstGeom prst="rect">
            <a:avLst/>
          </a:prstGeom>
          <a:noFill/>
        </p:spPr>
        <p:txBody>
          <a:bodyPr wrap="square">
            <a:spAutoFit/>
          </a:bodyPr>
          <a:lstStyle/>
          <a:p>
            <a:r>
              <a:rPr lang="en-AU" sz="800" b="0" i="0" dirty="0">
                <a:solidFill>
                  <a:srgbClr val="A6A6A6"/>
                </a:solidFill>
                <a:effectLst/>
                <a:latin typeface="Calibri" panose="020F0502020204030204" pitchFamily="34" charset="0"/>
              </a:rPr>
              <a:t>Source: Microsoft 365 Image Library</a:t>
            </a:r>
            <a:endParaRPr lang="en-AU" sz="800" dirty="0"/>
          </a:p>
        </p:txBody>
      </p:sp>
    </p:spTree>
    <p:extLst>
      <p:ext uri="{BB962C8B-B14F-4D97-AF65-F5344CB8AC3E}">
        <p14:creationId xmlns:p14="http://schemas.microsoft.com/office/powerpoint/2010/main" val="2208171692"/>
      </p:ext>
    </p:extLst>
  </p:cSld>
  <p:clrMapOvr>
    <a:masterClrMapping/>
  </p:clrMapOvr>
  <mc:AlternateContent xmlns:mc="http://schemas.openxmlformats.org/markup-compatibility/2006">
    <mc:Choice xmlns:p14="http://schemas.microsoft.com/office/powerpoint/2010/main" Requires="p14">
      <p:transition spd="slow" p14:dur="2000" advTm="36164"/>
    </mc:Choice>
    <mc:Fallback>
      <p:transition spd="slow" advTm="3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Daily reading routine</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pPr marL="514350" indent="-514350" algn="l" rtl="0" fontAlgn="base">
              <a:lnSpc>
                <a:spcPct val="100000"/>
              </a:lnSpc>
              <a:buFont typeface="+mj-lt"/>
              <a:buAutoNum type="arabicPeriod"/>
            </a:pPr>
            <a:r>
              <a:rPr lang="en-AU" b="0" i="0" u="none" strike="noStrike">
                <a:solidFill>
                  <a:srgbClr val="000000"/>
                </a:solidFill>
                <a:effectLst/>
              </a:rPr>
              <a:t>Choose something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Find a quiet, comfortable space to read.</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Read for 15 to 20 minutes.</a:t>
            </a:r>
            <a:r>
              <a:rPr lang="en-US" b="0" i="0">
                <a:solidFill>
                  <a:srgbClr val="000000"/>
                </a:solidFill>
                <a:effectLst/>
              </a:rPr>
              <a:t>​</a:t>
            </a:r>
          </a:p>
          <a:p>
            <a:pPr marL="514350" indent="-514350" algn="l" rtl="0" fontAlgn="base">
              <a:lnSpc>
                <a:spcPct val="100000"/>
              </a:lnSpc>
              <a:buFont typeface="+mj-lt"/>
              <a:buAutoNum type="arabicPeriod"/>
            </a:pPr>
            <a:r>
              <a:rPr lang="en-AU" b="0" i="0" u="none" strike="noStrike">
                <a:solidFill>
                  <a:srgbClr val="000000"/>
                </a:solidFill>
                <a:effectLst/>
              </a:rPr>
              <a:t>Have a chat about what you read with someone else.</a:t>
            </a:r>
            <a:endParaRPr lang="en-US" b="0" i="0">
              <a:solidFill>
                <a:srgbClr val="000000"/>
              </a:solidFill>
              <a:effectLst/>
            </a:endParaRPr>
          </a:p>
          <a:p>
            <a:endParaRPr lang="en-AU"/>
          </a:p>
        </p:txBody>
      </p:sp>
      <p:pic>
        <p:nvPicPr>
          <p:cNvPr id="5" name="Picture 4">
            <a:extLst>
              <a:ext uri="{FF2B5EF4-FFF2-40B4-BE49-F238E27FC236}">
                <a16:creationId xmlns:a16="http://schemas.microsoft.com/office/drawing/2014/main" id="{787732A0-BC8F-4089-B81E-14B024DC2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511" y="852700"/>
            <a:ext cx="735633" cy="720000"/>
          </a:xfrm>
          <a:prstGeom prst="rect">
            <a:avLst/>
          </a:prstGeom>
        </p:spPr>
      </p:pic>
      <p:sp>
        <p:nvSpPr>
          <p:cNvPr id="6" name="Text Box 2">
            <a:extLst>
              <a:ext uri="{FF2B5EF4-FFF2-40B4-BE49-F238E27FC236}">
                <a16:creationId xmlns:a16="http://schemas.microsoft.com/office/drawing/2014/main" id="{5F7D02AA-2C64-4C68-AA1E-83BBE1C8DC6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7" name="Recorded Sound">
            <a:hlinkClick r:id="" action="ppaction://media"/>
            <a:extLst>
              <a:ext uri="{FF2B5EF4-FFF2-40B4-BE49-F238E27FC236}">
                <a16:creationId xmlns:a16="http://schemas.microsoft.com/office/drawing/2014/main" id="{A7A17831-63A5-4533-99FD-8D181B6EFB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63624598"/>
      </p:ext>
    </p:extLst>
  </p:cSld>
  <p:clrMapOvr>
    <a:masterClrMapping/>
  </p:clrMapOvr>
  <mc:AlternateContent xmlns:mc="http://schemas.openxmlformats.org/markup-compatibility/2006" xmlns:p14="http://schemas.microsoft.com/office/powerpoint/2010/main">
    <mc:Choice Requires="p14">
      <p:transition spd="slow" p14:dur="2000" advTm="7092"/>
    </mc:Choice>
    <mc:Fallback xmlns="">
      <p:transition spd="slow" advTm="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FB9F0-794E-45B1-8295-F7E22ECE657A}"/>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2" name="Recorded Sound">
            <a:hlinkClick r:id="" action="ppaction://media"/>
            <a:extLst>
              <a:ext uri="{FF2B5EF4-FFF2-40B4-BE49-F238E27FC236}">
                <a16:creationId xmlns:a16="http://schemas.microsoft.com/office/drawing/2014/main" id="{8795BD00-8F89-4F6C-AFC6-DDCB826616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67462658"/>
      </p:ext>
    </p:extLst>
  </p:cSld>
  <p:clrMapOvr>
    <a:masterClrMapping/>
  </p:clrMapOvr>
  <mc:AlternateContent xmlns:mc="http://schemas.openxmlformats.org/markup-compatibility/2006" xmlns:p14="http://schemas.microsoft.com/office/powerpoint/2010/main">
    <mc:Choice Requires="p14">
      <p:transition spd="slow" p14:dur="2000" advTm="8369"/>
    </mc:Choice>
    <mc:Fallback xmlns="">
      <p:transition spd="slow" advTm="8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62B66BCE-D10E-4C08-879F-BEE3DE73864F}"/>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918337"/>
            <a:ext cx="10515600" cy="659978"/>
          </a:xfrm>
        </p:spPr>
        <p:txBody>
          <a:bodyPr/>
          <a:lstStyle/>
          <a:p>
            <a:r>
              <a:rPr lang="en-AU" dirty="0"/>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23292"/>
            <a:ext cx="10515600" cy="2231192"/>
          </a:xfrm>
        </p:spPr>
        <p:txBody>
          <a:bodyPr vert="horz" lIns="91440" tIns="45720" rIns="91440" bIns="45720" rtlCol="0" anchor="t">
            <a:normAutofit fontScale="92500" lnSpcReduction="10000"/>
          </a:bodyPr>
          <a:lstStyle/>
          <a:p>
            <a:r>
              <a:rPr lang="en-AU" dirty="0"/>
              <a:t>You will need:</a:t>
            </a:r>
          </a:p>
          <a:p>
            <a:pPr marL="457200" indent="-457200">
              <a:spcBef>
                <a:spcPts val="1200"/>
              </a:spcBef>
              <a:buFont typeface="Arial" panose="020B0604020202020204" pitchFamily="34" charset="0"/>
              <a:buChar char="•"/>
            </a:pPr>
            <a:r>
              <a:rPr lang="en-AU" dirty="0"/>
              <a:t>pen or pencil</a:t>
            </a:r>
          </a:p>
          <a:p>
            <a:pPr marL="457200" indent="-457200">
              <a:buFont typeface="Arial" panose="020B0604020202020204" pitchFamily="34" charset="0"/>
              <a:buChar char="•"/>
            </a:pPr>
            <a:r>
              <a:rPr lang="en-AU" dirty="0"/>
              <a:t>paper or a notebook</a:t>
            </a:r>
          </a:p>
          <a:p>
            <a:pPr marL="457200" indent="-457200">
              <a:buFont typeface="Arial" panose="020B0604020202020204" pitchFamily="34" charset="0"/>
              <a:buChar char="•"/>
            </a:pPr>
            <a:r>
              <a:rPr lang="en-AU" dirty="0"/>
              <a:t>a digital device</a:t>
            </a:r>
            <a:endParaRPr lang="en-AU" dirty="0">
              <a:cs typeface="Calibri"/>
            </a:endParaRPr>
          </a:p>
          <a:p>
            <a:pPr marL="457200" indent="-457200">
              <a:buFont typeface="Arial" panose="020B0604020202020204" pitchFamily="34" charset="0"/>
              <a:buChar char="•"/>
            </a:pPr>
            <a:r>
              <a:rPr lang="en-AU" dirty="0">
                <a:cs typeface="Calibri"/>
              </a:rPr>
              <a:t>notes from lesson 8.</a:t>
            </a:r>
          </a:p>
        </p:txBody>
      </p:sp>
      <p:sp>
        <p:nvSpPr>
          <p:cNvPr id="6" name="Text Box 2">
            <a:extLst>
              <a:ext uri="{FF2B5EF4-FFF2-40B4-BE49-F238E27FC236}">
                <a16:creationId xmlns:a16="http://schemas.microsoft.com/office/drawing/2014/main" id="{4F48F810-A7D1-4143-BE92-60B6F238F57A}"/>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1C92A325-482D-4A9D-AD9D-82C409231D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379353518"/>
      </p:ext>
    </p:extLst>
  </p:cSld>
  <p:clrMapOvr>
    <a:masterClrMapping/>
  </p:clrMapOvr>
  <mc:AlternateContent xmlns:mc="http://schemas.openxmlformats.org/markup-compatibility/2006" xmlns:p14="http://schemas.microsoft.com/office/powerpoint/2010/main">
    <mc:Choice Requires="p14">
      <p:transition spd="slow" p14:dur="2000" advTm="650"/>
    </mc:Choice>
    <mc:Fallback xmlns="">
      <p:transition spd="slow" advTm="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t>Review</a:t>
            </a:r>
          </a:p>
        </p:txBody>
      </p:sp>
      <p:sp>
        <p:nvSpPr>
          <p:cNvPr id="5" name="Content Placeholder 2">
            <a:extLst>
              <a:ext uri="{FF2B5EF4-FFF2-40B4-BE49-F238E27FC236}">
                <a16:creationId xmlns:a16="http://schemas.microsoft.com/office/drawing/2014/main" id="{6F48DF81-7BCD-4630-9B67-2A198FC09BC1}"/>
              </a:ext>
            </a:extLst>
          </p:cNvPr>
          <p:cNvSpPr>
            <a:spLocks noGrp="1"/>
          </p:cNvSpPr>
          <p:nvPr>
            <p:ph idx="1"/>
          </p:nvPr>
        </p:nvSpPr>
        <p:spPr>
          <a:xfrm>
            <a:off x="838200" y="1797252"/>
            <a:ext cx="10515600" cy="3020231"/>
          </a:xfrm>
        </p:spPr>
        <p:txBody>
          <a:bodyPr vert="horz" lIns="91440" tIns="45720" rIns="91440" bIns="45720" rtlCol="0" anchor="t">
            <a:noAutofit/>
          </a:bodyPr>
          <a:lstStyle/>
          <a:p>
            <a:pPr marL="457200" indent="-457200">
              <a:buFont typeface="Arial" panose="020B0604020202020204" pitchFamily="34" charset="0"/>
              <a:buChar char="•"/>
            </a:pPr>
            <a:r>
              <a:rPr lang="en-AU" dirty="0"/>
              <a:t>Write a short response about a topic you are interested in and try to persuade the audience to support your point of view. </a:t>
            </a:r>
            <a:endParaRPr lang="en-AU" dirty="0">
              <a:cs typeface="Calibri"/>
            </a:endParaRPr>
          </a:p>
          <a:p>
            <a:endParaRPr lang="en-AU" sz="800" dirty="0"/>
          </a:p>
          <a:p>
            <a:r>
              <a:rPr lang="en-AU" dirty="0"/>
              <a:t>or</a:t>
            </a:r>
          </a:p>
          <a:p>
            <a:endParaRPr lang="en-AU" sz="800" dirty="0"/>
          </a:p>
          <a:p>
            <a:pPr marL="457200" indent="-457200">
              <a:buFont typeface="Arial" panose="020B0604020202020204" pitchFamily="34" charset="0"/>
              <a:buChar char="•"/>
            </a:pPr>
            <a:r>
              <a:rPr lang="en-AU" dirty="0"/>
              <a:t>Write a short response based on the heading, </a:t>
            </a:r>
            <a:r>
              <a:rPr lang="en-AU" i="1" dirty="0"/>
              <a:t>Free fruit for all, </a:t>
            </a:r>
            <a:r>
              <a:rPr lang="en-AU" dirty="0"/>
              <a:t>and try to persuade the audience to support your point of view. </a:t>
            </a:r>
          </a:p>
        </p:txBody>
      </p:sp>
      <p:sp>
        <p:nvSpPr>
          <p:cNvPr id="6" name="Text Box 2">
            <a:extLst>
              <a:ext uri="{FF2B5EF4-FFF2-40B4-BE49-F238E27FC236}">
                <a16:creationId xmlns:a16="http://schemas.microsoft.com/office/drawing/2014/main" id="{90FD2358-EC46-4FE4-91C7-2974C9140D3D}"/>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1CA72E21-D317-4163-8984-96E2851560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553728542"/>
      </p:ext>
    </p:extLst>
  </p:cSld>
  <p:clrMapOvr>
    <a:masterClrMapping/>
  </p:clrMapOvr>
  <mc:AlternateContent xmlns:mc="http://schemas.openxmlformats.org/markup-compatibility/2006">
    <mc:Choice xmlns:p14="http://schemas.microsoft.com/office/powerpoint/2010/main" Requires="p14">
      <p:transition spd="slow" p14:dur="2000" advTm="53091"/>
    </mc:Choice>
    <mc:Fallback>
      <p:transition spd="slow" advTm="5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882711"/>
            <a:ext cx="8933121" cy="659978"/>
          </a:xfrm>
        </p:spPr>
        <p:txBody>
          <a:bodyPr/>
          <a:lstStyle/>
          <a:p>
            <a:r>
              <a:rPr lang="en-AU" dirty="0"/>
              <a:t>Review</a:t>
            </a:r>
            <a:br>
              <a:rPr lang="en-AU" dirty="0"/>
            </a:br>
            <a:endParaRPr lang="en-AU" dirty="0"/>
          </a:p>
        </p:txBody>
      </p:sp>
      <p:sp>
        <p:nvSpPr>
          <p:cNvPr id="3" name="TextBox 2">
            <a:extLst>
              <a:ext uri="{FF2B5EF4-FFF2-40B4-BE49-F238E27FC236}">
                <a16:creationId xmlns:a16="http://schemas.microsoft.com/office/drawing/2014/main" id="{A8D73DF2-C84A-4DD0-8246-DC141B06FE46}"/>
              </a:ext>
            </a:extLst>
          </p:cNvPr>
          <p:cNvSpPr txBox="1"/>
          <p:nvPr/>
        </p:nvSpPr>
        <p:spPr>
          <a:xfrm>
            <a:off x="5636871" y="2974693"/>
            <a:ext cx="914400" cy="914400"/>
          </a:xfrm>
          <a:prstGeom prst="rect">
            <a:avLst/>
          </a:prstGeom>
          <a:noFill/>
        </p:spPr>
        <p:txBody>
          <a:bodyPr wrap="square" rtlCol="0">
            <a:spAutoFit/>
          </a:bodyPr>
          <a:lstStyle/>
          <a:p>
            <a:endParaRPr lang="en-AU" dirty="0"/>
          </a:p>
        </p:txBody>
      </p:sp>
      <p:sp>
        <p:nvSpPr>
          <p:cNvPr id="4" name="TextBox 3">
            <a:extLst>
              <a:ext uri="{FF2B5EF4-FFF2-40B4-BE49-F238E27FC236}">
                <a16:creationId xmlns:a16="http://schemas.microsoft.com/office/drawing/2014/main" id="{D8DC381E-7961-422B-B3AE-3A690108AED2}"/>
              </a:ext>
            </a:extLst>
          </p:cNvPr>
          <p:cNvSpPr txBox="1"/>
          <p:nvPr/>
        </p:nvSpPr>
        <p:spPr>
          <a:xfrm>
            <a:off x="838200" y="1852913"/>
            <a:ext cx="10158351" cy="3471720"/>
          </a:xfrm>
          <a:prstGeom prst="rect">
            <a:avLst/>
          </a:prstGeom>
          <a:noFill/>
        </p:spPr>
        <p:txBody>
          <a:bodyPr wrap="square" lIns="91440" tIns="45720" rIns="91440" bIns="45720" rtlCol="0" anchor="t">
            <a:spAutoFit/>
          </a:bodyPr>
          <a:lstStyle/>
          <a:p>
            <a:pPr>
              <a:lnSpc>
                <a:spcPct val="90000"/>
              </a:lnSpc>
            </a:pPr>
            <a:r>
              <a:rPr lang="en-AU" sz="2800" dirty="0"/>
              <a:t>Providing free fruit in every supermarket is an excellent idea. If this idea was started, it would become a vital way of keeping families healthier and would save so much money and stress by reducing illness. </a:t>
            </a:r>
            <a:br>
              <a:rPr lang="en-AU" sz="2800" dirty="0"/>
            </a:br>
            <a:endParaRPr lang="en-AU" sz="2800" dirty="0"/>
          </a:p>
          <a:p>
            <a:pPr>
              <a:lnSpc>
                <a:spcPct val="90000"/>
              </a:lnSpc>
            </a:pPr>
            <a:r>
              <a:rPr lang="en-AU" sz="2800" dirty="0"/>
              <a:t>“The cost to governments by providing money to supermarkets so fruit can be free would save the even bigger costs of sick days to communities,’’ said Dr David Gallagher. </a:t>
            </a:r>
          </a:p>
          <a:p>
            <a:endParaRPr lang="en-AU" dirty="0"/>
          </a:p>
        </p:txBody>
      </p:sp>
      <p:sp>
        <p:nvSpPr>
          <p:cNvPr id="6" name="Text Box 2">
            <a:extLst>
              <a:ext uri="{FF2B5EF4-FFF2-40B4-BE49-F238E27FC236}">
                <a16:creationId xmlns:a16="http://schemas.microsoft.com/office/drawing/2014/main" id="{B93C4E62-EA4F-4B75-BE6E-C17445C290F0}"/>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9" name="Recorded Sound">
            <a:hlinkClick r:id="" action="ppaction://media"/>
            <a:extLst>
              <a:ext uri="{FF2B5EF4-FFF2-40B4-BE49-F238E27FC236}">
                <a16:creationId xmlns:a16="http://schemas.microsoft.com/office/drawing/2014/main" id="{21FA2924-1B5D-4AF2-95F6-F46FFA0F2F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099865084"/>
      </p:ext>
    </p:extLst>
  </p:cSld>
  <p:clrMapOvr>
    <a:masterClrMapping/>
  </p:clrMapOvr>
  <mc:AlternateContent xmlns:mc="http://schemas.openxmlformats.org/markup-compatibility/2006">
    <mc:Choice xmlns:p14="http://schemas.microsoft.com/office/powerpoint/2010/main" Requires="p14">
      <p:transition spd="slow" p14:dur="2000" advTm="1184"/>
    </mc:Choice>
    <mc:Fallback>
      <p:transition spd="slow" advTm="1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t>Review</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77400"/>
            <a:ext cx="10515600" cy="4141931"/>
          </a:xfrm>
        </p:spPr>
        <p:txBody>
          <a:bodyPr>
            <a:normAutofit lnSpcReduction="10000"/>
          </a:bodyPr>
          <a:lstStyle/>
          <a:p>
            <a:pPr>
              <a:lnSpc>
                <a:spcPct val="100000"/>
              </a:lnSpc>
              <a:spcBef>
                <a:spcPts val="0"/>
              </a:spcBef>
            </a:pPr>
            <a:r>
              <a:rPr lang="en-AU" dirty="0"/>
              <a:t>Providing free fruit in every supermarket would be a disaster. Even if free, many people still wouldn’t take it and this would cause enormous food wastage.</a:t>
            </a:r>
            <a:br>
              <a:rPr lang="en-AU" dirty="0">
                <a:ea typeface="+mj-ea"/>
                <a:cs typeface="+mj-cs"/>
              </a:rPr>
            </a:br>
            <a:endParaRPr lang="en-AU" dirty="0"/>
          </a:p>
          <a:p>
            <a:pPr>
              <a:lnSpc>
                <a:spcPct val="100000"/>
              </a:lnSpc>
              <a:spcBef>
                <a:spcPts val="0"/>
              </a:spcBef>
            </a:pPr>
            <a:r>
              <a:rPr lang="en-AU" dirty="0"/>
              <a:t>“Up to 60% could be wasted each week. It would also cause a lot of problems between fruit growers because not all types of fruit could be free,’’ said supermarket owner, Ismail Woods. </a:t>
            </a:r>
            <a:br>
              <a:rPr lang="en-AU" dirty="0">
                <a:ea typeface="+mj-ea"/>
                <a:cs typeface="+mj-cs"/>
              </a:rPr>
            </a:br>
            <a:endParaRPr lang="en-AU" dirty="0">
              <a:ea typeface="+mj-ea"/>
              <a:cs typeface="+mj-cs"/>
            </a:endParaRPr>
          </a:p>
          <a:p>
            <a:pPr>
              <a:lnSpc>
                <a:spcPct val="100000"/>
              </a:lnSpc>
              <a:spcBef>
                <a:spcPts val="0"/>
              </a:spcBef>
            </a:pPr>
            <a:r>
              <a:rPr lang="en-AU" dirty="0">
                <a:ea typeface="+mj-ea"/>
                <a:cs typeface="+mj-cs"/>
              </a:rPr>
              <a:t>Imagine going into a shop with rotting fruit that no one wants. This would smell horrific and turn people away. So, no way to free fruit.</a:t>
            </a:r>
          </a:p>
          <a:p>
            <a:endParaRPr lang="en-AU" dirty="0"/>
          </a:p>
        </p:txBody>
      </p:sp>
      <p:sp>
        <p:nvSpPr>
          <p:cNvPr id="5" name="Text Box 2">
            <a:extLst>
              <a:ext uri="{FF2B5EF4-FFF2-40B4-BE49-F238E27FC236}">
                <a16:creationId xmlns:a16="http://schemas.microsoft.com/office/drawing/2014/main" id="{E6EC9888-E4A8-4F90-B3C9-D5CE72003748}"/>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97325636-E2D8-4B04-BF50-5279112C29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994970659"/>
      </p:ext>
    </p:extLst>
  </p:cSld>
  <p:clrMapOvr>
    <a:masterClrMapping/>
  </p:clrMapOvr>
  <mc:AlternateContent xmlns:mc="http://schemas.openxmlformats.org/markup-compatibility/2006">
    <mc:Choice xmlns:p14="http://schemas.microsoft.com/office/powerpoint/2010/main" Requires="p14">
      <p:transition spd="slow" p14:dur="2000" advTm="68369"/>
    </mc:Choice>
    <mc:Fallback>
      <p:transition spd="slow" advTm="68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dirty="0"/>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23292"/>
            <a:ext cx="8899566" cy="1245540"/>
          </a:xfrm>
        </p:spPr>
        <p:txBody>
          <a:bodyPr vert="horz" lIns="91440" tIns="45720" rIns="91440" bIns="45720" rtlCol="0" anchor="t">
            <a:normAutofit/>
          </a:bodyPr>
          <a:lstStyle/>
          <a:p>
            <a:r>
              <a:rPr lang="en-AU" dirty="0"/>
              <a:t>To understand how authors create emotion in writing.</a:t>
            </a:r>
            <a:endParaRPr lang="en-AU" dirty="0">
              <a:cs typeface="Calibri"/>
            </a:endParaRPr>
          </a:p>
        </p:txBody>
      </p:sp>
      <p:sp>
        <p:nvSpPr>
          <p:cNvPr id="5" name="Text Box 2">
            <a:extLst>
              <a:ext uri="{FF2B5EF4-FFF2-40B4-BE49-F238E27FC236}">
                <a16:creationId xmlns:a16="http://schemas.microsoft.com/office/drawing/2014/main" id="{AC75BD26-DD8B-4A85-BE91-2B3615DD09F8}"/>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9A6B9FC2-442E-439B-A49A-6F2BCCF2A8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60628335"/>
      </p:ext>
    </p:extLst>
  </p:cSld>
  <p:clrMapOvr>
    <a:masterClrMapping/>
  </p:clrMapOvr>
  <mc:AlternateContent xmlns:mc="http://schemas.openxmlformats.org/markup-compatibility/2006" xmlns:p14="http://schemas.microsoft.com/office/powerpoint/2010/main">
    <mc:Choice Requires="p14">
      <p:transition spd="slow" p14:dur="2000" advTm="9785"/>
    </mc:Choice>
    <mc:Fallback xmlns="">
      <p:transition spd="slow" advTm="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7" name="Text Box 2">
            <a:extLst>
              <a:ext uri="{FF2B5EF4-FFF2-40B4-BE49-F238E27FC236}">
                <a16:creationId xmlns:a16="http://schemas.microsoft.com/office/drawing/2014/main" id="{5EDD4EFC-232C-4304-A0DF-797C54C6E560}"/>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6FCC60C4-2ADC-4F46-939F-4D9B0F50C09F}"/>
              </a:ext>
            </a:extLst>
          </p:cNvPr>
          <p:cNvSpPr>
            <a:spLocks noGrp="1"/>
          </p:cNvSpPr>
          <p:nvPr>
            <p:ph type="title"/>
          </p:nvPr>
        </p:nvSpPr>
        <p:spPr>
          <a:xfrm>
            <a:off x="838201" y="939800"/>
            <a:ext cx="10121900" cy="800099"/>
          </a:xfrm>
        </p:spPr>
        <p:txBody>
          <a:bodyPr/>
          <a:lstStyle/>
          <a:p>
            <a:r>
              <a:rPr lang="en-AU" sz="4000" dirty="0"/>
              <a:t>How and why authors create emotion in writing</a:t>
            </a:r>
            <a:br>
              <a:rPr lang="en-AU" dirty="0"/>
            </a:br>
            <a:br>
              <a:rPr lang="en-AU" dirty="0"/>
            </a:br>
            <a:r>
              <a:rPr lang="en-AU" sz="2800" dirty="0"/>
              <a:t>Authors create emotion to make an audience care about their topic or point of view. They use it to develop characters, to entertain, to build empathy and humour and to persuade in support of their point of view.</a:t>
            </a:r>
            <a:br>
              <a:rPr lang="en-AU" sz="2800" dirty="0"/>
            </a:br>
            <a:br>
              <a:rPr lang="en-AU" sz="2800" dirty="0"/>
            </a:br>
            <a:r>
              <a:rPr lang="en-AU" sz="2800" dirty="0"/>
              <a:t>To achieve this, they use particular features such as structural features that include images and headings, and subjective or emotive language which includes language of effect and language of judgement. </a:t>
            </a:r>
            <a:br>
              <a:rPr lang="en-AU" sz="2800" dirty="0"/>
            </a:br>
            <a:br>
              <a:rPr lang="en-AU" sz="2800" dirty="0"/>
            </a:br>
            <a:endParaRPr lang="en-AU" sz="2800" dirty="0"/>
          </a:p>
        </p:txBody>
      </p:sp>
      <p:pic>
        <p:nvPicPr>
          <p:cNvPr id="9" name="Recorded Sound">
            <a:hlinkClick r:id="" action="ppaction://media"/>
            <a:extLst>
              <a:ext uri="{FF2B5EF4-FFF2-40B4-BE49-F238E27FC236}">
                <a16:creationId xmlns:a16="http://schemas.microsoft.com/office/drawing/2014/main" id="{7BE17E5D-F945-4CDD-A0C9-B9ADB9ECE0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4000" y="648000"/>
            <a:ext cx="406400" cy="406400"/>
          </a:xfrm>
          <a:prstGeom prst="rect">
            <a:avLst/>
          </a:prstGeom>
        </p:spPr>
      </p:pic>
    </p:spTree>
    <p:extLst>
      <p:ext uri="{BB962C8B-B14F-4D97-AF65-F5344CB8AC3E}">
        <p14:creationId xmlns:p14="http://schemas.microsoft.com/office/powerpoint/2010/main" val="3133567388"/>
      </p:ext>
    </p:extLst>
  </p:cSld>
  <p:clrMapOvr>
    <a:masterClrMapping/>
  </p:clrMapOvr>
  <mc:AlternateContent xmlns:mc="http://schemas.openxmlformats.org/markup-compatibility/2006">
    <mc:Choice xmlns:p14="http://schemas.microsoft.com/office/powerpoint/2010/main" Requires="p14">
      <p:transition spd="slow" p14:dur="2000" advTm="10180"/>
    </mc:Choice>
    <mc:Fallback>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3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02E28-680A-4960-984B-F2BBE308C9C3}"/>
              </a:ext>
            </a:extLst>
          </p:cNvPr>
          <p:cNvSpPr>
            <a:spLocks noGrp="1"/>
          </p:cNvSpPr>
          <p:nvPr>
            <p:ph type="title"/>
          </p:nvPr>
        </p:nvSpPr>
        <p:spPr/>
        <p:txBody>
          <a:bodyPr/>
          <a:lstStyle/>
          <a:p>
            <a:r>
              <a:rPr lang="en-AU" dirty="0"/>
              <a:t>Use of images to create emotion</a:t>
            </a:r>
          </a:p>
        </p:txBody>
      </p:sp>
      <p:sp>
        <p:nvSpPr>
          <p:cNvPr id="3" name="Content Placeholder 2">
            <a:extLst>
              <a:ext uri="{FF2B5EF4-FFF2-40B4-BE49-F238E27FC236}">
                <a16:creationId xmlns:a16="http://schemas.microsoft.com/office/drawing/2014/main" id="{338BB981-4B3F-44FB-A9C3-10F55BCB2742}"/>
              </a:ext>
            </a:extLst>
          </p:cNvPr>
          <p:cNvSpPr>
            <a:spLocks noGrp="1"/>
          </p:cNvSpPr>
          <p:nvPr>
            <p:ph idx="1"/>
          </p:nvPr>
        </p:nvSpPr>
        <p:spPr>
          <a:xfrm>
            <a:off x="838200" y="1627387"/>
            <a:ext cx="10802938" cy="875511"/>
          </a:xfrm>
        </p:spPr>
        <p:txBody>
          <a:bodyPr>
            <a:normAutofit fontScale="25000" lnSpcReduction="20000"/>
          </a:bodyPr>
          <a:lstStyle/>
          <a:p>
            <a:pPr>
              <a:lnSpc>
                <a:spcPct val="110000"/>
              </a:lnSpc>
              <a:spcBef>
                <a:spcPts val="0"/>
              </a:spcBef>
            </a:pPr>
            <a:r>
              <a:rPr lang="en-AU" sz="11200" dirty="0"/>
              <a:t>What emotions do the images below create for you? On paper or a device, record your response.</a:t>
            </a:r>
          </a:p>
          <a:p>
            <a:r>
              <a:rPr lang="en-AU" dirty="0"/>
              <a:t> </a:t>
            </a:r>
          </a:p>
          <a:p>
            <a:endParaRPr lang="en-AU" sz="1800" dirty="0"/>
          </a:p>
        </p:txBody>
      </p:sp>
      <p:pic>
        <p:nvPicPr>
          <p:cNvPr id="5" name="Picture 4" descr="Grandmother and children bonding">
            <a:extLst>
              <a:ext uri="{FF2B5EF4-FFF2-40B4-BE49-F238E27FC236}">
                <a16:creationId xmlns:a16="http://schemas.microsoft.com/office/drawing/2014/main" id="{B1E2899B-598F-4AA9-8FB7-F051E5273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1397" y="2992448"/>
            <a:ext cx="3827496" cy="2715164"/>
          </a:xfrm>
          <a:prstGeom prst="rect">
            <a:avLst/>
          </a:prstGeom>
        </p:spPr>
      </p:pic>
      <p:pic>
        <p:nvPicPr>
          <p:cNvPr id="7" name="Picture 6" descr="Stressed woman working at home">
            <a:extLst>
              <a:ext uri="{FF2B5EF4-FFF2-40B4-BE49-F238E27FC236}">
                <a16:creationId xmlns:a16="http://schemas.microsoft.com/office/drawing/2014/main" id="{F76EFEE3-B5C6-4817-9FAF-DD3568864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1003" y="3042766"/>
            <a:ext cx="3827496" cy="2682969"/>
          </a:xfrm>
          <a:prstGeom prst="rect">
            <a:avLst/>
          </a:prstGeom>
        </p:spPr>
      </p:pic>
      <p:sp>
        <p:nvSpPr>
          <p:cNvPr id="14" name="TextBox 13">
            <a:extLst>
              <a:ext uri="{FF2B5EF4-FFF2-40B4-BE49-F238E27FC236}">
                <a16:creationId xmlns:a16="http://schemas.microsoft.com/office/drawing/2014/main" id="{473F34D4-7F97-4358-A308-773C831EB9EA}"/>
              </a:ext>
            </a:extLst>
          </p:cNvPr>
          <p:cNvSpPr txBox="1"/>
          <p:nvPr/>
        </p:nvSpPr>
        <p:spPr>
          <a:xfrm>
            <a:off x="1259074" y="2633195"/>
            <a:ext cx="10235326" cy="369332"/>
          </a:xfrm>
          <a:prstGeom prst="rect">
            <a:avLst/>
          </a:prstGeom>
          <a:noFill/>
        </p:spPr>
        <p:txBody>
          <a:bodyPr wrap="square" rtlCol="0">
            <a:spAutoFit/>
          </a:bodyPr>
          <a:lstStyle/>
          <a:p>
            <a:r>
              <a:rPr lang="en-AU" dirty="0"/>
              <a:t> 1.                                                                                         2.</a:t>
            </a:r>
          </a:p>
        </p:txBody>
      </p:sp>
      <p:sp>
        <p:nvSpPr>
          <p:cNvPr id="16" name="Text Box 2">
            <a:extLst>
              <a:ext uri="{FF2B5EF4-FFF2-40B4-BE49-F238E27FC236}">
                <a16:creationId xmlns:a16="http://schemas.microsoft.com/office/drawing/2014/main" id="{509B020E-B839-4921-95CB-F659DDA9C132}"/>
              </a:ext>
            </a:extLst>
          </p:cNvPr>
          <p:cNvSpPr txBox="1">
            <a:spLocks noChangeArrowheads="1"/>
          </p:cNvSpPr>
          <p:nvPr/>
        </p:nvSpPr>
        <p:spPr bwMode="auto">
          <a:xfrm>
            <a:off x="322976" y="6047149"/>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87E2FD8-1701-47F9-9257-0FC004CDFAF5}"/>
              </a:ext>
            </a:extLst>
          </p:cNvPr>
          <p:cNvSpPr txBox="1"/>
          <p:nvPr/>
        </p:nvSpPr>
        <p:spPr>
          <a:xfrm>
            <a:off x="1368511" y="5712110"/>
            <a:ext cx="3286125" cy="215444"/>
          </a:xfrm>
          <a:prstGeom prst="rect">
            <a:avLst/>
          </a:prstGeom>
          <a:noFill/>
        </p:spPr>
        <p:txBody>
          <a:bodyPr wrap="square" rtlCol="0">
            <a:spAutoFit/>
          </a:bodyPr>
          <a:lstStyle/>
          <a:p>
            <a:r>
              <a:rPr lang="en-AU" sz="800" dirty="0">
                <a:solidFill>
                  <a:schemeClr val="bg1">
                    <a:lumMod val="65000"/>
                  </a:schemeClr>
                </a:solidFill>
              </a:rPr>
              <a:t>Source: Microsoft 365 Image Library</a:t>
            </a:r>
          </a:p>
        </p:txBody>
      </p:sp>
      <p:sp>
        <p:nvSpPr>
          <p:cNvPr id="12" name="TextBox 11">
            <a:extLst>
              <a:ext uri="{FF2B5EF4-FFF2-40B4-BE49-F238E27FC236}">
                <a16:creationId xmlns:a16="http://schemas.microsoft.com/office/drawing/2014/main" id="{74F55D44-1CD9-4ADE-8E16-1BAE487C463B}"/>
              </a:ext>
            </a:extLst>
          </p:cNvPr>
          <p:cNvSpPr txBox="1"/>
          <p:nvPr/>
        </p:nvSpPr>
        <p:spPr>
          <a:xfrm>
            <a:off x="6084125" y="5734574"/>
            <a:ext cx="3286125" cy="215444"/>
          </a:xfrm>
          <a:prstGeom prst="rect">
            <a:avLst/>
          </a:prstGeom>
          <a:noFill/>
        </p:spPr>
        <p:txBody>
          <a:bodyPr wrap="square" rtlCol="0">
            <a:spAutoFit/>
          </a:bodyPr>
          <a:lstStyle/>
          <a:p>
            <a:r>
              <a:rPr lang="en-AU" sz="800" dirty="0">
                <a:solidFill>
                  <a:schemeClr val="bg1">
                    <a:lumMod val="65000"/>
                  </a:schemeClr>
                </a:solidFill>
              </a:rPr>
              <a:t>Source: Microsoft 365 Image Library</a:t>
            </a:r>
          </a:p>
        </p:txBody>
      </p:sp>
      <p:pic>
        <p:nvPicPr>
          <p:cNvPr id="8" name="Recorded Sound">
            <a:hlinkClick r:id="" action="ppaction://media"/>
            <a:extLst>
              <a:ext uri="{FF2B5EF4-FFF2-40B4-BE49-F238E27FC236}">
                <a16:creationId xmlns:a16="http://schemas.microsoft.com/office/drawing/2014/main" id="{E781A177-7DDE-4E70-9D58-724AC2BEFA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0414995"/>
      </p:ext>
    </p:extLst>
  </p:cSld>
  <p:clrMapOvr>
    <a:masterClrMapping/>
  </p:clrMapOvr>
  <mc:AlternateContent xmlns:mc="http://schemas.openxmlformats.org/markup-compatibility/2006">
    <mc:Choice xmlns:p14="http://schemas.microsoft.com/office/powerpoint/2010/main" Requires="p14">
      <p:transition spd="slow" p14:dur="2000" advTm="21302"/>
    </mc:Choice>
    <mc:Fallback>
      <p:transition spd="slow" advTm="2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E779E5-FB87-4A7E-BFC3-709C3BC3C3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b115c3-459a-455f-9491-f822ae48e207"/>
    <ds:schemaRef ds:uri="aac12812-9f3c-4df2-849d-85f1199e22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09C28F-C2B4-491A-9586-0A742BEAEB59}">
  <ds:schemaRefs>
    <ds:schemaRef ds:uri="28b115c3-459a-455f-9491-f822ae48e207"/>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aac12812-9f3c-4df2-849d-85f1199e22b9"/>
    <ds:schemaRef ds:uri="http://www.w3.org/XML/1998/namespace"/>
    <ds:schemaRef ds:uri="http://purl.org/dc/dcmitype/"/>
  </ds:schemaRefs>
</ds:datastoreItem>
</file>

<file path=customXml/itemProps3.xml><?xml version="1.0" encoding="utf-8"?>
<ds:datastoreItem xmlns:ds="http://schemas.openxmlformats.org/officeDocument/2006/customXml" ds:itemID="{3391A525-0D60-4273-8254-15B0C97BDD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TotalTime>
  <Words>1461</Words>
  <Application>Microsoft Office PowerPoint</Application>
  <PresentationFormat>Widescreen</PresentationFormat>
  <Paragraphs>193</Paragraphs>
  <Slides>23</Slides>
  <Notes>23</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Courier New</vt:lpstr>
      <vt:lpstr>Segoe UI</vt:lpstr>
      <vt:lpstr>Symbol</vt:lpstr>
      <vt:lpstr>Office Theme</vt:lpstr>
      <vt:lpstr>Year 5 English</vt:lpstr>
      <vt:lpstr>PowerPoint Presentation</vt:lpstr>
      <vt:lpstr>Get ready</vt:lpstr>
      <vt:lpstr>Review</vt:lpstr>
      <vt:lpstr>Review </vt:lpstr>
      <vt:lpstr>Review</vt:lpstr>
      <vt:lpstr>Learning intention</vt:lpstr>
      <vt:lpstr>How and why authors create emotion in writing  Authors create emotion to make an audience care about their topic or point of view. They use it to develop characters, to entertain, to build empathy and humour and to persuade in support of their point of view.  To achieve this, they use particular features such as structural features that include images and headings, and subjective or emotive language which includes language of effect and language of judgement.   </vt:lpstr>
      <vt:lpstr>Use of images to create emotion</vt:lpstr>
      <vt:lpstr>Use of images to create emotion</vt:lpstr>
      <vt:lpstr>Use of language to create emotion  The language of affect  Language of affect is language which works to express feelings. This language helps encourage readers to experience distinct emotional reactions to characters, places, behaviour or things. Words that express attitudes can be positive or negative.   On the next slide are the categories of affect and some examples.</vt:lpstr>
      <vt:lpstr>Language of affect</vt:lpstr>
      <vt:lpstr>Language of affect table </vt:lpstr>
      <vt:lpstr>Language of affect </vt:lpstr>
      <vt:lpstr>Language of affect table  How did you go?</vt:lpstr>
      <vt:lpstr>Choosing language to create a particular emotion</vt:lpstr>
      <vt:lpstr>Choosing language to create a particular emotion</vt:lpstr>
      <vt:lpstr>Lesson review</vt:lpstr>
      <vt:lpstr>Lesson review</vt:lpstr>
      <vt:lpstr>Independent learning</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English lesson 9 – create emotion in writing</dc:title>
  <dc:creator>Department for Education</dc:creator>
  <cp:lastModifiedBy>Blackwell, Elyse (Curriculum and Learning Division)</cp:lastModifiedBy>
  <cp:revision>1</cp:revision>
  <dcterms:created xsi:type="dcterms:W3CDTF">2022-01-13T00:58:01Z</dcterms:created>
  <dcterms:modified xsi:type="dcterms:W3CDTF">2022-05-05T02:53:44Z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MediaServiceImageTags">
    <vt:lpwstr/>
  </property>
  <property fmtid="{D5CDD505-2E9C-101B-9397-08002B2CF9AE}" pid="4" name="_MarkAsFinal">
    <vt:bool>true</vt:bool>
  </property>
</Properties>
</file>