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68" r:id="rId5"/>
    <p:sldId id="264" r:id="rId6"/>
    <p:sldId id="269" r:id="rId7"/>
    <p:sldId id="305" r:id="rId8"/>
    <p:sldId id="303" r:id="rId9"/>
    <p:sldId id="286" r:id="rId10"/>
    <p:sldId id="302" r:id="rId11"/>
    <p:sldId id="308" r:id="rId12"/>
    <p:sldId id="309" r:id="rId13"/>
    <p:sldId id="306" r:id="rId14"/>
    <p:sldId id="307" r:id="rId15"/>
    <p:sldId id="289" r:id="rId16"/>
    <p:sldId id="312" r:id="rId17"/>
    <p:sldId id="310" r:id="rId18"/>
    <p:sldId id="337" r:id="rId19"/>
    <p:sldId id="338" r:id="rId20"/>
    <p:sldId id="339" r:id="rId21"/>
    <p:sldId id="333" r:id="rId22"/>
    <p:sldId id="331" r:id="rId23"/>
    <p:sldId id="341" r:id="rId24"/>
    <p:sldId id="340" r:id="rId25"/>
    <p:sldId id="304" r:id="rId26"/>
    <p:sldId id="283" r:id="rId27"/>
    <p:sldId id="2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3" pos="7015" userDrawn="1">
          <p15:clr>
            <a:srgbClr val="A4A3A4"/>
          </p15:clr>
        </p15:guide>
        <p15:guide id="4" orient="horz" pos="346" userDrawn="1">
          <p15:clr>
            <a:srgbClr val="A4A3A4"/>
          </p15:clr>
        </p15:guide>
        <p15:guide id="5" pos="7333" userDrawn="1">
          <p15:clr>
            <a:srgbClr val="A4A3A4"/>
          </p15:clr>
        </p15:guide>
        <p15:guide id="6" orient="horz" pos="6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nes, Christine (Curriculum Policy and Standards)" initials="HC(PaS" lastIdx="2" clrIdx="0">
    <p:extLst>
      <p:ext uri="{19B8F6BF-5375-455C-9EA6-DF929625EA0E}">
        <p15:presenceInfo xmlns:p15="http://schemas.microsoft.com/office/powerpoint/2012/main" userId="S::Christine.Haynes489@schools.sa.edu.au::2dd8b7cc-5a2d-458d-ba77-577fb585e483" providerId="AD"/>
      </p:ext>
    </p:extLst>
  </p:cmAuthor>
  <p:cmAuthor id="2" name="Feetham, Fiona (Curriculum Support - Secondary)" initials="FF(SS" lastIdx="11" clrIdx="1">
    <p:extLst>
      <p:ext uri="{19B8F6BF-5375-455C-9EA6-DF929625EA0E}">
        <p15:presenceInfo xmlns:p15="http://schemas.microsoft.com/office/powerpoint/2012/main" userId="Feetham, Fiona (Curriculum Support - Secondary)" providerId="None"/>
      </p:ext>
    </p:extLst>
  </p:cmAuthor>
  <p:cmAuthor id="3" name="Eadsforth, Kate (Curriculum Support - Secondary)" initials="EK(SS" lastIdx="1" clrIdx="2">
    <p:extLst>
      <p:ext uri="{19B8F6BF-5375-455C-9EA6-DF929625EA0E}">
        <p15:presenceInfo xmlns:p15="http://schemas.microsoft.com/office/powerpoint/2012/main" userId="Eadsforth, Kate (Curriculum Support - Secondary)" providerId="None"/>
      </p:ext>
    </p:extLst>
  </p:cmAuthor>
  <p:cmAuthor id="4" name="Paterson, Carmen (Curriculum Policy and Standards)" initials="PC(PaS" lastIdx="3" clrIdx="3">
    <p:extLst>
      <p:ext uri="{19B8F6BF-5375-455C-9EA6-DF929625EA0E}">
        <p15:presenceInfo xmlns:p15="http://schemas.microsoft.com/office/powerpoint/2012/main" userId="Paterson, Carmen (Curriculum Policy and Standard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7A80"/>
    <a:srgbClr val="B9B9BB"/>
    <a:srgbClr val="CDCDCD"/>
    <a:srgbClr val="359C9B"/>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627939-63A4-4DA1-AE74-9B69F80800D2}" v="2" dt="2022-05-05T02:54:26.689"/>
    <p1510:client id="{FEF7F907-974F-4E29-B31F-7D0F475319D4}" v="4" dt="2022-05-04T23:27:11.775"/>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guide orient="horz" pos="2137"/>
        <p:guide pos="3840"/>
        <p:guide pos="7015"/>
        <p:guide orient="horz" pos="346"/>
        <p:guide pos="7333"/>
        <p:guide orient="horz" pos="6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gan, Jackie (Curriculum Support - Secondary)" userId="4b996ee1-0d97-4fc2-985f-f6389a2e1467" providerId="ADAL" clId="{CC6C1F23-FC19-46F7-911D-210C58C8D0CF}"/>
    <pc:docChg chg="custSel modSld">
      <pc:chgData name="Morgan, Jackie (Curriculum Support - Secondary)" userId="4b996ee1-0d97-4fc2-985f-f6389a2e1467" providerId="ADAL" clId="{CC6C1F23-FC19-46F7-911D-210C58C8D0CF}" dt="2022-05-01T05:23:26.075" v="18" actId="1076"/>
      <pc:docMkLst>
        <pc:docMk/>
      </pc:docMkLst>
      <pc:sldChg chg="modSp mod">
        <pc:chgData name="Morgan, Jackie (Curriculum Support - Secondary)" userId="4b996ee1-0d97-4fc2-985f-f6389a2e1467" providerId="ADAL" clId="{CC6C1F23-FC19-46F7-911D-210C58C8D0CF}" dt="2022-05-01T05:10:22.329" v="1"/>
        <pc:sldMkLst>
          <pc:docMk/>
          <pc:sldMk cId="2404400955" sldId="305"/>
        </pc:sldMkLst>
        <pc:spChg chg="mod">
          <ac:chgData name="Morgan, Jackie (Curriculum Support - Secondary)" userId="4b996ee1-0d97-4fc2-985f-f6389a2e1467" providerId="ADAL" clId="{CC6C1F23-FC19-46F7-911D-210C58C8D0CF}" dt="2022-05-01T05:10:22.329" v="1"/>
          <ac:spMkLst>
            <pc:docMk/>
            <pc:sldMk cId="2404400955" sldId="305"/>
            <ac:spMk id="2" creationId="{D04B11CB-A4AA-4BB3-AE5A-874E462C0F69}"/>
          </ac:spMkLst>
        </pc:spChg>
      </pc:sldChg>
      <pc:sldChg chg="modSp mod">
        <pc:chgData name="Morgan, Jackie (Curriculum Support - Secondary)" userId="4b996ee1-0d97-4fc2-985f-f6389a2e1467" providerId="ADAL" clId="{CC6C1F23-FC19-46F7-911D-210C58C8D0CF}" dt="2022-05-01T05:14:56.835" v="5" actId="20577"/>
        <pc:sldMkLst>
          <pc:docMk/>
          <pc:sldMk cId="4235813658" sldId="307"/>
        </pc:sldMkLst>
        <pc:spChg chg="mod">
          <ac:chgData name="Morgan, Jackie (Curriculum Support - Secondary)" userId="4b996ee1-0d97-4fc2-985f-f6389a2e1467" providerId="ADAL" clId="{CC6C1F23-FC19-46F7-911D-210C58C8D0CF}" dt="2022-05-01T05:14:56.835" v="5" actId="20577"/>
          <ac:spMkLst>
            <pc:docMk/>
            <pc:sldMk cId="4235813658" sldId="307"/>
            <ac:spMk id="2" creationId="{03C6ABE3-8774-40C8-AF27-59F494AAE1E1}"/>
          </ac:spMkLst>
        </pc:spChg>
      </pc:sldChg>
      <pc:sldChg chg="modSp mod">
        <pc:chgData name="Morgan, Jackie (Curriculum Support - Secondary)" userId="4b996ee1-0d97-4fc2-985f-f6389a2e1467" providerId="ADAL" clId="{CC6C1F23-FC19-46F7-911D-210C58C8D0CF}" dt="2022-05-01T05:13:19.232" v="2" actId="20577"/>
        <pc:sldMkLst>
          <pc:docMk/>
          <pc:sldMk cId="3245976046" sldId="308"/>
        </pc:sldMkLst>
        <pc:spChg chg="mod">
          <ac:chgData name="Morgan, Jackie (Curriculum Support - Secondary)" userId="4b996ee1-0d97-4fc2-985f-f6389a2e1467" providerId="ADAL" clId="{CC6C1F23-FC19-46F7-911D-210C58C8D0CF}" dt="2022-05-01T05:13:19.232" v="2" actId="20577"/>
          <ac:spMkLst>
            <pc:docMk/>
            <pc:sldMk cId="3245976046" sldId="308"/>
            <ac:spMk id="5" creationId="{9190C0F1-4E6A-4401-9FC1-3B5CEB670779}"/>
          </ac:spMkLst>
        </pc:spChg>
      </pc:sldChg>
      <pc:sldChg chg="addSp delSp modSp mod">
        <pc:chgData name="Morgan, Jackie (Curriculum Support - Secondary)" userId="4b996ee1-0d97-4fc2-985f-f6389a2e1467" providerId="ADAL" clId="{CC6C1F23-FC19-46F7-911D-210C58C8D0CF}" dt="2022-05-01T05:20:43.124" v="14" actId="1076"/>
        <pc:sldMkLst>
          <pc:docMk/>
          <pc:sldMk cId="2151325309" sldId="310"/>
        </pc:sldMkLst>
        <pc:spChg chg="add mod">
          <ac:chgData name="Morgan, Jackie (Curriculum Support - Secondary)" userId="4b996ee1-0d97-4fc2-985f-f6389a2e1467" providerId="ADAL" clId="{CC6C1F23-FC19-46F7-911D-210C58C8D0CF}" dt="2022-05-01T05:19:41.175" v="8" actId="21"/>
          <ac:spMkLst>
            <pc:docMk/>
            <pc:sldMk cId="2151325309" sldId="310"/>
            <ac:spMk id="6" creationId="{B6A6F8CC-D512-43E7-97CA-DB5FFB12F4B2}"/>
          </ac:spMkLst>
        </pc:spChg>
        <pc:picChg chg="add mod modCrop">
          <ac:chgData name="Morgan, Jackie (Curriculum Support - Secondary)" userId="4b996ee1-0d97-4fc2-985f-f6389a2e1467" providerId="ADAL" clId="{CC6C1F23-FC19-46F7-911D-210C58C8D0CF}" dt="2022-05-01T05:20:43.124" v="14" actId="1076"/>
          <ac:picMkLst>
            <pc:docMk/>
            <pc:sldMk cId="2151325309" sldId="310"/>
            <ac:picMk id="4" creationId="{D4E1A15D-FFAC-4C89-9B47-3F0C2BCCD240}"/>
          </ac:picMkLst>
        </pc:picChg>
        <pc:picChg chg="del">
          <ac:chgData name="Morgan, Jackie (Curriculum Support - Secondary)" userId="4b996ee1-0d97-4fc2-985f-f6389a2e1467" providerId="ADAL" clId="{CC6C1F23-FC19-46F7-911D-210C58C8D0CF}" dt="2022-05-01T05:19:41.175" v="8" actId="21"/>
          <ac:picMkLst>
            <pc:docMk/>
            <pc:sldMk cId="2151325309" sldId="310"/>
            <ac:picMk id="13" creationId="{89168378-4B60-459A-9042-126E3FA24C32}"/>
          </ac:picMkLst>
        </pc:picChg>
      </pc:sldChg>
      <pc:sldChg chg="addSp delSp modSp mod">
        <pc:chgData name="Morgan, Jackie (Curriculum Support - Secondary)" userId="4b996ee1-0d97-4fc2-985f-f6389a2e1467" providerId="ADAL" clId="{CC6C1F23-FC19-46F7-911D-210C58C8D0CF}" dt="2022-05-01T05:23:26.075" v="18" actId="1076"/>
        <pc:sldMkLst>
          <pc:docMk/>
          <pc:sldMk cId="1164774674" sldId="339"/>
        </pc:sldMkLst>
        <pc:spChg chg="add del mod">
          <ac:chgData name="Morgan, Jackie (Curriculum Support - Secondary)" userId="4b996ee1-0d97-4fc2-985f-f6389a2e1467" providerId="ADAL" clId="{CC6C1F23-FC19-46F7-911D-210C58C8D0CF}" dt="2022-05-01T05:23:16.305" v="16"/>
          <ac:spMkLst>
            <pc:docMk/>
            <pc:sldMk cId="1164774674" sldId="339"/>
            <ac:spMk id="5" creationId="{3C346067-3295-4B8A-B086-EA41F6402793}"/>
          </ac:spMkLst>
        </pc:spChg>
        <pc:picChg chg="add mod">
          <ac:chgData name="Morgan, Jackie (Curriculum Support - Secondary)" userId="4b996ee1-0d97-4fc2-985f-f6389a2e1467" providerId="ADAL" clId="{CC6C1F23-FC19-46F7-911D-210C58C8D0CF}" dt="2022-05-01T05:23:26.075" v="18" actId="1076"/>
          <ac:picMkLst>
            <pc:docMk/>
            <pc:sldMk cId="1164774674" sldId="339"/>
            <ac:picMk id="11" creationId="{4CA03049-7AA2-422F-895C-AF45EE69D0BF}"/>
          </ac:picMkLst>
        </pc:picChg>
        <pc:picChg chg="del">
          <ac:chgData name="Morgan, Jackie (Curriculum Support - Secondary)" userId="4b996ee1-0d97-4fc2-985f-f6389a2e1467" providerId="ADAL" clId="{CC6C1F23-FC19-46F7-911D-210C58C8D0CF}" dt="2022-05-01T05:23:12.984" v="15" actId="478"/>
          <ac:picMkLst>
            <pc:docMk/>
            <pc:sldMk cId="1164774674" sldId="339"/>
            <ac:picMk id="13" creationId="{89168378-4B60-459A-9042-126E3FA24C32}"/>
          </ac:picMkLst>
        </pc:picChg>
      </pc:sldChg>
    </pc:docChg>
  </pc:docChgLst>
  <pc:docChgLst>
    <pc:chgData name="Maxwell-Smith, Jo (Education Centre)" userId="9960eadb-1f26-4ea5-af02-9d7968daaff8" providerId="ADAL" clId="{B707695B-82AA-4AD6-94AC-44C968D49814}"/>
    <pc:docChg chg="custSel modSld">
      <pc:chgData name="Maxwell-Smith, Jo (Education Centre)" userId="9960eadb-1f26-4ea5-af02-9d7968daaff8" providerId="ADAL" clId="{B707695B-82AA-4AD6-94AC-44C968D49814}" dt="2022-05-02T23:06:57.114" v="4" actId="478"/>
      <pc:docMkLst>
        <pc:docMk/>
      </pc:docMkLst>
      <pc:sldChg chg="delSp modSp mod">
        <pc:chgData name="Maxwell-Smith, Jo (Education Centre)" userId="9960eadb-1f26-4ea5-af02-9d7968daaff8" providerId="ADAL" clId="{B707695B-82AA-4AD6-94AC-44C968D49814}" dt="2022-05-02T23:06:57.114" v="4" actId="478"/>
        <pc:sldMkLst>
          <pc:docMk/>
          <pc:sldMk cId="2151325309" sldId="310"/>
        </pc:sldMkLst>
        <pc:spChg chg="del mod">
          <ac:chgData name="Maxwell-Smith, Jo (Education Centre)" userId="9960eadb-1f26-4ea5-af02-9d7968daaff8" providerId="ADAL" clId="{B707695B-82AA-4AD6-94AC-44C968D49814}" dt="2022-05-02T23:06:57.114" v="4" actId="478"/>
          <ac:spMkLst>
            <pc:docMk/>
            <pc:sldMk cId="2151325309" sldId="310"/>
            <ac:spMk id="6" creationId="{B6A6F8CC-D512-43E7-97CA-DB5FFB12F4B2}"/>
          </ac:spMkLst>
        </pc:spChg>
      </pc:sldChg>
      <pc:sldChg chg="modSp mod">
        <pc:chgData name="Maxwell-Smith, Jo (Education Centre)" userId="9960eadb-1f26-4ea5-af02-9d7968daaff8" providerId="ADAL" clId="{B707695B-82AA-4AD6-94AC-44C968D49814}" dt="2022-05-02T23:06:40.094" v="0" actId="14100"/>
        <pc:sldMkLst>
          <pc:docMk/>
          <pc:sldMk cId="4203147617" sldId="312"/>
        </pc:sldMkLst>
        <pc:spChg chg="mod">
          <ac:chgData name="Maxwell-Smith, Jo (Education Centre)" userId="9960eadb-1f26-4ea5-af02-9d7968daaff8" providerId="ADAL" clId="{B707695B-82AA-4AD6-94AC-44C968D49814}" dt="2022-05-02T23:06:40.094" v="0" actId="14100"/>
          <ac:spMkLst>
            <pc:docMk/>
            <pc:sldMk cId="4203147617" sldId="312"/>
            <ac:spMk id="6" creationId="{BDAD7588-5161-4E6C-8C86-83A82FE4BA30}"/>
          </ac:spMkLst>
        </pc:spChg>
      </pc:sldChg>
    </pc:docChg>
  </pc:docChgLst>
  <pc:docChgLst>
    <pc:chgData name="Feetham, Fiona (Curriculum Support - Secondary)" userId="S::fiona.feetham574@schools.sa.edu.au::a2456b1b-a103-4fdc-b8a0-dcd50b93ffb1" providerId="AD" clId="Web-{00189C83-E2C0-4144-A4BA-DEE7650FB684}"/>
    <pc:docChg chg="modSld">
      <pc:chgData name="Feetham, Fiona (Curriculum Support - Secondary)" userId="S::fiona.feetham574@schools.sa.edu.au::a2456b1b-a103-4fdc-b8a0-dcd50b93ffb1" providerId="AD" clId="Web-{00189C83-E2C0-4144-A4BA-DEE7650FB684}" dt="2022-04-27T04:06:27.322" v="28" actId="20577"/>
      <pc:docMkLst>
        <pc:docMk/>
      </pc:docMkLst>
      <pc:sldChg chg="modSp">
        <pc:chgData name="Feetham, Fiona (Curriculum Support - Secondary)" userId="S::fiona.feetham574@schools.sa.edu.au::a2456b1b-a103-4fdc-b8a0-dcd50b93ffb1" providerId="AD" clId="Web-{00189C83-E2C0-4144-A4BA-DEE7650FB684}" dt="2022-04-27T04:06:27.322" v="28" actId="20577"/>
        <pc:sldMkLst>
          <pc:docMk/>
          <pc:sldMk cId="3641841233" sldId="268"/>
        </pc:sldMkLst>
        <pc:spChg chg="mod">
          <ac:chgData name="Feetham, Fiona (Curriculum Support - Secondary)" userId="S::fiona.feetham574@schools.sa.edu.au::a2456b1b-a103-4fdc-b8a0-dcd50b93ffb1" providerId="AD" clId="Web-{00189C83-E2C0-4144-A4BA-DEE7650FB684}" dt="2022-04-27T04:04:20.173" v="2" actId="20577"/>
          <ac:spMkLst>
            <pc:docMk/>
            <pc:sldMk cId="3641841233" sldId="268"/>
            <ac:spMk id="2" creationId="{E16E19A7-28C1-4456-AA1B-10100DF6CF0C}"/>
          </ac:spMkLst>
        </pc:spChg>
        <pc:spChg chg="mod">
          <ac:chgData name="Feetham, Fiona (Curriculum Support - Secondary)" userId="S::fiona.feetham574@schools.sa.edu.au::a2456b1b-a103-4fdc-b8a0-dcd50b93ffb1" providerId="AD" clId="Web-{00189C83-E2C0-4144-A4BA-DEE7650FB684}" dt="2022-04-27T04:06:27.322" v="28" actId="20577"/>
          <ac:spMkLst>
            <pc:docMk/>
            <pc:sldMk cId="3641841233" sldId="268"/>
            <ac:spMk id="3" creationId="{4CD1DB66-0417-403D-8A90-5058DCCE5EB7}"/>
          </ac:spMkLst>
        </pc:spChg>
        <pc:spChg chg="mod">
          <ac:chgData name="Feetham, Fiona (Curriculum Support - Secondary)" userId="S::fiona.feetham574@schools.sa.edu.au::a2456b1b-a103-4fdc-b8a0-dcd50b93ffb1" providerId="AD" clId="Web-{00189C83-E2C0-4144-A4BA-DEE7650FB684}" dt="2022-04-27T04:04:28.861" v="6" actId="20577"/>
          <ac:spMkLst>
            <pc:docMk/>
            <pc:sldMk cId="3641841233" sldId="268"/>
            <ac:spMk id="4" creationId="{D0697118-CD2B-4676-8ECA-E66DE8A5AE4A}"/>
          </ac:spMkLst>
        </pc:spChg>
      </pc:sldChg>
    </pc:docChg>
  </pc:docChgLst>
  <pc:docChgLst>
    <pc:chgData name="Haynes, Christine (Curriculum Policy and Standards)" userId="2dd8b7cc-5a2d-458d-ba77-577fb585e483" providerId="ADAL" clId="{92147C75-962A-4031-819F-91FCD7CF481B}"/>
    <pc:docChg chg="undo custSel modSld modMainMaster">
      <pc:chgData name="Haynes, Christine (Curriculum Policy and Standards)" userId="2dd8b7cc-5a2d-458d-ba77-577fb585e483" providerId="ADAL" clId="{92147C75-962A-4031-819F-91FCD7CF481B}" dt="2022-04-02T03:22:30.954" v="1405" actId="12"/>
      <pc:docMkLst>
        <pc:docMk/>
      </pc:docMkLst>
      <pc:sldChg chg="modNotesTx">
        <pc:chgData name="Haynes, Christine (Curriculum Policy and Standards)" userId="2dd8b7cc-5a2d-458d-ba77-577fb585e483" providerId="ADAL" clId="{92147C75-962A-4031-819F-91FCD7CF481B}" dt="2022-04-02T02:51:47.544" v="195" actId="20577"/>
        <pc:sldMkLst>
          <pc:docMk/>
          <pc:sldMk cId="2213450308" sldId="264"/>
        </pc:sldMkLst>
      </pc:sldChg>
      <pc:sldChg chg="modSp mod modNotesTx">
        <pc:chgData name="Haynes, Christine (Curriculum Policy and Standards)" userId="2dd8b7cc-5a2d-458d-ba77-577fb585e483" providerId="ADAL" clId="{92147C75-962A-4031-819F-91FCD7CF481B}" dt="2022-04-02T03:10:58.605" v="1013" actId="20577"/>
        <pc:sldMkLst>
          <pc:docMk/>
          <pc:sldMk cId="1379353518" sldId="269"/>
        </pc:sldMkLst>
        <pc:spChg chg="mod">
          <ac:chgData name="Haynes, Christine (Curriculum Policy and Standards)" userId="2dd8b7cc-5a2d-458d-ba77-577fb585e483" providerId="ADAL" clId="{92147C75-962A-4031-819F-91FCD7CF481B}" dt="2022-04-02T02:45:41.276" v="10" actId="20577"/>
          <ac:spMkLst>
            <pc:docMk/>
            <pc:sldMk cId="1379353518" sldId="269"/>
            <ac:spMk id="2" creationId="{D04B11CB-A4AA-4BB3-AE5A-874E462C0F69}"/>
          </ac:spMkLst>
        </pc:spChg>
      </pc:sldChg>
      <pc:sldChg chg="modNotesTx">
        <pc:chgData name="Haynes, Christine (Curriculum Policy and Standards)" userId="2dd8b7cc-5a2d-458d-ba77-577fb585e483" providerId="ADAL" clId="{92147C75-962A-4031-819F-91FCD7CF481B}" dt="2022-04-02T03:12:08.921" v="1028" actId="113"/>
        <pc:sldMkLst>
          <pc:docMk/>
          <pc:sldMk cId="3445766138" sldId="270"/>
        </pc:sldMkLst>
      </pc:sldChg>
      <pc:sldChg chg="modNotesTx">
        <pc:chgData name="Haynes, Christine (Curriculum Policy and Standards)" userId="2dd8b7cc-5a2d-458d-ba77-577fb585e483" providerId="ADAL" clId="{92147C75-962A-4031-819F-91FCD7CF481B}" dt="2022-04-02T03:12:12.616" v="1029" actId="113"/>
        <pc:sldMkLst>
          <pc:docMk/>
          <pc:sldMk cId="1447815874" sldId="271"/>
        </pc:sldMkLst>
      </pc:sldChg>
      <pc:sldChg chg="modNotesTx">
        <pc:chgData name="Haynes, Christine (Curriculum Policy and Standards)" userId="2dd8b7cc-5a2d-458d-ba77-577fb585e483" providerId="ADAL" clId="{92147C75-962A-4031-819F-91FCD7CF481B}" dt="2022-04-02T03:12:16.373" v="1030" actId="113"/>
        <pc:sldMkLst>
          <pc:docMk/>
          <pc:sldMk cId="3372526462" sldId="277"/>
        </pc:sldMkLst>
      </pc:sldChg>
      <pc:sldChg chg="modNotesTx">
        <pc:chgData name="Haynes, Christine (Curriculum Policy and Standards)" userId="2dd8b7cc-5a2d-458d-ba77-577fb585e483" providerId="ADAL" clId="{92147C75-962A-4031-819F-91FCD7CF481B}" dt="2022-04-02T03:12:19.556" v="1031" actId="113"/>
        <pc:sldMkLst>
          <pc:docMk/>
          <pc:sldMk cId="949889065" sldId="282"/>
        </pc:sldMkLst>
      </pc:sldChg>
      <pc:sldChg chg="modNotesTx">
        <pc:chgData name="Haynes, Christine (Curriculum Policy and Standards)" userId="2dd8b7cc-5a2d-458d-ba77-577fb585e483" providerId="ADAL" clId="{92147C75-962A-4031-819F-91FCD7CF481B}" dt="2022-04-02T03:15:46.022" v="1304" actId="20577"/>
        <pc:sldMkLst>
          <pc:docMk/>
          <pc:sldMk cId="2267462658" sldId="283"/>
        </pc:sldMkLst>
      </pc:sldChg>
      <pc:sldChg chg="modNotesTx">
        <pc:chgData name="Haynes, Christine (Curriculum Policy and Standards)" userId="2dd8b7cc-5a2d-458d-ba77-577fb585e483" providerId="ADAL" clId="{92147C75-962A-4031-819F-91FCD7CF481B}" dt="2022-04-02T03:16:47.761" v="1390" actId="20577"/>
        <pc:sldMkLst>
          <pc:docMk/>
          <pc:sldMk cId="1422690129" sldId="285"/>
        </pc:sldMkLst>
      </pc:sldChg>
      <pc:sldChg chg="modNotesTx">
        <pc:chgData name="Haynes, Christine (Curriculum Policy and Standards)" userId="2dd8b7cc-5a2d-458d-ba77-577fb585e483" providerId="ADAL" clId="{92147C75-962A-4031-819F-91FCD7CF481B}" dt="2022-04-02T03:11:48.298" v="1026" actId="20577"/>
        <pc:sldMkLst>
          <pc:docMk/>
          <pc:sldMk cId="4260628335" sldId="286"/>
        </pc:sldMkLst>
      </pc:sldChg>
      <pc:sldChg chg="modNotesTx">
        <pc:chgData name="Haynes, Christine (Curriculum Policy and Standards)" userId="2dd8b7cc-5a2d-458d-ba77-577fb585e483" providerId="ADAL" clId="{92147C75-962A-4031-819F-91FCD7CF481B}" dt="2022-04-02T03:12:03.384" v="1027" actId="113"/>
        <pc:sldMkLst>
          <pc:docMk/>
          <pc:sldMk cId="2208171692" sldId="287"/>
        </pc:sldMkLst>
      </pc:sldChg>
      <pc:sldChg chg="modNotesTx">
        <pc:chgData name="Haynes, Christine (Curriculum Policy and Standards)" userId="2dd8b7cc-5a2d-458d-ba77-577fb585e483" providerId="ADAL" clId="{92147C75-962A-4031-819F-91FCD7CF481B}" dt="2022-04-02T03:08:43.539" v="879" actId="5793"/>
        <pc:sldMkLst>
          <pc:docMk/>
          <pc:sldMk cId="4099865084" sldId="288"/>
        </pc:sldMkLst>
      </pc:sldChg>
      <pc:sldChg chg="modNotesTx">
        <pc:chgData name="Haynes, Christine (Curriculum Policy and Standards)" userId="2dd8b7cc-5a2d-458d-ba77-577fb585e483" providerId="ADAL" clId="{92147C75-962A-4031-819F-91FCD7CF481B}" dt="2022-04-02T03:11:42.835" v="1025" actId="20577"/>
        <pc:sldMkLst>
          <pc:docMk/>
          <pc:sldMk cId="994970659" sldId="289"/>
        </pc:sldMkLst>
      </pc:sldChg>
      <pc:sldChg chg="modNotesTx">
        <pc:chgData name="Haynes, Christine (Curriculum Policy and Standards)" userId="2dd8b7cc-5a2d-458d-ba77-577fb585e483" providerId="ADAL" clId="{92147C75-962A-4031-819F-91FCD7CF481B}" dt="2022-04-02T03:13:08.983" v="1060" actId="20577"/>
        <pc:sldMkLst>
          <pc:docMk/>
          <pc:sldMk cId="3899296163" sldId="290"/>
        </pc:sldMkLst>
      </pc:sldChg>
      <pc:sldChg chg="modNotesTx">
        <pc:chgData name="Haynes, Christine (Curriculum Policy and Standards)" userId="2dd8b7cc-5a2d-458d-ba77-577fb585e483" providerId="ADAL" clId="{92147C75-962A-4031-819F-91FCD7CF481B}" dt="2022-04-02T03:13:04.676" v="1058" actId="113"/>
        <pc:sldMkLst>
          <pc:docMk/>
          <pc:sldMk cId="2218482195" sldId="291"/>
        </pc:sldMkLst>
      </pc:sldChg>
      <pc:sldChg chg="addCm modCm modNotesTx">
        <pc:chgData name="Haynes, Christine (Curriculum Policy and Standards)" userId="2dd8b7cc-5a2d-458d-ba77-577fb585e483" providerId="ADAL" clId="{92147C75-962A-4031-819F-91FCD7CF481B}" dt="2022-04-02T03:13:20.238" v="1064" actId="20577"/>
        <pc:sldMkLst>
          <pc:docMk/>
          <pc:sldMk cId="2904459304" sldId="292"/>
        </pc:sldMkLst>
      </pc:sldChg>
      <pc:sldChg chg="modSp mod addCm modCm modNotesTx">
        <pc:chgData name="Haynes, Christine (Curriculum Policy and Standards)" userId="2dd8b7cc-5a2d-458d-ba77-577fb585e483" providerId="ADAL" clId="{92147C75-962A-4031-819F-91FCD7CF481B}" dt="2022-04-02T03:21:52.219" v="1394" actId="12"/>
        <pc:sldMkLst>
          <pc:docMk/>
          <pc:sldMk cId="1121514500" sldId="293"/>
        </pc:sldMkLst>
        <pc:spChg chg="mod">
          <ac:chgData name="Haynes, Christine (Curriculum Policy and Standards)" userId="2dd8b7cc-5a2d-458d-ba77-577fb585e483" providerId="ADAL" clId="{92147C75-962A-4031-819F-91FCD7CF481B}" dt="2022-04-02T03:21:52.219" v="1394" actId="12"/>
          <ac:spMkLst>
            <pc:docMk/>
            <pc:sldMk cId="1121514500" sldId="293"/>
            <ac:spMk id="3" creationId="{AB9BDBB3-B0CB-4293-95C9-DF9D3FA6EE67}"/>
          </ac:spMkLst>
        </pc:spChg>
      </pc:sldChg>
      <pc:sldChg chg="modSp mod modNotesTx">
        <pc:chgData name="Haynes, Christine (Curriculum Policy and Standards)" userId="2dd8b7cc-5a2d-458d-ba77-577fb585e483" providerId="ADAL" clId="{92147C75-962A-4031-819F-91FCD7CF481B}" dt="2022-04-02T03:22:30.954" v="1405" actId="12"/>
        <pc:sldMkLst>
          <pc:docMk/>
          <pc:sldMk cId="3249534116" sldId="295"/>
        </pc:sldMkLst>
        <pc:spChg chg="mod">
          <ac:chgData name="Haynes, Christine (Curriculum Policy and Standards)" userId="2dd8b7cc-5a2d-458d-ba77-577fb585e483" providerId="ADAL" clId="{92147C75-962A-4031-819F-91FCD7CF481B}" dt="2022-04-02T03:22:30.954" v="1405" actId="12"/>
          <ac:spMkLst>
            <pc:docMk/>
            <pc:sldMk cId="3249534116" sldId="295"/>
            <ac:spMk id="3" creationId="{AB9BDBB3-B0CB-4293-95C9-DF9D3FA6EE67}"/>
          </ac:spMkLst>
        </pc:spChg>
      </pc:sldChg>
      <pc:sldMasterChg chg="modSp">
        <pc:chgData name="Haynes, Christine (Curriculum Policy and Standards)" userId="2dd8b7cc-5a2d-458d-ba77-577fb585e483" providerId="ADAL" clId="{92147C75-962A-4031-819F-91FCD7CF481B}" dt="2022-04-02T03:19:58.007" v="1391" actId="12"/>
        <pc:sldMasterMkLst>
          <pc:docMk/>
          <pc:sldMasterMk cId="1123625482" sldId="2147483648"/>
        </pc:sldMasterMkLst>
        <pc:spChg chg="mod">
          <ac:chgData name="Haynes, Christine (Curriculum Policy and Standards)" userId="2dd8b7cc-5a2d-458d-ba77-577fb585e483" providerId="ADAL" clId="{92147C75-962A-4031-819F-91FCD7CF481B}" dt="2022-04-02T03:19:58.007" v="1391" actId="12"/>
          <ac:spMkLst>
            <pc:docMk/>
            <pc:sldMasterMk cId="1123625482" sldId="2147483648"/>
            <ac:spMk id="3" creationId="{3E0A7304-36C3-4C44-BB0E-B096674DB15C}"/>
          </ac:spMkLst>
        </pc:spChg>
      </pc:sldMasterChg>
    </pc:docChg>
  </pc:docChgLst>
  <pc:docChgLst>
    <pc:chgData name="Feetham, Fiona (Curriculum Support - Secondary)" userId="a2456b1b-a103-4fdc-b8a0-dcd50b93ffb1" providerId="ADAL" clId="{0464BF1D-8A3C-49DF-B92A-014B852BDF5B}"/>
    <pc:docChg chg="undo custSel addSld delSld modSld sldOrd modShowInfo">
      <pc:chgData name="Feetham, Fiona (Curriculum Support - Secondary)" userId="a2456b1b-a103-4fdc-b8a0-dcd50b93ffb1" providerId="ADAL" clId="{0464BF1D-8A3C-49DF-B92A-014B852BDF5B}" dt="2022-04-29T10:25:29.321" v="13170" actId="5900"/>
      <pc:docMkLst>
        <pc:docMk/>
      </pc:docMkLst>
      <pc:sldChg chg="ord">
        <pc:chgData name="Feetham, Fiona (Curriculum Support - Secondary)" userId="a2456b1b-a103-4fdc-b8a0-dcd50b93ffb1" providerId="ADAL" clId="{0464BF1D-8A3C-49DF-B92A-014B852BDF5B}" dt="2022-04-27T00:45:18.860" v="13"/>
        <pc:sldMkLst>
          <pc:docMk/>
          <pc:sldMk cId="2213450308" sldId="264"/>
        </pc:sldMkLst>
      </pc:sldChg>
      <pc:sldChg chg="delSp modSp mod delAnim modAnim">
        <pc:chgData name="Feetham, Fiona (Curriculum Support - Secondary)" userId="a2456b1b-a103-4fdc-b8a0-dcd50b93ffb1" providerId="ADAL" clId="{0464BF1D-8A3C-49DF-B92A-014B852BDF5B}" dt="2022-04-29T09:36:46.753" v="12584"/>
        <pc:sldMkLst>
          <pc:docMk/>
          <pc:sldMk cId="3641841233" sldId="268"/>
        </pc:sldMkLst>
        <pc:picChg chg="del mod">
          <ac:chgData name="Feetham, Fiona (Curriculum Support - Secondary)" userId="a2456b1b-a103-4fdc-b8a0-dcd50b93ffb1" providerId="ADAL" clId="{0464BF1D-8A3C-49DF-B92A-014B852BDF5B}" dt="2022-04-29T09:35:55.752" v="12572" actId="478"/>
          <ac:picMkLst>
            <pc:docMk/>
            <pc:sldMk cId="3641841233" sldId="268"/>
            <ac:picMk id="5" creationId="{B3AB3ABC-CD5B-486E-9D29-529554BBDEB5}"/>
          </ac:picMkLst>
        </pc:picChg>
        <pc:picChg chg="mod">
          <ac:chgData name="Feetham, Fiona (Curriculum Support - Secondary)" userId="a2456b1b-a103-4fdc-b8a0-dcd50b93ffb1" providerId="ADAL" clId="{0464BF1D-8A3C-49DF-B92A-014B852BDF5B}" dt="2022-04-29T09:36:43.760" v="12583" actId="1076"/>
          <ac:picMkLst>
            <pc:docMk/>
            <pc:sldMk cId="3641841233" sldId="268"/>
            <ac:picMk id="6" creationId="{346A9F58-6BFB-4C27-83AC-24E46483E4A4}"/>
          </ac:picMkLst>
        </pc:picChg>
      </pc:sldChg>
      <pc:sldChg chg="addSp modSp mod ord modAnim">
        <pc:chgData name="Feetham, Fiona (Curriculum Support - Secondary)" userId="a2456b1b-a103-4fdc-b8a0-dcd50b93ffb1" providerId="ADAL" clId="{0464BF1D-8A3C-49DF-B92A-014B852BDF5B}" dt="2022-04-29T09:28:50.952" v="12538"/>
        <pc:sldMkLst>
          <pc:docMk/>
          <pc:sldMk cId="1379353518" sldId="269"/>
        </pc:sldMkLst>
        <pc:spChg chg="add mod">
          <ac:chgData name="Feetham, Fiona (Curriculum Support - Secondary)" userId="a2456b1b-a103-4fdc-b8a0-dcd50b93ffb1" providerId="ADAL" clId="{0464BF1D-8A3C-49DF-B92A-014B852BDF5B}" dt="2022-04-29T09:28:50.952" v="12538"/>
          <ac:spMkLst>
            <pc:docMk/>
            <pc:sldMk cId="1379353518" sldId="269"/>
            <ac:spMk id="6" creationId="{3975A81E-D463-47B3-A2CE-5BC0159E038A}"/>
          </ac:spMkLst>
        </pc:spChg>
        <pc:picChg chg="mod">
          <ac:chgData name="Feetham, Fiona (Curriculum Support - Secondary)" userId="a2456b1b-a103-4fdc-b8a0-dcd50b93ffb1" providerId="ADAL" clId="{0464BF1D-8A3C-49DF-B92A-014B852BDF5B}" dt="2022-04-29T08:13:20.203" v="10449" actId="1076"/>
          <ac:picMkLst>
            <pc:docMk/>
            <pc:sldMk cId="1379353518" sldId="269"/>
            <ac:picMk id="4" creationId="{187C2B55-1393-40A3-8FBD-8E335111BB80}"/>
          </ac:picMkLst>
        </pc:picChg>
      </pc:sldChg>
      <pc:sldChg chg="del">
        <pc:chgData name="Feetham, Fiona (Curriculum Support - Secondary)" userId="a2456b1b-a103-4fdc-b8a0-dcd50b93ffb1" providerId="ADAL" clId="{0464BF1D-8A3C-49DF-B92A-014B852BDF5B}" dt="2022-04-29T04:48:47.770" v="6916" actId="47"/>
        <pc:sldMkLst>
          <pc:docMk/>
          <pc:sldMk cId="3445766138" sldId="270"/>
        </pc:sldMkLst>
      </pc:sldChg>
      <pc:sldChg chg="del">
        <pc:chgData name="Feetham, Fiona (Curriculum Support - Secondary)" userId="a2456b1b-a103-4fdc-b8a0-dcd50b93ffb1" providerId="ADAL" clId="{0464BF1D-8A3C-49DF-B92A-014B852BDF5B}" dt="2022-04-29T04:49:13.863" v="6921" actId="47"/>
        <pc:sldMkLst>
          <pc:docMk/>
          <pc:sldMk cId="1447815874" sldId="271"/>
        </pc:sldMkLst>
      </pc:sldChg>
      <pc:sldChg chg="del">
        <pc:chgData name="Feetham, Fiona (Curriculum Support - Secondary)" userId="a2456b1b-a103-4fdc-b8a0-dcd50b93ffb1" providerId="ADAL" clId="{0464BF1D-8A3C-49DF-B92A-014B852BDF5B}" dt="2022-04-29T04:48:41.028" v="6915" actId="47"/>
        <pc:sldMkLst>
          <pc:docMk/>
          <pc:sldMk cId="3372526462" sldId="277"/>
        </pc:sldMkLst>
      </pc:sldChg>
      <pc:sldChg chg="delSp modSp del mod">
        <pc:chgData name="Feetham, Fiona (Curriculum Support - Secondary)" userId="a2456b1b-a103-4fdc-b8a0-dcd50b93ffb1" providerId="ADAL" clId="{0464BF1D-8A3C-49DF-B92A-014B852BDF5B}" dt="2022-04-29T05:54:58.926" v="7984" actId="47"/>
        <pc:sldMkLst>
          <pc:docMk/>
          <pc:sldMk cId="949889065" sldId="282"/>
        </pc:sldMkLst>
        <pc:spChg chg="mod">
          <ac:chgData name="Feetham, Fiona (Curriculum Support - Secondary)" userId="a2456b1b-a103-4fdc-b8a0-dcd50b93ffb1" providerId="ADAL" clId="{0464BF1D-8A3C-49DF-B92A-014B852BDF5B}" dt="2022-04-29T04:48:20.380" v="6910" actId="20577"/>
          <ac:spMkLst>
            <pc:docMk/>
            <pc:sldMk cId="949889065" sldId="282"/>
            <ac:spMk id="7" creationId="{48323341-BC21-41C8-A362-AD99B1EB4B40}"/>
          </ac:spMkLst>
        </pc:spChg>
        <pc:spChg chg="del">
          <ac:chgData name="Feetham, Fiona (Curriculum Support - Secondary)" userId="a2456b1b-a103-4fdc-b8a0-dcd50b93ffb1" providerId="ADAL" clId="{0464BF1D-8A3C-49DF-B92A-014B852BDF5B}" dt="2022-04-29T04:56:00.612" v="6986" actId="478"/>
          <ac:spMkLst>
            <pc:docMk/>
            <pc:sldMk cId="949889065" sldId="282"/>
            <ac:spMk id="9" creationId="{C17F0D3F-02BA-4E85-8ECD-CAE72901C1CC}"/>
          </ac:spMkLst>
        </pc:spChg>
      </pc:sldChg>
      <pc:sldChg chg="addSp modSp mod modAnim">
        <pc:chgData name="Feetham, Fiona (Curriculum Support - Secondary)" userId="a2456b1b-a103-4fdc-b8a0-dcd50b93ffb1" providerId="ADAL" clId="{0464BF1D-8A3C-49DF-B92A-014B852BDF5B}" dt="2022-04-29T09:30:51.146" v="12553"/>
        <pc:sldMkLst>
          <pc:docMk/>
          <pc:sldMk cId="2267462658" sldId="283"/>
        </pc:sldMkLst>
        <pc:spChg chg="add mod">
          <ac:chgData name="Feetham, Fiona (Curriculum Support - Secondary)" userId="a2456b1b-a103-4fdc-b8a0-dcd50b93ffb1" providerId="ADAL" clId="{0464BF1D-8A3C-49DF-B92A-014B852BDF5B}" dt="2022-04-29T09:30:51.146" v="12553"/>
          <ac:spMkLst>
            <pc:docMk/>
            <pc:sldMk cId="2267462658" sldId="283"/>
            <ac:spMk id="4" creationId="{C57894DC-A24F-41B7-801B-FD21BEAB3AE7}"/>
          </ac:spMkLst>
        </pc:spChg>
        <pc:picChg chg="mod">
          <ac:chgData name="Feetham, Fiona (Curriculum Support - Secondary)" userId="a2456b1b-a103-4fdc-b8a0-dcd50b93ffb1" providerId="ADAL" clId="{0464BF1D-8A3C-49DF-B92A-014B852BDF5B}" dt="2022-04-29T09:28:24.956" v="12536" actId="1076"/>
          <ac:picMkLst>
            <pc:docMk/>
            <pc:sldMk cId="2267462658" sldId="283"/>
            <ac:picMk id="2" creationId="{33BE1CD7-D7B1-4663-9258-483DFF6BF2E8}"/>
          </ac:picMkLst>
        </pc:picChg>
      </pc:sldChg>
      <pc:sldChg chg="addSp modSp">
        <pc:chgData name="Feetham, Fiona (Curriculum Support - Secondary)" userId="a2456b1b-a103-4fdc-b8a0-dcd50b93ffb1" providerId="ADAL" clId="{0464BF1D-8A3C-49DF-B92A-014B852BDF5B}" dt="2022-04-29T09:30:56.532" v="12554"/>
        <pc:sldMkLst>
          <pc:docMk/>
          <pc:sldMk cId="1422690129" sldId="285"/>
        </pc:sldMkLst>
        <pc:spChg chg="add mod">
          <ac:chgData name="Feetham, Fiona (Curriculum Support - Secondary)" userId="a2456b1b-a103-4fdc-b8a0-dcd50b93ffb1" providerId="ADAL" clId="{0464BF1D-8A3C-49DF-B92A-014B852BDF5B}" dt="2022-04-29T09:30:56.532" v="12554"/>
          <ac:spMkLst>
            <pc:docMk/>
            <pc:sldMk cId="1422690129" sldId="285"/>
            <ac:spMk id="2" creationId="{BB702829-5C88-4678-AA7A-4B56D7FB487A}"/>
          </ac:spMkLst>
        </pc:spChg>
      </pc:sldChg>
      <pc:sldChg chg="addSp modSp mod ord modAnim">
        <pc:chgData name="Feetham, Fiona (Curriculum Support - Secondary)" userId="a2456b1b-a103-4fdc-b8a0-dcd50b93ffb1" providerId="ADAL" clId="{0464BF1D-8A3C-49DF-B92A-014B852BDF5B}" dt="2022-04-29T09:29:18.869" v="12539"/>
        <pc:sldMkLst>
          <pc:docMk/>
          <pc:sldMk cId="4260628335" sldId="286"/>
        </pc:sldMkLst>
        <pc:spChg chg="mod">
          <ac:chgData name="Feetham, Fiona (Curriculum Support - Secondary)" userId="a2456b1b-a103-4fdc-b8a0-dcd50b93ffb1" providerId="ADAL" clId="{0464BF1D-8A3C-49DF-B92A-014B852BDF5B}" dt="2022-04-27T00:46:55.268" v="102" actId="20577"/>
          <ac:spMkLst>
            <pc:docMk/>
            <pc:sldMk cId="4260628335" sldId="286"/>
            <ac:spMk id="3" creationId="{AB9BDBB3-B0CB-4293-95C9-DF9D3FA6EE67}"/>
          </ac:spMkLst>
        </pc:spChg>
        <pc:spChg chg="add mod">
          <ac:chgData name="Feetham, Fiona (Curriculum Support - Secondary)" userId="a2456b1b-a103-4fdc-b8a0-dcd50b93ffb1" providerId="ADAL" clId="{0464BF1D-8A3C-49DF-B92A-014B852BDF5B}" dt="2022-04-29T09:29:18.869" v="12539"/>
          <ac:spMkLst>
            <pc:docMk/>
            <pc:sldMk cId="4260628335" sldId="286"/>
            <ac:spMk id="6" creationId="{BF9E16E0-B58D-4C99-8309-3684160433EC}"/>
          </ac:spMkLst>
        </pc:spChg>
        <pc:picChg chg="mod">
          <ac:chgData name="Feetham, Fiona (Curriculum Support - Secondary)" userId="a2456b1b-a103-4fdc-b8a0-dcd50b93ffb1" providerId="ADAL" clId="{0464BF1D-8A3C-49DF-B92A-014B852BDF5B}" dt="2022-04-29T08:22:01.376" v="10746" actId="1076"/>
          <ac:picMkLst>
            <pc:docMk/>
            <pc:sldMk cId="4260628335" sldId="286"/>
            <ac:picMk id="4" creationId="{7933F3FF-8AAF-427D-B204-5D8A46356880}"/>
          </ac:picMkLst>
        </pc:picChg>
      </pc:sldChg>
      <pc:sldChg chg="addSp delSp modSp del mod ord addCm modCm">
        <pc:chgData name="Feetham, Fiona (Curriculum Support - Secondary)" userId="a2456b1b-a103-4fdc-b8a0-dcd50b93ffb1" providerId="ADAL" clId="{0464BF1D-8A3C-49DF-B92A-014B852BDF5B}" dt="2022-04-29T06:22:55.374" v="8432" actId="47"/>
        <pc:sldMkLst>
          <pc:docMk/>
          <pc:sldMk cId="2208171692" sldId="287"/>
        </pc:sldMkLst>
        <pc:spChg chg="del">
          <ac:chgData name="Feetham, Fiona (Curriculum Support - Secondary)" userId="a2456b1b-a103-4fdc-b8a0-dcd50b93ffb1" providerId="ADAL" clId="{0464BF1D-8A3C-49DF-B92A-014B852BDF5B}" dt="2022-04-29T04:28:43.799" v="6707"/>
          <ac:spMkLst>
            <pc:docMk/>
            <pc:sldMk cId="2208171692" sldId="287"/>
            <ac:spMk id="2" creationId="{D04B11CB-A4AA-4BB3-AE5A-874E462C0F69}"/>
          </ac:spMkLst>
        </pc:spChg>
        <pc:spChg chg="del">
          <ac:chgData name="Feetham, Fiona (Curriculum Support - Secondary)" userId="a2456b1b-a103-4fdc-b8a0-dcd50b93ffb1" providerId="ADAL" clId="{0464BF1D-8A3C-49DF-B92A-014B852BDF5B}" dt="2022-04-29T04:20:53.562" v="6487" actId="478"/>
          <ac:spMkLst>
            <pc:docMk/>
            <pc:sldMk cId="2208171692" sldId="287"/>
            <ac:spMk id="3" creationId="{AB9BDBB3-B0CB-4293-95C9-DF9D3FA6EE67}"/>
          </ac:spMkLst>
        </pc:spChg>
        <pc:spChg chg="add mod">
          <ac:chgData name="Feetham, Fiona (Curriculum Support - Secondary)" userId="a2456b1b-a103-4fdc-b8a0-dcd50b93ffb1" providerId="ADAL" clId="{0464BF1D-8A3C-49DF-B92A-014B852BDF5B}" dt="2022-04-29T04:45:48.906" v="6875" actId="1076"/>
          <ac:spMkLst>
            <pc:docMk/>
            <pc:sldMk cId="2208171692" sldId="287"/>
            <ac:spMk id="6" creationId="{BDAD7588-5161-4E6C-8C86-83A82FE4BA30}"/>
          </ac:spMkLst>
        </pc:spChg>
        <pc:spChg chg="add del mod">
          <ac:chgData name="Feetham, Fiona (Curriculum Support - Secondary)" userId="a2456b1b-a103-4fdc-b8a0-dcd50b93ffb1" providerId="ADAL" clId="{0464BF1D-8A3C-49DF-B92A-014B852BDF5B}" dt="2022-04-29T04:22:49.177" v="6502" actId="478"/>
          <ac:spMkLst>
            <pc:docMk/>
            <pc:sldMk cId="2208171692" sldId="287"/>
            <ac:spMk id="8" creationId="{BA988365-65F3-4AE5-8EBE-C3DF6852828F}"/>
          </ac:spMkLst>
        </pc:spChg>
        <pc:spChg chg="add mod">
          <ac:chgData name="Feetham, Fiona (Curriculum Support - Secondary)" userId="a2456b1b-a103-4fdc-b8a0-dcd50b93ffb1" providerId="ADAL" clId="{0464BF1D-8A3C-49DF-B92A-014B852BDF5B}" dt="2022-04-29T04:45:19.389" v="6872" actId="20577"/>
          <ac:spMkLst>
            <pc:docMk/>
            <pc:sldMk cId="2208171692" sldId="287"/>
            <ac:spMk id="9" creationId="{127C8536-D44C-4183-9FAD-989086DE4C87}"/>
          </ac:spMkLst>
        </pc:spChg>
        <pc:spChg chg="add mod">
          <ac:chgData name="Feetham, Fiona (Curriculum Support - Secondary)" userId="a2456b1b-a103-4fdc-b8a0-dcd50b93ffb1" providerId="ADAL" clId="{0464BF1D-8A3C-49DF-B92A-014B852BDF5B}" dt="2022-04-29T04:33:07.756" v="6742" actId="1076"/>
          <ac:spMkLst>
            <pc:docMk/>
            <pc:sldMk cId="2208171692" sldId="287"/>
            <ac:spMk id="11" creationId="{A503415C-46DD-414A-B606-7229BE2BB165}"/>
          </ac:spMkLst>
        </pc:spChg>
        <pc:picChg chg="add mod">
          <ac:chgData name="Feetham, Fiona (Curriculum Support - Secondary)" userId="a2456b1b-a103-4fdc-b8a0-dcd50b93ffb1" providerId="ADAL" clId="{0464BF1D-8A3C-49DF-B92A-014B852BDF5B}" dt="2022-04-29T04:33:01.676" v="6741" actId="1076"/>
          <ac:picMkLst>
            <pc:docMk/>
            <pc:sldMk cId="2208171692" sldId="287"/>
            <ac:picMk id="2050" creationId="{34E4B369-7F91-4D84-BE53-9E2BF5D77899}"/>
          </ac:picMkLst>
        </pc:picChg>
      </pc:sldChg>
      <pc:sldChg chg="del ord">
        <pc:chgData name="Feetham, Fiona (Curriculum Support - Secondary)" userId="a2456b1b-a103-4fdc-b8a0-dcd50b93ffb1" providerId="ADAL" clId="{0464BF1D-8A3C-49DF-B92A-014B852BDF5B}" dt="2022-04-27T04:07:23.509" v="574" actId="47"/>
        <pc:sldMkLst>
          <pc:docMk/>
          <pc:sldMk cId="4099865084" sldId="288"/>
        </pc:sldMkLst>
      </pc:sldChg>
      <pc:sldChg chg="addSp delSp modSp mod delAnim modAnim addCm modCm modNotesTx">
        <pc:chgData name="Feetham, Fiona (Curriculum Support - Secondary)" userId="a2456b1b-a103-4fdc-b8a0-dcd50b93ffb1" providerId="ADAL" clId="{0464BF1D-8A3C-49DF-B92A-014B852BDF5B}" dt="2022-04-29T10:00:19.940" v="12871"/>
        <pc:sldMkLst>
          <pc:docMk/>
          <pc:sldMk cId="994970659" sldId="289"/>
        </pc:sldMkLst>
        <pc:spChg chg="mod">
          <ac:chgData name="Feetham, Fiona (Curriculum Support - Secondary)" userId="a2456b1b-a103-4fdc-b8a0-dcd50b93ffb1" providerId="ADAL" clId="{0464BF1D-8A3C-49DF-B92A-014B852BDF5B}" dt="2022-04-29T07:12:38.902" v="9694" actId="20577"/>
          <ac:spMkLst>
            <pc:docMk/>
            <pc:sldMk cId="994970659" sldId="289"/>
            <ac:spMk id="2" creationId="{D04B11CB-A4AA-4BB3-AE5A-874E462C0F69}"/>
          </ac:spMkLst>
        </pc:spChg>
        <pc:spChg chg="del">
          <ac:chgData name="Feetham, Fiona (Curriculum Support - Secondary)" userId="a2456b1b-a103-4fdc-b8a0-dcd50b93ffb1" providerId="ADAL" clId="{0464BF1D-8A3C-49DF-B92A-014B852BDF5B}" dt="2022-04-29T03:06:58.087" v="4207" actId="931"/>
          <ac:spMkLst>
            <pc:docMk/>
            <pc:sldMk cId="994970659" sldId="289"/>
            <ac:spMk id="3" creationId="{AB9BDBB3-B0CB-4293-95C9-DF9D3FA6EE67}"/>
          </ac:spMkLst>
        </pc:spChg>
        <pc:spChg chg="add mod">
          <ac:chgData name="Feetham, Fiona (Curriculum Support - Secondary)" userId="a2456b1b-a103-4fdc-b8a0-dcd50b93ffb1" providerId="ADAL" clId="{0464BF1D-8A3C-49DF-B92A-014B852BDF5B}" dt="2022-04-29T09:45:29.142" v="12717" actId="20577"/>
          <ac:spMkLst>
            <pc:docMk/>
            <pc:sldMk cId="994970659" sldId="289"/>
            <ac:spMk id="6" creationId="{D5364320-13FC-4262-9191-EC442CCDD316}"/>
          </ac:spMkLst>
        </pc:spChg>
        <pc:spChg chg="add del mod">
          <ac:chgData name="Feetham, Fiona (Curriculum Support - Secondary)" userId="a2456b1b-a103-4fdc-b8a0-dcd50b93ffb1" providerId="ADAL" clId="{0464BF1D-8A3C-49DF-B92A-014B852BDF5B}" dt="2022-04-29T03:53:51.261" v="6262" actId="478"/>
          <ac:spMkLst>
            <pc:docMk/>
            <pc:sldMk cId="994970659" sldId="289"/>
            <ac:spMk id="8" creationId="{F7CF2F95-ED46-4F41-AFC5-10ADEE82563C}"/>
          </ac:spMkLst>
        </pc:spChg>
        <pc:spChg chg="add mod">
          <ac:chgData name="Feetham, Fiona (Curriculum Support - Secondary)" userId="a2456b1b-a103-4fdc-b8a0-dcd50b93ffb1" providerId="ADAL" clId="{0464BF1D-8A3C-49DF-B92A-014B852BDF5B}" dt="2022-04-29T04:47:54.748" v="6904" actId="1076"/>
          <ac:spMkLst>
            <pc:docMk/>
            <pc:sldMk cId="994970659" sldId="289"/>
            <ac:spMk id="13" creationId="{ECD91C4F-9CBD-4380-9E98-FD69EB87F153}"/>
          </ac:spMkLst>
        </pc:spChg>
        <pc:spChg chg="add mod">
          <ac:chgData name="Feetham, Fiona (Curriculum Support - Secondary)" userId="a2456b1b-a103-4fdc-b8a0-dcd50b93ffb1" providerId="ADAL" clId="{0464BF1D-8A3C-49DF-B92A-014B852BDF5B}" dt="2022-04-29T09:29:56.899" v="12545"/>
          <ac:spMkLst>
            <pc:docMk/>
            <pc:sldMk cId="994970659" sldId="289"/>
            <ac:spMk id="14" creationId="{738DEB91-9939-4989-BD98-ECE5E5752ACD}"/>
          </ac:spMkLst>
        </pc:spChg>
        <pc:picChg chg="add del mod">
          <ac:chgData name="Feetham, Fiona (Curriculum Support - Secondary)" userId="a2456b1b-a103-4fdc-b8a0-dcd50b93ffb1" providerId="ADAL" clId="{0464BF1D-8A3C-49DF-B92A-014B852BDF5B}" dt="2022-04-29T03:53:04.092" v="6256" actId="21"/>
          <ac:picMkLst>
            <pc:docMk/>
            <pc:sldMk cId="994970659" sldId="289"/>
            <ac:picMk id="5" creationId="{4C80BBEB-E270-4247-9C52-E46C5575C08B}"/>
          </ac:picMkLst>
        </pc:picChg>
        <pc:picChg chg="del mod">
          <ac:chgData name="Feetham, Fiona (Curriculum Support - Secondary)" userId="a2456b1b-a103-4fdc-b8a0-dcd50b93ffb1" providerId="ADAL" clId="{0464BF1D-8A3C-49DF-B92A-014B852BDF5B}" dt="2022-04-29T09:43:55.007" v="12587" actId="478"/>
          <ac:picMkLst>
            <pc:docMk/>
            <pc:sldMk cId="994970659" sldId="289"/>
            <ac:picMk id="10" creationId="{AA2CD7D2-3A66-44F4-AC8E-D8F3E45CF18E}"/>
          </ac:picMkLst>
        </pc:picChg>
        <pc:picChg chg="del mod">
          <ac:chgData name="Feetham, Fiona (Curriculum Support - Secondary)" userId="a2456b1b-a103-4fdc-b8a0-dcd50b93ffb1" providerId="ADAL" clId="{0464BF1D-8A3C-49DF-B92A-014B852BDF5B}" dt="2022-04-29T09:57:29.231" v="12721" actId="478"/>
          <ac:picMkLst>
            <pc:docMk/>
            <pc:sldMk cId="994970659" sldId="289"/>
            <ac:picMk id="11" creationId="{E7A4F0D2-33ED-472D-B658-2374C6BC63C7}"/>
          </ac:picMkLst>
        </pc:picChg>
        <pc:picChg chg="mod">
          <ac:chgData name="Feetham, Fiona (Curriculum Support - Secondary)" userId="a2456b1b-a103-4fdc-b8a0-dcd50b93ffb1" providerId="ADAL" clId="{0464BF1D-8A3C-49DF-B92A-014B852BDF5B}" dt="2022-04-29T10:00:16.846" v="12870" actId="1076"/>
          <ac:picMkLst>
            <pc:docMk/>
            <pc:sldMk cId="994970659" sldId="289"/>
            <ac:picMk id="15" creationId="{9C3F0200-7F95-4A93-9ABA-64AE9609BB1E}"/>
          </ac:picMkLst>
        </pc:picChg>
        <pc:picChg chg="add mod">
          <ac:chgData name="Feetham, Fiona (Curriculum Support - Secondary)" userId="a2456b1b-a103-4fdc-b8a0-dcd50b93ffb1" providerId="ADAL" clId="{0464BF1D-8A3C-49DF-B92A-014B852BDF5B}" dt="2022-04-29T04:47:46.137" v="6902" actId="14100"/>
          <ac:picMkLst>
            <pc:docMk/>
            <pc:sldMk cId="994970659" sldId="289"/>
            <ac:picMk id="1026" creationId="{0022FFB9-865F-4EBE-BE95-5B64E7293466}"/>
          </ac:picMkLst>
        </pc:picChg>
      </pc:sldChg>
      <pc:sldChg chg="del">
        <pc:chgData name="Feetham, Fiona (Curriculum Support - Secondary)" userId="a2456b1b-a103-4fdc-b8a0-dcd50b93ffb1" providerId="ADAL" clId="{0464BF1D-8A3C-49DF-B92A-014B852BDF5B}" dt="2022-04-29T05:54:59.665" v="7985" actId="47"/>
        <pc:sldMkLst>
          <pc:docMk/>
          <pc:sldMk cId="3899296163" sldId="290"/>
        </pc:sldMkLst>
      </pc:sldChg>
      <pc:sldChg chg="addSp delSp modSp del mod ord modNotesTx">
        <pc:chgData name="Feetham, Fiona (Curriculum Support - Secondary)" userId="a2456b1b-a103-4fdc-b8a0-dcd50b93ffb1" providerId="ADAL" clId="{0464BF1D-8A3C-49DF-B92A-014B852BDF5B}" dt="2022-04-29T07:55:22.023" v="10397" actId="47"/>
        <pc:sldMkLst>
          <pc:docMk/>
          <pc:sldMk cId="2218482195" sldId="291"/>
        </pc:sldMkLst>
        <pc:spChg chg="del">
          <ac:chgData name="Feetham, Fiona (Curriculum Support - Secondary)" userId="a2456b1b-a103-4fdc-b8a0-dcd50b93ffb1" providerId="ADAL" clId="{0464BF1D-8A3C-49DF-B92A-014B852BDF5B}" dt="2022-04-29T07:54:16.372" v="10385" actId="21"/>
          <ac:spMkLst>
            <pc:docMk/>
            <pc:sldMk cId="2218482195" sldId="291"/>
            <ac:spMk id="2" creationId="{D04B11CB-A4AA-4BB3-AE5A-874E462C0F69}"/>
          </ac:spMkLst>
        </pc:spChg>
        <pc:spChg chg="del">
          <ac:chgData name="Feetham, Fiona (Curriculum Support - Secondary)" userId="a2456b1b-a103-4fdc-b8a0-dcd50b93ffb1" providerId="ADAL" clId="{0464BF1D-8A3C-49DF-B92A-014B852BDF5B}" dt="2022-04-29T04:51:52.524" v="6924" actId="478"/>
          <ac:spMkLst>
            <pc:docMk/>
            <pc:sldMk cId="2218482195" sldId="291"/>
            <ac:spMk id="3" creationId="{AB9BDBB3-B0CB-4293-95C9-DF9D3FA6EE67}"/>
          </ac:spMkLst>
        </pc:spChg>
        <pc:spChg chg="add del mod">
          <ac:chgData name="Feetham, Fiona (Curriculum Support - Secondary)" userId="a2456b1b-a103-4fdc-b8a0-dcd50b93ffb1" providerId="ADAL" clId="{0464BF1D-8A3C-49DF-B92A-014B852BDF5B}" dt="2022-04-29T07:54:35.778" v="10388" actId="21"/>
          <ac:spMkLst>
            <pc:docMk/>
            <pc:sldMk cId="2218482195" sldId="291"/>
            <ac:spMk id="9" creationId="{557C2893-1688-41DB-8CA1-8B27ED2058C3}"/>
          </ac:spMkLst>
        </pc:spChg>
        <pc:spChg chg="add del mod">
          <ac:chgData name="Feetham, Fiona (Curriculum Support - Secondary)" userId="a2456b1b-a103-4fdc-b8a0-dcd50b93ffb1" providerId="ADAL" clId="{0464BF1D-8A3C-49DF-B92A-014B852BDF5B}" dt="2022-04-29T07:53:18.600" v="10363" actId="21"/>
          <ac:spMkLst>
            <pc:docMk/>
            <pc:sldMk cId="2218482195" sldId="291"/>
            <ac:spMk id="10" creationId="{EE9F9A97-33C4-41A5-B4C0-E10B79317138}"/>
          </ac:spMkLst>
        </pc:spChg>
        <pc:spChg chg="add mod">
          <ac:chgData name="Feetham, Fiona (Curriculum Support - Secondary)" userId="a2456b1b-a103-4fdc-b8a0-dcd50b93ffb1" providerId="ADAL" clId="{0464BF1D-8A3C-49DF-B92A-014B852BDF5B}" dt="2022-04-29T07:54:16.372" v="10385" actId="21"/>
          <ac:spMkLst>
            <pc:docMk/>
            <pc:sldMk cId="2218482195" sldId="291"/>
            <ac:spMk id="15" creationId="{8186133C-5EF7-42A0-87BD-781C1F28100A}"/>
          </ac:spMkLst>
        </pc:spChg>
        <pc:picChg chg="add del mod">
          <ac:chgData name="Feetham, Fiona (Curriculum Support - Secondary)" userId="a2456b1b-a103-4fdc-b8a0-dcd50b93ffb1" providerId="ADAL" clId="{0464BF1D-8A3C-49DF-B92A-014B852BDF5B}" dt="2022-04-29T07:27:49.950" v="9914" actId="478"/>
          <ac:picMkLst>
            <pc:docMk/>
            <pc:sldMk cId="2218482195" sldId="291"/>
            <ac:picMk id="5" creationId="{5D02E6FF-B538-4037-B382-8E956DDE5270}"/>
          </ac:picMkLst>
        </pc:picChg>
        <pc:picChg chg="add del mod">
          <ac:chgData name="Feetham, Fiona (Curriculum Support - Secondary)" userId="a2456b1b-a103-4fdc-b8a0-dcd50b93ffb1" providerId="ADAL" clId="{0464BF1D-8A3C-49DF-B92A-014B852BDF5B}" dt="2022-04-29T07:27:57.844" v="9916" actId="478"/>
          <ac:picMkLst>
            <pc:docMk/>
            <pc:sldMk cId="2218482195" sldId="291"/>
            <ac:picMk id="6" creationId="{0FB1ACA0-5988-430B-ACC1-D641F98D1064}"/>
          </ac:picMkLst>
        </pc:picChg>
        <pc:picChg chg="add del mod">
          <ac:chgData name="Feetham, Fiona (Curriculum Support - Secondary)" userId="a2456b1b-a103-4fdc-b8a0-dcd50b93ffb1" providerId="ADAL" clId="{0464BF1D-8A3C-49DF-B92A-014B852BDF5B}" dt="2022-04-29T07:52:40.749" v="10354" actId="21"/>
          <ac:picMkLst>
            <pc:docMk/>
            <pc:sldMk cId="2218482195" sldId="291"/>
            <ac:picMk id="8" creationId="{F4BC73DA-E06B-4B93-BDAC-2DBB4A3E7FD9}"/>
          </ac:picMkLst>
        </pc:picChg>
        <pc:picChg chg="add del mod">
          <ac:chgData name="Feetham, Fiona (Curriculum Support - Secondary)" userId="a2456b1b-a103-4fdc-b8a0-dcd50b93ffb1" providerId="ADAL" clId="{0464BF1D-8A3C-49DF-B92A-014B852BDF5B}" dt="2022-04-29T07:44:05.637" v="10158" actId="21"/>
          <ac:picMkLst>
            <pc:docMk/>
            <pc:sldMk cId="2218482195" sldId="291"/>
            <ac:picMk id="13" creationId="{38760780-0E21-4579-A3E3-B4205E350828}"/>
          </ac:picMkLst>
        </pc:picChg>
      </pc:sldChg>
      <pc:sldChg chg="add del">
        <pc:chgData name="Feetham, Fiona (Curriculum Support - Secondary)" userId="a2456b1b-a103-4fdc-b8a0-dcd50b93ffb1" providerId="ADAL" clId="{0464BF1D-8A3C-49DF-B92A-014B852BDF5B}" dt="2022-04-29T05:25:31.814" v="7049" actId="47"/>
        <pc:sldMkLst>
          <pc:docMk/>
          <pc:sldMk cId="2160378167" sldId="296"/>
        </pc:sldMkLst>
      </pc:sldChg>
      <pc:sldChg chg="modSp add del mod">
        <pc:chgData name="Feetham, Fiona (Curriculum Support - Secondary)" userId="a2456b1b-a103-4fdc-b8a0-dcd50b93ffb1" providerId="ADAL" clId="{0464BF1D-8A3C-49DF-B92A-014B852BDF5B}" dt="2022-04-29T02:18:12.841" v="3386" actId="47"/>
        <pc:sldMkLst>
          <pc:docMk/>
          <pc:sldMk cId="1790398250" sldId="297"/>
        </pc:sldMkLst>
        <pc:graphicFrameChg chg="modGraphic">
          <ac:chgData name="Feetham, Fiona (Curriculum Support - Secondary)" userId="a2456b1b-a103-4fdc-b8a0-dcd50b93ffb1" providerId="ADAL" clId="{0464BF1D-8A3C-49DF-B92A-014B852BDF5B}" dt="2022-04-29T01:48:25.197" v="2649" actId="20577"/>
          <ac:graphicFrameMkLst>
            <pc:docMk/>
            <pc:sldMk cId="1790398250" sldId="297"/>
            <ac:graphicFrameMk id="5" creationId="{7152629C-C0A2-4E5C-BC99-2D34B7ED1418}"/>
          </ac:graphicFrameMkLst>
        </pc:graphicFrameChg>
      </pc:sldChg>
      <pc:sldChg chg="add del">
        <pc:chgData name="Feetham, Fiona (Curriculum Support - Secondary)" userId="a2456b1b-a103-4fdc-b8a0-dcd50b93ffb1" providerId="ADAL" clId="{0464BF1D-8A3C-49DF-B92A-014B852BDF5B}" dt="2022-04-29T02:18:14.387" v="3387" actId="47"/>
        <pc:sldMkLst>
          <pc:docMk/>
          <pc:sldMk cId="936305309" sldId="298"/>
        </pc:sldMkLst>
      </pc:sldChg>
      <pc:sldChg chg="add del">
        <pc:chgData name="Feetham, Fiona (Curriculum Support - Secondary)" userId="a2456b1b-a103-4fdc-b8a0-dcd50b93ffb1" providerId="ADAL" clId="{0464BF1D-8A3C-49DF-B92A-014B852BDF5B}" dt="2022-04-29T02:47:01.180" v="3817" actId="47"/>
        <pc:sldMkLst>
          <pc:docMk/>
          <pc:sldMk cId="1431656703" sldId="299"/>
        </pc:sldMkLst>
      </pc:sldChg>
      <pc:sldChg chg="modSp add del mod modNotesTx">
        <pc:chgData name="Feetham, Fiona (Curriculum Support - Secondary)" userId="a2456b1b-a103-4fdc-b8a0-dcd50b93ffb1" providerId="ADAL" clId="{0464BF1D-8A3C-49DF-B92A-014B852BDF5B}" dt="2022-04-29T01:29:15.415" v="1589" actId="47"/>
        <pc:sldMkLst>
          <pc:docMk/>
          <pc:sldMk cId="1821596262" sldId="300"/>
        </pc:sldMkLst>
        <pc:spChg chg="mod">
          <ac:chgData name="Feetham, Fiona (Curriculum Support - Secondary)" userId="a2456b1b-a103-4fdc-b8a0-dcd50b93ffb1" providerId="ADAL" clId="{0464BF1D-8A3C-49DF-B92A-014B852BDF5B}" dt="2022-04-27T00:48:28.899" v="125" actId="122"/>
          <ac:spMkLst>
            <pc:docMk/>
            <pc:sldMk cId="1821596262" sldId="300"/>
            <ac:spMk id="14" creationId="{7C9B7DC7-3C41-4AD5-929A-494450831BBD}"/>
          </ac:spMkLst>
        </pc:spChg>
        <pc:spChg chg="mod">
          <ac:chgData name="Feetham, Fiona (Curriculum Support - Secondary)" userId="a2456b1b-a103-4fdc-b8a0-dcd50b93ffb1" providerId="ADAL" clId="{0464BF1D-8A3C-49DF-B92A-014B852BDF5B}" dt="2022-04-27T00:48:40.532" v="135" actId="20577"/>
          <ac:spMkLst>
            <pc:docMk/>
            <pc:sldMk cId="1821596262" sldId="300"/>
            <ac:spMk id="16" creationId="{97B28CF8-6AB7-4E68-B31D-1384050101DF}"/>
          </ac:spMkLst>
        </pc:spChg>
      </pc:sldChg>
      <pc:sldChg chg="delSp modSp add del mod">
        <pc:chgData name="Feetham, Fiona (Curriculum Support - Secondary)" userId="a2456b1b-a103-4fdc-b8a0-dcd50b93ffb1" providerId="ADAL" clId="{0464BF1D-8A3C-49DF-B92A-014B852BDF5B}" dt="2022-04-29T01:29:20.484" v="1590" actId="47"/>
        <pc:sldMkLst>
          <pc:docMk/>
          <pc:sldMk cId="1288985929" sldId="301"/>
        </pc:sldMkLst>
        <pc:spChg chg="mod">
          <ac:chgData name="Feetham, Fiona (Curriculum Support - Secondary)" userId="a2456b1b-a103-4fdc-b8a0-dcd50b93ffb1" providerId="ADAL" clId="{0464BF1D-8A3C-49DF-B92A-014B852BDF5B}" dt="2022-04-27T00:54:13.664" v="267" actId="20577"/>
          <ac:spMkLst>
            <pc:docMk/>
            <pc:sldMk cId="1288985929" sldId="301"/>
            <ac:spMk id="3" creationId="{A456F2DC-ED39-423C-8489-28D7D8B7574B}"/>
          </ac:spMkLst>
        </pc:spChg>
        <pc:spChg chg="mod">
          <ac:chgData name="Feetham, Fiona (Curriculum Support - Secondary)" userId="a2456b1b-a103-4fdc-b8a0-dcd50b93ffb1" providerId="ADAL" clId="{0464BF1D-8A3C-49DF-B92A-014B852BDF5B}" dt="2022-04-27T00:53:02.167" v="195" actId="1076"/>
          <ac:spMkLst>
            <pc:docMk/>
            <pc:sldMk cId="1288985929" sldId="301"/>
            <ac:spMk id="4" creationId="{372951FC-7592-4C05-B28E-DEE5378A36E3}"/>
          </ac:spMkLst>
        </pc:spChg>
        <pc:spChg chg="mod">
          <ac:chgData name="Feetham, Fiona (Curriculum Support - Secondary)" userId="a2456b1b-a103-4fdc-b8a0-dcd50b93ffb1" providerId="ADAL" clId="{0464BF1D-8A3C-49DF-B92A-014B852BDF5B}" dt="2022-04-27T00:52:58.078" v="194" actId="1076"/>
          <ac:spMkLst>
            <pc:docMk/>
            <pc:sldMk cId="1288985929" sldId="301"/>
            <ac:spMk id="9" creationId="{5EBEADC7-DC4C-47F6-9D39-89DE9727B15B}"/>
          </ac:spMkLst>
        </pc:spChg>
        <pc:spChg chg="del mod">
          <ac:chgData name="Feetham, Fiona (Curriculum Support - Secondary)" userId="a2456b1b-a103-4fdc-b8a0-dcd50b93ffb1" providerId="ADAL" clId="{0464BF1D-8A3C-49DF-B92A-014B852BDF5B}" dt="2022-04-27T00:52:46.973" v="187"/>
          <ac:spMkLst>
            <pc:docMk/>
            <pc:sldMk cId="1288985929" sldId="301"/>
            <ac:spMk id="14" creationId="{51AD82B4-1967-46DA-AFFA-4A5184815429}"/>
          </ac:spMkLst>
        </pc:spChg>
        <pc:spChg chg="del mod">
          <ac:chgData name="Feetham, Fiona (Curriculum Support - Secondary)" userId="a2456b1b-a103-4fdc-b8a0-dcd50b93ffb1" providerId="ADAL" clId="{0464BF1D-8A3C-49DF-B92A-014B852BDF5B}" dt="2022-04-27T00:52:46.973" v="189"/>
          <ac:spMkLst>
            <pc:docMk/>
            <pc:sldMk cId="1288985929" sldId="301"/>
            <ac:spMk id="15" creationId="{5540F01F-62DE-4F7F-9206-1DEA0C8BEF50}"/>
          </ac:spMkLst>
        </pc:spChg>
        <pc:spChg chg="del mod">
          <ac:chgData name="Feetham, Fiona (Curriculum Support - Secondary)" userId="a2456b1b-a103-4fdc-b8a0-dcd50b93ffb1" providerId="ADAL" clId="{0464BF1D-8A3C-49DF-B92A-014B852BDF5B}" dt="2022-04-27T00:52:46.974" v="191"/>
          <ac:spMkLst>
            <pc:docMk/>
            <pc:sldMk cId="1288985929" sldId="301"/>
            <ac:spMk id="16" creationId="{110B7768-FB01-4335-B821-DD483A90E317}"/>
          </ac:spMkLst>
        </pc:spChg>
      </pc:sldChg>
      <pc:sldChg chg="delSp modSp add mod delAnim modAnim modNotesTx">
        <pc:chgData name="Feetham, Fiona (Curriculum Support - Secondary)" userId="a2456b1b-a103-4fdc-b8a0-dcd50b93ffb1" providerId="ADAL" clId="{0464BF1D-8A3C-49DF-B92A-014B852BDF5B}" dt="2022-04-29T08:23:26.774" v="10754"/>
        <pc:sldMkLst>
          <pc:docMk/>
          <pc:sldMk cId="2519498003" sldId="302"/>
        </pc:sldMkLst>
        <pc:graphicFrameChg chg="mod modGraphic">
          <ac:chgData name="Feetham, Fiona (Curriculum Support - Secondary)" userId="a2456b1b-a103-4fdc-b8a0-dcd50b93ffb1" providerId="ADAL" clId="{0464BF1D-8A3C-49DF-B92A-014B852BDF5B}" dt="2022-04-29T07:04:15.695" v="9292" actId="20577"/>
          <ac:graphicFrameMkLst>
            <pc:docMk/>
            <pc:sldMk cId="2519498003" sldId="302"/>
            <ac:graphicFrameMk id="10" creationId="{19C85DBE-EFED-4369-B201-95B7BCB33379}"/>
          </ac:graphicFrameMkLst>
        </pc:graphicFrameChg>
        <pc:picChg chg="mod">
          <ac:chgData name="Feetham, Fiona (Curriculum Support - Secondary)" userId="a2456b1b-a103-4fdc-b8a0-dcd50b93ffb1" providerId="ADAL" clId="{0464BF1D-8A3C-49DF-B92A-014B852BDF5B}" dt="2022-04-29T08:23:23.523" v="10753" actId="1076"/>
          <ac:picMkLst>
            <pc:docMk/>
            <pc:sldMk cId="2519498003" sldId="302"/>
            <ac:picMk id="3" creationId="{E4136FB5-F618-42C8-A1A6-2A009DD47B7A}"/>
          </ac:picMkLst>
        </pc:picChg>
        <pc:picChg chg="del">
          <ac:chgData name="Feetham, Fiona (Curriculum Support - Secondary)" userId="a2456b1b-a103-4fdc-b8a0-dcd50b93ffb1" providerId="ADAL" clId="{0464BF1D-8A3C-49DF-B92A-014B852BDF5B}" dt="2022-04-29T06:51:50.290" v="9036" actId="478"/>
          <ac:picMkLst>
            <pc:docMk/>
            <pc:sldMk cId="2519498003" sldId="302"/>
            <ac:picMk id="7" creationId="{0407338C-E271-411A-8504-73BC9C69B984}"/>
          </ac:picMkLst>
        </pc:picChg>
      </pc:sldChg>
      <pc:sldChg chg="addSp modSp add mod ord modAnim addCm modCm modNotesTx">
        <pc:chgData name="Feetham, Fiona (Curriculum Support - Secondary)" userId="a2456b1b-a103-4fdc-b8a0-dcd50b93ffb1" providerId="ADAL" clId="{0464BF1D-8A3C-49DF-B92A-014B852BDF5B}" dt="2022-04-29T09:35:05.030" v="12569" actId="1076"/>
        <pc:sldMkLst>
          <pc:docMk/>
          <pc:sldMk cId="1512726704" sldId="303"/>
        </pc:sldMkLst>
        <pc:spChg chg="mod">
          <ac:chgData name="Feetham, Fiona (Curriculum Support - Secondary)" userId="a2456b1b-a103-4fdc-b8a0-dcd50b93ffb1" providerId="ADAL" clId="{0464BF1D-8A3C-49DF-B92A-014B852BDF5B}" dt="2022-04-29T06:49:55.390" v="9035" actId="20577"/>
          <ac:spMkLst>
            <pc:docMk/>
            <pc:sldMk cId="1512726704" sldId="303"/>
            <ac:spMk id="2" creationId="{D04B11CB-A4AA-4BB3-AE5A-874E462C0F69}"/>
          </ac:spMkLst>
        </pc:spChg>
        <pc:spChg chg="mod">
          <ac:chgData name="Feetham, Fiona (Curriculum Support - Secondary)" userId="a2456b1b-a103-4fdc-b8a0-dcd50b93ffb1" providerId="ADAL" clId="{0464BF1D-8A3C-49DF-B92A-014B852BDF5B}" dt="2022-04-29T00:58:36.585" v="1542" actId="20577"/>
          <ac:spMkLst>
            <pc:docMk/>
            <pc:sldMk cId="1512726704" sldId="303"/>
            <ac:spMk id="13" creationId="{31C7FE7B-28E8-4693-8C11-7310AC4222F1}"/>
          </ac:spMkLst>
        </pc:spChg>
        <pc:spChg chg="add mod">
          <ac:chgData name="Feetham, Fiona (Curriculum Support - Secondary)" userId="a2456b1b-a103-4fdc-b8a0-dcd50b93ffb1" providerId="ADAL" clId="{0464BF1D-8A3C-49DF-B92A-014B852BDF5B}" dt="2022-04-29T09:35:05.030" v="12569" actId="1076"/>
          <ac:spMkLst>
            <pc:docMk/>
            <pc:sldMk cId="1512726704" sldId="303"/>
            <ac:spMk id="14" creationId="{C7C6459E-6E24-44F9-8DEE-B94B10DA3AFF}"/>
          </ac:spMkLst>
        </pc:spChg>
        <pc:picChg chg="mod">
          <ac:chgData name="Feetham, Fiona (Curriculum Support - Secondary)" userId="a2456b1b-a103-4fdc-b8a0-dcd50b93ffb1" providerId="ADAL" clId="{0464BF1D-8A3C-49DF-B92A-014B852BDF5B}" dt="2022-04-29T08:21:20.399" v="10736" actId="1076"/>
          <ac:picMkLst>
            <pc:docMk/>
            <pc:sldMk cId="1512726704" sldId="303"/>
            <ac:picMk id="3" creationId="{203675FB-D7E8-49D0-B484-3E9E5C002571}"/>
          </ac:picMkLst>
        </pc:picChg>
        <pc:picChg chg="mod">
          <ac:chgData name="Feetham, Fiona (Curriculum Support - Secondary)" userId="a2456b1b-a103-4fdc-b8a0-dcd50b93ffb1" providerId="ADAL" clId="{0464BF1D-8A3C-49DF-B92A-014B852BDF5B}" dt="2022-04-29T00:58:15.636" v="1536" actId="1076"/>
          <ac:picMkLst>
            <pc:docMk/>
            <pc:sldMk cId="1512726704" sldId="303"/>
            <ac:picMk id="7" creationId="{EC0B33E2-AE38-4944-AD1F-DEC02D168FBC}"/>
          </ac:picMkLst>
        </pc:picChg>
        <pc:picChg chg="mod">
          <ac:chgData name="Feetham, Fiona (Curriculum Support - Secondary)" userId="a2456b1b-a103-4fdc-b8a0-dcd50b93ffb1" providerId="ADAL" clId="{0464BF1D-8A3C-49DF-B92A-014B852BDF5B}" dt="2022-04-29T00:58:19.262" v="1537" actId="1076"/>
          <ac:picMkLst>
            <pc:docMk/>
            <pc:sldMk cId="1512726704" sldId="303"/>
            <ac:picMk id="8" creationId="{99CE09C6-B959-4BA6-BAB8-8D159BA28C8D}"/>
          </ac:picMkLst>
        </pc:picChg>
        <pc:picChg chg="mod">
          <ac:chgData name="Feetham, Fiona (Curriculum Support - Secondary)" userId="a2456b1b-a103-4fdc-b8a0-dcd50b93ffb1" providerId="ADAL" clId="{0464BF1D-8A3C-49DF-B92A-014B852BDF5B}" dt="2022-04-29T00:58:22.542" v="1538" actId="1076"/>
          <ac:picMkLst>
            <pc:docMk/>
            <pc:sldMk cId="1512726704" sldId="303"/>
            <ac:picMk id="10" creationId="{3830BF0E-810C-4CF8-8812-7420627C4CA7}"/>
          </ac:picMkLst>
        </pc:picChg>
        <pc:picChg chg="mod">
          <ac:chgData name="Feetham, Fiona (Curriculum Support - Secondary)" userId="a2456b1b-a103-4fdc-b8a0-dcd50b93ffb1" providerId="ADAL" clId="{0464BF1D-8A3C-49DF-B92A-014B852BDF5B}" dt="2022-04-29T00:58:25.295" v="1539" actId="1076"/>
          <ac:picMkLst>
            <pc:docMk/>
            <pc:sldMk cId="1512726704" sldId="303"/>
            <ac:picMk id="11" creationId="{FA0A5956-290A-4DE5-9414-156ECB29F028}"/>
          </ac:picMkLst>
        </pc:picChg>
      </pc:sldChg>
      <pc:sldChg chg="delSp modSp mod delAnim modAnim">
        <pc:chgData name="Feetham, Fiona (Curriculum Support - Secondary)" userId="a2456b1b-a103-4fdc-b8a0-dcd50b93ffb1" providerId="ADAL" clId="{0464BF1D-8A3C-49DF-B92A-014B852BDF5B}" dt="2022-04-29T09:27:49.897" v="12527"/>
        <pc:sldMkLst>
          <pc:docMk/>
          <pc:sldMk cId="3663624598" sldId="304"/>
        </pc:sldMkLst>
        <pc:picChg chg="del">
          <ac:chgData name="Feetham, Fiona (Curriculum Support - Secondary)" userId="a2456b1b-a103-4fdc-b8a0-dcd50b93ffb1" providerId="ADAL" clId="{0464BF1D-8A3C-49DF-B92A-014B852BDF5B}" dt="2022-04-29T09:27:17.615" v="12518" actId="478"/>
          <ac:picMkLst>
            <pc:docMk/>
            <pc:sldMk cId="3663624598" sldId="304"/>
            <ac:picMk id="4" creationId="{33F608BF-0E04-4598-8E1E-2C38BA326139}"/>
          </ac:picMkLst>
        </pc:picChg>
        <pc:picChg chg="mod">
          <ac:chgData name="Feetham, Fiona (Curriculum Support - Secondary)" userId="a2456b1b-a103-4fdc-b8a0-dcd50b93ffb1" providerId="ADAL" clId="{0464BF1D-8A3C-49DF-B92A-014B852BDF5B}" dt="2022-04-29T09:27:46.497" v="12526" actId="1076"/>
          <ac:picMkLst>
            <pc:docMk/>
            <pc:sldMk cId="3663624598" sldId="304"/>
            <ac:picMk id="7" creationId="{81CECAC1-1837-42DA-B830-E1AC867A4292}"/>
          </ac:picMkLst>
        </pc:picChg>
      </pc:sldChg>
      <pc:sldChg chg="addSp delSp modSp add mod ord delAnim modAnim addCm modCm">
        <pc:chgData name="Feetham, Fiona (Curriculum Support - Secondary)" userId="a2456b1b-a103-4fdc-b8a0-dcd50b93ffb1" providerId="ADAL" clId="{0464BF1D-8A3C-49DF-B92A-014B852BDF5B}" dt="2022-04-29T09:35:21.242" v="12571" actId="1076"/>
        <pc:sldMkLst>
          <pc:docMk/>
          <pc:sldMk cId="2404400955" sldId="305"/>
        </pc:sldMkLst>
        <pc:spChg chg="mod">
          <ac:chgData name="Feetham, Fiona (Curriculum Support - Secondary)" userId="a2456b1b-a103-4fdc-b8a0-dcd50b93ffb1" providerId="ADAL" clId="{0464BF1D-8A3C-49DF-B92A-014B852BDF5B}" dt="2022-04-29T08:13:44.582" v="10451" actId="20577"/>
          <ac:spMkLst>
            <pc:docMk/>
            <pc:sldMk cId="2404400955" sldId="305"/>
            <ac:spMk id="2" creationId="{D04B11CB-A4AA-4BB3-AE5A-874E462C0F69}"/>
          </ac:spMkLst>
        </pc:spChg>
        <pc:spChg chg="del mod">
          <ac:chgData name="Feetham, Fiona (Curriculum Support - Secondary)" userId="a2456b1b-a103-4fdc-b8a0-dcd50b93ffb1" providerId="ADAL" clId="{0464BF1D-8A3C-49DF-B92A-014B852BDF5B}" dt="2022-04-29T08:13:54.096" v="10453" actId="478"/>
          <ac:spMkLst>
            <pc:docMk/>
            <pc:sldMk cId="2404400955" sldId="305"/>
            <ac:spMk id="14" creationId="{7DFD1CBB-6391-4B63-9A4D-858A24874DE1}"/>
          </ac:spMkLst>
        </pc:spChg>
        <pc:spChg chg="add mod">
          <ac:chgData name="Feetham, Fiona (Curriculum Support - Secondary)" userId="a2456b1b-a103-4fdc-b8a0-dcd50b93ffb1" providerId="ADAL" clId="{0464BF1D-8A3C-49DF-B92A-014B852BDF5B}" dt="2022-04-29T09:35:21.242" v="12571" actId="1076"/>
          <ac:spMkLst>
            <pc:docMk/>
            <pc:sldMk cId="2404400955" sldId="305"/>
            <ac:spMk id="16" creationId="{28800023-D7A9-4444-A6EF-49724D777A04}"/>
          </ac:spMkLst>
        </pc:spChg>
        <pc:picChg chg="mod">
          <ac:chgData name="Feetham, Fiona (Curriculum Support - Secondary)" userId="a2456b1b-a103-4fdc-b8a0-dcd50b93ffb1" providerId="ADAL" clId="{0464BF1D-8A3C-49DF-B92A-014B852BDF5B}" dt="2022-04-29T08:15:11.048" v="10460" actId="1076"/>
          <ac:picMkLst>
            <pc:docMk/>
            <pc:sldMk cId="2404400955" sldId="305"/>
            <ac:picMk id="3" creationId="{6D4A4B72-EA81-4CCC-8EB9-EDB612BE2A2B}"/>
          </ac:picMkLst>
        </pc:picChg>
        <pc:picChg chg="del">
          <ac:chgData name="Feetham, Fiona (Curriculum Support - Secondary)" userId="a2456b1b-a103-4fdc-b8a0-dcd50b93ffb1" providerId="ADAL" clId="{0464BF1D-8A3C-49DF-B92A-014B852BDF5B}" dt="2022-04-29T08:14:28.250" v="10454" actId="478"/>
          <ac:picMkLst>
            <pc:docMk/>
            <pc:sldMk cId="2404400955" sldId="305"/>
            <ac:picMk id="5" creationId="{DCFBF66C-BCA4-4834-BA01-DF17ECC1A8F4}"/>
          </ac:picMkLst>
        </pc:picChg>
      </pc:sldChg>
      <pc:sldChg chg="addSp delSp modSp new add del mod modAnim">
        <pc:chgData name="Feetham, Fiona (Curriculum Support - Secondary)" userId="a2456b1b-a103-4fdc-b8a0-dcd50b93ffb1" providerId="ADAL" clId="{0464BF1D-8A3C-49DF-B92A-014B852BDF5B}" dt="2022-04-29T09:29:38.815" v="12542"/>
        <pc:sldMkLst>
          <pc:docMk/>
          <pc:sldMk cId="624147484" sldId="306"/>
        </pc:sldMkLst>
        <pc:spChg chg="mod">
          <ac:chgData name="Feetham, Fiona (Curriculum Support - Secondary)" userId="a2456b1b-a103-4fdc-b8a0-dcd50b93ffb1" providerId="ADAL" clId="{0464BF1D-8A3C-49DF-B92A-014B852BDF5B}" dt="2022-04-29T08:24:50.908" v="10763" actId="20577"/>
          <ac:spMkLst>
            <pc:docMk/>
            <pc:sldMk cId="624147484" sldId="306"/>
            <ac:spMk id="2" creationId="{F929BBBE-6624-4308-A714-6BA313961FD3}"/>
          </ac:spMkLst>
        </pc:spChg>
        <pc:spChg chg="del mod">
          <ac:chgData name="Feetham, Fiona (Curriculum Support - Secondary)" userId="a2456b1b-a103-4fdc-b8a0-dcd50b93ffb1" providerId="ADAL" clId="{0464BF1D-8A3C-49DF-B92A-014B852BDF5B}" dt="2022-04-29T07:04:48.351" v="9294" actId="478"/>
          <ac:spMkLst>
            <pc:docMk/>
            <pc:sldMk cId="624147484" sldId="306"/>
            <ac:spMk id="3" creationId="{37D898B7-8CF5-4CE6-9A3A-140F6F983C49}"/>
          </ac:spMkLst>
        </pc:spChg>
        <pc:spChg chg="add del mod">
          <ac:chgData name="Feetham, Fiona (Curriculum Support - Secondary)" userId="a2456b1b-a103-4fdc-b8a0-dcd50b93ffb1" providerId="ADAL" clId="{0464BF1D-8A3C-49DF-B92A-014B852BDF5B}" dt="2022-04-29T07:04:48.358" v="9296"/>
          <ac:spMkLst>
            <pc:docMk/>
            <pc:sldMk cId="624147484" sldId="306"/>
            <ac:spMk id="4" creationId="{E64AE6A9-3DC6-4F6E-8759-BE157E158622}"/>
          </ac:spMkLst>
        </pc:spChg>
        <pc:spChg chg="add mod">
          <ac:chgData name="Feetham, Fiona (Curriculum Support - Secondary)" userId="a2456b1b-a103-4fdc-b8a0-dcd50b93ffb1" providerId="ADAL" clId="{0464BF1D-8A3C-49DF-B92A-014B852BDF5B}" dt="2022-04-29T08:24:47.230" v="10762" actId="20577"/>
          <ac:spMkLst>
            <pc:docMk/>
            <pc:sldMk cId="624147484" sldId="306"/>
            <ac:spMk id="5" creationId="{15E231A3-0431-4469-8244-BB07AF64382C}"/>
          </ac:spMkLst>
        </pc:spChg>
        <pc:spChg chg="add mod">
          <ac:chgData name="Feetham, Fiona (Curriculum Support - Secondary)" userId="a2456b1b-a103-4fdc-b8a0-dcd50b93ffb1" providerId="ADAL" clId="{0464BF1D-8A3C-49DF-B92A-014B852BDF5B}" dt="2022-04-29T09:29:38.815" v="12542"/>
          <ac:spMkLst>
            <pc:docMk/>
            <pc:sldMk cId="624147484" sldId="306"/>
            <ac:spMk id="7" creationId="{75641AE3-E9D2-43C2-A7D1-E3B1501374AD}"/>
          </ac:spMkLst>
        </pc:spChg>
        <pc:picChg chg="mod">
          <ac:chgData name="Feetham, Fiona (Curriculum Support - Secondary)" userId="a2456b1b-a103-4fdc-b8a0-dcd50b93ffb1" providerId="ADAL" clId="{0464BF1D-8A3C-49DF-B92A-014B852BDF5B}" dt="2022-04-29T08:24:39.929" v="10760" actId="1076"/>
          <ac:picMkLst>
            <pc:docMk/>
            <pc:sldMk cId="624147484" sldId="306"/>
            <ac:picMk id="6" creationId="{387C7137-E86A-4DD4-B493-325BACA2E026}"/>
          </ac:picMkLst>
        </pc:picChg>
      </pc:sldChg>
      <pc:sldChg chg="addSp delSp modSp new mod modAnim modNotesTx">
        <pc:chgData name="Feetham, Fiona (Curriculum Support - Secondary)" userId="a2456b1b-a103-4fdc-b8a0-dcd50b93ffb1" providerId="ADAL" clId="{0464BF1D-8A3C-49DF-B92A-014B852BDF5B}" dt="2022-04-29T09:29:51.948" v="12544" actId="1076"/>
        <pc:sldMkLst>
          <pc:docMk/>
          <pc:sldMk cId="4235813658" sldId="307"/>
        </pc:sldMkLst>
        <pc:spChg chg="mod">
          <ac:chgData name="Feetham, Fiona (Curriculum Support - Secondary)" userId="a2456b1b-a103-4fdc-b8a0-dcd50b93ffb1" providerId="ADAL" clId="{0464BF1D-8A3C-49DF-B92A-014B852BDF5B}" dt="2022-04-29T03:03:01.732" v="4131" actId="20577"/>
          <ac:spMkLst>
            <pc:docMk/>
            <pc:sldMk cId="4235813658" sldId="307"/>
            <ac:spMk id="2" creationId="{03C6ABE3-8774-40C8-AF27-59F494AAE1E1}"/>
          </ac:spMkLst>
        </pc:spChg>
        <pc:spChg chg="mod">
          <ac:chgData name="Feetham, Fiona (Curriculum Support - Secondary)" userId="a2456b1b-a103-4fdc-b8a0-dcd50b93ffb1" providerId="ADAL" clId="{0464BF1D-8A3C-49DF-B92A-014B852BDF5B}" dt="2022-04-29T09:29:51.948" v="12544" actId="1076"/>
          <ac:spMkLst>
            <pc:docMk/>
            <pc:sldMk cId="4235813658" sldId="307"/>
            <ac:spMk id="3" creationId="{2B79D1C4-C623-40EF-BC82-E696891A65AE}"/>
          </ac:spMkLst>
        </pc:spChg>
        <pc:spChg chg="del mod">
          <ac:chgData name="Feetham, Fiona (Curriculum Support - Secondary)" userId="a2456b1b-a103-4fdc-b8a0-dcd50b93ffb1" providerId="ADAL" clId="{0464BF1D-8A3C-49DF-B92A-014B852BDF5B}" dt="2022-04-29T03:03:36.137" v="4135" actId="478"/>
          <ac:spMkLst>
            <pc:docMk/>
            <pc:sldMk cId="4235813658" sldId="307"/>
            <ac:spMk id="4" creationId="{09F2AE45-560C-41E1-A8F7-E93415F22FC3}"/>
          </ac:spMkLst>
        </pc:spChg>
        <pc:spChg chg="add mod">
          <ac:chgData name="Feetham, Fiona (Curriculum Support - Secondary)" userId="a2456b1b-a103-4fdc-b8a0-dcd50b93ffb1" providerId="ADAL" clId="{0464BF1D-8A3C-49DF-B92A-014B852BDF5B}" dt="2022-04-29T09:29:43.893" v="12543"/>
          <ac:spMkLst>
            <pc:docMk/>
            <pc:sldMk cId="4235813658" sldId="307"/>
            <ac:spMk id="6" creationId="{36FA7074-6375-47DD-930F-FBFFFCBC0D3C}"/>
          </ac:spMkLst>
        </pc:spChg>
        <pc:picChg chg="mod">
          <ac:chgData name="Feetham, Fiona (Curriculum Support - Secondary)" userId="a2456b1b-a103-4fdc-b8a0-dcd50b93ffb1" providerId="ADAL" clId="{0464BF1D-8A3C-49DF-B92A-014B852BDF5B}" dt="2022-04-29T08:38:48.144" v="11149" actId="1076"/>
          <ac:picMkLst>
            <pc:docMk/>
            <pc:sldMk cId="4235813658" sldId="307"/>
            <ac:picMk id="5" creationId="{750821AE-6DC7-48B6-A2D3-6B502B402744}"/>
          </ac:picMkLst>
        </pc:picChg>
      </pc:sldChg>
      <pc:sldChg chg="addSp delSp modSp new mod ord modAnim modNotesTx">
        <pc:chgData name="Feetham, Fiona (Curriculum Support - Secondary)" userId="a2456b1b-a103-4fdc-b8a0-dcd50b93ffb1" providerId="ADAL" clId="{0464BF1D-8A3C-49DF-B92A-014B852BDF5B}" dt="2022-04-29T09:29:26.801" v="12540"/>
        <pc:sldMkLst>
          <pc:docMk/>
          <pc:sldMk cId="3245976046" sldId="308"/>
        </pc:sldMkLst>
        <pc:spChg chg="mod">
          <ac:chgData name="Feetham, Fiona (Curriculum Support - Secondary)" userId="a2456b1b-a103-4fdc-b8a0-dcd50b93ffb1" providerId="ADAL" clId="{0464BF1D-8A3C-49DF-B92A-014B852BDF5B}" dt="2022-04-29T05:26:29.245" v="7076" actId="20577"/>
          <ac:spMkLst>
            <pc:docMk/>
            <pc:sldMk cId="3245976046" sldId="308"/>
            <ac:spMk id="2" creationId="{DF47854C-86F2-4201-A5BF-7BB9CFB5DE7F}"/>
          </ac:spMkLst>
        </pc:spChg>
        <pc:spChg chg="del">
          <ac:chgData name="Feetham, Fiona (Curriculum Support - Secondary)" userId="a2456b1b-a103-4fdc-b8a0-dcd50b93ffb1" providerId="ADAL" clId="{0464BF1D-8A3C-49DF-B92A-014B852BDF5B}" dt="2022-04-29T02:00:04.835" v="2651" actId="3680"/>
          <ac:spMkLst>
            <pc:docMk/>
            <pc:sldMk cId="3245976046" sldId="308"/>
            <ac:spMk id="3" creationId="{130CFC89-C449-415D-BE31-AFBD5679FED8}"/>
          </ac:spMkLst>
        </pc:spChg>
        <pc:spChg chg="add mod">
          <ac:chgData name="Feetham, Fiona (Curriculum Support - Secondary)" userId="a2456b1b-a103-4fdc-b8a0-dcd50b93ffb1" providerId="ADAL" clId="{0464BF1D-8A3C-49DF-B92A-014B852BDF5B}" dt="2022-04-29T08:32:45.158" v="11035" actId="20577"/>
          <ac:spMkLst>
            <pc:docMk/>
            <pc:sldMk cId="3245976046" sldId="308"/>
            <ac:spMk id="5" creationId="{9190C0F1-4E6A-4401-9FC1-3B5CEB670779}"/>
          </ac:spMkLst>
        </pc:spChg>
        <pc:spChg chg="add mod">
          <ac:chgData name="Feetham, Fiona (Curriculum Support - Secondary)" userId="a2456b1b-a103-4fdc-b8a0-dcd50b93ffb1" providerId="ADAL" clId="{0464BF1D-8A3C-49DF-B92A-014B852BDF5B}" dt="2022-04-29T09:29:26.801" v="12540"/>
          <ac:spMkLst>
            <pc:docMk/>
            <pc:sldMk cId="3245976046" sldId="308"/>
            <ac:spMk id="7" creationId="{E9DCA966-6547-4890-AC28-036E9F6BD272}"/>
          </ac:spMkLst>
        </pc:spChg>
        <pc:graphicFrameChg chg="add mod ord modGraphic">
          <ac:chgData name="Feetham, Fiona (Curriculum Support - Secondary)" userId="a2456b1b-a103-4fdc-b8a0-dcd50b93ffb1" providerId="ADAL" clId="{0464BF1D-8A3C-49DF-B92A-014B852BDF5B}" dt="2022-04-29T08:29:17.556" v="10976" actId="20577"/>
          <ac:graphicFrameMkLst>
            <pc:docMk/>
            <pc:sldMk cId="3245976046" sldId="308"/>
            <ac:graphicFrameMk id="4" creationId="{A04A6F03-5FF3-48B3-956B-E3F48B09BE7D}"/>
          </ac:graphicFrameMkLst>
        </pc:graphicFrameChg>
        <pc:picChg chg="mod">
          <ac:chgData name="Feetham, Fiona (Curriculum Support - Secondary)" userId="a2456b1b-a103-4fdc-b8a0-dcd50b93ffb1" providerId="ADAL" clId="{0464BF1D-8A3C-49DF-B92A-014B852BDF5B}" dt="2022-04-29T08:34:23.925" v="11042" actId="1076"/>
          <ac:picMkLst>
            <pc:docMk/>
            <pc:sldMk cId="3245976046" sldId="308"/>
            <ac:picMk id="6" creationId="{9D7E370C-25D9-4999-9E36-78DD3021AE83}"/>
          </ac:picMkLst>
        </pc:picChg>
      </pc:sldChg>
      <pc:sldChg chg="addSp delSp modSp new mod ord modAnim modNotesTx">
        <pc:chgData name="Feetham, Fiona (Curriculum Support - Secondary)" userId="a2456b1b-a103-4fdc-b8a0-dcd50b93ffb1" providerId="ADAL" clId="{0464BF1D-8A3C-49DF-B92A-014B852BDF5B}" dt="2022-04-29T09:29:33.994" v="12541"/>
        <pc:sldMkLst>
          <pc:docMk/>
          <pc:sldMk cId="2281027246" sldId="309"/>
        </pc:sldMkLst>
        <pc:spChg chg="mod">
          <ac:chgData name="Feetham, Fiona (Curriculum Support - Secondary)" userId="a2456b1b-a103-4fdc-b8a0-dcd50b93ffb1" providerId="ADAL" clId="{0464BF1D-8A3C-49DF-B92A-014B852BDF5B}" dt="2022-04-29T02:14:04.390" v="3248" actId="255"/>
          <ac:spMkLst>
            <pc:docMk/>
            <pc:sldMk cId="2281027246" sldId="309"/>
            <ac:spMk id="2" creationId="{4834E3E9-8973-489A-961F-161D387B5B1A}"/>
          </ac:spMkLst>
        </pc:spChg>
        <pc:spChg chg="del mod">
          <ac:chgData name="Feetham, Fiona (Curriculum Support - Secondary)" userId="a2456b1b-a103-4fdc-b8a0-dcd50b93ffb1" providerId="ADAL" clId="{0464BF1D-8A3C-49DF-B92A-014B852BDF5B}" dt="2022-04-29T02:13:03.427" v="3214" actId="478"/>
          <ac:spMkLst>
            <pc:docMk/>
            <pc:sldMk cId="2281027246" sldId="309"/>
            <ac:spMk id="3" creationId="{9DA96E8C-F597-40D0-B30D-5C815605E9C0}"/>
          </ac:spMkLst>
        </pc:spChg>
        <pc:spChg chg="add del mod">
          <ac:chgData name="Feetham, Fiona (Curriculum Support - Secondary)" userId="a2456b1b-a103-4fdc-b8a0-dcd50b93ffb1" providerId="ADAL" clId="{0464BF1D-8A3C-49DF-B92A-014B852BDF5B}" dt="2022-04-29T02:13:06.926" v="3215" actId="478"/>
          <ac:spMkLst>
            <pc:docMk/>
            <pc:sldMk cId="2281027246" sldId="309"/>
            <ac:spMk id="5" creationId="{F346EB60-7F4B-4505-9701-F0FD7784EB92}"/>
          </ac:spMkLst>
        </pc:spChg>
        <pc:spChg chg="add mod">
          <ac:chgData name="Feetham, Fiona (Curriculum Support - Secondary)" userId="a2456b1b-a103-4fdc-b8a0-dcd50b93ffb1" providerId="ADAL" clId="{0464BF1D-8A3C-49DF-B92A-014B852BDF5B}" dt="2022-04-29T09:29:33.994" v="12541"/>
          <ac:spMkLst>
            <pc:docMk/>
            <pc:sldMk cId="2281027246" sldId="309"/>
            <ac:spMk id="8" creationId="{76729AD1-0332-458F-BF1A-1C93934CC4A4}"/>
          </ac:spMkLst>
        </pc:spChg>
        <pc:graphicFrameChg chg="add mod modGraphic">
          <ac:chgData name="Feetham, Fiona (Curriculum Support - Secondary)" userId="a2456b1b-a103-4fdc-b8a0-dcd50b93ffb1" providerId="ADAL" clId="{0464BF1D-8A3C-49DF-B92A-014B852BDF5B}" dt="2022-04-29T02:18:02.433" v="3385" actId="20577"/>
          <ac:graphicFrameMkLst>
            <pc:docMk/>
            <pc:sldMk cId="2281027246" sldId="309"/>
            <ac:graphicFrameMk id="6" creationId="{41D6E866-2A7C-47CA-8A29-6B4703EEBDFE}"/>
          </ac:graphicFrameMkLst>
        </pc:graphicFrameChg>
        <pc:picChg chg="mod">
          <ac:chgData name="Feetham, Fiona (Curriculum Support - Secondary)" userId="a2456b1b-a103-4fdc-b8a0-dcd50b93ffb1" providerId="ADAL" clId="{0464BF1D-8A3C-49DF-B92A-014B852BDF5B}" dt="2022-04-29T08:37:42.956" v="11140" actId="1076"/>
          <ac:picMkLst>
            <pc:docMk/>
            <pc:sldMk cId="2281027246" sldId="309"/>
            <ac:picMk id="7" creationId="{F485006B-F879-40B0-8B4A-A0965221BE25}"/>
          </ac:picMkLst>
        </pc:picChg>
      </pc:sldChg>
      <pc:sldChg chg="addSp delSp modSp add mod ord delAnim modAnim addCm modCm modNotesTx">
        <pc:chgData name="Feetham, Fiona (Curriculum Support - Secondary)" userId="a2456b1b-a103-4fdc-b8a0-dcd50b93ffb1" providerId="ADAL" clId="{0464BF1D-8A3C-49DF-B92A-014B852BDF5B}" dt="2022-04-29T09:30:07.318" v="12547"/>
        <pc:sldMkLst>
          <pc:docMk/>
          <pc:sldMk cId="2151325309" sldId="310"/>
        </pc:sldMkLst>
        <pc:spChg chg="mod">
          <ac:chgData name="Feetham, Fiona (Curriculum Support - Secondary)" userId="a2456b1b-a103-4fdc-b8a0-dcd50b93ffb1" providerId="ADAL" clId="{0464BF1D-8A3C-49DF-B92A-014B852BDF5B}" dt="2022-04-29T04:24:08.840" v="6514" actId="1076"/>
          <ac:spMkLst>
            <pc:docMk/>
            <pc:sldMk cId="2151325309" sldId="310"/>
            <ac:spMk id="2" creationId="{D04B11CB-A4AA-4BB3-AE5A-874E462C0F69}"/>
          </ac:spMkLst>
        </pc:spChg>
        <pc:spChg chg="add del mod">
          <ac:chgData name="Feetham, Fiona (Curriculum Support - Secondary)" userId="a2456b1b-a103-4fdc-b8a0-dcd50b93ffb1" providerId="ADAL" clId="{0464BF1D-8A3C-49DF-B92A-014B852BDF5B}" dt="2022-04-29T03:09:48.866" v="4253" actId="931"/>
          <ac:spMkLst>
            <pc:docMk/>
            <pc:sldMk cId="2151325309" sldId="310"/>
            <ac:spMk id="4" creationId="{28CA6487-9848-4F3C-9FDF-89AD8EBA49B8}"/>
          </ac:spMkLst>
        </pc:spChg>
        <pc:spChg chg="add del mod">
          <ac:chgData name="Feetham, Fiona (Curriculum Support - Secondary)" userId="a2456b1b-a103-4fdc-b8a0-dcd50b93ffb1" providerId="ADAL" clId="{0464BF1D-8A3C-49DF-B92A-014B852BDF5B}" dt="2022-04-29T03:28:36.416" v="5386"/>
          <ac:spMkLst>
            <pc:docMk/>
            <pc:sldMk cId="2151325309" sldId="310"/>
            <ac:spMk id="8" creationId="{E1CD8478-02E2-42F2-8008-B161C5099643}"/>
          </ac:spMkLst>
        </pc:spChg>
        <pc:spChg chg="add mod">
          <ac:chgData name="Feetham, Fiona (Curriculum Support - Secondary)" userId="a2456b1b-a103-4fdc-b8a0-dcd50b93ffb1" providerId="ADAL" clId="{0464BF1D-8A3C-49DF-B92A-014B852BDF5B}" dt="2022-04-29T07:12:55.827" v="9716" actId="20577"/>
          <ac:spMkLst>
            <pc:docMk/>
            <pc:sldMk cId="2151325309" sldId="310"/>
            <ac:spMk id="9" creationId="{79EB23C2-C9BC-489A-B375-EAE37A601FC7}"/>
          </ac:spMkLst>
        </pc:spChg>
        <pc:spChg chg="add del mod">
          <ac:chgData name="Feetham, Fiona (Curriculum Support - Secondary)" userId="a2456b1b-a103-4fdc-b8a0-dcd50b93ffb1" providerId="ADAL" clId="{0464BF1D-8A3C-49DF-B92A-014B852BDF5B}" dt="2022-04-29T03:51:58.247" v="6233" actId="478"/>
          <ac:spMkLst>
            <pc:docMk/>
            <pc:sldMk cId="2151325309" sldId="310"/>
            <ac:spMk id="11" creationId="{1605CF88-CBF0-4519-A030-987E50DD8AAC}"/>
          </ac:spMkLst>
        </pc:spChg>
        <pc:spChg chg="add mod">
          <ac:chgData name="Feetham, Fiona (Curriculum Support - Secondary)" userId="a2456b1b-a103-4fdc-b8a0-dcd50b93ffb1" providerId="ADAL" clId="{0464BF1D-8A3C-49DF-B92A-014B852BDF5B}" dt="2022-04-29T04:54:00.972" v="6982" actId="20577"/>
          <ac:spMkLst>
            <pc:docMk/>
            <pc:sldMk cId="2151325309" sldId="310"/>
            <ac:spMk id="15" creationId="{CD5C2B6D-08FE-4A2F-ADAA-86B83458D23F}"/>
          </ac:spMkLst>
        </pc:spChg>
        <pc:spChg chg="add mod">
          <ac:chgData name="Feetham, Fiona (Curriculum Support - Secondary)" userId="a2456b1b-a103-4fdc-b8a0-dcd50b93ffb1" providerId="ADAL" clId="{0464BF1D-8A3C-49DF-B92A-014B852BDF5B}" dt="2022-04-29T09:30:07.318" v="12547"/>
          <ac:spMkLst>
            <pc:docMk/>
            <pc:sldMk cId="2151325309" sldId="310"/>
            <ac:spMk id="19" creationId="{2A7A7B03-DE42-499B-AC8D-5E59FC54BE7F}"/>
          </ac:spMkLst>
        </pc:spChg>
        <pc:picChg chg="del">
          <ac:chgData name="Feetham, Fiona (Curriculum Support - Secondary)" userId="a2456b1b-a103-4fdc-b8a0-dcd50b93ffb1" providerId="ADAL" clId="{0464BF1D-8A3C-49DF-B92A-014B852BDF5B}" dt="2022-04-29T03:08:45.109" v="4252" actId="478"/>
          <ac:picMkLst>
            <pc:docMk/>
            <pc:sldMk cId="2151325309" sldId="310"/>
            <ac:picMk id="5" creationId="{4C80BBEB-E270-4247-9C52-E46C5575C08B}"/>
          </ac:picMkLst>
        </pc:picChg>
        <pc:picChg chg="add del mod">
          <ac:chgData name="Feetham, Fiona (Curriculum Support - Secondary)" userId="a2456b1b-a103-4fdc-b8a0-dcd50b93ffb1" providerId="ADAL" clId="{0464BF1D-8A3C-49DF-B92A-014B852BDF5B}" dt="2022-04-29T03:50:07.858" v="6231" actId="478"/>
          <ac:picMkLst>
            <pc:docMk/>
            <pc:sldMk cId="2151325309" sldId="310"/>
            <ac:picMk id="7" creationId="{E3B82037-6428-45F7-BCC8-5AD6497BA5D0}"/>
          </ac:picMkLst>
        </pc:picChg>
        <pc:picChg chg="add mod">
          <ac:chgData name="Feetham, Fiona (Curriculum Support - Secondary)" userId="a2456b1b-a103-4fdc-b8a0-dcd50b93ffb1" providerId="ADAL" clId="{0464BF1D-8A3C-49DF-B92A-014B852BDF5B}" dt="2022-04-29T04:27:25.748" v="6699" actId="1076"/>
          <ac:picMkLst>
            <pc:docMk/>
            <pc:sldMk cId="2151325309" sldId="310"/>
            <ac:picMk id="13" creationId="{89168378-4B60-459A-9042-126E3FA24C32}"/>
          </ac:picMkLst>
        </pc:picChg>
        <pc:picChg chg="del mod">
          <ac:chgData name="Feetham, Fiona (Curriculum Support - Secondary)" userId="a2456b1b-a103-4fdc-b8a0-dcd50b93ffb1" providerId="ADAL" clId="{0464BF1D-8A3C-49DF-B92A-014B852BDF5B}" dt="2022-04-29T08:46:44.309" v="11266" actId="478"/>
          <ac:picMkLst>
            <pc:docMk/>
            <pc:sldMk cId="2151325309" sldId="310"/>
            <ac:picMk id="16" creationId="{629BFC55-399C-41E9-829B-57A0D784390E}"/>
          </ac:picMkLst>
        </pc:picChg>
        <pc:picChg chg="del mod">
          <ac:chgData name="Feetham, Fiona (Curriculum Support - Secondary)" userId="a2456b1b-a103-4fdc-b8a0-dcd50b93ffb1" providerId="ADAL" clId="{0464BF1D-8A3C-49DF-B92A-014B852BDF5B}" dt="2022-04-29T08:55:12.893" v="11866" actId="478"/>
          <ac:picMkLst>
            <pc:docMk/>
            <pc:sldMk cId="2151325309" sldId="310"/>
            <ac:picMk id="17" creationId="{A50A2D07-334E-4F0B-B188-3B219FB92657}"/>
          </ac:picMkLst>
        </pc:picChg>
        <pc:picChg chg="mod">
          <ac:chgData name="Feetham, Fiona (Curriculum Support - Secondary)" userId="a2456b1b-a103-4fdc-b8a0-dcd50b93ffb1" providerId="ADAL" clId="{0464BF1D-8A3C-49DF-B92A-014B852BDF5B}" dt="2022-04-29T08:56:54.607" v="11878" actId="1076"/>
          <ac:picMkLst>
            <pc:docMk/>
            <pc:sldMk cId="2151325309" sldId="310"/>
            <ac:picMk id="18" creationId="{139BBDE1-BF93-454B-981A-228B00EDC333}"/>
          </ac:picMkLst>
        </pc:picChg>
      </pc:sldChg>
      <pc:sldChg chg="modSp add del mod ord">
        <pc:chgData name="Feetham, Fiona (Curriculum Support - Secondary)" userId="a2456b1b-a103-4fdc-b8a0-dcd50b93ffb1" providerId="ADAL" clId="{0464BF1D-8A3C-49DF-B92A-014B852BDF5B}" dt="2022-04-29T06:22:54.098" v="8431" actId="47"/>
        <pc:sldMkLst>
          <pc:docMk/>
          <pc:sldMk cId="3038424367" sldId="311"/>
        </pc:sldMkLst>
        <pc:spChg chg="mod">
          <ac:chgData name="Feetham, Fiona (Curriculum Support - Secondary)" userId="a2456b1b-a103-4fdc-b8a0-dcd50b93ffb1" providerId="ADAL" clId="{0464BF1D-8A3C-49DF-B92A-014B852BDF5B}" dt="2022-04-29T04:43:24.004" v="6858" actId="255"/>
          <ac:spMkLst>
            <pc:docMk/>
            <pc:sldMk cId="3038424367" sldId="311"/>
            <ac:spMk id="2" creationId="{D04B11CB-A4AA-4BB3-AE5A-874E462C0F69}"/>
          </ac:spMkLst>
        </pc:spChg>
        <pc:spChg chg="mod">
          <ac:chgData name="Feetham, Fiona (Curriculum Support - Secondary)" userId="a2456b1b-a103-4fdc-b8a0-dcd50b93ffb1" providerId="ADAL" clId="{0464BF1D-8A3C-49DF-B92A-014B852BDF5B}" dt="2022-04-29T04:47:08.246" v="6901" actId="14100"/>
          <ac:spMkLst>
            <pc:docMk/>
            <pc:sldMk cId="3038424367" sldId="311"/>
            <ac:spMk id="6" creationId="{D5364320-13FC-4262-9191-EC442CCDD316}"/>
          </ac:spMkLst>
        </pc:spChg>
        <pc:spChg chg="mod">
          <ac:chgData name="Feetham, Fiona (Curriculum Support - Secondary)" userId="a2456b1b-a103-4fdc-b8a0-dcd50b93ffb1" providerId="ADAL" clId="{0464BF1D-8A3C-49DF-B92A-014B852BDF5B}" dt="2022-04-29T04:47:01.819" v="6900" actId="1076"/>
          <ac:spMkLst>
            <pc:docMk/>
            <pc:sldMk cId="3038424367" sldId="311"/>
            <ac:spMk id="13" creationId="{ECD91C4F-9CBD-4380-9E98-FD69EB87F153}"/>
          </ac:spMkLst>
        </pc:spChg>
        <pc:picChg chg="mod">
          <ac:chgData name="Feetham, Fiona (Curriculum Support - Secondary)" userId="a2456b1b-a103-4fdc-b8a0-dcd50b93ffb1" providerId="ADAL" clId="{0464BF1D-8A3C-49DF-B92A-014B852BDF5B}" dt="2022-04-29T04:46:56.255" v="6899" actId="1076"/>
          <ac:picMkLst>
            <pc:docMk/>
            <pc:sldMk cId="3038424367" sldId="311"/>
            <ac:picMk id="1026" creationId="{0022FFB9-865F-4EBE-BE95-5B64E7293466}"/>
          </ac:picMkLst>
        </pc:picChg>
      </pc:sldChg>
      <pc:sldChg chg="addSp modSp add mod ord modAnim">
        <pc:chgData name="Feetham, Fiona (Curriculum Support - Secondary)" userId="a2456b1b-a103-4fdc-b8a0-dcd50b93ffb1" providerId="ADAL" clId="{0464BF1D-8A3C-49DF-B92A-014B852BDF5B}" dt="2022-04-29T09:30:01.105" v="12546"/>
        <pc:sldMkLst>
          <pc:docMk/>
          <pc:sldMk cId="4203147617" sldId="312"/>
        </pc:sldMkLst>
        <pc:spChg chg="mod">
          <ac:chgData name="Feetham, Fiona (Curriculum Support - Secondary)" userId="a2456b1b-a103-4fdc-b8a0-dcd50b93ffb1" providerId="ADAL" clId="{0464BF1D-8A3C-49DF-B92A-014B852BDF5B}" dt="2022-04-29T08:43:28.888" v="11251" actId="1076"/>
          <ac:spMkLst>
            <pc:docMk/>
            <pc:sldMk cId="4203147617" sldId="312"/>
            <ac:spMk id="6" creationId="{BDAD7588-5161-4E6C-8C86-83A82FE4BA30}"/>
          </ac:spMkLst>
        </pc:spChg>
        <pc:spChg chg="add mod">
          <ac:chgData name="Feetham, Fiona (Curriculum Support - Secondary)" userId="a2456b1b-a103-4fdc-b8a0-dcd50b93ffb1" providerId="ADAL" clId="{0464BF1D-8A3C-49DF-B92A-014B852BDF5B}" dt="2022-04-29T09:30:01.105" v="12546"/>
          <ac:spMkLst>
            <pc:docMk/>
            <pc:sldMk cId="4203147617" sldId="312"/>
            <ac:spMk id="8" creationId="{BAF7E4E3-F9E7-4F58-8039-B4129A7D9A31}"/>
          </ac:spMkLst>
        </pc:spChg>
        <pc:spChg chg="mod">
          <ac:chgData name="Feetham, Fiona (Curriculum Support - Secondary)" userId="a2456b1b-a103-4fdc-b8a0-dcd50b93ffb1" providerId="ADAL" clId="{0464BF1D-8A3C-49DF-B92A-014B852BDF5B}" dt="2022-04-29T07:12:49.027" v="9705" actId="20577"/>
          <ac:spMkLst>
            <pc:docMk/>
            <pc:sldMk cId="4203147617" sldId="312"/>
            <ac:spMk id="9" creationId="{127C8536-D44C-4183-9FAD-989086DE4C87}"/>
          </ac:spMkLst>
        </pc:spChg>
        <pc:picChg chg="mod">
          <ac:chgData name="Feetham, Fiona (Curriculum Support - Secondary)" userId="a2456b1b-a103-4fdc-b8a0-dcd50b93ffb1" providerId="ADAL" clId="{0464BF1D-8A3C-49DF-B92A-014B852BDF5B}" dt="2022-04-29T08:45:19.735" v="11258" actId="1076"/>
          <ac:picMkLst>
            <pc:docMk/>
            <pc:sldMk cId="4203147617" sldId="312"/>
            <ac:picMk id="2" creationId="{2F0383A6-A482-4559-9281-754852034226}"/>
          </ac:picMkLst>
        </pc:picChg>
      </pc:sldChg>
      <pc:sldChg chg="modSp add del mod">
        <pc:chgData name="Feetham, Fiona (Curriculum Support - Secondary)" userId="a2456b1b-a103-4fdc-b8a0-dcd50b93ffb1" providerId="ADAL" clId="{0464BF1D-8A3C-49DF-B92A-014B852BDF5B}" dt="2022-04-29T06:22:56.038" v="8433" actId="47"/>
        <pc:sldMkLst>
          <pc:docMk/>
          <pc:sldMk cId="1340475076" sldId="313"/>
        </pc:sldMkLst>
        <pc:spChg chg="mod">
          <ac:chgData name="Feetham, Fiona (Curriculum Support - Secondary)" userId="a2456b1b-a103-4fdc-b8a0-dcd50b93ffb1" providerId="ADAL" clId="{0464BF1D-8A3C-49DF-B92A-014B852BDF5B}" dt="2022-04-29T04:46:10.936" v="6892" actId="20577"/>
          <ac:spMkLst>
            <pc:docMk/>
            <pc:sldMk cId="1340475076" sldId="313"/>
            <ac:spMk id="2" creationId="{D04B11CB-A4AA-4BB3-AE5A-874E462C0F69}"/>
          </ac:spMkLst>
        </pc:spChg>
        <pc:spChg chg="mod">
          <ac:chgData name="Feetham, Fiona (Curriculum Support - Secondary)" userId="a2456b1b-a103-4fdc-b8a0-dcd50b93ffb1" providerId="ADAL" clId="{0464BF1D-8A3C-49DF-B92A-014B852BDF5B}" dt="2022-04-29T04:46:16.810" v="6893" actId="1076"/>
          <ac:spMkLst>
            <pc:docMk/>
            <pc:sldMk cId="1340475076" sldId="313"/>
            <ac:spMk id="9" creationId="{79EB23C2-C9BC-489A-B375-EAE37A601FC7}"/>
          </ac:spMkLst>
        </pc:spChg>
        <pc:spChg chg="mod">
          <ac:chgData name="Feetham, Fiona (Curriculum Support - Secondary)" userId="a2456b1b-a103-4fdc-b8a0-dcd50b93ffb1" providerId="ADAL" clId="{0464BF1D-8A3C-49DF-B92A-014B852BDF5B}" dt="2022-04-29T04:53:31.653" v="6955" actId="20577"/>
          <ac:spMkLst>
            <pc:docMk/>
            <pc:sldMk cId="1340475076" sldId="313"/>
            <ac:spMk id="15" creationId="{CD5C2B6D-08FE-4A2F-ADAA-86B83458D23F}"/>
          </ac:spMkLst>
        </pc:spChg>
        <pc:picChg chg="mod">
          <ac:chgData name="Feetham, Fiona (Curriculum Support - Secondary)" userId="a2456b1b-a103-4fdc-b8a0-dcd50b93ffb1" providerId="ADAL" clId="{0464BF1D-8A3C-49DF-B92A-014B852BDF5B}" dt="2022-04-29T04:46:42.375" v="6897" actId="1076"/>
          <ac:picMkLst>
            <pc:docMk/>
            <pc:sldMk cId="1340475076" sldId="313"/>
            <ac:picMk id="13" creationId="{89168378-4B60-459A-9042-126E3FA24C32}"/>
          </ac:picMkLst>
        </pc:picChg>
      </pc:sldChg>
      <pc:sldChg chg="add del">
        <pc:chgData name="Feetham, Fiona (Curriculum Support - Secondary)" userId="a2456b1b-a103-4fdc-b8a0-dcd50b93ffb1" providerId="ADAL" clId="{0464BF1D-8A3C-49DF-B92A-014B852BDF5B}" dt="2022-04-29T04:55:49.054" v="6985" actId="47"/>
        <pc:sldMkLst>
          <pc:docMk/>
          <pc:sldMk cId="3372526462" sldId="314"/>
        </pc:sldMkLst>
      </pc:sldChg>
      <pc:sldChg chg="new del">
        <pc:chgData name="Feetham, Fiona (Curriculum Support - Secondary)" userId="a2456b1b-a103-4fdc-b8a0-dcd50b93ffb1" providerId="ADAL" clId="{0464BF1D-8A3C-49DF-B92A-014B852BDF5B}" dt="2022-04-29T04:48:38.739" v="6914" actId="47"/>
        <pc:sldMkLst>
          <pc:docMk/>
          <pc:sldMk cId="3983657580" sldId="314"/>
        </pc:sldMkLst>
      </pc:sldChg>
      <pc:sldChg chg="new del">
        <pc:chgData name="Feetham, Fiona (Curriculum Support - Secondary)" userId="a2456b1b-a103-4fdc-b8a0-dcd50b93ffb1" providerId="ADAL" clId="{0464BF1D-8A3C-49DF-B92A-014B852BDF5B}" dt="2022-04-29T04:48:35.644" v="6913" actId="47"/>
        <pc:sldMkLst>
          <pc:docMk/>
          <pc:sldMk cId="2963673189" sldId="315"/>
        </pc:sldMkLst>
      </pc:sldChg>
      <pc:sldChg chg="add del">
        <pc:chgData name="Feetham, Fiona (Curriculum Support - Secondary)" userId="a2456b1b-a103-4fdc-b8a0-dcd50b93ffb1" providerId="ADAL" clId="{0464BF1D-8A3C-49DF-B92A-014B852BDF5B}" dt="2022-04-29T07:52:03.786" v="10351" actId="47"/>
        <pc:sldMkLst>
          <pc:docMk/>
          <pc:sldMk cId="3053284896" sldId="315"/>
        </pc:sldMkLst>
      </pc:sldChg>
      <pc:sldChg chg="new del">
        <pc:chgData name="Feetham, Fiona (Curriculum Support - Secondary)" userId="a2456b1b-a103-4fdc-b8a0-dcd50b93ffb1" providerId="ADAL" clId="{0464BF1D-8A3C-49DF-B92A-014B852BDF5B}" dt="2022-04-29T04:55:45.070" v="6984" actId="47"/>
        <pc:sldMkLst>
          <pc:docMk/>
          <pc:sldMk cId="613526746" sldId="316"/>
        </pc:sldMkLst>
      </pc:sldChg>
      <pc:sldChg chg="del">
        <pc:chgData name="Feetham, Fiona (Curriculum Support - Secondary)" userId="a2456b1b-a103-4fdc-b8a0-dcd50b93ffb1" providerId="ADAL" clId="{0464BF1D-8A3C-49DF-B92A-014B852BDF5B}" dt="2022-04-29T05:50:01.190" v="7753" actId="47"/>
        <pc:sldMkLst>
          <pc:docMk/>
          <pc:sldMk cId="2262263094" sldId="330"/>
        </pc:sldMkLst>
      </pc:sldChg>
      <pc:sldChg chg="delSp modSp mod delAnim modAnim">
        <pc:chgData name="Feetham, Fiona (Curriculum Support - Secondary)" userId="a2456b1b-a103-4fdc-b8a0-dcd50b93ffb1" providerId="ADAL" clId="{0464BF1D-8A3C-49DF-B92A-014B852BDF5B}" dt="2022-04-29T10:20:39.016" v="13100"/>
        <pc:sldMkLst>
          <pc:docMk/>
          <pc:sldMk cId="23160621" sldId="331"/>
        </pc:sldMkLst>
        <pc:spChg chg="mod">
          <ac:chgData name="Feetham, Fiona (Curriculum Support - Secondary)" userId="a2456b1b-a103-4fdc-b8a0-dcd50b93ffb1" providerId="ADAL" clId="{0464BF1D-8A3C-49DF-B92A-014B852BDF5B}" dt="2022-04-29T09:19:50.944" v="12395" actId="14100"/>
          <ac:spMkLst>
            <pc:docMk/>
            <pc:sldMk cId="23160621" sldId="331"/>
            <ac:spMk id="2" creationId="{D04B11CB-A4AA-4BB3-AE5A-874E462C0F69}"/>
          </ac:spMkLst>
        </pc:spChg>
        <pc:spChg chg="mod">
          <ac:chgData name="Feetham, Fiona (Curriculum Support - Secondary)" userId="a2456b1b-a103-4fdc-b8a0-dcd50b93ffb1" providerId="ADAL" clId="{0464BF1D-8A3C-49DF-B92A-014B852BDF5B}" dt="2022-04-29T09:18:01.427" v="12394" actId="20577"/>
          <ac:spMkLst>
            <pc:docMk/>
            <pc:sldMk cId="23160621" sldId="331"/>
            <ac:spMk id="3" creationId="{AB9BDBB3-B0CB-4293-95C9-DF9D3FA6EE67}"/>
          </ac:spMkLst>
        </pc:spChg>
        <pc:spChg chg="mod">
          <ac:chgData name="Feetham, Fiona (Curriculum Support - Secondary)" userId="a2456b1b-a103-4fdc-b8a0-dcd50b93ffb1" providerId="ADAL" clId="{0464BF1D-8A3C-49DF-B92A-014B852BDF5B}" dt="2022-04-29T10:19:23.281" v="13091" actId="20577"/>
          <ac:spMkLst>
            <pc:docMk/>
            <pc:sldMk cId="23160621" sldId="331"/>
            <ac:spMk id="10" creationId="{CA8C6341-E329-47A0-8484-337F7BC00FCA}"/>
          </ac:spMkLst>
        </pc:spChg>
        <pc:spChg chg="mod">
          <ac:chgData name="Feetham, Fiona (Curriculum Support - Secondary)" userId="a2456b1b-a103-4fdc-b8a0-dcd50b93ffb1" providerId="ADAL" clId="{0464BF1D-8A3C-49DF-B92A-014B852BDF5B}" dt="2022-04-29T10:19:11.274" v="13083" actId="20577"/>
          <ac:spMkLst>
            <pc:docMk/>
            <pc:sldMk cId="23160621" sldId="331"/>
            <ac:spMk id="11" creationId="{3EF33BFF-0102-41C2-AC8C-3473F7451475}"/>
          </ac:spMkLst>
        </pc:spChg>
        <pc:spChg chg="mod">
          <ac:chgData name="Feetham, Fiona (Curriculum Support - Secondary)" userId="a2456b1b-a103-4fdc-b8a0-dcd50b93ffb1" providerId="ADAL" clId="{0464BF1D-8A3C-49DF-B92A-014B852BDF5B}" dt="2022-04-29T10:18:39.802" v="13077" actId="20577"/>
          <ac:spMkLst>
            <pc:docMk/>
            <pc:sldMk cId="23160621" sldId="331"/>
            <ac:spMk id="13" creationId="{E932C658-6E19-4C66-AE13-135A1269C8B4}"/>
          </ac:spMkLst>
        </pc:spChg>
        <pc:spChg chg="mod">
          <ac:chgData name="Feetham, Fiona (Curriculum Support - Secondary)" userId="a2456b1b-a103-4fdc-b8a0-dcd50b93ffb1" providerId="ADAL" clId="{0464BF1D-8A3C-49DF-B92A-014B852BDF5B}" dt="2022-04-29T10:18:23.791" v="13056" actId="20577"/>
          <ac:spMkLst>
            <pc:docMk/>
            <pc:sldMk cId="23160621" sldId="331"/>
            <ac:spMk id="14" creationId="{3CF70262-7E56-4496-8DDD-07C7A41C1F87}"/>
          </ac:spMkLst>
        </pc:spChg>
        <pc:spChg chg="mod">
          <ac:chgData name="Feetham, Fiona (Curriculum Support - Secondary)" userId="a2456b1b-a103-4fdc-b8a0-dcd50b93ffb1" providerId="ADAL" clId="{0464BF1D-8A3C-49DF-B92A-014B852BDF5B}" dt="2022-04-29T10:16:45.318" v="13030" actId="20577"/>
          <ac:spMkLst>
            <pc:docMk/>
            <pc:sldMk cId="23160621" sldId="331"/>
            <ac:spMk id="15" creationId="{0A32C394-71D9-4792-B7B7-F37A28B5FA5A}"/>
          </ac:spMkLst>
        </pc:spChg>
        <pc:picChg chg="del">
          <ac:chgData name="Feetham, Fiona (Curriculum Support - Secondary)" userId="a2456b1b-a103-4fdc-b8a0-dcd50b93ffb1" providerId="ADAL" clId="{0464BF1D-8A3C-49DF-B92A-014B852BDF5B}" dt="2022-04-29T05:50:53.803" v="7809" actId="478"/>
          <ac:picMkLst>
            <pc:docMk/>
            <pc:sldMk cId="23160621" sldId="331"/>
            <ac:picMk id="4" creationId="{2DC8B8B3-E088-44CD-935B-BB7CA503C7E8}"/>
          </ac:picMkLst>
        </pc:picChg>
        <pc:picChg chg="del mod">
          <ac:chgData name="Feetham, Fiona (Curriculum Support - Secondary)" userId="a2456b1b-a103-4fdc-b8a0-dcd50b93ffb1" providerId="ADAL" clId="{0464BF1D-8A3C-49DF-B92A-014B852BDF5B}" dt="2022-04-29T10:17:00.373" v="13031" actId="478"/>
          <ac:picMkLst>
            <pc:docMk/>
            <pc:sldMk cId="23160621" sldId="331"/>
            <ac:picMk id="5" creationId="{FDD679D7-E338-43F3-A6C7-15A50CA02F5F}"/>
          </ac:picMkLst>
        </pc:picChg>
        <pc:picChg chg="del">
          <ac:chgData name="Feetham, Fiona (Curriculum Support - Secondary)" userId="a2456b1b-a103-4fdc-b8a0-dcd50b93ffb1" providerId="ADAL" clId="{0464BF1D-8A3C-49DF-B92A-014B852BDF5B}" dt="2022-04-29T10:17:43.544" v="13032" actId="478"/>
          <ac:picMkLst>
            <pc:docMk/>
            <pc:sldMk cId="23160621" sldId="331"/>
            <ac:picMk id="18" creationId="{48DC62C7-6251-4F2E-9EF8-4DCAB05FACA0}"/>
          </ac:picMkLst>
        </pc:picChg>
        <pc:picChg chg="mod">
          <ac:chgData name="Feetham, Fiona (Curriculum Support - Secondary)" userId="a2456b1b-a103-4fdc-b8a0-dcd50b93ffb1" providerId="ADAL" clId="{0464BF1D-8A3C-49DF-B92A-014B852BDF5B}" dt="2022-04-29T10:20:35.014" v="13099" actId="1076"/>
          <ac:picMkLst>
            <pc:docMk/>
            <pc:sldMk cId="23160621" sldId="331"/>
            <ac:picMk id="19" creationId="{FCD1DF18-AE30-4C52-AD73-B1A4A2F01D66}"/>
          </ac:picMkLst>
        </pc:picChg>
      </pc:sldChg>
      <pc:sldChg chg="addSp delSp modSp del mod addAnim delAnim">
        <pc:chgData name="Feetham, Fiona (Curriculum Support - Secondary)" userId="a2456b1b-a103-4fdc-b8a0-dcd50b93ffb1" providerId="ADAL" clId="{0464BF1D-8A3C-49DF-B92A-014B852BDF5B}" dt="2022-04-29T09:17:35.091" v="12384" actId="47"/>
        <pc:sldMkLst>
          <pc:docMk/>
          <pc:sldMk cId="1707737545" sldId="332"/>
        </pc:sldMkLst>
        <pc:spChg chg="mod">
          <ac:chgData name="Feetham, Fiona (Curriculum Support - Secondary)" userId="a2456b1b-a103-4fdc-b8a0-dcd50b93ffb1" providerId="ADAL" clId="{0464BF1D-8A3C-49DF-B92A-014B852BDF5B}" dt="2022-04-29T05:50:38.943" v="7798" actId="20577"/>
          <ac:spMkLst>
            <pc:docMk/>
            <pc:sldMk cId="1707737545" sldId="332"/>
            <ac:spMk id="2" creationId="{D04B11CB-A4AA-4BB3-AE5A-874E462C0F69}"/>
          </ac:spMkLst>
        </pc:spChg>
        <pc:spChg chg="mod">
          <ac:chgData name="Feetham, Fiona (Curriculum Support - Secondary)" userId="a2456b1b-a103-4fdc-b8a0-dcd50b93ffb1" providerId="ADAL" clId="{0464BF1D-8A3C-49DF-B92A-014B852BDF5B}" dt="2022-04-29T09:17:01.409" v="12383" actId="20577"/>
          <ac:spMkLst>
            <pc:docMk/>
            <pc:sldMk cId="1707737545" sldId="332"/>
            <ac:spMk id="3" creationId="{AB9BDBB3-B0CB-4293-95C9-DF9D3FA6EE67}"/>
          </ac:spMkLst>
        </pc:spChg>
        <pc:spChg chg="mod">
          <ac:chgData name="Feetham, Fiona (Curriculum Support - Secondary)" userId="a2456b1b-a103-4fdc-b8a0-dcd50b93ffb1" providerId="ADAL" clId="{0464BF1D-8A3C-49DF-B92A-014B852BDF5B}" dt="2022-04-29T05:54:14.155" v="7980" actId="1076"/>
          <ac:spMkLst>
            <pc:docMk/>
            <pc:sldMk cId="1707737545" sldId="332"/>
            <ac:spMk id="10" creationId="{CA8C6341-E329-47A0-8484-337F7BC00FCA}"/>
          </ac:spMkLst>
        </pc:spChg>
        <pc:spChg chg="mod">
          <ac:chgData name="Feetham, Fiona (Curriculum Support - Secondary)" userId="a2456b1b-a103-4fdc-b8a0-dcd50b93ffb1" providerId="ADAL" clId="{0464BF1D-8A3C-49DF-B92A-014B852BDF5B}" dt="2022-04-29T07:19:29.576" v="9825" actId="1076"/>
          <ac:spMkLst>
            <pc:docMk/>
            <pc:sldMk cId="1707737545" sldId="332"/>
            <ac:spMk id="11" creationId="{3EF33BFF-0102-41C2-AC8C-3473F7451475}"/>
          </ac:spMkLst>
        </pc:spChg>
        <pc:spChg chg="mod">
          <ac:chgData name="Feetham, Fiona (Curriculum Support - Secondary)" userId="a2456b1b-a103-4fdc-b8a0-dcd50b93ffb1" providerId="ADAL" clId="{0464BF1D-8A3C-49DF-B92A-014B852BDF5B}" dt="2022-04-29T07:20:49.327" v="9861" actId="20577"/>
          <ac:spMkLst>
            <pc:docMk/>
            <pc:sldMk cId="1707737545" sldId="332"/>
            <ac:spMk id="13" creationId="{E932C658-6E19-4C66-AE13-135A1269C8B4}"/>
          </ac:spMkLst>
        </pc:spChg>
        <pc:spChg chg="add del mod">
          <ac:chgData name="Feetham, Fiona (Curriculum Support - Secondary)" userId="a2456b1b-a103-4fdc-b8a0-dcd50b93ffb1" providerId="ADAL" clId="{0464BF1D-8A3C-49DF-B92A-014B852BDF5B}" dt="2022-04-29T05:52:53.023" v="7923" actId="20577"/>
          <ac:spMkLst>
            <pc:docMk/>
            <pc:sldMk cId="1707737545" sldId="332"/>
            <ac:spMk id="14" creationId="{3CF70262-7E56-4496-8DDD-07C7A41C1F87}"/>
          </ac:spMkLst>
        </pc:spChg>
        <pc:spChg chg="mod">
          <ac:chgData name="Feetham, Fiona (Curriculum Support - Secondary)" userId="a2456b1b-a103-4fdc-b8a0-dcd50b93ffb1" providerId="ADAL" clId="{0464BF1D-8A3C-49DF-B92A-014B852BDF5B}" dt="2022-04-29T05:53:42.802" v="7974" actId="255"/>
          <ac:spMkLst>
            <pc:docMk/>
            <pc:sldMk cId="1707737545" sldId="332"/>
            <ac:spMk id="15" creationId="{0A32C394-71D9-4792-B7B7-F37A28B5FA5A}"/>
          </ac:spMkLst>
        </pc:spChg>
        <pc:picChg chg="del">
          <ac:chgData name="Feetham, Fiona (Curriculum Support - Secondary)" userId="a2456b1b-a103-4fdc-b8a0-dcd50b93ffb1" providerId="ADAL" clId="{0464BF1D-8A3C-49DF-B92A-014B852BDF5B}" dt="2022-04-29T05:28:59.442" v="7113" actId="478"/>
          <ac:picMkLst>
            <pc:docMk/>
            <pc:sldMk cId="1707737545" sldId="332"/>
            <ac:picMk id="4" creationId="{F00243A2-1F71-496B-8FF1-78EE96C2B919}"/>
          </ac:picMkLst>
        </pc:picChg>
      </pc:sldChg>
      <pc:sldChg chg="delSp modSp mod delAnim modAnim modNotesTx">
        <pc:chgData name="Feetham, Fiona (Curriculum Support - Secondary)" userId="a2456b1b-a103-4fdc-b8a0-dcd50b93ffb1" providerId="ADAL" clId="{0464BF1D-8A3C-49DF-B92A-014B852BDF5B}" dt="2022-04-29T10:14:46.235" v="13011" actId="14100"/>
        <pc:sldMkLst>
          <pc:docMk/>
          <pc:sldMk cId="2396548426" sldId="333"/>
        </pc:sldMkLst>
        <pc:spChg chg="mod">
          <ac:chgData name="Feetham, Fiona (Curriculum Support - Secondary)" userId="a2456b1b-a103-4fdc-b8a0-dcd50b93ffb1" providerId="ADAL" clId="{0464BF1D-8A3C-49DF-B92A-014B852BDF5B}" dt="2022-04-29T05:50:25.839" v="7788" actId="20577"/>
          <ac:spMkLst>
            <pc:docMk/>
            <pc:sldMk cId="2396548426" sldId="333"/>
            <ac:spMk id="2" creationId="{D04B11CB-A4AA-4BB3-AE5A-874E462C0F69}"/>
          </ac:spMkLst>
        </pc:spChg>
        <pc:spChg chg="mod">
          <ac:chgData name="Feetham, Fiona (Curriculum Support - Secondary)" userId="a2456b1b-a103-4fdc-b8a0-dcd50b93ffb1" providerId="ADAL" clId="{0464BF1D-8A3C-49DF-B92A-014B852BDF5B}" dt="2022-04-29T09:15:57.379" v="12366" actId="20577"/>
          <ac:spMkLst>
            <pc:docMk/>
            <pc:sldMk cId="2396548426" sldId="333"/>
            <ac:spMk id="3" creationId="{AB9BDBB3-B0CB-4293-95C9-DF9D3FA6EE67}"/>
          </ac:spMkLst>
        </pc:spChg>
        <pc:spChg chg="mod">
          <ac:chgData name="Feetham, Fiona (Curriculum Support - Secondary)" userId="a2456b1b-a103-4fdc-b8a0-dcd50b93ffb1" providerId="ADAL" clId="{0464BF1D-8A3C-49DF-B92A-014B852BDF5B}" dt="2022-04-29T07:19:04.565" v="9824" actId="255"/>
          <ac:spMkLst>
            <pc:docMk/>
            <pc:sldMk cId="2396548426" sldId="333"/>
            <ac:spMk id="10" creationId="{CA8C6341-E329-47A0-8484-337F7BC00FCA}"/>
          </ac:spMkLst>
        </pc:spChg>
        <pc:spChg chg="mod">
          <ac:chgData name="Feetham, Fiona (Curriculum Support - Secondary)" userId="a2456b1b-a103-4fdc-b8a0-dcd50b93ffb1" providerId="ADAL" clId="{0464BF1D-8A3C-49DF-B92A-014B852BDF5B}" dt="2022-04-29T10:14:46.235" v="13011" actId="14100"/>
          <ac:spMkLst>
            <pc:docMk/>
            <pc:sldMk cId="2396548426" sldId="333"/>
            <ac:spMk id="11" creationId="{3EF33BFF-0102-41C2-AC8C-3473F7451475}"/>
          </ac:spMkLst>
        </pc:spChg>
        <pc:spChg chg="mod">
          <ac:chgData name="Feetham, Fiona (Curriculum Support - Secondary)" userId="a2456b1b-a103-4fdc-b8a0-dcd50b93ffb1" providerId="ADAL" clId="{0464BF1D-8A3C-49DF-B92A-014B852BDF5B}" dt="2022-04-29T10:13:29.499" v="13003" actId="1076"/>
          <ac:spMkLst>
            <pc:docMk/>
            <pc:sldMk cId="2396548426" sldId="333"/>
            <ac:spMk id="13" creationId="{E932C658-6E19-4C66-AE13-135A1269C8B4}"/>
          </ac:spMkLst>
        </pc:spChg>
        <pc:spChg chg="mod">
          <ac:chgData name="Feetham, Fiona (Curriculum Support - Secondary)" userId="a2456b1b-a103-4fdc-b8a0-dcd50b93ffb1" providerId="ADAL" clId="{0464BF1D-8A3C-49DF-B92A-014B852BDF5B}" dt="2022-04-29T10:13:46.261" v="13008" actId="1076"/>
          <ac:spMkLst>
            <pc:docMk/>
            <pc:sldMk cId="2396548426" sldId="333"/>
            <ac:spMk id="14" creationId="{3CF70262-7E56-4496-8DDD-07C7A41C1F87}"/>
          </ac:spMkLst>
        </pc:spChg>
        <pc:spChg chg="del mod">
          <ac:chgData name="Feetham, Fiona (Curriculum Support - Secondary)" userId="a2456b1b-a103-4fdc-b8a0-dcd50b93ffb1" providerId="ADAL" clId="{0464BF1D-8A3C-49DF-B92A-014B852BDF5B}" dt="2022-04-29T05:23:55.554" v="7036"/>
          <ac:spMkLst>
            <pc:docMk/>
            <pc:sldMk cId="2396548426" sldId="333"/>
            <ac:spMk id="15" creationId="{0A32C394-71D9-4792-B7B7-F37A28B5FA5A}"/>
          </ac:spMkLst>
        </pc:spChg>
        <pc:spChg chg="mod">
          <ac:chgData name="Feetham, Fiona (Curriculum Support - Secondary)" userId="a2456b1b-a103-4fdc-b8a0-dcd50b93ffb1" providerId="ADAL" clId="{0464BF1D-8A3C-49DF-B92A-014B852BDF5B}" dt="2022-04-29T05:45:32.155" v="7672" actId="255"/>
          <ac:spMkLst>
            <pc:docMk/>
            <pc:sldMk cId="2396548426" sldId="333"/>
            <ac:spMk id="16" creationId="{F4DF430A-23E8-4BF0-943E-9BB7DF9F3702}"/>
          </ac:spMkLst>
        </pc:spChg>
        <pc:picChg chg="del mod">
          <ac:chgData name="Feetham, Fiona (Curriculum Support - Secondary)" userId="a2456b1b-a103-4fdc-b8a0-dcd50b93ffb1" providerId="ADAL" clId="{0464BF1D-8A3C-49DF-B92A-014B852BDF5B}" dt="2022-04-29T09:15:28.042" v="12356" actId="478"/>
          <ac:picMkLst>
            <pc:docMk/>
            <pc:sldMk cId="2396548426" sldId="333"/>
            <ac:picMk id="4" creationId="{91A13E5E-867F-4206-A6B0-936EC0AA4065}"/>
          </ac:picMkLst>
        </pc:picChg>
        <pc:picChg chg="del">
          <ac:chgData name="Feetham, Fiona (Curriculum Support - Secondary)" userId="a2456b1b-a103-4fdc-b8a0-dcd50b93ffb1" providerId="ADAL" clId="{0464BF1D-8A3C-49DF-B92A-014B852BDF5B}" dt="2022-04-29T05:29:03.003" v="7114" actId="478"/>
          <ac:picMkLst>
            <pc:docMk/>
            <pc:sldMk cId="2396548426" sldId="333"/>
            <ac:picMk id="5" creationId="{CE91072F-BEBB-4BC6-9711-E6F8BA60FD1D}"/>
          </ac:picMkLst>
        </pc:picChg>
        <pc:picChg chg="mod">
          <ac:chgData name="Feetham, Fiona (Curriculum Support - Secondary)" userId="a2456b1b-a103-4fdc-b8a0-dcd50b93ffb1" providerId="ADAL" clId="{0464BF1D-8A3C-49DF-B92A-014B852BDF5B}" dt="2022-04-29T09:16:45.276" v="12372" actId="1076"/>
          <ac:picMkLst>
            <pc:docMk/>
            <pc:sldMk cId="2396548426" sldId="333"/>
            <ac:picMk id="18" creationId="{937B437E-06F5-4F7B-85B0-5702D5C6829B}"/>
          </ac:picMkLst>
        </pc:picChg>
      </pc:sldChg>
      <pc:sldChg chg="add del">
        <pc:chgData name="Feetham, Fiona (Curriculum Support - Secondary)" userId="a2456b1b-a103-4fdc-b8a0-dcd50b93ffb1" providerId="ADAL" clId="{0464BF1D-8A3C-49DF-B92A-014B852BDF5B}" dt="2022-04-29T06:32:26.681" v="8648" actId="47"/>
        <pc:sldMkLst>
          <pc:docMk/>
          <pc:sldMk cId="1535527919" sldId="334"/>
        </pc:sldMkLst>
      </pc:sldChg>
      <pc:sldChg chg="del">
        <pc:chgData name="Feetham, Fiona (Curriculum Support - Secondary)" userId="a2456b1b-a103-4fdc-b8a0-dcd50b93ffb1" providerId="ADAL" clId="{0464BF1D-8A3C-49DF-B92A-014B852BDF5B}" dt="2022-04-29T05:54:56.738" v="7983" actId="47"/>
        <pc:sldMkLst>
          <pc:docMk/>
          <pc:sldMk cId="3066173283" sldId="334"/>
        </pc:sldMkLst>
      </pc:sldChg>
      <pc:sldChg chg="add del">
        <pc:chgData name="Feetham, Fiona (Curriculum Support - Secondary)" userId="a2456b1b-a103-4fdc-b8a0-dcd50b93ffb1" providerId="ADAL" clId="{0464BF1D-8A3C-49DF-B92A-014B852BDF5B}" dt="2022-04-29T06:41:14.847" v="8979" actId="47"/>
        <pc:sldMkLst>
          <pc:docMk/>
          <pc:sldMk cId="3391620726" sldId="335"/>
        </pc:sldMkLst>
      </pc:sldChg>
      <pc:sldChg chg="new del">
        <pc:chgData name="Feetham, Fiona (Curriculum Support - Secondary)" userId="a2456b1b-a103-4fdc-b8a0-dcd50b93ffb1" providerId="ADAL" clId="{0464BF1D-8A3C-49DF-B92A-014B852BDF5B}" dt="2022-04-29T05:24:40.675" v="7039" actId="47"/>
        <pc:sldMkLst>
          <pc:docMk/>
          <pc:sldMk cId="3507168980" sldId="335"/>
        </pc:sldMkLst>
      </pc:sldChg>
      <pc:sldChg chg="add del">
        <pc:chgData name="Feetham, Fiona (Curriculum Support - Secondary)" userId="a2456b1b-a103-4fdc-b8a0-dcd50b93ffb1" providerId="ADAL" clId="{0464BF1D-8A3C-49DF-B92A-014B852BDF5B}" dt="2022-04-29T06:43:37.794" v="9028" actId="47"/>
        <pc:sldMkLst>
          <pc:docMk/>
          <pc:sldMk cId="2148257537" sldId="336"/>
        </pc:sldMkLst>
      </pc:sldChg>
      <pc:sldChg chg="addSp delSp modSp add mod ord delAnim modAnim modNotesTx">
        <pc:chgData name="Feetham, Fiona (Curriculum Support - Secondary)" userId="a2456b1b-a103-4fdc-b8a0-dcd50b93ffb1" providerId="ADAL" clId="{0464BF1D-8A3C-49DF-B92A-014B852BDF5B}" dt="2022-04-29T10:09:51.734" v="13001"/>
        <pc:sldMkLst>
          <pc:docMk/>
          <pc:sldMk cId="3075288215" sldId="337"/>
        </pc:sldMkLst>
        <pc:spChg chg="add del mod">
          <ac:chgData name="Feetham, Fiona (Curriculum Support - Secondary)" userId="a2456b1b-a103-4fdc-b8a0-dcd50b93ffb1" providerId="ADAL" clId="{0464BF1D-8A3C-49DF-B92A-014B852BDF5B}" dt="2022-04-29T08:59:23.957" v="11936" actId="255"/>
          <ac:spMkLst>
            <pc:docMk/>
            <pc:sldMk cId="3075288215" sldId="337"/>
            <ac:spMk id="2" creationId="{D04B11CB-A4AA-4BB3-AE5A-874E462C0F69}"/>
          </ac:spMkLst>
        </pc:spChg>
        <pc:spChg chg="add del mod">
          <ac:chgData name="Feetham, Fiona (Curriculum Support - Secondary)" userId="a2456b1b-a103-4fdc-b8a0-dcd50b93ffb1" providerId="ADAL" clId="{0464BF1D-8A3C-49DF-B92A-014B852BDF5B}" dt="2022-04-29T07:13:05.375" v="9718" actId="478"/>
          <ac:spMkLst>
            <pc:docMk/>
            <pc:sldMk cId="3075288215" sldId="337"/>
            <ac:spMk id="4" creationId="{C2F07A74-B9C3-4AB2-A4B2-EAE75D3C2DE0}"/>
          </ac:spMkLst>
        </pc:spChg>
        <pc:spChg chg="mod">
          <ac:chgData name="Feetham, Fiona (Curriculum Support - Secondary)" userId="a2456b1b-a103-4fdc-b8a0-dcd50b93ffb1" providerId="ADAL" clId="{0464BF1D-8A3C-49DF-B92A-014B852BDF5B}" dt="2022-04-29T09:56:44.729" v="12720" actId="20577"/>
          <ac:spMkLst>
            <pc:docMk/>
            <pc:sldMk cId="3075288215" sldId="337"/>
            <ac:spMk id="6" creationId="{D5364320-13FC-4262-9191-EC442CCDD316}"/>
          </ac:spMkLst>
        </pc:spChg>
        <pc:spChg chg="add mod">
          <ac:chgData name="Feetham, Fiona (Curriculum Support - Secondary)" userId="a2456b1b-a103-4fdc-b8a0-dcd50b93ffb1" providerId="ADAL" clId="{0464BF1D-8A3C-49DF-B92A-014B852BDF5B}" dt="2022-04-29T09:30:17.375" v="12548"/>
          <ac:spMkLst>
            <pc:docMk/>
            <pc:sldMk cId="3075288215" sldId="337"/>
            <ac:spMk id="10" creationId="{4DFEE464-7625-4EAC-AE30-A0D64F9A4621}"/>
          </ac:spMkLst>
        </pc:spChg>
        <pc:picChg chg="del mod">
          <ac:chgData name="Feetham, Fiona (Curriculum Support - Secondary)" userId="a2456b1b-a103-4fdc-b8a0-dcd50b93ffb1" providerId="ADAL" clId="{0464BF1D-8A3C-49DF-B92A-014B852BDF5B}" dt="2022-04-29T10:04:21.821" v="12872" actId="478"/>
          <ac:picMkLst>
            <pc:docMk/>
            <pc:sldMk cId="3075288215" sldId="337"/>
            <ac:picMk id="5" creationId="{D08BE15E-1977-4AD6-A195-0591D03CE380}"/>
          </ac:picMkLst>
        </pc:picChg>
        <pc:picChg chg="del mod">
          <ac:chgData name="Feetham, Fiona (Curriculum Support - Secondary)" userId="a2456b1b-a103-4fdc-b8a0-dcd50b93ffb1" providerId="ADAL" clId="{0464BF1D-8A3C-49DF-B92A-014B852BDF5B}" dt="2022-04-29T10:06:56.127" v="12881" actId="478"/>
          <ac:picMkLst>
            <pc:docMk/>
            <pc:sldMk cId="3075288215" sldId="337"/>
            <ac:picMk id="7" creationId="{665F1157-E83F-460C-B4F0-120E268750D4}"/>
          </ac:picMkLst>
        </pc:picChg>
        <pc:picChg chg="mod">
          <ac:chgData name="Feetham, Fiona (Curriculum Support - Secondary)" userId="a2456b1b-a103-4fdc-b8a0-dcd50b93ffb1" providerId="ADAL" clId="{0464BF1D-8A3C-49DF-B92A-014B852BDF5B}" dt="2022-04-29T10:09:48.754" v="13000" actId="1076"/>
          <ac:picMkLst>
            <pc:docMk/>
            <pc:sldMk cId="3075288215" sldId="337"/>
            <ac:picMk id="8" creationId="{828CA2BA-14B6-4AC1-8E9A-76662303D341}"/>
          </ac:picMkLst>
        </pc:picChg>
      </pc:sldChg>
      <pc:sldChg chg="addSp modSp add mod ord modAnim modNotesTx">
        <pc:chgData name="Feetham, Fiona (Curriculum Support - Secondary)" userId="a2456b1b-a103-4fdc-b8a0-dcd50b93ffb1" providerId="ADAL" clId="{0464BF1D-8A3C-49DF-B92A-014B852BDF5B}" dt="2022-04-29T09:30:21.699" v="12549"/>
        <pc:sldMkLst>
          <pc:docMk/>
          <pc:sldMk cId="686774151" sldId="338"/>
        </pc:sldMkLst>
        <pc:spChg chg="mod">
          <ac:chgData name="Feetham, Fiona (Curriculum Support - Secondary)" userId="a2456b1b-a103-4fdc-b8a0-dcd50b93ffb1" providerId="ADAL" clId="{0464BF1D-8A3C-49DF-B92A-014B852BDF5B}" dt="2022-04-29T07:15:25.279" v="9761" actId="13926"/>
          <ac:spMkLst>
            <pc:docMk/>
            <pc:sldMk cId="686774151" sldId="338"/>
            <ac:spMk id="6" creationId="{BDAD7588-5161-4E6C-8C86-83A82FE4BA30}"/>
          </ac:spMkLst>
        </pc:spChg>
        <pc:spChg chg="add mod">
          <ac:chgData name="Feetham, Fiona (Curriculum Support - Secondary)" userId="a2456b1b-a103-4fdc-b8a0-dcd50b93ffb1" providerId="ADAL" clId="{0464BF1D-8A3C-49DF-B92A-014B852BDF5B}" dt="2022-04-29T09:30:21.699" v="12549"/>
          <ac:spMkLst>
            <pc:docMk/>
            <pc:sldMk cId="686774151" sldId="338"/>
            <ac:spMk id="8" creationId="{925BE470-A5F3-4CB7-AF80-BE3F1999F8A8}"/>
          </ac:spMkLst>
        </pc:spChg>
        <pc:spChg chg="mod">
          <ac:chgData name="Feetham, Fiona (Curriculum Support - Secondary)" userId="a2456b1b-a103-4fdc-b8a0-dcd50b93ffb1" providerId="ADAL" clId="{0464BF1D-8A3C-49DF-B92A-014B852BDF5B}" dt="2022-04-29T07:13:17.702" v="9740" actId="20577"/>
          <ac:spMkLst>
            <pc:docMk/>
            <pc:sldMk cId="686774151" sldId="338"/>
            <ac:spMk id="9" creationId="{127C8536-D44C-4183-9FAD-989086DE4C87}"/>
          </ac:spMkLst>
        </pc:spChg>
        <pc:picChg chg="mod">
          <ac:chgData name="Feetham, Fiona (Curriculum Support - Secondary)" userId="a2456b1b-a103-4fdc-b8a0-dcd50b93ffb1" providerId="ADAL" clId="{0464BF1D-8A3C-49DF-B92A-014B852BDF5B}" dt="2022-04-29T09:05:36.337" v="12089" actId="1076"/>
          <ac:picMkLst>
            <pc:docMk/>
            <pc:sldMk cId="686774151" sldId="338"/>
            <ac:picMk id="2" creationId="{F83F9026-B70A-4BE9-AD90-6F3719F78421}"/>
          </ac:picMkLst>
        </pc:picChg>
      </pc:sldChg>
      <pc:sldChg chg="addSp delSp modSp add mod ord delAnim modAnim modNotesTx">
        <pc:chgData name="Feetham, Fiona (Curriculum Support - Secondary)" userId="a2456b1b-a103-4fdc-b8a0-dcd50b93ffb1" providerId="ADAL" clId="{0464BF1D-8A3C-49DF-B92A-014B852BDF5B}" dt="2022-04-29T09:30:26.340" v="12550"/>
        <pc:sldMkLst>
          <pc:docMk/>
          <pc:sldMk cId="1164774674" sldId="339"/>
        </pc:sldMkLst>
        <pc:spChg chg="mod">
          <ac:chgData name="Feetham, Fiona (Curriculum Support - Secondary)" userId="a2456b1b-a103-4fdc-b8a0-dcd50b93ffb1" providerId="ADAL" clId="{0464BF1D-8A3C-49DF-B92A-014B852BDF5B}" dt="2022-04-29T07:16:36.522" v="9770" actId="13926"/>
          <ac:spMkLst>
            <pc:docMk/>
            <pc:sldMk cId="1164774674" sldId="339"/>
            <ac:spMk id="9" creationId="{79EB23C2-C9BC-489A-B375-EAE37A601FC7}"/>
          </ac:spMkLst>
        </pc:spChg>
        <pc:spChg chg="add mod">
          <ac:chgData name="Feetham, Fiona (Curriculum Support - Secondary)" userId="a2456b1b-a103-4fdc-b8a0-dcd50b93ffb1" providerId="ADAL" clId="{0464BF1D-8A3C-49DF-B92A-014B852BDF5B}" dt="2022-04-29T09:30:26.340" v="12550"/>
          <ac:spMkLst>
            <pc:docMk/>
            <pc:sldMk cId="1164774674" sldId="339"/>
            <ac:spMk id="10" creationId="{A3BF7D3D-2FE5-468E-AE9F-1BBECE6E2C05}"/>
          </ac:spMkLst>
        </pc:spChg>
        <pc:picChg chg="del mod">
          <ac:chgData name="Feetham, Fiona (Curriculum Support - Secondary)" userId="a2456b1b-a103-4fdc-b8a0-dcd50b93ffb1" providerId="ADAL" clId="{0464BF1D-8A3C-49DF-B92A-014B852BDF5B}" dt="2022-04-29T09:08:17.587" v="12093" actId="478"/>
          <ac:picMkLst>
            <pc:docMk/>
            <pc:sldMk cId="1164774674" sldId="339"/>
            <ac:picMk id="3" creationId="{C78F87A0-3789-4118-BFE2-C8AD9BDB18F2}"/>
          </ac:picMkLst>
        </pc:picChg>
        <pc:picChg chg="mod">
          <ac:chgData name="Feetham, Fiona (Curriculum Support - Secondary)" userId="a2456b1b-a103-4fdc-b8a0-dcd50b93ffb1" providerId="ADAL" clId="{0464BF1D-8A3C-49DF-B92A-014B852BDF5B}" dt="2022-04-29T09:10:26.906" v="12105" actId="1076"/>
          <ac:picMkLst>
            <pc:docMk/>
            <pc:sldMk cId="1164774674" sldId="339"/>
            <ac:picMk id="4" creationId="{E49DA0A4-5B04-4EE9-92A5-9F5FD12C164C}"/>
          </ac:picMkLst>
        </pc:picChg>
      </pc:sldChg>
      <pc:sldChg chg="addSp delSp modSp new mod modAnim">
        <pc:chgData name="Feetham, Fiona (Curriculum Support - Secondary)" userId="a2456b1b-a103-4fdc-b8a0-dcd50b93ffb1" providerId="ADAL" clId="{0464BF1D-8A3C-49DF-B92A-014B852BDF5B}" dt="2022-04-29T09:30:43.108" v="12552"/>
        <pc:sldMkLst>
          <pc:docMk/>
          <pc:sldMk cId="1363675957" sldId="340"/>
        </pc:sldMkLst>
        <pc:spChg chg="mod">
          <ac:chgData name="Feetham, Fiona (Curriculum Support - Secondary)" userId="a2456b1b-a103-4fdc-b8a0-dcd50b93ffb1" providerId="ADAL" clId="{0464BF1D-8A3C-49DF-B92A-014B852BDF5B}" dt="2022-04-29T07:50:00.411" v="10186" actId="20577"/>
          <ac:spMkLst>
            <pc:docMk/>
            <pc:sldMk cId="1363675957" sldId="340"/>
            <ac:spMk id="2" creationId="{AFD3EC5C-F077-4F09-BFE8-9867BE08E93B}"/>
          </ac:spMkLst>
        </pc:spChg>
        <pc:spChg chg="del">
          <ac:chgData name="Feetham, Fiona (Curriculum Support - Secondary)" userId="a2456b1b-a103-4fdc-b8a0-dcd50b93ffb1" providerId="ADAL" clId="{0464BF1D-8A3C-49DF-B92A-014B852BDF5B}" dt="2022-04-29T07:50:02.967" v="10187" actId="478"/>
          <ac:spMkLst>
            <pc:docMk/>
            <pc:sldMk cId="1363675957" sldId="340"/>
            <ac:spMk id="3" creationId="{696A64FF-4446-4582-A347-292B8138A77D}"/>
          </ac:spMkLst>
        </pc:spChg>
        <pc:spChg chg="add mod">
          <ac:chgData name="Feetham, Fiona (Curriculum Support - Secondary)" userId="a2456b1b-a103-4fdc-b8a0-dcd50b93ffb1" providerId="ADAL" clId="{0464BF1D-8A3C-49DF-B92A-014B852BDF5B}" dt="2022-04-29T09:26:18.691" v="12512" actId="20577"/>
          <ac:spMkLst>
            <pc:docMk/>
            <pc:sldMk cId="1363675957" sldId="340"/>
            <ac:spMk id="4" creationId="{F51B467C-46E2-4769-AAC1-148C4D6648D2}"/>
          </ac:spMkLst>
        </pc:spChg>
        <pc:spChg chg="add mod">
          <ac:chgData name="Feetham, Fiona (Curriculum Support - Secondary)" userId="a2456b1b-a103-4fdc-b8a0-dcd50b93ffb1" providerId="ADAL" clId="{0464BF1D-8A3C-49DF-B92A-014B852BDF5B}" dt="2022-04-29T09:30:43.108" v="12552"/>
          <ac:spMkLst>
            <pc:docMk/>
            <pc:sldMk cId="1363675957" sldId="340"/>
            <ac:spMk id="6" creationId="{48FDFAED-5A67-48C6-A322-1EF8F779013A}"/>
          </ac:spMkLst>
        </pc:spChg>
        <pc:picChg chg="mod">
          <ac:chgData name="Feetham, Fiona (Curriculum Support - Secondary)" userId="a2456b1b-a103-4fdc-b8a0-dcd50b93ffb1" providerId="ADAL" clId="{0464BF1D-8A3C-49DF-B92A-014B852BDF5B}" dt="2022-04-29T09:27:07.949" v="12516" actId="1076"/>
          <ac:picMkLst>
            <pc:docMk/>
            <pc:sldMk cId="1363675957" sldId="340"/>
            <ac:picMk id="5" creationId="{A1051F5F-79D0-43D4-964B-FD26279FC9EE}"/>
          </ac:picMkLst>
        </pc:picChg>
      </pc:sldChg>
      <pc:sldChg chg="addSp delSp modSp new mod delAnim modAnim addCm delCm modCm modNotesTx">
        <pc:chgData name="Feetham, Fiona (Curriculum Support - Secondary)" userId="a2456b1b-a103-4fdc-b8a0-dcd50b93ffb1" providerId="ADAL" clId="{0464BF1D-8A3C-49DF-B92A-014B852BDF5B}" dt="2022-04-29T10:25:29.321" v="13170" actId="5900"/>
        <pc:sldMkLst>
          <pc:docMk/>
          <pc:sldMk cId="3344841153" sldId="341"/>
        </pc:sldMkLst>
        <pc:spChg chg="del">
          <ac:chgData name="Feetham, Fiona (Curriculum Support - Secondary)" userId="a2456b1b-a103-4fdc-b8a0-dcd50b93ffb1" providerId="ADAL" clId="{0464BF1D-8A3C-49DF-B92A-014B852BDF5B}" dt="2022-04-29T07:54:23.490" v="10386"/>
          <ac:spMkLst>
            <pc:docMk/>
            <pc:sldMk cId="3344841153" sldId="341"/>
            <ac:spMk id="2" creationId="{92E72F92-6665-44F2-BD11-F38B7504ABCB}"/>
          </ac:spMkLst>
        </pc:spChg>
        <pc:spChg chg="del">
          <ac:chgData name="Feetham, Fiona (Curriculum Support - Secondary)" userId="a2456b1b-a103-4fdc-b8a0-dcd50b93ffb1" providerId="ADAL" clId="{0464BF1D-8A3C-49DF-B92A-014B852BDF5B}" dt="2022-04-29T07:52:47.127" v="10355" actId="478"/>
          <ac:spMkLst>
            <pc:docMk/>
            <pc:sldMk cId="3344841153" sldId="341"/>
            <ac:spMk id="3" creationId="{5BCA5ACD-72D7-4D56-B60A-D55641E5EC71}"/>
          </ac:spMkLst>
        </pc:spChg>
        <pc:spChg chg="add del mod">
          <ac:chgData name="Feetham, Fiona (Curriculum Support - Secondary)" userId="a2456b1b-a103-4fdc-b8a0-dcd50b93ffb1" providerId="ADAL" clId="{0464BF1D-8A3C-49DF-B92A-014B852BDF5B}" dt="2022-04-29T07:55:11.389" v="10395" actId="1076"/>
          <ac:spMkLst>
            <pc:docMk/>
            <pc:sldMk cId="3344841153" sldId="341"/>
            <ac:spMk id="4" creationId="{6448091B-F67B-4A26-B303-631335B0CCFA}"/>
          </ac:spMkLst>
        </pc:spChg>
        <pc:spChg chg="add del mod">
          <ac:chgData name="Feetham, Fiona (Curriculum Support - Secondary)" userId="a2456b1b-a103-4fdc-b8a0-dcd50b93ffb1" providerId="ADAL" clId="{0464BF1D-8A3C-49DF-B92A-014B852BDF5B}" dt="2022-04-29T07:53:09.872" v="10360"/>
          <ac:spMkLst>
            <pc:docMk/>
            <pc:sldMk cId="3344841153" sldId="341"/>
            <ac:spMk id="6" creationId="{C481E190-F431-4B38-959D-333550ADFEF8}"/>
          </ac:spMkLst>
        </pc:spChg>
        <pc:spChg chg="add del mod">
          <ac:chgData name="Feetham, Fiona (Curriculum Support - Secondary)" userId="a2456b1b-a103-4fdc-b8a0-dcd50b93ffb1" providerId="ADAL" clId="{0464BF1D-8A3C-49DF-B92A-014B852BDF5B}" dt="2022-04-29T07:53:17.426" v="10362"/>
          <ac:spMkLst>
            <pc:docMk/>
            <pc:sldMk cId="3344841153" sldId="341"/>
            <ac:spMk id="7" creationId="{7617B9DA-505A-42AE-BFC2-1E070C75879E}"/>
          </ac:spMkLst>
        </pc:spChg>
        <pc:spChg chg="add del mod">
          <ac:chgData name="Feetham, Fiona (Curriculum Support - Secondary)" userId="a2456b1b-a103-4fdc-b8a0-dcd50b93ffb1" providerId="ADAL" clId="{0464BF1D-8A3C-49DF-B92A-014B852BDF5B}" dt="2022-04-29T07:53:31.876" v="10365"/>
          <ac:spMkLst>
            <pc:docMk/>
            <pc:sldMk cId="3344841153" sldId="341"/>
            <ac:spMk id="8" creationId="{AE54864F-8037-4523-85E5-A07C9E6E54AC}"/>
          </ac:spMkLst>
        </pc:spChg>
        <pc:spChg chg="add mod">
          <ac:chgData name="Feetham, Fiona (Curriculum Support - Secondary)" userId="a2456b1b-a103-4fdc-b8a0-dcd50b93ffb1" providerId="ADAL" clId="{0464BF1D-8A3C-49DF-B92A-014B852BDF5B}" dt="2022-04-29T07:54:27.152" v="10387" actId="14100"/>
          <ac:spMkLst>
            <pc:docMk/>
            <pc:sldMk cId="3344841153" sldId="341"/>
            <ac:spMk id="9" creationId="{80C854DD-D225-417D-B811-4E210E55EFB0}"/>
          </ac:spMkLst>
        </pc:spChg>
        <pc:spChg chg="add mod">
          <ac:chgData name="Feetham, Fiona (Curriculum Support - Secondary)" userId="a2456b1b-a103-4fdc-b8a0-dcd50b93ffb1" providerId="ADAL" clId="{0464BF1D-8A3C-49DF-B92A-014B852BDF5B}" dt="2022-04-29T07:54:45.192" v="10390" actId="1076"/>
          <ac:spMkLst>
            <pc:docMk/>
            <pc:sldMk cId="3344841153" sldId="341"/>
            <ac:spMk id="10" creationId="{F5A54C06-85B4-4214-981D-11FDC4DD6930}"/>
          </ac:spMkLst>
        </pc:spChg>
        <pc:spChg chg="add mod">
          <ac:chgData name="Feetham, Fiona (Curriculum Support - Secondary)" userId="a2456b1b-a103-4fdc-b8a0-dcd50b93ffb1" providerId="ADAL" clId="{0464BF1D-8A3C-49DF-B92A-014B852BDF5B}" dt="2022-04-29T09:30:36.411" v="12551"/>
          <ac:spMkLst>
            <pc:docMk/>
            <pc:sldMk cId="3344841153" sldId="341"/>
            <ac:spMk id="13" creationId="{0D0EA869-DAB0-437F-B2CD-361440367486}"/>
          </ac:spMkLst>
        </pc:spChg>
        <pc:spChg chg="add mod">
          <ac:chgData name="Feetham, Fiona (Curriculum Support - Secondary)" userId="a2456b1b-a103-4fdc-b8a0-dcd50b93ffb1" providerId="ADAL" clId="{0464BF1D-8A3C-49DF-B92A-014B852BDF5B}" dt="2022-04-29T09:32:53.449" v="12558" actId="1076"/>
          <ac:spMkLst>
            <pc:docMk/>
            <pc:sldMk cId="3344841153" sldId="341"/>
            <ac:spMk id="14" creationId="{99E506DA-A473-4F8F-AA47-9C96819B36BB}"/>
          </ac:spMkLst>
        </pc:spChg>
        <pc:picChg chg="add mod">
          <ac:chgData name="Feetham, Fiona (Curriculum Support - Secondary)" userId="a2456b1b-a103-4fdc-b8a0-dcd50b93ffb1" providerId="ADAL" clId="{0464BF1D-8A3C-49DF-B92A-014B852BDF5B}" dt="2022-04-29T07:55:18.239" v="10396" actId="1076"/>
          <ac:picMkLst>
            <pc:docMk/>
            <pc:sldMk cId="3344841153" sldId="341"/>
            <ac:picMk id="5" creationId="{E5ECEACE-40BE-4BE4-BB39-5012A192ED7B}"/>
          </ac:picMkLst>
        </pc:picChg>
        <pc:picChg chg="del mod">
          <ac:chgData name="Feetham, Fiona (Curriculum Support - Secondary)" userId="a2456b1b-a103-4fdc-b8a0-dcd50b93ffb1" providerId="ADAL" clId="{0464BF1D-8A3C-49DF-B92A-014B852BDF5B}" dt="2022-04-29T09:21:04.079" v="12402" actId="478"/>
          <ac:picMkLst>
            <pc:docMk/>
            <pc:sldMk cId="3344841153" sldId="341"/>
            <ac:picMk id="11" creationId="{4EF98727-E844-4E15-81AB-818FCBE2EC90}"/>
          </ac:picMkLst>
        </pc:picChg>
        <pc:picChg chg="del mod">
          <ac:chgData name="Feetham, Fiona (Curriculum Support - Secondary)" userId="a2456b1b-a103-4fdc-b8a0-dcd50b93ffb1" providerId="ADAL" clId="{0464BF1D-8A3C-49DF-B92A-014B852BDF5B}" dt="2022-04-29T10:23:19.216" v="13101" actId="478"/>
          <ac:picMkLst>
            <pc:docMk/>
            <pc:sldMk cId="3344841153" sldId="341"/>
            <ac:picMk id="12" creationId="{F48C4E03-4576-44C7-AE73-F4F25F3A72BF}"/>
          </ac:picMkLst>
        </pc:picChg>
        <pc:picChg chg="mod">
          <ac:chgData name="Feetham, Fiona (Curriculum Support - Secondary)" userId="a2456b1b-a103-4fdc-b8a0-dcd50b93ffb1" providerId="ADAL" clId="{0464BF1D-8A3C-49DF-B92A-014B852BDF5B}" dt="2022-04-29T10:24:47.428" v="13164" actId="1076"/>
          <ac:picMkLst>
            <pc:docMk/>
            <pc:sldMk cId="3344841153" sldId="341"/>
            <ac:picMk id="15" creationId="{89B775E7-C874-4812-882B-8EDFF1B265F2}"/>
          </ac:picMkLst>
        </pc:picChg>
      </pc:sldChg>
    </pc:docChg>
  </pc:docChgLst>
  <pc:docChgLst>
    <pc:chgData name="Eadsforth, Kate (Curriculum Support - Secondary)" userId="d045bf09-5a30-4360-820d-5c06f23fa1ea" providerId="ADAL" clId="{5CAAB6CA-45C6-4C6D-A86E-AFDDA040262A}"/>
    <pc:docChg chg="custSel addSld delSld modSld sldOrd">
      <pc:chgData name="Eadsforth, Kate (Curriculum Support - Secondary)" userId="d045bf09-5a30-4360-820d-5c06f23fa1ea" providerId="ADAL" clId="{5CAAB6CA-45C6-4C6D-A86E-AFDDA040262A}" dt="2022-04-30T21:53:19.468" v="13" actId="1592"/>
      <pc:docMkLst>
        <pc:docMk/>
      </pc:docMkLst>
      <pc:sldChg chg="addSp delSp modSp mod modClrScheme chgLayout">
        <pc:chgData name="Eadsforth, Kate (Curriculum Support - Secondary)" userId="d045bf09-5a30-4360-820d-5c06f23fa1ea" providerId="ADAL" clId="{5CAAB6CA-45C6-4C6D-A86E-AFDDA040262A}" dt="2022-04-27T05:13:25.228" v="9" actId="700"/>
        <pc:sldMkLst>
          <pc:docMk/>
          <pc:sldMk cId="3445766138" sldId="270"/>
        </pc:sldMkLst>
        <pc:spChg chg="del mod ord">
          <ac:chgData name="Eadsforth, Kate (Curriculum Support - Secondary)" userId="d045bf09-5a30-4360-820d-5c06f23fa1ea" providerId="ADAL" clId="{5CAAB6CA-45C6-4C6D-A86E-AFDDA040262A}" dt="2022-04-27T05:13:25.228" v="9" actId="700"/>
          <ac:spMkLst>
            <pc:docMk/>
            <pc:sldMk cId="3445766138" sldId="270"/>
            <ac:spMk id="2" creationId="{A5EABB93-1410-4813-80B6-01243FE95EC2}"/>
          </ac:spMkLst>
        </pc:spChg>
        <pc:spChg chg="del mod ord">
          <ac:chgData name="Eadsforth, Kate (Curriculum Support - Secondary)" userId="d045bf09-5a30-4360-820d-5c06f23fa1ea" providerId="ADAL" clId="{5CAAB6CA-45C6-4C6D-A86E-AFDDA040262A}" dt="2022-04-27T05:13:25.228" v="9" actId="700"/>
          <ac:spMkLst>
            <pc:docMk/>
            <pc:sldMk cId="3445766138" sldId="270"/>
            <ac:spMk id="3" creationId="{3B51465D-CE83-4C25-82D1-FC9478E77337}"/>
          </ac:spMkLst>
        </pc:spChg>
        <pc:spChg chg="add mod ord">
          <ac:chgData name="Eadsforth, Kate (Curriculum Support - Secondary)" userId="d045bf09-5a30-4360-820d-5c06f23fa1ea" providerId="ADAL" clId="{5CAAB6CA-45C6-4C6D-A86E-AFDDA040262A}" dt="2022-04-27T05:13:25.228" v="9" actId="700"/>
          <ac:spMkLst>
            <pc:docMk/>
            <pc:sldMk cId="3445766138" sldId="270"/>
            <ac:spMk id="4" creationId="{D2995477-3F5B-44FA-8110-6F83568E5F54}"/>
          </ac:spMkLst>
        </pc:spChg>
        <pc:spChg chg="add mod ord">
          <ac:chgData name="Eadsforth, Kate (Curriculum Support - Secondary)" userId="d045bf09-5a30-4360-820d-5c06f23fa1ea" providerId="ADAL" clId="{5CAAB6CA-45C6-4C6D-A86E-AFDDA040262A}" dt="2022-04-27T05:13:25.228" v="9" actId="700"/>
          <ac:spMkLst>
            <pc:docMk/>
            <pc:sldMk cId="3445766138" sldId="270"/>
            <ac:spMk id="6" creationId="{870C7E7F-280A-4206-839B-E4914202983D}"/>
          </ac:spMkLst>
        </pc:spChg>
      </pc:sldChg>
      <pc:sldChg chg="addSp delSp modSp mod modClrScheme chgLayout">
        <pc:chgData name="Eadsforth, Kate (Curriculum Support - Secondary)" userId="d045bf09-5a30-4360-820d-5c06f23fa1ea" providerId="ADAL" clId="{5CAAB6CA-45C6-4C6D-A86E-AFDDA040262A}" dt="2022-04-27T05:13:21.094" v="8" actId="700"/>
        <pc:sldMkLst>
          <pc:docMk/>
          <pc:sldMk cId="1447815874" sldId="271"/>
        </pc:sldMkLst>
        <pc:spChg chg="del mod ord">
          <ac:chgData name="Eadsforth, Kate (Curriculum Support - Secondary)" userId="d045bf09-5a30-4360-820d-5c06f23fa1ea" providerId="ADAL" clId="{5CAAB6CA-45C6-4C6D-A86E-AFDDA040262A}" dt="2022-04-27T05:13:21.094" v="8" actId="700"/>
          <ac:spMkLst>
            <pc:docMk/>
            <pc:sldMk cId="1447815874" sldId="271"/>
            <ac:spMk id="2" creationId="{EBB6B7EA-02EE-43EA-848D-2AC27237B47C}"/>
          </ac:spMkLst>
        </pc:spChg>
        <pc:spChg chg="del mod ord">
          <ac:chgData name="Eadsforth, Kate (Curriculum Support - Secondary)" userId="d045bf09-5a30-4360-820d-5c06f23fa1ea" providerId="ADAL" clId="{5CAAB6CA-45C6-4C6D-A86E-AFDDA040262A}" dt="2022-04-27T05:13:21.094" v="8" actId="700"/>
          <ac:spMkLst>
            <pc:docMk/>
            <pc:sldMk cId="1447815874" sldId="271"/>
            <ac:spMk id="3" creationId="{A5753208-2377-42D5-88F3-503531F38103}"/>
          </ac:spMkLst>
        </pc:spChg>
        <pc:spChg chg="add mod ord">
          <ac:chgData name="Eadsforth, Kate (Curriculum Support - Secondary)" userId="d045bf09-5a30-4360-820d-5c06f23fa1ea" providerId="ADAL" clId="{5CAAB6CA-45C6-4C6D-A86E-AFDDA040262A}" dt="2022-04-27T05:13:21.094" v="8" actId="700"/>
          <ac:spMkLst>
            <pc:docMk/>
            <pc:sldMk cId="1447815874" sldId="271"/>
            <ac:spMk id="4" creationId="{E23B3C12-55FF-494E-85B9-9A6EB5D4DB06}"/>
          </ac:spMkLst>
        </pc:spChg>
        <pc:spChg chg="add mod ord">
          <ac:chgData name="Eadsforth, Kate (Curriculum Support - Secondary)" userId="d045bf09-5a30-4360-820d-5c06f23fa1ea" providerId="ADAL" clId="{5CAAB6CA-45C6-4C6D-A86E-AFDDA040262A}" dt="2022-04-27T05:13:21.094" v="8" actId="700"/>
          <ac:spMkLst>
            <pc:docMk/>
            <pc:sldMk cId="1447815874" sldId="271"/>
            <ac:spMk id="6" creationId="{A2201073-0B52-495D-A342-8DDAD5543AC8}"/>
          </ac:spMkLst>
        </pc:spChg>
      </pc:sldChg>
      <pc:sldChg chg="addSp delSp modSp mod modClrScheme chgLayout">
        <pc:chgData name="Eadsforth, Kate (Curriculum Support - Secondary)" userId="d045bf09-5a30-4360-820d-5c06f23fa1ea" providerId="ADAL" clId="{5CAAB6CA-45C6-4C6D-A86E-AFDDA040262A}" dt="2022-04-27T05:13:08.614" v="7" actId="700"/>
        <pc:sldMkLst>
          <pc:docMk/>
          <pc:sldMk cId="3372526462" sldId="277"/>
        </pc:sldMkLst>
        <pc:spChg chg="del mod ord">
          <ac:chgData name="Eadsforth, Kate (Curriculum Support - Secondary)" userId="d045bf09-5a30-4360-820d-5c06f23fa1ea" providerId="ADAL" clId="{5CAAB6CA-45C6-4C6D-A86E-AFDDA040262A}" dt="2022-04-27T05:13:08.614" v="7" actId="700"/>
          <ac:spMkLst>
            <pc:docMk/>
            <pc:sldMk cId="3372526462" sldId="277"/>
            <ac:spMk id="2" creationId="{029F7BFE-9F87-481B-BB8C-5ED85AFE7B98}"/>
          </ac:spMkLst>
        </pc:spChg>
        <pc:spChg chg="del mod ord">
          <ac:chgData name="Eadsforth, Kate (Curriculum Support - Secondary)" userId="d045bf09-5a30-4360-820d-5c06f23fa1ea" providerId="ADAL" clId="{5CAAB6CA-45C6-4C6D-A86E-AFDDA040262A}" dt="2022-04-27T05:13:08.614" v="7" actId="700"/>
          <ac:spMkLst>
            <pc:docMk/>
            <pc:sldMk cId="3372526462" sldId="277"/>
            <ac:spMk id="3" creationId="{BD0D0B7D-E9DE-4328-8628-04445F0CA540}"/>
          </ac:spMkLst>
        </pc:spChg>
        <pc:spChg chg="del">
          <ac:chgData name="Eadsforth, Kate (Curriculum Support - Secondary)" userId="d045bf09-5a30-4360-820d-5c06f23fa1ea" providerId="ADAL" clId="{5CAAB6CA-45C6-4C6D-A86E-AFDDA040262A}" dt="2022-04-27T05:13:08.614" v="7" actId="700"/>
          <ac:spMkLst>
            <pc:docMk/>
            <pc:sldMk cId="3372526462" sldId="277"/>
            <ac:spMk id="4" creationId="{DE986D45-4D79-4D98-9B1E-1E77E987B842}"/>
          </ac:spMkLst>
        </pc:spChg>
        <pc:spChg chg="add mod ord">
          <ac:chgData name="Eadsforth, Kate (Curriculum Support - Secondary)" userId="d045bf09-5a30-4360-820d-5c06f23fa1ea" providerId="ADAL" clId="{5CAAB6CA-45C6-4C6D-A86E-AFDDA040262A}" dt="2022-04-27T05:13:08.614" v="7" actId="700"/>
          <ac:spMkLst>
            <pc:docMk/>
            <pc:sldMk cId="3372526462" sldId="277"/>
            <ac:spMk id="6" creationId="{67C3C8ED-FE0E-450D-9491-45AA85F8253A}"/>
          </ac:spMkLst>
        </pc:spChg>
        <pc:spChg chg="add mod ord">
          <ac:chgData name="Eadsforth, Kate (Curriculum Support - Secondary)" userId="d045bf09-5a30-4360-820d-5c06f23fa1ea" providerId="ADAL" clId="{5CAAB6CA-45C6-4C6D-A86E-AFDDA040262A}" dt="2022-04-27T05:13:08.614" v="7" actId="700"/>
          <ac:spMkLst>
            <pc:docMk/>
            <pc:sldMk cId="3372526462" sldId="277"/>
            <ac:spMk id="7" creationId="{A1066452-9597-4026-A06E-629ED2D84F8F}"/>
          </ac:spMkLst>
        </pc:spChg>
      </pc:sldChg>
      <pc:sldChg chg="modSp mod">
        <pc:chgData name="Eadsforth, Kate (Curriculum Support - Secondary)" userId="d045bf09-5a30-4360-820d-5c06f23fa1ea" providerId="ADAL" clId="{5CAAB6CA-45C6-4C6D-A86E-AFDDA040262A}" dt="2022-04-27T05:13:32.127" v="10" actId="6549"/>
        <pc:sldMkLst>
          <pc:docMk/>
          <pc:sldMk cId="994970659" sldId="289"/>
        </pc:sldMkLst>
        <pc:spChg chg="mod">
          <ac:chgData name="Eadsforth, Kate (Curriculum Support - Secondary)" userId="d045bf09-5a30-4360-820d-5c06f23fa1ea" providerId="ADAL" clId="{5CAAB6CA-45C6-4C6D-A86E-AFDDA040262A}" dt="2022-04-27T05:13:32.127" v="10" actId="6549"/>
          <ac:spMkLst>
            <pc:docMk/>
            <pc:sldMk cId="994970659" sldId="289"/>
            <ac:spMk id="2" creationId="{D04B11CB-A4AA-4BB3-AE5A-874E462C0F69}"/>
          </ac:spMkLst>
        </pc:spChg>
      </pc:sldChg>
      <pc:sldChg chg="ord">
        <pc:chgData name="Eadsforth, Kate (Curriculum Support - Secondary)" userId="d045bf09-5a30-4360-820d-5c06f23fa1ea" providerId="ADAL" clId="{5CAAB6CA-45C6-4C6D-A86E-AFDDA040262A}" dt="2022-04-27T05:12:59.660" v="6"/>
        <pc:sldMkLst>
          <pc:docMk/>
          <pc:sldMk cId="2218482195" sldId="291"/>
        </pc:sldMkLst>
      </pc:sldChg>
      <pc:sldChg chg="del">
        <pc:chgData name="Eadsforth, Kate (Curriculum Support - Secondary)" userId="d045bf09-5a30-4360-820d-5c06f23fa1ea" providerId="ADAL" clId="{5CAAB6CA-45C6-4C6D-A86E-AFDDA040262A}" dt="2022-04-27T05:11:31.179" v="0" actId="47"/>
        <pc:sldMkLst>
          <pc:docMk/>
          <pc:sldMk cId="2904459304" sldId="292"/>
        </pc:sldMkLst>
      </pc:sldChg>
      <pc:sldChg chg="del">
        <pc:chgData name="Eadsforth, Kate (Curriculum Support - Secondary)" userId="d045bf09-5a30-4360-820d-5c06f23fa1ea" providerId="ADAL" clId="{5CAAB6CA-45C6-4C6D-A86E-AFDDA040262A}" dt="2022-04-27T05:11:32.933" v="1" actId="47"/>
        <pc:sldMkLst>
          <pc:docMk/>
          <pc:sldMk cId="1121514500" sldId="293"/>
        </pc:sldMkLst>
      </pc:sldChg>
      <pc:sldChg chg="del">
        <pc:chgData name="Eadsforth, Kate (Curriculum Support - Secondary)" userId="d045bf09-5a30-4360-820d-5c06f23fa1ea" providerId="ADAL" clId="{5CAAB6CA-45C6-4C6D-A86E-AFDDA040262A}" dt="2022-04-27T05:11:33.826" v="2" actId="47"/>
        <pc:sldMkLst>
          <pc:docMk/>
          <pc:sldMk cId="3249534116" sldId="295"/>
        </pc:sldMkLst>
      </pc:sldChg>
      <pc:sldChg chg="modSp mod addCm delCm">
        <pc:chgData name="Eadsforth, Kate (Curriculum Support - Secondary)" userId="d045bf09-5a30-4360-820d-5c06f23fa1ea" providerId="ADAL" clId="{5CAAB6CA-45C6-4C6D-A86E-AFDDA040262A}" dt="2022-04-30T21:53:19.468" v="13" actId="1592"/>
        <pc:sldMkLst>
          <pc:docMk/>
          <pc:sldMk cId="1512726704" sldId="303"/>
        </pc:sldMkLst>
        <pc:spChg chg="mod">
          <ac:chgData name="Eadsforth, Kate (Curriculum Support - Secondary)" userId="d045bf09-5a30-4360-820d-5c06f23fa1ea" providerId="ADAL" clId="{5CAAB6CA-45C6-4C6D-A86E-AFDDA040262A}" dt="2022-04-30T21:51:56.349" v="11" actId="20577"/>
          <ac:spMkLst>
            <pc:docMk/>
            <pc:sldMk cId="1512726704" sldId="303"/>
            <ac:spMk id="15" creationId="{12B69CE7-8E17-4E8B-8724-AABA2A8F07DD}"/>
          </ac:spMkLst>
        </pc:spChg>
      </pc:sldChg>
      <pc:sldChg chg="add">
        <pc:chgData name="Eadsforth, Kate (Curriculum Support - Secondary)" userId="d045bf09-5a30-4360-820d-5c06f23fa1ea" providerId="ADAL" clId="{5CAAB6CA-45C6-4C6D-A86E-AFDDA040262A}" dt="2022-04-27T05:12:46.708" v="4"/>
        <pc:sldMkLst>
          <pc:docMk/>
          <pc:sldMk cId="3663624598" sldId="304"/>
        </pc:sldMkLst>
      </pc:sldChg>
      <pc:sldMasterChg chg="addSldLayout">
        <pc:chgData name="Eadsforth, Kate (Curriculum Support - Secondary)" userId="d045bf09-5a30-4360-820d-5c06f23fa1ea" providerId="ADAL" clId="{5CAAB6CA-45C6-4C6D-A86E-AFDDA040262A}" dt="2022-04-27T05:12:46.704" v="3" actId="27028"/>
        <pc:sldMasterMkLst>
          <pc:docMk/>
          <pc:sldMasterMk cId="1123625482" sldId="2147483648"/>
        </pc:sldMasterMkLst>
        <pc:sldLayoutChg chg="add">
          <pc:chgData name="Eadsforth, Kate (Curriculum Support - Secondary)" userId="d045bf09-5a30-4360-820d-5c06f23fa1ea" providerId="ADAL" clId="{5CAAB6CA-45C6-4C6D-A86E-AFDDA040262A}" dt="2022-04-27T05:12:46.704" v="3" actId="27028"/>
          <pc:sldLayoutMkLst>
            <pc:docMk/>
            <pc:sldMasterMk cId="1123625482" sldId="2147483648"/>
            <pc:sldLayoutMk cId="643305868" sldId="2147483678"/>
          </pc:sldLayoutMkLst>
        </pc:sldLayoutChg>
      </pc:sldMasterChg>
    </pc:docChg>
  </pc:docChgLst>
  <pc:docChgLst>
    <pc:chgData name="Feetham, Fiona (Curriculum Support - Secondary)" userId="S::fiona.feetham574@schools.sa.edu.au::a2456b1b-a103-4fdc-b8a0-dcd50b93ffb1" providerId="AD" clId="Web-{95232E2E-CF6F-4C16-937D-731B7810E36A}"/>
    <pc:docChg chg="modSld">
      <pc:chgData name="Feetham, Fiona (Curriculum Support - Secondary)" userId="S::fiona.feetham574@schools.sa.edu.au::a2456b1b-a103-4fdc-b8a0-dcd50b93ffb1" providerId="AD" clId="Web-{95232E2E-CF6F-4C16-937D-731B7810E36A}" dt="2022-04-27T00:35:50.757" v="23" actId="14100"/>
      <pc:docMkLst>
        <pc:docMk/>
      </pc:docMkLst>
      <pc:sldChg chg="modSp">
        <pc:chgData name="Feetham, Fiona (Curriculum Support - Secondary)" userId="S::fiona.feetham574@schools.sa.edu.au::a2456b1b-a103-4fdc-b8a0-dcd50b93ffb1" providerId="AD" clId="Web-{95232E2E-CF6F-4C16-937D-731B7810E36A}" dt="2022-04-27T00:35:50.757" v="23" actId="14100"/>
        <pc:sldMkLst>
          <pc:docMk/>
          <pc:sldMk cId="1379353518" sldId="269"/>
        </pc:sldMkLst>
        <pc:spChg chg="mod">
          <ac:chgData name="Feetham, Fiona (Curriculum Support - Secondary)" userId="S::fiona.feetham574@schools.sa.edu.au::a2456b1b-a103-4fdc-b8a0-dcd50b93ffb1" providerId="AD" clId="Web-{95232E2E-CF6F-4C16-937D-731B7810E36A}" dt="2022-04-27T00:35:50.757" v="23" actId="14100"/>
          <ac:spMkLst>
            <pc:docMk/>
            <pc:sldMk cId="1379353518" sldId="269"/>
            <ac:spMk id="3" creationId="{AB9BDBB3-B0CB-4293-95C9-DF9D3FA6EE67}"/>
          </ac:spMkLst>
        </pc:spChg>
      </pc:sldChg>
    </pc:docChg>
  </pc:docChgLst>
  <pc:docChgLst>
    <pc:chgData name="Blackwell, Elyse (Curriculum and Learning Division)" userId="f36cee0c-4795-4a4e-a200-ec64c6c861e9" providerId="ADAL" clId="{E9627939-63A4-4DA1-AE74-9B69F80800D2}"/>
    <pc:docChg chg="custSel modSld">
      <pc:chgData name="Blackwell, Elyse (Curriculum and Learning Division)" userId="f36cee0c-4795-4a4e-a200-ec64c6c861e9" providerId="ADAL" clId="{E9627939-63A4-4DA1-AE74-9B69F80800D2}" dt="2022-05-05T02:54:09.960" v="43" actId="368"/>
      <pc:docMkLst>
        <pc:docMk/>
      </pc:docMkLst>
      <pc:sldChg chg="modNotes">
        <pc:chgData name="Blackwell, Elyse (Curriculum and Learning Division)" userId="f36cee0c-4795-4a4e-a200-ec64c6c861e9" providerId="ADAL" clId="{E9627939-63A4-4DA1-AE74-9B69F80800D2}" dt="2022-05-05T02:54:09.727" v="3" actId="368"/>
        <pc:sldMkLst>
          <pc:docMk/>
          <pc:sldMk cId="2213450308" sldId="264"/>
        </pc:sldMkLst>
      </pc:sldChg>
      <pc:sldChg chg="modNotes">
        <pc:chgData name="Blackwell, Elyse (Curriculum and Learning Division)" userId="f36cee0c-4795-4a4e-a200-ec64c6c861e9" providerId="ADAL" clId="{E9627939-63A4-4DA1-AE74-9B69F80800D2}" dt="2022-05-05T02:54:09.716" v="1" actId="368"/>
        <pc:sldMkLst>
          <pc:docMk/>
          <pc:sldMk cId="3641841233" sldId="268"/>
        </pc:sldMkLst>
      </pc:sldChg>
      <pc:sldChg chg="modNotes">
        <pc:chgData name="Blackwell, Elyse (Curriculum and Learning Division)" userId="f36cee0c-4795-4a4e-a200-ec64c6c861e9" providerId="ADAL" clId="{E9627939-63A4-4DA1-AE74-9B69F80800D2}" dt="2022-05-05T02:54:09.739" v="5" actId="368"/>
        <pc:sldMkLst>
          <pc:docMk/>
          <pc:sldMk cId="1379353518" sldId="269"/>
        </pc:sldMkLst>
      </pc:sldChg>
      <pc:sldChg chg="modNotes">
        <pc:chgData name="Blackwell, Elyse (Curriculum and Learning Division)" userId="f36cee0c-4795-4a4e-a200-ec64c6c861e9" providerId="ADAL" clId="{E9627939-63A4-4DA1-AE74-9B69F80800D2}" dt="2022-05-05T02:54:09.950" v="41" actId="368"/>
        <pc:sldMkLst>
          <pc:docMk/>
          <pc:sldMk cId="2267462658" sldId="283"/>
        </pc:sldMkLst>
      </pc:sldChg>
      <pc:sldChg chg="modNotes">
        <pc:chgData name="Blackwell, Elyse (Curriculum and Learning Division)" userId="f36cee0c-4795-4a4e-a200-ec64c6c861e9" providerId="ADAL" clId="{E9627939-63A4-4DA1-AE74-9B69F80800D2}" dt="2022-05-05T02:54:09.960" v="43" actId="368"/>
        <pc:sldMkLst>
          <pc:docMk/>
          <pc:sldMk cId="1422690129" sldId="285"/>
        </pc:sldMkLst>
      </pc:sldChg>
      <pc:sldChg chg="modNotes">
        <pc:chgData name="Blackwell, Elyse (Curriculum and Learning Division)" userId="f36cee0c-4795-4a4e-a200-ec64c6c861e9" providerId="ADAL" clId="{E9627939-63A4-4DA1-AE74-9B69F80800D2}" dt="2022-05-05T02:54:09.781" v="11" actId="368"/>
        <pc:sldMkLst>
          <pc:docMk/>
          <pc:sldMk cId="4260628335" sldId="286"/>
        </pc:sldMkLst>
      </pc:sldChg>
      <pc:sldChg chg="modNotes">
        <pc:chgData name="Blackwell, Elyse (Curriculum and Learning Division)" userId="f36cee0c-4795-4a4e-a200-ec64c6c861e9" providerId="ADAL" clId="{E9627939-63A4-4DA1-AE74-9B69F80800D2}" dt="2022-05-05T02:54:09.840" v="21" actId="368"/>
        <pc:sldMkLst>
          <pc:docMk/>
          <pc:sldMk cId="994970659" sldId="289"/>
        </pc:sldMkLst>
      </pc:sldChg>
      <pc:sldChg chg="modNotes">
        <pc:chgData name="Blackwell, Elyse (Curriculum and Learning Division)" userId="f36cee0c-4795-4a4e-a200-ec64c6c861e9" providerId="ADAL" clId="{E9627939-63A4-4DA1-AE74-9B69F80800D2}" dt="2022-05-05T02:54:09.793" v="13" actId="368"/>
        <pc:sldMkLst>
          <pc:docMk/>
          <pc:sldMk cId="2519498003" sldId="302"/>
        </pc:sldMkLst>
      </pc:sldChg>
      <pc:sldChg chg="modNotes">
        <pc:chgData name="Blackwell, Elyse (Curriculum and Learning Division)" userId="f36cee0c-4795-4a4e-a200-ec64c6c861e9" providerId="ADAL" clId="{E9627939-63A4-4DA1-AE74-9B69F80800D2}" dt="2022-05-05T02:54:09.766" v="9" actId="368"/>
        <pc:sldMkLst>
          <pc:docMk/>
          <pc:sldMk cId="1512726704" sldId="303"/>
        </pc:sldMkLst>
      </pc:sldChg>
      <pc:sldChg chg="modNotes">
        <pc:chgData name="Blackwell, Elyse (Curriculum and Learning Division)" userId="f36cee0c-4795-4a4e-a200-ec64c6c861e9" providerId="ADAL" clId="{E9627939-63A4-4DA1-AE74-9B69F80800D2}" dt="2022-05-05T02:54:09.939" v="39" actId="368"/>
        <pc:sldMkLst>
          <pc:docMk/>
          <pc:sldMk cId="3663624598" sldId="304"/>
        </pc:sldMkLst>
      </pc:sldChg>
      <pc:sldChg chg="modNotes">
        <pc:chgData name="Blackwell, Elyse (Curriculum and Learning Division)" userId="f36cee0c-4795-4a4e-a200-ec64c6c861e9" providerId="ADAL" clId="{E9627939-63A4-4DA1-AE74-9B69F80800D2}" dt="2022-05-05T02:54:09.752" v="7" actId="368"/>
        <pc:sldMkLst>
          <pc:docMk/>
          <pc:sldMk cId="2404400955" sldId="305"/>
        </pc:sldMkLst>
      </pc:sldChg>
      <pc:sldChg chg="modNotes">
        <pc:chgData name="Blackwell, Elyse (Curriculum and Learning Division)" userId="f36cee0c-4795-4a4e-a200-ec64c6c861e9" providerId="ADAL" clId="{E9627939-63A4-4DA1-AE74-9B69F80800D2}" dt="2022-05-05T02:54:09.829" v="19" actId="368"/>
        <pc:sldMkLst>
          <pc:docMk/>
          <pc:sldMk cId="4235813658" sldId="307"/>
        </pc:sldMkLst>
      </pc:sldChg>
      <pc:sldChg chg="modNotes">
        <pc:chgData name="Blackwell, Elyse (Curriculum and Learning Division)" userId="f36cee0c-4795-4a4e-a200-ec64c6c861e9" providerId="ADAL" clId="{E9627939-63A4-4DA1-AE74-9B69F80800D2}" dt="2022-05-05T02:54:09.805" v="15" actId="368"/>
        <pc:sldMkLst>
          <pc:docMk/>
          <pc:sldMk cId="3245976046" sldId="308"/>
        </pc:sldMkLst>
      </pc:sldChg>
      <pc:sldChg chg="modNotes">
        <pc:chgData name="Blackwell, Elyse (Curriculum and Learning Division)" userId="f36cee0c-4795-4a4e-a200-ec64c6c861e9" providerId="ADAL" clId="{E9627939-63A4-4DA1-AE74-9B69F80800D2}" dt="2022-05-05T02:54:09.817" v="17" actId="368"/>
        <pc:sldMkLst>
          <pc:docMk/>
          <pc:sldMk cId="2281027246" sldId="309"/>
        </pc:sldMkLst>
      </pc:sldChg>
      <pc:sldChg chg="modNotes">
        <pc:chgData name="Blackwell, Elyse (Curriculum and Learning Division)" userId="f36cee0c-4795-4a4e-a200-ec64c6c861e9" providerId="ADAL" clId="{E9627939-63A4-4DA1-AE74-9B69F80800D2}" dt="2022-05-05T02:54:09.864" v="25" actId="368"/>
        <pc:sldMkLst>
          <pc:docMk/>
          <pc:sldMk cId="2151325309" sldId="310"/>
        </pc:sldMkLst>
      </pc:sldChg>
      <pc:sldChg chg="modNotes">
        <pc:chgData name="Blackwell, Elyse (Curriculum and Learning Division)" userId="f36cee0c-4795-4a4e-a200-ec64c6c861e9" providerId="ADAL" clId="{E9627939-63A4-4DA1-AE74-9B69F80800D2}" dt="2022-05-05T02:54:09.853" v="23" actId="368"/>
        <pc:sldMkLst>
          <pc:docMk/>
          <pc:sldMk cId="4203147617" sldId="312"/>
        </pc:sldMkLst>
      </pc:sldChg>
      <pc:sldChg chg="modNotes">
        <pc:chgData name="Blackwell, Elyse (Curriculum and Learning Division)" userId="f36cee0c-4795-4a4e-a200-ec64c6c861e9" providerId="ADAL" clId="{E9627939-63A4-4DA1-AE74-9B69F80800D2}" dt="2022-05-05T02:54:09.921" v="35" actId="368"/>
        <pc:sldMkLst>
          <pc:docMk/>
          <pc:sldMk cId="23160621" sldId="331"/>
        </pc:sldMkLst>
      </pc:sldChg>
      <pc:sldChg chg="modNotes">
        <pc:chgData name="Blackwell, Elyse (Curriculum and Learning Division)" userId="f36cee0c-4795-4a4e-a200-ec64c6c861e9" providerId="ADAL" clId="{E9627939-63A4-4DA1-AE74-9B69F80800D2}" dt="2022-05-05T02:54:09.909" v="33" actId="368"/>
        <pc:sldMkLst>
          <pc:docMk/>
          <pc:sldMk cId="2396548426" sldId="333"/>
        </pc:sldMkLst>
      </pc:sldChg>
      <pc:sldChg chg="modNotes">
        <pc:chgData name="Blackwell, Elyse (Curriculum and Learning Division)" userId="f36cee0c-4795-4a4e-a200-ec64c6c861e9" providerId="ADAL" clId="{E9627939-63A4-4DA1-AE74-9B69F80800D2}" dt="2022-05-05T02:54:09.876" v="27" actId="368"/>
        <pc:sldMkLst>
          <pc:docMk/>
          <pc:sldMk cId="3075288215" sldId="337"/>
        </pc:sldMkLst>
      </pc:sldChg>
      <pc:sldChg chg="modNotes">
        <pc:chgData name="Blackwell, Elyse (Curriculum and Learning Division)" userId="f36cee0c-4795-4a4e-a200-ec64c6c861e9" providerId="ADAL" clId="{E9627939-63A4-4DA1-AE74-9B69F80800D2}" dt="2022-05-05T02:54:09.887" v="29" actId="368"/>
        <pc:sldMkLst>
          <pc:docMk/>
          <pc:sldMk cId="686774151" sldId="338"/>
        </pc:sldMkLst>
      </pc:sldChg>
      <pc:sldChg chg="modNotes">
        <pc:chgData name="Blackwell, Elyse (Curriculum and Learning Division)" userId="f36cee0c-4795-4a4e-a200-ec64c6c861e9" providerId="ADAL" clId="{E9627939-63A4-4DA1-AE74-9B69F80800D2}" dt="2022-05-05T02:54:09.898" v="31" actId="368"/>
        <pc:sldMkLst>
          <pc:docMk/>
          <pc:sldMk cId="1164774674" sldId="339"/>
        </pc:sldMkLst>
      </pc:sldChg>
      <pc:sldChg chg="modNotes">
        <pc:chgData name="Blackwell, Elyse (Curriculum and Learning Division)" userId="f36cee0c-4795-4a4e-a200-ec64c6c861e9" providerId="ADAL" clId="{E9627939-63A4-4DA1-AE74-9B69F80800D2}" dt="2022-05-05T02:54:09.930" v="37" actId="368"/>
        <pc:sldMkLst>
          <pc:docMk/>
          <pc:sldMk cId="3344841153" sldId="341"/>
        </pc:sldMkLst>
      </pc:sldChg>
    </pc:docChg>
  </pc:docChgLst>
  <pc:docChgLst>
    <pc:chgData name="Paterson, Carmen (Curriculum Policy and Standards)" userId="9157f839-922e-4901-8dbf-ce9b3049d195" providerId="ADAL" clId="{FEF7F907-974F-4E29-B31F-7D0F475319D4}"/>
    <pc:docChg chg="undo custSel modSld">
      <pc:chgData name="Paterson, Carmen (Curriculum Policy and Standards)" userId="9157f839-922e-4901-8dbf-ce9b3049d195" providerId="ADAL" clId="{FEF7F907-974F-4E29-B31F-7D0F475319D4}" dt="2022-05-04T23:28:00.019" v="69" actId="1076"/>
      <pc:docMkLst>
        <pc:docMk/>
      </pc:docMkLst>
      <pc:sldChg chg="modSp mod">
        <pc:chgData name="Paterson, Carmen (Curriculum Policy and Standards)" userId="9157f839-922e-4901-8dbf-ce9b3049d195" providerId="ADAL" clId="{FEF7F907-974F-4E29-B31F-7D0F475319D4}" dt="2022-05-04T23:20:01.310" v="0" actId="6549"/>
        <pc:sldMkLst>
          <pc:docMk/>
          <pc:sldMk cId="1379353518" sldId="269"/>
        </pc:sldMkLst>
        <pc:spChg chg="mod">
          <ac:chgData name="Paterson, Carmen (Curriculum Policy and Standards)" userId="9157f839-922e-4901-8dbf-ce9b3049d195" providerId="ADAL" clId="{FEF7F907-974F-4E29-B31F-7D0F475319D4}" dt="2022-05-04T23:20:01.310" v="0" actId="6549"/>
          <ac:spMkLst>
            <pc:docMk/>
            <pc:sldMk cId="1379353518" sldId="269"/>
            <ac:spMk id="3" creationId="{AB9BDBB3-B0CB-4293-95C9-DF9D3FA6EE67}"/>
          </ac:spMkLst>
        </pc:spChg>
      </pc:sldChg>
      <pc:sldChg chg="modSp mod">
        <pc:chgData name="Paterson, Carmen (Curriculum Policy and Standards)" userId="9157f839-922e-4901-8dbf-ce9b3049d195" providerId="ADAL" clId="{FEF7F907-974F-4E29-B31F-7D0F475319D4}" dt="2022-05-04T23:21:33.734" v="35" actId="20577"/>
        <pc:sldMkLst>
          <pc:docMk/>
          <pc:sldMk cId="994970659" sldId="289"/>
        </pc:sldMkLst>
        <pc:spChg chg="mod">
          <ac:chgData name="Paterson, Carmen (Curriculum Policy and Standards)" userId="9157f839-922e-4901-8dbf-ce9b3049d195" providerId="ADAL" clId="{FEF7F907-974F-4E29-B31F-7D0F475319D4}" dt="2022-05-04T23:21:33.734" v="35" actId="20577"/>
          <ac:spMkLst>
            <pc:docMk/>
            <pc:sldMk cId="994970659" sldId="289"/>
            <ac:spMk id="13" creationId="{ECD91C4F-9CBD-4380-9E98-FD69EB87F153}"/>
          </ac:spMkLst>
        </pc:spChg>
      </pc:sldChg>
      <pc:sldChg chg="modSp mod">
        <pc:chgData name="Paterson, Carmen (Curriculum Policy and Standards)" userId="9157f839-922e-4901-8dbf-ce9b3049d195" providerId="ADAL" clId="{FEF7F907-974F-4E29-B31F-7D0F475319D4}" dt="2022-05-04T23:20:49.258" v="23" actId="20577"/>
        <pc:sldMkLst>
          <pc:docMk/>
          <pc:sldMk cId="1512726704" sldId="303"/>
        </pc:sldMkLst>
        <pc:spChg chg="mod">
          <ac:chgData name="Paterson, Carmen (Curriculum Policy and Standards)" userId="9157f839-922e-4901-8dbf-ce9b3049d195" providerId="ADAL" clId="{FEF7F907-974F-4E29-B31F-7D0F475319D4}" dt="2022-05-04T23:20:49.258" v="23" actId="20577"/>
          <ac:spMkLst>
            <pc:docMk/>
            <pc:sldMk cId="1512726704" sldId="303"/>
            <ac:spMk id="2" creationId="{D04B11CB-A4AA-4BB3-AE5A-874E462C0F69}"/>
          </ac:spMkLst>
        </pc:spChg>
        <pc:spChg chg="mod">
          <ac:chgData name="Paterson, Carmen (Curriculum Policy and Standards)" userId="9157f839-922e-4901-8dbf-ce9b3049d195" providerId="ADAL" clId="{FEF7F907-974F-4E29-B31F-7D0F475319D4}" dt="2022-05-04T23:20:27.286" v="21" actId="20577"/>
          <ac:spMkLst>
            <pc:docMk/>
            <pc:sldMk cId="1512726704" sldId="303"/>
            <ac:spMk id="14" creationId="{C7C6459E-6E24-44F9-8DEE-B94B10DA3AFF}"/>
          </ac:spMkLst>
        </pc:spChg>
      </pc:sldChg>
      <pc:sldChg chg="modSp mod">
        <pc:chgData name="Paterson, Carmen (Curriculum Policy and Standards)" userId="9157f839-922e-4901-8dbf-ce9b3049d195" providerId="ADAL" clId="{FEF7F907-974F-4E29-B31F-7D0F475319D4}" dt="2022-05-04T23:20:15.497" v="12" actId="20577"/>
        <pc:sldMkLst>
          <pc:docMk/>
          <pc:sldMk cId="2404400955" sldId="305"/>
        </pc:sldMkLst>
        <pc:spChg chg="mod">
          <ac:chgData name="Paterson, Carmen (Curriculum Policy and Standards)" userId="9157f839-922e-4901-8dbf-ce9b3049d195" providerId="ADAL" clId="{FEF7F907-974F-4E29-B31F-7D0F475319D4}" dt="2022-05-04T23:20:15.497" v="12" actId="20577"/>
          <ac:spMkLst>
            <pc:docMk/>
            <pc:sldMk cId="2404400955" sldId="305"/>
            <ac:spMk id="16" creationId="{28800023-D7A9-4444-A6EF-49724D777A04}"/>
          </ac:spMkLst>
        </pc:spChg>
      </pc:sldChg>
      <pc:sldChg chg="modSp mod addCm modCm">
        <pc:chgData name="Paterson, Carmen (Curriculum Policy and Standards)" userId="9157f839-922e-4901-8dbf-ce9b3049d195" providerId="ADAL" clId="{FEF7F907-974F-4E29-B31F-7D0F475319D4}" dt="2022-05-04T23:25:25.760" v="39"/>
        <pc:sldMkLst>
          <pc:docMk/>
          <pc:sldMk cId="4203147617" sldId="312"/>
        </pc:sldMkLst>
        <pc:spChg chg="mod">
          <ac:chgData name="Paterson, Carmen (Curriculum Policy and Standards)" userId="9157f839-922e-4901-8dbf-ce9b3049d195" providerId="ADAL" clId="{FEF7F907-974F-4E29-B31F-7D0F475319D4}" dt="2022-05-04T23:22:18.032" v="36"/>
          <ac:spMkLst>
            <pc:docMk/>
            <pc:sldMk cId="4203147617" sldId="312"/>
            <ac:spMk id="11" creationId="{A503415C-46DD-414A-B606-7229BE2BB165}"/>
          </ac:spMkLst>
        </pc:spChg>
      </pc:sldChg>
      <pc:sldChg chg="modSp mod">
        <pc:chgData name="Paterson, Carmen (Curriculum Policy and Standards)" userId="9157f839-922e-4901-8dbf-ce9b3049d195" providerId="ADAL" clId="{FEF7F907-974F-4E29-B31F-7D0F475319D4}" dt="2022-05-04T23:27:34.609" v="67" actId="207"/>
        <pc:sldMkLst>
          <pc:docMk/>
          <pc:sldMk cId="23160621" sldId="331"/>
        </pc:sldMkLst>
        <pc:spChg chg="mod">
          <ac:chgData name="Paterson, Carmen (Curriculum Policy and Standards)" userId="9157f839-922e-4901-8dbf-ce9b3049d195" providerId="ADAL" clId="{FEF7F907-974F-4E29-B31F-7D0F475319D4}" dt="2022-05-04T23:27:34.609" v="67" actId="207"/>
          <ac:spMkLst>
            <pc:docMk/>
            <pc:sldMk cId="23160621" sldId="331"/>
            <ac:spMk id="3" creationId="{AB9BDBB3-B0CB-4293-95C9-DF9D3FA6EE67}"/>
          </ac:spMkLst>
        </pc:spChg>
      </pc:sldChg>
      <pc:sldChg chg="modSp mod">
        <pc:chgData name="Paterson, Carmen (Curriculum Policy and Standards)" userId="9157f839-922e-4901-8dbf-ce9b3049d195" providerId="ADAL" clId="{FEF7F907-974F-4E29-B31F-7D0F475319D4}" dt="2022-05-04T23:27:26.108" v="66" actId="207"/>
        <pc:sldMkLst>
          <pc:docMk/>
          <pc:sldMk cId="2396548426" sldId="333"/>
        </pc:sldMkLst>
        <pc:spChg chg="mod">
          <ac:chgData name="Paterson, Carmen (Curriculum Policy and Standards)" userId="9157f839-922e-4901-8dbf-ce9b3049d195" providerId="ADAL" clId="{FEF7F907-974F-4E29-B31F-7D0F475319D4}" dt="2022-05-04T23:27:26.108" v="66" actId="207"/>
          <ac:spMkLst>
            <pc:docMk/>
            <pc:sldMk cId="2396548426" sldId="333"/>
            <ac:spMk id="3" creationId="{AB9BDBB3-B0CB-4293-95C9-DF9D3FA6EE67}"/>
          </ac:spMkLst>
        </pc:spChg>
      </pc:sldChg>
      <pc:sldChg chg="modSp mod addCm modCm">
        <pc:chgData name="Paterson, Carmen (Curriculum Policy and Standards)" userId="9157f839-922e-4901-8dbf-ce9b3049d195" providerId="ADAL" clId="{FEF7F907-974F-4E29-B31F-7D0F475319D4}" dt="2022-05-04T23:26:58.685" v="55"/>
        <pc:sldMkLst>
          <pc:docMk/>
          <pc:sldMk cId="3075288215" sldId="337"/>
        </pc:sldMkLst>
        <pc:spChg chg="mod">
          <ac:chgData name="Paterson, Carmen (Curriculum Policy and Standards)" userId="9157f839-922e-4901-8dbf-ce9b3049d195" providerId="ADAL" clId="{FEF7F907-974F-4E29-B31F-7D0F475319D4}" dt="2022-05-04T23:25:34.913" v="53" actId="20577"/>
          <ac:spMkLst>
            <pc:docMk/>
            <pc:sldMk cId="3075288215" sldId="337"/>
            <ac:spMk id="13" creationId="{ECD91C4F-9CBD-4380-9E98-FD69EB87F153}"/>
          </ac:spMkLst>
        </pc:spChg>
      </pc:sldChg>
      <pc:sldChg chg="modSp mod addCm modCm">
        <pc:chgData name="Paterson, Carmen (Curriculum Policy and Standards)" userId="9157f839-922e-4901-8dbf-ce9b3049d195" providerId="ADAL" clId="{FEF7F907-974F-4E29-B31F-7D0F475319D4}" dt="2022-05-04T23:27:15.459" v="65" actId="20577"/>
        <pc:sldMkLst>
          <pc:docMk/>
          <pc:sldMk cId="686774151" sldId="338"/>
        </pc:sldMkLst>
        <pc:spChg chg="mod">
          <ac:chgData name="Paterson, Carmen (Curriculum Policy and Standards)" userId="9157f839-922e-4901-8dbf-ce9b3049d195" providerId="ADAL" clId="{FEF7F907-974F-4E29-B31F-7D0F475319D4}" dt="2022-05-04T23:27:15.459" v="65" actId="20577"/>
          <ac:spMkLst>
            <pc:docMk/>
            <pc:sldMk cId="686774151" sldId="338"/>
            <ac:spMk id="11" creationId="{A503415C-46DD-414A-B606-7229BE2BB165}"/>
          </ac:spMkLst>
        </pc:spChg>
      </pc:sldChg>
      <pc:sldChg chg="modSp mod">
        <pc:chgData name="Paterson, Carmen (Curriculum Policy and Standards)" userId="9157f839-922e-4901-8dbf-ce9b3049d195" providerId="ADAL" clId="{FEF7F907-974F-4E29-B31F-7D0F475319D4}" dt="2022-05-04T23:28:00.019" v="69" actId="1076"/>
        <pc:sldMkLst>
          <pc:docMk/>
          <pc:sldMk cId="3344841153" sldId="341"/>
        </pc:sldMkLst>
        <pc:spChg chg="mod">
          <ac:chgData name="Paterson, Carmen (Curriculum Policy and Standards)" userId="9157f839-922e-4901-8dbf-ce9b3049d195" providerId="ADAL" clId="{FEF7F907-974F-4E29-B31F-7D0F475319D4}" dt="2022-05-04T23:28:00.019" v="69" actId="1076"/>
          <ac:spMkLst>
            <pc:docMk/>
            <pc:sldMk cId="3344841153" sldId="341"/>
            <ac:spMk id="10" creationId="{F5A54C06-85B4-4214-981D-11FDC4DD6930}"/>
          </ac:spMkLst>
        </pc:spChg>
        <pc:spChg chg="mod">
          <ac:chgData name="Paterson, Carmen (Curriculum Policy and Standards)" userId="9157f839-922e-4901-8dbf-ce9b3049d195" providerId="ADAL" clId="{FEF7F907-974F-4E29-B31F-7D0F475319D4}" dt="2022-05-04T23:27:55.339" v="68" actId="1076"/>
          <ac:spMkLst>
            <pc:docMk/>
            <pc:sldMk cId="3344841153" sldId="341"/>
            <ac:spMk id="14" creationId="{99E506DA-A473-4F8F-AA47-9C96819B36B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FFECC-1972-412E-8BF8-21A854E560F4}" type="datetimeFigureOut">
              <a:rPr lang="en-AU" smtClean="0"/>
              <a:t>5/05/2022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A0F19-7AE5-4E94-A46F-E30C999C86AC}" type="slidenum">
              <a:rPr lang="en-AU" smtClean="0"/>
              <a:t>‹#›</a:t>
            </a:fld>
            <a:endParaRPr lang="en-AU"/>
          </a:p>
        </p:txBody>
      </p:sp>
    </p:spTree>
    <p:extLst>
      <p:ext uri="{BB962C8B-B14F-4D97-AF65-F5344CB8AC3E}">
        <p14:creationId xmlns:p14="http://schemas.microsoft.com/office/powerpoint/2010/main" val="108644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a:t>
            </a:fld>
            <a:endParaRPr lang="en-AU"/>
          </a:p>
        </p:txBody>
      </p:sp>
    </p:spTree>
    <p:extLst>
      <p:ext uri="{BB962C8B-B14F-4D97-AF65-F5344CB8AC3E}">
        <p14:creationId xmlns:p14="http://schemas.microsoft.com/office/powerpoint/2010/main" val="33260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11</a:t>
            </a:fld>
            <a:endParaRPr lang="en-AU"/>
          </a:p>
        </p:txBody>
      </p:sp>
    </p:spTree>
    <p:extLst>
      <p:ext uri="{BB962C8B-B14F-4D97-AF65-F5344CB8AC3E}">
        <p14:creationId xmlns:p14="http://schemas.microsoft.com/office/powerpoint/2010/main" val="3600645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12</a:t>
            </a:fld>
            <a:endParaRPr lang="en-AU"/>
          </a:p>
        </p:txBody>
      </p:sp>
    </p:spTree>
    <p:extLst>
      <p:ext uri="{BB962C8B-B14F-4D97-AF65-F5344CB8AC3E}">
        <p14:creationId xmlns:p14="http://schemas.microsoft.com/office/powerpoint/2010/main" val="4054802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13</a:t>
            </a:fld>
            <a:endParaRPr lang="en-AU"/>
          </a:p>
        </p:txBody>
      </p:sp>
    </p:spTree>
    <p:extLst>
      <p:ext uri="{BB962C8B-B14F-4D97-AF65-F5344CB8AC3E}">
        <p14:creationId xmlns:p14="http://schemas.microsoft.com/office/powerpoint/2010/main" val="1372921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14</a:t>
            </a:fld>
            <a:endParaRPr lang="en-AU"/>
          </a:p>
        </p:txBody>
      </p:sp>
    </p:spTree>
    <p:extLst>
      <p:ext uri="{BB962C8B-B14F-4D97-AF65-F5344CB8AC3E}">
        <p14:creationId xmlns:p14="http://schemas.microsoft.com/office/powerpoint/2010/main" val="2526647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15</a:t>
            </a:fld>
            <a:endParaRPr lang="en-AU"/>
          </a:p>
        </p:txBody>
      </p:sp>
    </p:spTree>
    <p:extLst>
      <p:ext uri="{BB962C8B-B14F-4D97-AF65-F5344CB8AC3E}">
        <p14:creationId xmlns:p14="http://schemas.microsoft.com/office/powerpoint/2010/main" val="826259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16</a:t>
            </a:fld>
            <a:endParaRPr lang="en-AU"/>
          </a:p>
        </p:txBody>
      </p:sp>
    </p:spTree>
    <p:extLst>
      <p:ext uri="{BB962C8B-B14F-4D97-AF65-F5344CB8AC3E}">
        <p14:creationId xmlns:p14="http://schemas.microsoft.com/office/powerpoint/2010/main" val="2447025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17</a:t>
            </a:fld>
            <a:endParaRPr lang="en-AU"/>
          </a:p>
        </p:txBody>
      </p:sp>
    </p:spTree>
    <p:extLst>
      <p:ext uri="{BB962C8B-B14F-4D97-AF65-F5344CB8AC3E}">
        <p14:creationId xmlns:p14="http://schemas.microsoft.com/office/powerpoint/2010/main" val="3500364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18</a:t>
            </a:fld>
            <a:endParaRPr lang="en-AU"/>
          </a:p>
        </p:txBody>
      </p:sp>
    </p:spTree>
    <p:extLst>
      <p:ext uri="{BB962C8B-B14F-4D97-AF65-F5344CB8AC3E}">
        <p14:creationId xmlns:p14="http://schemas.microsoft.com/office/powerpoint/2010/main" val="2571065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19</a:t>
            </a:fld>
            <a:endParaRPr lang="en-AU"/>
          </a:p>
        </p:txBody>
      </p:sp>
    </p:spTree>
    <p:extLst>
      <p:ext uri="{BB962C8B-B14F-4D97-AF65-F5344CB8AC3E}">
        <p14:creationId xmlns:p14="http://schemas.microsoft.com/office/powerpoint/2010/main" val="2157091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20</a:t>
            </a:fld>
            <a:endParaRPr lang="en-AU"/>
          </a:p>
        </p:txBody>
      </p:sp>
    </p:spTree>
    <p:extLst>
      <p:ext uri="{BB962C8B-B14F-4D97-AF65-F5344CB8AC3E}">
        <p14:creationId xmlns:p14="http://schemas.microsoft.com/office/powerpoint/2010/main" val="82763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a:t>
            </a:fld>
            <a:endParaRPr lang="en-AU"/>
          </a:p>
        </p:txBody>
      </p:sp>
    </p:spTree>
    <p:extLst>
      <p:ext uri="{BB962C8B-B14F-4D97-AF65-F5344CB8AC3E}">
        <p14:creationId xmlns:p14="http://schemas.microsoft.com/office/powerpoint/2010/main" val="211576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a:p>
        </p:txBody>
      </p:sp>
      <p:sp>
        <p:nvSpPr>
          <p:cNvPr id="4" name="Slide Number Placeholder 3"/>
          <p:cNvSpPr>
            <a:spLocks noGrp="1"/>
          </p:cNvSpPr>
          <p:nvPr>
            <p:ph type="sldNum" sz="quarter" idx="5"/>
          </p:nvPr>
        </p:nvSpPr>
        <p:spPr/>
        <p:txBody>
          <a:bodyPr/>
          <a:lstStyle/>
          <a:p>
            <a:fld id="{24CA0F19-7AE5-4E94-A46F-E30C999C86AC}" type="slidenum">
              <a:rPr lang="en-AU" smtClean="0"/>
              <a:t>22</a:t>
            </a:fld>
            <a:endParaRPr lang="en-AU"/>
          </a:p>
        </p:txBody>
      </p:sp>
    </p:spTree>
    <p:extLst>
      <p:ext uri="{BB962C8B-B14F-4D97-AF65-F5344CB8AC3E}">
        <p14:creationId xmlns:p14="http://schemas.microsoft.com/office/powerpoint/2010/main" val="2637946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23</a:t>
            </a:fld>
            <a:endParaRPr lang="en-AU"/>
          </a:p>
        </p:txBody>
      </p:sp>
    </p:spTree>
    <p:extLst>
      <p:ext uri="{BB962C8B-B14F-4D97-AF65-F5344CB8AC3E}">
        <p14:creationId xmlns:p14="http://schemas.microsoft.com/office/powerpoint/2010/main" val="2084088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24</a:t>
            </a:fld>
            <a:endParaRPr lang="en-AU"/>
          </a:p>
        </p:txBody>
      </p:sp>
    </p:spTree>
    <p:extLst>
      <p:ext uri="{BB962C8B-B14F-4D97-AF65-F5344CB8AC3E}">
        <p14:creationId xmlns:p14="http://schemas.microsoft.com/office/powerpoint/2010/main" val="184564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3</a:t>
            </a:fld>
            <a:endParaRPr lang="en-AU"/>
          </a:p>
        </p:txBody>
      </p:sp>
    </p:spTree>
    <p:extLst>
      <p:ext uri="{BB962C8B-B14F-4D97-AF65-F5344CB8AC3E}">
        <p14:creationId xmlns:p14="http://schemas.microsoft.com/office/powerpoint/2010/main" val="309099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4</a:t>
            </a:fld>
            <a:endParaRPr lang="en-AU"/>
          </a:p>
        </p:txBody>
      </p:sp>
    </p:spTree>
    <p:extLst>
      <p:ext uri="{BB962C8B-B14F-4D97-AF65-F5344CB8AC3E}">
        <p14:creationId xmlns:p14="http://schemas.microsoft.com/office/powerpoint/2010/main" val="2571065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5</a:t>
            </a:fld>
            <a:endParaRPr lang="en-AU"/>
          </a:p>
        </p:txBody>
      </p:sp>
    </p:spTree>
    <p:extLst>
      <p:ext uri="{BB962C8B-B14F-4D97-AF65-F5344CB8AC3E}">
        <p14:creationId xmlns:p14="http://schemas.microsoft.com/office/powerpoint/2010/main" val="607341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6</a:t>
            </a:fld>
            <a:endParaRPr lang="en-AU"/>
          </a:p>
        </p:txBody>
      </p:sp>
    </p:spTree>
    <p:extLst>
      <p:ext uri="{BB962C8B-B14F-4D97-AF65-F5344CB8AC3E}">
        <p14:creationId xmlns:p14="http://schemas.microsoft.com/office/powerpoint/2010/main" val="104104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7</a:t>
            </a:fld>
            <a:endParaRPr lang="en-AU"/>
          </a:p>
        </p:txBody>
      </p:sp>
    </p:spTree>
    <p:extLst>
      <p:ext uri="{BB962C8B-B14F-4D97-AF65-F5344CB8AC3E}">
        <p14:creationId xmlns:p14="http://schemas.microsoft.com/office/powerpoint/2010/main" val="1207639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8</a:t>
            </a:fld>
            <a:endParaRPr lang="en-AU"/>
          </a:p>
        </p:txBody>
      </p:sp>
    </p:spTree>
    <p:extLst>
      <p:ext uri="{BB962C8B-B14F-4D97-AF65-F5344CB8AC3E}">
        <p14:creationId xmlns:p14="http://schemas.microsoft.com/office/powerpoint/2010/main" val="4104958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9</a:t>
            </a:fld>
            <a:endParaRPr lang="en-AU"/>
          </a:p>
        </p:txBody>
      </p:sp>
    </p:spTree>
    <p:extLst>
      <p:ext uri="{BB962C8B-B14F-4D97-AF65-F5344CB8AC3E}">
        <p14:creationId xmlns:p14="http://schemas.microsoft.com/office/powerpoint/2010/main" val="2379540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41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Tree>
    <p:extLst>
      <p:ext uri="{BB962C8B-B14F-4D97-AF65-F5344CB8AC3E}">
        <p14:creationId xmlns:p14="http://schemas.microsoft.com/office/powerpoint/2010/main" val="181111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2" y="2863969"/>
            <a:ext cx="9974577" cy="806570"/>
          </a:xfrm>
        </p:spPr>
        <p:txBody>
          <a:bodyPr anchor="b">
            <a:noAutofit/>
          </a:bodyPr>
          <a:lstStyle>
            <a:lvl1pPr algn="l">
              <a:defRPr sz="4400">
                <a:solidFill>
                  <a:schemeClr val="bg1"/>
                </a:solidFill>
                <a:latin typeface="+mn-lt"/>
              </a:defRPr>
            </a:lvl1pPr>
          </a:lstStyle>
          <a:p>
            <a:r>
              <a:rPr lang="en-US"/>
              <a:t>[INSERT Year # Subject </a:t>
            </a:r>
            <a:r>
              <a:rPr lang="en-US" err="1"/>
              <a:t>ie</a:t>
            </a:r>
            <a:r>
              <a:rPr lang="en-US"/>
              <a:t> Year 4 English] </a:t>
            </a:r>
            <a:endParaRPr lang="en-AU"/>
          </a:p>
        </p:txBody>
      </p:sp>
      <p:pic>
        <p:nvPicPr>
          <p:cNvPr id="10" name="Picture 9">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22847" y="1300843"/>
            <a:ext cx="4450464" cy="120101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8" y="3681097"/>
            <a:ext cx="9974578" cy="690563"/>
          </a:xfrm>
        </p:spPr>
        <p:txBody>
          <a:bodyPr>
            <a:noAutofit/>
          </a:bodyPr>
          <a:lstStyle>
            <a:lvl1pPr marL="0" indent="0">
              <a:buNone/>
              <a:defRPr sz="4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UNIT </a:t>
            </a:r>
            <a:r>
              <a:rPr lang="en-US" err="1"/>
              <a:t>ie</a:t>
            </a:r>
            <a:r>
              <a:rPr lang="en-US"/>
              <a:t> Fractions]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struc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07886"/>
          </a:xfrm>
          <a:prstGeom prst="rect">
            <a:avLst/>
          </a:prstGeom>
          <a:noFill/>
        </p:spPr>
        <p:txBody>
          <a:bodyPr wrap="square" rtlCol="0">
            <a:spAutoFit/>
          </a:bodyPr>
          <a:lstStyle/>
          <a:p>
            <a:r>
              <a:rPr lang="en-AU" sz="40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3908762"/>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a:t>
            </a:r>
            <a:br>
              <a:rPr lang="en-US" sz="2800"/>
            </a:br>
            <a:r>
              <a:rPr lang="en-US" sz="2800"/>
              <a:t>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096442"/>
            <a:ext cx="653759" cy="645065"/>
          </a:xfrm>
          <a:prstGeom prst="rect">
            <a:avLst/>
          </a:prstGeom>
        </p:spPr>
      </p:pic>
    </p:spTree>
    <p:extLst>
      <p:ext uri="{BB962C8B-B14F-4D97-AF65-F5344CB8AC3E}">
        <p14:creationId xmlns:p14="http://schemas.microsoft.com/office/powerpoint/2010/main" val="42596995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iz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03727"/>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1723292"/>
            <a:ext cx="10515600" cy="4154994"/>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69865"/>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1735014"/>
            <a:ext cx="10515600" cy="4143271"/>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240985"/>
            <a:ext cx="10515600" cy="4650364"/>
          </a:xfrm>
        </p:spPr>
        <p:txBody>
          <a:bodyPr/>
          <a:lstStyle>
            <a:lvl1pPr>
              <a:defRPr/>
            </a:lvl1pPr>
          </a:lstStyle>
          <a:p>
            <a:r>
              <a:rPr lang="en-AU"/>
              <a:t>Insert picture or diagram</a:t>
            </a:r>
          </a:p>
        </p:txBody>
      </p:sp>
    </p:spTree>
    <p:extLst>
      <p:ext uri="{BB962C8B-B14F-4D97-AF65-F5344CB8AC3E}">
        <p14:creationId xmlns:p14="http://schemas.microsoft.com/office/powerpoint/2010/main" val="203667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2301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672047"/>
            <a:ext cx="6343650" cy="4166810"/>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1672288"/>
            <a:ext cx="3971925" cy="4166810"/>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breakou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46738"/>
            <a:ext cx="7629525" cy="410542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1746739"/>
            <a:ext cx="2676525" cy="410542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1113692"/>
            <a:ext cx="10515600" cy="539262"/>
          </a:xfrm>
          <a:prstGeom prst="rect">
            <a:avLst/>
          </a:prstGeom>
        </p:spPr>
        <p:txBody>
          <a:bodyPr vert="horz" lIns="91440" tIns="45720" rIns="91440" bIns="4572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78" r:id="rId1"/>
    <p:sldLayoutId id="2147483649" r:id="rId2"/>
    <p:sldLayoutId id="2147483661" r:id="rId3"/>
    <p:sldLayoutId id="2147483650" r:id="rId4"/>
    <p:sldLayoutId id="2147483667" r:id="rId5"/>
    <p:sldLayoutId id="2147483668" r:id="rId6"/>
    <p:sldLayoutId id="2147483670" r:id="rId7"/>
    <p:sldLayoutId id="2147483664" r:id="rId8"/>
    <p:sldLayoutId id="2147483665" r:id="rId9"/>
    <p:sldLayoutId id="2147483655" r:id="rId10"/>
    <p:sldLayoutId id="2147483677"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jp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jpg"/><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4.xml"/><Relationship Id="rId7" Type="http://schemas.openxmlformats.org/officeDocument/2006/relationships/image" Target="../media/image10.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4.xml"/><Relationship Id="rId7" Type="http://schemas.openxmlformats.org/officeDocument/2006/relationships/image" Target="../media/image10.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cs typeface="Calibri"/>
              </a:rPr>
              <a:t>Year 5 English</a:t>
            </a:r>
            <a:endParaRPr lang="en-AU"/>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vert="horz" lIns="91440" tIns="45720" rIns="91440" bIns="45720" rtlCol="0" anchor="t">
            <a:normAutofit/>
          </a:bodyPr>
          <a:lstStyle/>
          <a:p>
            <a:r>
              <a:rPr lang="en-AU" dirty="0">
                <a:cs typeface="Calibri"/>
              </a:rPr>
              <a:t>Lesson 10 – opposing point of view</a:t>
            </a:r>
            <a:endParaRPr lang="en-AU" dirty="0"/>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a:xfrm>
            <a:off x="2123638" y="3681097"/>
            <a:ext cx="9974578" cy="690563"/>
          </a:xfrm>
        </p:spPr>
        <p:txBody>
          <a:bodyPr vert="horz" lIns="91440" tIns="45720" rIns="91440" bIns="45720" rtlCol="0" anchor="t">
            <a:noAutofit/>
          </a:bodyPr>
          <a:lstStyle/>
          <a:p>
            <a:r>
              <a:rPr lang="en-AU">
                <a:cs typeface="Calibri"/>
              </a:rPr>
              <a:t>Examining media texts</a:t>
            </a:r>
            <a:endParaRPr lang="en-AU"/>
          </a:p>
        </p:txBody>
      </p:sp>
      <p:sp>
        <p:nvSpPr>
          <p:cNvPr id="7" name="TextBox 6">
            <a:extLst>
              <a:ext uri="{FF2B5EF4-FFF2-40B4-BE49-F238E27FC236}">
                <a16:creationId xmlns:a16="http://schemas.microsoft.com/office/drawing/2014/main" id="{F0C239E6-7242-4E29-A2B7-C833D519BC45}"/>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6" name="Recorded Sound">
            <a:hlinkClick r:id="" action="ppaction://media"/>
            <a:extLst>
              <a:ext uri="{FF2B5EF4-FFF2-40B4-BE49-F238E27FC236}">
                <a16:creationId xmlns:a16="http://schemas.microsoft.com/office/drawing/2014/main" id="{346A9F58-6BFB-4C27-83AC-24E46483E4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41841233"/>
      </p:ext>
    </p:extLst>
  </p:cSld>
  <p:clrMapOvr>
    <a:masterClrMapping/>
  </p:clrMapOvr>
  <mc:AlternateContent xmlns:mc="http://schemas.openxmlformats.org/markup-compatibility/2006" xmlns:p14="http://schemas.microsoft.com/office/powerpoint/2010/main">
    <mc:Choice Requires="p14">
      <p:transition spd="slow" p14:dur="2000" advTm="9507"/>
    </mc:Choice>
    <mc:Fallback xmlns="">
      <p:transition spd="slow" advTm="9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BBBE-6624-4308-A714-6BA313961FD3}"/>
              </a:ext>
            </a:extLst>
          </p:cNvPr>
          <p:cNvSpPr>
            <a:spLocks noGrp="1"/>
          </p:cNvSpPr>
          <p:nvPr>
            <p:ph type="title"/>
          </p:nvPr>
        </p:nvSpPr>
        <p:spPr/>
        <p:txBody>
          <a:bodyPr/>
          <a:lstStyle/>
          <a:p>
            <a:r>
              <a:rPr lang="en-AU" dirty="0"/>
              <a:t>Opposing point of view</a:t>
            </a:r>
          </a:p>
        </p:txBody>
      </p:sp>
      <p:sp>
        <p:nvSpPr>
          <p:cNvPr id="5" name="TextBox 4">
            <a:extLst>
              <a:ext uri="{FF2B5EF4-FFF2-40B4-BE49-F238E27FC236}">
                <a16:creationId xmlns:a16="http://schemas.microsoft.com/office/drawing/2014/main" id="{15E231A3-0431-4469-8244-BB07AF64382C}"/>
              </a:ext>
            </a:extLst>
          </p:cNvPr>
          <p:cNvSpPr txBox="1"/>
          <p:nvPr/>
        </p:nvSpPr>
        <p:spPr>
          <a:xfrm>
            <a:off x="914400" y="2286000"/>
            <a:ext cx="10100930" cy="2369880"/>
          </a:xfrm>
          <a:prstGeom prst="rect">
            <a:avLst/>
          </a:prstGeom>
          <a:noFill/>
        </p:spPr>
        <p:txBody>
          <a:bodyPr wrap="square" rtlCol="0">
            <a:spAutoFit/>
          </a:bodyPr>
          <a:lstStyle/>
          <a:p>
            <a:r>
              <a:rPr lang="en-AU" sz="2800" dirty="0"/>
              <a:t>Having an opposing point of view is having an opposite point of view or opinion about a topic, place, person or item</a:t>
            </a:r>
            <a:r>
              <a:rPr lang="en-AU" dirty="0"/>
              <a:t>.</a:t>
            </a:r>
          </a:p>
          <a:p>
            <a:endParaRPr lang="en-AU" dirty="0"/>
          </a:p>
          <a:p>
            <a:endParaRPr lang="en-AU" dirty="0"/>
          </a:p>
          <a:p>
            <a:r>
              <a:rPr lang="en-AU" sz="2800" dirty="0"/>
              <a:t>For example, if an author states that giraffes make great pets, an opposing point of view is, giraffes don’t make great pets. </a:t>
            </a:r>
          </a:p>
        </p:txBody>
      </p:sp>
      <p:pic>
        <p:nvPicPr>
          <p:cNvPr id="6" name="Recorded Sound">
            <a:hlinkClick r:id="" action="ppaction://media"/>
            <a:extLst>
              <a:ext uri="{FF2B5EF4-FFF2-40B4-BE49-F238E27FC236}">
                <a16:creationId xmlns:a16="http://schemas.microsoft.com/office/drawing/2014/main" id="{387C7137-E86A-4DD4-B493-325BACA2E0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
        <p:nvSpPr>
          <p:cNvPr id="7" name="Text Box 2">
            <a:extLst>
              <a:ext uri="{FF2B5EF4-FFF2-40B4-BE49-F238E27FC236}">
                <a16:creationId xmlns:a16="http://schemas.microsoft.com/office/drawing/2014/main" id="{75641AE3-E9D2-43C2-A7D1-E3B1501374AD}"/>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4147484"/>
      </p:ext>
    </p:extLst>
  </p:cSld>
  <p:clrMapOvr>
    <a:masterClrMapping/>
  </p:clrMapOvr>
  <mc:AlternateContent xmlns:mc="http://schemas.openxmlformats.org/markup-compatibility/2006">
    <mc:Choice xmlns:p14="http://schemas.microsoft.com/office/powerpoint/2010/main" Requires="p14">
      <p:transition spd="slow" p14:dur="2000" advTm="24842"/>
    </mc:Choice>
    <mc:Fallback>
      <p:transition spd="slow" advTm="24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ABE3-8774-40C8-AF27-59F494AAE1E1}"/>
              </a:ext>
            </a:extLst>
          </p:cNvPr>
          <p:cNvSpPr>
            <a:spLocks noGrp="1"/>
          </p:cNvSpPr>
          <p:nvPr>
            <p:ph type="title"/>
          </p:nvPr>
        </p:nvSpPr>
        <p:spPr>
          <a:xfrm>
            <a:off x="838200" y="882711"/>
            <a:ext cx="8642684" cy="659978"/>
          </a:xfrm>
        </p:spPr>
        <p:txBody>
          <a:bodyPr/>
          <a:lstStyle/>
          <a:p>
            <a:r>
              <a:rPr lang="en-AU" dirty="0"/>
              <a:t>Opposing point of view</a:t>
            </a:r>
          </a:p>
        </p:txBody>
      </p:sp>
      <p:sp>
        <p:nvSpPr>
          <p:cNvPr id="3" name="Content Placeholder 2">
            <a:extLst>
              <a:ext uri="{FF2B5EF4-FFF2-40B4-BE49-F238E27FC236}">
                <a16:creationId xmlns:a16="http://schemas.microsoft.com/office/drawing/2014/main" id="{2B79D1C4-C623-40EF-BC82-E696891A65AE}"/>
              </a:ext>
            </a:extLst>
          </p:cNvPr>
          <p:cNvSpPr>
            <a:spLocks noGrp="1"/>
          </p:cNvSpPr>
          <p:nvPr>
            <p:ph idx="1"/>
          </p:nvPr>
        </p:nvSpPr>
        <p:spPr>
          <a:xfrm>
            <a:off x="935182" y="1542689"/>
            <a:ext cx="9576335" cy="4105422"/>
          </a:xfrm>
        </p:spPr>
        <p:txBody>
          <a:bodyPr>
            <a:normAutofit/>
          </a:bodyPr>
          <a:lstStyle/>
          <a:p>
            <a:endParaRPr lang="en-AU" dirty="0"/>
          </a:p>
          <a:p>
            <a:r>
              <a:rPr lang="en-AU" dirty="0"/>
              <a:t>Consider an opposing point of view.</a:t>
            </a:r>
          </a:p>
          <a:p>
            <a:endParaRPr lang="en-AU" dirty="0"/>
          </a:p>
          <a:p>
            <a:r>
              <a:rPr lang="en-AU" dirty="0"/>
              <a:t>From the text, shown across the following three slides, identify and select examples of language that supports the point of view that, ‘pets should not be allowed in classrooms’.</a:t>
            </a:r>
          </a:p>
          <a:p>
            <a:endParaRPr lang="en-AU" dirty="0"/>
          </a:p>
          <a:p>
            <a:r>
              <a:rPr lang="en-AU" dirty="0"/>
              <a:t>On paper or a device, record your examples.</a:t>
            </a:r>
          </a:p>
        </p:txBody>
      </p:sp>
      <p:pic>
        <p:nvPicPr>
          <p:cNvPr id="5" name="Recorded Sound">
            <a:hlinkClick r:id="" action="ppaction://media"/>
            <a:extLst>
              <a:ext uri="{FF2B5EF4-FFF2-40B4-BE49-F238E27FC236}">
                <a16:creationId xmlns:a16="http://schemas.microsoft.com/office/drawing/2014/main" id="{750821AE-6DC7-48B6-A2D3-6B502B4027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6" name="Text Box 2">
            <a:extLst>
              <a:ext uri="{FF2B5EF4-FFF2-40B4-BE49-F238E27FC236}">
                <a16:creationId xmlns:a16="http://schemas.microsoft.com/office/drawing/2014/main" id="{36FA7074-6375-47DD-930F-FBFFFCBC0D3C}"/>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5813658"/>
      </p:ext>
    </p:extLst>
  </p:cSld>
  <p:clrMapOvr>
    <a:masterClrMapping/>
  </p:clrMapOvr>
  <mc:AlternateContent xmlns:mc="http://schemas.openxmlformats.org/markup-compatibility/2006">
    <mc:Choice xmlns:p14="http://schemas.microsoft.com/office/powerpoint/2010/main" Requires="p14">
      <p:transition spd="slow" p14:dur="2000" advTm="25180"/>
    </mc:Choice>
    <mc:Fallback>
      <p:transition spd="slow" advTm="25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dirty="0"/>
              <a:t>Pets should not be allowed in classrooms</a:t>
            </a:r>
            <a:br>
              <a:rPr lang="en-AU" dirty="0"/>
            </a:br>
            <a:r>
              <a:rPr lang="en-AU" sz="2000" dirty="0"/>
              <a:t>by Zena Davis</a:t>
            </a:r>
          </a:p>
        </p:txBody>
      </p:sp>
      <p:sp>
        <p:nvSpPr>
          <p:cNvPr id="6" name="TextBox 5">
            <a:extLst>
              <a:ext uri="{FF2B5EF4-FFF2-40B4-BE49-F238E27FC236}">
                <a16:creationId xmlns:a16="http://schemas.microsoft.com/office/drawing/2014/main" id="{D5364320-13FC-4262-9191-EC442CCDD316}"/>
              </a:ext>
            </a:extLst>
          </p:cNvPr>
          <p:cNvSpPr txBox="1"/>
          <p:nvPr/>
        </p:nvSpPr>
        <p:spPr>
          <a:xfrm>
            <a:off x="838200" y="1914432"/>
            <a:ext cx="9000421" cy="3539430"/>
          </a:xfrm>
          <a:prstGeom prst="rect">
            <a:avLst/>
          </a:prstGeom>
          <a:noFill/>
        </p:spPr>
        <p:txBody>
          <a:bodyPr wrap="square" rtlCol="0">
            <a:spAutoFit/>
          </a:bodyPr>
          <a:lstStyle/>
          <a:p>
            <a:r>
              <a:rPr lang="en-AU" sz="2800" dirty="0"/>
              <a:t>The wellbeing benefits of mixing students with animals are clearly stated in articles such as, </a:t>
            </a:r>
            <a:r>
              <a:rPr lang="en-AU" sz="2800" i="1" dirty="0"/>
              <a:t>Should every classroom have a pet</a:t>
            </a:r>
            <a:r>
              <a:rPr lang="en-AU" sz="2800" dirty="0"/>
              <a:t>? However, are these articles telling us the true story?</a:t>
            </a:r>
          </a:p>
          <a:p>
            <a:endParaRPr lang="en-AU" sz="2800" dirty="0"/>
          </a:p>
          <a:p>
            <a:r>
              <a:rPr lang="en-AU" sz="2800" dirty="0"/>
              <a:t>For example, a recent study by animal expert, Dr Tina Brown, proved that there were more problems associated with having pets in classrooms than benefits.</a:t>
            </a:r>
            <a:endParaRPr lang="en-AU" sz="2200" dirty="0"/>
          </a:p>
        </p:txBody>
      </p:sp>
      <p:pic>
        <p:nvPicPr>
          <p:cNvPr id="1026" name="Picture 2" descr="Free A Dog Barking Near a Metal Fence Stock Photo">
            <a:extLst>
              <a:ext uri="{FF2B5EF4-FFF2-40B4-BE49-F238E27FC236}">
                <a16:creationId xmlns:a16="http://schemas.microsoft.com/office/drawing/2014/main" id="{0022FFB9-865F-4EBE-BE95-5B64E72934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1870" y="2515958"/>
            <a:ext cx="1723077" cy="114871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CD91C4F-9CBD-4380-9E98-FD69EB87F153}"/>
              </a:ext>
            </a:extLst>
          </p:cNvPr>
          <p:cNvSpPr txBox="1"/>
          <p:nvPr/>
        </p:nvSpPr>
        <p:spPr>
          <a:xfrm>
            <a:off x="10008439" y="3664676"/>
            <a:ext cx="1706078" cy="215444"/>
          </a:xfrm>
          <a:prstGeom prst="rect">
            <a:avLst/>
          </a:prstGeom>
          <a:noFill/>
        </p:spPr>
        <p:txBody>
          <a:bodyPr wrap="square">
            <a:spAutoFit/>
          </a:bodyPr>
          <a:lstStyle/>
          <a:p>
            <a:r>
              <a:rPr lang="en-AU" sz="800" dirty="0">
                <a:solidFill>
                  <a:schemeClr val="bg1">
                    <a:lumMod val="65000"/>
                  </a:schemeClr>
                </a:solidFill>
                <a:effectLst/>
              </a:rPr>
              <a:t>Source:  </a:t>
            </a:r>
            <a:r>
              <a:rPr lang="en-AU" sz="800" dirty="0" err="1">
                <a:solidFill>
                  <a:schemeClr val="bg1">
                    <a:lumMod val="65000"/>
                  </a:schemeClr>
                </a:solidFill>
                <a:effectLst/>
              </a:rPr>
              <a:t>Pexels</a:t>
            </a:r>
            <a:endParaRPr lang="en-AU" sz="800" dirty="0">
              <a:solidFill>
                <a:schemeClr val="bg1">
                  <a:lumMod val="65000"/>
                </a:schemeClr>
              </a:solidFill>
              <a:effectLst/>
            </a:endParaRPr>
          </a:p>
        </p:txBody>
      </p:sp>
      <p:sp>
        <p:nvSpPr>
          <p:cNvPr id="14" name="Text Box 2">
            <a:extLst>
              <a:ext uri="{FF2B5EF4-FFF2-40B4-BE49-F238E27FC236}">
                <a16:creationId xmlns:a16="http://schemas.microsoft.com/office/drawing/2014/main" id="{738DEB91-9939-4989-BD98-ECE5E5752ACD}"/>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15" name="Recorded Sound">
            <a:hlinkClick r:id="" action="ppaction://media"/>
            <a:extLst>
              <a:ext uri="{FF2B5EF4-FFF2-40B4-BE49-F238E27FC236}">
                <a16:creationId xmlns:a16="http://schemas.microsoft.com/office/drawing/2014/main" id="{9C3F0200-7F95-4A93-9ABA-64AE9609BB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994970659"/>
      </p:ext>
    </p:extLst>
  </p:cSld>
  <p:clrMapOvr>
    <a:masterClrMapping/>
  </p:clrMapOvr>
  <mc:AlternateContent xmlns:mc="http://schemas.openxmlformats.org/markup-compatibility/2006">
    <mc:Choice xmlns:p14="http://schemas.microsoft.com/office/powerpoint/2010/main" Requires="p14">
      <p:transition spd="slow" p14:dur="2000" advTm="58222"/>
    </mc:Choice>
    <mc:Fallback>
      <p:transition spd="slow" advTm="58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7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6" name="TextBox 5">
            <a:extLst>
              <a:ext uri="{FF2B5EF4-FFF2-40B4-BE49-F238E27FC236}">
                <a16:creationId xmlns:a16="http://schemas.microsoft.com/office/drawing/2014/main" id="{BDAD7588-5161-4E6C-8C86-83A82FE4BA30}"/>
              </a:ext>
            </a:extLst>
          </p:cNvPr>
          <p:cNvSpPr txBox="1"/>
          <p:nvPr/>
        </p:nvSpPr>
        <p:spPr>
          <a:xfrm>
            <a:off x="838200" y="1984231"/>
            <a:ext cx="9109364" cy="4247317"/>
          </a:xfrm>
          <a:prstGeom prst="rect">
            <a:avLst/>
          </a:prstGeom>
          <a:noFill/>
        </p:spPr>
        <p:txBody>
          <a:bodyPr wrap="square">
            <a:spAutoFit/>
          </a:bodyPr>
          <a:lstStyle/>
          <a:p>
            <a:r>
              <a:rPr lang="en-AU" sz="2800" dirty="0"/>
              <a:t>At one local school, the parents and staff have returned all class pets to their owners. They have caused terrible problems such as distraction from learning and dangerous health issues.</a:t>
            </a:r>
          </a:p>
          <a:p>
            <a:endParaRPr lang="en-AU" sz="2800" dirty="0"/>
          </a:p>
          <a:p>
            <a:r>
              <a:rPr lang="en-AU" sz="2800" dirty="0"/>
              <a:t>According to teacher, Ms Sally Smith, the problems pets have caused in her class have been disastrous.</a:t>
            </a:r>
          </a:p>
          <a:p>
            <a:r>
              <a:rPr lang="en-AU" sz="2800" dirty="0"/>
              <a:t>‘Our pet bird was messy, chirped all day and distracted the students’, she said.</a:t>
            </a:r>
          </a:p>
          <a:p>
            <a:endParaRPr lang="en-AU" sz="1800" dirty="0"/>
          </a:p>
        </p:txBody>
      </p:sp>
      <p:sp>
        <p:nvSpPr>
          <p:cNvPr id="9" name="Title 1">
            <a:extLst>
              <a:ext uri="{FF2B5EF4-FFF2-40B4-BE49-F238E27FC236}">
                <a16:creationId xmlns:a16="http://schemas.microsoft.com/office/drawing/2014/main" id="{127C8536-D44C-4183-9FAD-989086DE4C87}"/>
              </a:ext>
            </a:extLst>
          </p:cNvPr>
          <p:cNvSpPr>
            <a:spLocks noGrp="1"/>
          </p:cNvSpPr>
          <p:nvPr>
            <p:ph type="title"/>
          </p:nvPr>
        </p:nvSpPr>
        <p:spPr>
          <a:xfrm>
            <a:off x="838200" y="882650"/>
            <a:ext cx="10515600" cy="660400"/>
          </a:xfrm>
        </p:spPr>
        <p:txBody>
          <a:bodyPr/>
          <a:lstStyle/>
          <a:p>
            <a:r>
              <a:rPr lang="en-AU" dirty="0"/>
              <a:t>Pets should not be allowed in classrooms</a:t>
            </a:r>
            <a:br>
              <a:rPr lang="en-AU" dirty="0"/>
            </a:br>
            <a:r>
              <a:rPr lang="en-AU" sz="2000" dirty="0"/>
              <a:t>by Zena Davis</a:t>
            </a:r>
            <a:endParaRPr lang="en-AU" dirty="0"/>
          </a:p>
        </p:txBody>
      </p:sp>
      <p:pic>
        <p:nvPicPr>
          <p:cNvPr id="2050" name="Picture 2" descr="Free Red Parrot in Cage Stock Photo">
            <a:extLst>
              <a:ext uri="{FF2B5EF4-FFF2-40B4-BE49-F238E27FC236}">
                <a16:creationId xmlns:a16="http://schemas.microsoft.com/office/drawing/2014/main" id="{34E4B369-7F91-4D84-BE53-9E2BF5D77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5284" y="2170284"/>
            <a:ext cx="1474498" cy="22117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503415C-46DD-414A-B606-7229BE2BB165}"/>
              </a:ext>
            </a:extLst>
          </p:cNvPr>
          <p:cNvSpPr txBox="1"/>
          <p:nvPr/>
        </p:nvSpPr>
        <p:spPr>
          <a:xfrm>
            <a:off x="10303952" y="4382031"/>
            <a:ext cx="1706078" cy="215444"/>
          </a:xfrm>
          <a:prstGeom prst="rect">
            <a:avLst/>
          </a:prstGeom>
          <a:noFill/>
        </p:spPr>
        <p:txBody>
          <a:bodyPr wrap="square">
            <a:spAutoFit/>
          </a:bodyPr>
          <a:lstStyle/>
          <a:p>
            <a:r>
              <a:rPr lang="en-AU" sz="800" dirty="0">
                <a:solidFill>
                  <a:schemeClr val="bg1">
                    <a:lumMod val="65000"/>
                  </a:schemeClr>
                </a:solidFill>
                <a:effectLst/>
              </a:rPr>
              <a:t>Source: </a:t>
            </a:r>
            <a:r>
              <a:rPr lang="en-AU" sz="800" dirty="0" err="1">
                <a:solidFill>
                  <a:schemeClr val="bg1">
                    <a:lumMod val="65000"/>
                  </a:schemeClr>
                </a:solidFill>
                <a:effectLst/>
              </a:rPr>
              <a:t>Pexels</a:t>
            </a:r>
            <a:endParaRPr lang="en-AU" sz="800" dirty="0">
              <a:solidFill>
                <a:schemeClr val="bg1">
                  <a:lumMod val="65000"/>
                </a:schemeClr>
              </a:solidFill>
              <a:effectLst/>
            </a:endParaRPr>
          </a:p>
        </p:txBody>
      </p:sp>
      <p:pic>
        <p:nvPicPr>
          <p:cNvPr id="2" name="Recorded Sound">
            <a:hlinkClick r:id="" action="ppaction://media"/>
            <a:extLst>
              <a:ext uri="{FF2B5EF4-FFF2-40B4-BE49-F238E27FC236}">
                <a16:creationId xmlns:a16="http://schemas.microsoft.com/office/drawing/2014/main" id="{2F0383A6-A482-4559-9281-7548520342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
        <p:nvSpPr>
          <p:cNvPr id="8" name="Text Box 2">
            <a:extLst>
              <a:ext uri="{FF2B5EF4-FFF2-40B4-BE49-F238E27FC236}">
                <a16:creationId xmlns:a16="http://schemas.microsoft.com/office/drawing/2014/main" id="{BAF7E4E3-F9E7-4F58-8039-B4129A7D9A31}"/>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3147617"/>
      </p:ext>
    </p:extLst>
  </p:cSld>
  <p:clrMapOvr>
    <a:masterClrMapping/>
  </p:clrMapOvr>
  <mc:AlternateContent xmlns:mc="http://schemas.openxmlformats.org/markup-compatibility/2006">
    <mc:Choice xmlns:p14="http://schemas.microsoft.com/office/powerpoint/2010/main" Requires="p14">
      <p:transition spd="slow" p14:dur="2000" advTm="32239"/>
    </mc:Choice>
    <mc:Fallback>
      <p:transition spd="slow" advTm="32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37109"/>
            <a:ext cx="10515600" cy="659978"/>
          </a:xfrm>
        </p:spPr>
        <p:txBody>
          <a:bodyPr/>
          <a:lstStyle/>
          <a:p>
            <a:r>
              <a:rPr lang="en-AU" dirty="0"/>
              <a:t>Pets should not be allowed in classrooms</a:t>
            </a:r>
            <a:br>
              <a:rPr lang="en-AU" dirty="0"/>
            </a:br>
            <a:endParaRPr lang="en-AU" dirty="0"/>
          </a:p>
        </p:txBody>
      </p:sp>
      <p:sp>
        <p:nvSpPr>
          <p:cNvPr id="9" name="TextBox 8">
            <a:extLst>
              <a:ext uri="{FF2B5EF4-FFF2-40B4-BE49-F238E27FC236}">
                <a16:creationId xmlns:a16="http://schemas.microsoft.com/office/drawing/2014/main" id="{79EB23C2-C9BC-489A-B375-EAE37A601FC7}"/>
              </a:ext>
            </a:extLst>
          </p:cNvPr>
          <p:cNvSpPr txBox="1"/>
          <p:nvPr/>
        </p:nvSpPr>
        <p:spPr>
          <a:xfrm>
            <a:off x="838200" y="977574"/>
            <a:ext cx="9599024" cy="4493538"/>
          </a:xfrm>
          <a:prstGeom prst="rect">
            <a:avLst/>
          </a:prstGeom>
          <a:noFill/>
        </p:spPr>
        <p:txBody>
          <a:bodyPr wrap="square" rtlCol="0">
            <a:spAutoFit/>
          </a:bodyPr>
          <a:lstStyle/>
          <a:p>
            <a:endParaRPr lang="en-AU" sz="2200" dirty="0"/>
          </a:p>
          <a:p>
            <a:r>
              <a:rPr lang="en-AU" sz="2000" dirty="0"/>
              <a:t>by Zena Davis</a:t>
            </a:r>
          </a:p>
          <a:p>
            <a:endParaRPr lang="en-AU" sz="2000" dirty="0"/>
          </a:p>
          <a:p>
            <a:r>
              <a:rPr lang="en-AU" sz="2800" dirty="0"/>
              <a:t>Parent, Mr Tom Murray, complained that the class pet caused complex health issues. </a:t>
            </a:r>
          </a:p>
          <a:p>
            <a:r>
              <a:rPr lang="en-AU" sz="2800" dirty="0"/>
              <a:t>‘I’ve made multiple complaints about Rex the rabbit. It’s caused </a:t>
            </a:r>
          </a:p>
          <a:p>
            <a:r>
              <a:rPr lang="en-AU" sz="2800" dirty="0"/>
              <a:t>my child to be exhausted from sneezing all day’, he said.</a:t>
            </a:r>
          </a:p>
          <a:p>
            <a:endParaRPr lang="en-AU" sz="2800" dirty="0"/>
          </a:p>
          <a:p>
            <a:r>
              <a:rPr lang="en-AU" sz="2800" dirty="0"/>
              <a:t>A recent survey at a local primary school showed that 55% of students now say that a pet’s place is in the home and definitely not in the classroom.</a:t>
            </a:r>
          </a:p>
        </p:txBody>
      </p:sp>
      <p:sp>
        <p:nvSpPr>
          <p:cNvPr id="15" name="TextBox 14">
            <a:extLst>
              <a:ext uri="{FF2B5EF4-FFF2-40B4-BE49-F238E27FC236}">
                <a16:creationId xmlns:a16="http://schemas.microsoft.com/office/drawing/2014/main" id="{CD5C2B6D-08FE-4A2F-ADAA-86B83458D23F}"/>
              </a:ext>
            </a:extLst>
          </p:cNvPr>
          <p:cNvSpPr txBox="1"/>
          <p:nvPr/>
        </p:nvSpPr>
        <p:spPr>
          <a:xfrm>
            <a:off x="10158778" y="3455175"/>
            <a:ext cx="1898583" cy="215444"/>
          </a:xfrm>
          <a:prstGeom prst="rect">
            <a:avLst/>
          </a:prstGeom>
          <a:noFill/>
        </p:spPr>
        <p:txBody>
          <a:bodyPr wrap="square">
            <a:spAutoFit/>
          </a:bodyPr>
          <a:lstStyle/>
          <a:p>
            <a:r>
              <a:rPr lang="en-AU" sz="800" dirty="0">
                <a:solidFill>
                  <a:schemeClr val="bg1">
                    <a:lumMod val="65000"/>
                  </a:schemeClr>
                </a:solidFill>
                <a:effectLst/>
              </a:rPr>
              <a:t>Source: Microsoft 365 </a:t>
            </a:r>
            <a:r>
              <a:rPr lang="en-AU" sz="800" dirty="0">
                <a:solidFill>
                  <a:schemeClr val="bg1">
                    <a:lumMod val="65000"/>
                  </a:schemeClr>
                </a:solidFill>
              </a:rPr>
              <a:t>Image Library</a:t>
            </a:r>
            <a:endParaRPr lang="en-AU" sz="800" dirty="0">
              <a:solidFill>
                <a:schemeClr val="bg1">
                  <a:lumMod val="65000"/>
                </a:schemeClr>
              </a:solidFill>
              <a:effectLst/>
            </a:endParaRPr>
          </a:p>
        </p:txBody>
      </p:sp>
      <p:pic>
        <p:nvPicPr>
          <p:cNvPr id="18" name="Recorded Sound">
            <a:hlinkClick r:id="" action="ppaction://media"/>
            <a:extLst>
              <a:ext uri="{FF2B5EF4-FFF2-40B4-BE49-F238E27FC236}">
                <a16:creationId xmlns:a16="http://schemas.microsoft.com/office/drawing/2014/main" id="{139BBDE1-BF93-454B-981A-228B00EDC3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19" name="Text Box 2">
            <a:extLst>
              <a:ext uri="{FF2B5EF4-FFF2-40B4-BE49-F238E27FC236}">
                <a16:creationId xmlns:a16="http://schemas.microsoft.com/office/drawing/2014/main" id="{2A7A7B03-DE42-499B-AC8D-5E59FC54BE7F}"/>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4" name="Picture 3" descr="Brown bunny in the grass">
            <a:extLst>
              <a:ext uri="{FF2B5EF4-FFF2-40B4-BE49-F238E27FC236}">
                <a16:creationId xmlns:a16="http://schemas.microsoft.com/office/drawing/2014/main" id="{D4E1A15D-FFAC-4C89-9B47-3F0C2BCCD240}"/>
              </a:ext>
            </a:extLst>
          </p:cNvPr>
          <p:cNvPicPr>
            <a:picLocks noChangeAspect="1"/>
          </p:cNvPicPr>
          <p:nvPr/>
        </p:nvPicPr>
        <p:blipFill rotWithShape="1">
          <a:blip r:embed="rId6">
            <a:extLst>
              <a:ext uri="{28A0092B-C50C-407E-A947-70E740481C1C}">
                <a14:useLocalDpi xmlns:a14="http://schemas.microsoft.com/office/drawing/2010/main" val="0"/>
              </a:ext>
            </a:extLst>
          </a:blip>
          <a:srcRect l="13958"/>
          <a:stretch/>
        </p:blipFill>
        <p:spPr>
          <a:xfrm>
            <a:off x="10173618" y="2279712"/>
            <a:ext cx="1643854" cy="1175463"/>
          </a:xfrm>
          <a:prstGeom prst="rect">
            <a:avLst/>
          </a:prstGeom>
        </p:spPr>
      </p:pic>
    </p:spTree>
    <p:extLst>
      <p:ext uri="{BB962C8B-B14F-4D97-AF65-F5344CB8AC3E}">
        <p14:creationId xmlns:p14="http://schemas.microsoft.com/office/powerpoint/2010/main" val="2151325309"/>
      </p:ext>
    </p:extLst>
  </p:cSld>
  <p:clrMapOvr>
    <a:masterClrMapping/>
  </p:clrMapOvr>
  <mc:AlternateContent xmlns:mc="http://schemas.openxmlformats.org/markup-compatibility/2006">
    <mc:Choice xmlns:p14="http://schemas.microsoft.com/office/powerpoint/2010/main" Requires="p14">
      <p:transition spd="slow" p14:dur="2000" advTm="32285"/>
    </mc:Choice>
    <mc:Fallback>
      <p:transition spd="slow" advTm="32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8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dirty="0"/>
              <a:t>Pets should not be allowed in classrooms</a:t>
            </a:r>
            <a:br>
              <a:rPr lang="en-AU" dirty="0"/>
            </a:br>
            <a:r>
              <a:rPr lang="en-AU" sz="2000" dirty="0"/>
              <a:t>by Zena Davis</a:t>
            </a:r>
            <a:br>
              <a:rPr lang="en-AU" sz="2000" dirty="0"/>
            </a:br>
            <a:r>
              <a:rPr lang="en-AU" sz="2400" dirty="0"/>
              <a:t>How did you go?</a:t>
            </a:r>
          </a:p>
        </p:txBody>
      </p:sp>
      <p:sp>
        <p:nvSpPr>
          <p:cNvPr id="6" name="TextBox 5">
            <a:extLst>
              <a:ext uri="{FF2B5EF4-FFF2-40B4-BE49-F238E27FC236}">
                <a16:creationId xmlns:a16="http://schemas.microsoft.com/office/drawing/2014/main" id="{D5364320-13FC-4262-9191-EC442CCDD316}"/>
              </a:ext>
            </a:extLst>
          </p:cNvPr>
          <p:cNvSpPr txBox="1"/>
          <p:nvPr/>
        </p:nvSpPr>
        <p:spPr>
          <a:xfrm>
            <a:off x="838200" y="2191523"/>
            <a:ext cx="9000421" cy="3539430"/>
          </a:xfrm>
          <a:prstGeom prst="rect">
            <a:avLst/>
          </a:prstGeom>
          <a:noFill/>
        </p:spPr>
        <p:txBody>
          <a:bodyPr wrap="square" rtlCol="0">
            <a:spAutoFit/>
          </a:bodyPr>
          <a:lstStyle/>
          <a:p>
            <a:r>
              <a:rPr lang="en-AU" sz="2800" dirty="0"/>
              <a:t>The wellbeing benefits of mixing students with animals are clearly stated in articles such as, </a:t>
            </a:r>
            <a:r>
              <a:rPr lang="en-AU" sz="2800" i="1" dirty="0"/>
              <a:t>Should every classroom have a pet</a:t>
            </a:r>
            <a:r>
              <a:rPr lang="en-AU" sz="2800" dirty="0"/>
              <a:t>? However, are these articles telling us the true story?</a:t>
            </a:r>
          </a:p>
          <a:p>
            <a:endParaRPr lang="en-AU" sz="2800" dirty="0"/>
          </a:p>
          <a:p>
            <a:r>
              <a:rPr lang="en-AU" sz="2800" dirty="0"/>
              <a:t>For example, a recent study by </a:t>
            </a:r>
            <a:r>
              <a:rPr lang="en-AU" sz="2800" u="sng" dirty="0"/>
              <a:t>animal expert, Dr Tina Brown</a:t>
            </a:r>
            <a:r>
              <a:rPr lang="en-AU" sz="2800" dirty="0"/>
              <a:t>, proved that there were </a:t>
            </a:r>
            <a:r>
              <a:rPr lang="en-AU" sz="2800" dirty="0">
                <a:highlight>
                  <a:srgbClr val="FFFF00"/>
                </a:highlight>
              </a:rPr>
              <a:t>more problems </a:t>
            </a:r>
            <a:r>
              <a:rPr lang="en-AU" sz="2800" dirty="0"/>
              <a:t>associated with having pets in classrooms than benefits.</a:t>
            </a:r>
            <a:endParaRPr lang="en-AU" sz="2200" dirty="0"/>
          </a:p>
        </p:txBody>
      </p:sp>
      <p:pic>
        <p:nvPicPr>
          <p:cNvPr id="1026" name="Picture 2" descr="Free A Dog Barking Near a Metal Fence Stock Photo">
            <a:extLst>
              <a:ext uri="{FF2B5EF4-FFF2-40B4-BE49-F238E27FC236}">
                <a16:creationId xmlns:a16="http://schemas.microsoft.com/office/drawing/2014/main" id="{0022FFB9-865F-4EBE-BE95-5B64E72934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1870" y="2515958"/>
            <a:ext cx="1723077" cy="114871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CD91C4F-9CBD-4380-9E98-FD69EB87F153}"/>
              </a:ext>
            </a:extLst>
          </p:cNvPr>
          <p:cNvSpPr txBox="1"/>
          <p:nvPr/>
        </p:nvSpPr>
        <p:spPr>
          <a:xfrm>
            <a:off x="10008439" y="3664676"/>
            <a:ext cx="1706078" cy="215444"/>
          </a:xfrm>
          <a:prstGeom prst="rect">
            <a:avLst/>
          </a:prstGeom>
          <a:noFill/>
        </p:spPr>
        <p:txBody>
          <a:bodyPr wrap="square">
            <a:spAutoFit/>
          </a:bodyPr>
          <a:lstStyle/>
          <a:p>
            <a:r>
              <a:rPr lang="en-AU" sz="800" dirty="0">
                <a:solidFill>
                  <a:schemeClr val="bg1">
                    <a:lumMod val="65000"/>
                  </a:schemeClr>
                </a:solidFill>
                <a:effectLst/>
              </a:rPr>
              <a:t>Source: </a:t>
            </a:r>
            <a:r>
              <a:rPr lang="en-AU" sz="800" dirty="0" err="1">
                <a:solidFill>
                  <a:schemeClr val="bg1">
                    <a:lumMod val="65000"/>
                  </a:schemeClr>
                </a:solidFill>
                <a:effectLst/>
              </a:rPr>
              <a:t>Pexels</a:t>
            </a:r>
            <a:endParaRPr lang="en-AU" sz="800" dirty="0">
              <a:solidFill>
                <a:schemeClr val="bg1">
                  <a:lumMod val="65000"/>
                </a:schemeClr>
              </a:solidFill>
              <a:effectLst/>
            </a:endParaRPr>
          </a:p>
        </p:txBody>
      </p:sp>
      <p:sp>
        <p:nvSpPr>
          <p:cNvPr id="10" name="Text Box 2">
            <a:extLst>
              <a:ext uri="{FF2B5EF4-FFF2-40B4-BE49-F238E27FC236}">
                <a16:creationId xmlns:a16="http://schemas.microsoft.com/office/drawing/2014/main" id="{4DFEE464-7625-4EAC-AE30-A0D64F9A4621}"/>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8" name="Recorded Sound">
            <a:hlinkClick r:id="" action="ppaction://media"/>
            <a:extLst>
              <a:ext uri="{FF2B5EF4-FFF2-40B4-BE49-F238E27FC236}">
                <a16:creationId xmlns:a16="http://schemas.microsoft.com/office/drawing/2014/main" id="{828CA2BA-14B6-4AC1-8E9A-76662303D3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075288215"/>
      </p:ext>
    </p:extLst>
  </p:cSld>
  <p:clrMapOvr>
    <a:masterClrMapping/>
  </p:clrMapOvr>
  <mc:AlternateContent xmlns:mc="http://schemas.openxmlformats.org/markup-compatibility/2006">
    <mc:Choice xmlns:p14="http://schemas.microsoft.com/office/powerpoint/2010/main" Requires="p14">
      <p:transition spd="slow" p14:dur="2000" advTm="53903"/>
    </mc:Choice>
    <mc:Fallback>
      <p:transition spd="slow" advTm="53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6" name="TextBox 5">
            <a:extLst>
              <a:ext uri="{FF2B5EF4-FFF2-40B4-BE49-F238E27FC236}">
                <a16:creationId xmlns:a16="http://schemas.microsoft.com/office/drawing/2014/main" id="{BDAD7588-5161-4E6C-8C86-83A82FE4BA30}"/>
              </a:ext>
            </a:extLst>
          </p:cNvPr>
          <p:cNvSpPr txBox="1"/>
          <p:nvPr/>
        </p:nvSpPr>
        <p:spPr>
          <a:xfrm>
            <a:off x="838200" y="1776413"/>
            <a:ext cx="9557084" cy="3816429"/>
          </a:xfrm>
          <a:prstGeom prst="rect">
            <a:avLst/>
          </a:prstGeom>
          <a:noFill/>
        </p:spPr>
        <p:txBody>
          <a:bodyPr wrap="square">
            <a:spAutoFit/>
          </a:bodyPr>
          <a:lstStyle/>
          <a:p>
            <a:r>
              <a:rPr lang="en-AU" sz="2800" dirty="0"/>
              <a:t>At one local school, the parents and staff have returned all class pets to their owners. They have caused </a:t>
            </a:r>
            <a:r>
              <a:rPr lang="en-AU" sz="2800" dirty="0">
                <a:highlight>
                  <a:srgbClr val="FFFF00"/>
                </a:highlight>
              </a:rPr>
              <a:t>terrible problems </a:t>
            </a:r>
            <a:r>
              <a:rPr lang="en-AU" sz="2800" dirty="0"/>
              <a:t>such as </a:t>
            </a:r>
            <a:r>
              <a:rPr lang="en-AU" sz="2800" dirty="0">
                <a:highlight>
                  <a:srgbClr val="FFFF00"/>
                </a:highlight>
              </a:rPr>
              <a:t>distraction from learning and dangerous health issues</a:t>
            </a:r>
            <a:r>
              <a:rPr lang="en-AU" sz="2800" dirty="0"/>
              <a:t>.</a:t>
            </a:r>
          </a:p>
          <a:p>
            <a:endParaRPr lang="en-AU" sz="2800" dirty="0"/>
          </a:p>
          <a:p>
            <a:r>
              <a:rPr lang="en-AU" sz="2800" dirty="0"/>
              <a:t>According to </a:t>
            </a:r>
            <a:r>
              <a:rPr lang="en-AU" sz="2800" u="sng" dirty="0"/>
              <a:t>teacher, Ms Sally Smith, </a:t>
            </a:r>
            <a:r>
              <a:rPr lang="en-AU" sz="2800" dirty="0"/>
              <a:t>the </a:t>
            </a:r>
            <a:r>
              <a:rPr lang="en-AU" sz="2800" dirty="0">
                <a:highlight>
                  <a:srgbClr val="FFFF00"/>
                </a:highlight>
              </a:rPr>
              <a:t>problems </a:t>
            </a:r>
            <a:r>
              <a:rPr lang="en-AU" sz="2800" dirty="0"/>
              <a:t>pets have caused in her class have been </a:t>
            </a:r>
            <a:r>
              <a:rPr lang="en-AU" sz="2800" dirty="0">
                <a:highlight>
                  <a:srgbClr val="FFFF00"/>
                </a:highlight>
              </a:rPr>
              <a:t>disastrous.</a:t>
            </a:r>
          </a:p>
          <a:p>
            <a:r>
              <a:rPr lang="en-AU" sz="2800" dirty="0"/>
              <a:t>‘Our pet bird was </a:t>
            </a:r>
            <a:r>
              <a:rPr lang="en-AU" sz="2800" dirty="0">
                <a:highlight>
                  <a:srgbClr val="FFFF00"/>
                </a:highlight>
              </a:rPr>
              <a:t>messy</a:t>
            </a:r>
            <a:r>
              <a:rPr lang="en-AU" sz="2800" dirty="0"/>
              <a:t>, </a:t>
            </a:r>
            <a:r>
              <a:rPr lang="en-AU" sz="2800" dirty="0">
                <a:highlight>
                  <a:srgbClr val="FFFF00"/>
                </a:highlight>
              </a:rPr>
              <a:t>chirped all day </a:t>
            </a:r>
            <a:r>
              <a:rPr lang="en-AU" sz="2800" dirty="0"/>
              <a:t>and </a:t>
            </a:r>
            <a:r>
              <a:rPr lang="en-AU" sz="2800" dirty="0">
                <a:highlight>
                  <a:srgbClr val="FFFF00"/>
                </a:highlight>
              </a:rPr>
              <a:t>distracted the students’</a:t>
            </a:r>
            <a:r>
              <a:rPr lang="en-AU" sz="2800" dirty="0"/>
              <a:t>, she said.</a:t>
            </a:r>
          </a:p>
          <a:p>
            <a:endParaRPr lang="en-AU" sz="1800" dirty="0"/>
          </a:p>
        </p:txBody>
      </p:sp>
      <p:sp>
        <p:nvSpPr>
          <p:cNvPr id="9" name="Title 1">
            <a:extLst>
              <a:ext uri="{FF2B5EF4-FFF2-40B4-BE49-F238E27FC236}">
                <a16:creationId xmlns:a16="http://schemas.microsoft.com/office/drawing/2014/main" id="{127C8536-D44C-4183-9FAD-989086DE4C87}"/>
              </a:ext>
            </a:extLst>
          </p:cNvPr>
          <p:cNvSpPr>
            <a:spLocks noGrp="1"/>
          </p:cNvSpPr>
          <p:nvPr>
            <p:ph type="title"/>
          </p:nvPr>
        </p:nvSpPr>
        <p:spPr>
          <a:xfrm>
            <a:off x="838200" y="882650"/>
            <a:ext cx="10515600" cy="660400"/>
          </a:xfrm>
        </p:spPr>
        <p:txBody>
          <a:bodyPr/>
          <a:lstStyle/>
          <a:p>
            <a:r>
              <a:rPr lang="en-AU" dirty="0"/>
              <a:t>Pets should not be allowed in classrooms</a:t>
            </a:r>
            <a:br>
              <a:rPr lang="en-AU" dirty="0"/>
            </a:br>
            <a:r>
              <a:rPr lang="en-AU" sz="2000" dirty="0"/>
              <a:t>by Zena Davis</a:t>
            </a:r>
            <a:endParaRPr lang="en-AU" dirty="0"/>
          </a:p>
        </p:txBody>
      </p:sp>
      <p:pic>
        <p:nvPicPr>
          <p:cNvPr id="2050" name="Picture 2" descr="Free Red Parrot in Cage Stock Photo">
            <a:extLst>
              <a:ext uri="{FF2B5EF4-FFF2-40B4-BE49-F238E27FC236}">
                <a16:creationId xmlns:a16="http://schemas.microsoft.com/office/drawing/2014/main" id="{34E4B369-7F91-4D84-BE53-9E2BF5D77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5284" y="2170284"/>
            <a:ext cx="1474498" cy="22117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503415C-46DD-414A-B606-7229BE2BB165}"/>
              </a:ext>
            </a:extLst>
          </p:cNvPr>
          <p:cNvSpPr txBox="1"/>
          <p:nvPr/>
        </p:nvSpPr>
        <p:spPr>
          <a:xfrm>
            <a:off x="10303952" y="4382031"/>
            <a:ext cx="1706078" cy="215444"/>
          </a:xfrm>
          <a:prstGeom prst="rect">
            <a:avLst/>
          </a:prstGeom>
          <a:noFill/>
        </p:spPr>
        <p:txBody>
          <a:bodyPr wrap="square">
            <a:spAutoFit/>
          </a:bodyPr>
          <a:lstStyle/>
          <a:p>
            <a:r>
              <a:rPr lang="en-AU" sz="800" dirty="0">
                <a:solidFill>
                  <a:schemeClr val="bg1">
                    <a:lumMod val="65000"/>
                  </a:schemeClr>
                </a:solidFill>
                <a:effectLst/>
              </a:rPr>
              <a:t>Source: </a:t>
            </a:r>
            <a:r>
              <a:rPr lang="en-AU" sz="800" dirty="0" err="1">
                <a:solidFill>
                  <a:schemeClr val="bg1">
                    <a:lumMod val="65000"/>
                  </a:schemeClr>
                </a:solidFill>
                <a:effectLst/>
              </a:rPr>
              <a:t>Pexels</a:t>
            </a:r>
            <a:endParaRPr lang="en-AU" sz="800" dirty="0">
              <a:solidFill>
                <a:schemeClr val="bg1">
                  <a:lumMod val="65000"/>
                </a:schemeClr>
              </a:solidFill>
              <a:effectLst/>
            </a:endParaRPr>
          </a:p>
        </p:txBody>
      </p:sp>
      <p:pic>
        <p:nvPicPr>
          <p:cNvPr id="2" name="Recorded Sound">
            <a:hlinkClick r:id="" action="ppaction://media"/>
            <a:extLst>
              <a:ext uri="{FF2B5EF4-FFF2-40B4-BE49-F238E27FC236}">
                <a16:creationId xmlns:a16="http://schemas.microsoft.com/office/drawing/2014/main" id="{F83F9026-B70A-4BE9-AD90-6F3719F784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
        <p:nvSpPr>
          <p:cNvPr id="8" name="Text Box 2">
            <a:extLst>
              <a:ext uri="{FF2B5EF4-FFF2-40B4-BE49-F238E27FC236}">
                <a16:creationId xmlns:a16="http://schemas.microsoft.com/office/drawing/2014/main" id="{925BE470-A5F3-4CB7-AF80-BE3F1999F8A8}"/>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6774151"/>
      </p:ext>
    </p:extLst>
  </p:cSld>
  <p:clrMapOvr>
    <a:masterClrMapping/>
  </p:clrMapOvr>
  <mc:AlternateContent xmlns:mc="http://schemas.openxmlformats.org/markup-compatibility/2006">
    <mc:Choice xmlns:p14="http://schemas.microsoft.com/office/powerpoint/2010/main" Requires="p14">
      <p:transition spd="slow" p14:dur="2000" advTm="37533"/>
    </mc:Choice>
    <mc:Fallback>
      <p:transition spd="slow" advTm="3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37109"/>
            <a:ext cx="10515600" cy="659978"/>
          </a:xfrm>
        </p:spPr>
        <p:txBody>
          <a:bodyPr/>
          <a:lstStyle/>
          <a:p>
            <a:r>
              <a:rPr lang="en-AU" dirty="0"/>
              <a:t>Pets should not be allowed in classrooms</a:t>
            </a:r>
            <a:br>
              <a:rPr lang="en-AU" dirty="0"/>
            </a:br>
            <a:endParaRPr lang="en-AU" dirty="0"/>
          </a:p>
        </p:txBody>
      </p:sp>
      <p:sp>
        <p:nvSpPr>
          <p:cNvPr id="9" name="TextBox 8">
            <a:extLst>
              <a:ext uri="{FF2B5EF4-FFF2-40B4-BE49-F238E27FC236}">
                <a16:creationId xmlns:a16="http://schemas.microsoft.com/office/drawing/2014/main" id="{79EB23C2-C9BC-489A-B375-EAE37A601FC7}"/>
              </a:ext>
            </a:extLst>
          </p:cNvPr>
          <p:cNvSpPr txBox="1"/>
          <p:nvPr/>
        </p:nvSpPr>
        <p:spPr>
          <a:xfrm>
            <a:off x="838200" y="977574"/>
            <a:ext cx="9599024" cy="4493538"/>
          </a:xfrm>
          <a:prstGeom prst="rect">
            <a:avLst/>
          </a:prstGeom>
          <a:noFill/>
        </p:spPr>
        <p:txBody>
          <a:bodyPr wrap="square" rtlCol="0">
            <a:spAutoFit/>
          </a:bodyPr>
          <a:lstStyle/>
          <a:p>
            <a:endParaRPr lang="en-AU" sz="2200" dirty="0"/>
          </a:p>
          <a:p>
            <a:r>
              <a:rPr lang="en-AU" sz="2000" dirty="0"/>
              <a:t>by Zena Davis</a:t>
            </a:r>
          </a:p>
          <a:p>
            <a:endParaRPr lang="en-AU" sz="2000" dirty="0"/>
          </a:p>
          <a:p>
            <a:r>
              <a:rPr lang="en-AU" sz="2800" u="sng" dirty="0"/>
              <a:t>Parent, Mr Tom Murray</a:t>
            </a:r>
            <a:r>
              <a:rPr lang="en-AU" sz="2800" dirty="0"/>
              <a:t>, </a:t>
            </a:r>
            <a:r>
              <a:rPr lang="en-AU" sz="2800" dirty="0">
                <a:highlight>
                  <a:srgbClr val="FFFF00"/>
                </a:highlight>
              </a:rPr>
              <a:t>complained</a:t>
            </a:r>
            <a:r>
              <a:rPr lang="en-AU" sz="2800" dirty="0"/>
              <a:t> that the class pet caused </a:t>
            </a:r>
            <a:r>
              <a:rPr lang="en-AU" sz="2800" dirty="0">
                <a:highlight>
                  <a:srgbClr val="FFFF00"/>
                </a:highlight>
              </a:rPr>
              <a:t>complex health issues. </a:t>
            </a:r>
          </a:p>
          <a:p>
            <a:r>
              <a:rPr lang="en-AU" sz="2800" dirty="0"/>
              <a:t>‘I’ve made </a:t>
            </a:r>
            <a:r>
              <a:rPr lang="en-AU" sz="2800" dirty="0">
                <a:highlight>
                  <a:srgbClr val="FFFF00"/>
                </a:highlight>
              </a:rPr>
              <a:t>multiple complaints </a:t>
            </a:r>
            <a:r>
              <a:rPr lang="en-AU" sz="2800" dirty="0"/>
              <a:t>about Rex the rabbit. It’s caused </a:t>
            </a:r>
          </a:p>
          <a:p>
            <a:r>
              <a:rPr lang="en-AU" sz="2800" dirty="0"/>
              <a:t>my child to be </a:t>
            </a:r>
            <a:r>
              <a:rPr lang="en-AU" sz="2800" dirty="0">
                <a:highlight>
                  <a:srgbClr val="FFFF00"/>
                </a:highlight>
              </a:rPr>
              <a:t>exhausted from sneezing all day</a:t>
            </a:r>
            <a:r>
              <a:rPr lang="en-AU" sz="2800" dirty="0"/>
              <a:t>’, he said.</a:t>
            </a:r>
          </a:p>
          <a:p>
            <a:endParaRPr lang="en-AU" sz="2800" dirty="0"/>
          </a:p>
          <a:p>
            <a:r>
              <a:rPr lang="en-AU" sz="2800" dirty="0"/>
              <a:t>A </a:t>
            </a:r>
            <a:r>
              <a:rPr lang="en-AU" sz="2800" u="sng" dirty="0"/>
              <a:t>recent survey </a:t>
            </a:r>
            <a:r>
              <a:rPr lang="en-AU" sz="2800" dirty="0"/>
              <a:t>at a local primary school showed that </a:t>
            </a:r>
            <a:r>
              <a:rPr lang="en-AU" sz="2800" u="sng" dirty="0"/>
              <a:t>55%</a:t>
            </a:r>
            <a:r>
              <a:rPr lang="en-AU" sz="2800" dirty="0"/>
              <a:t> of students now say that a pet’s place is in the home and </a:t>
            </a:r>
            <a:r>
              <a:rPr lang="en-AU" sz="2800" dirty="0">
                <a:highlight>
                  <a:srgbClr val="FFFF00"/>
                </a:highlight>
              </a:rPr>
              <a:t>definitely not </a:t>
            </a:r>
            <a:r>
              <a:rPr lang="en-AU" sz="2800" dirty="0"/>
              <a:t>in the classroom.</a:t>
            </a:r>
          </a:p>
        </p:txBody>
      </p:sp>
      <p:sp>
        <p:nvSpPr>
          <p:cNvPr id="15" name="TextBox 14">
            <a:extLst>
              <a:ext uri="{FF2B5EF4-FFF2-40B4-BE49-F238E27FC236}">
                <a16:creationId xmlns:a16="http://schemas.microsoft.com/office/drawing/2014/main" id="{CD5C2B6D-08FE-4A2F-ADAA-86B83458D23F}"/>
              </a:ext>
            </a:extLst>
          </p:cNvPr>
          <p:cNvSpPr txBox="1"/>
          <p:nvPr/>
        </p:nvSpPr>
        <p:spPr>
          <a:xfrm>
            <a:off x="10158778" y="3455175"/>
            <a:ext cx="1898583" cy="215444"/>
          </a:xfrm>
          <a:prstGeom prst="rect">
            <a:avLst/>
          </a:prstGeom>
          <a:noFill/>
        </p:spPr>
        <p:txBody>
          <a:bodyPr wrap="square">
            <a:spAutoFit/>
          </a:bodyPr>
          <a:lstStyle/>
          <a:p>
            <a:r>
              <a:rPr lang="en-AU" sz="800" dirty="0">
                <a:solidFill>
                  <a:schemeClr val="bg1">
                    <a:lumMod val="65000"/>
                  </a:schemeClr>
                </a:solidFill>
                <a:effectLst/>
              </a:rPr>
              <a:t>Source: Microsoft 365 </a:t>
            </a:r>
            <a:r>
              <a:rPr lang="en-AU" sz="800" dirty="0">
                <a:solidFill>
                  <a:schemeClr val="bg1">
                    <a:lumMod val="65000"/>
                  </a:schemeClr>
                </a:solidFill>
              </a:rPr>
              <a:t>Image Library</a:t>
            </a:r>
            <a:endParaRPr lang="en-AU" sz="800" dirty="0">
              <a:solidFill>
                <a:schemeClr val="bg1">
                  <a:lumMod val="65000"/>
                </a:schemeClr>
              </a:solidFill>
              <a:effectLst/>
            </a:endParaRPr>
          </a:p>
        </p:txBody>
      </p:sp>
      <p:pic>
        <p:nvPicPr>
          <p:cNvPr id="4" name="Recorded Sound">
            <a:hlinkClick r:id="" action="ppaction://media"/>
            <a:extLst>
              <a:ext uri="{FF2B5EF4-FFF2-40B4-BE49-F238E27FC236}">
                <a16:creationId xmlns:a16="http://schemas.microsoft.com/office/drawing/2014/main" id="{E49DA0A4-5B04-4EE9-92A5-9F5FD12C16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10" name="Text Box 2">
            <a:extLst>
              <a:ext uri="{FF2B5EF4-FFF2-40B4-BE49-F238E27FC236}">
                <a16:creationId xmlns:a16="http://schemas.microsoft.com/office/drawing/2014/main" id="{A3BF7D3D-2FE5-468E-AE9F-1BBECE6E2C05}"/>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11" name="Content Placeholder 10" descr="Brown bunny in the grass">
            <a:extLst>
              <a:ext uri="{FF2B5EF4-FFF2-40B4-BE49-F238E27FC236}">
                <a16:creationId xmlns:a16="http://schemas.microsoft.com/office/drawing/2014/main" id="{4CA03049-7AA2-422F-895C-AF45EE69D0BF}"/>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13958"/>
          <a:stretch/>
        </p:blipFill>
        <p:spPr>
          <a:xfrm>
            <a:off x="10259256" y="2215086"/>
            <a:ext cx="1697625" cy="1213914"/>
          </a:xfrm>
          <a:prstGeom prst="rect">
            <a:avLst/>
          </a:prstGeom>
        </p:spPr>
      </p:pic>
    </p:spTree>
    <p:extLst>
      <p:ext uri="{BB962C8B-B14F-4D97-AF65-F5344CB8AC3E}">
        <p14:creationId xmlns:p14="http://schemas.microsoft.com/office/powerpoint/2010/main" val="1164774674"/>
      </p:ext>
    </p:extLst>
  </p:cSld>
  <p:clrMapOvr>
    <a:masterClrMapping/>
  </p:clrMapOvr>
  <mc:AlternateContent xmlns:mc="http://schemas.openxmlformats.org/markup-compatibility/2006">
    <mc:Choice xmlns:p14="http://schemas.microsoft.com/office/powerpoint/2010/main" Requires="p14">
      <p:transition spd="slow" p14:dur="2000" advTm="37417"/>
    </mc:Choice>
    <mc:Fallback>
      <p:transition spd="slow" advTm="3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dirty="0"/>
              <a:t>Lesson review</a:t>
            </a:r>
            <a:endParaRPr lang="en-AU" dirty="0">
              <a:cs typeface="Calibri"/>
            </a:endParaRP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r>
              <a:rPr lang="en-AU" dirty="0"/>
              <a:t>Click on the box that correctly completes the statement. </a:t>
            </a:r>
          </a:p>
          <a:p>
            <a:endParaRPr lang="en-AU" dirty="0">
              <a:solidFill>
                <a:schemeClr val="accent2"/>
              </a:solidFill>
            </a:endParaRPr>
          </a:p>
        </p:txBody>
      </p:sp>
      <p:sp>
        <p:nvSpPr>
          <p:cNvPr id="6" name="Rectangle: Rounded Corners 5">
            <a:extLst>
              <a:ext uri="{FF2B5EF4-FFF2-40B4-BE49-F238E27FC236}">
                <a16:creationId xmlns:a16="http://schemas.microsoft.com/office/drawing/2014/main" id="{1B3E646B-D3AA-4672-973A-09AC73887F81}"/>
              </a:ext>
            </a:extLst>
          </p:cNvPr>
          <p:cNvSpPr/>
          <p:nvPr/>
        </p:nvSpPr>
        <p:spPr>
          <a:xfrm>
            <a:off x="850183" y="3798140"/>
            <a:ext cx="5020255"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800" b="1"/>
              <a:t>Try again</a:t>
            </a:r>
          </a:p>
        </p:txBody>
      </p:sp>
      <p:sp>
        <p:nvSpPr>
          <p:cNvPr id="7" name="Rectangle: Rounded Corners 6">
            <a:extLst>
              <a:ext uri="{FF2B5EF4-FFF2-40B4-BE49-F238E27FC236}">
                <a16:creationId xmlns:a16="http://schemas.microsoft.com/office/drawing/2014/main" id="{A17CE037-060B-46A6-83B4-A9684A12D09C}"/>
              </a:ext>
            </a:extLst>
          </p:cNvPr>
          <p:cNvSpPr/>
          <p:nvPr/>
        </p:nvSpPr>
        <p:spPr>
          <a:xfrm>
            <a:off x="850183" y="5032202"/>
            <a:ext cx="5020255" cy="81847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Correct!</a:t>
            </a:r>
          </a:p>
        </p:txBody>
      </p:sp>
      <p:sp>
        <p:nvSpPr>
          <p:cNvPr id="8" name="Rectangle: Rounded Corners 7">
            <a:extLst>
              <a:ext uri="{FF2B5EF4-FFF2-40B4-BE49-F238E27FC236}">
                <a16:creationId xmlns:a16="http://schemas.microsoft.com/office/drawing/2014/main" id="{F574CA25-902F-44F8-8D45-C5A76424E923}"/>
              </a:ext>
            </a:extLst>
          </p:cNvPr>
          <p:cNvSpPr/>
          <p:nvPr/>
        </p:nvSpPr>
        <p:spPr>
          <a:xfrm>
            <a:off x="6321563" y="5032202"/>
            <a:ext cx="5008270"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800" b="1"/>
              <a:t>Try again</a:t>
            </a:r>
          </a:p>
        </p:txBody>
      </p:sp>
      <p:sp>
        <p:nvSpPr>
          <p:cNvPr id="9" name="Rectangle: Rounded Corners 8">
            <a:extLst>
              <a:ext uri="{FF2B5EF4-FFF2-40B4-BE49-F238E27FC236}">
                <a16:creationId xmlns:a16="http://schemas.microsoft.com/office/drawing/2014/main" id="{33D4F440-202A-4789-A6A2-79F5D9980000}"/>
              </a:ext>
            </a:extLst>
          </p:cNvPr>
          <p:cNvSpPr/>
          <p:nvPr/>
        </p:nvSpPr>
        <p:spPr>
          <a:xfrm>
            <a:off x="6321562" y="3798140"/>
            <a:ext cx="5020255"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800" b="1"/>
              <a:t>Try again</a:t>
            </a:r>
          </a:p>
        </p:txBody>
      </p:sp>
      <p:sp>
        <p:nvSpPr>
          <p:cNvPr id="10" name="Rectangle: Rounded Corners 9">
            <a:extLst>
              <a:ext uri="{FF2B5EF4-FFF2-40B4-BE49-F238E27FC236}">
                <a16:creationId xmlns:a16="http://schemas.microsoft.com/office/drawing/2014/main" id="{CA8C6341-E329-47A0-8484-337F7BC00FCA}"/>
              </a:ext>
            </a:extLst>
          </p:cNvPr>
          <p:cNvSpPr/>
          <p:nvPr/>
        </p:nvSpPr>
        <p:spPr>
          <a:xfrm>
            <a:off x="850182" y="3798140"/>
            <a:ext cx="5032238" cy="8184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an agreement</a:t>
            </a:r>
          </a:p>
        </p:txBody>
      </p:sp>
      <p:sp>
        <p:nvSpPr>
          <p:cNvPr id="11" name="Rectangle: Rounded Corners 10">
            <a:extLst>
              <a:ext uri="{FF2B5EF4-FFF2-40B4-BE49-F238E27FC236}">
                <a16:creationId xmlns:a16="http://schemas.microsoft.com/office/drawing/2014/main" id="{3EF33BFF-0102-41C2-AC8C-3473F7451475}"/>
              </a:ext>
            </a:extLst>
          </p:cNvPr>
          <p:cNvSpPr/>
          <p:nvPr/>
        </p:nvSpPr>
        <p:spPr>
          <a:xfrm>
            <a:off x="838200" y="5032202"/>
            <a:ext cx="5044219" cy="81988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 point of view that is opposite to the previously stated point of view</a:t>
            </a:r>
            <a:endParaRPr lang="en-AU" sz="2400" b="1" dirty="0"/>
          </a:p>
        </p:txBody>
      </p:sp>
      <p:sp>
        <p:nvSpPr>
          <p:cNvPr id="13" name="Rectangle: Rounded Corners 12">
            <a:extLst>
              <a:ext uri="{FF2B5EF4-FFF2-40B4-BE49-F238E27FC236}">
                <a16:creationId xmlns:a16="http://schemas.microsoft.com/office/drawing/2014/main" id="{E932C658-6E19-4C66-AE13-135A1269C8B4}"/>
              </a:ext>
            </a:extLst>
          </p:cNvPr>
          <p:cNvSpPr/>
          <p:nvPr/>
        </p:nvSpPr>
        <p:spPr>
          <a:xfrm>
            <a:off x="6309578" y="5032202"/>
            <a:ext cx="5020255" cy="8184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a story</a:t>
            </a:r>
          </a:p>
        </p:txBody>
      </p:sp>
      <p:sp>
        <p:nvSpPr>
          <p:cNvPr id="14" name="Rectangle: Rounded Corners 13">
            <a:extLst>
              <a:ext uri="{FF2B5EF4-FFF2-40B4-BE49-F238E27FC236}">
                <a16:creationId xmlns:a16="http://schemas.microsoft.com/office/drawing/2014/main" id="{3CF70262-7E56-4496-8DDD-07C7A41C1F87}"/>
              </a:ext>
            </a:extLst>
          </p:cNvPr>
          <p:cNvSpPr/>
          <p:nvPr/>
        </p:nvSpPr>
        <p:spPr>
          <a:xfrm>
            <a:off x="6321561" y="3798140"/>
            <a:ext cx="5020255" cy="8184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 a procedure</a:t>
            </a:r>
          </a:p>
        </p:txBody>
      </p:sp>
      <p:sp>
        <p:nvSpPr>
          <p:cNvPr id="16" name="Rectangle: Rounded Corners 15">
            <a:extLst>
              <a:ext uri="{FF2B5EF4-FFF2-40B4-BE49-F238E27FC236}">
                <a16:creationId xmlns:a16="http://schemas.microsoft.com/office/drawing/2014/main" id="{F4DF430A-23E8-4BF0-943E-9BB7DF9F3702}"/>
              </a:ext>
            </a:extLst>
          </p:cNvPr>
          <p:cNvSpPr/>
          <p:nvPr/>
        </p:nvSpPr>
        <p:spPr>
          <a:xfrm>
            <a:off x="2511671" y="2626044"/>
            <a:ext cx="7104182" cy="965181"/>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2800" dirty="0"/>
              <a:t>An opposing point of view is…</a:t>
            </a:r>
          </a:p>
        </p:txBody>
      </p:sp>
      <p:sp>
        <p:nvSpPr>
          <p:cNvPr id="17" name="Text Box 2">
            <a:extLst>
              <a:ext uri="{FF2B5EF4-FFF2-40B4-BE49-F238E27FC236}">
                <a16:creationId xmlns:a16="http://schemas.microsoft.com/office/drawing/2014/main" id="{2F5A677B-59DA-4FDC-9B75-E369F9793A79}"/>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18" name="Recorded Sound">
            <a:hlinkClick r:id="" action="ppaction://media"/>
            <a:extLst>
              <a:ext uri="{FF2B5EF4-FFF2-40B4-BE49-F238E27FC236}">
                <a16:creationId xmlns:a16="http://schemas.microsoft.com/office/drawing/2014/main" id="{937B437E-06F5-4F7B-85B0-5702D5C682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396548426"/>
      </p:ext>
    </p:extLst>
  </p:cSld>
  <p:clrMapOvr>
    <a:masterClrMapping/>
  </p:clrMapOvr>
  <mc:AlternateContent xmlns:mc="http://schemas.openxmlformats.org/markup-compatibility/2006">
    <mc:Choice xmlns:p14="http://schemas.microsoft.com/office/powerpoint/2010/main" Requires="p14">
      <p:transition spd="slow" p14:dur="2000" advTm="29870"/>
    </mc:Choice>
    <mc:Fallback>
      <p:transition spd="slow" advTm="29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6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p:cMediaNode vol="80000">
                <p:cTn id="27" fill="remove" display="0">
                  <p:stCondLst>
                    <p:cond delay="indefinite"/>
                  </p:stCondLst>
                  <p:endCondLst>
                    <p:cond evt="onStopAudio" delay="0">
                      <p:tgtEl>
                        <p:sldTgt/>
                      </p:tgtEl>
                    </p:cond>
                  </p:endCondLst>
                </p:cTn>
                <p:tgtEl>
                  <p:spTgt spid="18"/>
                </p:tgtEl>
              </p:cMediaNode>
            </p:audio>
          </p:childTnLst>
        </p:cTn>
      </p:par>
    </p:tnLst>
    <p:bldLst>
      <p:bldP spid="10" grpId="0" animBg="1"/>
      <p:bldP spid="11"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82711"/>
            <a:ext cx="8837840" cy="659978"/>
          </a:xfrm>
        </p:spPr>
        <p:txBody>
          <a:bodyPr/>
          <a:lstStyle/>
          <a:p>
            <a:r>
              <a:rPr lang="en-AU" dirty="0">
                <a:ea typeface="+mn-lt"/>
                <a:cs typeface="+mn-lt"/>
              </a:rPr>
              <a:t>Lesson review</a:t>
            </a:r>
            <a:endParaRPr lang="en-US" dirty="0"/>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r>
              <a:rPr lang="en-AU" dirty="0"/>
              <a:t>Click on the box that correctly completes the statement.</a:t>
            </a:r>
          </a:p>
          <a:p>
            <a:endParaRPr lang="en-AU" dirty="0">
              <a:solidFill>
                <a:schemeClr val="accent2"/>
              </a:solidFill>
            </a:endParaRPr>
          </a:p>
          <a:p>
            <a:endParaRPr lang="en-AU" dirty="0">
              <a:solidFill>
                <a:schemeClr val="accent2"/>
              </a:solidFill>
            </a:endParaRPr>
          </a:p>
        </p:txBody>
      </p:sp>
      <p:sp>
        <p:nvSpPr>
          <p:cNvPr id="6" name="Rectangle: Rounded Corners 5">
            <a:extLst>
              <a:ext uri="{FF2B5EF4-FFF2-40B4-BE49-F238E27FC236}">
                <a16:creationId xmlns:a16="http://schemas.microsoft.com/office/drawing/2014/main" id="{1B3E646B-D3AA-4672-973A-09AC73887F81}"/>
              </a:ext>
            </a:extLst>
          </p:cNvPr>
          <p:cNvSpPr/>
          <p:nvPr/>
        </p:nvSpPr>
        <p:spPr>
          <a:xfrm>
            <a:off x="6333548" y="3786589"/>
            <a:ext cx="5020255"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800" b="1">
                <a:cs typeface="Calibri"/>
              </a:rPr>
              <a:t>Try again</a:t>
            </a:r>
          </a:p>
        </p:txBody>
      </p:sp>
      <p:sp>
        <p:nvSpPr>
          <p:cNvPr id="7" name="Rectangle: Rounded Corners 6">
            <a:extLst>
              <a:ext uri="{FF2B5EF4-FFF2-40B4-BE49-F238E27FC236}">
                <a16:creationId xmlns:a16="http://schemas.microsoft.com/office/drawing/2014/main" id="{A17CE037-060B-46A6-83B4-A9684A12D09C}"/>
              </a:ext>
            </a:extLst>
          </p:cNvPr>
          <p:cNvSpPr/>
          <p:nvPr/>
        </p:nvSpPr>
        <p:spPr>
          <a:xfrm>
            <a:off x="862167" y="3790027"/>
            <a:ext cx="5020255" cy="74013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a:t>Correct!</a:t>
            </a:r>
          </a:p>
        </p:txBody>
      </p:sp>
      <p:sp>
        <p:nvSpPr>
          <p:cNvPr id="8" name="Rectangle: Rounded Corners 7">
            <a:extLst>
              <a:ext uri="{FF2B5EF4-FFF2-40B4-BE49-F238E27FC236}">
                <a16:creationId xmlns:a16="http://schemas.microsoft.com/office/drawing/2014/main" id="{F574CA25-902F-44F8-8D45-C5A76424E923}"/>
              </a:ext>
            </a:extLst>
          </p:cNvPr>
          <p:cNvSpPr/>
          <p:nvPr/>
        </p:nvSpPr>
        <p:spPr>
          <a:xfrm>
            <a:off x="6333548" y="5033614"/>
            <a:ext cx="5008270" cy="8184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800" b="1"/>
              <a:t>Try again</a:t>
            </a:r>
          </a:p>
        </p:txBody>
      </p:sp>
      <p:sp>
        <p:nvSpPr>
          <p:cNvPr id="9" name="Rectangle: Rounded Corners 8">
            <a:extLst>
              <a:ext uri="{FF2B5EF4-FFF2-40B4-BE49-F238E27FC236}">
                <a16:creationId xmlns:a16="http://schemas.microsoft.com/office/drawing/2014/main" id="{33D4F440-202A-4789-A6A2-79F5D9980000}"/>
              </a:ext>
            </a:extLst>
          </p:cNvPr>
          <p:cNvSpPr/>
          <p:nvPr/>
        </p:nvSpPr>
        <p:spPr>
          <a:xfrm>
            <a:off x="929465" y="5033963"/>
            <a:ext cx="4954157" cy="79533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800" b="1"/>
              <a:t>Try again</a:t>
            </a:r>
          </a:p>
        </p:txBody>
      </p:sp>
      <p:sp>
        <p:nvSpPr>
          <p:cNvPr id="10" name="Rectangle: Rounded Corners 9">
            <a:extLst>
              <a:ext uri="{FF2B5EF4-FFF2-40B4-BE49-F238E27FC236}">
                <a16:creationId xmlns:a16="http://schemas.microsoft.com/office/drawing/2014/main" id="{CA8C6341-E329-47A0-8484-337F7BC00FCA}"/>
              </a:ext>
            </a:extLst>
          </p:cNvPr>
          <p:cNvSpPr/>
          <p:nvPr/>
        </p:nvSpPr>
        <p:spPr>
          <a:xfrm>
            <a:off x="6332430" y="3786589"/>
            <a:ext cx="5032238" cy="8184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diagrams </a:t>
            </a:r>
          </a:p>
        </p:txBody>
      </p:sp>
      <p:sp>
        <p:nvSpPr>
          <p:cNvPr id="11" name="Rectangle: Rounded Corners 10">
            <a:extLst>
              <a:ext uri="{FF2B5EF4-FFF2-40B4-BE49-F238E27FC236}">
                <a16:creationId xmlns:a16="http://schemas.microsoft.com/office/drawing/2014/main" id="{3EF33BFF-0102-41C2-AC8C-3473F7451475}"/>
              </a:ext>
            </a:extLst>
          </p:cNvPr>
          <p:cNvSpPr/>
          <p:nvPr/>
        </p:nvSpPr>
        <p:spPr>
          <a:xfrm>
            <a:off x="850181" y="3786590"/>
            <a:ext cx="5044225" cy="8184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an opposing point of view</a:t>
            </a:r>
          </a:p>
        </p:txBody>
      </p:sp>
      <p:sp>
        <p:nvSpPr>
          <p:cNvPr id="13" name="Rectangle: Rounded Corners 12">
            <a:extLst>
              <a:ext uri="{FF2B5EF4-FFF2-40B4-BE49-F238E27FC236}">
                <a16:creationId xmlns:a16="http://schemas.microsoft.com/office/drawing/2014/main" id="{E932C658-6E19-4C66-AE13-135A1269C8B4}"/>
              </a:ext>
            </a:extLst>
          </p:cNvPr>
          <p:cNvSpPr/>
          <p:nvPr/>
        </p:nvSpPr>
        <p:spPr>
          <a:xfrm>
            <a:off x="6321562" y="5033614"/>
            <a:ext cx="5020255" cy="8184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music</a:t>
            </a:r>
          </a:p>
        </p:txBody>
      </p:sp>
      <p:sp>
        <p:nvSpPr>
          <p:cNvPr id="14" name="Rectangle: Rounded Corners 13">
            <a:extLst>
              <a:ext uri="{FF2B5EF4-FFF2-40B4-BE49-F238E27FC236}">
                <a16:creationId xmlns:a16="http://schemas.microsoft.com/office/drawing/2014/main" id="{3CF70262-7E56-4496-8DDD-07C7A41C1F87}"/>
              </a:ext>
            </a:extLst>
          </p:cNvPr>
          <p:cNvSpPr/>
          <p:nvPr/>
        </p:nvSpPr>
        <p:spPr>
          <a:xfrm>
            <a:off x="859253" y="5019718"/>
            <a:ext cx="5044224" cy="8184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  instructions</a:t>
            </a:r>
          </a:p>
        </p:txBody>
      </p:sp>
      <p:sp>
        <p:nvSpPr>
          <p:cNvPr id="16" name="Rectangle: Rounded Corners 15">
            <a:extLst>
              <a:ext uri="{FF2B5EF4-FFF2-40B4-BE49-F238E27FC236}">
                <a16:creationId xmlns:a16="http://schemas.microsoft.com/office/drawing/2014/main" id="{F4DF430A-23E8-4BF0-943E-9BB7DF9F3702}"/>
              </a:ext>
            </a:extLst>
          </p:cNvPr>
          <p:cNvSpPr/>
          <p:nvPr/>
        </p:nvSpPr>
        <p:spPr>
          <a:xfrm>
            <a:off x="2573655" y="2607131"/>
            <a:ext cx="7104182" cy="965181"/>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0A32C394-71D9-4792-B7B7-F37A28B5FA5A}"/>
              </a:ext>
            </a:extLst>
          </p:cNvPr>
          <p:cNvSpPr txBox="1"/>
          <p:nvPr/>
        </p:nvSpPr>
        <p:spPr>
          <a:xfrm>
            <a:off x="2571859" y="2711082"/>
            <a:ext cx="7104181" cy="1261884"/>
          </a:xfrm>
          <a:prstGeom prst="rect">
            <a:avLst/>
          </a:prstGeom>
          <a:noFill/>
        </p:spPr>
        <p:txBody>
          <a:bodyPr wrap="square">
            <a:spAutoFit/>
          </a:bodyPr>
          <a:lstStyle/>
          <a:p>
            <a:pPr algn="ctr"/>
            <a:r>
              <a:rPr lang="en-AU" sz="2800" b="0" i="0" dirty="0">
                <a:solidFill>
                  <a:schemeClr val="bg1"/>
                </a:solidFill>
                <a:effectLst/>
              </a:rPr>
              <a:t>The feature article, </a:t>
            </a:r>
            <a:r>
              <a:rPr lang="en-AU" sz="2800" b="0" i="1" dirty="0">
                <a:solidFill>
                  <a:schemeClr val="bg1"/>
                </a:solidFill>
                <a:effectLst/>
              </a:rPr>
              <a:t>Pets should not be allowed in classrooms, </a:t>
            </a:r>
            <a:r>
              <a:rPr lang="en-AU" sz="2800" i="1" dirty="0">
                <a:solidFill>
                  <a:schemeClr val="bg1"/>
                </a:solidFill>
              </a:rPr>
              <a:t>uses examples of</a:t>
            </a:r>
            <a:r>
              <a:rPr lang="en-AU" sz="2800" b="0" i="1" dirty="0">
                <a:solidFill>
                  <a:schemeClr val="bg1"/>
                </a:solidFill>
                <a:effectLst/>
              </a:rPr>
              <a:t> …</a:t>
            </a:r>
          </a:p>
          <a:p>
            <a:pPr lvl="0" algn="ctr" rtl="0">
              <a:buNone/>
            </a:pPr>
            <a:endParaRPr lang="en-AU" sz="2000" b="0" i="0" dirty="0">
              <a:solidFill>
                <a:srgbClr val="000000"/>
              </a:solidFill>
              <a:effectLst/>
            </a:endParaRPr>
          </a:p>
        </p:txBody>
      </p:sp>
      <p:sp>
        <p:nvSpPr>
          <p:cNvPr id="17" name="Text Box 2">
            <a:extLst>
              <a:ext uri="{FF2B5EF4-FFF2-40B4-BE49-F238E27FC236}">
                <a16:creationId xmlns:a16="http://schemas.microsoft.com/office/drawing/2014/main" id="{56A00A69-A5E2-487A-AED2-1CD3519007B2}"/>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19" name="Recorded Sound">
            <a:hlinkClick r:id="" action="ppaction://media"/>
            <a:extLst>
              <a:ext uri="{FF2B5EF4-FFF2-40B4-BE49-F238E27FC236}">
                <a16:creationId xmlns:a16="http://schemas.microsoft.com/office/drawing/2014/main" id="{FCD1DF18-AE30-4C52-AD73-B1A4A2F01D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3160621"/>
      </p:ext>
    </p:extLst>
  </p:cSld>
  <p:clrMapOvr>
    <a:masterClrMapping/>
  </p:clrMapOvr>
  <mc:AlternateContent xmlns:mc="http://schemas.openxmlformats.org/markup-compatibility/2006">
    <mc:Choice xmlns:p14="http://schemas.microsoft.com/office/powerpoint/2010/main" Requires="p14">
      <p:transition spd="slow" p14:dur="2000" advTm="31659"/>
    </mc:Choice>
    <mc:Fallback>
      <p:transition spd="slow" advTm="31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7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p:cMediaNode vol="80000">
                <p:cTn id="27" fill="remove" display="0">
                  <p:stCondLst>
                    <p:cond delay="indefinite"/>
                  </p:stCondLst>
                  <p:endCondLst>
                    <p:cond evt="onStopAudio" delay="0">
                      <p:tgtEl>
                        <p:sldTgt/>
                      </p:tgtEl>
                    </p:cond>
                  </p:endCondLst>
                </p:cTn>
                <p:tgtEl>
                  <p:spTgt spid="19"/>
                </p:tgtEl>
              </p:cMediaNode>
            </p:audio>
          </p:childTnLst>
        </p:cTn>
      </p:par>
    </p:tnLst>
    <p:bldLst>
      <p:bldP spid="10" grpId="0" animBg="1"/>
      <p:bldP spid="11"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48091B-F67B-4A26-B303-631335B0CCFA}"/>
              </a:ext>
            </a:extLst>
          </p:cNvPr>
          <p:cNvSpPr>
            <a:spLocks noGrp="1"/>
          </p:cNvSpPr>
          <p:nvPr>
            <p:ph type="body" sz="quarter" idx="10"/>
          </p:nvPr>
        </p:nvSpPr>
        <p:spPr>
          <a:xfrm>
            <a:off x="8122675" y="2334509"/>
            <a:ext cx="2860964" cy="3448716"/>
          </a:xfrm>
        </p:spPr>
        <p:txBody>
          <a:bodyPr/>
          <a:lstStyle/>
          <a:p>
            <a:r>
              <a:rPr lang="en-AU" dirty="0"/>
              <a:t>On paper or a device record a reason or reasons that give an opposing point of view to the heading, Creamy cakes are great!</a:t>
            </a:r>
          </a:p>
        </p:txBody>
      </p:sp>
      <p:pic>
        <p:nvPicPr>
          <p:cNvPr id="5" name="Picture 4" descr="Wedding reception desserts on stand">
            <a:extLst>
              <a:ext uri="{FF2B5EF4-FFF2-40B4-BE49-F238E27FC236}">
                <a16:creationId xmlns:a16="http://schemas.microsoft.com/office/drawing/2014/main" id="{E5ECEACE-40BE-4BE4-BB39-5012A192E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7644" y="2456059"/>
            <a:ext cx="4808423" cy="3205615"/>
          </a:xfrm>
          <a:prstGeom prst="rect">
            <a:avLst/>
          </a:prstGeom>
        </p:spPr>
      </p:pic>
      <p:sp>
        <p:nvSpPr>
          <p:cNvPr id="9" name="Title 1">
            <a:extLst>
              <a:ext uri="{FF2B5EF4-FFF2-40B4-BE49-F238E27FC236}">
                <a16:creationId xmlns:a16="http://schemas.microsoft.com/office/drawing/2014/main" id="{80C854DD-D225-417D-B811-4E210E55EFB0}"/>
              </a:ext>
            </a:extLst>
          </p:cNvPr>
          <p:cNvSpPr>
            <a:spLocks noGrp="1"/>
          </p:cNvSpPr>
          <p:nvPr>
            <p:ph type="title"/>
          </p:nvPr>
        </p:nvSpPr>
        <p:spPr>
          <a:xfrm>
            <a:off x="838200" y="882650"/>
            <a:ext cx="8208818" cy="660400"/>
          </a:xfrm>
        </p:spPr>
        <p:txBody>
          <a:bodyPr/>
          <a:lstStyle/>
          <a:p>
            <a:r>
              <a:rPr lang="en-AU" dirty="0"/>
              <a:t>Independent learning</a:t>
            </a:r>
          </a:p>
        </p:txBody>
      </p:sp>
      <p:sp>
        <p:nvSpPr>
          <p:cNvPr id="10" name="TextBox 9">
            <a:extLst>
              <a:ext uri="{FF2B5EF4-FFF2-40B4-BE49-F238E27FC236}">
                <a16:creationId xmlns:a16="http://schemas.microsoft.com/office/drawing/2014/main" id="{F5A54C06-85B4-4214-981D-11FDC4DD6930}"/>
              </a:ext>
            </a:extLst>
          </p:cNvPr>
          <p:cNvSpPr txBox="1"/>
          <p:nvPr/>
        </p:nvSpPr>
        <p:spPr>
          <a:xfrm>
            <a:off x="129283" y="1850082"/>
            <a:ext cx="8527312" cy="523220"/>
          </a:xfrm>
          <a:prstGeom prst="rect">
            <a:avLst/>
          </a:prstGeom>
          <a:noFill/>
        </p:spPr>
        <p:txBody>
          <a:bodyPr wrap="square" rtlCol="0">
            <a:spAutoFit/>
          </a:bodyPr>
          <a:lstStyle/>
          <a:p>
            <a:pPr algn="ctr"/>
            <a:r>
              <a:rPr lang="en-AU" sz="2800" dirty="0"/>
              <a:t>Creamy cakes are great!</a:t>
            </a:r>
          </a:p>
        </p:txBody>
      </p:sp>
      <p:sp>
        <p:nvSpPr>
          <p:cNvPr id="13" name="Text Box 2">
            <a:extLst>
              <a:ext uri="{FF2B5EF4-FFF2-40B4-BE49-F238E27FC236}">
                <a16:creationId xmlns:a16="http://schemas.microsoft.com/office/drawing/2014/main" id="{0D0EA869-DAB0-437F-B2CD-361440367486}"/>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99E506DA-A473-4F8F-AA47-9C96819B36BB}"/>
              </a:ext>
            </a:extLst>
          </p:cNvPr>
          <p:cNvSpPr txBox="1"/>
          <p:nvPr/>
        </p:nvSpPr>
        <p:spPr>
          <a:xfrm>
            <a:off x="2666563" y="5675503"/>
            <a:ext cx="1898583" cy="215444"/>
          </a:xfrm>
          <a:prstGeom prst="rect">
            <a:avLst/>
          </a:prstGeom>
          <a:noFill/>
        </p:spPr>
        <p:txBody>
          <a:bodyPr wrap="square">
            <a:spAutoFit/>
          </a:bodyPr>
          <a:lstStyle/>
          <a:p>
            <a:r>
              <a:rPr lang="en-AU" sz="800" dirty="0">
                <a:solidFill>
                  <a:schemeClr val="bg1">
                    <a:lumMod val="65000"/>
                  </a:schemeClr>
                </a:solidFill>
                <a:effectLst/>
              </a:rPr>
              <a:t>Source: Microsoft 365 </a:t>
            </a:r>
            <a:r>
              <a:rPr lang="en-AU" sz="800" dirty="0">
                <a:solidFill>
                  <a:schemeClr val="bg1">
                    <a:lumMod val="65000"/>
                  </a:schemeClr>
                </a:solidFill>
              </a:rPr>
              <a:t>Image Library</a:t>
            </a:r>
            <a:endParaRPr lang="en-AU" sz="800" dirty="0">
              <a:solidFill>
                <a:schemeClr val="bg1">
                  <a:lumMod val="65000"/>
                </a:schemeClr>
              </a:solidFill>
              <a:effectLst/>
            </a:endParaRPr>
          </a:p>
        </p:txBody>
      </p:sp>
      <p:pic>
        <p:nvPicPr>
          <p:cNvPr id="15" name="Recorded Sound">
            <a:hlinkClick r:id="" action="ppaction://media"/>
            <a:extLst>
              <a:ext uri="{FF2B5EF4-FFF2-40B4-BE49-F238E27FC236}">
                <a16:creationId xmlns:a16="http://schemas.microsoft.com/office/drawing/2014/main" id="{89B775E7-C874-4812-882B-8EDFF1B265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344841153"/>
      </p:ext>
    </p:extLst>
  </p:cSld>
  <p:clrMapOvr>
    <a:masterClrMapping/>
  </p:clrMapOvr>
  <mc:AlternateContent xmlns:mc="http://schemas.openxmlformats.org/markup-compatibility/2006">
    <mc:Choice xmlns:p14="http://schemas.microsoft.com/office/powerpoint/2010/main" Requires="p14">
      <p:transition spd="slow" p14:dur="2000" advTm="26155"/>
    </mc:Choice>
    <mc:Fallback>
      <p:transition spd="slow" advTm="26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7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3EC5C-F077-4F09-BFE8-9867BE08E93B}"/>
              </a:ext>
            </a:extLst>
          </p:cNvPr>
          <p:cNvSpPr>
            <a:spLocks noGrp="1"/>
          </p:cNvSpPr>
          <p:nvPr>
            <p:ph type="title"/>
          </p:nvPr>
        </p:nvSpPr>
        <p:spPr/>
        <p:txBody>
          <a:bodyPr/>
          <a:lstStyle/>
          <a:p>
            <a:r>
              <a:rPr lang="en-AU" dirty="0"/>
              <a:t>Independent learning</a:t>
            </a:r>
          </a:p>
        </p:txBody>
      </p:sp>
      <p:sp>
        <p:nvSpPr>
          <p:cNvPr id="4" name="TextBox 3">
            <a:extLst>
              <a:ext uri="{FF2B5EF4-FFF2-40B4-BE49-F238E27FC236}">
                <a16:creationId xmlns:a16="http://schemas.microsoft.com/office/drawing/2014/main" id="{F51B467C-46E2-4769-AAC1-148C4D6648D2}"/>
              </a:ext>
            </a:extLst>
          </p:cNvPr>
          <p:cNvSpPr txBox="1"/>
          <p:nvPr/>
        </p:nvSpPr>
        <p:spPr>
          <a:xfrm>
            <a:off x="997527" y="1731818"/>
            <a:ext cx="10169237" cy="3539430"/>
          </a:xfrm>
          <a:prstGeom prst="rect">
            <a:avLst/>
          </a:prstGeom>
          <a:noFill/>
        </p:spPr>
        <p:txBody>
          <a:bodyPr wrap="square" rtlCol="0">
            <a:spAutoFit/>
          </a:bodyPr>
          <a:lstStyle/>
          <a:p>
            <a:r>
              <a:rPr lang="en-AU" sz="2800" dirty="0"/>
              <a:t>To get you started, here’s one example of an opposing point of view for Creamy cakes are great!</a:t>
            </a:r>
          </a:p>
          <a:p>
            <a:endParaRPr lang="en-AU" sz="2800" dirty="0"/>
          </a:p>
          <a:p>
            <a:pPr marL="342900" indent="-342900">
              <a:buAutoNum type="arabicPeriod"/>
            </a:pPr>
            <a:r>
              <a:rPr lang="en-AU" sz="2800" dirty="0"/>
              <a:t>Creamy cakes can be very messy to eat.</a:t>
            </a:r>
          </a:p>
          <a:p>
            <a:pPr marL="342900" indent="-342900">
              <a:buAutoNum type="arabicPeriod"/>
            </a:pPr>
            <a:endParaRPr lang="en-AU" sz="2800" dirty="0"/>
          </a:p>
          <a:p>
            <a:r>
              <a:rPr lang="en-AU" sz="2800" dirty="0"/>
              <a:t>2.</a:t>
            </a:r>
          </a:p>
          <a:p>
            <a:endParaRPr lang="en-AU" sz="2800" dirty="0"/>
          </a:p>
          <a:p>
            <a:r>
              <a:rPr lang="en-AU" sz="2800" dirty="0"/>
              <a:t>3.</a:t>
            </a:r>
          </a:p>
        </p:txBody>
      </p:sp>
      <p:pic>
        <p:nvPicPr>
          <p:cNvPr id="5" name="Recorded Sound">
            <a:hlinkClick r:id="" action="ppaction://media"/>
            <a:extLst>
              <a:ext uri="{FF2B5EF4-FFF2-40B4-BE49-F238E27FC236}">
                <a16:creationId xmlns:a16="http://schemas.microsoft.com/office/drawing/2014/main" id="{A1051F5F-79D0-43D4-964B-FD26279FC9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
        <p:nvSpPr>
          <p:cNvPr id="6" name="Text Box 2">
            <a:extLst>
              <a:ext uri="{FF2B5EF4-FFF2-40B4-BE49-F238E27FC236}">
                <a16:creationId xmlns:a16="http://schemas.microsoft.com/office/drawing/2014/main" id="{48FDFAED-5A67-48C6-A322-1EF8F779013A}"/>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3675957"/>
      </p:ext>
    </p:extLst>
  </p:cSld>
  <p:clrMapOvr>
    <a:masterClrMapping/>
  </p:clrMapOvr>
  <mc:AlternateContent xmlns:mc="http://schemas.openxmlformats.org/markup-compatibility/2006">
    <mc:Choice xmlns:p14="http://schemas.microsoft.com/office/powerpoint/2010/main" Requires="p14">
      <p:transition spd="slow" p14:dur="2000" advTm="23591"/>
    </mc:Choice>
    <mc:Fallback>
      <p:transition spd="slow" advTm="23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Daily reading routine</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pPr marL="514350" indent="-514350" algn="l" rtl="0" fontAlgn="base">
              <a:lnSpc>
                <a:spcPct val="100000"/>
              </a:lnSpc>
              <a:buFont typeface="+mj-lt"/>
              <a:buAutoNum type="arabicPeriod"/>
            </a:pPr>
            <a:r>
              <a:rPr lang="en-AU" b="0" i="0" u="none" strike="noStrike">
                <a:solidFill>
                  <a:srgbClr val="000000"/>
                </a:solidFill>
                <a:effectLst/>
              </a:rPr>
              <a:t>Choose something to read.</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Find a quiet, comfortable space to read.</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Read for 15 to 20 minutes.</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Have a chat about what you read with someone else.</a:t>
            </a:r>
            <a:endParaRPr lang="en-US" b="0" i="0">
              <a:solidFill>
                <a:srgbClr val="000000"/>
              </a:solidFill>
              <a:effectLst/>
            </a:endParaRPr>
          </a:p>
          <a:p>
            <a:endParaRPr lang="en-AU"/>
          </a:p>
        </p:txBody>
      </p:sp>
      <p:pic>
        <p:nvPicPr>
          <p:cNvPr id="5" name="Picture 4">
            <a:extLst>
              <a:ext uri="{FF2B5EF4-FFF2-40B4-BE49-F238E27FC236}">
                <a16:creationId xmlns:a16="http://schemas.microsoft.com/office/drawing/2014/main" id="{787732A0-BC8F-4089-B81E-14B024DC2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511" y="852700"/>
            <a:ext cx="735633" cy="720000"/>
          </a:xfrm>
          <a:prstGeom prst="rect">
            <a:avLst/>
          </a:prstGeom>
        </p:spPr>
      </p:pic>
      <p:sp>
        <p:nvSpPr>
          <p:cNvPr id="6" name="Text Box 2">
            <a:extLst>
              <a:ext uri="{FF2B5EF4-FFF2-40B4-BE49-F238E27FC236}">
                <a16:creationId xmlns:a16="http://schemas.microsoft.com/office/drawing/2014/main" id="{5F7D02AA-2C64-4C68-AA1E-83BBE1C8DC6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7" name="Recorded Sound">
            <a:hlinkClick r:id="" action="ppaction://media"/>
            <a:extLst>
              <a:ext uri="{FF2B5EF4-FFF2-40B4-BE49-F238E27FC236}">
                <a16:creationId xmlns:a16="http://schemas.microsoft.com/office/drawing/2014/main" id="{81CECAC1-1837-42DA-B830-E1AC867A42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63624598"/>
      </p:ext>
    </p:extLst>
  </p:cSld>
  <p:clrMapOvr>
    <a:masterClrMapping/>
  </p:clrMapOvr>
  <mc:AlternateContent xmlns:mc="http://schemas.openxmlformats.org/markup-compatibility/2006" xmlns:p14="http://schemas.microsoft.com/office/powerpoint/2010/main">
    <mc:Choice Requires="p14">
      <p:transition spd="slow" p14:dur="2000" advTm="7228"/>
    </mc:Choice>
    <mc:Fallback xmlns="">
      <p:transition spd="slow" advTm="7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FB9F0-794E-45B1-8295-F7E22ECE657A}"/>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2" name="Recorded Sound">
            <a:hlinkClick r:id="" action="ppaction://media"/>
            <a:extLst>
              <a:ext uri="{FF2B5EF4-FFF2-40B4-BE49-F238E27FC236}">
                <a16:creationId xmlns:a16="http://schemas.microsoft.com/office/drawing/2014/main" id="{33BE1CD7-D7B1-4663-9258-483DFF6BF2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4" name="Text Box 2">
            <a:extLst>
              <a:ext uri="{FF2B5EF4-FFF2-40B4-BE49-F238E27FC236}">
                <a16:creationId xmlns:a16="http://schemas.microsoft.com/office/drawing/2014/main" id="{C57894DC-A24F-41B7-801B-FD21BEAB3AE7}"/>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7462658"/>
      </p:ext>
    </p:extLst>
  </p:cSld>
  <p:clrMapOvr>
    <a:masterClrMapping/>
  </p:clrMapOvr>
  <mc:AlternateContent xmlns:mc="http://schemas.openxmlformats.org/markup-compatibility/2006" xmlns:p14="http://schemas.microsoft.com/office/powerpoint/2010/main">
    <mc:Choice Requires="p14">
      <p:transition spd="slow" p14:dur="2000" advTm="7022"/>
    </mc:Choice>
    <mc:Fallback xmlns="">
      <p:transition spd="slow" advTm="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BB702829-5C88-4678-AA7A-4B56D7FB487A}"/>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26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Get ready</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715355"/>
            <a:ext cx="10515600" cy="3239254"/>
          </a:xfrm>
        </p:spPr>
        <p:txBody>
          <a:bodyPr vert="horz" lIns="91440" tIns="45720" rIns="91440" bIns="45720" rtlCol="0" anchor="t">
            <a:normAutofit/>
          </a:bodyPr>
          <a:lstStyle/>
          <a:p>
            <a:r>
              <a:rPr lang="en-AU" dirty="0"/>
              <a:t>You will need:</a:t>
            </a:r>
          </a:p>
          <a:p>
            <a:pPr marL="457200" indent="-457200">
              <a:spcBef>
                <a:spcPts val="1200"/>
              </a:spcBef>
              <a:buFont typeface="Arial" panose="020B0604020202020204" pitchFamily="34" charset="0"/>
              <a:buChar char="•"/>
            </a:pPr>
            <a:r>
              <a:rPr lang="en-AU" dirty="0"/>
              <a:t>pen or pencil</a:t>
            </a:r>
          </a:p>
          <a:p>
            <a:pPr marL="457200" indent="-457200">
              <a:buFont typeface="Arial" panose="020B0604020202020204" pitchFamily="34" charset="0"/>
              <a:buChar char="•"/>
            </a:pPr>
            <a:r>
              <a:rPr lang="en-AU" dirty="0"/>
              <a:t>paper or a notebook</a:t>
            </a:r>
          </a:p>
          <a:p>
            <a:pPr marL="457200" indent="-457200">
              <a:buFont typeface="Arial" panose="020B0604020202020204" pitchFamily="34" charset="0"/>
              <a:buChar char="•"/>
            </a:pPr>
            <a:r>
              <a:rPr lang="en-AU" dirty="0"/>
              <a:t>a digital device</a:t>
            </a:r>
            <a:endParaRPr lang="en-AU" dirty="0">
              <a:cs typeface="Calibri"/>
            </a:endParaRPr>
          </a:p>
          <a:p>
            <a:pPr marL="457200" indent="-457200">
              <a:buFont typeface="Arial" panose="020B0604020202020204" pitchFamily="34" charset="0"/>
              <a:buChar char="•"/>
            </a:pPr>
            <a:r>
              <a:rPr lang="en-AU" dirty="0">
                <a:cs typeface="Calibri"/>
              </a:rPr>
              <a:t>notes from lesson 9.</a:t>
            </a:r>
          </a:p>
        </p:txBody>
      </p:sp>
      <p:pic>
        <p:nvPicPr>
          <p:cNvPr id="4" name="Recorded Sound">
            <a:hlinkClick r:id="" action="ppaction://media"/>
            <a:extLst>
              <a:ext uri="{FF2B5EF4-FFF2-40B4-BE49-F238E27FC236}">
                <a16:creationId xmlns:a16="http://schemas.microsoft.com/office/drawing/2014/main" id="{187C2B55-1393-40A3-8FBD-8E335111BB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6" name="Text Box 2">
            <a:extLst>
              <a:ext uri="{FF2B5EF4-FFF2-40B4-BE49-F238E27FC236}">
                <a16:creationId xmlns:a16="http://schemas.microsoft.com/office/drawing/2014/main" id="{3975A81E-D463-47B3-A2CE-5BC0159E038A}"/>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9353518"/>
      </p:ext>
    </p:extLst>
  </p:cSld>
  <p:clrMapOvr>
    <a:masterClrMapping/>
  </p:clrMapOvr>
  <mc:AlternateContent xmlns:mc="http://schemas.openxmlformats.org/markup-compatibility/2006" xmlns:p14="http://schemas.microsoft.com/office/powerpoint/2010/main">
    <mc:Choice Requires="p14">
      <p:transition spd="slow" p14:dur="2000" advTm="650"/>
    </mc:Choice>
    <mc:Fallback xmlns="">
      <p:transition spd="slow" advTm="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792410"/>
            <a:ext cx="10010775" cy="878128"/>
          </a:xfrm>
        </p:spPr>
        <p:txBody>
          <a:bodyPr/>
          <a:lstStyle/>
          <a:p>
            <a:r>
              <a:rPr lang="en-AU" sz="4000" dirty="0">
                <a:latin typeface="+mn-lt"/>
              </a:rPr>
              <a:t>Independent learning</a:t>
            </a:r>
            <a:br>
              <a:rPr lang="en-AU" sz="4000" dirty="0">
                <a:latin typeface="+mn-lt"/>
              </a:rPr>
            </a:br>
            <a:br>
              <a:rPr lang="en-AU" dirty="0"/>
            </a:br>
            <a:r>
              <a:rPr kumimoji="0" lang="en-AU" sz="2400" b="0" i="0" u="none" strike="noStrike" kern="1200" cap="none" spc="0" normalizeH="0" baseline="0" noProof="0" dirty="0">
                <a:ln>
                  <a:noFill/>
                </a:ln>
                <a:solidFill>
                  <a:prstClr val="black"/>
                </a:solidFill>
                <a:effectLst/>
                <a:uLnTx/>
                <a:uFillTx/>
                <a:latin typeface="Calibri" panose="020F0502020204030204"/>
                <a:ea typeface="+mj-ea"/>
                <a:cs typeface="+mj-cs"/>
              </a:rPr>
              <a:t>Which image or images would you select to support the point of view that all classrooms should have a pet?</a:t>
            </a:r>
            <a:endParaRPr lang="en-AU" dirty="0"/>
          </a:p>
        </p:txBody>
      </p:sp>
      <p:pic>
        <p:nvPicPr>
          <p:cNvPr id="7" name="Picture 6" descr="Giraffe staring at the camera">
            <a:extLst>
              <a:ext uri="{FF2B5EF4-FFF2-40B4-BE49-F238E27FC236}">
                <a16:creationId xmlns:a16="http://schemas.microsoft.com/office/drawing/2014/main" id="{EC0B33E2-AE38-4944-AD1F-DEC02D168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725" y="3478116"/>
            <a:ext cx="2516426" cy="2017809"/>
          </a:xfrm>
          <a:prstGeom prst="rect">
            <a:avLst/>
          </a:prstGeom>
        </p:spPr>
      </p:pic>
      <p:pic>
        <p:nvPicPr>
          <p:cNvPr id="8" name="Picture 7" descr="A person reading a book with a cat on the person's lap">
            <a:extLst>
              <a:ext uri="{FF2B5EF4-FFF2-40B4-BE49-F238E27FC236}">
                <a16:creationId xmlns:a16="http://schemas.microsoft.com/office/drawing/2014/main" id="{99CE09C6-B959-4BA6-BAB8-8D159BA28C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6151" y="3474314"/>
            <a:ext cx="2516426" cy="2021609"/>
          </a:xfrm>
          <a:prstGeom prst="rect">
            <a:avLst/>
          </a:prstGeom>
        </p:spPr>
      </p:pic>
      <p:pic>
        <p:nvPicPr>
          <p:cNvPr id="10" name="Picture 9" descr="Dog playing with paint">
            <a:extLst>
              <a:ext uri="{FF2B5EF4-FFF2-40B4-BE49-F238E27FC236}">
                <a16:creationId xmlns:a16="http://schemas.microsoft.com/office/drawing/2014/main" id="{3830BF0E-810C-4CF8-8812-7420627C4C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2577" y="3474314"/>
            <a:ext cx="2594640" cy="2021609"/>
          </a:xfrm>
          <a:prstGeom prst="rect">
            <a:avLst/>
          </a:prstGeom>
        </p:spPr>
      </p:pic>
      <p:pic>
        <p:nvPicPr>
          <p:cNvPr id="11" name="Picture 10" descr="Girl playing with dog">
            <a:extLst>
              <a:ext uri="{FF2B5EF4-FFF2-40B4-BE49-F238E27FC236}">
                <a16:creationId xmlns:a16="http://schemas.microsoft.com/office/drawing/2014/main" id="{FA0A5956-290A-4DE5-9414-156ECB29F0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7217" y="3474314"/>
            <a:ext cx="2607834" cy="2021609"/>
          </a:xfrm>
          <a:prstGeom prst="rect">
            <a:avLst/>
          </a:prstGeom>
        </p:spPr>
      </p:pic>
      <p:sp>
        <p:nvSpPr>
          <p:cNvPr id="13" name="TextBox 12">
            <a:extLst>
              <a:ext uri="{FF2B5EF4-FFF2-40B4-BE49-F238E27FC236}">
                <a16:creationId xmlns:a16="http://schemas.microsoft.com/office/drawing/2014/main" id="{31C7FE7B-28E8-4693-8C11-7310AC4222F1}"/>
              </a:ext>
            </a:extLst>
          </p:cNvPr>
          <p:cNvSpPr txBox="1"/>
          <p:nvPr/>
        </p:nvSpPr>
        <p:spPr>
          <a:xfrm>
            <a:off x="969725" y="3000375"/>
            <a:ext cx="10235326" cy="379509"/>
          </a:xfrm>
          <a:prstGeom prst="rect">
            <a:avLst/>
          </a:prstGeom>
          <a:noFill/>
        </p:spPr>
        <p:txBody>
          <a:bodyPr wrap="square" rtlCol="0">
            <a:spAutoFit/>
          </a:bodyPr>
          <a:lstStyle/>
          <a:p>
            <a:r>
              <a:rPr lang="en-AU" dirty="0"/>
              <a:t>1.                                            2.                                                3.                                             4.</a:t>
            </a:r>
          </a:p>
        </p:txBody>
      </p:sp>
      <p:sp>
        <p:nvSpPr>
          <p:cNvPr id="15" name="Text Box 2">
            <a:extLst>
              <a:ext uri="{FF2B5EF4-FFF2-40B4-BE49-F238E27FC236}">
                <a16:creationId xmlns:a16="http://schemas.microsoft.com/office/drawing/2014/main" id="{1C000B2E-FB39-4ECE-9A20-8961B2630697}"/>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id="{6D4A4B72-EA81-4CCC-8EB9-EDB612BE2A2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8000" y="648000"/>
            <a:ext cx="406400" cy="406400"/>
          </a:xfrm>
          <a:prstGeom prst="rect">
            <a:avLst/>
          </a:prstGeom>
        </p:spPr>
      </p:pic>
      <p:sp>
        <p:nvSpPr>
          <p:cNvPr id="16" name="TextBox 15">
            <a:extLst>
              <a:ext uri="{FF2B5EF4-FFF2-40B4-BE49-F238E27FC236}">
                <a16:creationId xmlns:a16="http://schemas.microsoft.com/office/drawing/2014/main" id="{28800023-D7A9-4444-A6EF-49724D777A04}"/>
              </a:ext>
            </a:extLst>
          </p:cNvPr>
          <p:cNvSpPr txBox="1"/>
          <p:nvPr/>
        </p:nvSpPr>
        <p:spPr>
          <a:xfrm>
            <a:off x="969725" y="5556091"/>
            <a:ext cx="6096000" cy="215444"/>
          </a:xfrm>
          <a:prstGeom prst="rect">
            <a:avLst/>
          </a:prstGeom>
          <a:noFill/>
        </p:spPr>
        <p:txBody>
          <a:bodyPr wrap="square">
            <a:spAutoFit/>
          </a:bodyPr>
          <a:lstStyle/>
          <a:p>
            <a:r>
              <a:rPr lang="en-AU" sz="800" dirty="0">
                <a:solidFill>
                  <a:schemeClr val="bg1">
                    <a:lumMod val="65000"/>
                  </a:schemeClr>
                </a:solidFill>
                <a:effectLst/>
              </a:rPr>
              <a:t>Images source: Microsoft 365 </a:t>
            </a:r>
            <a:r>
              <a:rPr lang="en-AU" sz="800" dirty="0">
                <a:solidFill>
                  <a:schemeClr val="bg1">
                    <a:lumMod val="65000"/>
                  </a:schemeClr>
                </a:solidFill>
              </a:rPr>
              <a:t>Image Library</a:t>
            </a:r>
            <a:endParaRPr lang="en-AU" sz="800" dirty="0">
              <a:solidFill>
                <a:schemeClr val="bg1">
                  <a:lumMod val="65000"/>
                </a:schemeClr>
              </a:solidFill>
              <a:effectLst/>
            </a:endParaRPr>
          </a:p>
        </p:txBody>
      </p:sp>
    </p:spTree>
    <p:extLst>
      <p:ext uri="{BB962C8B-B14F-4D97-AF65-F5344CB8AC3E}">
        <p14:creationId xmlns:p14="http://schemas.microsoft.com/office/powerpoint/2010/main" val="2404400955"/>
      </p:ext>
    </p:extLst>
  </p:cSld>
  <p:clrMapOvr>
    <a:masterClrMapping/>
  </p:clrMapOvr>
  <mc:AlternateContent xmlns:mc="http://schemas.openxmlformats.org/markup-compatibility/2006">
    <mc:Choice xmlns:p14="http://schemas.microsoft.com/office/powerpoint/2010/main" Requires="p14">
      <p:transition spd="slow" p14:dur="2000" advTm="36164"/>
    </mc:Choice>
    <mc:Fallback>
      <p:transition spd="slow" advTm="36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99365" y="677026"/>
            <a:ext cx="9578009" cy="659978"/>
          </a:xfrm>
        </p:spPr>
        <p:txBody>
          <a:bodyPr/>
          <a:lstStyle/>
          <a:p>
            <a:r>
              <a:rPr lang="en-AU" sz="4000" dirty="0">
                <a:latin typeface="+mn-lt"/>
              </a:rPr>
              <a:t>Review</a:t>
            </a:r>
            <a:br>
              <a:rPr lang="en-AU" sz="4000" dirty="0">
                <a:latin typeface="+mn-lt"/>
              </a:rPr>
            </a:br>
            <a:r>
              <a:rPr lang="en-AU" sz="2800" dirty="0">
                <a:latin typeface="+mn-lt"/>
              </a:rPr>
              <a:t>How did you go?</a:t>
            </a:r>
            <a:br>
              <a:rPr lang="en-AU" sz="2800" dirty="0">
                <a:latin typeface="+mn-lt"/>
              </a:rPr>
            </a:br>
            <a:br>
              <a:rPr lang="en-AU" sz="2800" dirty="0">
                <a:latin typeface="+mn-lt"/>
              </a:rPr>
            </a:br>
            <a:r>
              <a:rPr lang="en-AU" sz="2000" dirty="0"/>
              <a:t>I think i</a:t>
            </a:r>
            <a:r>
              <a:rPr lang="en-AU" sz="2000" dirty="0">
                <a:latin typeface="+mn-lt"/>
              </a:rPr>
              <a:t>mages 2 and 4 are the most likely to support the idea that all classrooms should have a pet because they express a calm, supportive atmosphere that is needed in a class. However, it depends on what you want to gain from having a class pet, calmness or laughter.</a:t>
            </a:r>
            <a:br>
              <a:rPr lang="en-AU" sz="2000" dirty="0">
                <a:latin typeface="+mn-lt"/>
              </a:rPr>
            </a:br>
            <a:r>
              <a:rPr lang="en-AU" sz="2000" dirty="0">
                <a:latin typeface="+mn-lt"/>
              </a:rPr>
              <a:t>I also love images 1 and 3 because if your classroom is upstairs you could feed the pet giraffe through the window and that would make me very happy to be at school. Image 3 makes me smile too. If I wanted a very funny and mischievous pet to make everyone laugh, this puppy would be the perfect class pet. </a:t>
            </a:r>
            <a:br>
              <a:rPr lang="en-AU" sz="2000" dirty="0">
                <a:latin typeface="+mn-lt"/>
              </a:rPr>
            </a:br>
            <a:r>
              <a:rPr lang="en-AU" sz="2000" dirty="0">
                <a:latin typeface="+mn-lt"/>
              </a:rPr>
              <a:t>In conclusion, from my point of view, they all support having a class pet depending on how you want to feel everyday.</a:t>
            </a:r>
            <a:br>
              <a:rPr lang="en-AU" dirty="0"/>
            </a:br>
            <a:endParaRPr lang="en-AU" dirty="0"/>
          </a:p>
        </p:txBody>
      </p:sp>
      <p:pic>
        <p:nvPicPr>
          <p:cNvPr id="7" name="Picture 6" descr="Giraffe staring at the camera">
            <a:extLst>
              <a:ext uri="{FF2B5EF4-FFF2-40B4-BE49-F238E27FC236}">
                <a16:creationId xmlns:a16="http://schemas.microsoft.com/office/drawing/2014/main" id="{EC0B33E2-AE38-4944-AD1F-DEC02D168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2390" y="5214950"/>
            <a:ext cx="1112339" cy="849179"/>
          </a:xfrm>
          <a:prstGeom prst="rect">
            <a:avLst/>
          </a:prstGeom>
        </p:spPr>
      </p:pic>
      <p:pic>
        <p:nvPicPr>
          <p:cNvPr id="8" name="Picture 7" descr="A person reading a book with a cat on the person's lap">
            <a:extLst>
              <a:ext uri="{FF2B5EF4-FFF2-40B4-BE49-F238E27FC236}">
                <a16:creationId xmlns:a16="http://schemas.microsoft.com/office/drawing/2014/main" id="{99CE09C6-B959-4BA6-BAB8-8D159BA28C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9283" y="5214950"/>
            <a:ext cx="1057027" cy="849179"/>
          </a:xfrm>
          <a:prstGeom prst="rect">
            <a:avLst/>
          </a:prstGeom>
        </p:spPr>
      </p:pic>
      <p:pic>
        <p:nvPicPr>
          <p:cNvPr id="10" name="Picture 9" descr="Dog playing with paint">
            <a:extLst>
              <a:ext uri="{FF2B5EF4-FFF2-40B4-BE49-F238E27FC236}">
                <a16:creationId xmlns:a16="http://schemas.microsoft.com/office/drawing/2014/main" id="{3830BF0E-810C-4CF8-8812-7420627C4C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9866" y="5214950"/>
            <a:ext cx="1057028" cy="860523"/>
          </a:xfrm>
          <a:prstGeom prst="rect">
            <a:avLst/>
          </a:prstGeom>
        </p:spPr>
      </p:pic>
      <p:pic>
        <p:nvPicPr>
          <p:cNvPr id="11" name="Picture 10" descr="Girl playing with dog">
            <a:extLst>
              <a:ext uri="{FF2B5EF4-FFF2-40B4-BE49-F238E27FC236}">
                <a16:creationId xmlns:a16="http://schemas.microsoft.com/office/drawing/2014/main" id="{FA0A5956-290A-4DE5-9414-156ECB29F0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0450" y="5214950"/>
            <a:ext cx="1057028" cy="860524"/>
          </a:xfrm>
          <a:prstGeom prst="rect">
            <a:avLst/>
          </a:prstGeom>
        </p:spPr>
      </p:pic>
      <p:sp>
        <p:nvSpPr>
          <p:cNvPr id="13" name="TextBox 12">
            <a:extLst>
              <a:ext uri="{FF2B5EF4-FFF2-40B4-BE49-F238E27FC236}">
                <a16:creationId xmlns:a16="http://schemas.microsoft.com/office/drawing/2014/main" id="{31C7FE7B-28E8-4693-8C11-7310AC4222F1}"/>
              </a:ext>
            </a:extLst>
          </p:cNvPr>
          <p:cNvSpPr txBox="1"/>
          <p:nvPr/>
        </p:nvSpPr>
        <p:spPr>
          <a:xfrm>
            <a:off x="2812390" y="4918785"/>
            <a:ext cx="6043614" cy="369332"/>
          </a:xfrm>
          <a:prstGeom prst="rect">
            <a:avLst/>
          </a:prstGeom>
          <a:noFill/>
        </p:spPr>
        <p:txBody>
          <a:bodyPr wrap="square" rtlCol="0">
            <a:spAutoFit/>
          </a:bodyPr>
          <a:lstStyle/>
          <a:p>
            <a:r>
              <a:rPr lang="en-AU" dirty="0"/>
              <a:t>1.                            2.                        3.                         4.</a:t>
            </a:r>
          </a:p>
        </p:txBody>
      </p:sp>
      <p:sp>
        <p:nvSpPr>
          <p:cNvPr id="15" name="Text Box 2">
            <a:extLst>
              <a:ext uri="{FF2B5EF4-FFF2-40B4-BE49-F238E27FC236}">
                <a16:creationId xmlns:a16="http://schemas.microsoft.com/office/drawing/2014/main" id="{12B69CE7-8E17-4E8B-8724-AABA2A8F07DD}"/>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id="{203675FB-D7E8-49D0-B484-3E9E5C00257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9435" y="648000"/>
            <a:ext cx="406400" cy="406400"/>
          </a:xfrm>
          <a:prstGeom prst="rect">
            <a:avLst/>
          </a:prstGeom>
        </p:spPr>
      </p:pic>
      <p:sp>
        <p:nvSpPr>
          <p:cNvPr id="14" name="TextBox 13">
            <a:extLst>
              <a:ext uri="{FF2B5EF4-FFF2-40B4-BE49-F238E27FC236}">
                <a16:creationId xmlns:a16="http://schemas.microsoft.com/office/drawing/2014/main" id="{C7C6459E-6E24-44F9-8DEE-B94B10DA3AFF}"/>
              </a:ext>
            </a:extLst>
          </p:cNvPr>
          <p:cNvSpPr txBox="1"/>
          <p:nvPr/>
        </p:nvSpPr>
        <p:spPr>
          <a:xfrm>
            <a:off x="4957796" y="6049230"/>
            <a:ext cx="6096000" cy="215444"/>
          </a:xfrm>
          <a:prstGeom prst="rect">
            <a:avLst/>
          </a:prstGeom>
          <a:noFill/>
        </p:spPr>
        <p:txBody>
          <a:bodyPr wrap="square">
            <a:spAutoFit/>
          </a:bodyPr>
          <a:lstStyle/>
          <a:p>
            <a:r>
              <a:rPr lang="en-AU" sz="800" dirty="0">
                <a:solidFill>
                  <a:schemeClr val="bg1">
                    <a:lumMod val="65000"/>
                  </a:schemeClr>
                </a:solidFill>
                <a:effectLst/>
              </a:rPr>
              <a:t>Images source: Microsoft 365 </a:t>
            </a:r>
            <a:r>
              <a:rPr lang="en-AU" sz="800" dirty="0">
                <a:solidFill>
                  <a:schemeClr val="bg1">
                    <a:lumMod val="65000"/>
                  </a:schemeClr>
                </a:solidFill>
              </a:rPr>
              <a:t>Image Library</a:t>
            </a:r>
            <a:endParaRPr lang="en-AU" sz="800" dirty="0">
              <a:solidFill>
                <a:schemeClr val="bg1">
                  <a:lumMod val="65000"/>
                </a:schemeClr>
              </a:solidFill>
              <a:effectLst/>
            </a:endParaRPr>
          </a:p>
        </p:txBody>
      </p:sp>
    </p:spTree>
    <p:extLst>
      <p:ext uri="{BB962C8B-B14F-4D97-AF65-F5344CB8AC3E}">
        <p14:creationId xmlns:p14="http://schemas.microsoft.com/office/powerpoint/2010/main" val="1512726704"/>
      </p:ext>
    </p:extLst>
  </p:cSld>
  <p:clrMapOvr>
    <a:masterClrMapping/>
  </p:clrMapOvr>
  <mc:AlternateContent xmlns:mc="http://schemas.openxmlformats.org/markup-compatibility/2006">
    <mc:Choice xmlns:p14="http://schemas.microsoft.com/office/powerpoint/2010/main" Requires="p14">
      <p:transition spd="slow" p14:dur="2000" advTm="66349"/>
    </mc:Choice>
    <mc:Fallback>
      <p:transition spd="slow" advTm="66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3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Learning intention</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r>
              <a:rPr lang="en-AU"/>
              <a:t>To know how to identify and select evidence that supports an opposing point of view.</a:t>
            </a:r>
          </a:p>
        </p:txBody>
      </p:sp>
      <p:pic>
        <p:nvPicPr>
          <p:cNvPr id="4" name="Recorded Sound">
            <a:hlinkClick r:id="" action="ppaction://media"/>
            <a:extLst>
              <a:ext uri="{FF2B5EF4-FFF2-40B4-BE49-F238E27FC236}">
                <a16:creationId xmlns:a16="http://schemas.microsoft.com/office/drawing/2014/main" id="{7933F3FF-8AAF-427D-B204-5D8A463568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6" name="Text Box 2">
            <a:extLst>
              <a:ext uri="{FF2B5EF4-FFF2-40B4-BE49-F238E27FC236}">
                <a16:creationId xmlns:a16="http://schemas.microsoft.com/office/drawing/2014/main" id="{BF9E16E0-B58D-4C99-8309-3684160433EC}"/>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0628335"/>
      </p:ext>
    </p:extLst>
  </p:cSld>
  <p:clrMapOvr>
    <a:masterClrMapping/>
  </p:clrMapOvr>
  <mc:AlternateContent xmlns:mc="http://schemas.openxmlformats.org/markup-compatibility/2006" xmlns:p14="http://schemas.microsoft.com/office/powerpoint/2010/main">
    <mc:Choice Requires="p14">
      <p:transition spd="slow" p14:dur="2000" advTm="12061"/>
    </mc:Choice>
    <mc:Fallback xmlns="">
      <p:transition spd="slow" advTm="1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3453B-124D-4843-B53A-39BDDA62E065}"/>
              </a:ext>
            </a:extLst>
          </p:cNvPr>
          <p:cNvSpPr>
            <a:spLocks noGrp="1"/>
          </p:cNvSpPr>
          <p:nvPr>
            <p:ph type="title"/>
          </p:nvPr>
        </p:nvSpPr>
        <p:spPr>
          <a:xfrm>
            <a:off x="838200" y="882711"/>
            <a:ext cx="8216900" cy="659978"/>
          </a:xfrm>
        </p:spPr>
        <p:txBody>
          <a:bodyPr/>
          <a:lstStyle/>
          <a:p>
            <a:r>
              <a:rPr lang="en-AU"/>
              <a:t>Vocabulary</a:t>
            </a:r>
          </a:p>
        </p:txBody>
      </p:sp>
      <p:sp>
        <p:nvSpPr>
          <p:cNvPr id="5" name="Rectangle 1">
            <a:extLst>
              <a:ext uri="{FF2B5EF4-FFF2-40B4-BE49-F238E27FC236}">
                <a16:creationId xmlns:a16="http://schemas.microsoft.com/office/drawing/2014/main" id="{CF78E6E9-809D-4F58-A472-846EF8594CCA}"/>
              </a:ext>
            </a:extLst>
          </p:cNvPr>
          <p:cNvSpPr>
            <a:spLocks noChangeArrowheads="1"/>
          </p:cNvSpPr>
          <p:nvPr/>
        </p:nvSpPr>
        <p:spPr bwMode="auto">
          <a:xfrm>
            <a:off x="-5151885" y="1300788"/>
            <a:ext cx="291166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720F81E5-3AB8-4962-85AD-F1DB77CFD26A}"/>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graphicFrame>
        <p:nvGraphicFramePr>
          <p:cNvPr id="10" name="Table 5">
            <a:extLst>
              <a:ext uri="{FF2B5EF4-FFF2-40B4-BE49-F238E27FC236}">
                <a16:creationId xmlns:a16="http://schemas.microsoft.com/office/drawing/2014/main" id="{19C85DBE-EFED-4369-B201-95B7BCB33379}"/>
              </a:ext>
            </a:extLst>
          </p:cNvPr>
          <p:cNvGraphicFramePr>
            <a:graphicFrameLocks/>
          </p:cNvGraphicFramePr>
          <p:nvPr>
            <p:extLst>
              <p:ext uri="{D42A27DB-BD31-4B8C-83A1-F6EECF244321}">
                <p14:modId xmlns:p14="http://schemas.microsoft.com/office/powerpoint/2010/main" val="3063973927"/>
              </p:ext>
            </p:extLst>
          </p:nvPr>
        </p:nvGraphicFramePr>
        <p:xfrm>
          <a:off x="978800" y="1542689"/>
          <a:ext cx="10515600" cy="4050280"/>
        </p:xfrm>
        <a:graphic>
          <a:graphicData uri="http://schemas.openxmlformats.org/drawingml/2006/table">
            <a:tbl>
              <a:tblPr firstRow="1" bandRow="1">
                <a:tableStyleId>{21E4AEA4-8DFA-4A89-87EB-49C32662AFE0}</a:tableStyleId>
              </a:tblPr>
              <a:tblGrid>
                <a:gridCol w="2103120">
                  <a:extLst>
                    <a:ext uri="{9D8B030D-6E8A-4147-A177-3AD203B41FA5}">
                      <a16:colId xmlns:a16="http://schemas.microsoft.com/office/drawing/2014/main" val="2769076733"/>
                    </a:ext>
                  </a:extLst>
                </a:gridCol>
                <a:gridCol w="8412480">
                  <a:extLst>
                    <a:ext uri="{9D8B030D-6E8A-4147-A177-3AD203B41FA5}">
                      <a16:colId xmlns:a16="http://schemas.microsoft.com/office/drawing/2014/main" val="2811338637"/>
                    </a:ext>
                  </a:extLst>
                </a:gridCol>
              </a:tblGrid>
              <a:tr h="528514">
                <a:tc>
                  <a:txBody>
                    <a:bodyPr/>
                    <a:lstStyle/>
                    <a:p>
                      <a:pPr algn="l"/>
                      <a:r>
                        <a:rPr lang="en-AU"/>
                        <a:t>Term</a:t>
                      </a:r>
                    </a:p>
                  </a:txBody>
                  <a:tcPr anchor="ctr"/>
                </a:tc>
                <a:tc>
                  <a:txBody>
                    <a:bodyPr/>
                    <a:lstStyle/>
                    <a:p>
                      <a:pPr algn="l"/>
                      <a:r>
                        <a:rPr lang="en-AU"/>
                        <a:t>Definition</a:t>
                      </a:r>
                    </a:p>
                  </a:txBody>
                  <a:tcPr anchor="ctr"/>
                </a:tc>
                <a:extLst>
                  <a:ext uri="{0D108BD9-81ED-4DB2-BD59-A6C34878D82A}">
                    <a16:rowId xmlns:a16="http://schemas.microsoft.com/office/drawing/2014/main" val="3163527001"/>
                  </a:ext>
                </a:extLst>
              </a:tr>
              <a:tr h="8215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tx1"/>
                          </a:solidFill>
                        </a:rPr>
                        <a:t>Evaluate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kern="1200" dirty="0">
                          <a:solidFill>
                            <a:schemeClr val="dk1"/>
                          </a:solidFill>
                          <a:effectLst/>
                          <a:latin typeface="+mn-lt"/>
                          <a:ea typeface="+mn-ea"/>
                          <a:cs typeface="+mn-cs"/>
                        </a:rPr>
                        <a:t>Positive or negative language that judges the worth of something. </a:t>
                      </a:r>
                      <a:endParaRPr lang="en-AU" dirty="0">
                        <a:solidFill>
                          <a:schemeClr val="tx1"/>
                        </a:solidFill>
                      </a:endParaRPr>
                    </a:p>
                  </a:txBody>
                  <a:tcPr anchor="ctr"/>
                </a:tc>
                <a:extLst>
                  <a:ext uri="{0D108BD9-81ED-4DB2-BD59-A6C34878D82A}">
                    <a16:rowId xmlns:a16="http://schemas.microsoft.com/office/drawing/2014/main" val="1586597116"/>
                  </a:ext>
                </a:extLst>
              </a:tr>
              <a:tr h="8215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tx1"/>
                          </a:solidFill>
                        </a:rPr>
                        <a:t>Evidence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kern="1200" dirty="0">
                          <a:solidFill>
                            <a:schemeClr val="dk1"/>
                          </a:solidFill>
                          <a:effectLst/>
                          <a:latin typeface="+mn-lt"/>
                          <a:ea typeface="+mn-ea"/>
                          <a:cs typeface="+mn-cs"/>
                        </a:rPr>
                        <a:t>Facts or information to support a point of view. </a:t>
                      </a:r>
                      <a:endParaRPr lang="en-AU" dirty="0">
                        <a:solidFill>
                          <a:schemeClr val="tx1"/>
                        </a:solidFill>
                      </a:endParaRPr>
                    </a:p>
                  </a:txBody>
                  <a:tcPr anchor="ctr"/>
                </a:tc>
                <a:extLst>
                  <a:ext uri="{0D108BD9-81ED-4DB2-BD59-A6C34878D82A}">
                    <a16:rowId xmlns:a16="http://schemas.microsoft.com/office/drawing/2014/main" val="3261357624"/>
                  </a:ext>
                </a:extLst>
              </a:tr>
              <a:tr h="8215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solidFill>
                            <a:schemeClr val="tx1"/>
                          </a:solidFill>
                        </a:rPr>
                        <a:t>Opposing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tx1"/>
                          </a:solidFill>
                        </a:rPr>
                        <a:t>To be opposite in point of view.</a:t>
                      </a:r>
                    </a:p>
                  </a:txBody>
                  <a:tcPr anchor="ctr"/>
                </a:tc>
                <a:extLst>
                  <a:ext uri="{0D108BD9-81ED-4DB2-BD59-A6C34878D82A}">
                    <a16:rowId xmlns:a16="http://schemas.microsoft.com/office/drawing/2014/main" val="3197271856"/>
                  </a:ext>
                </a:extLst>
              </a:tr>
              <a:tr h="1057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solidFill>
                            <a:schemeClr val="tx1"/>
                          </a:solidFill>
                        </a:rPr>
                        <a:t>Point of view</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tx1"/>
                          </a:solidFill>
                        </a:rPr>
                        <a:t>An opinion or an attitude. </a:t>
                      </a:r>
                    </a:p>
                  </a:txBody>
                  <a:tcPr anchor="ctr"/>
                </a:tc>
                <a:extLst>
                  <a:ext uri="{0D108BD9-81ED-4DB2-BD59-A6C34878D82A}">
                    <a16:rowId xmlns:a16="http://schemas.microsoft.com/office/drawing/2014/main" val="3057440387"/>
                  </a:ext>
                </a:extLst>
              </a:tr>
            </a:tbl>
          </a:graphicData>
        </a:graphic>
      </p:graphicFrame>
      <p:pic>
        <p:nvPicPr>
          <p:cNvPr id="3" name="Recorded Sound">
            <a:hlinkClick r:id="" action="ppaction://media"/>
            <a:extLst>
              <a:ext uri="{FF2B5EF4-FFF2-40B4-BE49-F238E27FC236}">
                <a16:creationId xmlns:a16="http://schemas.microsoft.com/office/drawing/2014/main" id="{E4136FB5-F618-42C8-A1A6-2A009DD47B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519498003"/>
      </p:ext>
    </p:extLst>
  </p:cSld>
  <p:clrMapOvr>
    <a:masterClrMapping/>
  </p:clrMapOvr>
  <mc:AlternateContent xmlns:mc="http://schemas.openxmlformats.org/markup-compatibility/2006">
    <mc:Choice xmlns:p14="http://schemas.microsoft.com/office/powerpoint/2010/main" Requires="p14">
      <p:transition spd="slow" p14:dur="2000" advTm="45288"/>
    </mc:Choice>
    <mc:Fallback>
      <p:transition spd="slow" advTm="4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7854C-86F2-4201-A5BF-7BB9CFB5DE7F}"/>
              </a:ext>
            </a:extLst>
          </p:cNvPr>
          <p:cNvSpPr>
            <a:spLocks noGrp="1"/>
          </p:cNvSpPr>
          <p:nvPr>
            <p:ph type="title"/>
          </p:nvPr>
        </p:nvSpPr>
        <p:spPr>
          <a:xfrm>
            <a:off x="927671" y="841637"/>
            <a:ext cx="10515600" cy="659978"/>
          </a:xfrm>
        </p:spPr>
        <p:txBody>
          <a:bodyPr/>
          <a:lstStyle/>
          <a:p>
            <a:r>
              <a:rPr lang="en-AU" dirty="0"/>
              <a:t>Points of view</a:t>
            </a:r>
          </a:p>
        </p:txBody>
      </p:sp>
      <p:graphicFrame>
        <p:nvGraphicFramePr>
          <p:cNvPr id="4" name="Table 4">
            <a:extLst>
              <a:ext uri="{FF2B5EF4-FFF2-40B4-BE49-F238E27FC236}">
                <a16:creationId xmlns:a16="http://schemas.microsoft.com/office/drawing/2014/main" id="{A04A6F03-5FF3-48B3-956B-E3F48B09BE7D}"/>
              </a:ext>
            </a:extLst>
          </p:cNvPr>
          <p:cNvGraphicFramePr>
            <a:graphicFrameLocks noGrp="1"/>
          </p:cNvGraphicFramePr>
          <p:nvPr>
            <p:ph idx="1"/>
            <p:extLst>
              <p:ext uri="{D42A27DB-BD31-4B8C-83A1-F6EECF244321}">
                <p14:modId xmlns:p14="http://schemas.microsoft.com/office/powerpoint/2010/main" val="2399999856"/>
              </p:ext>
            </p:extLst>
          </p:nvPr>
        </p:nvGraphicFramePr>
        <p:xfrm>
          <a:off x="1017142" y="3582664"/>
          <a:ext cx="10336658" cy="2164080"/>
        </p:xfrm>
        <a:graphic>
          <a:graphicData uri="http://schemas.openxmlformats.org/drawingml/2006/table">
            <a:tbl>
              <a:tblPr firstRow="1" bandRow="1">
                <a:tableStyleId>{21E4AEA4-8DFA-4A89-87EB-49C32662AFE0}</a:tableStyleId>
              </a:tblPr>
              <a:tblGrid>
                <a:gridCol w="5168329">
                  <a:extLst>
                    <a:ext uri="{9D8B030D-6E8A-4147-A177-3AD203B41FA5}">
                      <a16:colId xmlns:a16="http://schemas.microsoft.com/office/drawing/2014/main" val="3015120464"/>
                    </a:ext>
                  </a:extLst>
                </a:gridCol>
                <a:gridCol w="5168329">
                  <a:extLst>
                    <a:ext uri="{9D8B030D-6E8A-4147-A177-3AD203B41FA5}">
                      <a16:colId xmlns:a16="http://schemas.microsoft.com/office/drawing/2014/main" val="1244197532"/>
                    </a:ext>
                  </a:extLst>
                </a:gridCol>
              </a:tblGrid>
              <a:tr h="370840">
                <a:tc gridSpan="2">
                  <a:txBody>
                    <a:bodyPr/>
                    <a:lstStyle/>
                    <a:p>
                      <a:pPr algn="ctr"/>
                      <a:r>
                        <a:rPr lang="en-AU" sz="2800" dirty="0"/>
                        <a:t>All classrooms should have a pet</a:t>
                      </a:r>
                    </a:p>
                  </a:txBody>
                  <a:tcPr/>
                </a:tc>
                <a:tc hMerge="1">
                  <a:txBody>
                    <a:bodyPr/>
                    <a:lstStyle/>
                    <a:p>
                      <a:endParaRPr lang="en-AU" dirty="0"/>
                    </a:p>
                  </a:txBody>
                  <a:tcPr/>
                </a:tc>
                <a:extLst>
                  <a:ext uri="{0D108BD9-81ED-4DB2-BD59-A6C34878D82A}">
                    <a16:rowId xmlns:a16="http://schemas.microsoft.com/office/drawing/2014/main" val="2693571491"/>
                  </a:ext>
                </a:extLst>
              </a:tr>
              <a:tr h="0">
                <a:tc>
                  <a:txBody>
                    <a:bodyPr/>
                    <a:lstStyle/>
                    <a:p>
                      <a:r>
                        <a:rPr lang="en-AU" sz="2400" b="1" dirty="0"/>
                        <a:t>Positive</a:t>
                      </a:r>
                    </a:p>
                  </a:txBody>
                  <a:tcPr/>
                </a:tc>
                <a:tc>
                  <a:txBody>
                    <a:bodyPr/>
                    <a:lstStyle/>
                    <a:p>
                      <a:r>
                        <a:rPr lang="en-AU" sz="2400" b="1" dirty="0"/>
                        <a:t>Negative</a:t>
                      </a:r>
                    </a:p>
                  </a:txBody>
                  <a:tcPr/>
                </a:tc>
                <a:extLst>
                  <a:ext uri="{0D108BD9-81ED-4DB2-BD59-A6C34878D82A}">
                    <a16:rowId xmlns:a16="http://schemas.microsoft.com/office/drawing/2014/main" val="1888131420"/>
                  </a:ext>
                </a:extLst>
              </a:tr>
              <a:tr h="370840">
                <a:tc>
                  <a:txBody>
                    <a:bodyPr/>
                    <a:lstStyle/>
                    <a:p>
                      <a:r>
                        <a:rPr lang="en-AU" dirty="0"/>
                        <a:t>relaxing</a:t>
                      </a:r>
                    </a:p>
                    <a:p>
                      <a:endParaRPr lang="en-AU" dirty="0"/>
                    </a:p>
                    <a:p>
                      <a:endParaRPr lang="en-AU" dirty="0"/>
                    </a:p>
                    <a:p>
                      <a:endParaRPr lang="en-AU" dirty="0"/>
                    </a:p>
                  </a:txBody>
                  <a:tcPr/>
                </a:tc>
                <a:tc>
                  <a:txBody>
                    <a:bodyPr/>
                    <a:lstStyle/>
                    <a:p>
                      <a:r>
                        <a:rPr lang="en-AU" dirty="0"/>
                        <a:t>distracting</a:t>
                      </a:r>
                    </a:p>
                  </a:txBody>
                  <a:tcPr/>
                </a:tc>
                <a:extLst>
                  <a:ext uri="{0D108BD9-81ED-4DB2-BD59-A6C34878D82A}">
                    <a16:rowId xmlns:a16="http://schemas.microsoft.com/office/drawing/2014/main" val="2024360484"/>
                  </a:ext>
                </a:extLst>
              </a:tr>
            </a:tbl>
          </a:graphicData>
        </a:graphic>
      </p:graphicFrame>
      <p:sp>
        <p:nvSpPr>
          <p:cNvPr id="5" name="TextBox 4">
            <a:extLst>
              <a:ext uri="{FF2B5EF4-FFF2-40B4-BE49-F238E27FC236}">
                <a16:creationId xmlns:a16="http://schemas.microsoft.com/office/drawing/2014/main" id="{9190C0F1-4E6A-4401-9FC1-3B5CEB670779}"/>
              </a:ext>
            </a:extLst>
          </p:cNvPr>
          <p:cNvSpPr txBox="1"/>
          <p:nvPr/>
        </p:nvSpPr>
        <p:spPr>
          <a:xfrm>
            <a:off x="927671" y="1407649"/>
            <a:ext cx="10336658" cy="1938992"/>
          </a:xfrm>
          <a:prstGeom prst="rect">
            <a:avLst/>
          </a:prstGeom>
          <a:noFill/>
        </p:spPr>
        <p:txBody>
          <a:bodyPr wrap="square" rtlCol="0">
            <a:spAutoFit/>
          </a:bodyPr>
          <a:lstStyle/>
          <a:p>
            <a:r>
              <a:rPr lang="en-AU" sz="2000" dirty="0"/>
              <a:t>On paper or a device, create a table as shown below. Then, plot the following words under the correct heading according to which point of view, positive or negative, the words relate to. The topic is, all classrooms should have a pet.</a:t>
            </a:r>
          </a:p>
          <a:p>
            <a:endParaRPr lang="en-AU" sz="2000" dirty="0"/>
          </a:p>
          <a:p>
            <a:r>
              <a:rPr lang="en-AU" sz="2000" dirty="0"/>
              <a:t>relaxing, dangerous, calming, distracting, supportive, messy, smelly, important, fun, fragile, needy, laugh, happy, unhealthy </a:t>
            </a:r>
          </a:p>
        </p:txBody>
      </p:sp>
      <p:pic>
        <p:nvPicPr>
          <p:cNvPr id="6" name="Recorded Sound">
            <a:hlinkClick r:id="" action="ppaction://media"/>
            <a:extLst>
              <a:ext uri="{FF2B5EF4-FFF2-40B4-BE49-F238E27FC236}">
                <a16:creationId xmlns:a16="http://schemas.microsoft.com/office/drawing/2014/main" id="{9D7E370C-25D9-4999-9E36-78DD3021AE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7" name="Text Box 2">
            <a:extLst>
              <a:ext uri="{FF2B5EF4-FFF2-40B4-BE49-F238E27FC236}">
                <a16:creationId xmlns:a16="http://schemas.microsoft.com/office/drawing/2014/main" id="{E9DCA966-6547-4890-AC28-036E9F6BD272}"/>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5976046"/>
      </p:ext>
    </p:extLst>
  </p:cSld>
  <p:clrMapOvr>
    <a:masterClrMapping/>
  </p:clrMapOvr>
  <mc:AlternateContent xmlns:mc="http://schemas.openxmlformats.org/markup-compatibility/2006">
    <mc:Choice xmlns:p14="http://schemas.microsoft.com/office/powerpoint/2010/main" Requires="p14">
      <p:transition spd="slow" p14:dur="2000" advTm="68230"/>
    </mc:Choice>
    <mc:Fallback>
      <p:transition spd="slow" advTm="6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E3E9-8973-489A-961F-161D387B5B1A}"/>
              </a:ext>
            </a:extLst>
          </p:cNvPr>
          <p:cNvSpPr>
            <a:spLocks noGrp="1"/>
          </p:cNvSpPr>
          <p:nvPr>
            <p:ph type="title"/>
          </p:nvPr>
        </p:nvSpPr>
        <p:spPr/>
        <p:txBody>
          <a:bodyPr/>
          <a:lstStyle/>
          <a:p>
            <a:r>
              <a:rPr lang="en-AU" dirty="0"/>
              <a:t>Points of view</a:t>
            </a:r>
            <a:br>
              <a:rPr lang="en-AU" dirty="0"/>
            </a:br>
            <a:r>
              <a:rPr lang="en-AU" sz="3200" dirty="0"/>
              <a:t>How did you go?</a:t>
            </a:r>
          </a:p>
        </p:txBody>
      </p:sp>
      <p:graphicFrame>
        <p:nvGraphicFramePr>
          <p:cNvPr id="6" name="Table 4">
            <a:extLst>
              <a:ext uri="{FF2B5EF4-FFF2-40B4-BE49-F238E27FC236}">
                <a16:creationId xmlns:a16="http://schemas.microsoft.com/office/drawing/2014/main" id="{41D6E866-2A7C-47CA-8A29-6B4703EEBDFE}"/>
              </a:ext>
            </a:extLst>
          </p:cNvPr>
          <p:cNvGraphicFramePr>
            <a:graphicFrameLocks noGrp="1"/>
          </p:cNvGraphicFramePr>
          <p:nvPr>
            <p:ph idx="1"/>
            <p:extLst>
              <p:ext uri="{D42A27DB-BD31-4B8C-83A1-F6EECF244321}">
                <p14:modId xmlns:p14="http://schemas.microsoft.com/office/powerpoint/2010/main" val="1959725053"/>
              </p:ext>
            </p:extLst>
          </p:nvPr>
        </p:nvGraphicFramePr>
        <p:xfrm>
          <a:off x="838200" y="2430561"/>
          <a:ext cx="10515600" cy="3535680"/>
        </p:xfrm>
        <a:graphic>
          <a:graphicData uri="http://schemas.openxmlformats.org/drawingml/2006/table">
            <a:tbl>
              <a:tblPr firstRow="1" bandRow="1">
                <a:tableStyleId>{21E4AEA4-8DFA-4A89-87EB-49C32662AFE0}</a:tableStyleId>
              </a:tblPr>
              <a:tblGrid>
                <a:gridCol w="5257800">
                  <a:extLst>
                    <a:ext uri="{9D8B030D-6E8A-4147-A177-3AD203B41FA5}">
                      <a16:colId xmlns:a16="http://schemas.microsoft.com/office/drawing/2014/main" val="3015120464"/>
                    </a:ext>
                  </a:extLst>
                </a:gridCol>
                <a:gridCol w="5257800">
                  <a:extLst>
                    <a:ext uri="{9D8B030D-6E8A-4147-A177-3AD203B41FA5}">
                      <a16:colId xmlns:a16="http://schemas.microsoft.com/office/drawing/2014/main" val="1244197532"/>
                    </a:ext>
                  </a:extLst>
                </a:gridCol>
              </a:tblGrid>
              <a:tr h="370840">
                <a:tc gridSpan="2">
                  <a:txBody>
                    <a:bodyPr/>
                    <a:lstStyle/>
                    <a:p>
                      <a:pPr algn="ctr"/>
                      <a:r>
                        <a:rPr lang="en-AU" sz="2800" dirty="0"/>
                        <a:t>All classrooms have a pet</a:t>
                      </a:r>
                    </a:p>
                  </a:txBody>
                  <a:tcPr/>
                </a:tc>
                <a:tc hMerge="1">
                  <a:txBody>
                    <a:bodyPr/>
                    <a:lstStyle/>
                    <a:p>
                      <a:endParaRPr lang="en-AU" dirty="0"/>
                    </a:p>
                  </a:txBody>
                  <a:tcPr/>
                </a:tc>
                <a:extLst>
                  <a:ext uri="{0D108BD9-81ED-4DB2-BD59-A6C34878D82A}">
                    <a16:rowId xmlns:a16="http://schemas.microsoft.com/office/drawing/2014/main" val="2693571491"/>
                  </a:ext>
                </a:extLst>
              </a:tr>
              <a:tr h="0">
                <a:tc>
                  <a:txBody>
                    <a:bodyPr/>
                    <a:lstStyle/>
                    <a:p>
                      <a:r>
                        <a:rPr lang="en-AU" sz="2400" b="1" dirty="0"/>
                        <a:t>Positive</a:t>
                      </a:r>
                    </a:p>
                  </a:txBody>
                  <a:tcPr/>
                </a:tc>
                <a:tc>
                  <a:txBody>
                    <a:bodyPr/>
                    <a:lstStyle/>
                    <a:p>
                      <a:r>
                        <a:rPr lang="en-AU" sz="2400" b="1" dirty="0"/>
                        <a:t>Negative</a:t>
                      </a:r>
                    </a:p>
                  </a:txBody>
                  <a:tcPr/>
                </a:tc>
                <a:extLst>
                  <a:ext uri="{0D108BD9-81ED-4DB2-BD59-A6C34878D82A}">
                    <a16:rowId xmlns:a16="http://schemas.microsoft.com/office/drawing/2014/main" val="1888131420"/>
                  </a:ext>
                </a:extLst>
              </a:tr>
              <a:tr h="370840">
                <a:tc>
                  <a:txBody>
                    <a:bodyPr/>
                    <a:lstStyle/>
                    <a:p>
                      <a:r>
                        <a:rPr lang="en-AU" dirty="0"/>
                        <a:t>relaxing</a:t>
                      </a:r>
                    </a:p>
                    <a:p>
                      <a:r>
                        <a:rPr lang="en-AU" dirty="0"/>
                        <a:t>calming</a:t>
                      </a:r>
                    </a:p>
                    <a:p>
                      <a:r>
                        <a:rPr lang="en-AU" dirty="0"/>
                        <a:t>supportive</a:t>
                      </a:r>
                    </a:p>
                    <a:p>
                      <a:r>
                        <a:rPr lang="en-AU" dirty="0"/>
                        <a:t>fun</a:t>
                      </a:r>
                    </a:p>
                    <a:p>
                      <a:r>
                        <a:rPr lang="en-AU" dirty="0"/>
                        <a:t>important</a:t>
                      </a:r>
                    </a:p>
                    <a:p>
                      <a:r>
                        <a:rPr lang="en-AU" dirty="0"/>
                        <a:t>laugh</a:t>
                      </a:r>
                    </a:p>
                    <a:p>
                      <a:r>
                        <a:rPr lang="en-AU" dirty="0"/>
                        <a:t>happy</a:t>
                      </a:r>
                    </a:p>
                    <a:p>
                      <a:endParaRPr lang="en-AU" dirty="0"/>
                    </a:p>
                    <a:p>
                      <a:endParaRPr lang="en-AU" dirty="0"/>
                    </a:p>
                  </a:txBody>
                  <a:tcPr/>
                </a:tc>
                <a:tc>
                  <a:txBody>
                    <a:bodyPr/>
                    <a:lstStyle/>
                    <a:p>
                      <a:r>
                        <a:rPr lang="en-AU" dirty="0"/>
                        <a:t>distracting</a:t>
                      </a:r>
                    </a:p>
                    <a:p>
                      <a:r>
                        <a:rPr lang="en-AU" dirty="0"/>
                        <a:t>dangerous</a:t>
                      </a:r>
                    </a:p>
                    <a:p>
                      <a:r>
                        <a:rPr lang="en-AU" dirty="0"/>
                        <a:t>unhealthy</a:t>
                      </a:r>
                    </a:p>
                    <a:p>
                      <a:r>
                        <a:rPr lang="en-AU" dirty="0"/>
                        <a:t>messy</a:t>
                      </a:r>
                    </a:p>
                    <a:p>
                      <a:r>
                        <a:rPr lang="en-AU" dirty="0"/>
                        <a:t>smelly</a:t>
                      </a:r>
                    </a:p>
                    <a:p>
                      <a:r>
                        <a:rPr lang="en-AU" dirty="0"/>
                        <a:t>fragile</a:t>
                      </a:r>
                    </a:p>
                    <a:p>
                      <a:r>
                        <a:rPr lang="en-AU" dirty="0"/>
                        <a:t>needy</a:t>
                      </a:r>
                    </a:p>
                    <a:p>
                      <a:endParaRPr lang="en-AU" dirty="0"/>
                    </a:p>
                    <a:p>
                      <a:endParaRPr lang="en-AU" dirty="0"/>
                    </a:p>
                  </a:txBody>
                  <a:tcPr/>
                </a:tc>
                <a:extLst>
                  <a:ext uri="{0D108BD9-81ED-4DB2-BD59-A6C34878D82A}">
                    <a16:rowId xmlns:a16="http://schemas.microsoft.com/office/drawing/2014/main" val="2024360484"/>
                  </a:ext>
                </a:extLst>
              </a:tr>
            </a:tbl>
          </a:graphicData>
        </a:graphic>
      </p:graphicFrame>
      <p:pic>
        <p:nvPicPr>
          <p:cNvPr id="7" name="Recorded Sound">
            <a:hlinkClick r:id="" action="ppaction://media"/>
            <a:extLst>
              <a:ext uri="{FF2B5EF4-FFF2-40B4-BE49-F238E27FC236}">
                <a16:creationId xmlns:a16="http://schemas.microsoft.com/office/drawing/2014/main" id="{F485006B-F879-40B0-8B4A-A0965221BE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8" name="Text Box 2">
            <a:extLst>
              <a:ext uri="{FF2B5EF4-FFF2-40B4-BE49-F238E27FC236}">
                <a16:creationId xmlns:a16="http://schemas.microsoft.com/office/drawing/2014/main" id="{76729AD1-0332-458F-BF1A-1C93934CC4A4}"/>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1027246"/>
      </p:ext>
    </p:extLst>
  </p:cSld>
  <p:clrMapOvr>
    <a:masterClrMapping/>
  </p:clrMapOvr>
  <mc:AlternateContent xmlns:mc="http://schemas.openxmlformats.org/markup-compatibility/2006">
    <mc:Choice xmlns:p14="http://schemas.microsoft.com/office/powerpoint/2010/main" Requires="p14">
      <p:transition spd="slow" p14:dur="2000" advTm="39643"/>
    </mc:Choice>
    <mc:Fallback>
      <p:transition spd="slow" advTm="39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5" ma:contentTypeDescription="Create a new document." ma:contentTypeScope="" ma:versionID="3f73e9bce60e23ea3b889b236453146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a79edbb5106075887c8335b2b463f3b9"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7138f4-0ba8-4d79-9d34-5cc5f763d1df}" ma:internalName="TaxCatchAll" ma:showField="CatchAllData" ma:web="aac12812-9f3c-4df2-849d-85f1199e2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ac12812-9f3c-4df2-849d-85f1199e22b9" xsi:nil="true"/>
    <lcf76f155ced4ddcb4097134ff3c332f xmlns="28b115c3-459a-455f-9491-f822ae48e20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391A525-0D60-4273-8254-15B0C97BDDD8}">
  <ds:schemaRefs>
    <ds:schemaRef ds:uri="http://schemas.microsoft.com/sharepoint/v3/contenttype/forms"/>
  </ds:schemaRefs>
</ds:datastoreItem>
</file>

<file path=customXml/itemProps2.xml><?xml version="1.0" encoding="utf-8"?>
<ds:datastoreItem xmlns:ds="http://schemas.openxmlformats.org/officeDocument/2006/customXml" ds:itemID="{D72958DA-5E61-4D03-AE79-540D2BBB7851}">
  <ds:schemaRefs>
    <ds:schemaRef ds:uri="28b115c3-459a-455f-9491-f822ae48e207"/>
    <ds:schemaRef ds:uri="aac12812-9f3c-4df2-849d-85f1199e2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409C28F-C2B4-491A-9586-0A742BEAEB59}">
  <ds:schemaRefs>
    <ds:schemaRef ds:uri="http://schemas.openxmlformats.org/package/2006/metadata/core-properties"/>
    <ds:schemaRef ds:uri="aac12812-9f3c-4df2-849d-85f1199e22b9"/>
    <ds:schemaRef ds:uri="http://schemas.microsoft.com/office/2006/documentManagement/types"/>
    <ds:schemaRef ds:uri="http://schemas.microsoft.com/office/infopath/2007/PartnerControls"/>
    <ds:schemaRef ds:uri="28b115c3-459a-455f-9491-f822ae48e207"/>
    <ds:schemaRef ds:uri="http://purl.org/dc/elements/1.1/"/>
    <ds:schemaRef ds:uri="http://schemas.microsoft.com/office/2006/metadata/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48</TotalTime>
  <Words>1685</Words>
  <Application>Microsoft Office PowerPoint</Application>
  <PresentationFormat>Widescreen</PresentationFormat>
  <Paragraphs>231</Paragraphs>
  <Slides>24</Slides>
  <Notes>22</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Courier New</vt:lpstr>
      <vt:lpstr>Segoe UI</vt:lpstr>
      <vt:lpstr>Symbol</vt:lpstr>
      <vt:lpstr>Times New Roman</vt:lpstr>
      <vt:lpstr>Office Theme</vt:lpstr>
      <vt:lpstr>Year 5 English</vt:lpstr>
      <vt:lpstr>PowerPoint Presentation</vt:lpstr>
      <vt:lpstr>Get ready</vt:lpstr>
      <vt:lpstr>Independent learning  Which image or images would you select to support the point of view that all classrooms should have a pet?</vt:lpstr>
      <vt:lpstr>Review How did you go?  I think images 2 and 4 are the most likely to support the idea that all classrooms should have a pet because they express a calm, supportive atmosphere that is needed in a class. However, it depends on what you want to gain from having a class pet, calmness or laughter. I also love images 1 and 3 because if your classroom is upstairs you could feed the pet giraffe through the window and that would make me very happy to be at school. Image 3 makes me smile too. If I wanted a very funny and mischievous pet to make everyone laugh, this puppy would be the perfect class pet.  In conclusion, from my point of view, they all support having a class pet depending on how you want to feel everyday. </vt:lpstr>
      <vt:lpstr>Learning intention</vt:lpstr>
      <vt:lpstr>Vocabulary</vt:lpstr>
      <vt:lpstr>Points of view</vt:lpstr>
      <vt:lpstr>Points of view How did you go?</vt:lpstr>
      <vt:lpstr>Opposing point of view</vt:lpstr>
      <vt:lpstr>Opposing point of view</vt:lpstr>
      <vt:lpstr>Pets should not be allowed in classrooms by Zena Davis</vt:lpstr>
      <vt:lpstr>Pets should not be allowed in classrooms by Zena Davis</vt:lpstr>
      <vt:lpstr>Pets should not be allowed in classrooms </vt:lpstr>
      <vt:lpstr>Pets should not be allowed in classrooms by Zena Davis How did you go?</vt:lpstr>
      <vt:lpstr>Pets should not be allowed in classrooms by Zena Davis</vt:lpstr>
      <vt:lpstr>Pets should not be allowed in classrooms </vt:lpstr>
      <vt:lpstr>Lesson review</vt:lpstr>
      <vt:lpstr>Lesson review</vt:lpstr>
      <vt:lpstr>Independent learning</vt:lpstr>
      <vt:lpstr>Independent learning</vt:lpstr>
      <vt:lpstr>Daily reading routine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English Lesson 10 – opposing point of view</dc:title>
  <dc:creator>Department for Education</dc:creator>
  <cp:lastModifiedBy>Blackwell, Elyse (Curriculum and Learning Division)</cp:lastModifiedBy>
  <cp:revision>1</cp:revision>
  <dcterms:created xsi:type="dcterms:W3CDTF">2022-01-13T00:58:01Z</dcterms:created>
  <dcterms:modified xsi:type="dcterms:W3CDTF">2022-05-05T02:54:28Z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y fmtid="{D5CDD505-2E9C-101B-9397-08002B2CF9AE}" pid="3" name="MediaServiceImageTags">
    <vt:lpwstr/>
  </property>
  <property fmtid="{D5CDD505-2E9C-101B-9397-08002B2CF9AE}" pid="4" name="_MarkAsFinal">
    <vt:bool>true</vt:bool>
  </property>
</Properties>
</file>