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  <p:sldMasterId id="2147483673" r:id="rId5"/>
  </p:sldMasterIdLst>
  <p:notesMasterIdLst>
    <p:notesMasterId r:id="rId22"/>
  </p:notesMasterIdLst>
  <p:sldIdLst>
    <p:sldId id="268" r:id="rId6"/>
    <p:sldId id="264" r:id="rId7"/>
    <p:sldId id="314" r:id="rId8"/>
    <p:sldId id="294" r:id="rId9"/>
    <p:sldId id="283" r:id="rId10"/>
    <p:sldId id="300" r:id="rId11"/>
    <p:sldId id="285" r:id="rId12"/>
    <p:sldId id="301" r:id="rId13"/>
    <p:sldId id="299" r:id="rId14"/>
    <p:sldId id="290" r:id="rId15"/>
    <p:sldId id="292" r:id="rId16"/>
    <p:sldId id="293" r:id="rId17"/>
    <p:sldId id="298" r:id="rId18"/>
    <p:sldId id="302" r:id="rId19"/>
    <p:sldId id="279" r:id="rId20"/>
    <p:sldId id="30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C5E86B-A40C-DDCE-AB06-D77FE1EF172A}" name="Schilling, Geoff (Curriculum Development)" initials="SG(D" userId="S::geoff.schilling950@schools.sa.edu.au::9147261c-0027-4955-b2a6-c80652defa48" providerId="AD"/>
  <p188:author id="{2C56B69F-1402-51C6-958E-293193F1F5F8}" name="Haynes, Christine (Curriculum Policy and Standards)" initials="HS" userId="S::christine.haynes489@schools.sa.edu.au::2dd8b7cc-5a2d-458d-ba77-577fb585e483" providerId="AD"/>
  <p188:author id="{CC8488C8-3ECF-D94B-92F3-CE4990F5862D}" name="Power, Kathryn (Curriculum Policy and Standards)" initials="PK(PaS" userId="Power, Kathryn (Curriculum Policy and Standards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397A80"/>
    <a:srgbClr val="359C9B"/>
    <a:srgbClr val="357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dgson, Kathleen (Curriculum Support)" userId="36ed9219-7d42-41d8-9cda-97ef69d34a70" providerId="ADAL" clId="{D07F4476-99AB-49DD-9702-9EB75AA54051}"/>
    <pc:docChg chg="modSld">
      <pc:chgData name="Dodgson, Kathleen (Curriculum Support)" userId="36ed9219-7d42-41d8-9cda-97ef69d34a70" providerId="ADAL" clId="{D07F4476-99AB-49DD-9702-9EB75AA54051}" dt="2022-02-24T06:38:50.873" v="125" actId="12"/>
      <pc:docMkLst>
        <pc:docMk/>
      </pc:docMkLst>
      <pc:sldChg chg="modSp mod">
        <pc:chgData name="Dodgson, Kathleen (Curriculum Support)" userId="36ed9219-7d42-41d8-9cda-97ef69d34a70" providerId="ADAL" clId="{D07F4476-99AB-49DD-9702-9EB75AA54051}" dt="2022-02-24T06:38:50.873" v="125" actId="12"/>
        <pc:sldMkLst>
          <pc:docMk/>
          <pc:sldMk cId="2343194954" sldId="314"/>
        </pc:sldMkLst>
        <pc:spChg chg="mod">
          <ac:chgData name="Dodgson, Kathleen (Curriculum Support)" userId="36ed9219-7d42-41d8-9cda-97ef69d34a70" providerId="ADAL" clId="{D07F4476-99AB-49DD-9702-9EB75AA54051}" dt="2022-02-24T06:38:50.873" v="125" actId="12"/>
          <ac:spMkLst>
            <pc:docMk/>
            <pc:sldMk cId="2343194954" sldId="314"/>
            <ac:spMk id="5" creationId="{6C93F8F7-F8C0-4ED2-BA01-708C5FB4F039}"/>
          </ac:spMkLst>
        </pc:spChg>
      </pc:sldChg>
    </pc:docChg>
  </pc:docChgLst>
  <pc:docChgLst>
    <pc:chgData name="Basic, Adriana (Curriculum Support)" userId="ffdbb911-2bc8-42d4-8e6b-e570f363887a" providerId="ADAL" clId="{FFCC3F10-921F-4BDC-A1F6-32D78E0D0023}"/>
    <pc:docChg chg="custSel modSld">
      <pc:chgData name="Basic, Adriana (Curriculum Support)" userId="ffdbb911-2bc8-42d4-8e6b-e570f363887a" providerId="ADAL" clId="{FFCC3F10-921F-4BDC-A1F6-32D78E0D0023}" dt="2022-01-17T10:34:49.490" v="64" actId="1076"/>
      <pc:docMkLst>
        <pc:docMk/>
      </pc:docMkLst>
      <pc:sldChg chg="modSp mod">
        <pc:chgData name="Basic, Adriana (Curriculum Support)" userId="ffdbb911-2bc8-42d4-8e6b-e570f363887a" providerId="ADAL" clId="{FFCC3F10-921F-4BDC-A1F6-32D78E0D0023}" dt="2022-01-17T10:22:32.238" v="7" actId="27636"/>
        <pc:sldMkLst>
          <pc:docMk/>
          <pc:sldMk cId="2310644167" sldId="283"/>
        </pc:sldMkLst>
        <pc:spChg chg="mod">
          <ac:chgData name="Basic, Adriana (Curriculum Support)" userId="ffdbb911-2bc8-42d4-8e6b-e570f363887a" providerId="ADAL" clId="{FFCC3F10-921F-4BDC-A1F6-32D78E0D0023}" dt="2022-01-17T10:22:32.238" v="7" actId="27636"/>
          <ac:spMkLst>
            <pc:docMk/>
            <pc:sldMk cId="2310644167" sldId="283"/>
            <ac:spMk id="3" creationId="{74E37B85-1DCD-4B57-A3CF-B72A6555EB61}"/>
          </ac:spMkLst>
        </pc:spChg>
      </pc:sldChg>
      <pc:sldChg chg="modSp mod">
        <pc:chgData name="Basic, Adriana (Curriculum Support)" userId="ffdbb911-2bc8-42d4-8e6b-e570f363887a" providerId="ADAL" clId="{FFCC3F10-921F-4BDC-A1F6-32D78E0D0023}" dt="2022-01-17T10:25:08.499" v="9" actId="20577"/>
        <pc:sldMkLst>
          <pc:docMk/>
          <pc:sldMk cId="2828328783" sldId="284"/>
        </pc:sldMkLst>
        <pc:spChg chg="mod">
          <ac:chgData name="Basic, Adriana (Curriculum Support)" userId="ffdbb911-2bc8-42d4-8e6b-e570f363887a" providerId="ADAL" clId="{FFCC3F10-921F-4BDC-A1F6-32D78E0D0023}" dt="2022-01-17T10:25:08.499" v="9" actId="20577"/>
          <ac:spMkLst>
            <pc:docMk/>
            <pc:sldMk cId="2828328783" sldId="284"/>
            <ac:spMk id="3" creationId="{74E37B85-1DCD-4B57-A3CF-B72A6555EB61}"/>
          </ac:spMkLst>
        </pc:spChg>
      </pc:sldChg>
      <pc:sldChg chg="modSp mod">
        <pc:chgData name="Basic, Adriana (Curriculum Support)" userId="ffdbb911-2bc8-42d4-8e6b-e570f363887a" providerId="ADAL" clId="{FFCC3F10-921F-4BDC-A1F6-32D78E0D0023}" dt="2022-01-17T10:25:13.601" v="10" actId="20577"/>
        <pc:sldMkLst>
          <pc:docMk/>
          <pc:sldMk cId="1293183383" sldId="285"/>
        </pc:sldMkLst>
        <pc:spChg chg="mod">
          <ac:chgData name="Basic, Adriana (Curriculum Support)" userId="ffdbb911-2bc8-42d4-8e6b-e570f363887a" providerId="ADAL" clId="{FFCC3F10-921F-4BDC-A1F6-32D78E0D0023}" dt="2022-01-17T10:25:13.601" v="10" actId="20577"/>
          <ac:spMkLst>
            <pc:docMk/>
            <pc:sldMk cId="1293183383" sldId="285"/>
            <ac:spMk id="3" creationId="{74E37B85-1DCD-4B57-A3CF-B72A6555EB61}"/>
          </ac:spMkLst>
        </pc:spChg>
      </pc:sldChg>
      <pc:sldChg chg="modSp mod">
        <pc:chgData name="Basic, Adriana (Curriculum Support)" userId="ffdbb911-2bc8-42d4-8e6b-e570f363887a" providerId="ADAL" clId="{FFCC3F10-921F-4BDC-A1F6-32D78E0D0023}" dt="2022-01-17T10:27:19.287" v="23" actId="113"/>
        <pc:sldMkLst>
          <pc:docMk/>
          <pc:sldMk cId="3857420359" sldId="286"/>
        </pc:sldMkLst>
        <pc:spChg chg="mod">
          <ac:chgData name="Basic, Adriana (Curriculum Support)" userId="ffdbb911-2bc8-42d4-8e6b-e570f363887a" providerId="ADAL" clId="{FFCC3F10-921F-4BDC-A1F6-32D78E0D0023}" dt="2022-01-17T10:27:19.287" v="23" actId="113"/>
          <ac:spMkLst>
            <pc:docMk/>
            <pc:sldMk cId="3857420359" sldId="286"/>
            <ac:spMk id="3" creationId="{74E37B85-1DCD-4B57-A3CF-B72A6555EB61}"/>
          </ac:spMkLst>
        </pc:spChg>
      </pc:sldChg>
      <pc:sldChg chg="addSp delSp modSp mod">
        <pc:chgData name="Basic, Adriana (Curriculum Support)" userId="ffdbb911-2bc8-42d4-8e6b-e570f363887a" providerId="ADAL" clId="{FFCC3F10-921F-4BDC-A1F6-32D78E0D0023}" dt="2022-01-17T10:34:49.490" v="64" actId="1076"/>
        <pc:sldMkLst>
          <pc:docMk/>
          <pc:sldMk cId="3748025797" sldId="293"/>
        </pc:sldMkLst>
        <pc:spChg chg="mod">
          <ac:chgData name="Basic, Adriana (Curriculum Support)" userId="ffdbb911-2bc8-42d4-8e6b-e570f363887a" providerId="ADAL" clId="{FFCC3F10-921F-4BDC-A1F6-32D78E0D0023}" dt="2022-01-17T10:32:28.901" v="40" actId="14100"/>
          <ac:spMkLst>
            <pc:docMk/>
            <pc:sldMk cId="3748025797" sldId="293"/>
            <ac:spMk id="2" creationId="{909DC0E8-CA40-4A3A-9440-7BC3E5ED35FA}"/>
          </ac:spMkLst>
        </pc:spChg>
        <pc:spChg chg="del">
          <ac:chgData name="Basic, Adriana (Curriculum Support)" userId="ffdbb911-2bc8-42d4-8e6b-e570f363887a" providerId="ADAL" clId="{FFCC3F10-921F-4BDC-A1F6-32D78E0D0023}" dt="2022-01-17T10:34:35.563" v="62" actId="478"/>
          <ac:spMkLst>
            <pc:docMk/>
            <pc:sldMk cId="3748025797" sldId="293"/>
            <ac:spMk id="3" creationId="{325C92DA-092B-4E67-A6F7-977AAFC04ACF}"/>
          </ac:spMkLst>
        </pc:spChg>
        <pc:spChg chg="mod">
          <ac:chgData name="Basic, Adriana (Curriculum Support)" userId="ffdbb911-2bc8-42d4-8e6b-e570f363887a" providerId="ADAL" clId="{FFCC3F10-921F-4BDC-A1F6-32D78E0D0023}" dt="2022-01-17T10:33:29.827" v="46" actId="1076"/>
          <ac:spMkLst>
            <pc:docMk/>
            <pc:sldMk cId="3748025797" sldId="293"/>
            <ac:spMk id="6" creationId="{A0B3F216-B43A-408D-8286-9AA87F65D6EA}"/>
          </ac:spMkLst>
        </pc:spChg>
        <pc:spChg chg="mod">
          <ac:chgData name="Basic, Adriana (Curriculum Support)" userId="ffdbb911-2bc8-42d4-8e6b-e570f363887a" providerId="ADAL" clId="{FFCC3F10-921F-4BDC-A1F6-32D78E0D0023}" dt="2022-01-17T10:34:12.611" v="57" actId="1076"/>
          <ac:spMkLst>
            <pc:docMk/>
            <pc:sldMk cId="3748025797" sldId="293"/>
            <ac:spMk id="8" creationId="{1A7087CB-2559-4B26-A5EF-C6D7E63B0002}"/>
          </ac:spMkLst>
        </pc:spChg>
        <pc:spChg chg="mod">
          <ac:chgData name="Basic, Adriana (Curriculum Support)" userId="ffdbb911-2bc8-42d4-8e6b-e570f363887a" providerId="ADAL" clId="{FFCC3F10-921F-4BDC-A1F6-32D78E0D0023}" dt="2022-01-17T10:34:02.291" v="53" actId="1076"/>
          <ac:spMkLst>
            <pc:docMk/>
            <pc:sldMk cId="3748025797" sldId="293"/>
            <ac:spMk id="9" creationId="{B9A1CDA0-F8A7-471B-BCFB-C8A343A3C8ED}"/>
          </ac:spMkLst>
        </pc:spChg>
        <pc:spChg chg="mod">
          <ac:chgData name="Basic, Adriana (Curriculum Support)" userId="ffdbb911-2bc8-42d4-8e6b-e570f363887a" providerId="ADAL" clId="{FFCC3F10-921F-4BDC-A1F6-32D78E0D0023}" dt="2022-01-17T10:34:44.618" v="63" actId="1076"/>
          <ac:spMkLst>
            <pc:docMk/>
            <pc:sldMk cId="3748025797" sldId="293"/>
            <ac:spMk id="10" creationId="{A4C6131D-607D-4707-82C4-6C2C6F9C8B08}"/>
          </ac:spMkLst>
        </pc:spChg>
        <pc:cxnChg chg="mod">
          <ac:chgData name="Basic, Adriana (Curriculum Support)" userId="ffdbb911-2bc8-42d4-8e6b-e570f363887a" providerId="ADAL" clId="{FFCC3F10-921F-4BDC-A1F6-32D78E0D0023}" dt="2022-01-17T10:33:33.242" v="47" actId="1076"/>
          <ac:cxnSpMkLst>
            <pc:docMk/>
            <pc:sldMk cId="3748025797" sldId="293"/>
            <ac:cxnSpMk id="15" creationId="{4636B5B6-4696-430F-9AB8-710E448133ED}"/>
          </ac:cxnSpMkLst>
        </pc:cxnChg>
        <pc:cxnChg chg="add mod">
          <ac:chgData name="Basic, Adriana (Curriculum Support)" userId="ffdbb911-2bc8-42d4-8e6b-e570f363887a" providerId="ADAL" clId="{FFCC3F10-921F-4BDC-A1F6-32D78E0D0023}" dt="2022-01-17T10:33:55.364" v="52" actId="14100"/>
          <ac:cxnSpMkLst>
            <pc:docMk/>
            <pc:sldMk cId="3748025797" sldId="293"/>
            <ac:cxnSpMk id="18" creationId="{14EADB5D-4D7B-4F4A-9312-13F6BFF15830}"/>
          </ac:cxnSpMkLst>
        </pc:cxnChg>
        <pc:cxnChg chg="add mod">
          <ac:chgData name="Basic, Adriana (Curriculum Support)" userId="ffdbb911-2bc8-42d4-8e6b-e570f363887a" providerId="ADAL" clId="{FFCC3F10-921F-4BDC-A1F6-32D78E0D0023}" dt="2022-01-17T10:34:27.683" v="61" actId="14100"/>
          <ac:cxnSpMkLst>
            <pc:docMk/>
            <pc:sldMk cId="3748025797" sldId="293"/>
            <ac:cxnSpMk id="21" creationId="{60163FF9-959D-457D-92C1-4A6FEB41A062}"/>
          </ac:cxnSpMkLst>
        </pc:cxnChg>
        <pc:cxnChg chg="mod">
          <ac:chgData name="Basic, Adriana (Curriculum Support)" userId="ffdbb911-2bc8-42d4-8e6b-e570f363887a" providerId="ADAL" clId="{FFCC3F10-921F-4BDC-A1F6-32D78E0D0023}" dt="2022-01-17T10:33:19.828" v="45" actId="1076"/>
          <ac:cxnSpMkLst>
            <pc:docMk/>
            <pc:sldMk cId="3748025797" sldId="293"/>
            <ac:cxnSpMk id="29" creationId="{106CF561-B9C2-4912-97C0-A277C5EBF506}"/>
          </ac:cxnSpMkLst>
        </pc:cxnChg>
        <pc:cxnChg chg="mod">
          <ac:chgData name="Basic, Adriana (Curriculum Support)" userId="ffdbb911-2bc8-42d4-8e6b-e570f363887a" providerId="ADAL" clId="{FFCC3F10-921F-4BDC-A1F6-32D78E0D0023}" dt="2022-01-17T10:34:49.490" v="64" actId="1076"/>
          <ac:cxnSpMkLst>
            <pc:docMk/>
            <pc:sldMk cId="3748025797" sldId="293"/>
            <ac:cxnSpMk id="32" creationId="{E92BB336-1ED4-482F-9BF3-81C3C5AC349A}"/>
          </ac:cxnSpMkLst>
        </pc:cxnChg>
      </pc:sldChg>
      <pc:sldChg chg="modSp mod">
        <pc:chgData name="Basic, Adriana (Curriculum Support)" userId="ffdbb911-2bc8-42d4-8e6b-e570f363887a" providerId="ADAL" clId="{FFCC3F10-921F-4BDC-A1F6-32D78E0D0023}" dt="2022-01-17T10:22:03.368" v="3" actId="1076"/>
        <pc:sldMkLst>
          <pc:docMk/>
          <pc:sldMk cId="1681470511" sldId="294"/>
        </pc:sldMkLst>
        <pc:spChg chg="mod">
          <ac:chgData name="Basic, Adriana (Curriculum Support)" userId="ffdbb911-2bc8-42d4-8e6b-e570f363887a" providerId="ADAL" clId="{FFCC3F10-921F-4BDC-A1F6-32D78E0D0023}" dt="2022-01-17T10:21:38.681" v="0" actId="14100"/>
          <ac:spMkLst>
            <pc:docMk/>
            <pc:sldMk cId="1681470511" sldId="294"/>
            <ac:spMk id="3" creationId="{74E37B85-1DCD-4B57-A3CF-B72A6555EB61}"/>
          </ac:spMkLst>
        </pc:spChg>
        <pc:picChg chg="mod">
          <ac:chgData name="Basic, Adriana (Curriculum Support)" userId="ffdbb911-2bc8-42d4-8e6b-e570f363887a" providerId="ADAL" clId="{FFCC3F10-921F-4BDC-A1F6-32D78E0D0023}" dt="2022-01-17T10:22:03.368" v="3" actId="1076"/>
          <ac:picMkLst>
            <pc:docMk/>
            <pc:sldMk cId="1681470511" sldId="294"/>
            <ac:picMk id="5" creationId="{67508756-EA9C-4B5D-B1FD-63FCF67C7423}"/>
          </ac:picMkLst>
        </pc:picChg>
      </pc:sldChg>
      <pc:sldChg chg="modSp mod">
        <pc:chgData name="Basic, Adriana (Curriculum Support)" userId="ffdbb911-2bc8-42d4-8e6b-e570f363887a" providerId="ADAL" clId="{FFCC3F10-921F-4BDC-A1F6-32D78E0D0023}" dt="2022-01-17T10:30:08.797" v="39" actId="1076"/>
        <pc:sldMkLst>
          <pc:docMk/>
          <pc:sldMk cId="626063877" sldId="297"/>
        </pc:sldMkLst>
        <pc:spChg chg="mod">
          <ac:chgData name="Basic, Adriana (Curriculum Support)" userId="ffdbb911-2bc8-42d4-8e6b-e570f363887a" providerId="ADAL" clId="{FFCC3F10-921F-4BDC-A1F6-32D78E0D0023}" dt="2022-01-17T10:29:59.126" v="37" actId="1076"/>
          <ac:spMkLst>
            <pc:docMk/>
            <pc:sldMk cId="626063877" sldId="297"/>
            <ac:spMk id="2" creationId="{3A28A09A-40F8-4F6D-9D29-D004F874D352}"/>
          </ac:spMkLst>
        </pc:spChg>
        <pc:spChg chg="mod">
          <ac:chgData name="Basic, Adriana (Curriculum Support)" userId="ffdbb911-2bc8-42d4-8e6b-e570f363887a" providerId="ADAL" clId="{FFCC3F10-921F-4BDC-A1F6-32D78E0D0023}" dt="2022-01-17T10:30:08.797" v="39" actId="1076"/>
          <ac:spMkLst>
            <pc:docMk/>
            <pc:sldMk cId="626063877" sldId="297"/>
            <ac:spMk id="3" creationId="{74E37B85-1DCD-4B57-A3CF-B72A6555EB61}"/>
          </ac:spMkLst>
        </pc:spChg>
        <pc:picChg chg="mod">
          <ac:chgData name="Basic, Adriana (Curriculum Support)" userId="ffdbb911-2bc8-42d4-8e6b-e570f363887a" providerId="ADAL" clId="{FFCC3F10-921F-4BDC-A1F6-32D78E0D0023}" dt="2022-01-17T10:30:03.149" v="38" actId="1076"/>
          <ac:picMkLst>
            <pc:docMk/>
            <pc:sldMk cId="626063877" sldId="297"/>
            <ac:picMk id="5" creationId="{10E04018-2EED-46D3-B9DD-527C4D432EE7}"/>
          </ac:picMkLst>
        </pc:picChg>
      </pc:sldChg>
    </pc:docChg>
  </pc:docChgLst>
  <pc:docChgLst>
    <pc:chgData name="Michelle" userId="14ec1475-b919-4794-8c2b-d299461945cf" providerId="ADAL" clId="{7282612D-B24D-4AC7-9F7A-E5E96D93C48B}"/>
    <pc:docChg chg="custSel modSld">
      <pc:chgData name="Michelle" userId="14ec1475-b919-4794-8c2b-d299461945cf" providerId="ADAL" clId="{7282612D-B24D-4AC7-9F7A-E5E96D93C48B}" dt="2022-02-22T02:38:43.659" v="3" actId="207"/>
      <pc:docMkLst>
        <pc:docMk/>
      </pc:docMkLst>
      <pc:sldChg chg="modSp mod modClrScheme chgLayout">
        <pc:chgData name="Michelle" userId="14ec1475-b919-4794-8c2b-d299461945cf" providerId="ADAL" clId="{7282612D-B24D-4AC7-9F7A-E5E96D93C48B}" dt="2022-02-22T02:38:43.659" v="3" actId="207"/>
        <pc:sldMkLst>
          <pc:docMk/>
          <pc:sldMk cId="1262222923" sldId="290"/>
        </pc:sldMkLst>
        <pc:spChg chg="mod ord">
          <ac:chgData name="Michelle" userId="14ec1475-b919-4794-8c2b-d299461945cf" providerId="ADAL" clId="{7282612D-B24D-4AC7-9F7A-E5E96D93C48B}" dt="2022-02-22T02:38:18.312" v="0" actId="700"/>
          <ac:spMkLst>
            <pc:docMk/>
            <pc:sldMk cId="1262222923" sldId="290"/>
            <ac:spMk id="2" creationId="{21780E7C-5348-4AE8-B915-CD88BE3B2463}"/>
          </ac:spMkLst>
        </pc:spChg>
        <pc:graphicFrameChg chg="mod ord modGraphic">
          <ac:chgData name="Michelle" userId="14ec1475-b919-4794-8c2b-d299461945cf" providerId="ADAL" clId="{7282612D-B24D-4AC7-9F7A-E5E96D93C48B}" dt="2022-02-22T02:38:43.659" v="3" actId="207"/>
          <ac:graphicFrameMkLst>
            <pc:docMk/>
            <pc:sldMk cId="1262222923" sldId="290"/>
            <ac:graphicFrameMk id="4" creationId="{15EF16CF-62BA-49E1-BA08-EA33C5D67D68}"/>
          </ac:graphicFrameMkLst>
        </pc:graphicFrameChg>
      </pc:sldChg>
    </pc:docChg>
  </pc:docChgLst>
  <pc:docChgLst>
    <pc:chgData name="Schultz, Cathy (Curriculum Support)" userId="68040448-6352-4b9e-91b0-08ac74e28817" providerId="ADAL" clId="{2F98151F-3761-4649-AA93-49DB5818785C}"/>
    <pc:docChg chg="custSel modSld">
      <pc:chgData name="Schultz, Cathy (Curriculum Support)" userId="68040448-6352-4b9e-91b0-08ac74e28817" providerId="ADAL" clId="{2F98151F-3761-4649-AA93-49DB5818785C}" dt="2022-01-17T22:22:40.280" v="165" actId="114"/>
      <pc:docMkLst>
        <pc:docMk/>
      </pc:docMkLst>
      <pc:sldChg chg="modSp mod">
        <pc:chgData name="Schultz, Cathy (Curriculum Support)" userId="68040448-6352-4b9e-91b0-08ac74e28817" providerId="ADAL" clId="{2F98151F-3761-4649-AA93-49DB5818785C}" dt="2022-01-17T12:03:39.757" v="11" actId="20577"/>
        <pc:sldMkLst>
          <pc:docMk/>
          <pc:sldMk cId="2310644167" sldId="283"/>
        </pc:sldMkLst>
        <pc:spChg chg="mod">
          <ac:chgData name="Schultz, Cathy (Curriculum Support)" userId="68040448-6352-4b9e-91b0-08ac74e28817" providerId="ADAL" clId="{2F98151F-3761-4649-AA93-49DB5818785C}" dt="2022-01-17T12:03:39.757" v="11" actId="20577"/>
          <ac:spMkLst>
            <pc:docMk/>
            <pc:sldMk cId="2310644167" sldId="283"/>
            <ac:spMk id="2" creationId="{3A28A09A-40F8-4F6D-9D29-D004F874D352}"/>
          </ac:spMkLst>
        </pc:spChg>
      </pc:sldChg>
      <pc:sldChg chg="modSp mod">
        <pc:chgData name="Schultz, Cathy (Curriculum Support)" userId="68040448-6352-4b9e-91b0-08ac74e28817" providerId="ADAL" clId="{2F98151F-3761-4649-AA93-49DB5818785C}" dt="2022-01-17T12:07:13.582" v="12" actId="114"/>
        <pc:sldMkLst>
          <pc:docMk/>
          <pc:sldMk cId="3857420359" sldId="286"/>
        </pc:sldMkLst>
        <pc:spChg chg="mod">
          <ac:chgData name="Schultz, Cathy (Curriculum Support)" userId="68040448-6352-4b9e-91b0-08ac74e28817" providerId="ADAL" clId="{2F98151F-3761-4649-AA93-49DB5818785C}" dt="2022-01-17T12:07:13.582" v="12" actId="114"/>
          <ac:spMkLst>
            <pc:docMk/>
            <pc:sldMk cId="3857420359" sldId="286"/>
            <ac:spMk id="2" creationId="{3A28A09A-40F8-4F6D-9D29-D004F874D352}"/>
          </ac:spMkLst>
        </pc:spChg>
      </pc:sldChg>
      <pc:sldChg chg="modSp mod">
        <pc:chgData name="Schultz, Cathy (Curriculum Support)" userId="68040448-6352-4b9e-91b0-08ac74e28817" providerId="ADAL" clId="{2F98151F-3761-4649-AA93-49DB5818785C}" dt="2022-01-17T22:22:40.280" v="165" actId="114"/>
        <pc:sldMkLst>
          <pc:docMk/>
          <pc:sldMk cId="1262222923" sldId="290"/>
        </pc:sldMkLst>
        <pc:spChg chg="mod">
          <ac:chgData name="Schultz, Cathy (Curriculum Support)" userId="68040448-6352-4b9e-91b0-08ac74e28817" providerId="ADAL" clId="{2F98151F-3761-4649-AA93-49DB5818785C}" dt="2022-01-17T22:22:40.280" v="165" actId="114"/>
          <ac:spMkLst>
            <pc:docMk/>
            <pc:sldMk cId="1262222923" sldId="290"/>
            <ac:spMk id="2" creationId="{21780E7C-5348-4AE8-B915-CD88BE3B2463}"/>
          </ac:spMkLst>
        </pc:spChg>
      </pc:sldChg>
      <pc:sldChg chg="modSp mod">
        <pc:chgData name="Schultz, Cathy (Curriculum Support)" userId="68040448-6352-4b9e-91b0-08ac74e28817" providerId="ADAL" clId="{2F98151F-3761-4649-AA93-49DB5818785C}" dt="2022-01-17T12:01:30.178" v="7" actId="20577"/>
        <pc:sldMkLst>
          <pc:docMk/>
          <pc:sldMk cId="1681470511" sldId="294"/>
        </pc:sldMkLst>
        <pc:spChg chg="mod">
          <ac:chgData name="Schultz, Cathy (Curriculum Support)" userId="68040448-6352-4b9e-91b0-08ac74e28817" providerId="ADAL" clId="{2F98151F-3761-4649-AA93-49DB5818785C}" dt="2022-01-17T12:01:30.178" v="7" actId="20577"/>
          <ac:spMkLst>
            <pc:docMk/>
            <pc:sldMk cId="1681470511" sldId="294"/>
            <ac:spMk id="3" creationId="{74E37B85-1DCD-4B57-A3CF-B72A6555EB61}"/>
          </ac:spMkLst>
        </pc:spChg>
      </pc:sldChg>
      <pc:sldChg chg="modSp mod">
        <pc:chgData name="Schultz, Cathy (Curriculum Support)" userId="68040448-6352-4b9e-91b0-08ac74e28817" providerId="ADAL" clId="{2F98151F-3761-4649-AA93-49DB5818785C}" dt="2022-01-17T12:08:30.346" v="13" actId="114"/>
        <pc:sldMkLst>
          <pc:docMk/>
          <pc:sldMk cId="626063877" sldId="297"/>
        </pc:sldMkLst>
        <pc:spChg chg="mod">
          <ac:chgData name="Schultz, Cathy (Curriculum Support)" userId="68040448-6352-4b9e-91b0-08ac74e28817" providerId="ADAL" clId="{2F98151F-3761-4649-AA93-49DB5818785C}" dt="2022-01-17T12:08:30.346" v="13" actId="114"/>
          <ac:spMkLst>
            <pc:docMk/>
            <pc:sldMk cId="626063877" sldId="297"/>
            <ac:spMk id="2" creationId="{3A28A09A-40F8-4F6D-9D29-D004F874D352}"/>
          </ac:spMkLst>
        </pc:spChg>
      </pc:sldChg>
      <pc:sldChg chg="modSp mod">
        <pc:chgData name="Schultz, Cathy (Curriculum Support)" userId="68040448-6352-4b9e-91b0-08ac74e28817" providerId="ADAL" clId="{2F98151F-3761-4649-AA93-49DB5818785C}" dt="2022-01-17T12:19:53.510" v="164" actId="20577"/>
        <pc:sldMkLst>
          <pc:docMk/>
          <pc:sldMk cId="2436205781" sldId="298"/>
        </pc:sldMkLst>
        <pc:spChg chg="mod">
          <ac:chgData name="Schultz, Cathy (Curriculum Support)" userId="68040448-6352-4b9e-91b0-08ac74e28817" providerId="ADAL" clId="{2F98151F-3761-4649-AA93-49DB5818785C}" dt="2022-01-17T12:19:53.510" v="164" actId="20577"/>
          <ac:spMkLst>
            <pc:docMk/>
            <pc:sldMk cId="2436205781" sldId="298"/>
            <ac:spMk id="3" creationId="{A675A4BF-7092-4EDC-BAFF-9CB39C1B6E00}"/>
          </ac:spMkLst>
        </pc:spChg>
      </pc:sldChg>
    </pc:docChg>
  </pc:docChgLst>
  <pc:docChgLst>
    <pc:chgData name="Ballantyne, Meegan (Curriculum Policy and Standards)" userId="0b324ebd-65ba-428b-adc2-e3fc2a9aab37" providerId="ADAL" clId="{53A9C226-D829-4C8B-AFCF-6457B1CF07CE}"/>
    <pc:docChg chg="modSld">
      <pc:chgData name="Ballantyne, Meegan (Curriculum Policy and Standards)" userId="0b324ebd-65ba-428b-adc2-e3fc2a9aab37" providerId="ADAL" clId="{53A9C226-D829-4C8B-AFCF-6457B1CF07CE}" dt="2022-02-18T01:50:18.326" v="1" actId="1076"/>
      <pc:docMkLst>
        <pc:docMk/>
      </pc:docMkLst>
      <pc:sldChg chg="addSp modSp mod">
        <pc:chgData name="Ballantyne, Meegan (Curriculum Policy and Standards)" userId="0b324ebd-65ba-428b-adc2-e3fc2a9aab37" providerId="ADAL" clId="{53A9C226-D829-4C8B-AFCF-6457B1CF07CE}" dt="2022-02-18T01:50:18.326" v="1" actId="1076"/>
        <pc:sldMkLst>
          <pc:docMk/>
          <pc:sldMk cId="3629066391" sldId="292"/>
        </pc:sldMkLst>
        <pc:spChg chg="add mod">
          <ac:chgData name="Ballantyne, Meegan (Curriculum Policy and Standards)" userId="0b324ebd-65ba-428b-adc2-e3fc2a9aab37" providerId="ADAL" clId="{53A9C226-D829-4C8B-AFCF-6457B1CF07CE}" dt="2022-02-18T01:50:18.326" v="1" actId="1076"/>
          <ac:spMkLst>
            <pc:docMk/>
            <pc:sldMk cId="3629066391" sldId="292"/>
            <ac:spMk id="12" creationId="{3B42ED4D-D7A0-473A-9A07-E4B6BC5C08C0}"/>
          </ac:spMkLst>
        </pc:spChg>
      </pc:sldChg>
    </pc:docChg>
  </pc:docChgLst>
  <pc:docChgLst>
    <pc:chgData name="Chiera-Macchia, Antonella (Curriculum Support)" userId="3eadea46-c5af-4a1f-aa0a-de3265ddb58e" providerId="ADAL" clId="{75D2D0DD-67B1-461A-B982-044BD9146A24}"/>
    <pc:docChg chg="modSld">
      <pc:chgData name="Chiera-Macchia, Antonella (Curriculum Support)" userId="3eadea46-c5af-4a1f-aa0a-de3265ddb58e" providerId="ADAL" clId="{75D2D0DD-67B1-461A-B982-044BD9146A24}" dt="2022-01-20T06:25:17.232" v="1" actId="6549"/>
      <pc:docMkLst>
        <pc:docMk/>
      </pc:docMkLst>
      <pc:sldChg chg="modSp mod">
        <pc:chgData name="Chiera-Macchia, Antonella (Curriculum Support)" userId="3eadea46-c5af-4a1f-aa0a-de3265ddb58e" providerId="ADAL" clId="{75D2D0DD-67B1-461A-B982-044BD9146A24}" dt="2022-01-20T06:25:17.232" v="1" actId="6549"/>
        <pc:sldMkLst>
          <pc:docMk/>
          <pc:sldMk cId="2436205781" sldId="298"/>
        </pc:sldMkLst>
        <pc:spChg chg="mod">
          <ac:chgData name="Chiera-Macchia, Antonella (Curriculum Support)" userId="3eadea46-c5af-4a1f-aa0a-de3265ddb58e" providerId="ADAL" clId="{75D2D0DD-67B1-461A-B982-044BD9146A24}" dt="2022-01-20T06:25:17.232" v="1" actId="6549"/>
          <ac:spMkLst>
            <pc:docMk/>
            <pc:sldMk cId="2436205781" sldId="298"/>
            <ac:spMk id="2" creationId="{3DE58517-8682-4855-A20C-617BA277439E}"/>
          </ac:spMkLst>
        </pc:spChg>
      </pc:sldChg>
    </pc:docChg>
  </pc:docChgLst>
  <pc:docChgLst>
    <pc:chgData name="White, Bev (Curriculum Policy and Standards)" userId="4228438c-bb69-42f5-9d9f-354cafb06b1e" providerId="ADAL" clId="{843B2A51-8C06-4DD5-9BE2-0F84740DB397}"/>
    <pc:docChg chg="undo custSel addSld delSld modSld">
      <pc:chgData name="White, Bev (Curriculum Policy and Standards)" userId="4228438c-bb69-42f5-9d9f-354cafb06b1e" providerId="ADAL" clId="{843B2A51-8C06-4DD5-9BE2-0F84740DB397}" dt="2022-01-24T04:15:21.073" v="206" actId="47"/>
      <pc:docMkLst>
        <pc:docMk/>
      </pc:docMkLst>
      <pc:sldChg chg="modSp mod">
        <pc:chgData name="White, Bev (Curriculum Policy and Standards)" userId="4228438c-bb69-42f5-9d9f-354cafb06b1e" providerId="ADAL" clId="{843B2A51-8C06-4DD5-9BE2-0F84740DB397}" dt="2022-01-24T04:04:51.252" v="2" actId="20577"/>
        <pc:sldMkLst>
          <pc:docMk/>
          <pc:sldMk cId="2310644167" sldId="283"/>
        </pc:sldMkLst>
        <pc:spChg chg="mod">
          <ac:chgData name="White, Bev (Curriculum Policy and Standards)" userId="4228438c-bb69-42f5-9d9f-354cafb06b1e" providerId="ADAL" clId="{843B2A51-8C06-4DD5-9BE2-0F84740DB397}" dt="2022-01-24T04:04:51.252" v="2" actId="20577"/>
          <ac:spMkLst>
            <pc:docMk/>
            <pc:sldMk cId="2310644167" sldId="283"/>
            <ac:spMk id="3" creationId="{74E37B85-1DCD-4B57-A3CF-B72A6555EB61}"/>
          </ac:spMkLst>
        </pc:spChg>
      </pc:sldChg>
      <pc:sldChg chg="modSp mod">
        <pc:chgData name="White, Bev (Curriculum Policy and Standards)" userId="4228438c-bb69-42f5-9d9f-354cafb06b1e" providerId="ADAL" clId="{843B2A51-8C06-4DD5-9BE2-0F84740DB397}" dt="2022-01-24T04:06:14.712" v="9" actId="113"/>
        <pc:sldMkLst>
          <pc:docMk/>
          <pc:sldMk cId="1262222923" sldId="290"/>
        </pc:sldMkLst>
        <pc:graphicFrameChg chg="modGraphic">
          <ac:chgData name="White, Bev (Curriculum Policy and Standards)" userId="4228438c-bb69-42f5-9d9f-354cafb06b1e" providerId="ADAL" clId="{843B2A51-8C06-4DD5-9BE2-0F84740DB397}" dt="2022-01-24T04:06:14.712" v="9" actId="113"/>
          <ac:graphicFrameMkLst>
            <pc:docMk/>
            <pc:sldMk cId="1262222923" sldId="290"/>
            <ac:graphicFrameMk id="4" creationId="{15EF16CF-62BA-49E1-BA08-EA33C5D67D68}"/>
          </ac:graphicFrameMkLst>
        </pc:graphicFrameChg>
      </pc:sldChg>
      <pc:sldChg chg="modSp add del mod">
        <pc:chgData name="White, Bev (Curriculum Policy and Standards)" userId="4228438c-bb69-42f5-9d9f-354cafb06b1e" providerId="ADAL" clId="{843B2A51-8C06-4DD5-9BE2-0F84740DB397}" dt="2022-01-24T04:15:21.073" v="206" actId="47"/>
        <pc:sldMkLst>
          <pc:docMk/>
          <pc:sldMk cId="3366089449" sldId="291"/>
        </pc:sldMkLst>
        <pc:spChg chg="mod">
          <ac:chgData name="White, Bev (Curriculum Policy and Standards)" userId="4228438c-bb69-42f5-9d9f-354cafb06b1e" providerId="ADAL" clId="{843B2A51-8C06-4DD5-9BE2-0F84740DB397}" dt="2022-01-24T04:11:55.888" v="178" actId="404"/>
          <ac:spMkLst>
            <pc:docMk/>
            <pc:sldMk cId="3366089449" sldId="291"/>
            <ac:spMk id="3" creationId="{9EB51768-74A9-44D7-A8BC-76D26ECDBE9B}"/>
          </ac:spMkLst>
        </pc:spChg>
      </pc:sldChg>
      <pc:sldChg chg="addSp delSp modSp mod">
        <pc:chgData name="White, Bev (Curriculum Policy and Standards)" userId="4228438c-bb69-42f5-9d9f-354cafb06b1e" providerId="ADAL" clId="{843B2A51-8C06-4DD5-9BE2-0F84740DB397}" dt="2022-01-24T04:14:55.895" v="203" actId="14100"/>
        <pc:sldMkLst>
          <pc:docMk/>
          <pc:sldMk cId="3629066391" sldId="292"/>
        </pc:sldMkLst>
        <pc:spChg chg="add mod">
          <ac:chgData name="White, Bev (Curriculum Policy and Standards)" userId="4228438c-bb69-42f5-9d9f-354cafb06b1e" providerId="ADAL" clId="{843B2A51-8C06-4DD5-9BE2-0F84740DB397}" dt="2022-01-24T04:12:19.868" v="181" actId="14100"/>
          <ac:spMkLst>
            <pc:docMk/>
            <pc:sldMk cId="3629066391" sldId="292"/>
            <ac:spMk id="6" creationId="{D68898D2-9405-4929-B010-CAB549E1AA4F}"/>
          </ac:spMkLst>
        </pc:spChg>
        <pc:spChg chg="add mod">
          <ac:chgData name="White, Bev (Curriculum Policy and Standards)" userId="4228438c-bb69-42f5-9d9f-354cafb06b1e" providerId="ADAL" clId="{843B2A51-8C06-4DD5-9BE2-0F84740DB397}" dt="2022-01-24T04:12:46.011" v="186" actId="14100"/>
          <ac:spMkLst>
            <pc:docMk/>
            <pc:sldMk cId="3629066391" sldId="292"/>
            <ac:spMk id="8" creationId="{8E7401D7-1777-4846-A850-48A4790E4C49}"/>
          </ac:spMkLst>
        </pc:spChg>
        <pc:spChg chg="add mod">
          <ac:chgData name="White, Bev (Curriculum Policy and Standards)" userId="4228438c-bb69-42f5-9d9f-354cafb06b1e" providerId="ADAL" clId="{843B2A51-8C06-4DD5-9BE2-0F84740DB397}" dt="2022-01-24T04:13:14.330" v="189" actId="14100"/>
          <ac:spMkLst>
            <pc:docMk/>
            <pc:sldMk cId="3629066391" sldId="292"/>
            <ac:spMk id="10" creationId="{8DBB5AE9-F929-445C-942D-7EE9AA3CE802}"/>
          </ac:spMkLst>
        </pc:spChg>
        <pc:spChg chg="add del">
          <ac:chgData name="White, Bev (Curriculum Policy and Standards)" userId="4228438c-bb69-42f5-9d9f-354cafb06b1e" providerId="ADAL" clId="{843B2A51-8C06-4DD5-9BE2-0F84740DB397}" dt="2022-01-24T04:13:32.673" v="191" actId="22"/>
          <ac:spMkLst>
            <pc:docMk/>
            <pc:sldMk cId="3629066391" sldId="292"/>
            <ac:spMk id="12" creationId="{0AD11407-98F0-43C4-9F3F-7D3CEE567D9C}"/>
          </ac:spMkLst>
        </pc:spChg>
        <pc:spChg chg="add mod">
          <ac:chgData name="White, Bev (Curriculum Policy and Standards)" userId="4228438c-bb69-42f5-9d9f-354cafb06b1e" providerId="ADAL" clId="{843B2A51-8C06-4DD5-9BE2-0F84740DB397}" dt="2022-01-24T04:13:43.649" v="194" actId="14100"/>
          <ac:spMkLst>
            <pc:docMk/>
            <pc:sldMk cId="3629066391" sldId="292"/>
            <ac:spMk id="14" creationId="{4CB8540F-0124-4997-BE32-3A29B9885009}"/>
          </ac:spMkLst>
        </pc:spChg>
        <pc:spChg chg="add mod">
          <ac:chgData name="White, Bev (Curriculum Policy and Standards)" userId="4228438c-bb69-42f5-9d9f-354cafb06b1e" providerId="ADAL" clId="{843B2A51-8C06-4DD5-9BE2-0F84740DB397}" dt="2022-01-24T04:14:08.233" v="197" actId="14100"/>
          <ac:spMkLst>
            <pc:docMk/>
            <pc:sldMk cId="3629066391" sldId="292"/>
            <ac:spMk id="16" creationId="{6CE46355-E442-4425-82AB-8120BBE576C0}"/>
          </ac:spMkLst>
        </pc:spChg>
        <pc:spChg chg="add mod">
          <ac:chgData name="White, Bev (Curriculum Policy and Standards)" userId="4228438c-bb69-42f5-9d9f-354cafb06b1e" providerId="ADAL" clId="{843B2A51-8C06-4DD5-9BE2-0F84740DB397}" dt="2022-01-24T04:14:31.712" v="200" actId="14100"/>
          <ac:spMkLst>
            <pc:docMk/>
            <pc:sldMk cId="3629066391" sldId="292"/>
            <ac:spMk id="18" creationId="{5DE8BC17-6BB5-4047-B2E0-C45412E67FE6}"/>
          </ac:spMkLst>
        </pc:spChg>
        <pc:spChg chg="add mod">
          <ac:chgData name="White, Bev (Curriculum Policy and Standards)" userId="4228438c-bb69-42f5-9d9f-354cafb06b1e" providerId="ADAL" clId="{843B2A51-8C06-4DD5-9BE2-0F84740DB397}" dt="2022-01-24T04:14:55.895" v="203" actId="14100"/>
          <ac:spMkLst>
            <pc:docMk/>
            <pc:sldMk cId="3629066391" sldId="292"/>
            <ac:spMk id="20" creationId="{A59F026F-D2E3-472F-BD66-C6EE16D0AA64}"/>
          </ac:spMkLst>
        </pc:spChg>
      </pc:sldChg>
      <pc:sldChg chg="modSp mod">
        <pc:chgData name="White, Bev (Curriculum Policy and Standards)" userId="4228438c-bb69-42f5-9d9f-354cafb06b1e" providerId="ADAL" clId="{843B2A51-8C06-4DD5-9BE2-0F84740DB397}" dt="2022-01-24T04:05:47.883" v="6" actId="27636"/>
        <pc:sldMkLst>
          <pc:docMk/>
          <pc:sldMk cId="395524701" sldId="299"/>
        </pc:sldMkLst>
        <pc:spChg chg="mod">
          <ac:chgData name="White, Bev (Curriculum Policy and Standards)" userId="4228438c-bb69-42f5-9d9f-354cafb06b1e" providerId="ADAL" clId="{843B2A51-8C06-4DD5-9BE2-0F84740DB397}" dt="2022-01-24T04:05:47.883" v="6" actId="27636"/>
          <ac:spMkLst>
            <pc:docMk/>
            <pc:sldMk cId="395524701" sldId="299"/>
            <ac:spMk id="3" creationId="{EC1B5738-53B8-4332-BF5F-F5B239A04907}"/>
          </ac:spMkLst>
        </pc:spChg>
      </pc:sldChg>
    </pc:docChg>
  </pc:docChgLst>
  <pc:docChgLst>
    <pc:chgData name="Leary, Nicole (Curriculum Support)" userId="S::nicole.leary652@schools.sa.edu.au::01b25bfb-c137-4a94-ade9-ed5cf1ed147c" providerId="AD" clId="Web-{144DB837-0039-4A06-974F-29E2B0FB6C21}"/>
    <pc:docChg chg="modSld">
      <pc:chgData name="Leary, Nicole (Curriculum Support)" userId="S::nicole.leary652@schools.sa.edu.au::01b25bfb-c137-4a94-ade9-ed5cf1ed147c" providerId="AD" clId="Web-{144DB837-0039-4A06-974F-29E2B0FB6C21}" dt="2022-01-17T06:22:44.777" v="3" actId="1076"/>
      <pc:docMkLst>
        <pc:docMk/>
      </pc:docMkLst>
      <pc:sldChg chg="modSp">
        <pc:chgData name="Leary, Nicole (Curriculum Support)" userId="S::nicole.leary652@schools.sa.edu.au::01b25bfb-c137-4a94-ade9-ed5cf1ed147c" providerId="AD" clId="Web-{144DB837-0039-4A06-974F-29E2B0FB6C21}" dt="2022-01-17T06:22:44.777" v="3" actId="1076"/>
        <pc:sldMkLst>
          <pc:docMk/>
          <pc:sldMk cId="3748025797" sldId="293"/>
        </pc:sldMkLst>
        <pc:spChg chg="mod">
          <ac:chgData name="Leary, Nicole (Curriculum Support)" userId="S::nicole.leary652@schools.sa.edu.au::01b25bfb-c137-4a94-ade9-ed5cf1ed147c" providerId="AD" clId="Web-{144DB837-0039-4A06-974F-29E2B0FB6C21}" dt="2022-01-17T06:22:44.777" v="3" actId="1076"/>
          <ac:spMkLst>
            <pc:docMk/>
            <pc:sldMk cId="3748025797" sldId="293"/>
            <ac:spMk id="5" creationId="{A2A0637D-3554-4691-A4BA-219FC88BBD0B}"/>
          </ac:spMkLst>
        </pc:spChg>
        <pc:cxnChg chg="mod">
          <ac:chgData name="Leary, Nicole (Curriculum Support)" userId="S::nicole.leary652@schools.sa.edu.au::01b25bfb-c137-4a94-ade9-ed5cf1ed147c" providerId="AD" clId="Web-{144DB837-0039-4A06-974F-29E2B0FB6C21}" dt="2022-01-17T06:22:44.777" v="3" actId="1076"/>
          <ac:cxnSpMkLst>
            <pc:docMk/>
            <pc:sldMk cId="3748025797" sldId="293"/>
            <ac:cxnSpMk id="13" creationId="{2680268E-F705-43BA-942B-1F598A494C90}"/>
          </ac:cxnSpMkLst>
        </pc:cxnChg>
      </pc:sldChg>
    </pc:docChg>
  </pc:docChgLst>
  <pc:docChgLst>
    <pc:chgData name="Kathy Tomotheou" userId="9949b5ba-e5e1-4ab7-9b88-2b874b58366f" providerId="ADAL" clId="{7831C105-1C22-BF48-A6BB-375B35D72E5E}"/>
    <pc:docChg chg="undo custSel modSld">
      <pc:chgData name="Kathy Tomotheou" userId="9949b5ba-e5e1-4ab7-9b88-2b874b58366f" providerId="ADAL" clId="{7831C105-1C22-BF48-A6BB-375B35D72E5E}" dt="2022-02-24T04:47:28.822" v="326" actId="1076"/>
      <pc:docMkLst>
        <pc:docMk/>
      </pc:docMkLst>
      <pc:sldChg chg="addSp delSp modSp mod">
        <pc:chgData name="Kathy Tomotheou" userId="9949b5ba-e5e1-4ab7-9b88-2b874b58366f" providerId="ADAL" clId="{7831C105-1C22-BF48-A6BB-375B35D72E5E}" dt="2022-02-24T04:47:28.822" v="326" actId="1076"/>
        <pc:sldMkLst>
          <pc:docMk/>
          <pc:sldMk cId="3629066391" sldId="292"/>
        </pc:sldMkLst>
        <pc:spChg chg="mod">
          <ac:chgData name="Kathy Tomotheou" userId="9949b5ba-e5e1-4ab7-9b88-2b874b58366f" providerId="ADAL" clId="{7831C105-1C22-BF48-A6BB-375B35D72E5E}" dt="2022-02-24T04:43:31.985" v="288" actId="1076"/>
          <ac:spMkLst>
            <pc:docMk/>
            <pc:sldMk cId="3629066391" sldId="292"/>
            <ac:spMk id="6" creationId="{D68898D2-9405-4929-B010-CAB549E1AA4F}"/>
          </ac:spMkLst>
        </pc:spChg>
        <pc:spChg chg="mod">
          <ac:chgData name="Kathy Tomotheou" userId="9949b5ba-e5e1-4ab7-9b88-2b874b58366f" providerId="ADAL" clId="{7831C105-1C22-BF48-A6BB-375B35D72E5E}" dt="2022-02-24T04:43:30.714" v="287" actId="1076"/>
          <ac:spMkLst>
            <pc:docMk/>
            <pc:sldMk cId="3629066391" sldId="292"/>
            <ac:spMk id="8" creationId="{8E7401D7-1777-4846-A850-48A4790E4C49}"/>
          </ac:spMkLst>
        </pc:spChg>
        <pc:spChg chg="del">
          <ac:chgData name="Kathy Tomotheou" userId="9949b5ba-e5e1-4ab7-9b88-2b874b58366f" providerId="ADAL" clId="{7831C105-1C22-BF48-A6BB-375B35D72E5E}" dt="2022-02-24T04:26:34.970" v="26" actId="478"/>
          <ac:spMkLst>
            <pc:docMk/>
            <pc:sldMk cId="3629066391" sldId="292"/>
            <ac:spMk id="10" creationId="{8DBB5AE9-F929-445C-942D-7EE9AA3CE802}"/>
          </ac:spMkLst>
        </pc:spChg>
        <pc:spChg chg="del">
          <ac:chgData name="Kathy Tomotheou" userId="9949b5ba-e5e1-4ab7-9b88-2b874b58366f" providerId="ADAL" clId="{7831C105-1C22-BF48-A6BB-375B35D72E5E}" dt="2022-02-24T03:37:58.306" v="0" actId="478"/>
          <ac:spMkLst>
            <pc:docMk/>
            <pc:sldMk cId="3629066391" sldId="292"/>
            <ac:spMk id="12" creationId="{3B42ED4D-D7A0-473A-9A07-E4B6BC5C08C0}"/>
          </ac:spMkLst>
        </pc:spChg>
        <pc:spChg chg="del">
          <ac:chgData name="Kathy Tomotheou" userId="9949b5ba-e5e1-4ab7-9b88-2b874b58366f" providerId="ADAL" clId="{7831C105-1C22-BF48-A6BB-375B35D72E5E}" dt="2022-02-24T04:26:02.491" v="24" actId="478"/>
          <ac:spMkLst>
            <pc:docMk/>
            <pc:sldMk cId="3629066391" sldId="292"/>
            <ac:spMk id="14" creationId="{4CB8540F-0124-4997-BE32-3A29B9885009}"/>
          </ac:spMkLst>
        </pc:spChg>
        <pc:spChg chg="del">
          <ac:chgData name="Kathy Tomotheou" userId="9949b5ba-e5e1-4ab7-9b88-2b874b58366f" providerId="ADAL" clId="{7831C105-1C22-BF48-A6BB-375B35D72E5E}" dt="2022-02-24T04:26:02.491" v="24" actId="478"/>
          <ac:spMkLst>
            <pc:docMk/>
            <pc:sldMk cId="3629066391" sldId="292"/>
            <ac:spMk id="16" creationId="{6CE46355-E442-4425-82AB-8120BBE576C0}"/>
          </ac:spMkLst>
        </pc:spChg>
        <pc:spChg chg="del">
          <ac:chgData name="Kathy Tomotheou" userId="9949b5ba-e5e1-4ab7-9b88-2b874b58366f" providerId="ADAL" clId="{7831C105-1C22-BF48-A6BB-375B35D72E5E}" dt="2022-02-24T04:26:02.491" v="24" actId="478"/>
          <ac:spMkLst>
            <pc:docMk/>
            <pc:sldMk cId="3629066391" sldId="292"/>
            <ac:spMk id="18" creationId="{5DE8BC17-6BB5-4047-B2E0-C45412E67FE6}"/>
          </ac:spMkLst>
        </pc:spChg>
        <pc:spChg chg="del">
          <ac:chgData name="Kathy Tomotheou" userId="9949b5ba-e5e1-4ab7-9b88-2b874b58366f" providerId="ADAL" clId="{7831C105-1C22-BF48-A6BB-375B35D72E5E}" dt="2022-02-24T04:26:02.491" v="24" actId="478"/>
          <ac:spMkLst>
            <pc:docMk/>
            <pc:sldMk cId="3629066391" sldId="292"/>
            <ac:spMk id="20" creationId="{A59F026F-D2E3-472F-BD66-C6EE16D0AA64}"/>
          </ac:spMkLst>
        </pc:spChg>
        <pc:spChg chg="add mod">
          <ac:chgData name="Kathy Tomotheou" userId="9949b5ba-e5e1-4ab7-9b88-2b874b58366f" providerId="ADAL" clId="{7831C105-1C22-BF48-A6BB-375B35D72E5E}" dt="2022-02-24T04:47:28.822" v="326" actId="1076"/>
          <ac:spMkLst>
            <pc:docMk/>
            <pc:sldMk cId="3629066391" sldId="292"/>
            <ac:spMk id="37" creationId="{A035C836-EE05-E54D-8187-0917473A2A4A}"/>
          </ac:spMkLst>
        </pc:spChg>
        <pc:spChg chg="add mod">
          <ac:chgData name="Kathy Tomotheou" userId="9949b5ba-e5e1-4ab7-9b88-2b874b58366f" providerId="ADAL" clId="{7831C105-1C22-BF48-A6BB-375B35D72E5E}" dt="2022-02-24T04:46:49.931" v="316" actId="1076"/>
          <ac:spMkLst>
            <pc:docMk/>
            <pc:sldMk cId="3629066391" sldId="292"/>
            <ac:spMk id="38" creationId="{5A0518BD-023C-BA4F-B29A-3AB912126750}"/>
          </ac:spMkLst>
        </pc:spChg>
        <pc:spChg chg="add mod">
          <ac:chgData name="Kathy Tomotheou" userId="9949b5ba-e5e1-4ab7-9b88-2b874b58366f" providerId="ADAL" clId="{7831C105-1C22-BF48-A6BB-375B35D72E5E}" dt="2022-02-24T04:47:26.493" v="325" actId="1076"/>
          <ac:spMkLst>
            <pc:docMk/>
            <pc:sldMk cId="3629066391" sldId="292"/>
            <ac:spMk id="39" creationId="{7C762268-5895-0A42-9F8C-E9855753836E}"/>
          </ac:spMkLst>
        </pc:spChg>
        <pc:spChg chg="add mod">
          <ac:chgData name="Kathy Tomotheou" userId="9949b5ba-e5e1-4ab7-9b88-2b874b58366f" providerId="ADAL" clId="{7831C105-1C22-BF48-A6BB-375B35D72E5E}" dt="2022-02-24T04:47:24.064" v="324" actId="1076"/>
          <ac:spMkLst>
            <pc:docMk/>
            <pc:sldMk cId="3629066391" sldId="292"/>
            <ac:spMk id="40" creationId="{70150A4E-87BF-5948-B06D-77D46862177D}"/>
          </ac:spMkLst>
        </pc:spChg>
        <pc:spChg chg="add mod">
          <ac:chgData name="Kathy Tomotheou" userId="9949b5ba-e5e1-4ab7-9b88-2b874b58366f" providerId="ADAL" clId="{7831C105-1C22-BF48-A6BB-375B35D72E5E}" dt="2022-02-24T04:46:41.764" v="315" actId="1076"/>
          <ac:spMkLst>
            <pc:docMk/>
            <pc:sldMk cId="3629066391" sldId="292"/>
            <ac:spMk id="41" creationId="{5C31C95E-0A03-E74B-8C7D-C517234E2EE9}"/>
          </ac:spMkLst>
        </pc:spChg>
        <pc:picChg chg="add mod">
          <ac:chgData name="Kathy Tomotheou" userId="9949b5ba-e5e1-4ab7-9b88-2b874b58366f" providerId="ADAL" clId="{7831C105-1C22-BF48-A6BB-375B35D72E5E}" dt="2022-02-24T04:46:49.931" v="316" actId="1076"/>
          <ac:picMkLst>
            <pc:docMk/>
            <pc:sldMk cId="3629066391" sldId="292"/>
            <ac:picMk id="5" creationId="{9B328443-3BB1-2740-86BA-43D6F7638588}"/>
          </ac:picMkLst>
        </pc:picChg>
        <pc:picChg chg="mod">
          <ac:chgData name="Kathy Tomotheou" userId="9949b5ba-e5e1-4ab7-9b88-2b874b58366f" providerId="ADAL" clId="{7831C105-1C22-BF48-A6BB-375B35D72E5E}" dt="2022-02-24T04:37:16.381" v="192" actId="1076"/>
          <ac:picMkLst>
            <pc:docMk/>
            <pc:sldMk cId="3629066391" sldId="292"/>
            <ac:picMk id="7" creationId="{45CF9D10-1992-4917-B4D5-BF70DA0FC39F}"/>
          </ac:picMkLst>
        </pc:picChg>
        <pc:picChg chg="add mod">
          <ac:chgData name="Kathy Tomotheou" userId="9949b5ba-e5e1-4ab7-9b88-2b874b58366f" providerId="ADAL" clId="{7831C105-1C22-BF48-A6BB-375B35D72E5E}" dt="2022-02-24T04:47:21.150" v="323" actId="1076"/>
          <ac:picMkLst>
            <pc:docMk/>
            <pc:sldMk cId="3629066391" sldId="292"/>
            <ac:picMk id="11" creationId="{FBAC6483-FAD2-CB42-BAD1-D732B6F0B211}"/>
          </ac:picMkLst>
        </pc:picChg>
        <pc:picChg chg="add del mod">
          <ac:chgData name="Kathy Tomotheou" userId="9949b5ba-e5e1-4ab7-9b88-2b874b58366f" providerId="ADAL" clId="{7831C105-1C22-BF48-A6BB-375B35D72E5E}" dt="2022-02-24T04:30:19.298" v="65" actId="478"/>
          <ac:picMkLst>
            <pc:docMk/>
            <pc:sldMk cId="3629066391" sldId="292"/>
            <ac:picMk id="15" creationId="{624153F1-2531-F04F-B5C8-89E5BAD290DB}"/>
          </ac:picMkLst>
        </pc:picChg>
        <pc:picChg chg="add mod">
          <ac:chgData name="Kathy Tomotheou" userId="9949b5ba-e5e1-4ab7-9b88-2b874b58366f" providerId="ADAL" clId="{7831C105-1C22-BF48-A6BB-375B35D72E5E}" dt="2022-02-24T04:47:18.360" v="322" actId="1076"/>
          <ac:picMkLst>
            <pc:docMk/>
            <pc:sldMk cId="3629066391" sldId="292"/>
            <ac:picMk id="19" creationId="{348AC2FA-17CB-2445-8657-57506B3B6D5C}"/>
          </ac:picMkLst>
        </pc:picChg>
        <pc:picChg chg="add del mod">
          <ac:chgData name="Kathy Tomotheou" userId="9949b5ba-e5e1-4ab7-9b88-2b874b58366f" providerId="ADAL" clId="{7831C105-1C22-BF48-A6BB-375B35D72E5E}" dt="2022-02-24T04:44:51.855" v="292" actId="478"/>
          <ac:picMkLst>
            <pc:docMk/>
            <pc:sldMk cId="3629066391" sldId="292"/>
            <ac:picMk id="22" creationId="{51BBC3D5-72D5-0744-8D83-1CE38457C551}"/>
          </ac:picMkLst>
        </pc:picChg>
        <pc:picChg chg="add mod">
          <ac:chgData name="Kathy Tomotheou" userId="9949b5ba-e5e1-4ab7-9b88-2b874b58366f" providerId="ADAL" clId="{7831C105-1C22-BF48-A6BB-375B35D72E5E}" dt="2022-02-24T04:32:37.364" v="101" actId="1076"/>
          <ac:picMkLst>
            <pc:docMk/>
            <pc:sldMk cId="3629066391" sldId="292"/>
            <ac:picMk id="24" creationId="{99A7AEDC-BBB9-4741-BEBF-3A3D893FE458}"/>
          </ac:picMkLst>
        </pc:picChg>
        <pc:picChg chg="add del mod">
          <ac:chgData name="Kathy Tomotheou" userId="9949b5ba-e5e1-4ab7-9b88-2b874b58366f" providerId="ADAL" clId="{7831C105-1C22-BF48-A6BB-375B35D72E5E}" dt="2022-02-24T04:27:38.850" v="35" actId="478"/>
          <ac:picMkLst>
            <pc:docMk/>
            <pc:sldMk cId="3629066391" sldId="292"/>
            <ac:picMk id="26" creationId="{B4A987D3-D642-8547-8BE2-D2E4C3722907}"/>
          </ac:picMkLst>
        </pc:picChg>
        <pc:picChg chg="add del mod">
          <ac:chgData name="Kathy Tomotheou" userId="9949b5ba-e5e1-4ab7-9b88-2b874b58366f" providerId="ADAL" clId="{7831C105-1C22-BF48-A6BB-375B35D72E5E}" dt="2022-02-24T04:27:37.240" v="34" actId="478"/>
          <ac:picMkLst>
            <pc:docMk/>
            <pc:sldMk cId="3629066391" sldId="292"/>
            <ac:picMk id="28" creationId="{496B2ED5-4F40-4D49-9290-5CB389EF668C}"/>
          </ac:picMkLst>
        </pc:picChg>
        <pc:picChg chg="add mod">
          <ac:chgData name="Kathy Tomotheou" userId="9949b5ba-e5e1-4ab7-9b88-2b874b58366f" providerId="ADAL" clId="{7831C105-1C22-BF48-A6BB-375B35D72E5E}" dt="2022-02-24T04:42:17.521" v="276" actId="1076"/>
          <ac:picMkLst>
            <pc:docMk/>
            <pc:sldMk cId="3629066391" sldId="292"/>
            <ac:picMk id="30" creationId="{6BFF948A-7E95-8B46-A4A3-43DA474A85AD}"/>
          </ac:picMkLst>
        </pc:picChg>
        <pc:picChg chg="add mod">
          <ac:chgData name="Kathy Tomotheou" userId="9949b5ba-e5e1-4ab7-9b88-2b874b58366f" providerId="ADAL" clId="{7831C105-1C22-BF48-A6BB-375B35D72E5E}" dt="2022-02-24T04:43:18.237" v="283" actId="1076"/>
          <ac:picMkLst>
            <pc:docMk/>
            <pc:sldMk cId="3629066391" sldId="292"/>
            <ac:picMk id="32" creationId="{95C47D8A-6041-EA43-939F-B79307BC9B05}"/>
          </ac:picMkLst>
        </pc:picChg>
        <pc:picChg chg="add del mod">
          <ac:chgData name="Kathy Tomotheou" userId="9949b5ba-e5e1-4ab7-9b88-2b874b58366f" providerId="ADAL" clId="{7831C105-1C22-BF48-A6BB-375B35D72E5E}" dt="2022-02-24T04:46:57.875" v="317" actId="1076"/>
          <ac:picMkLst>
            <pc:docMk/>
            <pc:sldMk cId="3629066391" sldId="292"/>
            <ac:picMk id="34" creationId="{9D329DB6-7B1B-AF46-8287-F1D4FE57F81F}"/>
          </ac:picMkLst>
        </pc:picChg>
        <pc:picChg chg="add mod modCrop">
          <ac:chgData name="Kathy Tomotheou" userId="9949b5ba-e5e1-4ab7-9b88-2b874b58366f" providerId="ADAL" clId="{7831C105-1C22-BF48-A6BB-375B35D72E5E}" dt="2022-02-24T04:42:18.747" v="277" actId="1076"/>
          <ac:picMkLst>
            <pc:docMk/>
            <pc:sldMk cId="3629066391" sldId="292"/>
            <ac:picMk id="36" creationId="{8B97B9F7-D720-8E4F-88A2-BF3F5338EB1C}"/>
          </ac:picMkLst>
        </pc:picChg>
      </pc:sldChg>
    </pc:docChg>
  </pc:docChgLst>
  <pc:docChgLst>
    <pc:chgData name="Leary, Nicole (Curriculum Support)" userId="01b25bfb-c137-4a94-ade9-ed5cf1ed147c" providerId="ADAL" clId="{CB2C896E-6C33-4ADE-A489-31E880B158EF}"/>
    <pc:docChg chg="undo redo custSel addSld delSld modSld sldOrd addMainMaster delMainMaster modMainMaster">
      <pc:chgData name="Leary, Nicole (Curriculum Support)" userId="01b25bfb-c137-4a94-ade9-ed5cf1ed147c" providerId="ADAL" clId="{CB2C896E-6C33-4ADE-A489-31E880B158EF}" dt="2022-01-19T01:35:38.763" v="1804"/>
      <pc:docMkLst>
        <pc:docMk/>
      </pc:docMkLst>
      <pc:sldChg chg="modSp mod modAnim">
        <pc:chgData name="Leary, Nicole (Curriculum Support)" userId="01b25bfb-c137-4a94-ade9-ed5cf1ed147c" providerId="ADAL" clId="{CB2C896E-6C33-4ADE-A489-31E880B158EF}" dt="2022-01-19T01:33:53.361" v="1792"/>
        <pc:sldMkLst>
          <pc:docMk/>
          <pc:sldMk cId="2213450308" sldId="264"/>
        </pc:sldMkLst>
        <pc:picChg chg="mod">
          <ac:chgData name="Leary, Nicole (Curriculum Support)" userId="01b25bfb-c137-4a94-ade9-ed5cf1ed147c" providerId="ADAL" clId="{CB2C896E-6C33-4ADE-A489-31E880B158EF}" dt="2022-01-18T01:00:52.474" v="1758" actId="1076"/>
          <ac:picMkLst>
            <pc:docMk/>
            <pc:sldMk cId="2213450308" sldId="264"/>
            <ac:picMk id="2" creationId="{1292CDEA-A7FF-4C78-91D7-12D5A452E474}"/>
          </ac:picMkLst>
        </pc:picChg>
      </pc:sldChg>
      <pc:sldChg chg="delSp modSp mod delAnim modAnim">
        <pc:chgData name="Leary, Nicole (Curriculum Support)" userId="01b25bfb-c137-4a94-ade9-ed5cf1ed147c" providerId="ADAL" clId="{CB2C896E-6C33-4ADE-A489-31E880B158EF}" dt="2022-01-19T01:33:42.974" v="1791"/>
        <pc:sldMkLst>
          <pc:docMk/>
          <pc:sldMk cId="3641841233" sldId="268"/>
        </pc:sldMkLst>
        <pc:spChg chg="mod">
          <ac:chgData name="Leary, Nicole (Curriculum Support)" userId="01b25bfb-c137-4a94-ade9-ed5cf1ed147c" providerId="ADAL" clId="{CB2C896E-6C33-4ADE-A489-31E880B158EF}" dt="2022-01-16T23:37:09.001" v="7" actId="20577"/>
          <ac:spMkLst>
            <pc:docMk/>
            <pc:sldMk cId="3641841233" sldId="268"/>
            <ac:spMk id="2" creationId="{E16E19A7-28C1-4456-AA1B-10100DF6CF0C}"/>
          </ac:spMkLst>
        </pc:spChg>
        <pc:spChg chg="mod">
          <ac:chgData name="Leary, Nicole (Curriculum Support)" userId="01b25bfb-c137-4a94-ade9-ed5cf1ed147c" providerId="ADAL" clId="{CB2C896E-6C33-4ADE-A489-31E880B158EF}" dt="2022-01-17T00:40:49.767" v="55" actId="20577"/>
          <ac:spMkLst>
            <pc:docMk/>
            <pc:sldMk cId="3641841233" sldId="268"/>
            <ac:spMk id="3" creationId="{4CD1DB66-0417-403D-8A90-5058DCCE5EB7}"/>
          </ac:spMkLst>
        </pc:spChg>
        <pc:spChg chg="mod">
          <ac:chgData name="Leary, Nicole (Curriculum Support)" userId="01b25bfb-c137-4a94-ade9-ed5cf1ed147c" providerId="ADAL" clId="{CB2C896E-6C33-4ADE-A489-31E880B158EF}" dt="2022-01-16T23:37:15.017" v="14" actId="20577"/>
          <ac:spMkLst>
            <pc:docMk/>
            <pc:sldMk cId="3641841233" sldId="268"/>
            <ac:spMk id="4" creationId="{D0697118-CD2B-4676-8ECA-E66DE8A5AE4A}"/>
          </ac:spMkLst>
        </pc:spChg>
        <pc:picChg chg="del mod">
          <ac:chgData name="Leary, Nicole (Curriculum Support)" userId="01b25bfb-c137-4a94-ade9-ed5cf1ed147c" providerId="ADAL" clId="{CB2C896E-6C33-4ADE-A489-31E880B158EF}" dt="2022-01-18T22:46:11.420" v="1784" actId="21"/>
          <ac:picMkLst>
            <pc:docMk/>
            <pc:sldMk cId="3641841233" sldId="268"/>
            <ac:picMk id="5" creationId="{4DED02AF-DF5B-4EB7-8C9F-EA011B2DC039}"/>
          </ac:picMkLst>
        </pc:picChg>
        <pc:picChg chg="del mod">
          <ac:chgData name="Leary, Nicole (Curriculum Support)" userId="01b25bfb-c137-4a94-ade9-ed5cf1ed147c" providerId="ADAL" clId="{CB2C896E-6C33-4ADE-A489-31E880B158EF}" dt="2022-01-18T22:52:05.092" v="1788" actId="21"/>
          <ac:picMkLst>
            <pc:docMk/>
            <pc:sldMk cId="3641841233" sldId="268"/>
            <ac:picMk id="6" creationId="{B70BDE4B-B993-4DCB-9566-D6463426AE83}"/>
          </ac:picMkLst>
        </pc:picChg>
        <pc:picChg chg="mod">
          <ac:chgData name="Leary, Nicole (Curriculum Support)" userId="01b25bfb-c137-4a94-ade9-ed5cf1ed147c" providerId="ADAL" clId="{CB2C896E-6C33-4ADE-A489-31E880B158EF}" dt="2022-01-18T22:51:12.545" v="1786" actId="1076"/>
          <ac:picMkLst>
            <pc:docMk/>
            <pc:sldMk cId="3641841233" sldId="268"/>
            <ac:picMk id="7" creationId="{5E68D084-B9A1-4823-B871-BD97818A4F29}"/>
          </ac:picMkLst>
        </pc:picChg>
      </pc:sldChg>
      <pc:sldChg chg="modSp del mod">
        <pc:chgData name="Leary, Nicole (Curriculum Support)" userId="01b25bfb-c137-4a94-ade9-ed5cf1ed147c" providerId="ADAL" clId="{CB2C896E-6C33-4ADE-A489-31E880B158EF}" dt="2022-01-17T01:49:29.908" v="681" actId="2696"/>
        <pc:sldMkLst>
          <pc:docMk/>
          <pc:sldMk cId="3271941629" sldId="269"/>
        </pc:sldMkLst>
        <pc:spChg chg="mod">
          <ac:chgData name="Leary, Nicole (Curriculum Support)" userId="01b25bfb-c137-4a94-ade9-ed5cf1ed147c" providerId="ADAL" clId="{CB2C896E-6C33-4ADE-A489-31E880B158EF}" dt="2022-01-17T01:29:21.437" v="75" actId="20577"/>
          <ac:spMkLst>
            <pc:docMk/>
            <pc:sldMk cId="3271941629" sldId="269"/>
            <ac:spMk id="2" creationId="{48225CFB-4302-49BA-8660-88F59555382D}"/>
          </ac:spMkLst>
        </pc:spChg>
        <pc:spChg chg="mod">
          <ac:chgData name="Leary, Nicole (Curriculum Support)" userId="01b25bfb-c137-4a94-ade9-ed5cf1ed147c" providerId="ADAL" clId="{CB2C896E-6C33-4ADE-A489-31E880B158EF}" dt="2022-01-17T01:30:38.077" v="91" actId="207"/>
          <ac:spMkLst>
            <pc:docMk/>
            <pc:sldMk cId="3271941629" sldId="269"/>
            <ac:spMk id="3" creationId="{B9A72951-2ACF-4398-A43E-AB03420C26F3}"/>
          </ac:spMkLst>
        </pc:spChg>
      </pc:sldChg>
      <pc:sldChg chg="addSp modSp del mod">
        <pc:chgData name="Leary, Nicole (Curriculum Support)" userId="01b25bfb-c137-4a94-ade9-ed5cf1ed147c" providerId="ADAL" clId="{CB2C896E-6C33-4ADE-A489-31E880B158EF}" dt="2022-01-17T01:43:42.823" v="439" actId="2696"/>
        <pc:sldMkLst>
          <pc:docMk/>
          <pc:sldMk cId="1412376001" sldId="270"/>
        </pc:sldMkLst>
        <pc:spChg chg="mod">
          <ac:chgData name="Leary, Nicole (Curriculum Support)" userId="01b25bfb-c137-4a94-ade9-ed5cf1ed147c" providerId="ADAL" clId="{CB2C896E-6C33-4ADE-A489-31E880B158EF}" dt="2022-01-17T01:43:30.021" v="438" actId="20577"/>
          <ac:spMkLst>
            <pc:docMk/>
            <pc:sldMk cId="1412376001" sldId="270"/>
            <ac:spMk id="2" creationId="{9C8D727A-6CAF-456E-B3A9-979F490CC112}"/>
          </ac:spMkLst>
        </pc:spChg>
        <pc:spChg chg="mod">
          <ac:chgData name="Leary, Nicole (Curriculum Support)" userId="01b25bfb-c137-4a94-ade9-ed5cf1ed147c" providerId="ADAL" clId="{CB2C896E-6C33-4ADE-A489-31E880B158EF}" dt="2022-01-17T01:36:36.388" v="110" actId="1076"/>
          <ac:spMkLst>
            <pc:docMk/>
            <pc:sldMk cId="1412376001" sldId="270"/>
            <ac:spMk id="3" creationId="{C56CCA06-E761-4428-94E7-AE2ED22806E4}"/>
          </ac:spMkLst>
        </pc:spChg>
        <pc:spChg chg="add mod">
          <ac:chgData name="Leary, Nicole (Curriculum Support)" userId="01b25bfb-c137-4a94-ade9-ed5cf1ed147c" providerId="ADAL" clId="{CB2C896E-6C33-4ADE-A489-31E880B158EF}" dt="2022-01-17T01:34:25.297" v="108" actId="571"/>
          <ac:spMkLst>
            <pc:docMk/>
            <pc:sldMk cId="1412376001" sldId="270"/>
            <ac:spMk id="4" creationId="{C28E4438-C32B-4BC9-9CEA-7E277217C923}"/>
          </ac:spMkLst>
        </pc:spChg>
      </pc:sldChg>
      <pc:sldChg chg="modSp del mod">
        <pc:chgData name="Leary, Nicole (Curriculum Support)" userId="01b25bfb-c137-4a94-ade9-ed5cf1ed147c" providerId="ADAL" clId="{CB2C896E-6C33-4ADE-A489-31E880B158EF}" dt="2022-01-17T01:48:01.335" v="676" actId="2696"/>
        <pc:sldMkLst>
          <pc:docMk/>
          <pc:sldMk cId="1240729012" sldId="271"/>
        </pc:sldMkLst>
        <pc:spChg chg="mod">
          <ac:chgData name="Leary, Nicole (Curriculum Support)" userId="01b25bfb-c137-4a94-ade9-ed5cf1ed147c" providerId="ADAL" clId="{CB2C896E-6C33-4ADE-A489-31E880B158EF}" dt="2022-01-17T01:47:31.734" v="648" actId="20577"/>
          <ac:spMkLst>
            <pc:docMk/>
            <pc:sldMk cId="1240729012" sldId="271"/>
            <ac:spMk id="2" creationId="{DF6A23FF-8701-4A78-97ED-D413C2A45D72}"/>
          </ac:spMkLst>
        </pc:spChg>
      </pc:sldChg>
      <pc:sldChg chg="modSp del mod">
        <pc:chgData name="Leary, Nicole (Curriculum Support)" userId="01b25bfb-c137-4a94-ade9-ed5cf1ed147c" providerId="ADAL" clId="{CB2C896E-6C33-4ADE-A489-31E880B158EF}" dt="2022-01-17T03:47:30.295" v="1419" actId="2696"/>
        <pc:sldMkLst>
          <pc:docMk/>
          <pc:sldMk cId="926289521" sldId="272"/>
        </pc:sldMkLst>
        <pc:spChg chg="mod">
          <ac:chgData name="Leary, Nicole (Curriculum Support)" userId="01b25bfb-c137-4a94-ade9-ed5cf1ed147c" providerId="ADAL" clId="{CB2C896E-6C33-4ADE-A489-31E880B158EF}" dt="2022-01-17T03:24:40.114" v="1367" actId="20577"/>
          <ac:spMkLst>
            <pc:docMk/>
            <pc:sldMk cId="926289521" sldId="272"/>
            <ac:spMk id="2" creationId="{3A28A09A-40F8-4F6D-9D29-D004F874D352}"/>
          </ac:spMkLst>
        </pc:spChg>
        <pc:spChg chg="mod">
          <ac:chgData name="Leary, Nicole (Curriculum Support)" userId="01b25bfb-c137-4a94-ade9-ed5cf1ed147c" providerId="ADAL" clId="{CB2C896E-6C33-4ADE-A489-31E880B158EF}" dt="2022-01-17T03:24:46.459" v="1368" actId="6549"/>
          <ac:spMkLst>
            <pc:docMk/>
            <pc:sldMk cId="926289521" sldId="272"/>
            <ac:spMk id="3" creationId="{74E37B85-1DCD-4B57-A3CF-B72A6555EB61}"/>
          </ac:spMkLst>
        </pc:spChg>
      </pc:sldChg>
      <pc:sldChg chg="addSp delSp modSp del mod">
        <pc:chgData name="Leary, Nicole (Curriculum Support)" userId="01b25bfb-c137-4a94-ade9-ed5cf1ed147c" providerId="ADAL" clId="{CB2C896E-6C33-4ADE-A489-31E880B158EF}" dt="2022-01-17T02:23:49.231" v="921" actId="2696"/>
        <pc:sldMkLst>
          <pc:docMk/>
          <pc:sldMk cId="3545509799" sldId="273"/>
        </pc:sldMkLst>
        <pc:spChg chg="add del">
          <ac:chgData name="Leary, Nicole (Curriculum Support)" userId="01b25bfb-c137-4a94-ade9-ed5cf1ed147c" providerId="ADAL" clId="{CB2C896E-6C33-4ADE-A489-31E880B158EF}" dt="2022-01-17T02:22:41.163" v="892" actId="22"/>
          <ac:spMkLst>
            <pc:docMk/>
            <pc:sldMk cId="3545509799" sldId="273"/>
            <ac:spMk id="3" creationId="{4C83C7C1-5388-4B2C-9729-FB42739C1C59}"/>
          </ac:spMkLst>
        </pc:spChg>
        <pc:spChg chg="mod">
          <ac:chgData name="Leary, Nicole (Curriculum Support)" userId="01b25bfb-c137-4a94-ade9-ed5cf1ed147c" providerId="ADAL" clId="{CB2C896E-6C33-4ADE-A489-31E880B158EF}" dt="2022-01-17T02:23:40.603" v="920" actId="20577"/>
          <ac:spMkLst>
            <pc:docMk/>
            <pc:sldMk cId="3545509799" sldId="273"/>
            <ac:spMk id="4" creationId="{40542E00-A5AB-4B7C-BE7F-796A28E5EAF5}"/>
          </ac:spMkLst>
        </pc:spChg>
        <pc:picChg chg="add del mod">
          <ac:chgData name="Leary, Nicole (Curriculum Support)" userId="01b25bfb-c137-4a94-ade9-ed5cf1ed147c" providerId="ADAL" clId="{CB2C896E-6C33-4ADE-A489-31E880B158EF}" dt="2022-01-17T01:56:12.557" v="712"/>
          <ac:picMkLst>
            <pc:docMk/>
            <pc:sldMk cId="3545509799" sldId="273"/>
            <ac:picMk id="5" creationId="{E8BD29D7-34F3-40FB-B6F1-4376B41A3DFC}"/>
          </ac:picMkLst>
        </pc:picChg>
        <pc:picChg chg="add del mod ord modCrop">
          <ac:chgData name="Leary, Nicole (Curriculum Support)" userId="01b25bfb-c137-4a94-ade9-ed5cf1ed147c" providerId="ADAL" clId="{CB2C896E-6C33-4ADE-A489-31E880B158EF}" dt="2022-01-17T01:57:53.758" v="716" actId="22"/>
          <ac:picMkLst>
            <pc:docMk/>
            <pc:sldMk cId="3545509799" sldId="273"/>
            <ac:picMk id="7" creationId="{FA1246D2-D66D-419F-8E66-DA7929F6B2D6}"/>
          </ac:picMkLst>
        </pc:picChg>
        <pc:picChg chg="add mod ord modCrop">
          <ac:chgData name="Leary, Nicole (Curriculum Support)" userId="01b25bfb-c137-4a94-ade9-ed5cf1ed147c" providerId="ADAL" clId="{CB2C896E-6C33-4ADE-A489-31E880B158EF}" dt="2022-01-17T02:22:41.163" v="892" actId="22"/>
          <ac:picMkLst>
            <pc:docMk/>
            <pc:sldMk cId="3545509799" sldId="273"/>
            <ac:picMk id="9" creationId="{E0DBC772-1BA2-4735-BDBF-F4BA3064C0C9}"/>
          </ac:picMkLst>
        </pc:picChg>
      </pc:sldChg>
      <pc:sldChg chg="del">
        <pc:chgData name="Leary, Nicole (Curriculum Support)" userId="01b25bfb-c137-4a94-ade9-ed5cf1ed147c" providerId="ADAL" clId="{CB2C896E-6C33-4ADE-A489-31E880B158EF}" dt="2022-01-17T02:25:13.747" v="927" actId="2696"/>
        <pc:sldMkLst>
          <pc:docMk/>
          <pc:sldMk cId="3470132052" sldId="274"/>
        </pc:sldMkLst>
      </pc:sldChg>
      <pc:sldChg chg="del">
        <pc:chgData name="Leary, Nicole (Curriculum Support)" userId="01b25bfb-c137-4a94-ade9-ed5cf1ed147c" providerId="ADAL" clId="{CB2C896E-6C33-4ADE-A489-31E880B158EF}" dt="2022-01-17T02:25:35.819" v="928" actId="2696"/>
        <pc:sldMkLst>
          <pc:docMk/>
          <pc:sldMk cId="1442714833" sldId="275"/>
        </pc:sldMkLst>
      </pc:sldChg>
      <pc:sldChg chg="modSp del mod">
        <pc:chgData name="Leary, Nicole (Curriculum Support)" userId="01b25bfb-c137-4a94-ade9-ed5cf1ed147c" providerId="ADAL" clId="{CB2C896E-6C33-4ADE-A489-31E880B158EF}" dt="2022-01-17T02:53:33.965" v="1150" actId="2696"/>
        <pc:sldMkLst>
          <pc:docMk/>
          <pc:sldMk cId="3545433890" sldId="276"/>
        </pc:sldMkLst>
        <pc:spChg chg="mod">
          <ac:chgData name="Leary, Nicole (Curriculum Support)" userId="01b25bfb-c137-4a94-ade9-ed5cf1ed147c" providerId="ADAL" clId="{CB2C896E-6C33-4ADE-A489-31E880B158EF}" dt="2022-01-17T02:52:50.879" v="1148" actId="20577"/>
          <ac:spMkLst>
            <pc:docMk/>
            <pc:sldMk cId="3545433890" sldId="276"/>
            <ac:spMk id="2" creationId="{B56FA120-FCFA-448E-92EE-81A4D8E81426}"/>
          </ac:spMkLst>
        </pc:spChg>
      </pc:sldChg>
      <pc:sldChg chg="del">
        <pc:chgData name="Leary, Nicole (Curriculum Support)" userId="01b25bfb-c137-4a94-ade9-ed5cf1ed147c" providerId="ADAL" clId="{CB2C896E-6C33-4ADE-A489-31E880B158EF}" dt="2022-01-17T02:25:08.124" v="926" actId="2696"/>
        <pc:sldMkLst>
          <pc:docMk/>
          <pc:sldMk cId="3937057077" sldId="277"/>
        </pc:sldMkLst>
      </pc:sldChg>
      <pc:sldChg chg="del">
        <pc:chgData name="Leary, Nicole (Curriculum Support)" userId="01b25bfb-c137-4a94-ade9-ed5cf1ed147c" providerId="ADAL" clId="{CB2C896E-6C33-4ADE-A489-31E880B158EF}" dt="2022-01-17T02:25:00.709" v="925" actId="2696"/>
        <pc:sldMkLst>
          <pc:docMk/>
          <pc:sldMk cId="1161274651" sldId="278"/>
        </pc:sldMkLst>
      </pc:sldChg>
      <pc:sldChg chg="modSp mod">
        <pc:chgData name="Leary, Nicole (Curriculum Support)" userId="01b25bfb-c137-4a94-ade9-ed5cf1ed147c" providerId="ADAL" clId="{CB2C896E-6C33-4ADE-A489-31E880B158EF}" dt="2022-01-18T00:54:16.150" v="1757" actId="1076"/>
        <pc:sldMkLst>
          <pc:docMk/>
          <pc:sldMk cId="317936319" sldId="279"/>
        </pc:sldMkLst>
        <pc:picChg chg="mod">
          <ac:chgData name="Leary, Nicole (Curriculum Support)" userId="01b25bfb-c137-4a94-ade9-ed5cf1ed147c" providerId="ADAL" clId="{CB2C896E-6C33-4ADE-A489-31E880B158EF}" dt="2022-01-18T00:54:16.150" v="1757" actId="1076"/>
          <ac:picMkLst>
            <pc:docMk/>
            <pc:sldMk cId="317936319" sldId="279"/>
            <ac:picMk id="2" creationId="{70D80E3B-E4E5-40AA-B429-B62E21679D02}"/>
          </ac:picMkLst>
        </pc:picChg>
      </pc:sldChg>
      <pc:sldChg chg="modSp add del mod">
        <pc:chgData name="Leary, Nicole (Curriculum Support)" userId="01b25bfb-c137-4a94-ade9-ed5cf1ed147c" providerId="ADAL" clId="{CB2C896E-6C33-4ADE-A489-31E880B158EF}" dt="2022-01-17T01:50:35.506" v="691" actId="2696"/>
        <pc:sldMkLst>
          <pc:docMk/>
          <pc:sldMk cId="2031420468" sldId="280"/>
        </pc:sldMkLst>
        <pc:spChg chg="mod">
          <ac:chgData name="Leary, Nicole (Curriculum Support)" userId="01b25bfb-c137-4a94-ade9-ed5cf1ed147c" providerId="ADAL" clId="{CB2C896E-6C33-4ADE-A489-31E880B158EF}" dt="2022-01-17T01:39:27.962" v="185" actId="313"/>
          <ac:spMkLst>
            <pc:docMk/>
            <pc:sldMk cId="2031420468" sldId="280"/>
            <ac:spMk id="2" creationId="{48225CFB-4302-49BA-8660-88F59555382D}"/>
          </ac:spMkLst>
        </pc:spChg>
        <pc:spChg chg="mod">
          <ac:chgData name="Leary, Nicole (Curriculum Support)" userId="01b25bfb-c137-4a94-ade9-ed5cf1ed147c" providerId="ADAL" clId="{CB2C896E-6C33-4ADE-A489-31E880B158EF}" dt="2022-01-17T01:41:46.724" v="424" actId="27636"/>
          <ac:spMkLst>
            <pc:docMk/>
            <pc:sldMk cId="2031420468" sldId="280"/>
            <ac:spMk id="3" creationId="{B9A72951-2ACF-4398-A43E-AB03420C26F3}"/>
          </ac:spMkLst>
        </pc:spChg>
      </pc:sldChg>
      <pc:sldChg chg="modSp add del mod">
        <pc:chgData name="Leary, Nicole (Curriculum Support)" userId="01b25bfb-c137-4a94-ade9-ed5cf1ed147c" providerId="ADAL" clId="{CB2C896E-6C33-4ADE-A489-31E880B158EF}" dt="2022-01-17T01:52:57.068" v="700" actId="2696"/>
        <pc:sldMkLst>
          <pc:docMk/>
          <pc:sldMk cId="2027888157" sldId="281"/>
        </pc:sldMkLst>
        <pc:spChg chg="mod">
          <ac:chgData name="Leary, Nicole (Curriculum Support)" userId="01b25bfb-c137-4a94-ade9-ed5cf1ed147c" providerId="ADAL" clId="{CB2C896E-6C33-4ADE-A489-31E880B158EF}" dt="2022-01-17T01:44:05.304" v="454" actId="20577"/>
          <ac:spMkLst>
            <pc:docMk/>
            <pc:sldMk cId="2027888157" sldId="281"/>
            <ac:spMk id="2" creationId="{48225CFB-4302-49BA-8660-88F59555382D}"/>
          </ac:spMkLst>
        </pc:spChg>
        <pc:spChg chg="mod">
          <ac:chgData name="Leary, Nicole (Curriculum Support)" userId="01b25bfb-c137-4a94-ade9-ed5cf1ed147c" providerId="ADAL" clId="{CB2C896E-6C33-4ADE-A489-31E880B158EF}" dt="2022-01-17T01:45:25.225" v="611" actId="20577"/>
          <ac:spMkLst>
            <pc:docMk/>
            <pc:sldMk cId="2027888157" sldId="281"/>
            <ac:spMk id="3" creationId="{B9A72951-2ACF-4398-A43E-AB03420C26F3}"/>
          </ac:spMkLst>
        </pc:spChg>
      </pc:sldChg>
      <pc:sldChg chg="modSp add del mod">
        <pc:chgData name="Leary, Nicole (Curriculum Support)" userId="01b25bfb-c137-4a94-ade9-ed5cf1ed147c" providerId="ADAL" clId="{CB2C896E-6C33-4ADE-A489-31E880B158EF}" dt="2022-01-17T01:53:27.899" v="705" actId="2696"/>
        <pc:sldMkLst>
          <pc:docMk/>
          <pc:sldMk cId="2828967138" sldId="282"/>
        </pc:sldMkLst>
        <pc:spChg chg="mod">
          <ac:chgData name="Leary, Nicole (Curriculum Support)" userId="01b25bfb-c137-4a94-ade9-ed5cf1ed147c" providerId="ADAL" clId="{CB2C896E-6C33-4ADE-A489-31E880B158EF}" dt="2022-01-17T01:47:49.780" v="670" actId="20577"/>
          <ac:spMkLst>
            <pc:docMk/>
            <pc:sldMk cId="2828967138" sldId="282"/>
            <ac:spMk id="2" creationId="{48225CFB-4302-49BA-8660-88F59555382D}"/>
          </ac:spMkLst>
        </pc:spChg>
        <pc:spChg chg="mod">
          <ac:chgData name="Leary, Nicole (Curriculum Support)" userId="01b25bfb-c137-4a94-ade9-ed5cf1ed147c" providerId="ADAL" clId="{CB2C896E-6C33-4ADE-A489-31E880B158EF}" dt="2022-01-17T01:47:55.992" v="675" actId="5793"/>
          <ac:spMkLst>
            <pc:docMk/>
            <pc:sldMk cId="2828967138" sldId="282"/>
            <ac:spMk id="3" creationId="{B9A72951-2ACF-4398-A43E-AB03420C26F3}"/>
          </ac:spMkLst>
        </pc:spChg>
      </pc:sldChg>
      <pc:sldChg chg="delSp modSp add mod modAnim">
        <pc:chgData name="Leary, Nicole (Curriculum Support)" userId="01b25bfb-c137-4a94-ade9-ed5cf1ed147c" providerId="ADAL" clId="{CB2C896E-6C33-4ADE-A489-31E880B158EF}" dt="2022-01-19T01:34:11.637" v="1794"/>
        <pc:sldMkLst>
          <pc:docMk/>
          <pc:sldMk cId="2310644167" sldId="283"/>
        </pc:sldMkLst>
        <pc:spChg chg="mod">
          <ac:chgData name="Leary, Nicole (Curriculum Support)" userId="01b25bfb-c137-4a94-ade9-ed5cf1ed147c" providerId="ADAL" clId="{CB2C896E-6C33-4ADE-A489-31E880B158EF}" dt="2022-01-17T01:49:51.543" v="685" actId="27636"/>
          <ac:spMkLst>
            <pc:docMk/>
            <pc:sldMk cId="2310644167" sldId="283"/>
            <ac:spMk id="2" creationId="{3A28A09A-40F8-4F6D-9D29-D004F874D352}"/>
          </ac:spMkLst>
        </pc:spChg>
        <pc:spChg chg="mod">
          <ac:chgData name="Leary, Nicole (Curriculum Support)" userId="01b25bfb-c137-4a94-ade9-ed5cf1ed147c" providerId="ADAL" clId="{CB2C896E-6C33-4ADE-A489-31E880B158EF}" dt="2022-01-17T01:50:21.262" v="689" actId="27636"/>
          <ac:spMkLst>
            <pc:docMk/>
            <pc:sldMk cId="2310644167" sldId="283"/>
            <ac:spMk id="3" creationId="{74E37B85-1DCD-4B57-A3CF-B72A6555EB61}"/>
          </ac:spMkLst>
        </pc:spChg>
        <pc:spChg chg="del">
          <ac:chgData name="Leary, Nicole (Curriculum Support)" userId="01b25bfb-c137-4a94-ade9-ed5cf1ed147c" providerId="ADAL" clId="{CB2C896E-6C33-4ADE-A489-31E880B158EF}" dt="2022-01-17T03:54:43.995" v="1435" actId="478"/>
          <ac:spMkLst>
            <pc:docMk/>
            <pc:sldMk cId="2310644167" sldId="283"/>
            <ac:spMk id="4" creationId="{55FE3B4A-74B2-455A-B095-B6C3F7AF460D}"/>
          </ac:spMkLst>
        </pc:spChg>
        <pc:picChg chg="mod">
          <ac:chgData name="Leary, Nicole (Curriculum Support)" userId="01b25bfb-c137-4a94-ade9-ed5cf1ed147c" providerId="ADAL" clId="{CB2C896E-6C33-4ADE-A489-31E880B158EF}" dt="2022-01-18T22:36:07.164" v="1759" actId="1076"/>
          <ac:picMkLst>
            <pc:docMk/>
            <pc:sldMk cId="2310644167" sldId="283"/>
            <ac:picMk id="5" creationId="{B2C1AE7A-E48B-4B8F-8829-C22A93AD02BD}"/>
          </ac:picMkLst>
        </pc:picChg>
      </pc:sldChg>
      <pc:sldChg chg="delSp modSp add del mod">
        <pc:chgData name="Leary, Nicole (Curriculum Support)" userId="01b25bfb-c137-4a94-ade9-ed5cf1ed147c" providerId="ADAL" clId="{CB2C896E-6C33-4ADE-A489-31E880B158EF}" dt="2022-01-18T00:22:25.723" v="1729" actId="2696"/>
        <pc:sldMkLst>
          <pc:docMk/>
          <pc:sldMk cId="2828328783" sldId="284"/>
        </pc:sldMkLst>
        <pc:spChg chg="mod">
          <ac:chgData name="Leary, Nicole (Curriculum Support)" userId="01b25bfb-c137-4a94-ade9-ed5cf1ed147c" providerId="ADAL" clId="{CB2C896E-6C33-4ADE-A489-31E880B158EF}" dt="2022-01-17T01:50:53.178" v="694"/>
          <ac:spMkLst>
            <pc:docMk/>
            <pc:sldMk cId="2828328783" sldId="284"/>
            <ac:spMk id="2" creationId="{3A28A09A-40F8-4F6D-9D29-D004F874D352}"/>
          </ac:spMkLst>
        </pc:spChg>
        <pc:spChg chg="mod">
          <ac:chgData name="Leary, Nicole (Curriculum Support)" userId="01b25bfb-c137-4a94-ade9-ed5cf1ed147c" providerId="ADAL" clId="{CB2C896E-6C33-4ADE-A489-31E880B158EF}" dt="2022-01-17T03:19:28.776" v="1359" actId="20577"/>
          <ac:spMkLst>
            <pc:docMk/>
            <pc:sldMk cId="2828328783" sldId="284"/>
            <ac:spMk id="3" creationId="{74E37B85-1DCD-4B57-A3CF-B72A6555EB61}"/>
          </ac:spMkLst>
        </pc:spChg>
        <pc:spChg chg="del">
          <ac:chgData name="Leary, Nicole (Curriculum Support)" userId="01b25bfb-c137-4a94-ade9-ed5cf1ed147c" providerId="ADAL" clId="{CB2C896E-6C33-4ADE-A489-31E880B158EF}" dt="2022-01-17T03:57:53.114" v="1437" actId="478"/>
          <ac:spMkLst>
            <pc:docMk/>
            <pc:sldMk cId="2828328783" sldId="284"/>
            <ac:spMk id="4" creationId="{55FE3B4A-74B2-455A-B095-B6C3F7AF460D}"/>
          </ac:spMkLst>
        </pc:spChg>
        <pc:picChg chg="mod">
          <ac:chgData name="Leary, Nicole (Curriculum Support)" userId="01b25bfb-c137-4a94-ade9-ed5cf1ed147c" providerId="ADAL" clId="{CB2C896E-6C33-4ADE-A489-31E880B158EF}" dt="2022-01-17T03:57:47.976" v="1436" actId="1076"/>
          <ac:picMkLst>
            <pc:docMk/>
            <pc:sldMk cId="2828328783" sldId="284"/>
            <ac:picMk id="5" creationId="{EB6B27ED-F9D1-4BB0-8517-CA40FC569296}"/>
          </ac:picMkLst>
        </pc:picChg>
      </pc:sldChg>
      <pc:sldChg chg="delSp modSp add mod modAnim">
        <pc:chgData name="Leary, Nicole (Curriculum Support)" userId="01b25bfb-c137-4a94-ade9-ed5cf1ed147c" providerId="ADAL" clId="{CB2C896E-6C33-4ADE-A489-31E880B158EF}" dt="2022-01-19T01:34:30.568" v="1796"/>
        <pc:sldMkLst>
          <pc:docMk/>
          <pc:sldMk cId="1293183383" sldId="285"/>
        </pc:sldMkLst>
        <pc:spChg chg="mod">
          <ac:chgData name="Leary, Nicole (Curriculum Support)" userId="01b25bfb-c137-4a94-ade9-ed5cf1ed147c" providerId="ADAL" clId="{CB2C896E-6C33-4ADE-A489-31E880B158EF}" dt="2022-01-17T01:53:16.150" v="702"/>
          <ac:spMkLst>
            <pc:docMk/>
            <pc:sldMk cId="1293183383" sldId="285"/>
            <ac:spMk id="2" creationId="{3A28A09A-40F8-4F6D-9D29-D004F874D352}"/>
          </ac:spMkLst>
        </pc:spChg>
        <pc:spChg chg="mod">
          <ac:chgData name="Leary, Nicole (Curriculum Support)" userId="01b25bfb-c137-4a94-ade9-ed5cf1ed147c" providerId="ADAL" clId="{CB2C896E-6C33-4ADE-A489-31E880B158EF}" dt="2022-01-17T01:54:15.270" v="706"/>
          <ac:spMkLst>
            <pc:docMk/>
            <pc:sldMk cId="1293183383" sldId="285"/>
            <ac:spMk id="3" creationId="{74E37B85-1DCD-4B57-A3CF-B72A6555EB61}"/>
          </ac:spMkLst>
        </pc:spChg>
        <pc:spChg chg="del">
          <ac:chgData name="Leary, Nicole (Curriculum Support)" userId="01b25bfb-c137-4a94-ade9-ed5cf1ed147c" providerId="ADAL" clId="{CB2C896E-6C33-4ADE-A489-31E880B158EF}" dt="2022-01-17T04:10:49.240" v="1439" actId="478"/>
          <ac:spMkLst>
            <pc:docMk/>
            <pc:sldMk cId="1293183383" sldId="285"/>
            <ac:spMk id="4" creationId="{55FE3B4A-74B2-455A-B095-B6C3F7AF460D}"/>
          </ac:spMkLst>
        </pc:spChg>
        <pc:picChg chg="mod">
          <ac:chgData name="Leary, Nicole (Curriculum Support)" userId="01b25bfb-c137-4a94-ade9-ed5cf1ed147c" providerId="ADAL" clId="{CB2C896E-6C33-4ADE-A489-31E880B158EF}" dt="2022-01-17T04:10:40.400" v="1438" actId="1076"/>
          <ac:picMkLst>
            <pc:docMk/>
            <pc:sldMk cId="1293183383" sldId="285"/>
            <ac:picMk id="5" creationId="{012A6BAE-7B75-4CAC-A2CA-9B17C5837600}"/>
          </ac:picMkLst>
        </pc:picChg>
      </pc:sldChg>
      <pc:sldChg chg="delSp modSp add del mod">
        <pc:chgData name="Leary, Nicole (Curriculum Support)" userId="01b25bfb-c137-4a94-ade9-ed5cf1ed147c" providerId="ADAL" clId="{CB2C896E-6C33-4ADE-A489-31E880B158EF}" dt="2022-01-18T00:27:29.064" v="1737" actId="2696"/>
        <pc:sldMkLst>
          <pc:docMk/>
          <pc:sldMk cId="3857420359" sldId="286"/>
        </pc:sldMkLst>
        <pc:spChg chg="mod">
          <ac:chgData name="Leary, Nicole (Curriculum Support)" userId="01b25bfb-c137-4a94-ade9-ed5cf1ed147c" providerId="ADAL" clId="{CB2C896E-6C33-4ADE-A489-31E880B158EF}" dt="2022-01-17T01:55:11.457" v="709"/>
          <ac:spMkLst>
            <pc:docMk/>
            <pc:sldMk cId="3857420359" sldId="286"/>
            <ac:spMk id="2" creationId="{3A28A09A-40F8-4F6D-9D29-D004F874D352}"/>
          </ac:spMkLst>
        </pc:spChg>
        <pc:spChg chg="mod">
          <ac:chgData name="Leary, Nicole (Curriculum Support)" userId="01b25bfb-c137-4a94-ade9-ed5cf1ed147c" providerId="ADAL" clId="{CB2C896E-6C33-4ADE-A489-31E880B158EF}" dt="2022-01-17T01:58:49.780" v="720" actId="27636"/>
          <ac:spMkLst>
            <pc:docMk/>
            <pc:sldMk cId="3857420359" sldId="286"/>
            <ac:spMk id="3" creationId="{74E37B85-1DCD-4B57-A3CF-B72A6555EB61}"/>
          </ac:spMkLst>
        </pc:spChg>
        <pc:spChg chg="del">
          <ac:chgData name="Leary, Nicole (Curriculum Support)" userId="01b25bfb-c137-4a94-ade9-ed5cf1ed147c" providerId="ADAL" clId="{CB2C896E-6C33-4ADE-A489-31E880B158EF}" dt="2022-01-17T04:19:27.546" v="1441" actId="478"/>
          <ac:spMkLst>
            <pc:docMk/>
            <pc:sldMk cId="3857420359" sldId="286"/>
            <ac:spMk id="4" creationId="{55FE3B4A-74B2-455A-B095-B6C3F7AF460D}"/>
          </ac:spMkLst>
        </pc:spChg>
        <pc:picChg chg="mod">
          <ac:chgData name="Leary, Nicole (Curriculum Support)" userId="01b25bfb-c137-4a94-ade9-ed5cf1ed147c" providerId="ADAL" clId="{CB2C896E-6C33-4ADE-A489-31E880B158EF}" dt="2022-01-17T04:19:14.131" v="1440" actId="1076"/>
          <ac:picMkLst>
            <pc:docMk/>
            <pc:sldMk cId="3857420359" sldId="286"/>
            <ac:picMk id="5" creationId="{6B40AED7-E15A-4037-B374-214A6E21605E}"/>
          </ac:picMkLst>
        </pc:picChg>
      </pc:sldChg>
      <pc:sldChg chg="modSp add del mod">
        <pc:chgData name="Leary, Nicole (Curriculum Support)" userId="01b25bfb-c137-4a94-ade9-ed5cf1ed147c" providerId="ADAL" clId="{CB2C896E-6C33-4ADE-A489-31E880B158EF}" dt="2022-01-17T04:24:24.665" v="1445" actId="2696"/>
        <pc:sldMkLst>
          <pc:docMk/>
          <pc:sldMk cId="3261326843" sldId="287"/>
        </pc:sldMkLst>
        <pc:spChg chg="mod">
          <ac:chgData name="Leary, Nicole (Curriculum Support)" userId="01b25bfb-c137-4a94-ade9-ed5cf1ed147c" providerId="ADAL" clId="{CB2C896E-6C33-4ADE-A489-31E880B158EF}" dt="2022-01-17T02:00:20.645" v="723"/>
          <ac:spMkLst>
            <pc:docMk/>
            <pc:sldMk cId="3261326843" sldId="287"/>
            <ac:spMk id="2" creationId="{3A28A09A-40F8-4F6D-9D29-D004F874D352}"/>
          </ac:spMkLst>
        </pc:spChg>
        <pc:spChg chg="mod">
          <ac:chgData name="Leary, Nicole (Curriculum Support)" userId="01b25bfb-c137-4a94-ade9-ed5cf1ed147c" providerId="ADAL" clId="{CB2C896E-6C33-4ADE-A489-31E880B158EF}" dt="2022-01-17T02:01:08.824" v="728" actId="12"/>
          <ac:spMkLst>
            <pc:docMk/>
            <pc:sldMk cId="3261326843" sldId="287"/>
            <ac:spMk id="3" creationId="{74E37B85-1DCD-4B57-A3CF-B72A6555EB61}"/>
          </ac:spMkLst>
        </pc:spChg>
      </pc:sldChg>
      <pc:sldChg chg="addSp delSp modSp new del mod">
        <pc:chgData name="Leary, Nicole (Curriculum Support)" userId="01b25bfb-c137-4a94-ade9-ed5cf1ed147c" providerId="ADAL" clId="{CB2C896E-6C33-4ADE-A489-31E880B158EF}" dt="2022-01-17T02:10:29.382" v="756" actId="2696"/>
        <pc:sldMkLst>
          <pc:docMk/>
          <pc:sldMk cId="1867989236" sldId="288"/>
        </pc:sldMkLst>
        <pc:spChg chg="mod">
          <ac:chgData name="Leary, Nicole (Curriculum Support)" userId="01b25bfb-c137-4a94-ade9-ed5cf1ed147c" providerId="ADAL" clId="{CB2C896E-6C33-4ADE-A489-31E880B158EF}" dt="2022-01-17T02:09:46.169" v="754"/>
          <ac:spMkLst>
            <pc:docMk/>
            <pc:sldMk cId="1867989236" sldId="288"/>
            <ac:spMk id="2" creationId="{93D3F26E-8FB0-4630-8FAA-2B34E9A3C011}"/>
          </ac:spMkLst>
        </pc:spChg>
        <pc:spChg chg="add del">
          <ac:chgData name="Leary, Nicole (Curriculum Support)" userId="01b25bfb-c137-4a94-ade9-ed5cf1ed147c" providerId="ADAL" clId="{CB2C896E-6C33-4ADE-A489-31E880B158EF}" dt="2022-01-17T02:09:41.939" v="752" actId="931"/>
          <ac:spMkLst>
            <pc:docMk/>
            <pc:sldMk cId="1867989236" sldId="288"/>
            <ac:spMk id="3" creationId="{4B67013B-82BE-4262-B904-C7C9D49E9210}"/>
          </ac:spMkLst>
        </pc:spChg>
        <pc:picChg chg="add del">
          <ac:chgData name="Leary, Nicole (Curriculum Support)" userId="01b25bfb-c137-4a94-ade9-ed5cf1ed147c" providerId="ADAL" clId="{CB2C896E-6C33-4ADE-A489-31E880B158EF}" dt="2022-01-17T02:02:39.759" v="734" actId="22"/>
          <ac:picMkLst>
            <pc:docMk/>
            <pc:sldMk cId="1867989236" sldId="288"/>
            <ac:picMk id="5" creationId="{7BCC6281-1CCC-48C4-82C3-3D023EA2607B}"/>
          </ac:picMkLst>
        </pc:picChg>
        <pc:picChg chg="add del mod">
          <ac:chgData name="Leary, Nicole (Curriculum Support)" userId="01b25bfb-c137-4a94-ade9-ed5cf1ed147c" providerId="ADAL" clId="{CB2C896E-6C33-4ADE-A489-31E880B158EF}" dt="2022-01-17T02:06:39.981" v="740"/>
          <ac:picMkLst>
            <pc:docMk/>
            <pc:sldMk cId="1867989236" sldId="288"/>
            <ac:picMk id="6" creationId="{43369956-817D-4408-A92D-7BB7F8F53E7D}"/>
          </ac:picMkLst>
        </pc:picChg>
        <pc:picChg chg="add del mod">
          <ac:chgData name="Leary, Nicole (Curriculum Support)" userId="01b25bfb-c137-4a94-ade9-ed5cf1ed147c" providerId="ADAL" clId="{CB2C896E-6C33-4ADE-A489-31E880B158EF}" dt="2022-01-17T02:08:16.288" v="748"/>
          <ac:picMkLst>
            <pc:docMk/>
            <pc:sldMk cId="1867989236" sldId="288"/>
            <ac:picMk id="8" creationId="{F77A9209-B493-4A0B-A336-714D11C21EE4}"/>
          </ac:picMkLst>
        </pc:picChg>
        <pc:picChg chg="add del mod">
          <ac:chgData name="Leary, Nicole (Curriculum Support)" userId="01b25bfb-c137-4a94-ade9-ed5cf1ed147c" providerId="ADAL" clId="{CB2C896E-6C33-4ADE-A489-31E880B158EF}" dt="2022-01-17T02:08:13.406" v="746"/>
          <ac:picMkLst>
            <pc:docMk/>
            <pc:sldMk cId="1867989236" sldId="288"/>
            <ac:picMk id="10" creationId="{004C0351-AB88-4568-B44F-C37EB13F47BA}"/>
          </ac:picMkLst>
        </pc:picChg>
        <pc:picChg chg="add del mod">
          <ac:chgData name="Leary, Nicole (Curriculum Support)" userId="01b25bfb-c137-4a94-ade9-ed5cf1ed147c" providerId="ADAL" clId="{CB2C896E-6C33-4ADE-A489-31E880B158EF}" dt="2022-01-17T02:08:31.093" v="750"/>
          <ac:picMkLst>
            <pc:docMk/>
            <pc:sldMk cId="1867989236" sldId="288"/>
            <ac:picMk id="12" creationId="{B5E8ECB0-94B3-4701-A4F8-81A8210330A6}"/>
          </ac:picMkLst>
        </pc:picChg>
        <pc:picChg chg="add del mod">
          <ac:chgData name="Leary, Nicole (Curriculum Support)" userId="01b25bfb-c137-4a94-ade9-ed5cf1ed147c" providerId="ADAL" clId="{CB2C896E-6C33-4ADE-A489-31E880B158EF}" dt="2022-01-17T02:09:41.939" v="752" actId="931"/>
          <ac:picMkLst>
            <pc:docMk/>
            <pc:sldMk cId="1867989236" sldId="288"/>
            <ac:picMk id="14" creationId="{BCC5591E-69CD-4F7E-ADDC-B1579EA7841A}"/>
          </ac:picMkLst>
        </pc:picChg>
      </pc:sldChg>
      <pc:sldChg chg="addSp delSp modSp new del mod">
        <pc:chgData name="Leary, Nicole (Curriculum Support)" userId="01b25bfb-c137-4a94-ade9-ed5cf1ed147c" providerId="ADAL" clId="{CB2C896E-6C33-4ADE-A489-31E880B158EF}" dt="2022-01-17T02:46:30.788" v="960" actId="2696"/>
        <pc:sldMkLst>
          <pc:docMk/>
          <pc:sldMk cId="1728748971" sldId="289"/>
        </pc:sldMkLst>
        <pc:spChg chg="mod">
          <ac:chgData name="Leary, Nicole (Curriculum Support)" userId="01b25bfb-c137-4a94-ade9-ed5cf1ed147c" providerId="ADAL" clId="{CB2C896E-6C33-4ADE-A489-31E880B158EF}" dt="2022-01-17T02:17:46.123" v="880" actId="20577"/>
          <ac:spMkLst>
            <pc:docMk/>
            <pc:sldMk cId="1728748971" sldId="289"/>
            <ac:spMk id="2" creationId="{CC07C1A7-571F-4C93-A511-10D36D991ABA}"/>
          </ac:spMkLst>
        </pc:spChg>
        <pc:spChg chg="del mod">
          <ac:chgData name="Leary, Nicole (Curriculum Support)" userId="01b25bfb-c137-4a94-ade9-ed5cf1ed147c" providerId="ADAL" clId="{CB2C896E-6C33-4ADE-A489-31E880B158EF}" dt="2022-01-17T02:21:27.498" v="890" actId="22"/>
          <ac:spMkLst>
            <pc:docMk/>
            <pc:sldMk cId="1728748971" sldId="289"/>
            <ac:spMk id="3" creationId="{55A8F756-312E-43C0-8AA4-44DF0D6D17E1}"/>
          </ac:spMkLst>
        </pc:spChg>
        <pc:picChg chg="add mod ord modCrop">
          <ac:chgData name="Leary, Nicole (Curriculum Support)" userId="01b25bfb-c137-4a94-ade9-ed5cf1ed147c" providerId="ADAL" clId="{CB2C896E-6C33-4ADE-A489-31E880B158EF}" dt="2022-01-17T02:21:34.837" v="891" actId="14100"/>
          <ac:picMkLst>
            <pc:docMk/>
            <pc:sldMk cId="1728748971" sldId="289"/>
            <ac:picMk id="5" creationId="{719E4A9C-9320-4E6E-8EA3-E7C446083D84}"/>
          </ac:picMkLst>
        </pc:picChg>
      </pc:sldChg>
      <pc:sldChg chg="addSp delSp modSp new mod modAnim">
        <pc:chgData name="Leary, Nicole (Curriculum Support)" userId="01b25bfb-c137-4a94-ade9-ed5cf1ed147c" providerId="ADAL" clId="{CB2C896E-6C33-4ADE-A489-31E880B158EF}" dt="2022-01-19T01:34:55.138" v="1799"/>
        <pc:sldMkLst>
          <pc:docMk/>
          <pc:sldMk cId="1262222923" sldId="290"/>
        </pc:sldMkLst>
        <pc:spChg chg="mod">
          <ac:chgData name="Leary, Nicole (Curriculum Support)" userId="01b25bfb-c137-4a94-ade9-ed5cf1ed147c" providerId="ADAL" clId="{CB2C896E-6C33-4ADE-A489-31E880B158EF}" dt="2022-01-17T02:11:04.987" v="760"/>
          <ac:spMkLst>
            <pc:docMk/>
            <pc:sldMk cId="1262222923" sldId="290"/>
            <ac:spMk id="2" creationId="{21780E7C-5348-4AE8-B915-CD88BE3B2463}"/>
          </ac:spMkLst>
        </pc:spChg>
        <pc:spChg chg="del">
          <ac:chgData name="Leary, Nicole (Curriculum Support)" userId="01b25bfb-c137-4a94-ade9-ed5cf1ed147c" providerId="ADAL" clId="{CB2C896E-6C33-4ADE-A489-31E880B158EF}" dt="2022-01-17T02:11:25.512" v="761" actId="3680"/>
          <ac:spMkLst>
            <pc:docMk/>
            <pc:sldMk cId="1262222923" sldId="290"/>
            <ac:spMk id="3" creationId="{15352BF0-36E9-42B1-953F-38258773D393}"/>
          </ac:spMkLst>
        </pc:spChg>
        <pc:graphicFrameChg chg="add mod ord modGraphic">
          <ac:chgData name="Leary, Nicole (Curriculum Support)" userId="01b25bfb-c137-4a94-ade9-ed5cf1ed147c" providerId="ADAL" clId="{CB2C896E-6C33-4ADE-A489-31E880B158EF}" dt="2022-01-17T05:10:17.795" v="1484" actId="20577"/>
          <ac:graphicFrameMkLst>
            <pc:docMk/>
            <pc:sldMk cId="1262222923" sldId="290"/>
            <ac:graphicFrameMk id="4" creationId="{15EF16CF-62BA-49E1-BA08-EA33C5D67D68}"/>
          </ac:graphicFrameMkLst>
        </pc:graphicFrameChg>
        <pc:picChg chg="mod">
          <ac:chgData name="Leary, Nicole (Curriculum Support)" userId="01b25bfb-c137-4a94-ade9-ed5cf1ed147c" providerId="ADAL" clId="{CB2C896E-6C33-4ADE-A489-31E880B158EF}" dt="2022-01-18T00:47:32.666" v="1748" actId="1076"/>
          <ac:picMkLst>
            <pc:docMk/>
            <pc:sldMk cId="1262222923" sldId="290"/>
            <ac:picMk id="3" creationId="{55150F53-D11E-4872-B2B9-1B5B50DC0724}"/>
          </ac:picMkLst>
        </pc:picChg>
      </pc:sldChg>
      <pc:sldChg chg="new del">
        <pc:chgData name="Leary, Nicole (Curriculum Support)" userId="01b25bfb-c137-4a94-ade9-ed5cf1ed147c" providerId="ADAL" clId="{CB2C896E-6C33-4ADE-A489-31E880B158EF}" dt="2022-01-17T02:10:44.420" v="758" actId="680"/>
        <pc:sldMkLst>
          <pc:docMk/>
          <pc:sldMk cId="4258780298" sldId="290"/>
        </pc:sldMkLst>
      </pc:sldChg>
      <pc:sldChg chg="addSp delSp modSp add del mod">
        <pc:chgData name="Leary, Nicole (Curriculum Support)" userId="01b25bfb-c137-4a94-ade9-ed5cf1ed147c" providerId="ADAL" clId="{CB2C896E-6C33-4ADE-A489-31E880B158EF}" dt="2022-01-17T02:18:42.533" v="886" actId="2696"/>
        <pc:sldMkLst>
          <pc:docMk/>
          <pc:sldMk cId="1762983933" sldId="291"/>
        </pc:sldMkLst>
        <pc:spChg chg="del">
          <ac:chgData name="Leary, Nicole (Curriculum Support)" userId="01b25bfb-c137-4a94-ade9-ed5cf1ed147c" providerId="ADAL" clId="{CB2C896E-6C33-4ADE-A489-31E880B158EF}" dt="2022-01-17T02:17:50.857" v="881" actId="478"/>
          <ac:spMkLst>
            <pc:docMk/>
            <pc:sldMk cId="1762983933" sldId="291"/>
            <ac:spMk id="2" creationId="{00000000-0000-0000-0000-000000000000}"/>
          </ac:spMkLst>
        </pc:spChg>
        <pc:spChg chg="add mod">
          <ac:chgData name="Leary, Nicole (Curriculum Support)" userId="01b25bfb-c137-4a94-ade9-ed5cf1ed147c" providerId="ADAL" clId="{CB2C896E-6C33-4ADE-A489-31E880B158EF}" dt="2022-01-17T02:18:10.677" v="885" actId="14100"/>
          <ac:spMkLst>
            <pc:docMk/>
            <pc:sldMk cId="1762983933" sldId="291"/>
            <ac:spMk id="6" creationId="{270EB311-67BC-4F16-83D7-0019D6AC1A01}"/>
          </ac:spMkLst>
        </pc:spChg>
      </pc:sldChg>
      <pc:sldChg chg="modSp add del mod ord">
        <pc:chgData name="Leary, Nicole (Curriculum Support)" userId="01b25bfb-c137-4a94-ade9-ed5cf1ed147c" providerId="ADAL" clId="{CB2C896E-6C33-4ADE-A489-31E880B158EF}" dt="2022-01-17T02:26:05.157" v="939" actId="2696"/>
        <pc:sldMkLst>
          <pc:docMk/>
          <pc:sldMk cId="3135765759" sldId="291"/>
        </pc:sldMkLst>
        <pc:spChg chg="mod">
          <ac:chgData name="Leary, Nicole (Curriculum Support)" userId="01b25bfb-c137-4a94-ade9-ed5cf1ed147c" providerId="ADAL" clId="{CB2C896E-6C33-4ADE-A489-31E880B158EF}" dt="2022-01-17T02:25:43.376" v="936" actId="20577"/>
          <ac:spMkLst>
            <pc:docMk/>
            <pc:sldMk cId="3135765759" sldId="291"/>
            <ac:spMk id="2" creationId="{21780E7C-5348-4AE8-B915-CD88BE3B2463}"/>
          </ac:spMkLst>
        </pc:spChg>
        <pc:graphicFrameChg chg="modGraphic">
          <ac:chgData name="Leary, Nicole (Curriculum Support)" userId="01b25bfb-c137-4a94-ade9-ed5cf1ed147c" providerId="ADAL" clId="{CB2C896E-6C33-4ADE-A489-31E880B158EF}" dt="2022-01-17T02:25:57.812" v="938" actId="6549"/>
          <ac:graphicFrameMkLst>
            <pc:docMk/>
            <pc:sldMk cId="3135765759" sldId="291"/>
            <ac:graphicFrameMk id="4" creationId="{15EF16CF-62BA-49E1-BA08-EA33C5D67D68}"/>
          </ac:graphicFrameMkLst>
        </pc:graphicFrameChg>
      </pc:sldChg>
      <pc:sldChg chg="modSp new mod modAnim">
        <pc:chgData name="Leary, Nicole (Curriculum Support)" userId="01b25bfb-c137-4a94-ade9-ed5cf1ed147c" providerId="ADAL" clId="{CB2C896E-6C33-4ADE-A489-31E880B158EF}" dt="2022-01-19T01:35:12.364" v="1801"/>
        <pc:sldMkLst>
          <pc:docMk/>
          <pc:sldMk cId="3366089449" sldId="291"/>
        </pc:sldMkLst>
        <pc:spChg chg="mod">
          <ac:chgData name="Leary, Nicole (Curriculum Support)" userId="01b25bfb-c137-4a94-ade9-ed5cf1ed147c" providerId="ADAL" clId="{CB2C896E-6C33-4ADE-A489-31E880B158EF}" dt="2022-01-17T02:51:03.132" v="1025" actId="20577"/>
          <ac:spMkLst>
            <pc:docMk/>
            <pc:sldMk cId="3366089449" sldId="291"/>
            <ac:spMk id="2" creationId="{1DCD9DF9-56BB-48A7-A243-DB1F33EF2ED6}"/>
          </ac:spMkLst>
        </pc:spChg>
        <pc:spChg chg="mod">
          <ac:chgData name="Leary, Nicole (Curriculum Support)" userId="01b25bfb-c137-4a94-ade9-ed5cf1ed147c" providerId="ADAL" clId="{CB2C896E-6C33-4ADE-A489-31E880B158EF}" dt="2022-01-18T22:44:51.613" v="1782" actId="20577"/>
          <ac:spMkLst>
            <pc:docMk/>
            <pc:sldMk cId="3366089449" sldId="291"/>
            <ac:spMk id="3" creationId="{9EB51768-74A9-44D7-A8BC-76D26ECDBE9B}"/>
          </ac:spMkLst>
        </pc:spChg>
        <pc:picChg chg="mod">
          <ac:chgData name="Leary, Nicole (Curriculum Support)" userId="01b25bfb-c137-4a94-ade9-ed5cf1ed147c" providerId="ADAL" clId="{CB2C896E-6C33-4ADE-A489-31E880B158EF}" dt="2022-01-18T22:45:43.180" v="1783" actId="1076"/>
          <ac:picMkLst>
            <pc:docMk/>
            <pc:sldMk cId="3366089449" sldId="291"/>
            <ac:picMk id="4" creationId="{548A0FD3-0004-4099-9691-6B2B9AE20297}"/>
          </ac:picMkLst>
        </pc:picChg>
      </pc:sldChg>
      <pc:sldChg chg="modSp new del mod">
        <pc:chgData name="Leary, Nicole (Curriculum Support)" userId="01b25bfb-c137-4a94-ade9-ed5cf1ed147c" providerId="ADAL" clId="{CB2C896E-6C33-4ADE-A489-31E880B158EF}" dt="2022-01-17T02:42:55.140" v="949" actId="2696"/>
        <pc:sldMkLst>
          <pc:docMk/>
          <pc:sldMk cId="423998236" sldId="292"/>
        </pc:sldMkLst>
        <pc:spChg chg="mod">
          <ac:chgData name="Leary, Nicole (Curriculum Support)" userId="01b25bfb-c137-4a94-ade9-ed5cf1ed147c" providerId="ADAL" clId="{CB2C896E-6C33-4ADE-A489-31E880B158EF}" dt="2022-01-17T02:42:30.272" v="946" actId="20577"/>
          <ac:spMkLst>
            <pc:docMk/>
            <pc:sldMk cId="423998236" sldId="292"/>
            <ac:spMk id="2" creationId="{BFB59E65-11DF-414C-893C-8102B333AFB9}"/>
          </ac:spMkLst>
        </pc:spChg>
      </pc:sldChg>
      <pc:sldChg chg="new del">
        <pc:chgData name="Leary, Nicole (Curriculum Support)" userId="01b25bfb-c137-4a94-ade9-ed5cf1ed147c" providerId="ADAL" clId="{CB2C896E-6C33-4ADE-A489-31E880B158EF}" dt="2022-01-17T02:43:04.246" v="951" actId="680"/>
        <pc:sldMkLst>
          <pc:docMk/>
          <pc:sldMk cId="563794382" sldId="292"/>
        </pc:sldMkLst>
      </pc:sldChg>
      <pc:sldChg chg="addSp delSp modSp new mod modAnim">
        <pc:chgData name="Leary, Nicole (Curriculum Support)" userId="01b25bfb-c137-4a94-ade9-ed5cf1ed147c" providerId="ADAL" clId="{CB2C896E-6C33-4ADE-A489-31E880B158EF}" dt="2022-01-19T01:35:03.437" v="1800"/>
        <pc:sldMkLst>
          <pc:docMk/>
          <pc:sldMk cId="3629066391" sldId="292"/>
        </pc:sldMkLst>
        <pc:spChg chg="mod">
          <ac:chgData name="Leary, Nicole (Curriculum Support)" userId="01b25bfb-c137-4a94-ade9-ed5cf1ed147c" providerId="ADAL" clId="{CB2C896E-6C33-4ADE-A489-31E880B158EF}" dt="2022-01-17T02:46:47.698" v="975" actId="14100"/>
          <ac:spMkLst>
            <pc:docMk/>
            <pc:sldMk cId="3629066391" sldId="292"/>
            <ac:spMk id="2" creationId="{A47E06E8-12B8-4A39-9CE8-F72195AB67EF}"/>
          </ac:spMkLst>
        </pc:spChg>
        <pc:spChg chg="add del">
          <ac:chgData name="Leary, Nicole (Curriculum Support)" userId="01b25bfb-c137-4a94-ade9-ed5cf1ed147c" providerId="ADAL" clId="{CB2C896E-6C33-4ADE-A489-31E880B158EF}" dt="2022-01-17T02:46:10.418" v="957"/>
          <ac:spMkLst>
            <pc:docMk/>
            <pc:sldMk cId="3629066391" sldId="292"/>
            <ac:spMk id="3" creationId="{5D8A4ED0-00E7-4C28-9895-97C5EE972190}"/>
          </ac:spMkLst>
        </pc:spChg>
        <pc:picChg chg="mod">
          <ac:chgData name="Leary, Nicole (Curriculum Support)" userId="01b25bfb-c137-4a94-ade9-ed5cf1ed147c" providerId="ADAL" clId="{CB2C896E-6C33-4ADE-A489-31E880B158EF}" dt="2022-01-19T00:38:31.489" v="1789" actId="1076"/>
          <ac:picMkLst>
            <pc:docMk/>
            <pc:sldMk cId="3629066391" sldId="292"/>
            <ac:picMk id="3" creationId="{D54F0647-0F82-4DFB-88AB-103DA174114F}"/>
          </ac:picMkLst>
        </pc:picChg>
        <pc:picChg chg="add del mod ord modCrop">
          <ac:chgData name="Leary, Nicole (Curriculum Support)" userId="01b25bfb-c137-4a94-ade9-ed5cf1ed147c" providerId="ADAL" clId="{CB2C896E-6C33-4ADE-A489-31E880B158EF}" dt="2022-01-17T02:45:24.659" v="956" actId="22"/>
          <ac:picMkLst>
            <pc:docMk/>
            <pc:sldMk cId="3629066391" sldId="292"/>
            <ac:picMk id="5" creationId="{09584C24-7E0B-4F89-B2C5-6BC03ADC5E75}"/>
          </ac:picMkLst>
        </pc:picChg>
        <pc:picChg chg="add mod">
          <ac:chgData name="Leary, Nicole (Curriculum Support)" userId="01b25bfb-c137-4a94-ade9-ed5cf1ed147c" providerId="ADAL" clId="{CB2C896E-6C33-4ADE-A489-31E880B158EF}" dt="2022-01-17T02:46:14.809" v="959" actId="962"/>
          <ac:picMkLst>
            <pc:docMk/>
            <pc:sldMk cId="3629066391" sldId="292"/>
            <ac:picMk id="7" creationId="{45CF9D10-1992-4917-B4D5-BF70DA0FC39F}"/>
          </ac:picMkLst>
        </pc:picChg>
      </pc:sldChg>
      <pc:sldChg chg="add del">
        <pc:chgData name="Leary, Nicole (Curriculum Support)" userId="01b25bfb-c137-4a94-ade9-ed5cf1ed147c" providerId="ADAL" clId="{CB2C896E-6C33-4ADE-A489-31E880B158EF}" dt="2022-01-17T02:42:45.495" v="948" actId="2696"/>
        <pc:sldMkLst>
          <pc:docMk/>
          <pc:sldMk cId="683968173" sldId="293"/>
        </pc:sldMkLst>
      </pc:sldChg>
      <pc:sldChg chg="addSp delSp modSp new mod modAnim">
        <pc:chgData name="Leary, Nicole (Curriculum Support)" userId="01b25bfb-c137-4a94-ade9-ed5cf1ed147c" providerId="ADAL" clId="{CB2C896E-6C33-4ADE-A489-31E880B158EF}" dt="2022-01-19T01:35:21.387" v="1802"/>
        <pc:sldMkLst>
          <pc:docMk/>
          <pc:sldMk cId="3748025797" sldId="293"/>
        </pc:sldMkLst>
        <pc:spChg chg="mod">
          <ac:chgData name="Leary, Nicole (Curriculum Support)" userId="01b25bfb-c137-4a94-ade9-ed5cf1ed147c" providerId="ADAL" clId="{CB2C896E-6C33-4ADE-A489-31E880B158EF}" dt="2022-01-17T02:53:39.852" v="1158" actId="20577"/>
          <ac:spMkLst>
            <pc:docMk/>
            <pc:sldMk cId="3748025797" sldId="293"/>
            <ac:spMk id="2" creationId="{909DC0E8-CA40-4A3A-9440-7BC3E5ED35FA}"/>
          </ac:spMkLst>
        </pc:spChg>
        <pc:spChg chg="mod">
          <ac:chgData name="Leary, Nicole (Curriculum Support)" userId="01b25bfb-c137-4a94-ade9-ed5cf1ed147c" providerId="ADAL" clId="{CB2C896E-6C33-4ADE-A489-31E880B158EF}" dt="2022-01-17T04:40:41.297" v="1470" actId="14100"/>
          <ac:spMkLst>
            <pc:docMk/>
            <pc:sldMk cId="3748025797" sldId="293"/>
            <ac:spMk id="3" creationId="{325C92DA-092B-4E67-A6F7-977AAFC04ACF}"/>
          </ac:spMkLst>
        </pc:spChg>
        <pc:spChg chg="del">
          <ac:chgData name="Leary, Nicole (Curriculum Support)" userId="01b25bfb-c137-4a94-ade9-ed5cf1ed147c" providerId="ADAL" clId="{CB2C896E-6C33-4ADE-A489-31E880B158EF}" dt="2022-01-17T04:34:12.456" v="1452" actId="478"/>
          <ac:spMkLst>
            <pc:docMk/>
            <pc:sldMk cId="3748025797" sldId="293"/>
            <ac:spMk id="4" creationId="{FE4EDE9B-01B4-4F5E-ADB7-45D66380DBC5}"/>
          </ac:spMkLst>
        </pc:spChg>
        <pc:spChg chg="add mod">
          <ac:chgData name="Leary, Nicole (Curriculum Support)" userId="01b25bfb-c137-4a94-ade9-ed5cf1ed147c" providerId="ADAL" clId="{CB2C896E-6C33-4ADE-A489-31E880B158EF}" dt="2022-01-17T04:35:10.424" v="1461" actId="14100"/>
          <ac:spMkLst>
            <pc:docMk/>
            <pc:sldMk cId="3748025797" sldId="293"/>
            <ac:spMk id="5" creationId="{A2A0637D-3554-4691-A4BA-219FC88BBD0B}"/>
          </ac:spMkLst>
        </pc:spChg>
        <pc:spChg chg="add mod">
          <ac:chgData name="Leary, Nicole (Curriculum Support)" userId="01b25bfb-c137-4a94-ade9-ed5cf1ed147c" providerId="ADAL" clId="{CB2C896E-6C33-4ADE-A489-31E880B158EF}" dt="2022-01-17T04:34:54.034" v="1457" actId="1076"/>
          <ac:spMkLst>
            <pc:docMk/>
            <pc:sldMk cId="3748025797" sldId="293"/>
            <ac:spMk id="6" creationId="{A0B3F216-B43A-408D-8286-9AA87F65D6EA}"/>
          </ac:spMkLst>
        </pc:spChg>
        <pc:spChg chg="add mod">
          <ac:chgData name="Leary, Nicole (Curriculum Support)" userId="01b25bfb-c137-4a94-ade9-ed5cf1ed147c" providerId="ADAL" clId="{CB2C896E-6C33-4ADE-A489-31E880B158EF}" dt="2022-01-17T03:02:42.282" v="1244" actId="1076"/>
          <ac:spMkLst>
            <pc:docMk/>
            <pc:sldMk cId="3748025797" sldId="293"/>
            <ac:spMk id="7" creationId="{E9B5534D-0837-435F-8628-6559220310C2}"/>
          </ac:spMkLst>
        </pc:spChg>
        <pc:spChg chg="add mod">
          <ac:chgData name="Leary, Nicole (Curriculum Support)" userId="01b25bfb-c137-4a94-ade9-ed5cf1ed147c" providerId="ADAL" clId="{CB2C896E-6C33-4ADE-A489-31E880B158EF}" dt="2022-01-17T04:35:01.010" v="1459" actId="1076"/>
          <ac:spMkLst>
            <pc:docMk/>
            <pc:sldMk cId="3748025797" sldId="293"/>
            <ac:spMk id="8" creationId="{1A7087CB-2559-4B26-A5EF-C6D7E63B0002}"/>
          </ac:spMkLst>
        </pc:spChg>
        <pc:spChg chg="add mod">
          <ac:chgData name="Leary, Nicole (Curriculum Support)" userId="01b25bfb-c137-4a94-ade9-ed5cf1ed147c" providerId="ADAL" clId="{CB2C896E-6C33-4ADE-A489-31E880B158EF}" dt="2022-01-17T03:02:48.962" v="1245" actId="1076"/>
          <ac:spMkLst>
            <pc:docMk/>
            <pc:sldMk cId="3748025797" sldId="293"/>
            <ac:spMk id="9" creationId="{B9A1CDA0-F8A7-471B-BCFB-C8A343A3C8ED}"/>
          </ac:spMkLst>
        </pc:spChg>
        <pc:spChg chg="add mod">
          <ac:chgData name="Leary, Nicole (Curriculum Support)" userId="01b25bfb-c137-4a94-ade9-ed5cf1ed147c" providerId="ADAL" clId="{CB2C896E-6C33-4ADE-A489-31E880B158EF}" dt="2022-01-17T04:35:19.065" v="1462" actId="1076"/>
          <ac:spMkLst>
            <pc:docMk/>
            <pc:sldMk cId="3748025797" sldId="293"/>
            <ac:spMk id="10" creationId="{A4C6131D-607D-4707-82C4-6C2C6F9C8B08}"/>
          </ac:spMkLst>
        </pc:spChg>
        <pc:spChg chg="add mod">
          <ac:chgData name="Leary, Nicole (Curriculum Support)" userId="01b25bfb-c137-4a94-ade9-ed5cf1ed147c" providerId="ADAL" clId="{CB2C896E-6C33-4ADE-A489-31E880B158EF}" dt="2022-01-17T04:35:03.480" v="1460" actId="1076"/>
          <ac:spMkLst>
            <pc:docMk/>
            <pc:sldMk cId="3748025797" sldId="293"/>
            <ac:spMk id="11" creationId="{89398A6A-154E-43ED-A711-A1EE5FFFE3C6}"/>
          </ac:spMkLst>
        </pc:spChg>
        <pc:picChg chg="mod">
          <ac:chgData name="Leary, Nicole (Curriculum Support)" userId="01b25bfb-c137-4a94-ade9-ed5cf1ed147c" providerId="ADAL" clId="{CB2C896E-6C33-4ADE-A489-31E880B158EF}" dt="2022-01-17T04:36:34.275" v="1468" actId="1076"/>
          <ac:picMkLst>
            <pc:docMk/>
            <pc:sldMk cId="3748025797" sldId="293"/>
            <ac:picMk id="12" creationId="{06FFFA1B-FFD3-4F00-8091-48A588C9A516}"/>
          </ac:picMkLst>
        </pc:picChg>
        <pc:cxnChg chg="add mod">
          <ac:chgData name="Leary, Nicole (Curriculum Support)" userId="01b25bfb-c137-4a94-ade9-ed5cf1ed147c" providerId="ADAL" clId="{CB2C896E-6C33-4ADE-A489-31E880B158EF}" dt="2022-01-17T04:35:10.424" v="1461" actId="14100"/>
          <ac:cxnSpMkLst>
            <pc:docMk/>
            <pc:sldMk cId="3748025797" sldId="293"/>
            <ac:cxnSpMk id="13" creationId="{2680268E-F705-43BA-942B-1F598A494C90}"/>
          </ac:cxnSpMkLst>
        </pc:cxnChg>
        <pc:cxnChg chg="add mod">
          <ac:chgData name="Leary, Nicole (Curriculum Support)" userId="01b25bfb-c137-4a94-ade9-ed5cf1ed147c" providerId="ADAL" clId="{CB2C896E-6C33-4ADE-A489-31E880B158EF}" dt="2022-01-17T04:36:04.526" v="1466" actId="14100"/>
          <ac:cxnSpMkLst>
            <pc:docMk/>
            <pc:sldMk cId="3748025797" sldId="293"/>
            <ac:cxnSpMk id="15" creationId="{4636B5B6-4696-430F-9AB8-710E448133ED}"/>
          </ac:cxnSpMkLst>
        </pc:cxnChg>
        <pc:cxnChg chg="add del mod">
          <ac:chgData name="Leary, Nicole (Curriculum Support)" userId="01b25bfb-c137-4a94-ade9-ed5cf1ed147c" providerId="ADAL" clId="{CB2C896E-6C33-4ADE-A489-31E880B158EF}" dt="2022-01-17T04:35:21.400" v="1464" actId="478"/>
          <ac:cxnSpMkLst>
            <pc:docMk/>
            <pc:sldMk cId="3748025797" sldId="293"/>
            <ac:cxnSpMk id="17" creationId="{7C51DC95-3451-4BAE-BA67-412F638ACF6E}"/>
          </ac:cxnSpMkLst>
        </pc:cxnChg>
        <pc:cxnChg chg="add del">
          <ac:chgData name="Leary, Nicole (Curriculum Support)" userId="01b25bfb-c137-4a94-ade9-ed5cf1ed147c" providerId="ADAL" clId="{CB2C896E-6C33-4ADE-A489-31E880B158EF}" dt="2022-01-17T04:34:56.851" v="1458" actId="478"/>
          <ac:cxnSpMkLst>
            <pc:docMk/>
            <pc:sldMk cId="3748025797" sldId="293"/>
            <ac:cxnSpMk id="21" creationId="{212327A6-FE33-4BFA-AFF8-10031E5EAC4E}"/>
          </ac:cxnSpMkLst>
        </pc:cxnChg>
        <pc:cxnChg chg="add">
          <ac:chgData name="Leary, Nicole (Curriculum Support)" userId="01b25bfb-c137-4a94-ade9-ed5cf1ed147c" providerId="ADAL" clId="{CB2C896E-6C33-4ADE-A489-31E880B158EF}" dt="2022-01-17T04:35:52.566" v="1465" actId="11529"/>
          <ac:cxnSpMkLst>
            <pc:docMk/>
            <pc:sldMk cId="3748025797" sldId="293"/>
            <ac:cxnSpMk id="29" creationId="{106CF561-B9C2-4912-97C0-A277C5EBF506}"/>
          </ac:cxnSpMkLst>
        </pc:cxnChg>
        <pc:cxnChg chg="add">
          <ac:chgData name="Leary, Nicole (Curriculum Support)" userId="01b25bfb-c137-4a94-ade9-ed5cf1ed147c" providerId="ADAL" clId="{CB2C896E-6C33-4ADE-A489-31E880B158EF}" dt="2022-01-17T04:36:23.411" v="1467" actId="11529"/>
          <ac:cxnSpMkLst>
            <pc:docMk/>
            <pc:sldMk cId="3748025797" sldId="293"/>
            <ac:cxnSpMk id="32" creationId="{E92BB336-1ED4-482F-9BF3-81C3C5AC349A}"/>
          </ac:cxnSpMkLst>
        </pc:cxnChg>
      </pc:sldChg>
      <pc:sldChg chg="delSp modSp add mod modAnim">
        <pc:chgData name="Leary, Nicole (Curriculum Support)" userId="01b25bfb-c137-4a94-ade9-ed5cf1ed147c" providerId="ADAL" clId="{CB2C896E-6C33-4ADE-A489-31E880B158EF}" dt="2022-01-19T01:34:02.557" v="1793"/>
        <pc:sldMkLst>
          <pc:docMk/>
          <pc:sldMk cId="1681470511" sldId="294"/>
        </pc:sldMkLst>
        <pc:spChg chg="mod">
          <ac:chgData name="Leary, Nicole (Curriculum Support)" userId="01b25bfb-c137-4a94-ade9-ed5cf1ed147c" providerId="ADAL" clId="{CB2C896E-6C33-4ADE-A489-31E880B158EF}" dt="2022-01-17T03:27:36.485" v="1372"/>
          <ac:spMkLst>
            <pc:docMk/>
            <pc:sldMk cId="1681470511" sldId="294"/>
            <ac:spMk id="3" creationId="{74E37B85-1DCD-4B57-A3CF-B72A6555EB61}"/>
          </ac:spMkLst>
        </pc:spChg>
        <pc:spChg chg="del">
          <ac:chgData name="Leary, Nicole (Curriculum Support)" userId="01b25bfb-c137-4a94-ade9-ed5cf1ed147c" providerId="ADAL" clId="{CB2C896E-6C33-4ADE-A489-31E880B158EF}" dt="2022-01-17T03:52:34.712" v="1433" actId="478"/>
          <ac:spMkLst>
            <pc:docMk/>
            <pc:sldMk cId="1681470511" sldId="294"/>
            <ac:spMk id="4" creationId="{55FE3B4A-74B2-455A-B095-B6C3F7AF460D}"/>
          </ac:spMkLst>
        </pc:spChg>
        <pc:picChg chg="mod">
          <ac:chgData name="Leary, Nicole (Curriculum Support)" userId="01b25bfb-c137-4a94-ade9-ed5cf1ed147c" providerId="ADAL" clId="{CB2C896E-6C33-4ADE-A489-31E880B158EF}" dt="2022-01-17T03:52:28.110" v="1432" actId="1076"/>
          <ac:picMkLst>
            <pc:docMk/>
            <pc:sldMk cId="1681470511" sldId="294"/>
            <ac:picMk id="5" creationId="{67508756-EA9C-4B5D-B1FD-63FCF67C7423}"/>
          </ac:picMkLst>
        </pc:picChg>
      </pc:sldChg>
      <pc:sldChg chg="delSp modSp new del mod ord">
        <pc:chgData name="Leary, Nicole (Curriculum Support)" userId="01b25bfb-c137-4a94-ade9-ed5cf1ed147c" providerId="ADAL" clId="{CB2C896E-6C33-4ADE-A489-31E880B158EF}" dt="2022-01-19T00:40:05.918" v="1790" actId="2696"/>
        <pc:sldMkLst>
          <pc:docMk/>
          <pc:sldMk cId="2902859644" sldId="295"/>
        </pc:sldMkLst>
        <pc:spChg chg="mod">
          <ac:chgData name="Leary, Nicole (Curriculum Support)" userId="01b25bfb-c137-4a94-ade9-ed5cf1ed147c" providerId="ADAL" clId="{CB2C896E-6C33-4ADE-A489-31E880B158EF}" dt="2022-01-17T03:33:21.713" v="1416" actId="20577"/>
          <ac:spMkLst>
            <pc:docMk/>
            <pc:sldMk cId="2902859644" sldId="295"/>
            <ac:spMk id="2" creationId="{5095C896-FEEC-4C5F-A223-C2A97BE8D2DC}"/>
          </ac:spMkLst>
        </pc:spChg>
        <pc:spChg chg="del">
          <ac:chgData name="Leary, Nicole (Curriculum Support)" userId="01b25bfb-c137-4a94-ade9-ed5cf1ed147c" providerId="ADAL" clId="{CB2C896E-6C33-4ADE-A489-31E880B158EF}" dt="2022-01-17T04:32:24.704" v="1450" actId="478"/>
          <ac:spMkLst>
            <pc:docMk/>
            <pc:sldMk cId="2902859644" sldId="295"/>
            <ac:spMk id="3" creationId="{8FDECE39-D86D-48FE-BEB8-D0C8419B8985}"/>
          </ac:spMkLst>
        </pc:spChg>
        <pc:spChg chg="del">
          <ac:chgData name="Leary, Nicole (Curriculum Support)" userId="01b25bfb-c137-4a94-ade9-ed5cf1ed147c" providerId="ADAL" clId="{CB2C896E-6C33-4ADE-A489-31E880B158EF}" dt="2022-01-17T04:32:19.762" v="1449" actId="478"/>
          <ac:spMkLst>
            <pc:docMk/>
            <pc:sldMk cId="2902859644" sldId="295"/>
            <ac:spMk id="4" creationId="{7BB1E904-6750-4422-AD01-EB0AE345EF05}"/>
          </ac:spMkLst>
        </pc:spChg>
        <pc:picChg chg="mod">
          <ac:chgData name="Leary, Nicole (Curriculum Support)" userId="01b25bfb-c137-4a94-ade9-ed5cf1ed147c" providerId="ADAL" clId="{CB2C896E-6C33-4ADE-A489-31E880B158EF}" dt="2022-01-17T04:32:13.496" v="1448" actId="1076"/>
          <ac:picMkLst>
            <pc:docMk/>
            <pc:sldMk cId="2902859644" sldId="295"/>
            <ac:picMk id="5" creationId="{96E75BE7-6CF0-436C-8FDB-E138EC0D5FFF}"/>
          </ac:picMkLst>
        </pc:picChg>
      </pc:sldChg>
      <pc:sldChg chg="delSp modSp new del mod">
        <pc:chgData name="Leary, Nicole (Curriculum Support)" userId="01b25bfb-c137-4a94-ade9-ed5cf1ed147c" providerId="ADAL" clId="{CB2C896E-6C33-4ADE-A489-31E880B158EF}" dt="2022-01-18T00:19:23.329" v="1724" actId="2696"/>
        <pc:sldMkLst>
          <pc:docMk/>
          <pc:sldMk cId="4222991199" sldId="296"/>
        </pc:sldMkLst>
        <pc:spChg chg="mod">
          <ac:chgData name="Leary, Nicole (Curriculum Support)" userId="01b25bfb-c137-4a94-ade9-ed5cf1ed147c" providerId="ADAL" clId="{CB2C896E-6C33-4ADE-A489-31E880B158EF}" dt="2022-01-17T03:48:02.780" v="1427" actId="20577"/>
          <ac:spMkLst>
            <pc:docMk/>
            <pc:sldMk cId="4222991199" sldId="296"/>
            <ac:spMk id="2" creationId="{29A8266A-A3DA-451C-9DD2-AB93EAA1BEEC}"/>
          </ac:spMkLst>
        </pc:spChg>
        <pc:spChg chg="del">
          <ac:chgData name="Leary, Nicole (Curriculum Support)" userId="01b25bfb-c137-4a94-ade9-ed5cf1ed147c" providerId="ADAL" clId="{CB2C896E-6C33-4ADE-A489-31E880B158EF}" dt="2022-01-17T03:50:17.769" v="1430" actId="478"/>
          <ac:spMkLst>
            <pc:docMk/>
            <pc:sldMk cId="4222991199" sldId="296"/>
            <ac:spMk id="3" creationId="{59480375-E8E2-45DE-BCF5-42E251DC8A1B}"/>
          </ac:spMkLst>
        </pc:spChg>
        <pc:spChg chg="del">
          <ac:chgData name="Leary, Nicole (Curriculum Support)" userId="01b25bfb-c137-4a94-ade9-ed5cf1ed147c" providerId="ADAL" clId="{CB2C896E-6C33-4ADE-A489-31E880B158EF}" dt="2022-01-17T03:50:05.759" v="1429" actId="478"/>
          <ac:spMkLst>
            <pc:docMk/>
            <pc:sldMk cId="4222991199" sldId="296"/>
            <ac:spMk id="4" creationId="{F5DDCB23-5D17-4FB1-9D07-97F92287AE61}"/>
          </ac:spMkLst>
        </pc:spChg>
        <pc:picChg chg="mod">
          <ac:chgData name="Leary, Nicole (Curriculum Support)" userId="01b25bfb-c137-4a94-ade9-ed5cf1ed147c" providerId="ADAL" clId="{CB2C896E-6C33-4ADE-A489-31E880B158EF}" dt="2022-01-17T03:50:23.018" v="1431" actId="1076"/>
          <ac:picMkLst>
            <pc:docMk/>
            <pc:sldMk cId="4222991199" sldId="296"/>
            <ac:picMk id="5" creationId="{E8667E91-D3CA-485F-99F1-EC415D9984A0}"/>
          </ac:picMkLst>
        </pc:picChg>
      </pc:sldChg>
      <pc:sldChg chg="delSp modSp add del mod">
        <pc:chgData name="Leary, Nicole (Curriculum Support)" userId="01b25bfb-c137-4a94-ade9-ed5cf1ed147c" providerId="ADAL" clId="{CB2C896E-6C33-4ADE-A489-31E880B158EF}" dt="2022-01-18T00:07:02.110" v="1722" actId="2696"/>
        <pc:sldMkLst>
          <pc:docMk/>
          <pc:sldMk cId="626063877" sldId="297"/>
        </pc:sldMkLst>
        <pc:spChg chg="mod">
          <ac:chgData name="Leary, Nicole (Curriculum Support)" userId="01b25bfb-c137-4a94-ade9-ed5cf1ed147c" providerId="ADAL" clId="{CB2C896E-6C33-4ADE-A489-31E880B158EF}" dt="2022-01-18T00:04:28.103" v="1717" actId="6549"/>
          <ac:spMkLst>
            <pc:docMk/>
            <pc:sldMk cId="626063877" sldId="297"/>
            <ac:spMk id="3" creationId="{74E37B85-1DCD-4B57-A3CF-B72A6555EB61}"/>
          </ac:spMkLst>
        </pc:spChg>
        <pc:spChg chg="del">
          <ac:chgData name="Leary, Nicole (Curriculum Support)" userId="01b25bfb-c137-4a94-ade9-ed5cf1ed147c" providerId="ADAL" clId="{CB2C896E-6C33-4ADE-A489-31E880B158EF}" dt="2022-01-17T04:24:38.403" v="1447" actId="478"/>
          <ac:spMkLst>
            <pc:docMk/>
            <pc:sldMk cId="626063877" sldId="297"/>
            <ac:spMk id="4" creationId="{55FE3B4A-74B2-455A-B095-B6C3F7AF460D}"/>
          </ac:spMkLst>
        </pc:spChg>
        <pc:picChg chg="mod">
          <ac:chgData name="Leary, Nicole (Curriculum Support)" userId="01b25bfb-c137-4a94-ade9-ed5cf1ed147c" providerId="ADAL" clId="{CB2C896E-6C33-4ADE-A489-31E880B158EF}" dt="2022-01-17T04:24:30.994" v="1446" actId="1076"/>
          <ac:picMkLst>
            <pc:docMk/>
            <pc:sldMk cId="626063877" sldId="297"/>
            <ac:picMk id="5" creationId="{10E04018-2EED-46D3-B9DD-527C4D432EE7}"/>
          </ac:picMkLst>
        </pc:picChg>
      </pc:sldChg>
      <pc:sldChg chg="add del">
        <pc:chgData name="Leary, Nicole (Curriculum Support)" userId="01b25bfb-c137-4a94-ade9-ed5cf1ed147c" providerId="ADAL" clId="{CB2C896E-6C33-4ADE-A489-31E880B158EF}" dt="2022-01-17T04:23:59.971" v="1443" actId="2890"/>
        <pc:sldMkLst>
          <pc:docMk/>
          <pc:sldMk cId="2320857922" sldId="297"/>
        </pc:sldMkLst>
      </pc:sldChg>
      <pc:sldChg chg="modSp new del mod">
        <pc:chgData name="Leary, Nicole (Curriculum Support)" userId="01b25bfb-c137-4a94-ade9-ed5cf1ed147c" providerId="ADAL" clId="{CB2C896E-6C33-4ADE-A489-31E880B158EF}" dt="2022-01-17T05:47:35.722" v="1485" actId="2696"/>
        <pc:sldMkLst>
          <pc:docMk/>
          <pc:sldMk cId="1599441173" sldId="298"/>
        </pc:sldMkLst>
        <pc:spChg chg="mod">
          <ac:chgData name="Leary, Nicole (Curriculum Support)" userId="01b25bfb-c137-4a94-ade9-ed5cf1ed147c" providerId="ADAL" clId="{CB2C896E-6C33-4ADE-A489-31E880B158EF}" dt="2022-01-17T04:41:19.395" v="1476" actId="20577"/>
          <ac:spMkLst>
            <pc:docMk/>
            <pc:sldMk cId="1599441173" sldId="298"/>
            <ac:spMk id="2" creationId="{E54CD61B-37E4-4D92-BF26-E99803DEED4F}"/>
          </ac:spMkLst>
        </pc:spChg>
      </pc:sldChg>
      <pc:sldChg chg="modSp new mod modAnim">
        <pc:chgData name="Leary, Nicole (Curriculum Support)" userId="01b25bfb-c137-4a94-ade9-ed5cf1ed147c" providerId="ADAL" clId="{CB2C896E-6C33-4ADE-A489-31E880B158EF}" dt="2022-01-19T01:35:29.625" v="1803"/>
        <pc:sldMkLst>
          <pc:docMk/>
          <pc:sldMk cId="2436205781" sldId="298"/>
        </pc:sldMkLst>
        <pc:spChg chg="mod">
          <ac:chgData name="Leary, Nicole (Curriculum Support)" userId="01b25bfb-c137-4a94-ade9-ed5cf1ed147c" providerId="ADAL" clId="{CB2C896E-6C33-4ADE-A489-31E880B158EF}" dt="2022-01-17T06:11:49.043" v="1498" actId="20577"/>
          <ac:spMkLst>
            <pc:docMk/>
            <pc:sldMk cId="2436205781" sldId="298"/>
            <ac:spMk id="2" creationId="{3DE58517-8682-4855-A20C-617BA277439E}"/>
          </ac:spMkLst>
        </pc:spChg>
        <pc:spChg chg="mod">
          <ac:chgData name="Leary, Nicole (Curriculum Support)" userId="01b25bfb-c137-4a94-ade9-ed5cf1ed147c" providerId="ADAL" clId="{CB2C896E-6C33-4ADE-A489-31E880B158EF}" dt="2022-01-18T00:51:00.784" v="1754" actId="1076"/>
          <ac:spMkLst>
            <pc:docMk/>
            <pc:sldMk cId="2436205781" sldId="298"/>
            <ac:spMk id="3" creationId="{A675A4BF-7092-4EDC-BAFF-9CB39C1B6E00}"/>
          </ac:spMkLst>
        </pc:spChg>
        <pc:picChg chg="mod">
          <ac:chgData name="Leary, Nicole (Curriculum Support)" userId="01b25bfb-c137-4a94-ade9-ed5cf1ed147c" providerId="ADAL" clId="{CB2C896E-6C33-4ADE-A489-31E880B158EF}" dt="2022-01-18T00:51:16.842" v="1756" actId="1076"/>
          <ac:picMkLst>
            <pc:docMk/>
            <pc:sldMk cId="2436205781" sldId="298"/>
            <ac:picMk id="4" creationId="{8E155DC8-3FD4-42AB-BFFA-FE58ADB244FF}"/>
          </ac:picMkLst>
        </pc:picChg>
      </pc:sldChg>
      <pc:sldChg chg="delSp modSp new mod modAnim">
        <pc:chgData name="Leary, Nicole (Curriculum Support)" userId="01b25bfb-c137-4a94-ade9-ed5cf1ed147c" providerId="ADAL" clId="{CB2C896E-6C33-4ADE-A489-31E880B158EF}" dt="2022-01-19T01:34:47.540" v="1798"/>
        <pc:sldMkLst>
          <pc:docMk/>
          <pc:sldMk cId="395524701" sldId="299"/>
        </pc:sldMkLst>
        <pc:spChg chg="mod">
          <ac:chgData name="Leary, Nicole (Curriculum Support)" userId="01b25bfb-c137-4a94-ade9-ed5cf1ed147c" providerId="ADAL" clId="{CB2C896E-6C33-4ADE-A489-31E880B158EF}" dt="2022-01-18T00:06:35.183" v="1719"/>
          <ac:spMkLst>
            <pc:docMk/>
            <pc:sldMk cId="395524701" sldId="299"/>
            <ac:spMk id="2" creationId="{CF18D839-7E86-45E6-9678-2B925C921C25}"/>
          </ac:spMkLst>
        </pc:spChg>
        <pc:spChg chg="mod">
          <ac:chgData name="Leary, Nicole (Curriculum Support)" userId="01b25bfb-c137-4a94-ade9-ed5cf1ed147c" providerId="ADAL" clId="{CB2C896E-6C33-4ADE-A489-31E880B158EF}" dt="2022-01-18T00:06:52.809" v="1721" actId="27636"/>
          <ac:spMkLst>
            <pc:docMk/>
            <pc:sldMk cId="395524701" sldId="299"/>
            <ac:spMk id="3" creationId="{EC1B5738-53B8-4332-BF5F-F5B239A04907}"/>
          </ac:spMkLst>
        </pc:spChg>
        <pc:spChg chg="del">
          <ac:chgData name="Leary, Nicole (Curriculum Support)" userId="01b25bfb-c137-4a94-ade9-ed5cf1ed147c" providerId="ADAL" clId="{CB2C896E-6C33-4ADE-A489-31E880B158EF}" dt="2022-01-18T00:43:56.917" v="1745" actId="478"/>
          <ac:spMkLst>
            <pc:docMk/>
            <pc:sldMk cId="395524701" sldId="299"/>
            <ac:spMk id="4" creationId="{7A9F19BA-E80C-4DA4-A7C1-537A9FA3ED29}"/>
          </ac:spMkLst>
        </pc:spChg>
        <pc:picChg chg="mod">
          <ac:chgData name="Leary, Nicole (Curriculum Support)" userId="01b25bfb-c137-4a94-ade9-ed5cf1ed147c" providerId="ADAL" clId="{CB2C896E-6C33-4ADE-A489-31E880B158EF}" dt="2022-01-18T00:43:59.741" v="1746" actId="1076"/>
          <ac:picMkLst>
            <pc:docMk/>
            <pc:sldMk cId="395524701" sldId="299"/>
            <ac:picMk id="5" creationId="{F255353E-9149-4AA9-AA3D-BAFDF1489000}"/>
          </ac:picMkLst>
        </pc:picChg>
      </pc:sldChg>
      <pc:sldChg chg="delSp modSp new mod modAnim">
        <pc:chgData name="Leary, Nicole (Curriculum Support)" userId="01b25bfb-c137-4a94-ade9-ed5cf1ed147c" providerId="ADAL" clId="{CB2C896E-6C33-4ADE-A489-31E880B158EF}" dt="2022-01-19T01:34:22.580" v="1795"/>
        <pc:sldMkLst>
          <pc:docMk/>
          <pc:sldMk cId="621637847" sldId="300"/>
        </pc:sldMkLst>
        <pc:spChg chg="mod">
          <ac:chgData name="Leary, Nicole (Curriculum Support)" userId="01b25bfb-c137-4a94-ade9-ed5cf1ed147c" providerId="ADAL" clId="{CB2C896E-6C33-4ADE-A489-31E880B158EF}" dt="2022-01-18T00:21:55.182" v="1726"/>
          <ac:spMkLst>
            <pc:docMk/>
            <pc:sldMk cId="621637847" sldId="300"/>
            <ac:spMk id="2" creationId="{13FE3AE8-912B-40D8-BC31-0FFE18417477}"/>
          </ac:spMkLst>
        </pc:spChg>
        <pc:spChg chg="mod">
          <ac:chgData name="Leary, Nicole (Curriculum Support)" userId="01b25bfb-c137-4a94-ade9-ed5cf1ed147c" providerId="ADAL" clId="{CB2C896E-6C33-4ADE-A489-31E880B158EF}" dt="2022-01-18T00:22:18.726" v="1728" actId="27636"/>
          <ac:spMkLst>
            <pc:docMk/>
            <pc:sldMk cId="621637847" sldId="300"/>
            <ac:spMk id="3" creationId="{10A8E05C-285E-424E-BC80-CEA0FBAA673F}"/>
          </ac:spMkLst>
        </pc:spChg>
        <pc:spChg chg="del">
          <ac:chgData name="Leary, Nicole (Curriculum Support)" userId="01b25bfb-c137-4a94-ade9-ed5cf1ed147c" providerId="ADAL" clId="{CB2C896E-6C33-4ADE-A489-31E880B158EF}" dt="2022-01-18T00:25:34.503" v="1731" actId="478"/>
          <ac:spMkLst>
            <pc:docMk/>
            <pc:sldMk cId="621637847" sldId="300"/>
            <ac:spMk id="4" creationId="{06C72024-C064-4730-B226-55B4B47AF5D4}"/>
          </ac:spMkLst>
        </pc:spChg>
        <pc:picChg chg="mod">
          <ac:chgData name="Leary, Nicole (Curriculum Support)" userId="01b25bfb-c137-4a94-ade9-ed5cf1ed147c" providerId="ADAL" clId="{CB2C896E-6C33-4ADE-A489-31E880B158EF}" dt="2022-01-18T00:26:28.415" v="1732" actId="1076"/>
          <ac:picMkLst>
            <pc:docMk/>
            <pc:sldMk cId="621637847" sldId="300"/>
            <ac:picMk id="5" creationId="{46167936-BC78-41B7-896E-E15D075F67C7}"/>
          </ac:picMkLst>
        </pc:picChg>
      </pc:sldChg>
      <pc:sldChg chg="delSp modSp new mod delAnim modAnim">
        <pc:chgData name="Leary, Nicole (Curriculum Support)" userId="01b25bfb-c137-4a94-ade9-ed5cf1ed147c" providerId="ADAL" clId="{CB2C896E-6C33-4ADE-A489-31E880B158EF}" dt="2022-01-19T01:34:39.076" v="1797"/>
        <pc:sldMkLst>
          <pc:docMk/>
          <pc:sldMk cId="966797777" sldId="301"/>
        </pc:sldMkLst>
        <pc:spChg chg="mod">
          <ac:chgData name="Leary, Nicole (Curriculum Support)" userId="01b25bfb-c137-4a94-ade9-ed5cf1ed147c" providerId="ADAL" clId="{CB2C896E-6C33-4ADE-A489-31E880B158EF}" dt="2022-01-18T00:27:01.345" v="1734"/>
          <ac:spMkLst>
            <pc:docMk/>
            <pc:sldMk cId="966797777" sldId="301"/>
            <ac:spMk id="2" creationId="{CD3E9679-9BDB-4395-BBAF-9807C93B6606}"/>
          </ac:spMkLst>
        </pc:spChg>
        <pc:spChg chg="mod">
          <ac:chgData name="Leary, Nicole (Curriculum Support)" userId="01b25bfb-c137-4a94-ade9-ed5cf1ed147c" providerId="ADAL" clId="{CB2C896E-6C33-4ADE-A489-31E880B158EF}" dt="2022-01-18T00:27:17.451" v="1736" actId="27636"/>
          <ac:spMkLst>
            <pc:docMk/>
            <pc:sldMk cId="966797777" sldId="301"/>
            <ac:spMk id="3" creationId="{7635E3AB-DF06-4161-AD17-585250A8023E}"/>
          </ac:spMkLst>
        </pc:spChg>
        <pc:spChg chg="del">
          <ac:chgData name="Leary, Nicole (Curriculum Support)" userId="01b25bfb-c137-4a94-ade9-ed5cf1ed147c" providerId="ADAL" clId="{CB2C896E-6C33-4ADE-A489-31E880B158EF}" dt="2022-01-18T00:30:14.194" v="1740" actId="478"/>
          <ac:spMkLst>
            <pc:docMk/>
            <pc:sldMk cId="966797777" sldId="301"/>
            <ac:spMk id="4" creationId="{AD14CD63-CB57-4CC8-A70A-74F320FF5222}"/>
          </ac:spMkLst>
        </pc:spChg>
        <pc:picChg chg="del mod">
          <ac:chgData name="Leary, Nicole (Curriculum Support)" userId="01b25bfb-c137-4a94-ade9-ed5cf1ed147c" providerId="ADAL" clId="{CB2C896E-6C33-4ADE-A489-31E880B158EF}" dt="2022-01-18T00:31:43.421" v="1742" actId="21"/>
          <ac:picMkLst>
            <pc:docMk/>
            <pc:sldMk cId="966797777" sldId="301"/>
            <ac:picMk id="5" creationId="{58BC8B1D-FAB1-470F-BBBF-CCF62A3A5F74}"/>
          </ac:picMkLst>
        </pc:picChg>
        <pc:picChg chg="mod">
          <ac:chgData name="Leary, Nicole (Curriculum Support)" userId="01b25bfb-c137-4a94-ade9-ed5cf1ed147c" providerId="ADAL" clId="{CB2C896E-6C33-4ADE-A489-31E880B158EF}" dt="2022-01-18T00:33:26.585" v="1743" actId="1076"/>
          <ac:picMkLst>
            <pc:docMk/>
            <pc:sldMk cId="966797777" sldId="301"/>
            <ac:picMk id="6" creationId="{A8605A9B-D317-47AF-9006-098466887098}"/>
          </ac:picMkLst>
        </pc:picChg>
      </pc:sldChg>
      <pc:sldChg chg="delSp modSp add mod modAnim">
        <pc:chgData name="Leary, Nicole (Curriculum Support)" userId="01b25bfb-c137-4a94-ade9-ed5cf1ed147c" providerId="ADAL" clId="{CB2C896E-6C33-4ADE-A489-31E880B158EF}" dt="2022-01-19T01:35:38.763" v="1804"/>
        <pc:sldMkLst>
          <pc:docMk/>
          <pc:sldMk cId="1778062099" sldId="302"/>
        </pc:sldMkLst>
        <pc:spChg chg="del">
          <ac:chgData name="Leary, Nicole (Curriculum Support)" userId="01b25bfb-c137-4a94-ade9-ed5cf1ed147c" providerId="ADAL" clId="{CB2C896E-6C33-4ADE-A489-31E880B158EF}" dt="2022-01-18T22:43:21.930" v="1763" actId="478"/>
          <ac:spMkLst>
            <pc:docMk/>
            <pc:sldMk cId="1778062099" sldId="302"/>
            <ac:spMk id="4" creationId="{AC6C65D9-2863-4E34-AD21-C3E1477688DD}"/>
          </ac:spMkLst>
        </pc:spChg>
        <pc:picChg chg="mod">
          <ac:chgData name="Leary, Nicole (Curriculum Support)" userId="01b25bfb-c137-4a94-ade9-ed5cf1ed147c" providerId="ADAL" clId="{CB2C896E-6C33-4ADE-A489-31E880B158EF}" dt="2022-01-18T22:43:18.341" v="1762" actId="1076"/>
          <ac:picMkLst>
            <pc:docMk/>
            <pc:sldMk cId="1778062099" sldId="302"/>
            <ac:picMk id="5" creationId="{4A20E539-239E-42D9-902F-EA25EF164C06}"/>
          </ac:picMkLst>
        </pc:picChg>
      </pc:sldChg>
      <pc:sldMasterChg chg="add del addSldLayout delSldLayout">
        <pc:chgData name="Leary, Nicole (Curriculum Support)" userId="01b25bfb-c137-4a94-ade9-ed5cf1ed147c" providerId="ADAL" clId="{CB2C896E-6C33-4ADE-A489-31E880B158EF}" dt="2022-01-17T02:18:42.533" v="886" actId="2696"/>
        <pc:sldMasterMkLst>
          <pc:docMk/>
          <pc:sldMasterMk cId="2775664157" sldId="2147483648"/>
        </pc:sldMasterMkLst>
        <pc:sldLayoutChg chg="add del">
          <pc:chgData name="Leary, Nicole (Curriculum Support)" userId="01b25bfb-c137-4a94-ade9-ed5cf1ed147c" providerId="ADAL" clId="{CB2C896E-6C33-4ADE-A489-31E880B158EF}" dt="2022-01-17T02:18:42.533" v="886" actId="2696"/>
          <pc:sldLayoutMkLst>
            <pc:docMk/>
            <pc:sldMasterMk cId="2775664157" sldId="2147483648"/>
            <pc:sldLayoutMk cId="234878675" sldId="2147483650"/>
          </pc:sldLayoutMkLst>
        </pc:sldLayoutChg>
      </pc:sldMasterChg>
      <pc:sldMasterChg chg="replId modSldLayout">
        <pc:chgData name="Leary, Nicole (Curriculum Support)" userId="01b25bfb-c137-4a94-ade9-ed5cf1ed147c" providerId="ADAL" clId="{CB2C896E-6C33-4ADE-A489-31E880B158EF}" dt="2022-01-17T02:16:17.710" v="849" actId="27028"/>
        <pc:sldMasterMkLst>
          <pc:docMk/>
          <pc:sldMasterMk cId="1123625482" sldId="2147483671"/>
        </pc:sldMasterMkLst>
        <pc:sldLayoutChg chg="replId">
          <pc:chgData name="Leary, Nicole (Curriculum Support)" userId="01b25bfb-c137-4a94-ade9-ed5cf1ed147c" providerId="ADAL" clId="{CB2C896E-6C33-4ADE-A489-31E880B158EF}" dt="2022-01-17T02:16:17.710" v="849" actId="27028"/>
          <pc:sldLayoutMkLst>
            <pc:docMk/>
            <pc:sldMasterMk cId="1123625482" sldId="2147483671"/>
            <pc:sldLayoutMk cId="643305868" sldId="2147483672"/>
          </pc:sldLayoutMkLst>
        </pc:sldLayoutChg>
      </pc:sldMasterChg>
    </pc:docChg>
  </pc:docChgLst>
  <pc:docChgLst>
    <pc:chgData name="Power, Kathryn (Curriculum Policy and Standards)" userId="39542ede-2362-451c-bbe8-2c6860191fec" providerId="ADAL" clId="{5A00933C-B171-41E1-BDD1-7288A691921A}"/>
    <pc:docChg chg="custSel modSld">
      <pc:chgData name="Power, Kathryn (Curriculum Policy and Standards)" userId="39542ede-2362-451c-bbe8-2c6860191fec" providerId="ADAL" clId="{5A00933C-B171-41E1-BDD1-7288A691921A}" dt="2022-03-10T23:45:19.810" v="5" actId="1076"/>
      <pc:docMkLst>
        <pc:docMk/>
      </pc:docMkLst>
      <pc:sldChg chg="modSp mod">
        <pc:chgData name="Power, Kathryn (Curriculum Policy and Standards)" userId="39542ede-2362-451c-bbe8-2c6860191fec" providerId="ADAL" clId="{5A00933C-B171-41E1-BDD1-7288A691921A}" dt="2022-03-10T23:45:19.810" v="5" actId="1076"/>
        <pc:sldMkLst>
          <pc:docMk/>
          <pc:sldMk cId="317936319" sldId="279"/>
        </pc:sldMkLst>
        <pc:picChg chg="mod">
          <ac:chgData name="Power, Kathryn (Curriculum Policy and Standards)" userId="39542ede-2362-451c-bbe8-2c6860191fec" providerId="ADAL" clId="{5A00933C-B171-41E1-BDD1-7288A691921A}" dt="2022-03-10T23:45:19.810" v="5" actId="1076"/>
          <ac:picMkLst>
            <pc:docMk/>
            <pc:sldMk cId="317936319" sldId="279"/>
            <ac:picMk id="2" creationId="{70D80E3B-E4E5-40AA-B429-B62E21679D02}"/>
          </ac:picMkLst>
        </pc:picChg>
      </pc:sldChg>
      <pc:sldChg chg="modSp mod">
        <pc:chgData name="Power, Kathryn (Curriculum Policy and Standards)" userId="39542ede-2362-451c-bbe8-2c6860191fec" providerId="ADAL" clId="{5A00933C-B171-41E1-BDD1-7288A691921A}" dt="2022-03-10T23:37:40.584" v="2" actId="27636"/>
        <pc:sldMkLst>
          <pc:docMk/>
          <pc:sldMk cId="2310644167" sldId="283"/>
        </pc:sldMkLst>
        <pc:spChg chg="mod">
          <ac:chgData name="Power, Kathryn (Curriculum Policy and Standards)" userId="39542ede-2362-451c-bbe8-2c6860191fec" providerId="ADAL" clId="{5A00933C-B171-41E1-BDD1-7288A691921A}" dt="2022-03-10T23:37:31.744" v="0" actId="20577"/>
          <ac:spMkLst>
            <pc:docMk/>
            <pc:sldMk cId="2310644167" sldId="283"/>
            <ac:spMk id="2" creationId="{3A28A09A-40F8-4F6D-9D29-D004F874D352}"/>
          </ac:spMkLst>
        </pc:spChg>
        <pc:spChg chg="mod">
          <ac:chgData name="Power, Kathryn (Curriculum Policy and Standards)" userId="39542ede-2362-451c-bbe8-2c6860191fec" providerId="ADAL" clId="{5A00933C-B171-41E1-BDD1-7288A691921A}" dt="2022-03-10T23:37:40.584" v="2" actId="27636"/>
          <ac:spMkLst>
            <pc:docMk/>
            <pc:sldMk cId="2310644167" sldId="283"/>
            <ac:spMk id="3" creationId="{74E37B85-1DCD-4B57-A3CF-B72A6555EB61}"/>
          </ac:spMkLst>
        </pc:spChg>
      </pc:sldChg>
      <pc:sldChg chg="modCm">
        <pc:chgData name="Power, Kathryn (Curriculum Policy and Standards)" userId="39542ede-2362-451c-bbe8-2c6860191fec" providerId="ADAL" clId="{5A00933C-B171-41E1-BDD1-7288A691921A}" dt="2022-03-10T23:42:28.638" v="4"/>
        <pc:sldMkLst>
          <pc:docMk/>
          <pc:sldMk cId="3629066391" sldId="292"/>
        </pc:sldMkLst>
      </pc:sldChg>
    </pc:docChg>
  </pc:docChgLst>
  <pc:docChgLst>
    <pc:chgData name="Leary, Nicole (Curriculum Support)" userId="S::nicole.leary652@schools.sa.edu.au::01b25bfb-c137-4a94-ade9-ed5cf1ed147c" providerId="AD" clId="Web-{78C719A9-20DD-4006-80A3-5F542EAC382B}"/>
    <pc:docChg chg="modSld">
      <pc:chgData name="Leary, Nicole (Curriculum Support)" userId="S::nicole.leary652@schools.sa.edu.au::01b25bfb-c137-4a94-ade9-ed5cf1ed147c" providerId="AD" clId="Web-{78C719A9-20DD-4006-80A3-5F542EAC382B}" dt="2022-01-17T03:14:34.046" v="0" actId="20577"/>
      <pc:docMkLst>
        <pc:docMk/>
      </pc:docMkLst>
      <pc:sldChg chg="modSp">
        <pc:chgData name="Leary, Nicole (Curriculum Support)" userId="S::nicole.leary652@schools.sa.edu.au::01b25bfb-c137-4a94-ade9-ed5cf1ed147c" providerId="AD" clId="Web-{78C719A9-20DD-4006-80A3-5F542EAC382B}" dt="2022-01-17T03:14:34.046" v="0" actId="20577"/>
        <pc:sldMkLst>
          <pc:docMk/>
          <pc:sldMk cId="926289521" sldId="272"/>
        </pc:sldMkLst>
        <pc:spChg chg="mod">
          <ac:chgData name="Leary, Nicole (Curriculum Support)" userId="S::nicole.leary652@schools.sa.edu.au::01b25bfb-c137-4a94-ade9-ed5cf1ed147c" providerId="AD" clId="Web-{78C719A9-20DD-4006-80A3-5F542EAC382B}" dt="2022-01-17T03:14:34.046" v="0" actId="20577"/>
          <ac:spMkLst>
            <pc:docMk/>
            <pc:sldMk cId="926289521" sldId="272"/>
            <ac:spMk id="3" creationId="{74E37B85-1DCD-4B57-A3CF-B72A6555EB61}"/>
          </ac:spMkLst>
        </pc:spChg>
      </pc:sldChg>
    </pc:docChg>
  </pc:docChgLst>
  <pc:docChgLst>
    <pc:chgData name="Schilling, Geoff (Curriculum Development)" userId="9147261c-0027-4955-b2a6-c80652defa48" providerId="ADAL" clId="{B46212DF-7AC6-2049-8616-AD88B6B4FEB6}"/>
    <pc:docChg chg="undo custSel modSld">
      <pc:chgData name="Schilling, Geoff (Curriculum Development)" userId="9147261c-0027-4955-b2a6-c80652defa48" providerId="ADAL" clId="{B46212DF-7AC6-2049-8616-AD88B6B4FEB6}" dt="2022-03-10T23:50:02.125" v="181" actId="732"/>
      <pc:docMkLst>
        <pc:docMk/>
      </pc:docMkLst>
      <pc:sldChg chg="modSp mod addCm">
        <pc:chgData name="Schilling, Geoff (Curriculum Development)" userId="9147261c-0027-4955-b2a6-c80652defa48" providerId="ADAL" clId="{B46212DF-7AC6-2049-8616-AD88B6B4FEB6}" dt="2022-03-10T23:50:02.125" v="181" actId="732"/>
        <pc:sldMkLst>
          <pc:docMk/>
          <pc:sldMk cId="3629066391" sldId="292"/>
        </pc:sldMkLst>
        <pc:spChg chg="mod">
          <ac:chgData name="Schilling, Geoff (Curriculum Development)" userId="9147261c-0027-4955-b2a6-c80652defa48" providerId="ADAL" clId="{B46212DF-7AC6-2049-8616-AD88B6B4FEB6}" dt="2022-03-03T07:06:11.243" v="6" actId="1076"/>
          <ac:spMkLst>
            <pc:docMk/>
            <pc:sldMk cId="3629066391" sldId="292"/>
            <ac:spMk id="6" creationId="{D68898D2-9405-4929-B010-CAB549E1AA4F}"/>
          </ac:spMkLst>
        </pc:spChg>
        <pc:spChg chg="mod">
          <ac:chgData name="Schilling, Geoff (Curriculum Development)" userId="9147261c-0027-4955-b2a6-c80652defa48" providerId="ADAL" clId="{B46212DF-7AC6-2049-8616-AD88B6B4FEB6}" dt="2022-03-03T07:12:32.048" v="61" actId="207"/>
          <ac:spMkLst>
            <pc:docMk/>
            <pc:sldMk cId="3629066391" sldId="292"/>
            <ac:spMk id="8" creationId="{8E7401D7-1777-4846-A850-48A4790E4C49}"/>
          </ac:spMkLst>
        </pc:spChg>
        <pc:spChg chg="mod">
          <ac:chgData name="Schilling, Geoff (Curriculum Development)" userId="9147261c-0027-4955-b2a6-c80652defa48" providerId="ADAL" clId="{B46212DF-7AC6-2049-8616-AD88B6B4FEB6}" dt="2022-03-03T07:14:57.648" v="73" actId="1038"/>
          <ac:spMkLst>
            <pc:docMk/>
            <pc:sldMk cId="3629066391" sldId="292"/>
            <ac:spMk id="37" creationId="{A035C836-EE05-E54D-8187-0917473A2A4A}"/>
          </ac:spMkLst>
        </pc:spChg>
        <pc:spChg chg="mod">
          <ac:chgData name="Schilling, Geoff (Curriculum Development)" userId="9147261c-0027-4955-b2a6-c80652defa48" providerId="ADAL" clId="{B46212DF-7AC6-2049-8616-AD88B6B4FEB6}" dt="2022-03-03T07:14:52.558" v="67" actId="14100"/>
          <ac:spMkLst>
            <pc:docMk/>
            <pc:sldMk cId="3629066391" sldId="292"/>
            <ac:spMk id="38" creationId="{5A0518BD-023C-BA4F-B29A-3AB912126750}"/>
          </ac:spMkLst>
        </pc:spChg>
        <pc:spChg chg="mod">
          <ac:chgData name="Schilling, Geoff (Curriculum Development)" userId="9147261c-0027-4955-b2a6-c80652defa48" providerId="ADAL" clId="{B46212DF-7AC6-2049-8616-AD88B6B4FEB6}" dt="2022-03-10T23:48:14.856" v="180" actId="20577"/>
          <ac:spMkLst>
            <pc:docMk/>
            <pc:sldMk cId="3629066391" sldId="292"/>
            <ac:spMk id="39" creationId="{7C762268-5895-0A42-9F8C-E9855753836E}"/>
          </ac:spMkLst>
        </pc:spChg>
        <pc:spChg chg="mod">
          <ac:chgData name="Schilling, Geoff (Curriculum Development)" userId="9147261c-0027-4955-b2a6-c80652defa48" providerId="ADAL" clId="{B46212DF-7AC6-2049-8616-AD88B6B4FEB6}" dt="2022-03-03T07:56:03.495" v="169" actId="20577"/>
          <ac:spMkLst>
            <pc:docMk/>
            <pc:sldMk cId="3629066391" sldId="292"/>
            <ac:spMk id="40" creationId="{70150A4E-87BF-5948-B06D-77D46862177D}"/>
          </ac:spMkLst>
        </pc:spChg>
        <pc:spChg chg="mod">
          <ac:chgData name="Schilling, Geoff (Curriculum Development)" userId="9147261c-0027-4955-b2a6-c80652defa48" providerId="ADAL" clId="{B46212DF-7AC6-2049-8616-AD88B6B4FEB6}" dt="2022-03-03T07:06:22.721" v="8" actId="207"/>
          <ac:spMkLst>
            <pc:docMk/>
            <pc:sldMk cId="3629066391" sldId="292"/>
            <ac:spMk id="41" creationId="{5C31C95E-0A03-E74B-8C7D-C517234E2EE9}"/>
          </ac:spMkLst>
        </pc:spChg>
        <pc:picChg chg="mod modCrop">
          <ac:chgData name="Schilling, Geoff (Curriculum Development)" userId="9147261c-0027-4955-b2a6-c80652defa48" providerId="ADAL" clId="{B46212DF-7AC6-2049-8616-AD88B6B4FEB6}" dt="2022-03-03T07:56:54.269" v="178" actId="18131"/>
          <ac:picMkLst>
            <pc:docMk/>
            <pc:sldMk cId="3629066391" sldId="292"/>
            <ac:picMk id="11" creationId="{FBAC6483-FAD2-CB42-BAD1-D732B6F0B211}"/>
          </ac:picMkLst>
        </pc:picChg>
        <pc:picChg chg="mod modCrop">
          <ac:chgData name="Schilling, Geoff (Curriculum Development)" userId="9147261c-0027-4955-b2a6-c80652defa48" providerId="ADAL" clId="{B46212DF-7AC6-2049-8616-AD88B6B4FEB6}" dt="2022-03-10T23:50:02.125" v="181" actId="732"/>
          <ac:picMkLst>
            <pc:docMk/>
            <pc:sldMk cId="3629066391" sldId="292"/>
            <ac:picMk id="19" creationId="{348AC2FA-17CB-2445-8657-57506B3B6D5C}"/>
          </ac:picMkLst>
        </pc:picChg>
      </pc:sldChg>
    </pc:docChg>
  </pc:docChgLst>
  <pc:docChgLst>
    <pc:chgData name="Thomas, Nina (Curriculum Support)" userId="98ddc7a8-e97b-4d8c-8384-85523a261539" providerId="ADAL" clId="{C00E3E53-B2D6-411B-821A-C35040FAE7AC}"/>
    <pc:docChg chg="modSld">
      <pc:chgData name="Thomas, Nina (Curriculum Support)" userId="98ddc7a8-e97b-4d8c-8384-85523a261539" providerId="ADAL" clId="{C00E3E53-B2D6-411B-821A-C35040FAE7AC}" dt="2022-02-21T03:13:32.307" v="0" actId="1076"/>
      <pc:docMkLst>
        <pc:docMk/>
      </pc:docMkLst>
      <pc:sldChg chg="modSp mod">
        <pc:chgData name="Thomas, Nina (Curriculum Support)" userId="98ddc7a8-e97b-4d8c-8384-85523a261539" providerId="ADAL" clId="{C00E3E53-B2D6-411B-821A-C35040FAE7AC}" dt="2022-02-21T03:13:32.307" v="0" actId="1076"/>
        <pc:sldMkLst>
          <pc:docMk/>
          <pc:sldMk cId="3641841233" sldId="268"/>
        </pc:sldMkLst>
        <pc:picChg chg="mod">
          <ac:chgData name="Thomas, Nina (Curriculum Support)" userId="98ddc7a8-e97b-4d8c-8384-85523a261539" providerId="ADAL" clId="{C00E3E53-B2D6-411B-821A-C35040FAE7AC}" dt="2022-02-21T03:13:32.307" v="0" actId="1076"/>
          <ac:picMkLst>
            <pc:docMk/>
            <pc:sldMk cId="3641841233" sldId="268"/>
            <ac:picMk id="7" creationId="{5E68D084-B9A1-4823-B871-BD97818A4F29}"/>
          </ac:picMkLst>
        </pc:picChg>
      </pc:sldChg>
    </pc:docChg>
  </pc:docChgLst>
  <pc:docChgLst>
    <pc:chgData name="Elyse" userId="f36cee0c-4795-4a4e-a200-ec64c6c861e9" providerId="ADAL" clId="{496B2BE5-44DB-451B-A463-E976D068B2B0}"/>
    <pc:docChg chg="custSel modSld">
      <pc:chgData name="Elyse" userId="f36cee0c-4795-4a4e-a200-ec64c6c861e9" providerId="ADAL" clId="{496B2BE5-44DB-451B-A463-E976D068B2B0}" dt="2022-03-21T01:50:58.938" v="4" actId="478"/>
      <pc:docMkLst>
        <pc:docMk/>
      </pc:docMkLst>
      <pc:sldChg chg="addSp delSp modSp mod delCm">
        <pc:chgData name="Elyse" userId="f36cee0c-4795-4a4e-a200-ec64c6c861e9" providerId="ADAL" clId="{496B2BE5-44DB-451B-A463-E976D068B2B0}" dt="2022-03-21T01:50:58.938" v="4" actId="478"/>
        <pc:sldMkLst>
          <pc:docMk/>
          <pc:sldMk cId="3629066391" sldId="292"/>
        </pc:sldMkLst>
        <pc:spChg chg="add mod">
          <ac:chgData name="Elyse" userId="f36cee0c-4795-4a4e-a200-ec64c6c861e9" providerId="ADAL" clId="{496B2BE5-44DB-451B-A463-E976D068B2B0}" dt="2022-03-21T01:50:58.938" v="4" actId="478"/>
          <ac:spMkLst>
            <pc:docMk/>
            <pc:sldMk cId="3629066391" sldId="292"/>
            <ac:spMk id="9" creationId="{98728798-90AD-4CA8-85AE-C26D852E02C8}"/>
          </ac:spMkLst>
        </pc:spChg>
        <pc:picChg chg="del">
          <ac:chgData name="Elyse" userId="f36cee0c-4795-4a4e-a200-ec64c6c861e9" providerId="ADAL" clId="{496B2BE5-44DB-451B-A463-E976D068B2B0}" dt="2022-03-21T01:50:58.938" v="4" actId="478"/>
          <ac:picMkLst>
            <pc:docMk/>
            <pc:sldMk cId="3629066391" sldId="292"/>
            <ac:picMk id="7" creationId="{45CF9D10-1992-4917-B4D5-BF70DA0FC39F}"/>
          </ac:picMkLst>
        </pc:picChg>
        <pc:picChg chg="del">
          <ac:chgData name="Elyse" userId="f36cee0c-4795-4a4e-a200-ec64c6c861e9" providerId="ADAL" clId="{496B2BE5-44DB-451B-A463-E976D068B2B0}" dt="2022-03-21T01:50:57.660" v="3" actId="478"/>
          <ac:picMkLst>
            <pc:docMk/>
            <pc:sldMk cId="3629066391" sldId="292"/>
            <ac:picMk id="24" creationId="{99A7AEDC-BBB9-4741-BEBF-3A3D893FE458}"/>
          </ac:picMkLst>
        </pc:picChg>
      </pc:sldChg>
      <pc:sldChg chg="modNotes">
        <pc:chgData name="Elyse" userId="f36cee0c-4795-4a4e-a200-ec64c6c861e9" providerId="ADAL" clId="{496B2BE5-44DB-451B-A463-E976D068B2B0}" dt="2022-03-21T01:50:42.402" v="2" actId="368"/>
        <pc:sldMkLst>
          <pc:docMk/>
          <pc:sldMk cId="2343194954" sldId="314"/>
        </pc:sldMkLst>
      </pc:sldChg>
    </pc:docChg>
  </pc:docChgLst>
  <pc:docChgLst>
    <pc:chgData name="Haynes, Christine (Curriculum Policy and Standards)" userId="S::christine.haynes489@schools.sa.edu.au::2dd8b7cc-5a2d-458d-ba77-577fb585e483" providerId="AD" clId="Web-{51569310-6DB2-29EA-EA7A-B914E778307A}"/>
    <pc:docChg chg="mod modSld">
      <pc:chgData name="Haynes, Christine (Curriculum Policy and Standards)" userId="S::christine.haynes489@schools.sa.edu.au::2dd8b7cc-5a2d-458d-ba77-577fb585e483" providerId="AD" clId="Web-{51569310-6DB2-29EA-EA7A-B914E778307A}" dt="2022-03-15T23:52:25.234" v="21"/>
      <pc:docMkLst>
        <pc:docMk/>
      </pc:docMkLst>
      <pc:sldChg chg="modSp modCm">
        <pc:chgData name="Haynes, Christine (Curriculum Policy and Standards)" userId="S::christine.haynes489@schools.sa.edu.au::2dd8b7cc-5a2d-458d-ba77-577fb585e483" providerId="AD" clId="Web-{51569310-6DB2-29EA-EA7A-B914E778307A}" dt="2022-03-15T23:52:25.234" v="21"/>
        <pc:sldMkLst>
          <pc:docMk/>
          <pc:sldMk cId="3629066391" sldId="292"/>
        </pc:sldMkLst>
        <pc:spChg chg="mod">
          <ac:chgData name="Haynes, Christine (Curriculum Policy and Standards)" userId="S::christine.haynes489@schools.sa.edu.au::2dd8b7cc-5a2d-458d-ba77-577fb585e483" providerId="AD" clId="Web-{51569310-6DB2-29EA-EA7A-B914E778307A}" dt="2022-03-15T23:52:21.765" v="20" actId="14100"/>
          <ac:spMkLst>
            <pc:docMk/>
            <pc:sldMk cId="3629066391" sldId="292"/>
            <ac:spMk id="40" creationId="{70150A4E-87BF-5948-B06D-77D46862177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49C36-1EC8-4AF3-9E76-7978489EE0EF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52BCB-E264-4E7A-95E0-44D553950C7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6205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16762-1E6E-41CC-8685-8C2DEED121AE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21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52BCB-E264-4E7A-95E0-44D553950C76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9185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52BCB-E264-4E7A-95E0-44D553950C76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7318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.customers@sa.gov.au" TargetMode="Externa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9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65560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543916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2217309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19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408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be interactive. Click the button for extra elements.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73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881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513690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2852960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3423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ask you a question. Have a go, then click the answer button. 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206" t="4910" r="4512"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99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right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9306464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58248" y="882711"/>
            <a:ext cx="1095552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571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udio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65" y="2011511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E1A4F55B-2933-4915-8DF5-46CCF219C1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263" y="3829953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6269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65091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text content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5125D-1690-4057-A80F-E538A0D974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57864"/>
            <a:ext cx="10721975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7834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3759602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0775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 2 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9349596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24024"/>
            <a:ext cx="6343650" cy="3119286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424025"/>
            <a:ext cx="3971925" cy="3119526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91312" y="882709"/>
            <a:ext cx="1062487" cy="13255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6751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9101552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199372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3449588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05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Copyright statement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CD593-D986-4AB4-989A-D1EDAD34BA34}"/>
              </a:ext>
            </a:extLst>
          </p:cNvPr>
          <p:cNvSpPr txBox="1"/>
          <p:nvPr userDrawn="1"/>
        </p:nvSpPr>
        <p:spPr>
          <a:xfrm>
            <a:off x="838200" y="1949570"/>
            <a:ext cx="9858555" cy="3476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Department for Education, South Australia, has created teaching and curriculum resources to support students during the staged return to school in 2022.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resources are available for students, parents and teachers in South Australia, where students are undertaking remote learning. 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material has been produced and communicated on behalf of the State and, to the extent necessary, in reliance on section 113P and/or Part VII of the </a:t>
            </a:r>
            <a:r>
              <a:rPr lang="en-AU" i="1">
                <a:latin typeface="Segoe UI" panose="020B0502040204020203" pitchFamily="34" charset="0"/>
                <a:cs typeface="Segoe UI" panose="020B0502040204020203" pitchFamily="34" charset="0"/>
              </a:rPr>
              <a:t>Copyright Act 1968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AU" err="1">
                <a:latin typeface="Segoe UI" panose="020B0502040204020203" pitchFamily="34" charset="0"/>
                <a:cs typeface="Segoe UI" panose="020B0502040204020203" pitchFamily="34" charset="0"/>
              </a:rPr>
              <a:t>Cth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If you believe you own or otherwise have an interest in the copyright in any aspect of these materials and object to its use, please notify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education.customers@sa.gov.au </a:t>
            </a:r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9431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9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66539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409837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7652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203667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42778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8791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362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72" r:id="rId3"/>
    <p:sldLayoutId id="2147483667" r:id="rId4"/>
    <p:sldLayoutId id="2147483668" r:id="rId5"/>
    <p:sldLayoutId id="2147483660" r:id="rId6"/>
    <p:sldLayoutId id="2147483670" r:id="rId7"/>
    <p:sldLayoutId id="2147483664" r:id="rId8"/>
    <p:sldLayoutId id="2147483669" r:id="rId9"/>
    <p:sldLayoutId id="2147483662" r:id="rId10"/>
    <p:sldLayoutId id="2147483666" r:id="rId11"/>
    <p:sldLayoutId id="2147483665" r:id="rId12"/>
    <p:sldLayoutId id="21474836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155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E19A7-28C1-4456-AA1B-10100DF6C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Year 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1DB66-0417-403D-8A90-5058DCCE5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Lesson 1 – representations in news media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97118-CD2B-4676-8ECA-E66DE8A5AE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English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68D084-B9A1-4823-B871-BD97818A4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6950" y="7104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4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80E7C-5348-4AE8-B915-CD88BE3B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Student activity: news record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5EF16CF-62BA-49E1-BA08-EA33C5D67D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2191830"/>
              </p:ext>
            </p:extLst>
          </p:nvPr>
        </p:nvGraphicFramePr>
        <p:xfrm>
          <a:off x="821933" y="2360613"/>
          <a:ext cx="10531867" cy="32330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5167">
                  <a:extLst>
                    <a:ext uri="{9D8B030D-6E8A-4147-A177-3AD203B41FA5}">
                      <a16:colId xmlns:a16="http://schemas.microsoft.com/office/drawing/2014/main" val="31803091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13891370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12185343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95425035"/>
                    </a:ext>
                  </a:extLst>
                </a:gridCol>
              </a:tblGrid>
              <a:tr h="941667">
                <a:tc>
                  <a:txBody>
                    <a:bodyPr/>
                    <a:lstStyle/>
                    <a:p>
                      <a:r>
                        <a:rPr lang="en-AU" b="0">
                          <a:solidFill>
                            <a:schemeClr val="bg1"/>
                          </a:solidFill>
                        </a:rPr>
                        <a:t>The news item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b="0">
                          <a:solidFill>
                            <a:schemeClr val="bg1"/>
                          </a:solidFill>
                        </a:rPr>
                        <a:t>Why this person, event or issue is news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b="0">
                          <a:solidFill>
                            <a:schemeClr val="bg1"/>
                          </a:solidFill>
                        </a:rPr>
                        <a:t>Where I heard, viewed or read the news report</a:t>
                      </a:r>
                    </a:p>
                    <a:p>
                      <a:endParaRPr lang="en-AU" b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b="0">
                          <a:solidFill>
                            <a:schemeClr val="bg1"/>
                          </a:solidFill>
                        </a:rPr>
                        <a:t>Who else might be interested?</a:t>
                      </a:r>
                    </a:p>
                    <a:p>
                      <a:endParaRPr lang="en-AU" b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548128"/>
                  </a:ext>
                </a:extLst>
              </a:tr>
              <a:tr h="381898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007936"/>
                  </a:ext>
                </a:extLst>
              </a:tr>
              <a:tr h="381898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097713"/>
                  </a:ext>
                </a:extLst>
              </a:tr>
              <a:tr h="381898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6677829"/>
                  </a:ext>
                </a:extLst>
              </a:tr>
              <a:tr h="381898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153354"/>
                  </a:ext>
                </a:extLst>
              </a:tr>
              <a:tr h="381898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681870"/>
                  </a:ext>
                </a:extLst>
              </a:tr>
              <a:tr h="381898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657071"/>
                  </a:ext>
                </a:extLst>
              </a:tr>
            </a:tbl>
          </a:graphicData>
        </a:graphic>
      </p:graphicFrame>
      <p:pic>
        <p:nvPicPr>
          <p:cNvPr id="3" name="9">
            <a:hlinkClick r:id="" action="ppaction://media"/>
            <a:extLst>
              <a:ext uri="{FF2B5EF4-FFF2-40B4-BE49-F238E27FC236}">
                <a16:creationId xmlns:a16="http://schemas.microsoft.com/office/drawing/2014/main" id="{55150F53-D11E-4872-B2B9-1B5B50DC0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2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E06E8-12B8-4A39-9CE8-F72195AB6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710"/>
            <a:ext cx="10515600" cy="1222315"/>
          </a:xfrm>
        </p:spPr>
        <p:txBody>
          <a:bodyPr/>
          <a:lstStyle/>
          <a:p>
            <a:r>
              <a:rPr lang="en-AU"/>
              <a:t>Old versus new</a:t>
            </a:r>
          </a:p>
        </p:txBody>
      </p:sp>
      <p:pic>
        <p:nvPicPr>
          <p:cNvPr id="3" name="10">
            <a:hlinkClick r:id="" action="ppaction://media"/>
            <a:extLst>
              <a:ext uri="{FF2B5EF4-FFF2-40B4-BE49-F238E27FC236}">
                <a16:creationId xmlns:a16="http://schemas.microsoft.com/office/drawing/2014/main" id="{D54F0647-0F82-4DFB-88AB-103DA1741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7316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8898D2-9405-4929-B010-CAB549E1AA4F}"/>
              </a:ext>
            </a:extLst>
          </p:cNvPr>
          <p:cNvSpPr txBox="1"/>
          <p:nvPr/>
        </p:nvSpPr>
        <p:spPr>
          <a:xfrm>
            <a:off x="980121" y="5568656"/>
            <a:ext cx="1476569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Pixabay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7401D7-1777-4846-A850-48A4790E4C49}"/>
              </a:ext>
            </a:extLst>
          </p:cNvPr>
          <p:cNvSpPr txBox="1"/>
          <p:nvPr/>
        </p:nvSpPr>
        <p:spPr>
          <a:xfrm>
            <a:off x="2611075" y="4861461"/>
            <a:ext cx="1751214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Wikimedia</a:t>
            </a:r>
            <a:r>
              <a:rPr lang="en-AU" sz="800">
                <a:solidFill>
                  <a:srgbClr val="A5A5A5"/>
                </a:solidFill>
                <a:latin typeface="Calibri" panose="020F0502020204030204"/>
              </a:rPr>
              <a:t> [Public Domain]</a:t>
            </a:r>
            <a:endParaRPr kumimoji="0" lang="en-AU" sz="8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5C47D8A-6041-EA43-939F-B79307BC9B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4711">
            <a:off x="2318728" y="2148406"/>
            <a:ext cx="1635940" cy="2561184"/>
          </a:xfrm>
          <a:prstGeom prst="rect">
            <a:avLst/>
          </a:prstGeom>
          <a:ln w="6985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BFF948A-7E95-8B46-A4A3-43DA474A8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932">
            <a:off x="1052576" y="3878181"/>
            <a:ext cx="1486044" cy="1486044"/>
          </a:xfrm>
          <a:prstGeom prst="rect">
            <a:avLst/>
          </a:prstGeom>
          <a:ln w="6985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 descr="A computer with a digital display&#10;&#10;Description automatically generated with low confidence">
            <a:extLst>
              <a:ext uri="{FF2B5EF4-FFF2-40B4-BE49-F238E27FC236}">
                <a16:creationId xmlns:a16="http://schemas.microsoft.com/office/drawing/2014/main" id="{8B97B9F7-D720-8E4F-88A2-BF3F5338EB1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71"/>
          <a:stretch/>
        </p:blipFill>
        <p:spPr>
          <a:xfrm rot="21216534">
            <a:off x="3784969" y="2251410"/>
            <a:ext cx="2006090" cy="1554469"/>
          </a:xfrm>
          <a:prstGeom prst="rect">
            <a:avLst/>
          </a:prstGeom>
          <a:ln w="6985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28443-3BB1-2740-86BA-43D6F76385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005">
            <a:off x="5189017" y="3147415"/>
            <a:ext cx="2415192" cy="1879678"/>
          </a:xfrm>
          <a:prstGeom prst="rect">
            <a:avLst/>
          </a:prstGeom>
          <a:ln w="6985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8AC2FA-17CB-2445-8657-57506B3B6D5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" t="2077" r="20527" b="1823"/>
          <a:stretch/>
        </p:blipFill>
        <p:spPr>
          <a:xfrm rot="21222367">
            <a:off x="7099789" y="1955249"/>
            <a:ext cx="2045279" cy="1557215"/>
          </a:xfrm>
          <a:prstGeom prst="rect">
            <a:avLst/>
          </a:prstGeom>
          <a:ln w="6985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AC6483-FAD2-CB42-BAD1-D732B6F0B2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2936" r="2136" b="278"/>
          <a:stretch/>
        </p:blipFill>
        <p:spPr>
          <a:xfrm rot="21225170">
            <a:off x="9224538" y="2950589"/>
            <a:ext cx="2234766" cy="1510777"/>
          </a:xfrm>
          <a:prstGeom prst="rect">
            <a:avLst/>
          </a:prstGeom>
          <a:ln w="6985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D329DB6-7B1B-AF46-8287-F1D4FE57F8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560">
            <a:off x="7322210" y="4543822"/>
            <a:ext cx="1674292" cy="888596"/>
          </a:xfrm>
          <a:prstGeom prst="rect">
            <a:avLst/>
          </a:prstGeom>
          <a:ln w="6985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035C836-EE05-E54D-8187-0917473A2A4A}"/>
              </a:ext>
            </a:extLst>
          </p:cNvPr>
          <p:cNvSpPr txBox="1"/>
          <p:nvPr/>
        </p:nvSpPr>
        <p:spPr>
          <a:xfrm>
            <a:off x="7229210" y="5633646"/>
            <a:ext cx="1476569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Pixabay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0518BD-023C-BA4F-B29A-3AB912126750}"/>
              </a:ext>
            </a:extLst>
          </p:cNvPr>
          <p:cNvSpPr txBox="1"/>
          <p:nvPr/>
        </p:nvSpPr>
        <p:spPr>
          <a:xfrm>
            <a:off x="5133057" y="5251826"/>
            <a:ext cx="1880609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AU" sz="800">
                <a:solidFill>
                  <a:srgbClr val="A5A5A5"/>
                </a:solidFill>
              </a:rPr>
              <a:t>Source: Wikimedia [Public Domain]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762268-5895-0A42-9F8C-E9855753836E}"/>
              </a:ext>
            </a:extLst>
          </p:cNvPr>
          <p:cNvSpPr txBox="1"/>
          <p:nvPr/>
        </p:nvSpPr>
        <p:spPr>
          <a:xfrm>
            <a:off x="7690156" y="3678515"/>
            <a:ext cx="1614889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en-AU" sz="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en-AU" sz="800" b="0" i="0" u="none" strike="noStrike" kern="1200" cap="none" spc="0" normalizeH="0" baseline="0" noProof="0" err="1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Pixabay</a:t>
            </a:r>
            <a:endParaRPr kumimoji="0" lang="en-AU" sz="8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150A4E-87BF-5948-B06D-77D46862177D}"/>
              </a:ext>
            </a:extLst>
          </p:cNvPr>
          <p:cNvSpPr txBox="1"/>
          <p:nvPr/>
        </p:nvSpPr>
        <p:spPr>
          <a:xfrm>
            <a:off x="9153589" y="4693414"/>
            <a:ext cx="2448774" cy="20313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lang="en-AU" sz="800" dirty="0">
                <a:solidFill>
                  <a:srgbClr val="A5A5A5"/>
                </a:solidFill>
                <a:latin typeface="Calibri" panose="020F0502020204030204"/>
              </a:rPr>
              <a:t>State Library of Queensland </a:t>
            </a: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[Public Domain]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31C95E-0A03-E74B-8C7D-C517234E2EE9}"/>
              </a:ext>
            </a:extLst>
          </p:cNvPr>
          <p:cNvSpPr txBox="1"/>
          <p:nvPr/>
        </p:nvSpPr>
        <p:spPr>
          <a:xfrm>
            <a:off x="3881174" y="3990445"/>
            <a:ext cx="1476569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Pixabay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8728798-90AD-4CA8-85AE-C26D852E02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62906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C0E8-CA40-4A3A-9440-7BC3E5ED3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711"/>
            <a:ext cx="3335867" cy="1016538"/>
          </a:xfrm>
        </p:spPr>
        <p:txBody>
          <a:bodyPr/>
          <a:lstStyle/>
          <a:p>
            <a:r>
              <a:rPr lang="en-AU"/>
              <a:t>Mind map</a:t>
            </a:r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A2A0637D-3554-4691-A4BA-219FC88BBD0B}"/>
              </a:ext>
            </a:extLst>
          </p:cNvPr>
          <p:cNvSpPr/>
          <p:nvPr/>
        </p:nvSpPr>
        <p:spPr>
          <a:xfrm>
            <a:off x="4752975" y="3069203"/>
            <a:ext cx="2752452" cy="2255272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>
                <a:solidFill>
                  <a:schemeClr val="tx1"/>
                </a:solidFill>
              </a:rPr>
              <a:t>News Media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0B3F216-B43A-408D-8286-9AA87F65D6EA}"/>
              </a:ext>
            </a:extLst>
          </p:cNvPr>
          <p:cNvSpPr/>
          <p:nvPr/>
        </p:nvSpPr>
        <p:spPr>
          <a:xfrm>
            <a:off x="7152316" y="2493001"/>
            <a:ext cx="1762125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>
                <a:solidFill>
                  <a:schemeClr val="tx1"/>
                </a:solidFill>
              </a:rPr>
              <a:t>Television news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9B5534D-0837-435F-8628-6559220310C2}"/>
              </a:ext>
            </a:extLst>
          </p:cNvPr>
          <p:cNvSpPr/>
          <p:nvPr/>
        </p:nvSpPr>
        <p:spPr>
          <a:xfrm>
            <a:off x="785817" y="3568459"/>
            <a:ext cx="1885948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>
                <a:solidFill>
                  <a:schemeClr val="tx1"/>
                </a:solidFill>
              </a:rPr>
              <a:t>Phone news app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A7087CB-2559-4B26-A5EF-C6D7E63B0002}"/>
              </a:ext>
            </a:extLst>
          </p:cNvPr>
          <p:cNvSpPr/>
          <p:nvPr/>
        </p:nvSpPr>
        <p:spPr>
          <a:xfrm>
            <a:off x="8071478" y="4607311"/>
            <a:ext cx="1685925" cy="91439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9A1CDA0-F8A7-471B-BCFB-C8A343A3C8ED}"/>
              </a:ext>
            </a:extLst>
          </p:cNvPr>
          <p:cNvSpPr/>
          <p:nvPr/>
        </p:nvSpPr>
        <p:spPr>
          <a:xfrm>
            <a:off x="2767012" y="4607717"/>
            <a:ext cx="1400178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C6131D-607D-4707-82C4-6C2C6F9C8B08}"/>
              </a:ext>
            </a:extLst>
          </p:cNvPr>
          <p:cNvSpPr/>
          <p:nvPr/>
        </p:nvSpPr>
        <p:spPr>
          <a:xfrm>
            <a:off x="2561238" y="2285838"/>
            <a:ext cx="1442768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98A6A-154E-43ED-A711-A1EE5FFFE3C6}"/>
              </a:ext>
            </a:extLst>
          </p:cNvPr>
          <p:cNvSpPr/>
          <p:nvPr/>
        </p:nvSpPr>
        <p:spPr>
          <a:xfrm>
            <a:off x="8877299" y="3223165"/>
            <a:ext cx="1685924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80268E-F705-43BA-942B-1F598A494C90}"/>
              </a:ext>
            </a:extLst>
          </p:cNvPr>
          <p:cNvCxnSpPr>
            <a:cxnSpLocks/>
            <a:stCxn id="5" idx="1"/>
            <a:endCxn id="7" idx="6"/>
          </p:cNvCxnSpPr>
          <p:nvPr/>
        </p:nvCxnSpPr>
        <p:spPr>
          <a:xfrm flipH="1">
            <a:off x="2671765" y="3968702"/>
            <a:ext cx="2081210" cy="56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36B5B6-4696-430F-9AB8-710E448133ED}"/>
              </a:ext>
            </a:extLst>
          </p:cNvPr>
          <p:cNvCxnSpPr>
            <a:cxnSpLocks/>
          </p:cNvCxnSpPr>
          <p:nvPr/>
        </p:nvCxnSpPr>
        <p:spPr>
          <a:xfrm flipV="1">
            <a:off x="7439027" y="3651315"/>
            <a:ext cx="1438272" cy="255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4">
            <a:hlinkClick r:id="" action="ppaction://media"/>
            <a:extLst>
              <a:ext uri="{FF2B5EF4-FFF2-40B4-BE49-F238E27FC236}">
                <a16:creationId xmlns:a16="http://schemas.microsoft.com/office/drawing/2014/main" id="{06FFFA1B-FFD3-4F00-8091-48A588C9A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1"/>
            <a:ext cx="406400" cy="40640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06CF561-B9C2-4912-97C0-A277C5EBF506}"/>
              </a:ext>
            </a:extLst>
          </p:cNvPr>
          <p:cNvCxnSpPr/>
          <p:nvPr/>
        </p:nvCxnSpPr>
        <p:spPr>
          <a:xfrm flipV="1">
            <a:off x="7068710" y="3248358"/>
            <a:ext cx="313165" cy="278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2BB336-1ED4-482F-9BF3-81C3C5AC349A}"/>
              </a:ext>
            </a:extLst>
          </p:cNvPr>
          <p:cNvCxnSpPr>
            <a:cxnSpLocks/>
          </p:cNvCxnSpPr>
          <p:nvPr/>
        </p:nvCxnSpPr>
        <p:spPr>
          <a:xfrm flipH="1" flipV="1">
            <a:off x="3948742" y="2950201"/>
            <a:ext cx="859497" cy="368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EADB5D-4D7B-4F4A-9312-13F6BFF15830}"/>
              </a:ext>
            </a:extLst>
          </p:cNvPr>
          <p:cNvCxnSpPr>
            <a:cxnSpLocks/>
          </p:cNvCxnSpPr>
          <p:nvPr/>
        </p:nvCxnSpPr>
        <p:spPr>
          <a:xfrm flipH="1">
            <a:off x="4135243" y="4591520"/>
            <a:ext cx="674883" cy="352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163FF9-959D-457D-92C1-4A6FEB41A062}"/>
              </a:ext>
            </a:extLst>
          </p:cNvPr>
          <p:cNvCxnSpPr>
            <a:cxnSpLocks/>
          </p:cNvCxnSpPr>
          <p:nvPr/>
        </p:nvCxnSpPr>
        <p:spPr>
          <a:xfrm flipH="1" flipV="1">
            <a:off x="7505429" y="4463807"/>
            <a:ext cx="652734" cy="370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02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58517-8682-4855-A20C-617BA2774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Lesson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5A4BF-7092-4EDC-BAFF-9CB39C1B6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1972"/>
            <a:ext cx="10515600" cy="3117402"/>
          </a:xfrm>
        </p:spPr>
        <p:txBody>
          <a:bodyPr/>
          <a:lstStyle/>
          <a:p>
            <a:r>
              <a:rPr lang="en-AU"/>
              <a:t>In this lesson you developed your knowledge and understanding of what news is, its purpose and how it is reported.</a:t>
            </a:r>
          </a:p>
          <a:p>
            <a:endParaRPr lang="en-AU"/>
          </a:p>
          <a:p>
            <a:r>
              <a:rPr lang="en-AU"/>
              <a:t>Keep/save your news record and mind map in a safe place – you’ll need these in later lessons!</a:t>
            </a:r>
          </a:p>
          <a:p>
            <a:endParaRPr lang="en-AU"/>
          </a:p>
        </p:txBody>
      </p:sp>
      <p:pic>
        <p:nvPicPr>
          <p:cNvPr id="4" name="14">
            <a:hlinkClick r:id="" action="ppaction://media"/>
            <a:extLst>
              <a:ext uri="{FF2B5EF4-FFF2-40B4-BE49-F238E27FC236}">
                <a16:creationId xmlns:a16="http://schemas.microsoft.com/office/drawing/2014/main" id="{8E155DC8-3FD4-42AB-BFFA-FE58ADB24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0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42094-56C7-4778-B477-81A272A09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Daily reading routine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24C3-D01C-462B-8AFD-E631EC1B9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AU"/>
              <a:t>Choose something to read.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Read for at least 20 to 30 minutes.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After and perhaps during reading, make notes about what you’ve read (2 or more paragraphs).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If possible, have a chat about what you read with someone else.</a:t>
            </a:r>
          </a:p>
          <a:p>
            <a:endParaRPr lang="en-AU"/>
          </a:p>
        </p:txBody>
      </p:sp>
      <p:pic>
        <p:nvPicPr>
          <p:cNvPr id="5" name="Daily Reading Routine">
            <a:hlinkClick r:id="" action="ppaction://media"/>
            <a:extLst>
              <a:ext uri="{FF2B5EF4-FFF2-40B4-BE49-F238E27FC236}">
                <a16:creationId xmlns:a16="http://schemas.microsoft.com/office/drawing/2014/main" id="{4A20E539-239E-42D9-902F-EA25EF164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6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d">
            <a:hlinkClick r:id="" action="ppaction://media"/>
            <a:extLst>
              <a:ext uri="{FF2B5EF4-FFF2-40B4-BE49-F238E27FC236}">
                <a16:creationId xmlns:a16="http://schemas.microsoft.com/office/drawing/2014/main" id="{70D80E3B-E4E5-40AA-B429-B62E21679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7686" y="4076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690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1292CDEA-A7FF-4C78-91D7-12D5A452E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9800" y="7982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5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D727A-6CAF-456E-B3A9-979F490C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You will need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93F8F7-F8C0-4ED2-BA01-708C5FB4F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16648"/>
            <a:ext cx="10515600" cy="359290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A pen or pencil , paper or workbook.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A digital device. </a:t>
            </a:r>
          </a:p>
          <a:p>
            <a:endParaRPr lang="en-AU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0096DD-A50C-46C8-826B-57384A04A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8827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9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A09A-40F8-4F6D-9D29-D004F874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Learning intention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7B85-1DCD-4B57-A3CF-B72A6555E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81223"/>
            <a:ext cx="10515600" cy="9457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To develop knowledge and understanding of what news is, its purpose and how it is reported.</a:t>
            </a:r>
          </a:p>
        </p:txBody>
      </p:sp>
      <p:pic>
        <p:nvPicPr>
          <p:cNvPr id="5" name="Learning Intention">
            <a:hlinkClick r:id="" action="ppaction://media"/>
            <a:extLst>
              <a:ext uri="{FF2B5EF4-FFF2-40B4-BE49-F238E27FC236}">
                <a16:creationId xmlns:a16="http://schemas.microsoft.com/office/drawing/2014/main" id="{67508756-EA9C-4B5D-B1FD-63FCF67C7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A09A-40F8-4F6D-9D29-D004F874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/>
              <a:t>Reflect on your knowledge and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7B85-1DCD-4B57-A3CF-B72A6555E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56114"/>
            <a:ext cx="10515600" cy="29108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300"/>
              <a:t>What is news?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300"/>
              <a:t>What people, events or issues are newsworthy?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300"/>
              <a:t>What is the purpose of news?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300"/>
              <a:t>Why do people follow the news?</a:t>
            </a:r>
          </a:p>
          <a:p>
            <a:endParaRPr lang="en-AU" sz="3300"/>
          </a:p>
          <a:p>
            <a:r>
              <a:rPr lang="en-AU" sz="3300"/>
              <a:t>Record your reflections on these questions in your workbook or digital journal.</a:t>
            </a:r>
          </a:p>
          <a:p>
            <a:endParaRPr lang="en-AU"/>
          </a:p>
        </p:txBody>
      </p:sp>
      <p:pic>
        <p:nvPicPr>
          <p:cNvPr id="5" name="Slide 5">
            <a:hlinkClick r:id="" action="ppaction://media"/>
            <a:extLst>
              <a:ext uri="{FF2B5EF4-FFF2-40B4-BE49-F238E27FC236}">
                <a16:creationId xmlns:a16="http://schemas.microsoft.com/office/drawing/2014/main" id="{B2C1AE7A-E48B-4B8F-8829-C22A93AD0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2780" y="8846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4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E3AE8-912B-40D8-BC31-0FFE1841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What is news?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8E05C-285E-424E-BC80-CEA0FBAA6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1943"/>
            <a:ext cx="10515600" cy="287382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It may be new or new information about something old.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It may be unusual.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It may be interesting.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It may be significant.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It may be about people.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It may be about an event or issue that will impact people.</a:t>
            </a:r>
          </a:p>
          <a:p>
            <a:endParaRPr lang="en-AU"/>
          </a:p>
        </p:txBody>
      </p:sp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46167936-BC78-41B7-896E-E15D075F6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3838" y="67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3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A09A-40F8-4F6D-9D29-D004F874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/>
              <a:t>What is the purpose of the news?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7B85-1DCD-4B57-A3CF-B72A6555E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3714"/>
            <a:ext cx="10515600" cy="2601686"/>
          </a:xfrm>
        </p:spPr>
        <p:txBody>
          <a:bodyPr>
            <a:normAutofit/>
          </a:bodyPr>
          <a:lstStyle/>
          <a:p>
            <a:r>
              <a:rPr lang="en-AU" sz="2800"/>
              <a:t>The primary purpose of news is to inform, however it may also educate or entertain the audience. </a:t>
            </a:r>
          </a:p>
          <a:p>
            <a:endParaRPr lang="en-AU"/>
          </a:p>
        </p:txBody>
      </p:sp>
      <p:pic>
        <p:nvPicPr>
          <p:cNvPr id="5" name="7">
            <a:hlinkClick r:id="" action="ppaction://media"/>
            <a:extLst>
              <a:ext uri="{FF2B5EF4-FFF2-40B4-BE49-F238E27FC236}">
                <a16:creationId xmlns:a16="http://schemas.microsoft.com/office/drawing/2014/main" id="{012A6BAE-7B75-4CAC-A2CA-9B17C5837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8482" y="67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8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E9679-9BDB-4395-BBAF-9807C93B6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cs typeface="Calibri"/>
              </a:rPr>
              <a:t>Why do we follow the news?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5E3AB-DF06-4161-AD17-585250A80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9800"/>
            <a:ext cx="10515600" cy="3765489"/>
          </a:xfrm>
        </p:spPr>
        <p:txBody>
          <a:bodyPr>
            <a:normAutofit fontScale="70000" lnSpcReduction="20000"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4200">
                <a:solidFill>
                  <a:srgbClr val="111111"/>
                </a:solidFill>
                <a:latin typeface="+mn-lt"/>
              </a:rPr>
              <a:t>Knowing the news helps us meet some basic human needs:</a:t>
            </a:r>
          </a:p>
          <a:p>
            <a:pPr marL="1016000" lvl="2" indent="-571500">
              <a:spcAft>
                <a:spcPts val="600"/>
              </a:spcAft>
            </a:pPr>
            <a:r>
              <a:rPr lang="en-AU" altLang="en-US" sz="3800" b="1">
                <a:solidFill>
                  <a:srgbClr val="111111"/>
                </a:solidFill>
                <a:latin typeface="+mn-lt"/>
              </a:rPr>
              <a:t>Safety</a:t>
            </a:r>
            <a:r>
              <a:rPr lang="en-AU" altLang="en-US" sz="3800">
                <a:solidFill>
                  <a:srgbClr val="111111"/>
                </a:solidFill>
                <a:latin typeface="+mn-lt"/>
              </a:rPr>
              <a:t> – we need to know about basic resources such as food, water, and shelter for ourselves and for our families.</a:t>
            </a:r>
          </a:p>
          <a:p>
            <a:pPr marL="1016000" lvl="2" indent="-571500">
              <a:spcAft>
                <a:spcPts val="600"/>
              </a:spcAft>
            </a:pPr>
            <a:r>
              <a:rPr lang="en-AU" altLang="en-US" sz="3800" b="1">
                <a:solidFill>
                  <a:srgbClr val="111111"/>
                </a:solidFill>
                <a:latin typeface="+mn-lt"/>
              </a:rPr>
              <a:t>Security</a:t>
            </a:r>
            <a:r>
              <a:rPr lang="en-AU" altLang="en-US" sz="3800">
                <a:solidFill>
                  <a:srgbClr val="111111"/>
                </a:solidFill>
                <a:latin typeface="+mn-lt"/>
              </a:rPr>
              <a:t> – we need to make plans for the future, knowing that there will be peace, education, transport, employment and opportunities to go about our business.</a:t>
            </a:r>
          </a:p>
          <a:p>
            <a:pPr marL="1016000" lvl="2" indent="-571500">
              <a:spcAft>
                <a:spcPts val="600"/>
              </a:spcAft>
            </a:pPr>
            <a:r>
              <a:rPr lang="en-AU" altLang="en-US" sz="3800" b="1">
                <a:solidFill>
                  <a:srgbClr val="111111"/>
                </a:solidFill>
                <a:latin typeface="+mn-lt"/>
              </a:rPr>
              <a:t>Community, connection and belonging </a:t>
            </a:r>
            <a:r>
              <a:rPr lang="en-AU" altLang="en-US" sz="3800">
                <a:solidFill>
                  <a:srgbClr val="111111"/>
                </a:solidFill>
                <a:latin typeface="+mn-lt"/>
              </a:rPr>
              <a:t>– we need to know our community and how to get along with them.</a:t>
            </a:r>
          </a:p>
          <a:p>
            <a:pPr marL="1016000" lvl="2" indent="-571500">
              <a:spcAft>
                <a:spcPts val="600"/>
              </a:spcAft>
            </a:pPr>
            <a:r>
              <a:rPr lang="en-AU" altLang="en-US" sz="3800" b="1">
                <a:solidFill>
                  <a:srgbClr val="111111"/>
                </a:solidFill>
                <a:latin typeface="+mn-lt"/>
              </a:rPr>
              <a:t>Creativity and entertainment </a:t>
            </a:r>
            <a:r>
              <a:rPr lang="en-AU" altLang="en-US" sz="3800">
                <a:solidFill>
                  <a:srgbClr val="111111"/>
                </a:solidFill>
                <a:latin typeface="+mn-lt"/>
              </a:rPr>
              <a:t>– we need to share stories, laughter, sorrow and hope.</a:t>
            </a:r>
          </a:p>
          <a:p>
            <a:endParaRPr lang="en-AU"/>
          </a:p>
        </p:txBody>
      </p:sp>
      <p:pic>
        <p:nvPicPr>
          <p:cNvPr id="6" name="7">
            <a:hlinkClick r:id="" action="ppaction://media"/>
            <a:extLst>
              <a:ext uri="{FF2B5EF4-FFF2-40B4-BE49-F238E27FC236}">
                <a16:creationId xmlns:a16="http://schemas.microsoft.com/office/drawing/2014/main" id="{A8605A9B-D317-47AF-9006-098466887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9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D839-7E86-45E6-9678-2B925C92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Student activity: news record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B5738-53B8-4332-BF5F-F5B239A04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4601"/>
            <a:ext cx="10515600" cy="2444152"/>
          </a:xfrm>
        </p:spPr>
        <p:txBody>
          <a:bodyPr>
            <a:normAutofit fontScale="55000" lnSpcReduction="20000"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5100"/>
              <a:t>Begin to keep a record of news items that you come across.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5100"/>
              <a:t>Draw a simple table with 4 columns in your workbook or digital journal.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AU" sz="5100"/>
          </a:p>
          <a:p>
            <a:r>
              <a:rPr lang="en-AU" sz="5100"/>
              <a:t>If you use a workbook use a double page so that you can add additional columns later. </a:t>
            </a:r>
          </a:p>
          <a:p>
            <a:endParaRPr lang="en-AU"/>
          </a:p>
        </p:txBody>
      </p:sp>
      <p:pic>
        <p:nvPicPr>
          <p:cNvPr id="5" name="8">
            <a:hlinkClick r:id="" action="ppaction://media"/>
            <a:extLst>
              <a:ext uri="{FF2B5EF4-FFF2-40B4-BE49-F238E27FC236}">
                <a16:creationId xmlns:a16="http://schemas.microsoft.com/office/drawing/2014/main" id="{F255353E-9149-4AA9-AA3D-BAFDF1489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00000"/>
      </a:accent1>
      <a:accent2>
        <a:srgbClr val="419B9B"/>
      </a:accent2>
      <a:accent3>
        <a:srgbClr val="8BCEB8"/>
      </a:accent3>
      <a:accent4>
        <a:srgbClr val="303C5C"/>
      </a:accent4>
      <a:accent5>
        <a:srgbClr val="7F7F7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A5E3F90A8F04FBFC584BD82790259" ma:contentTypeVersion="12" ma:contentTypeDescription="Create a new document." ma:contentTypeScope="" ma:versionID="e432ce722b148dcacb76ab1068064dde">
  <xsd:schema xmlns:xsd="http://www.w3.org/2001/XMLSchema" xmlns:xs="http://www.w3.org/2001/XMLSchema" xmlns:p="http://schemas.microsoft.com/office/2006/metadata/properties" xmlns:ns2="28b115c3-459a-455f-9491-f822ae48e207" xmlns:ns3="aac12812-9f3c-4df2-849d-85f1199e22b9" targetNamespace="http://schemas.microsoft.com/office/2006/metadata/properties" ma:root="true" ma:fieldsID="f914030981ce931cc44e1f17a8a1256d" ns2:_="" ns3:_="">
    <xsd:import namespace="28b115c3-459a-455f-9491-f822ae48e207"/>
    <xsd:import namespace="aac12812-9f3c-4df2-849d-85f1199e22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115c3-459a-455f-9491-f822ae48e2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12812-9f3c-4df2-849d-85f1199e22b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277170E-6406-461E-86CB-ADC82802F4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673F92-6306-4071-8A90-CA9FCFA233DD}">
  <ds:schemaRefs>
    <ds:schemaRef ds:uri="28b115c3-459a-455f-9491-f822ae48e207"/>
    <ds:schemaRef ds:uri="aac12812-9f3c-4df2-849d-85f1199e22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ECA8CCB-C47D-4FA6-9369-6CE27757097F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aac12812-9f3c-4df2-849d-85f1199e22b9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28b115c3-459a-455f-9491-f822ae48e20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505</Words>
  <Application>Microsoft Office PowerPoint</Application>
  <PresentationFormat>Widescreen</PresentationFormat>
  <Paragraphs>64</Paragraphs>
  <Slides>16</Slides>
  <Notes>3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Segoe UI</vt:lpstr>
      <vt:lpstr>Office Theme</vt:lpstr>
      <vt:lpstr>1_Office Theme</vt:lpstr>
      <vt:lpstr>Year 8</vt:lpstr>
      <vt:lpstr>PowerPoint Presentation</vt:lpstr>
      <vt:lpstr>You will need</vt:lpstr>
      <vt:lpstr>Learning intention</vt:lpstr>
      <vt:lpstr>Reflect on your knowledge and understanding</vt:lpstr>
      <vt:lpstr>What is news?</vt:lpstr>
      <vt:lpstr>What is the purpose of the news?</vt:lpstr>
      <vt:lpstr>Why do we follow the news?</vt:lpstr>
      <vt:lpstr>Student activity: news record </vt:lpstr>
      <vt:lpstr>Student activity: news record </vt:lpstr>
      <vt:lpstr>Old versus new</vt:lpstr>
      <vt:lpstr>Mind map</vt:lpstr>
      <vt:lpstr>Lesson recap</vt:lpstr>
      <vt:lpstr>Daily reading routine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8 English lesson 1 – representations in news media</dc:title>
  <dc:creator>Department for Education</dc:creator>
  <cp:lastModifiedBy>Blackwell, Elyse (Education)</cp:lastModifiedBy>
  <cp:revision>8</cp:revision>
  <dcterms:created xsi:type="dcterms:W3CDTF">2022-01-13T00:58:01Z</dcterms:created>
  <dcterms:modified xsi:type="dcterms:W3CDTF">2022-03-21T01:50:59Z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0x010100F0AA5E3F90A8F04FBFC584BD82790259</vt:lpwstr>
  </property>
</Properties>
</file>