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7" r:id="rId5"/>
  </p:sldMasterIdLst>
  <p:notesMasterIdLst>
    <p:notesMasterId r:id="rId22"/>
  </p:notesMasterIdLst>
  <p:sldIdLst>
    <p:sldId id="268" r:id="rId6"/>
    <p:sldId id="264" r:id="rId7"/>
    <p:sldId id="313" r:id="rId8"/>
    <p:sldId id="269" r:id="rId9"/>
    <p:sldId id="270" r:id="rId10"/>
    <p:sldId id="271" r:id="rId11"/>
    <p:sldId id="314" r:id="rId12"/>
    <p:sldId id="316" r:id="rId13"/>
    <p:sldId id="317" r:id="rId14"/>
    <p:sldId id="321" r:id="rId15"/>
    <p:sldId id="319" r:id="rId16"/>
    <p:sldId id="320" r:id="rId17"/>
    <p:sldId id="273" r:id="rId18"/>
    <p:sldId id="312" r:id="rId19"/>
    <p:sldId id="283" r:id="rId20"/>
    <p:sldId id="28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C5E86B-A40C-DDCE-AB06-D77FE1EF172A}" name="Schilling, Geoff (Curriculum Development)" initials="SG(D" userId="S::geoff.schilling950@schools.sa.edu.au::9147261c-0027-4955-b2a6-c80652defa48" providerId="AD"/>
  <p188:author id="{CC8488C8-3ECF-D94B-92F3-CE4990F5862D}" name="Power, Kathryn (Curriculum Policy and Standards)" initials="PK(PaS" userId="Power, Kathryn (Curriculum Policy and Standards)" providerId="None"/>
  <p188:author id="{FF8847F7-2103-66F4-A4BC-0CCE0C5F123A}" name="Haynes, Christine (Curriculum Policy and Standards)" initials="HC(PaS" userId="S::Christine.Haynes489@schools.sa.edu.au::2dd8b7cc-5a2d-458d-ba77-577fb585e48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5A5A5"/>
    <a:srgbClr val="397A80"/>
    <a:srgbClr val="359C9B"/>
    <a:srgbClr val="357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11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ite, Bev (Curriculum Policy and Standards)" userId="S::bev.white622@schools.sa.edu.au::4228438c-bb69-42f5-9d9f-354cafb06b1e" providerId="AD" clId="Web-{5D5C6CB6-8DB9-4258-9F3B-E5DE6E456D9C}"/>
    <pc:docChg chg="modSld">
      <pc:chgData name="White, Bev (Curriculum Policy and Standards)" userId="S::bev.white622@schools.sa.edu.au::4228438c-bb69-42f5-9d9f-354cafb06b1e" providerId="AD" clId="Web-{5D5C6CB6-8DB9-4258-9F3B-E5DE6E456D9C}" dt="2022-02-03T03:11:03.138" v="0" actId="1076"/>
      <pc:docMkLst>
        <pc:docMk/>
      </pc:docMkLst>
      <pc:sldChg chg="modSp">
        <pc:chgData name="White, Bev (Curriculum Policy and Standards)" userId="S::bev.white622@schools.sa.edu.au::4228438c-bb69-42f5-9d9f-354cafb06b1e" providerId="AD" clId="Web-{5D5C6CB6-8DB9-4258-9F3B-E5DE6E456D9C}" dt="2022-02-03T03:11:03.138" v="0" actId="1076"/>
        <pc:sldMkLst>
          <pc:docMk/>
          <pc:sldMk cId="1447815874" sldId="271"/>
        </pc:sldMkLst>
        <pc:picChg chg="mod">
          <ac:chgData name="White, Bev (Curriculum Policy and Standards)" userId="S::bev.white622@schools.sa.edu.au::4228438c-bb69-42f5-9d9f-354cafb06b1e" providerId="AD" clId="Web-{5D5C6CB6-8DB9-4258-9F3B-E5DE6E456D9C}" dt="2022-02-03T03:11:03.138" v="0" actId="1076"/>
          <ac:picMkLst>
            <pc:docMk/>
            <pc:sldMk cId="1447815874" sldId="271"/>
            <ac:picMk id="8" creationId="{DF7D9DB0-5697-4F61-B0B8-4494249F66C1}"/>
          </ac:picMkLst>
        </pc:picChg>
      </pc:sldChg>
    </pc:docChg>
  </pc:docChgLst>
  <pc:docChgLst>
    <pc:chgData name="Basic, Adriana (Curriculum Support)" userId="ffdbb911-2bc8-42d4-8e6b-e570f363887a" providerId="ADAL" clId="{5748E8A4-818B-456D-8BD4-0B8A11A62B69}"/>
    <pc:docChg chg="undo custSel modSld">
      <pc:chgData name="Basic, Adriana (Curriculum Support)" userId="ffdbb911-2bc8-42d4-8e6b-e570f363887a" providerId="ADAL" clId="{5748E8A4-818B-456D-8BD4-0B8A11A62B69}" dt="2022-01-28T01:02:57.357" v="62" actId="1076"/>
      <pc:docMkLst>
        <pc:docMk/>
      </pc:docMkLst>
      <pc:sldChg chg="modSp mod">
        <pc:chgData name="Basic, Adriana (Curriculum Support)" userId="ffdbb911-2bc8-42d4-8e6b-e570f363887a" providerId="ADAL" clId="{5748E8A4-818B-456D-8BD4-0B8A11A62B69}" dt="2022-01-28T00:52:05.097" v="3" actId="1076"/>
        <pc:sldMkLst>
          <pc:docMk/>
          <pc:sldMk cId="1379353518" sldId="269"/>
        </pc:sldMkLst>
        <pc:picChg chg="mod">
          <ac:chgData name="Basic, Adriana (Curriculum Support)" userId="ffdbb911-2bc8-42d4-8e6b-e570f363887a" providerId="ADAL" clId="{5748E8A4-818B-456D-8BD4-0B8A11A62B69}" dt="2022-01-28T00:52:05.097" v="3" actId="1076"/>
          <ac:picMkLst>
            <pc:docMk/>
            <pc:sldMk cId="1379353518" sldId="269"/>
            <ac:picMk id="4" creationId="{22DA3416-3E66-4D09-A90B-EA334F784025}"/>
          </ac:picMkLst>
        </pc:picChg>
      </pc:sldChg>
      <pc:sldChg chg="modSp mod">
        <pc:chgData name="Basic, Adriana (Curriculum Support)" userId="ffdbb911-2bc8-42d4-8e6b-e570f363887a" providerId="ADAL" clId="{5748E8A4-818B-456D-8BD4-0B8A11A62B69}" dt="2022-01-28T00:53:16.180" v="11" actId="14100"/>
        <pc:sldMkLst>
          <pc:docMk/>
          <pc:sldMk cId="3445766138" sldId="270"/>
        </pc:sldMkLst>
        <pc:spChg chg="mod">
          <ac:chgData name="Basic, Adriana (Curriculum Support)" userId="ffdbb911-2bc8-42d4-8e6b-e570f363887a" providerId="ADAL" clId="{5748E8A4-818B-456D-8BD4-0B8A11A62B69}" dt="2022-01-28T00:53:16.180" v="11" actId="14100"/>
          <ac:spMkLst>
            <pc:docMk/>
            <pc:sldMk cId="3445766138" sldId="270"/>
            <ac:spMk id="4" creationId="{2802460D-50CC-4AF5-AFD4-F0C945C48B20}"/>
          </ac:spMkLst>
        </pc:spChg>
        <pc:spChg chg="mod">
          <ac:chgData name="Basic, Adriana (Curriculum Support)" userId="ffdbb911-2bc8-42d4-8e6b-e570f363887a" providerId="ADAL" clId="{5748E8A4-818B-456D-8BD4-0B8A11A62B69}" dt="2022-01-28T00:52:42.896" v="8" actId="20577"/>
          <ac:spMkLst>
            <pc:docMk/>
            <pc:sldMk cId="3445766138" sldId="270"/>
            <ac:spMk id="5" creationId="{9D191A4F-A4D9-48C1-9560-24AC2D1C4D5E}"/>
          </ac:spMkLst>
        </pc:spChg>
        <pc:spChg chg="mod">
          <ac:chgData name="Basic, Adriana (Curriculum Support)" userId="ffdbb911-2bc8-42d4-8e6b-e570f363887a" providerId="ADAL" clId="{5748E8A4-818B-456D-8BD4-0B8A11A62B69}" dt="2022-01-28T00:52:26.714" v="4" actId="255"/>
          <ac:spMkLst>
            <pc:docMk/>
            <pc:sldMk cId="3445766138" sldId="270"/>
            <ac:spMk id="8" creationId="{289C579E-A626-4500-9C45-14959C618469}"/>
          </ac:spMkLst>
        </pc:spChg>
        <pc:picChg chg="mod">
          <ac:chgData name="Basic, Adriana (Curriculum Support)" userId="ffdbb911-2bc8-42d4-8e6b-e570f363887a" providerId="ADAL" clId="{5748E8A4-818B-456D-8BD4-0B8A11A62B69}" dt="2022-01-28T00:53:11.055" v="10" actId="1076"/>
          <ac:picMkLst>
            <pc:docMk/>
            <pc:sldMk cId="3445766138" sldId="270"/>
            <ac:picMk id="9" creationId="{D6039B9A-37A3-4B95-BFB8-A20D07F6670B}"/>
          </ac:picMkLst>
        </pc:picChg>
      </pc:sldChg>
      <pc:sldChg chg="modSp mod">
        <pc:chgData name="Basic, Adriana (Curriculum Support)" userId="ffdbb911-2bc8-42d4-8e6b-e570f363887a" providerId="ADAL" clId="{5748E8A4-818B-456D-8BD4-0B8A11A62B69}" dt="2022-01-28T00:53:49.444" v="13" actId="1076"/>
        <pc:sldMkLst>
          <pc:docMk/>
          <pc:sldMk cId="1447815874" sldId="271"/>
        </pc:sldMkLst>
        <pc:picChg chg="mod">
          <ac:chgData name="Basic, Adriana (Curriculum Support)" userId="ffdbb911-2bc8-42d4-8e6b-e570f363887a" providerId="ADAL" clId="{5748E8A4-818B-456D-8BD4-0B8A11A62B69}" dt="2022-01-28T00:53:49.444" v="13" actId="1076"/>
          <ac:picMkLst>
            <pc:docMk/>
            <pc:sldMk cId="1447815874" sldId="271"/>
            <ac:picMk id="8" creationId="{DF7D9DB0-5697-4F61-B0B8-4494249F66C1}"/>
          </ac:picMkLst>
        </pc:picChg>
      </pc:sldChg>
      <pc:sldChg chg="modSp mod">
        <pc:chgData name="Basic, Adriana (Curriculum Support)" userId="ffdbb911-2bc8-42d4-8e6b-e570f363887a" providerId="ADAL" clId="{5748E8A4-818B-456D-8BD4-0B8A11A62B69}" dt="2022-01-28T01:02:22.508" v="60" actId="1076"/>
        <pc:sldMkLst>
          <pc:docMk/>
          <pc:sldMk cId="3277572930" sldId="273"/>
        </pc:sldMkLst>
        <pc:picChg chg="mod">
          <ac:chgData name="Basic, Adriana (Curriculum Support)" userId="ffdbb911-2bc8-42d4-8e6b-e570f363887a" providerId="ADAL" clId="{5748E8A4-818B-456D-8BD4-0B8A11A62B69}" dt="2022-01-28T01:02:22.508" v="60" actId="1076"/>
          <ac:picMkLst>
            <pc:docMk/>
            <pc:sldMk cId="3277572930" sldId="273"/>
            <ac:picMk id="5" creationId="{40CB82F4-B314-46BC-B6E8-46659D6334C8}"/>
          </ac:picMkLst>
        </pc:picChg>
      </pc:sldChg>
      <pc:sldChg chg="modSp mod">
        <pc:chgData name="Basic, Adriana (Curriculum Support)" userId="ffdbb911-2bc8-42d4-8e6b-e570f363887a" providerId="ADAL" clId="{5748E8A4-818B-456D-8BD4-0B8A11A62B69}" dt="2022-01-28T01:02:57.357" v="62" actId="1076"/>
        <pc:sldMkLst>
          <pc:docMk/>
          <pc:sldMk cId="637556447" sldId="312"/>
        </pc:sldMkLst>
        <pc:picChg chg="mod">
          <ac:chgData name="Basic, Adriana (Curriculum Support)" userId="ffdbb911-2bc8-42d4-8e6b-e570f363887a" providerId="ADAL" clId="{5748E8A4-818B-456D-8BD4-0B8A11A62B69}" dt="2022-01-28T01:02:57.357" v="62" actId="1076"/>
          <ac:picMkLst>
            <pc:docMk/>
            <pc:sldMk cId="637556447" sldId="312"/>
            <ac:picMk id="6" creationId="{BD0839AD-8095-4805-B785-86BF8B597B3B}"/>
          </ac:picMkLst>
        </pc:picChg>
      </pc:sldChg>
      <pc:sldChg chg="modSp mod">
        <pc:chgData name="Basic, Adriana (Curriculum Support)" userId="ffdbb911-2bc8-42d4-8e6b-e570f363887a" providerId="ADAL" clId="{5748E8A4-818B-456D-8BD4-0B8A11A62B69}" dt="2022-01-28T00:51:24.452" v="1" actId="1076"/>
        <pc:sldMkLst>
          <pc:docMk/>
          <pc:sldMk cId="3073232916" sldId="313"/>
        </pc:sldMkLst>
        <pc:picChg chg="mod">
          <ac:chgData name="Basic, Adriana (Curriculum Support)" userId="ffdbb911-2bc8-42d4-8e6b-e570f363887a" providerId="ADAL" clId="{5748E8A4-818B-456D-8BD4-0B8A11A62B69}" dt="2022-01-28T00:51:24.452" v="1" actId="1076"/>
          <ac:picMkLst>
            <pc:docMk/>
            <pc:sldMk cId="3073232916" sldId="313"/>
            <ac:picMk id="4" creationId="{83C59D23-289C-45D7-B2CF-A14D139B5B0F}"/>
          </ac:picMkLst>
        </pc:picChg>
      </pc:sldChg>
      <pc:sldChg chg="modSp mod">
        <pc:chgData name="Basic, Adriana (Curriculum Support)" userId="ffdbb911-2bc8-42d4-8e6b-e570f363887a" providerId="ADAL" clId="{5748E8A4-818B-456D-8BD4-0B8A11A62B69}" dt="2022-01-28T00:54:45.065" v="16" actId="1076"/>
        <pc:sldMkLst>
          <pc:docMk/>
          <pc:sldMk cId="152675227" sldId="314"/>
        </pc:sldMkLst>
        <pc:spChg chg="mod">
          <ac:chgData name="Basic, Adriana (Curriculum Support)" userId="ffdbb911-2bc8-42d4-8e6b-e570f363887a" providerId="ADAL" clId="{5748E8A4-818B-456D-8BD4-0B8A11A62B69}" dt="2022-01-28T00:54:26.127" v="14" actId="20577"/>
          <ac:spMkLst>
            <pc:docMk/>
            <pc:sldMk cId="152675227" sldId="314"/>
            <ac:spMk id="3" creationId="{C3713804-E2AA-47A9-8F4F-F283B168289F}"/>
          </ac:spMkLst>
        </pc:spChg>
        <pc:picChg chg="mod">
          <ac:chgData name="Basic, Adriana (Curriculum Support)" userId="ffdbb911-2bc8-42d4-8e6b-e570f363887a" providerId="ADAL" clId="{5748E8A4-818B-456D-8BD4-0B8A11A62B69}" dt="2022-01-28T00:54:45.065" v="16" actId="1076"/>
          <ac:picMkLst>
            <pc:docMk/>
            <pc:sldMk cId="152675227" sldId="314"/>
            <ac:picMk id="5" creationId="{B7FB3887-57FA-475C-91B4-83AB9C9035D1}"/>
          </ac:picMkLst>
        </pc:picChg>
      </pc:sldChg>
      <pc:sldChg chg="modSp mod">
        <pc:chgData name="Basic, Adriana (Curriculum Support)" userId="ffdbb911-2bc8-42d4-8e6b-e570f363887a" providerId="ADAL" clId="{5748E8A4-818B-456D-8BD4-0B8A11A62B69}" dt="2022-01-28T00:58:16.397" v="51" actId="1076"/>
        <pc:sldMkLst>
          <pc:docMk/>
          <pc:sldMk cId="1856967209" sldId="316"/>
        </pc:sldMkLst>
        <pc:spChg chg="mod">
          <ac:chgData name="Basic, Adriana (Curriculum Support)" userId="ffdbb911-2bc8-42d4-8e6b-e570f363887a" providerId="ADAL" clId="{5748E8A4-818B-456D-8BD4-0B8A11A62B69}" dt="2022-01-28T00:58:16.397" v="51" actId="1076"/>
          <ac:spMkLst>
            <pc:docMk/>
            <pc:sldMk cId="1856967209" sldId="316"/>
            <ac:spMk id="2" creationId="{65CF9D9E-4C1C-4A11-AD76-D291DCFA4E1D}"/>
          </ac:spMkLst>
        </pc:spChg>
        <pc:spChg chg="mod">
          <ac:chgData name="Basic, Adriana (Curriculum Support)" userId="ffdbb911-2bc8-42d4-8e6b-e570f363887a" providerId="ADAL" clId="{5748E8A4-818B-456D-8BD4-0B8A11A62B69}" dt="2022-01-28T00:57:58.654" v="49" actId="14100"/>
          <ac:spMkLst>
            <pc:docMk/>
            <pc:sldMk cId="1856967209" sldId="316"/>
            <ac:spMk id="3" creationId="{C3713804-E2AA-47A9-8F4F-F283B168289F}"/>
          </ac:spMkLst>
        </pc:spChg>
        <pc:picChg chg="mod">
          <ac:chgData name="Basic, Adriana (Curriculum Support)" userId="ffdbb911-2bc8-42d4-8e6b-e570f363887a" providerId="ADAL" clId="{5748E8A4-818B-456D-8BD4-0B8A11A62B69}" dt="2022-01-28T00:55:30.210" v="18" actId="1076"/>
          <ac:picMkLst>
            <pc:docMk/>
            <pc:sldMk cId="1856967209" sldId="316"/>
            <ac:picMk id="4" creationId="{AEB6E978-BE11-4F0D-A154-C260F14D7E30}"/>
          </ac:picMkLst>
        </pc:picChg>
      </pc:sldChg>
      <pc:sldChg chg="modSp mod">
        <pc:chgData name="Basic, Adriana (Curriculum Support)" userId="ffdbb911-2bc8-42d4-8e6b-e570f363887a" providerId="ADAL" clId="{5748E8A4-818B-456D-8BD4-0B8A11A62B69}" dt="2022-01-28T00:59:00.645" v="53" actId="1076"/>
        <pc:sldMkLst>
          <pc:docMk/>
          <pc:sldMk cId="1399158974" sldId="317"/>
        </pc:sldMkLst>
        <pc:picChg chg="mod">
          <ac:chgData name="Basic, Adriana (Curriculum Support)" userId="ffdbb911-2bc8-42d4-8e6b-e570f363887a" providerId="ADAL" clId="{5748E8A4-818B-456D-8BD4-0B8A11A62B69}" dt="2022-01-28T00:59:00.645" v="53" actId="1076"/>
          <ac:picMkLst>
            <pc:docMk/>
            <pc:sldMk cId="1399158974" sldId="317"/>
            <ac:picMk id="4" creationId="{F0593347-BD33-4C5E-8AC6-7AC614DB4272}"/>
          </ac:picMkLst>
        </pc:picChg>
      </pc:sldChg>
      <pc:sldChg chg="modSp mod">
        <pc:chgData name="Basic, Adriana (Curriculum Support)" userId="ffdbb911-2bc8-42d4-8e6b-e570f363887a" providerId="ADAL" clId="{5748E8A4-818B-456D-8BD4-0B8A11A62B69}" dt="2022-01-28T01:00:15.174" v="55" actId="1076"/>
        <pc:sldMkLst>
          <pc:docMk/>
          <pc:sldMk cId="2828266108" sldId="319"/>
        </pc:sldMkLst>
        <pc:picChg chg="mod">
          <ac:chgData name="Basic, Adriana (Curriculum Support)" userId="ffdbb911-2bc8-42d4-8e6b-e570f363887a" providerId="ADAL" clId="{5748E8A4-818B-456D-8BD4-0B8A11A62B69}" dt="2022-01-28T01:00:15.174" v="55" actId="1076"/>
          <ac:picMkLst>
            <pc:docMk/>
            <pc:sldMk cId="2828266108" sldId="319"/>
            <ac:picMk id="6" creationId="{A6BB706B-8F1D-48A5-8657-907D8F921E29}"/>
          </ac:picMkLst>
        </pc:picChg>
      </pc:sldChg>
      <pc:sldChg chg="modSp mod">
        <pc:chgData name="Basic, Adriana (Curriculum Support)" userId="ffdbb911-2bc8-42d4-8e6b-e570f363887a" providerId="ADAL" clId="{5748E8A4-818B-456D-8BD4-0B8A11A62B69}" dt="2022-01-28T01:01:40.107" v="58" actId="1076"/>
        <pc:sldMkLst>
          <pc:docMk/>
          <pc:sldMk cId="3606190322" sldId="320"/>
        </pc:sldMkLst>
        <pc:spChg chg="mod">
          <ac:chgData name="Basic, Adriana (Curriculum Support)" userId="ffdbb911-2bc8-42d4-8e6b-e570f363887a" providerId="ADAL" clId="{5748E8A4-818B-456D-8BD4-0B8A11A62B69}" dt="2022-01-28T01:01:14.346" v="56" actId="20577"/>
          <ac:spMkLst>
            <pc:docMk/>
            <pc:sldMk cId="3606190322" sldId="320"/>
            <ac:spMk id="3" creationId="{C3713804-E2AA-47A9-8F4F-F283B168289F}"/>
          </ac:spMkLst>
        </pc:spChg>
        <pc:picChg chg="mod">
          <ac:chgData name="Basic, Adriana (Curriculum Support)" userId="ffdbb911-2bc8-42d4-8e6b-e570f363887a" providerId="ADAL" clId="{5748E8A4-818B-456D-8BD4-0B8A11A62B69}" dt="2022-01-28T01:01:40.107" v="58" actId="1076"/>
          <ac:picMkLst>
            <pc:docMk/>
            <pc:sldMk cId="3606190322" sldId="320"/>
            <ac:picMk id="4" creationId="{04244E87-E0AB-4068-8B50-6B88A46C58EC}"/>
          </ac:picMkLst>
        </pc:picChg>
      </pc:sldChg>
    </pc:docChg>
  </pc:docChgLst>
  <pc:docChgLst>
    <pc:chgData name="White, Bev (Curriculum Policy and Standards)" userId="4228438c-bb69-42f5-9d9f-354cafb06b1e" providerId="ADAL" clId="{50DBE3A8-D6C5-49BE-A5C9-9C08969F2DAC}"/>
    <pc:docChg chg="delSld modSld">
      <pc:chgData name="White, Bev (Curriculum Policy and Standards)" userId="4228438c-bb69-42f5-9d9f-354cafb06b1e" providerId="ADAL" clId="{50DBE3A8-D6C5-49BE-A5C9-9C08969F2DAC}" dt="2022-02-03T03:13:26.495" v="8" actId="2696"/>
      <pc:docMkLst>
        <pc:docMk/>
      </pc:docMkLst>
      <pc:sldChg chg="modSp mod">
        <pc:chgData name="White, Bev (Curriculum Policy and Standards)" userId="4228438c-bb69-42f5-9d9f-354cafb06b1e" providerId="ADAL" clId="{50DBE3A8-D6C5-49BE-A5C9-9C08969F2DAC}" dt="2022-02-03T03:11:44.457" v="0" actId="207"/>
        <pc:sldMkLst>
          <pc:docMk/>
          <pc:sldMk cId="3445766138" sldId="270"/>
        </pc:sldMkLst>
        <pc:spChg chg="mod">
          <ac:chgData name="White, Bev (Curriculum Policy and Standards)" userId="4228438c-bb69-42f5-9d9f-354cafb06b1e" providerId="ADAL" clId="{50DBE3A8-D6C5-49BE-A5C9-9C08969F2DAC}" dt="2022-02-03T03:11:44.457" v="0" actId="207"/>
          <ac:spMkLst>
            <pc:docMk/>
            <pc:sldMk cId="3445766138" sldId="270"/>
            <ac:spMk id="8" creationId="{289C579E-A626-4500-9C45-14959C618469}"/>
          </ac:spMkLst>
        </pc:spChg>
      </pc:sldChg>
      <pc:sldChg chg="modSp mod">
        <pc:chgData name="White, Bev (Curriculum Policy and Standards)" userId="4228438c-bb69-42f5-9d9f-354cafb06b1e" providerId="ADAL" clId="{50DBE3A8-D6C5-49BE-A5C9-9C08969F2DAC}" dt="2022-02-03T03:11:49.493" v="1" actId="207"/>
        <pc:sldMkLst>
          <pc:docMk/>
          <pc:sldMk cId="1447815874" sldId="271"/>
        </pc:sldMkLst>
        <pc:spChg chg="mod">
          <ac:chgData name="White, Bev (Curriculum Policy and Standards)" userId="4228438c-bb69-42f5-9d9f-354cafb06b1e" providerId="ADAL" clId="{50DBE3A8-D6C5-49BE-A5C9-9C08969F2DAC}" dt="2022-02-03T03:11:49.493" v="1" actId="207"/>
          <ac:spMkLst>
            <pc:docMk/>
            <pc:sldMk cId="1447815874" sldId="271"/>
            <ac:spMk id="3" creationId="{170B1C48-0FB6-49BC-838E-5CD009922529}"/>
          </ac:spMkLst>
        </pc:spChg>
      </pc:sldChg>
      <pc:sldChg chg="modSp mod">
        <pc:chgData name="White, Bev (Curriculum Policy and Standards)" userId="4228438c-bb69-42f5-9d9f-354cafb06b1e" providerId="ADAL" clId="{50DBE3A8-D6C5-49BE-A5C9-9C08969F2DAC}" dt="2022-02-03T03:13:19.274" v="7" actId="1076"/>
        <pc:sldMkLst>
          <pc:docMk/>
          <pc:sldMk cId="3277572930" sldId="273"/>
        </pc:sldMkLst>
        <pc:picChg chg="mod">
          <ac:chgData name="White, Bev (Curriculum Policy and Standards)" userId="4228438c-bb69-42f5-9d9f-354cafb06b1e" providerId="ADAL" clId="{50DBE3A8-D6C5-49BE-A5C9-9C08969F2DAC}" dt="2022-02-03T03:13:19.274" v="7" actId="1076"/>
          <ac:picMkLst>
            <pc:docMk/>
            <pc:sldMk cId="3277572930" sldId="273"/>
            <ac:picMk id="5" creationId="{40CB82F4-B314-46BC-B6E8-46659D6334C8}"/>
          </ac:picMkLst>
        </pc:picChg>
      </pc:sldChg>
      <pc:sldChg chg="del">
        <pc:chgData name="White, Bev (Curriculum Policy and Standards)" userId="4228438c-bb69-42f5-9d9f-354cafb06b1e" providerId="ADAL" clId="{50DBE3A8-D6C5-49BE-A5C9-9C08969F2DAC}" dt="2022-02-03T03:13:26.495" v="8" actId="2696"/>
        <pc:sldMkLst>
          <pc:docMk/>
          <pc:sldMk cId="1206063152" sldId="284"/>
        </pc:sldMkLst>
      </pc:sldChg>
      <pc:sldChg chg="modSp mod">
        <pc:chgData name="White, Bev (Curriculum Policy and Standards)" userId="4228438c-bb69-42f5-9d9f-354cafb06b1e" providerId="ADAL" clId="{50DBE3A8-D6C5-49BE-A5C9-9C08969F2DAC}" dt="2022-02-03T03:11:56.743" v="2" actId="1076"/>
        <pc:sldMkLst>
          <pc:docMk/>
          <pc:sldMk cId="152675227" sldId="314"/>
        </pc:sldMkLst>
        <pc:picChg chg="mod">
          <ac:chgData name="White, Bev (Curriculum Policy and Standards)" userId="4228438c-bb69-42f5-9d9f-354cafb06b1e" providerId="ADAL" clId="{50DBE3A8-D6C5-49BE-A5C9-9C08969F2DAC}" dt="2022-02-03T03:11:56.743" v="2" actId="1076"/>
          <ac:picMkLst>
            <pc:docMk/>
            <pc:sldMk cId="152675227" sldId="314"/>
            <ac:picMk id="5" creationId="{B7FB3887-57FA-475C-91B4-83AB9C9035D1}"/>
          </ac:picMkLst>
        </pc:picChg>
      </pc:sldChg>
      <pc:sldChg chg="modSp mod">
        <pc:chgData name="White, Bev (Curriculum Policy and Standards)" userId="4228438c-bb69-42f5-9d9f-354cafb06b1e" providerId="ADAL" clId="{50DBE3A8-D6C5-49BE-A5C9-9C08969F2DAC}" dt="2022-02-03T03:12:58.227" v="5" actId="1076"/>
        <pc:sldMkLst>
          <pc:docMk/>
          <pc:sldMk cId="2828266108" sldId="319"/>
        </pc:sldMkLst>
        <pc:spChg chg="mod">
          <ac:chgData name="White, Bev (Curriculum Policy and Standards)" userId="4228438c-bb69-42f5-9d9f-354cafb06b1e" providerId="ADAL" clId="{50DBE3A8-D6C5-49BE-A5C9-9C08969F2DAC}" dt="2022-02-03T03:12:50.537" v="3" actId="207"/>
          <ac:spMkLst>
            <pc:docMk/>
            <pc:sldMk cId="2828266108" sldId="319"/>
            <ac:spMk id="4" creationId="{6D88FD1A-7947-40C6-9927-30CAA0A63489}"/>
          </ac:spMkLst>
        </pc:spChg>
        <pc:picChg chg="mod">
          <ac:chgData name="White, Bev (Curriculum Policy and Standards)" userId="4228438c-bb69-42f5-9d9f-354cafb06b1e" providerId="ADAL" clId="{50DBE3A8-D6C5-49BE-A5C9-9C08969F2DAC}" dt="2022-02-03T03:12:54.345" v="4" actId="1440"/>
          <ac:picMkLst>
            <pc:docMk/>
            <pc:sldMk cId="2828266108" sldId="319"/>
            <ac:picMk id="5" creationId="{FC69941A-3D1D-4DDB-A633-0484299D6A68}"/>
          </ac:picMkLst>
        </pc:picChg>
        <pc:picChg chg="mod">
          <ac:chgData name="White, Bev (Curriculum Policy and Standards)" userId="4228438c-bb69-42f5-9d9f-354cafb06b1e" providerId="ADAL" clId="{50DBE3A8-D6C5-49BE-A5C9-9C08969F2DAC}" dt="2022-02-03T03:12:58.227" v="5" actId="1076"/>
          <ac:picMkLst>
            <pc:docMk/>
            <pc:sldMk cId="2828266108" sldId="319"/>
            <ac:picMk id="6" creationId="{A6BB706B-8F1D-48A5-8657-907D8F921E29}"/>
          </ac:picMkLst>
        </pc:picChg>
      </pc:sldChg>
      <pc:sldChg chg="modSp mod">
        <pc:chgData name="White, Bev (Curriculum Policy and Standards)" userId="4228438c-bb69-42f5-9d9f-354cafb06b1e" providerId="ADAL" clId="{50DBE3A8-D6C5-49BE-A5C9-9C08969F2DAC}" dt="2022-02-03T03:13:09.506" v="6" actId="1076"/>
        <pc:sldMkLst>
          <pc:docMk/>
          <pc:sldMk cId="3606190322" sldId="320"/>
        </pc:sldMkLst>
        <pc:picChg chg="mod">
          <ac:chgData name="White, Bev (Curriculum Policy and Standards)" userId="4228438c-bb69-42f5-9d9f-354cafb06b1e" providerId="ADAL" clId="{50DBE3A8-D6C5-49BE-A5C9-9C08969F2DAC}" dt="2022-02-03T03:13:09.506" v="6" actId="1076"/>
          <ac:picMkLst>
            <pc:docMk/>
            <pc:sldMk cId="3606190322" sldId="320"/>
            <ac:picMk id="4" creationId="{04244E87-E0AB-4068-8B50-6B88A46C58EC}"/>
          </ac:picMkLst>
        </pc:picChg>
      </pc:sldChg>
    </pc:docChg>
  </pc:docChgLst>
  <pc:docChgLst>
    <pc:chgData name="Schilling, Geoff (Curriculum Development)" userId="9147261c-0027-4955-b2a6-c80652defa48" providerId="ADAL" clId="{74A4EAF1-4D26-F144-BAC7-644905AACA7C}"/>
    <pc:docChg chg="custSel modSld">
      <pc:chgData name="Schilling, Geoff (Curriculum Development)" userId="9147261c-0027-4955-b2a6-c80652defa48" providerId="ADAL" clId="{74A4EAF1-4D26-F144-BAC7-644905AACA7C}" dt="2022-03-07T04:50:22.656" v="20" actId="1036"/>
      <pc:docMkLst>
        <pc:docMk/>
      </pc:docMkLst>
      <pc:sldChg chg="delSp modSp mod addCm">
        <pc:chgData name="Schilling, Geoff (Curriculum Development)" userId="9147261c-0027-4955-b2a6-c80652defa48" providerId="ADAL" clId="{74A4EAF1-4D26-F144-BAC7-644905AACA7C}" dt="2022-03-07T04:48:48.759" v="10" actId="1037"/>
        <pc:sldMkLst>
          <pc:docMk/>
          <pc:sldMk cId="3445766138" sldId="270"/>
        </pc:sldMkLst>
        <pc:spChg chg="mod">
          <ac:chgData name="Schilling, Geoff (Curriculum Development)" userId="9147261c-0027-4955-b2a6-c80652defa48" providerId="ADAL" clId="{74A4EAF1-4D26-F144-BAC7-644905AACA7C}" dt="2022-03-07T04:48:48.759" v="10" actId="1037"/>
          <ac:spMkLst>
            <pc:docMk/>
            <pc:sldMk cId="3445766138" sldId="270"/>
            <ac:spMk id="8" creationId="{289C579E-A626-4500-9C45-14959C618469}"/>
          </ac:spMkLst>
        </pc:spChg>
        <pc:spChg chg="del mod">
          <ac:chgData name="Schilling, Geoff (Curriculum Development)" userId="9147261c-0027-4955-b2a6-c80652defa48" providerId="ADAL" clId="{74A4EAF1-4D26-F144-BAC7-644905AACA7C}" dt="2022-03-07T04:47:55.557" v="1" actId="478"/>
          <ac:spMkLst>
            <pc:docMk/>
            <pc:sldMk cId="3445766138" sldId="270"/>
            <ac:spMk id="10" creationId="{1376FA6D-E95F-4501-9E15-675598D921FC}"/>
          </ac:spMkLst>
        </pc:spChg>
      </pc:sldChg>
      <pc:sldChg chg="delSp modSp mod">
        <pc:chgData name="Schilling, Geoff (Curriculum Development)" userId="9147261c-0027-4955-b2a6-c80652defa48" providerId="ADAL" clId="{74A4EAF1-4D26-F144-BAC7-644905AACA7C}" dt="2022-03-07T04:49:10.189" v="13" actId="1037"/>
        <pc:sldMkLst>
          <pc:docMk/>
          <pc:sldMk cId="1447815874" sldId="271"/>
        </pc:sldMkLst>
        <pc:spChg chg="mod">
          <ac:chgData name="Schilling, Geoff (Curriculum Development)" userId="9147261c-0027-4955-b2a6-c80652defa48" providerId="ADAL" clId="{74A4EAF1-4D26-F144-BAC7-644905AACA7C}" dt="2022-03-07T04:49:10.189" v="13" actId="1037"/>
          <ac:spMkLst>
            <pc:docMk/>
            <pc:sldMk cId="1447815874" sldId="271"/>
            <ac:spMk id="3" creationId="{170B1C48-0FB6-49BC-838E-5CD009922529}"/>
          </ac:spMkLst>
        </pc:spChg>
        <pc:spChg chg="del">
          <ac:chgData name="Schilling, Geoff (Curriculum Development)" userId="9147261c-0027-4955-b2a6-c80652defa48" providerId="ADAL" clId="{74A4EAF1-4D26-F144-BAC7-644905AACA7C}" dt="2022-03-07T04:48:55.933" v="11" actId="478"/>
          <ac:spMkLst>
            <pc:docMk/>
            <pc:sldMk cId="1447815874" sldId="271"/>
            <ac:spMk id="9" creationId="{EF7DC3E0-0875-443C-8EF7-CA5D81CFCA1E}"/>
          </ac:spMkLst>
        </pc:spChg>
      </pc:sldChg>
      <pc:sldChg chg="delSp modSp mod">
        <pc:chgData name="Schilling, Geoff (Curriculum Development)" userId="9147261c-0027-4955-b2a6-c80652defa48" providerId="ADAL" clId="{74A4EAF1-4D26-F144-BAC7-644905AACA7C}" dt="2022-03-07T04:50:22.656" v="20" actId="1036"/>
        <pc:sldMkLst>
          <pc:docMk/>
          <pc:sldMk cId="2828266108" sldId="319"/>
        </pc:sldMkLst>
        <pc:spChg chg="mod">
          <ac:chgData name="Schilling, Geoff (Curriculum Development)" userId="9147261c-0027-4955-b2a6-c80652defa48" providerId="ADAL" clId="{74A4EAF1-4D26-F144-BAC7-644905AACA7C}" dt="2022-03-07T04:50:22.656" v="20" actId="1036"/>
          <ac:spMkLst>
            <pc:docMk/>
            <pc:sldMk cId="2828266108" sldId="319"/>
            <ac:spMk id="4" creationId="{6D88FD1A-7947-40C6-9927-30CAA0A63489}"/>
          </ac:spMkLst>
        </pc:spChg>
        <pc:spChg chg="del">
          <ac:chgData name="Schilling, Geoff (Curriculum Development)" userId="9147261c-0027-4955-b2a6-c80652defa48" providerId="ADAL" clId="{74A4EAF1-4D26-F144-BAC7-644905AACA7C}" dt="2022-03-07T04:49:49.569" v="15" actId="478"/>
          <ac:spMkLst>
            <pc:docMk/>
            <pc:sldMk cId="2828266108" sldId="319"/>
            <ac:spMk id="7" creationId="{22DBE7AE-1934-45B3-87B0-2D156B0415A1}"/>
          </ac:spMkLst>
        </pc:spChg>
      </pc:sldChg>
    </pc:docChg>
  </pc:docChgLst>
  <pc:docChgLst>
    <pc:chgData name="Dodgson, Kathleen (Curriculum Support)" userId="S::kathleen.dodgson767@schools.sa.edu.au::36ed9219-7d42-41d8-9cda-97ef69d34a70" providerId="AD" clId="Web-{DE11B430-85FA-4DCF-AEBD-22A244525939}"/>
    <pc:docChg chg="modSld">
      <pc:chgData name="Dodgson, Kathleen (Curriculum Support)" userId="S::kathleen.dodgson767@schools.sa.edu.au::36ed9219-7d42-41d8-9cda-97ef69d34a70" providerId="AD" clId="Web-{DE11B430-85FA-4DCF-AEBD-22A244525939}" dt="2022-01-30T03:28:30.598" v="0" actId="1076"/>
      <pc:docMkLst>
        <pc:docMk/>
      </pc:docMkLst>
      <pc:sldChg chg="modSp">
        <pc:chgData name="Dodgson, Kathleen (Curriculum Support)" userId="S::kathleen.dodgson767@schools.sa.edu.au::36ed9219-7d42-41d8-9cda-97ef69d34a70" providerId="AD" clId="Web-{DE11B430-85FA-4DCF-AEBD-22A244525939}" dt="2022-01-30T03:28:30.598" v="0" actId="1076"/>
        <pc:sldMkLst>
          <pc:docMk/>
          <pc:sldMk cId="3641841233" sldId="268"/>
        </pc:sldMkLst>
        <pc:picChg chg="mod">
          <ac:chgData name="Dodgson, Kathleen (Curriculum Support)" userId="S::kathleen.dodgson767@schools.sa.edu.au::36ed9219-7d42-41d8-9cda-97ef69d34a70" providerId="AD" clId="Web-{DE11B430-85FA-4DCF-AEBD-22A244525939}" dt="2022-01-30T03:28:30.598" v="0" actId="1076"/>
          <ac:picMkLst>
            <pc:docMk/>
            <pc:sldMk cId="3641841233" sldId="268"/>
            <ac:picMk id="7" creationId="{D251D5DD-C3C0-454F-A60B-E191D9770435}"/>
          </ac:picMkLst>
        </pc:picChg>
      </pc:sldChg>
    </pc:docChg>
  </pc:docChgLst>
  <pc:docChgLst>
    <pc:chgData name="Dodgson, Kathleen (Curriculum Support)" userId="S::kathleen.dodgson767@schools.sa.edu.au::36ed9219-7d42-41d8-9cda-97ef69d34a70" providerId="AD" clId="Web-{FBA23B04-2EF1-40C4-AD2C-6223F5346170}"/>
    <pc:docChg chg="modSld">
      <pc:chgData name="Dodgson, Kathleen (Curriculum Support)" userId="S::kathleen.dodgson767@schools.sa.edu.au::36ed9219-7d42-41d8-9cda-97ef69d34a70" providerId="AD" clId="Web-{FBA23B04-2EF1-40C4-AD2C-6223F5346170}" dt="2022-01-30T05:21:48.460" v="24"/>
      <pc:docMkLst>
        <pc:docMk/>
      </pc:docMkLst>
      <pc:sldChg chg="modSp">
        <pc:chgData name="Dodgson, Kathleen (Curriculum Support)" userId="S::kathleen.dodgson767@schools.sa.edu.au::36ed9219-7d42-41d8-9cda-97ef69d34a70" providerId="AD" clId="Web-{FBA23B04-2EF1-40C4-AD2C-6223F5346170}" dt="2022-01-30T05:20:22.911" v="1" actId="20577"/>
        <pc:sldMkLst>
          <pc:docMk/>
          <pc:sldMk cId="3445766138" sldId="270"/>
        </pc:sldMkLst>
        <pc:spChg chg="mod">
          <ac:chgData name="Dodgson, Kathleen (Curriculum Support)" userId="S::kathleen.dodgson767@schools.sa.edu.au::36ed9219-7d42-41d8-9cda-97ef69d34a70" providerId="AD" clId="Web-{FBA23B04-2EF1-40C4-AD2C-6223F5346170}" dt="2022-01-30T05:20:22.911" v="1" actId="20577"/>
          <ac:spMkLst>
            <pc:docMk/>
            <pc:sldMk cId="3445766138" sldId="270"/>
            <ac:spMk id="8" creationId="{289C579E-A626-4500-9C45-14959C618469}"/>
          </ac:spMkLst>
        </pc:spChg>
      </pc:sldChg>
      <pc:sldChg chg="addSp modSp">
        <pc:chgData name="Dodgson, Kathleen (Curriculum Support)" userId="S::kathleen.dodgson767@schools.sa.edu.au::36ed9219-7d42-41d8-9cda-97ef69d34a70" providerId="AD" clId="Web-{FBA23B04-2EF1-40C4-AD2C-6223F5346170}" dt="2022-01-30T05:21:48.460" v="24"/>
        <pc:sldMkLst>
          <pc:docMk/>
          <pc:sldMk cId="1447815874" sldId="271"/>
        </pc:sldMkLst>
        <pc:spChg chg="add mod">
          <ac:chgData name="Dodgson, Kathleen (Curriculum Support)" userId="S::kathleen.dodgson767@schools.sa.edu.au::36ed9219-7d42-41d8-9cda-97ef69d34a70" providerId="AD" clId="Web-{FBA23B04-2EF1-40C4-AD2C-6223F5346170}" dt="2022-01-30T05:21:48.460" v="24"/>
          <ac:spMkLst>
            <pc:docMk/>
            <pc:sldMk cId="1447815874" sldId="271"/>
            <ac:spMk id="3" creationId="{170B1C48-0FB6-49BC-838E-5CD009922529}"/>
          </ac:spMkLst>
        </pc:spChg>
      </pc:sldChg>
    </pc:docChg>
  </pc:docChgLst>
  <pc:docChgLst>
    <pc:chgData name="Gehren, Tanja (Curriculum Support)" userId="3c1e4fa1-abe1-4bbd-87c3-b2b06b427814" providerId="ADAL" clId="{A390AC64-7157-4C9E-A826-D5824FDBBE00}"/>
    <pc:docChg chg="undo custSel addSld delSld modSld sldOrd">
      <pc:chgData name="Gehren, Tanja (Curriculum Support)" userId="3c1e4fa1-abe1-4bbd-87c3-b2b06b427814" providerId="ADAL" clId="{A390AC64-7157-4C9E-A826-D5824FDBBE00}" dt="2022-01-27T07:20:04.481" v="13834"/>
      <pc:docMkLst>
        <pc:docMk/>
      </pc:docMkLst>
      <pc:sldChg chg="addSp delSp modSp mod modTransition modAnim modNotesTx">
        <pc:chgData name="Gehren, Tanja (Curriculum Support)" userId="3c1e4fa1-abe1-4bbd-87c3-b2b06b427814" providerId="ADAL" clId="{A390AC64-7157-4C9E-A826-D5824FDBBE00}" dt="2022-01-27T06:58:04.885" v="13506"/>
        <pc:sldMkLst>
          <pc:docMk/>
          <pc:sldMk cId="3641841233" sldId="268"/>
        </pc:sldMkLst>
        <pc:spChg chg="mod">
          <ac:chgData name="Gehren, Tanja (Curriculum Support)" userId="3c1e4fa1-abe1-4bbd-87c3-b2b06b427814" providerId="ADAL" clId="{A390AC64-7157-4C9E-A826-D5824FDBBE00}" dt="2022-01-27T02:18:03.840" v="11" actId="20577"/>
          <ac:spMkLst>
            <pc:docMk/>
            <pc:sldMk cId="3641841233" sldId="268"/>
            <ac:spMk id="2" creationId="{E16E19A7-28C1-4456-AA1B-10100DF6CF0C}"/>
          </ac:spMkLst>
        </pc:spChg>
        <pc:spChg chg="mod">
          <ac:chgData name="Gehren, Tanja (Curriculum Support)" userId="3c1e4fa1-abe1-4bbd-87c3-b2b06b427814" providerId="ADAL" clId="{A390AC64-7157-4C9E-A826-D5824FDBBE00}" dt="2022-01-27T03:25:30.671" v="2134" actId="20577"/>
          <ac:spMkLst>
            <pc:docMk/>
            <pc:sldMk cId="3641841233" sldId="268"/>
            <ac:spMk id="3" creationId="{4CD1DB66-0417-403D-8A90-5058DCCE5EB7}"/>
          </ac:spMkLst>
        </pc:spChg>
        <pc:spChg chg="mod">
          <ac:chgData name="Gehren, Tanja (Curriculum Support)" userId="3c1e4fa1-abe1-4bbd-87c3-b2b06b427814" providerId="ADAL" clId="{A390AC64-7157-4C9E-A826-D5824FDBBE00}" dt="2022-01-27T02:18:07.740" v="18" actId="20577"/>
          <ac:spMkLst>
            <pc:docMk/>
            <pc:sldMk cId="3641841233" sldId="268"/>
            <ac:spMk id="4" creationId="{D0697118-CD2B-4676-8ECA-E66DE8A5AE4A}"/>
          </ac:spMkLst>
        </pc:spChg>
        <pc:picChg chg="add del mod">
          <ac:chgData name="Gehren, Tanja (Curriculum Support)" userId="3c1e4fa1-abe1-4bbd-87c3-b2b06b427814" providerId="ADAL" clId="{A390AC64-7157-4C9E-A826-D5824FDBBE00}" dt="2022-01-27T06:57:04.846" v="13499"/>
          <ac:picMkLst>
            <pc:docMk/>
            <pc:sldMk cId="3641841233" sldId="268"/>
            <ac:picMk id="5" creationId="{2C4F198E-4978-40F4-B835-4DF04E01B30F}"/>
          </ac:picMkLst>
        </pc:picChg>
        <pc:picChg chg="add del mod">
          <ac:chgData name="Gehren, Tanja (Curriculum Support)" userId="3c1e4fa1-abe1-4bbd-87c3-b2b06b427814" providerId="ADAL" clId="{A390AC64-7157-4C9E-A826-D5824FDBBE00}" dt="2022-01-27T06:57:24.229" v="13501"/>
          <ac:picMkLst>
            <pc:docMk/>
            <pc:sldMk cId="3641841233" sldId="268"/>
            <ac:picMk id="6" creationId="{B1521369-F2C4-4D05-9E76-A8762BAD2AA1}"/>
          </ac:picMkLst>
        </pc:picChg>
        <pc:picChg chg="add mod">
          <ac:chgData name="Gehren, Tanja (Curriculum Support)" userId="3c1e4fa1-abe1-4bbd-87c3-b2b06b427814" providerId="ADAL" clId="{A390AC64-7157-4C9E-A826-D5824FDBBE00}" dt="2022-01-27T06:57:52.743" v="13503" actId="1076"/>
          <ac:picMkLst>
            <pc:docMk/>
            <pc:sldMk cId="3641841233" sldId="268"/>
            <ac:picMk id="7" creationId="{D251D5DD-C3C0-454F-A60B-E191D9770435}"/>
          </ac:picMkLst>
        </pc:picChg>
      </pc:sldChg>
      <pc:sldChg chg="modSp mod modAnim modNotesTx">
        <pc:chgData name="Gehren, Tanja (Curriculum Support)" userId="3c1e4fa1-abe1-4bbd-87c3-b2b06b427814" providerId="ADAL" clId="{A390AC64-7157-4C9E-A826-D5824FDBBE00}" dt="2022-01-27T07:00:02.205" v="13512"/>
        <pc:sldMkLst>
          <pc:docMk/>
          <pc:sldMk cId="1379353518" sldId="269"/>
        </pc:sldMkLst>
        <pc:spChg chg="mod">
          <ac:chgData name="Gehren, Tanja (Curriculum Support)" userId="3c1e4fa1-abe1-4bbd-87c3-b2b06b427814" providerId="ADAL" clId="{A390AC64-7157-4C9E-A826-D5824FDBBE00}" dt="2022-01-27T02:22:45.513" v="107" actId="20577"/>
          <ac:spMkLst>
            <pc:docMk/>
            <pc:sldMk cId="1379353518" sldId="269"/>
            <ac:spMk id="2" creationId="{D04B11CB-A4AA-4BB3-AE5A-874E462C0F69}"/>
          </ac:spMkLst>
        </pc:spChg>
        <pc:spChg chg="mod">
          <ac:chgData name="Gehren, Tanja (Curriculum Support)" userId="3c1e4fa1-abe1-4bbd-87c3-b2b06b427814" providerId="ADAL" clId="{A390AC64-7157-4C9E-A826-D5824FDBBE00}" dt="2022-01-27T02:31:07.780" v="1955" actId="20577"/>
          <ac:spMkLst>
            <pc:docMk/>
            <pc:sldMk cId="1379353518" sldId="269"/>
            <ac:spMk id="3" creationId="{AB9BDBB3-B0CB-4293-95C9-DF9D3FA6EE67}"/>
          </ac:spMkLst>
        </pc:spChg>
        <pc:picChg chg="mod">
          <ac:chgData name="Gehren, Tanja (Curriculum Support)" userId="3c1e4fa1-abe1-4bbd-87c3-b2b06b427814" providerId="ADAL" clId="{A390AC64-7157-4C9E-A826-D5824FDBBE00}" dt="2022-01-27T06:59:55.831" v="13510" actId="1076"/>
          <ac:picMkLst>
            <pc:docMk/>
            <pc:sldMk cId="1379353518" sldId="269"/>
            <ac:picMk id="4" creationId="{22DA3416-3E66-4D09-A90B-EA334F784025}"/>
          </ac:picMkLst>
        </pc:picChg>
      </pc:sldChg>
      <pc:sldChg chg="addSp delSp modSp mod modClrScheme modAnim chgLayout modNotesTx">
        <pc:chgData name="Gehren, Tanja (Curriculum Support)" userId="3c1e4fa1-abe1-4bbd-87c3-b2b06b427814" providerId="ADAL" clId="{A390AC64-7157-4C9E-A826-D5824FDBBE00}" dt="2022-01-27T07:02:47.062" v="13529"/>
        <pc:sldMkLst>
          <pc:docMk/>
          <pc:sldMk cId="3445766138" sldId="270"/>
        </pc:sldMkLst>
        <pc:spChg chg="del mod ord">
          <ac:chgData name="Gehren, Tanja (Curriculum Support)" userId="3c1e4fa1-abe1-4bbd-87c3-b2b06b427814" providerId="ADAL" clId="{A390AC64-7157-4C9E-A826-D5824FDBBE00}" dt="2022-01-27T02:33:31.843" v="2085" actId="700"/>
          <ac:spMkLst>
            <pc:docMk/>
            <pc:sldMk cId="3445766138" sldId="270"/>
            <ac:spMk id="2" creationId="{A5EABB93-1410-4813-80B6-01243FE95EC2}"/>
          </ac:spMkLst>
        </pc:spChg>
        <pc:spChg chg="del mod ord">
          <ac:chgData name="Gehren, Tanja (Curriculum Support)" userId="3c1e4fa1-abe1-4bbd-87c3-b2b06b427814" providerId="ADAL" clId="{A390AC64-7157-4C9E-A826-D5824FDBBE00}" dt="2022-01-27T02:33:31.843" v="2085" actId="700"/>
          <ac:spMkLst>
            <pc:docMk/>
            <pc:sldMk cId="3445766138" sldId="270"/>
            <ac:spMk id="3" creationId="{3B51465D-CE83-4C25-82D1-FC9478E77337}"/>
          </ac:spMkLst>
        </pc:spChg>
        <pc:spChg chg="add mod ord">
          <ac:chgData name="Gehren, Tanja (Curriculum Support)" userId="3c1e4fa1-abe1-4bbd-87c3-b2b06b427814" providerId="ADAL" clId="{A390AC64-7157-4C9E-A826-D5824FDBBE00}" dt="2022-01-27T02:33:34.986" v="2103" actId="20577"/>
          <ac:spMkLst>
            <pc:docMk/>
            <pc:sldMk cId="3445766138" sldId="270"/>
            <ac:spMk id="4" creationId="{2802460D-50CC-4AF5-AFD4-F0C945C48B20}"/>
          </ac:spMkLst>
        </pc:spChg>
        <pc:spChg chg="add mod ord">
          <ac:chgData name="Gehren, Tanja (Curriculum Support)" userId="3c1e4fa1-abe1-4bbd-87c3-b2b06b427814" providerId="ADAL" clId="{A390AC64-7157-4C9E-A826-D5824FDBBE00}" dt="2022-01-27T05:00:54.530" v="4191" actId="20577"/>
          <ac:spMkLst>
            <pc:docMk/>
            <pc:sldMk cId="3445766138" sldId="270"/>
            <ac:spMk id="5" creationId="{9D191A4F-A4D9-48C1-9560-24AC2D1C4D5E}"/>
          </ac:spMkLst>
        </pc:spChg>
        <pc:spChg chg="add mod">
          <ac:chgData name="Gehren, Tanja (Curriculum Support)" userId="3c1e4fa1-abe1-4bbd-87c3-b2b06b427814" providerId="ADAL" clId="{A390AC64-7157-4C9E-A826-D5824FDBBE00}" dt="2022-01-27T04:19:28.867" v="4108" actId="14100"/>
          <ac:spMkLst>
            <pc:docMk/>
            <pc:sldMk cId="3445766138" sldId="270"/>
            <ac:spMk id="8" creationId="{289C579E-A626-4500-9C45-14959C618469}"/>
          </ac:spMkLst>
        </pc:spChg>
        <pc:picChg chg="add mod">
          <ac:chgData name="Gehren, Tanja (Curriculum Support)" userId="3c1e4fa1-abe1-4bbd-87c3-b2b06b427814" providerId="ADAL" clId="{A390AC64-7157-4C9E-A826-D5824FDBBE00}" dt="2022-01-27T04:17:51.685" v="4084" actId="688"/>
          <ac:picMkLst>
            <pc:docMk/>
            <pc:sldMk cId="3445766138" sldId="270"/>
            <ac:picMk id="7" creationId="{BB80A022-5A57-41E2-A954-D3B307BF396A}"/>
          </ac:picMkLst>
        </pc:picChg>
        <pc:picChg chg="mod">
          <ac:chgData name="Gehren, Tanja (Curriculum Support)" userId="3c1e4fa1-abe1-4bbd-87c3-b2b06b427814" providerId="ADAL" clId="{A390AC64-7157-4C9E-A826-D5824FDBBE00}" dt="2022-01-27T07:02:38.773" v="13527" actId="1076"/>
          <ac:picMkLst>
            <pc:docMk/>
            <pc:sldMk cId="3445766138" sldId="270"/>
            <ac:picMk id="9" creationId="{D6039B9A-37A3-4B95-BFB8-A20D07F6670B}"/>
          </ac:picMkLst>
        </pc:picChg>
      </pc:sldChg>
      <pc:sldChg chg="addSp delSp modSp mod ord modClrScheme delAnim modAnim chgLayout modNotesTx">
        <pc:chgData name="Gehren, Tanja (Curriculum Support)" userId="3c1e4fa1-abe1-4bbd-87c3-b2b06b427814" providerId="ADAL" clId="{A390AC64-7157-4C9E-A826-D5824FDBBE00}" dt="2022-01-27T07:05:27.701" v="13578"/>
        <pc:sldMkLst>
          <pc:docMk/>
          <pc:sldMk cId="1447815874" sldId="271"/>
        </pc:sldMkLst>
        <pc:spChg chg="mod ord">
          <ac:chgData name="Gehren, Tanja (Curriculum Support)" userId="3c1e4fa1-abe1-4bbd-87c3-b2b06b427814" providerId="ADAL" clId="{A390AC64-7157-4C9E-A826-D5824FDBBE00}" dt="2022-01-27T04:09:48.071" v="3524" actId="700"/>
          <ac:spMkLst>
            <pc:docMk/>
            <pc:sldMk cId="1447815874" sldId="271"/>
            <ac:spMk id="2" creationId="{EBB6B7EA-02EE-43EA-848D-2AC27237B47C}"/>
          </ac:spMkLst>
        </pc:spChg>
        <pc:spChg chg="del">
          <ac:chgData name="Gehren, Tanja (Curriculum Support)" userId="3c1e4fa1-abe1-4bbd-87c3-b2b06b427814" providerId="ADAL" clId="{A390AC64-7157-4C9E-A826-D5824FDBBE00}" dt="2022-01-27T03:44:59.313" v="2376"/>
          <ac:spMkLst>
            <pc:docMk/>
            <pc:sldMk cId="1447815874" sldId="271"/>
            <ac:spMk id="3" creationId="{A5753208-2377-42D5-88F3-503531F38103}"/>
          </ac:spMkLst>
        </pc:spChg>
        <pc:spChg chg="add del mod">
          <ac:chgData name="Gehren, Tanja (Curriculum Support)" userId="3c1e4fa1-abe1-4bbd-87c3-b2b06b427814" providerId="ADAL" clId="{A390AC64-7157-4C9E-A826-D5824FDBBE00}" dt="2022-01-27T04:10:05.121" v="3526" actId="478"/>
          <ac:spMkLst>
            <pc:docMk/>
            <pc:sldMk cId="1447815874" sldId="271"/>
            <ac:spMk id="6" creationId="{2499AA12-7561-46E7-A896-45A84539E64F}"/>
          </ac:spMkLst>
        </pc:spChg>
        <pc:spChg chg="add mod">
          <ac:chgData name="Gehren, Tanja (Curriculum Support)" userId="3c1e4fa1-abe1-4bbd-87c3-b2b06b427814" providerId="ADAL" clId="{A390AC64-7157-4C9E-A826-D5824FDBBE00}" dt="2022-01-27T05:58:29.172" v="6491" actId="255"/>
          <ac:spMkLst>
            <pc:docMk/>
            <pc:sldMk cId="1447815874" sldId="271"/>
            <ac:spMk id="7" creationId="{7431F3A3-DA94-4D37-B773-9AB3C07CE1C8}"/>
          </ac:spMkLst>
        </pc:spChg>
        <pc:picChg chg="add mod ord">
          <ac:chgData name="Gehren, Tanja (Curriculum Support)" userId="3c1e4fa1-abe1-4bbd-87c3-b2b06b427814" providerId="ADAL" clId="{A390AC64-7157-4C9E-A826-D5824FDBBE00}" dt="2022-01-27T04:11:28.032" v="3747" actId="14100"/>
          <ac:picMkLst>
            <pc:docMk/>
            <pc:sldMk cId="1447815874" sldId="271"/>
            <ac:picMk id="4" creationId="{331EE26D-EAF4-4747-A666-5671FE39BBFF}"/>
          </ac:picMkLst>
        </pc:picChg>
        <pc:picChg chg="del mod">
          <ac:chgData name="Gehren, Tanja (Curriculum Support)" userId="3c1e4fa1-abe1-4bbd-87c3-b2b06b427814" providerId="ADAL" clId="{A390AC64-7157-4C9E-A826-D5824FDBBE00}" dt="2022-01-27T04:08:26.528" v="3485" actId="478"/>
          <ac:picMkLst>
            <pc:docMk/>
            <pc:sldMk cId="1447815874" sldId="271"/>
            <ac:picMk id="5" creationId="{BF4608CC-F498-4210-BD12-3DD5D7E1312A}"/>
          </ac:picMkLst>
        </pc:picChg>
        <pc:picChg chg="mod">
          <ac:chgData name="Gehren, Tanja (Curriculum Support)" userId="3c1e4fa1-abe1-4bbd-87c3-b2b06b427814" providerId="ADAL" clId="{A390AC64-7157-4C9E-A826-D5824FDBBE00}" dt="2022-01-27T07:05:01.386" v="13575" actId="1076"/>
          <ac:picMkLst>
            <pc:docMk/>
            <pc:sldMk cId="1447815874" sldId="271"/>
            <ac:picMk id="8" creationId="{DF7D9DB0-5697-4F61-B0B8-4494249F66C1}"/>
          </ac:picMkLst>
        </pc:picChg>
      </pc:sldChg>
      <pc:sldChg chg="del">
        <pc:chgData name="Gehren, Tanja (Curriculum Support)" userId="3c1e4fa1-abe1-4bbd-87c3-b2b06b427814" providerId="ADAL" clId="{A390AC64-7157-4C9E-A826-D5824FDBBE00}" dt="2022-01-27T05:24:32.133" v="6410" actId="47"/>
        <pc:sldMkLst>
          <pc:docMk/>
          <pc:sldMk cId="1111284817" sldId="272"/>
        </pc:sldMkLst>
      </pc:sldChg>
      <pc:sldChg chg="delSp modSp mod ord modAnim modNotesTx">
        <pc:chgData name="Gehren, Tanja (Curriculum Support)" userId="3c1e4fa1-abe1-4bbd-87c3-b2b06b427814" providerId="ADAL" clId="{A390AC64-7157-4C9E-A826-D5824FDBBE00}" dt="2022-01-27T07:17:44.411" v="13723"/>
        <pc:sldMkLst>
          <pc:docMk/>
          <pc:sldMk cId="3277572930" sldId="273"/>
        </pc:sldMkLst>
        <pc:spChg chg="mod">
          <ac:chgData name="Gehren, Tanja (Curriculum Support)" userId="3c1e4fa1-abe1-4bbd-87c3-b2b06b427814" providerId="ADAL" clId="{A390AC64-7157-4C9E-A826-D5824FDBBE00}" dt="2022-01-27T05:24:29.340" v="6409" actId="20577"/>
          <ac:spMkLst>
            <pc:docMk/>
            <pc:sldMk cId="3277572930" sldId="273"/>
            <ac:spMk id="2" creationId="{D87EC12D-0A4D-4E12-8796-7951CAD7DDFE}"/>
          </ac:spMkLst>
        </pc:spChg>
        <pc:spChg chg="mod">
          <ac:chgData name="Gehren, Tanja (Curriculum Support)" userId="3c1e4fa1-abe1-4bbd-87c3-b2b06b427814" providerId="ADAL" clId="{A390AC64-7157-4C9E-A826-D5824FDBBE00}" dt="2022-01-27T06:29:15.105" v="11005" actId="20577"/>
          <ac:spMkLst>
            <pc:docMk/>
            <pc:sldMk cId="3277572930" sldId="273"/>
            <ac:spMk id="3" creationId="{A3698BB1-DD30-4EE5-910F-B001E7ED5739}"/>
          </ac:spMkLst>
        </pc:spChg>
        <pc:spChg chg="del">
          <ac:chgData name="Gehren, Tanja (Curriculum Support)" userId="3c1e4fa1-abe1-4bbd-87c3-b2b06b427814" providerId="ADAL" clId="{A390AC64-7157-4C9E-A826-D5824FDBBE00}" dt="2022-01-27T07:17:33.893" v="13720" actId="478"/>
          <ac:spMkLst>
            <pc:docMk/>
            <pc:sldMk cId="3277572930" sldId="273"/>
            <ac:spMk id="4" creationId="{C4297B06-3D2B-4358-B793-298F19DD5A6D}"/>
          </ac:spMkLst>
        </pc:spChg>
        <pc:picChg chg="mod">
          <ac:chgData name="Gehren, Tanja (Curriculum Support)" userId="3c1e4fa1-abe1-4bbd-87c3-b2b06b427814" providerId="ADAL" clId="{A390AC64-7157-4C9E-A826-D5824FDBBE00}" dt="2022-01-27T07:17:38.374" v="13721" actId="1076"/>
          <ac:picMkLst>
            <pc:docMk/>
            <pc:sldMk cId="3277572930" sldId="273"/>
            <ac:picMk id="5" creationId="{40CB82F4-B314-46BC-B6E8-46659D6334C8}"/>
          </ac:picMkLst>
        </pc:picChg>
      </pc:sldChg>
      <pc:sldChg chg="del">
        <pc:chgData name="Gehren, Tanja (Curriculum Support)" userId="3c1e4fa1-abe1-4bbd-87c3-b2b06b427814" providerId="ADAL" clId="{A390AC64-7157-4C9E-A826-D5824FDBBE00}" dt="2022-01-27T05:24:37.647" v="6411" actId="47"/>
        <pc:sldMkLst>
          <pc:docMk/>
          <pc:sldMk cId="1058400047" sldId="274"/>
        </pc:sldMkLst>
      </pc:sldChg>
      <pc:sldChg chg="del">
        <pc:chgData name="Gehren, Tanja (Curriculum Support)" userId="3c1e4fa1-abe1-4bbd-87c3-b2b06b427814" providerId="ADAL" clId="{A390AC64-7157-4C9E-A826-D5824FDBBE00}" dt="2022-01-27T05:24:37.647" v="6411" actId="47"/>
        <pc:sldMkLst>
          <pc:docMk/>
          <pc:sldMk cId="2030106718" sldId="275"/>
        </pc:sldMkLst>
      </pc:sldChg>
      <pc:sldChg chg="del">
        <pc:chgData name="Gehren, Tanja (Curriculum Support)" userId="3c1e4fa1-abe1-4bbd-87c3-b2b06b427814" providerId="ADAL" clId="{A390AC64-7157-4C9E-A826-D5824FDBBE00}" dt="2022-01-27T05:24:37.647" v="6411" actId="47"/>
        <pc:sldMkLst>
          <pc:docMk/>
          <pc:sldMk cId="1661203306" sldId="276"/>
        </pc:sldMkLst>
      </pc:sldChg>
      <pc:sldChg chg="del">
        <pc:chgData name="Gehren, Tanja (Curriculum Support)" userId="3c1e4fa1-abe1-4bbd-87c3-b2b06b427814" providerId="ADAL" clId="{A390AC64-7157-4C9E-A826-D5824FDBBE00}" dt="2022-01-27T05:24:37.647" v="6411" actId="47"/>
        <pc:sldMkLst>
          <pc:docMk/>
          <pc:sldMk cId="3372526462" sldId="277"/>
        </pc:sldMkLst>
      </pc:sldChg>
      <pc:sldChg chg="del">
        <pc:chgData name="Gehren, Tanja (Curriculum Support)" userId="3c1e4fa1-abe1-4bbd-87c3-b2b06b427814" providerId="ADAL" clId="{A390AC64-7157-4C9E-A826-D5824FDBBE00}" dt="2022-01-27T05:24:37.647" v="6411" actId="47"/>
        <pc:sldMkLst>
          <pc:docMk/>
          <pc:sldMk cId="2764012691" sldId="278"/>
        </pc:sldMkLst>
      </pc:sldChg>
      <pc:sldChg chg="del">
        <pc:chgData name="Gehren, Tanja (Curriculum Support)" userId="3c1e4fa1-abe1-4bbd-87c3-b2b06b427814" providerId="ADAL" clId="{A390AC64-7157-4C9E-A826-D5824FDBBE00}" dt="2022-01-27T05:24:37.647" v="6411" actId="47"/>
        <pc:sldMkLst>
          <pc:docMk/>
          <pc:sldMk cId="192072529" sldId="279"/>
        </pc:sldMkLst>
      </pc:sldChg>
      <pc:sldChg chg="del">
        <pc:chgData name="Gehren, Tanja (Curriculum Support)" userId="3c1e4fa1-abe1-4bbd-87c3-b2b06b427814" providerId="ADAL" clId="{A390AC64-7157-4C9E-A826-D5824FDBBE00}" dt="2022-01-27T05:24:37.647" v="6411" actId="47"/>
        <pc:sldMkLst>
          <pc:docMk/>
          <pc:sldMk cId="9858820" sldId="280"/>
        </pc:sldMkLst>
      </pc:sldChg>
      <pc:sldChg chg="del">
        <pc:chgData name="Gehren, Tanja (Curriculum Support)" userId="3c1e4fa1-abe1-4bbd-87c3-b2b06b427814" providerId="ADAL" clId="{A390AC64-7157-4C9E-A826-D5824FDBBE00}" dt="2022-01-27T05:24:37.647" v="6411" actId="47"/>
        <pc:sldMkLst>
          <pc:docMk/>
          <pc:sldMk cId="556791524" sldId="281"/>
        </pc:sldMkLst>
      </pc:sldChg>
      <pc:sldChg chg="del">
        <pc:chgData name="Gehren, Tanja (Curriculum Support)" userId="3c1e4fa1-abe1-4bbd-87c3-b2b06b427814" providerId="ADAL" clId="{A390AC64-7157-4C9E-A826-D5824FDBBE00}" dt="2022-01-27T05:24:37.647" v="6411" actId="47"/>
        <pc:sldMkLst>
          <pc:docMk/>
          <pc:sldMk cId="949889065" sldId="282"/>
        </pc:sldMkLst>
      </pc:sldChg>
      <pc:sldChg chg="modSp mod modAnim">
        <pc:chgData name="Gehren, Tanja (Curriculum Support)" userId="3c1e4fa1-abe1-4bbd-87c3-b2b06b427814" providerId="ADAL" clId="{A390AC64-7157-4C9E-A826-D5824FDBBE00}" dt="2022-01-27T07:20:04.481" v="13834"/>
        <pc:sldMkLst>
          <pc:docMk/>
          <pc:sldMk cId="2267462658" sldId="283"/>
        </pc:sldMkLst>
        <pc:picChg chg="mod">
          <ac:chgData name="Gehren, Tanja (Curriculum Support)" userId="3c1e4fa1-abe1-4bbd-87c3-b2b06b427814" providerId="ADAL" clId="{A390AC64-7157-4C9E-A826-D5824FDBBE00}" dt="2022-01-27T07:20:00.096" v="13832" actId="1076"/>
          <ac:picMkLst>
            <pc:docMk/>
            <pc:sldMk cId="2267462658" sldId="283"/>
            <ac:picMk id="2" creationId="{49ECA292-E6C2-4A1D-AD06-B6AA60F17AC4}"/>
          </ac:picMkLst>
        </pc:picChg>
      </pc:sldChg>
      <pc:sldChg chg="modSp mod">
        <pc:chgData name="Gehren, Tanja (Curriculum Support)" userId="3c1e4fa1-abe1-4bbd-87c3-b2b06b427814" providerId="ADAL" clId="{A390AC64-7157-4C9E-A826-D5824FDBBE00}" dt="2022-01-27T07:19:43.616" v="13831" actId="3626"/>
        <pc:sldMkLst>
          <pc:docMk/>
          <pc:sldMk cId="1206063152" sldId="284"/>
        </pc:sldMkLst>
        <pc:spChg chg="mod">
          <ac:chgData name="Gehren, Tanja (Curriculum Support)" userId="3c1e4fa1-abe1-4bbd-87c3-b2b06b427814" providerId="ADAL" clId="{A390AC64-7157-4C9E-A826-D5824FDBBE00}" dt="2022-01-27T07:19:43.616" v="13831" actId="3626"/>
          <ac:spMkLst>
            <pc:docMk/>
            <pc:sldMk cId="1206063152" sldId="284"/>
            <ac:spMk id="2" creationId="{3E3E0B8D-0A25-48DC-803A-5C3BA21C471A}"/>
          </ac:spMkLst>
        </pc:spChg>
      </pc:sldChg>
      <pc:sldChg chg="add">
        <pc:chgData name="Gehren, Tanja (Curriculum Support)" userId="3c1e4fa1-abe1-4bbd-87c3-b2b06b427814" providerId="ADAL" clId="{A390AC64-7157-4C9E-A826-D5824FDBBE00}" dt="2022-01-27T02:22:27.763" v="87"/>
        <pc:sldMkLst>
          <pc:docMk/>
          <pc:sldMk cId="637556447" sldId="312"/>
        </pc:sldMkLst>
      </pc:sldChg>
      <pc:sldChg chg="modSp new mod ord modAnim">
        <pc:chgData name="Gehren, Tanja (Curriculum Support)" userId="3c1e4fa1-abe1-4bbd-87c3-b2b06b427814" providerId="ADAL" clId="{A390AC64-7157-4C9E-A826-D5824FDBBE00}" dt="2022-01-27T06:58:41.045" v="13509"/>
        <pc:sldMkLst>
          <pc:docMk/>
          <pc:sldMk cId="3073232916" sldId="313"/>
        </pc:sldMkLst>
        <pc:spChg chg="mod">
          <ac:chgData name="Gehren, Tanja (Curriculum Support)" userId="3c1e4fa1-abe1-4bbd-87c3-b2b06b427814" providerId="ADAL" clId="{A390AC64-7157-4C9E-A826-D5824FDBBE00}" dt="2022-01-27T02:31:24.483" v="1971" actId="20577"/>
          <ac:spMkLst>
            <pc:docMk/>
            <pc:sldMk cId="3073232916" sldId="313"/>
            <ac:spMk id="2" creationId="{B38C92F4-2CF4-4B0F-949A-B1FB2186BE11}"/>
          </ac:spMkLst>
        </pc:spChg>
        <pc:spChg chg="mod">
          <ac:chgData name="Gehren, Tanja (Curriculum Support)" userId="3c1e4fa1-abe1-4bbd-87c3-b2b06b427814" providerId="ADAL" clId="{A390AC64-7157-4C9E-A826-D5824FDBBE00}" dt="2022-01-27T02:33:23.006" v="2084" actId="20577"/>
          <ac:spMkLst>
            <pc:docMk/>
            <pc:sldMk cId="3073232916" sldId="313"/>
            <ac:spMk id="3" creationId="{DBED79AC-FCAA-4E2D-A8F5-BF8C89E37D8C}"/>
          </ac:spMkLst>
        </pc:spChg>
        <pc:picChg chg="mod">
          <ac:chgData name="Gehren, Tanja (Curriculum Support)" userId="3c1e4fa1-abe1-4bbd-87c3-b2b06b427814" providerId="ADAL" clId="{A390AC64-7157-4C9E-A826-D5824FDBBE00}" dt="2022-01-27T06:58:36.593" v="13507" actId="1076"/>
          <ac:picMkLst>
            <pc:docMk/>
            <pc:sldMk cId="3073232916" sldId="313"/>
            <ac:picMk id="4" creationId="{83C59D23-289C-45D7-B2CF-A14D139B5B0F}"/>
          </ac:picMkLst>
        </pc:picChg>
      </pc:sldChg>
      <pc:sldChg chg="addSp delSp modSp new mod modAnim modNotesTx">
        <pc:chgData name="Gehren, Tanja (Curriculum Support)" userId="3c1e4fa1-abe1-4bbd-87c3-b2b06b427814" providerId="ADAL" clId="{A390AC64-7157-4C9E-A826-D5824FDBBE00}" dt="2022-01-27T07:08:22.335" v="13685"/>
        <pc:sldMkLst>
          <pc:docMk/>
          <pc:sldMk cId="152675227" sldId="314"/>
        </pc:sldMkLst>
        <pc:spChg chg="mod">
          <ac:chgData name="Gehren, Tanja (Curriculum Support)" userId="3c1e4fa1-abe1-4bbd-87c3-b2b06b427814" providerId="ADAL" clId="{A390AC64-7157-4C9E-A826-D5824FDBBE00}" dt="2022-01-27T04:20:17.312" v="4133" actId="20577"/>
          <ac:spMkLst>
            <pc:docMk/>
            <pc:sldMk cId="152675227" sldId="314"/>
            <ac:spMk id="2" creationId="{65CF9D9E-4C1C-4A11-AD76-D291DCFA4E1D}"/>
          </ac:spMkLst>
        </pc:spChg>
        <pc:spChg chg="mod">
          <ac:chgData name="Gehren, Tanja (Curriculum Support)" userId="3c1e4fa1-abe1-4bbd-87c3-b2b06b427814" providerId="ADAL" clId="{A390AC64-7157-4C9E-A826-D5824FDBBE00}" dt="2022-01-27T05:59:57.711" v="6575" actId="20577"/>
          <ac:spMkLst>
            <pc:docMk/>
            <pc:sldMk cId="152675227" sldId="314"/>
            <ac:spMk id="3" creationId="{C3713804-E2AA-47A9-8F4F-F283B168289F}"/>
          </ac:spMkLst>
        </pc:spChg>
        <pc:spChg chg="add del mod">
          <ac:chgData name="Gehren, Tanja (Curriculum Support)" userId="3c1e4fa1-abe1-4bbd-87c3-b2b06b427814" providerId="ADAL" clId="{A390AC64-7157-4C9E-A826-D5824FDBBE00}" dt="2022-01-27T05:10:10.060" v="4838" actId="478"/>
          <ac:spMkLst>
            <pc:docMk/>
            <pc:sldMk cId="152675227" sldId="314"/>
            <ac:spMk id="4" creationId="{B086992F-7496-4B38-992F-1F4AD1838BA0}"/>
          </ac:spMkLst>
        </pc:spChg>
        <pc:picChg chg="mod">
          <ac:chgData name="Gehren, Tanja (Curriculum Support)" userId="3c1e4fa1-abe1-4bbd-87c3-b2b06b427814" providerId="ADAL" clId="{A390AC64-7157-4C9E-A826-D5824FDBBE00}" dt="2022-01-27T07:08:17.980" v="13683" actId="1076"/>
          <ac:picMkLst>
            <pc:docMk/>
            <pc:sldMk cId="152675227" sldId="314"/>
            <ac:picMk id="5" creationId="{B7FB3887-57FA-475C-91B4-83AB9C9035D1}"/>
          </ac:picMkLst>
        </pc:picChg>
      </pc:sldChg>
      <pc:sldChg chg="modSp add del mod">
        <pc:chgData name="Gehren, Tanja (Curriculum Support)" userId="3c1e4fa1-abe1-4bbd-87c3-b2b06b427814" providerId="ADAL" clId="{A390AC64-7157-4C9E-A826-D5824FDBBE00}" dt="2022-01-27T06:00:02.692" v="6576" actId="47"/>
        <pc:sldMkLst>
          <pc:docMk/>
          <pc:sldMk cId="811279995" sldId="315"/>
        </pc:sldMkLst>
        <pc:spChg chg="mod">
          <ac:chgData name="Gehren, Tanja (Curriculum Support)" userId="3c1e4fa1-abe1-4bbd-87c3-b2b06b427814" providerId="ADAL" clId="{A390AC64-7157-4C9E-A826-D5824FDBBE00}" dt="2022-01-27T05:17:09.434" v="5125" actId="20577"/>
          <ac:spMkLst>
            <pc:docMk/>
            <pc:sldMk cId="811279995" sldId="315"/>
            <ac:spMk id="2" creationId="{65CF9D9E-4C1C-4A11-AD76-D291DCFA4E1D}"/>
          </ac:spMkLst>
        </pc:spChg>
      </pc:sldChg>
      <pc:sldChg chg="modSp add mod modAnim modNotesTx">
        <pc:chgData name="Gehren, Tanja (Curriculum Support)" userId="3c1e4fa1-abe1-4bbd-87c3-b2b06b427814" providerId="ADAL" clId="{A390AC64-7157-4C9E-A826-D5824FDBBE00}" dt="2022-01-27T07:10:56.447" v="13688"/>
        <pc:sldMkLst>
          <pc:docMk/>
          <pc:sldMk cId="1856967209" sldId="316"/>
        </pc:sldMkLst>
        <pc:spChg chg="mod">
          <ac:chgData name="Gehren, Tanja (Curriculum Support)" userId="3c1e4fa1-abe1-4bbd-87c3-b2b06b427814" providerId="ADAL" clId="{A390AC64-7157-4C9E-A826-D5824FDBBE00}" dt="2022-01-27T05:22:45.253" v="6295" actId="20577"/>
          <ac:spMkLst>
            <pc:docMk/>
            <pc:sldMk cId="1856967209" sldId="316"/>
            <ac:spMk id="2" creationId="{65CF9D9E-4C1C-4A11-AD76-D291DCFA4E1D}"/>
          </ac:spMkLst>
        </pc:spChg>
        <pc:spChg chg="mod">
          <ac:chgData name="Gehren, Tanja (Curriculum Support)" userId="3c1e4fa1-abe1-4bbd-87c3-b2b06b427814" providerId="ADAL" clId="{A390AC64-7157-4C9E-A826-D5824FDBBE00}" dt="2022-01-27T06:09:08.129" v="7688" actId="20577"/>
          <ac:spMkLst>
            <pc:docMk/>
            <pc:sldMk cId="1856967209" sldId="316"/>
            <ac:spMk id="3" creationId="{C3713804-E2AA-47A9-8F4F-F283B168289F}"/>
          </ac:spMkLst>
        </pc:spChg>
        <pc:picChg chg="mod">
          <ac:chgData name="Gehren, Tanja (Curriculum Support)" userId="3c1e4fa1-abe1-4bbd-87c3-b2b06b427814" providerId="ADAL" clId="{A390AC64-7157-4C9E-A826-D5824FDBBE00}" dt="2022-01-27T07:10:50.632" v="13686" actId="1076"/>
          <ac:picMkLst>
            <pc:docMk/>
            <pc:sldMk cId="1856967209" sldId="316"/>
            <ac:picMk id="4" creationId="{AEB6E978-BE11-4F0D-A154-C260F14D7E30}"/>
          </ac:picMkLst>
        </pc:picChg>
      </pc:sldChg>
      <pc:sldChg chg="modSp add mod modAnim modNotesTx">
        <pc:chgData name="Gehren, Tanja (Curriculum Support)" userId="3c1e4fa1-abe1-4bbd-87c3-b2b06b427814" providerId="ADAL" clId="{A390AC64-7157-4C9E-A826-D5824FDBBE00}" dt="2022-01-27T07:12:02.847" v="13691"/>
        <pc:sldMkLst>
          <pc:docMk/>
          <pc:sldMk cId="1399158974" sldId="317"/>
        </pc:sldMkLst>
        <pc:spChg chg="mod">
          <ac:chgData name="Gehren, Tanja (Curriculum Support)" userId="3c1e4fa1-abe1-4bbd-87c3-b2b06b427814" providerId="ADAL" clId="{A390AC64-7157-4C9E-A826-D5824FDBBE00}" dt="2022-01-27T06:19:41.365" v="9580" actId="20577"/>
          <ac:spMkLst>
            <pc:docMk/>
            <pc:sldMk cId="1399158974" sldId="317"/>
            <ac:spMk id="2" creationId="{65CF9D9E-4C1C-4A11-AD76-D291DCFA4E1D}"/>
          </ac:spMkLst>
        </pc:spChg>
        <pc:spChg chg="mod">
          <ac:chgData name="Gehren, Tanja (Curriculum Support)" userId="3c1e4fa1-abe1-4bbd-87c3-b2b06b427814" providerId="ADAL" clId="{A390AC64-7157-4C9E-A826-D5824FDBBE00}" dt="2022-01-27T06:21:54.736" v="10127" actId="20577"/>
          <ac:spMkLst>
            <pc:docMk/>
            <pc:sldMk cId="1399158974" sldId="317"/>
            <ac:spMk id="3" creationId="{C3713804-E2AA-47A9-8F4F-F283B168289F}"/>
          </ac:spMkLst>
        </pc:spChg>
        <pc:picChg chg="mod">
          <ac:chgData name="Gehren, Tanja (Curriculum Support)" userId="3c1e4fa1-abe1-4bbd-87c3-b2b06b427814" providerId="ADAL" clId="{A390AC64-7157-4C9E-A826-D5824FDBBE00}" dt="2022-01-27T07:11:58.282" v="13689" actId="1076"/>
          <ac:picMkLst>
            <pc:docMk/>
            <pc:sldMk cId="1399158974" sldId="317"/>
            <ac:picMk id="4" creationId="{F0593347-BD33-4C5E-8AC6-7AC614DB4272}"/>
          </ac:picMkLst>
        </pc:picChg>
      </pc:sldChg>
      <pc:sldChg chg="addSp modSp add del mod modNotesTx">
        <pc:chgData name="Gehren, Tanja (Curriculum Support)" userId="3c1e4fa1-abe1-4bbd-87c3-b2b06b427814" providerId="ADAL" clId="{A390AC64-7157-4C9E-A826-D5824FDBBE00}" dt="2022-01-27T06:26:20.967" v="10453" actId="47"/>
        <pc:sldMkLst>
          <pc:docMk/>
          <pc:sldMk cId="4185680638" sldId="318"/>
        </pc:sldMkLst>
        <pc:spChg chg="mod">
          <ac:chgData name="Gehren, Tanja (Curriculum Support)" userId="3c1e4fa1-abe1-4bbd-87c3-b2b06b427814" providerId="ADAL" clId="{A390AC64-7157-4C9E-A826-D5824FDBBE00}" dt="2022-01-27T05:23:39.650" v="6382" actId="20577"/>
          <ac:spMkLst>
            <pc:docMk/>
            <pc:sldMk cId="4185680638" sldId="318"/>
            <ac:spMk id="2" creationId="{65CF9D9E-4C1C-4A11-AD76-D291DCFA4E1D}"/>
          </ac:spMkLst>
        </pc:spChg>
        <pc:spChg chg="add mod">
          <ac:chgData name="Gehren, Tanja (Curriculum Support)" userId="3c1e4fa1-abe1-4bbd-87c3-b2b06b427814" providerId="ADAL" clId="{A390AC64-7157-4C9E-A826-D5824FDBBE00}" dt="2022-01-27T05:35:27.035" v="6468"/>
          <ac:spMkLst>
            <pc:docMk/>
            <pc:sldMk cId="4185680638" sldId="318"/>
            <ac:spMk id="6" creationId="{CD1AD193-B2F2-41E9-96B0-486DDE0D658A}"/>
          </ac:spMkLst>
        </pc:spChg>
        <pc:picChg chg="add mod">
          <ac:chgData name="Gehren, Tanja (Curriculum Support)" userId="3c1e4fa1-abe1-4bbd-87c3-b2b06b427814" providerId="ADAL" clId="{A390AC64-7157-4C9E-A826-D5824FDBBE00}" dt="2022-01-27T05:34:40.253" v="6450" actId="1076"/>
          <ac:picMkLst>
            <pc:docMk/>
            <pc:sldMk cId="4185680638" sldId="318"/>
            <ac:picMk id="5" creationId="{621199A7-DFC6-4116-AD29-4C8FD9C57A54}"/>
          </ac:picMkLst>
        </pc:picChg>
      </pc:sldChg>
      <pc:sldChg chg="addSp modSp add mod modAnim modNotesTx">
        <pc:chgData name="Gehren, Tanja (Curriculum Support)" userId="3c1e4fa1-abe1-4bbd-87c3-b2b06b427814" providerId="ADAL" clId="{A390AC64-7157-4C9E-A826-D5824FDBBE00}" dt="2022-01-27T07:14:04.410" v="13697"/>
        <pc:sldMkLst>
          <pc:docMk/>
          <pc:sldMk cId="2828266108" sldId="319"/>
        </pc:sldMkLst>
        <pc:spChg chg="mod">
          <ac:chgData name="Gehren, Tanja (Curriculum Support)" userId="3c1e4fa1-abe1-4bbd-87c3-b2b06b427814" providerId="ADAL" clId="{A390AC64-7157-4C9E-A826-D5824FDBBE00}" dt="2022-01-27T06:31:49.932" v="11097" actId="20577"/>
          <ac:spMkLst>
            <pc:docMk/>
            <pc:sldMk cId="2828266108" sldId="319"/>
            <ac:spMk id="2" creationId="{65CF9D9E-4C1C-4A11-AD76-D291DCFA4E1D}"/>
          </ac:spMkLst>
        </pc:spChg>
        <pc:spChg chg="mod">
          <ac:chgData name="Gehren, Tanja (Curriculum Support)" userId="3c1e4fa1-abe1-4bbd-87c3-b2b06b427814" providerId="ADAL" clId="{A390AC64-7157-4C9E-A826-D5824FDBBE00}" dt="2022-01-27T06:35:39.819" v="11835" actId="20577"/>
          <ac:spMkLst>
            <pc:docMk/>
            <pc:sldMk cId="2828266108" sldId="319"/>
            <ac:spMk id="3" creationId="{C3713804-E2AA-47A9-8F4F-F283B168289F}"/>
          </ac:spMkLst>
        </pc:spChg>
        <pc:picChg chg="add mod">
          <ac:chgData name="Gehren, Tanja (Curriculum Support)" userId="3c1e4fa1-abe1-4bbd-87c3-b2b06b427814" providerId="ADAL" clId="{A390AC64-7157-4C9E-A826-D5824FDBBE00}" dt="2022-01-27T06:37:03.850" v="11838"/>
          <ac:picMkLst>
            <pc:docMk/>
            <pc:sldMk cId="2828266108" sldId="319"/>
            <ac:picMk id="5" creationId="{FC69941A-3D1D-4DDB-A633-0484299D6A68}"/>
          </ac:picMkLst>
        </pc:picChg>
        <pc:picChg chg="mod">
          <ac:chgData name="Gehren, Tanja (Curriculum Support)" userId="3c1e4fa1-abe1-4bbd-87c3-b2b06b427814" providerId="ADAL" clId="{A390AC64-7157-4C9E-A826-D5824FDBBE00}" dt="2022-01-27T07:14:00.676" v="13695" actId="1076"/>
          <ac:picMkLst>
            <pc:docMk/>
            <pc:sldMk cId="2828266108" sldId="319"/>
            <ac:picMk id="6" creationId="{A6BB706B-8F1D-48A5-8657-907D8F921E29}"/>
          </ac:picMkLst>
        </pc:picChg>
      </pc:sldChg>
      <pc:sldChg chg="modSp add mod modAnim modNotesTx">
        <pc:chgData name="Gehren, Tanja (Curriculum Support)" userId="3c1e4fa1-abe1-4bbd-87c3-b2b06b427814" providerId="ADAL" clId="{A390AC64-7157-4C9E-A826-D5824FDBBE00}" dt="2022-01-27T07:15:21.369" v="13700"/>
        <pc:sldMkLst>
          <pc:docMk/>
          <pc:sldMk cId="3606190322" sldId="320"/>
        </pc:sldMkLst>
        <pc:spChg chg="mod">
          <ac:chgData name="Gehren, Tanja (Curriculum Support)" userId="3c1e4fa1-abe1-4bbd-87c3-b2b06b427814" providerId="ADAL" clId="{A390AC64-7157-4C9E-A826-D5824FDBBE00}" dt="2022-01-27T06:37:23.822" v="11867" actId="20577"/>
          <ac:spMkLst>
            <pc:docMk/>
            <pc:sldMk cId="3606190322" sldId="320"/>
            <ac:spMk id="2" creationId="{65CF9D9E-4C1C-4A11-AD76-D291DCFA4E1D}"/>
          </ac:spMkLst>
        </pc:spChg>
        <pc:spChg chg="mod">
          <ac:chgData name="Gehren, Tanja (Curriculum Support)" userId="3c1e4fa1-abe1-4bbd-87c3-b2b06b427814" providerId="ADAL" clId="{A390AC64-7157-4C9E-A826-D5824FDBBE00}" dt="2022-01-27T06:50:47.393" v="13371" actId="20577"/>
          <ac:spMkLst>
            <pc:docMk/>
            <pc:sldMk cId="3606190322" sldId="320"/>
            <ac:spMk id="3" creationId="{C3713804-E2AA-47A9-8F4F-F283B168289F}"/>
          </ac:spMkLst>
        </pc:spChg>
        <pc:picChg chg="mod">
          <ac:chgData name="Gehren, Tanja (Curriculum Support)" userId="3c1e4fa1-abe1-4bbd-87c3-b2b06b427814" providerId="ADAL" clId="{A390AC64-7157-4C9E-A826-D5824FDBBE00}" dt="2022-01-27T07:15:16.435" v="13698" actId="1076"/>
          <ac:picMkLst>
            <pc:docMk/>
            <pc:sldMk cId="3606190322" sldId="320"/>
            <ac:picMk id="4" creationId="{04244E87-E0AB-4068-8B50-6B88A46C58EC}"/>
          </ac:picMkLst>
        </pc:picChg>
      </pc:sldChg>
      <pc:sldChg chg="modSp add mod modAnim modNotesTx">
        <pc:chgData name="Gehren, Tanja (Curriculum Support)" userId="3c1e4fa1-abe1-4bbd-87c3-b2b06b427814" providerId="ADAL" clId="{A390AC64-7157-4C9E-A826-D5824FDBBE00}" dt="2022-01-27T07:13:07.197" v="13694"/>
        <pc:sldMkLst>
          <pc:docMk/>
          <pc:sldMk cId="1594344834" sldId="321"/>
        </pc:sldMkLst>
        <pc:spChg chg="mod">
          <ac:chgData name="Gehren, Tanja (Curriculum Support)" userId="3c1e4fa1-abe1-4bbd-87c3-b2b06b427814" providerId="ADAL" clId="{A390AC64-7157-4C9E-A826-D5824FDBBE00}" dt="2022-01-27T06:23:56.034" v="10193" actId="20577"/>
          <ac:spMkLst>
            <pc:docMk/>
            <pc:sldMk cId="1594344834" sldId="321"/>
            <ac:spMk id="3" creationId="{C3713804-E2AA-47A9-8F4F-F283B168289F}"/>
          </ac:spMkLst>
        </pc:spChg>
        <pc:picChg chg="mod">
          <ac:chgData name="Gehren, Tanja (Curriculum Support)" userId="3c1e4fa1-abe1-4bbd-87c3-b2b06b427814" providerId="ADAL" clId="{A390AC64-7157-4C9E-A826-D5824FDBBE00}" dt="2022-01-27T07:13:01.564" v="13692" actId="1076"/>
          <ac:picMkLst>
            <pc:docMk/>
            <pc:sldMk cId="1594344834" sldId="321"/>
            <ac:picMk id="4" creationId="{7F3CFEE5-0F06-488A-91B2-5A761FE13B02}"/>
          </ac:picMkLst>
        </pc:picChg>
      </pc:sldChg>
    </pc:docChg>
  </pc:docChgLst>
  <pc:docChgLst>
    <pc:chgData name="Dodgson, Kathleen (Curriculum Support)" userId="S::kathleen.dodgson767@schools.sa.edu.au::36ed9219-7d42-41d8-9cda-97ef69d34a70" providerId="AD" clId="Web-{1DD62CE1-1EFC-4411-A38A-4560CF0AD607}"/>
    <pc:docChg chg="modSld">
      <pc:chgData name="Dodgson, Kathleen (Curriculum Support)" userId="S::kathleen.dodgson767@schools.sa.edu.au::36ed9219-7d42-41d8-9cda-97ef69d34a70" providerId="AD" clId="Web-{1DD62CE1-1EFC-4411-A38A-4560CF0AD607}" dt="2022-02-24T06:49:52.195" v="21" actId="20577"/>
      <pc:docMkLst>
        <pc:docMk/>
      </pc:docMkLst>
      <pc:sldChg chg="modSp">
        <pc:chgData name="Dodgson, Kathleen (Curriculum Support)" userId="S::kathleen.dodgson767@schools.sa.edu.au::36ed9219-7d42-41d8-9cda-97ef69d34a70" providerId="AD" clId="Web-{1DD62CE1-1EFC-4411-A38A-4560CF0AD607}" dt="2022-02-24T06:49:52.195" v="21" actId="20577"/>
        <pc:sldMkLst>
          <pc:docMk/>
          <pc:sldMk cId="3073232916" sldId="313"/>
        </pc:sldMkLst>
        <pc:spChg chg="mod">
          <ac:chgData name="Dodgson, Kathleen (Curriculum Support)" userId="S::kathleen.dodgson767@schools.sa.edu.au::36ed9219-7d42-41d8-9cda-97ef69d34a70" providerId="AD" clId="Web-{1DD62CE1-1EFC-4411-A38A-4560CF0AD607}" dt="2022-02-24T06:49:52.195" v="21" actId="20577"/>
          <ac:spMkLst>
            <pc:docMk/>
            <pc:sldMk cId="3073232916" sldId="313"/>
            <ac:spMk id="3" creationId="{DBED79AC-FCAA-4E2D-A8F5-BF8C89E37D8C}"/>
          </ac:spMkLst>
        </pc:spChg>
      </pc:sldChg>
    </pc:docChg>
  </pc:docChgLst>
  <pc:docChgLst>
    <pc:chgData name="Haynes, Christine (Curriculum Policy and Standards)" userId="2dd8b7cc-5a2d-458d-ba77-577fb585e483" providerId="ADAL" clId="{D3A7FCDA-0F2B-4581-AC74-E3E9108BBA80}"/>
    <pc:docChg chg="undo redo custSel modSld">
      <pc:chgData name="Haynes, Christine (Curriculum Policy and Standards)" userId="2dd8b7cc-5a2d-458d-ba77-577fb585e483" providerId="ADAL" clId="{D3A7FCDA-0F2B-4581-AC74-E3E9108BBA80}" dt="2022-03-25T06:31:40.772" v="171" actId="14100"/>
      <pc:docMkLst>
        <pc:docMk/>
      </pc:docMkLst>
      <pc:sldChg chg="addSp delSp modSp mod delAnim modAnim modCm">
        <pc:chgData name="Haynes, Christine (Curriculum Policy and Standards)" userId="2dd8b7cc-5a2d-458d-ba77-577fb585e483" providerId="ADAL" clId="{D3A7FCDA-0F2B-4581-AC74-E3E9108BBA80}" dt="2022-03-25T06:31:40.772" v="171" actId="14100"/>
        <pc:sldMkLst>
          <pc:docMk/>
          <pc:sldMk cId="1447815874" sldId="271"/>
        </pc:sldMkLst>
        <pc:spChg chg="mod">
          <ac:chgData name="Haynes, Christine (Curriculum Policy and Standards)" userId="2dd8b7cc-5a2d-458d-ba77-577fb585e483" providerId="ADAL" clId="{D3A7FCDA-0F2B-4581-AC74-E3E9108BBA80}" dt="2022-03-25T06:31:40.772" v="171" actId="14100"/>
          <ac:spMkLst>
            <pc:docMk/>
            <pc:sldMk cId="1447815874" sldId="271"/>
            <ac:spMk id="3" creationId="{170B1C48-0FB6-49BC-838E-5CD009922529}"/>
          </ac:spMkLst>
        </pc:spChg>
        <pc:spChg chg="add del mod">
          <ac:chgData name="Haynes, Christine (Curriculum Policy and Standards)" userId="2dd8b7cc-5a2d-458d-ba77-577fb585e483" providerId="ADAL" clId="{D3A7FCDA-0F2B-4581-AC74-E3E9108BBA80}" dt="2022-03-25T06:28:36.338" v="1"/>
          <ac:spMkLst>
            <pc:docMk/>
            <pc:sldMk cId="1447815874" sldId="271"/>
            <ac:spMk id="6" creationId="{8460F6D5-E04C-477D-8EC8-CC7969114DE9}"/>
          </ac:spMkLst>
        </pc:spChg>
        <pc:picChg chg="del">
          <ac:chgData name="Haynes, Christine (Curriculum Policy and Standards)" userId="2dd8b7cc-5a2d-458d-ba77-577fb585e483" providerId="ADAL" clId="{D3A7FCDA-0F2B-4581-AC74-E3E9108BBA80}" dt="2022-03-25T06:27:33.523" v="0" actId="478"/>
          <ac:picMkLst>
            <pc:docMk/>
            <pc:sldMk cId="1447815874" sldId="271"/>
            <ac:picMk id="4" creationId="{331EE26D-EAF4-4747-A666-5671FE39BBFF}"/>
          </ac:picMkLst>
        </pc:picChg>
        <pc:picChg chg="add mod">
          <ac:chgData name="Haynes, Christine (Curriculum Policy and Standards)" userId="2dd8b7cc-5a2d-458d-ba77-577fb585e483" providerId="ADAL" clId="{D3A7FCDA-0F2B-4581-AC74-E3E9108BBA80}" dt="2022-03-25T06:28:40.917" v="2" actId="1076"/>
          <ac:picMkLst>
            <pc:docMk/>
            <pc:sldMk cId="1447815874" sldId="271"/>
            <ac:picMk id="9" creationId="{DF9F6537-8CC8-490B-AE06-071248736253}"/>
          </ac:picMkLst>
        </pc:picChg>
      </pc:sldChg>
    </pc:docChg>
  </pc:docChgLst>
  <pc:docChgLst>
    <pc:chgData name="Ballantyne, Meegan (Curriculum Policy and Standards)" userId="0b324ebd-65ba-428b-adc2-e3fc2a9aab37" providerId="ADAL" clId="{6A8012E7-CE42-4A2C-A6F4-D489C40C1E88}"/>
    <pc:docChg chg="modSld">
      <pc:chgData name="Ballantyne, Meegan (Curriculum Policy and Standards)" userId="0b324ebd-65ba-428b-adc2-e3fc2a9aab37" providerId="ADAL" clId="{6A8012E7-CE42-4A2C-A6F4-D489C40C1E88}" dt="2022-02-28T03:21:52.550" v="5" actId="1076"/>
      <pc:docMkLst>
        <pc:docMk/>
      </pc:docMkLst>
      <pc:sldChg chg="addSp modSp mod">
        <pc:chgData name="Ballantyne, Meegan (Curriculum Policy and Standards)" userId="0b324ebd-65ba-428b-adc2-e3fc2a9aab37" providerId="ADAL" clId="{6A8012E7-CE42-4A2C-A6F4-D489C40C1E88}" dt="2022-02-28T03:21:05.480" v="1" actId="1076"/>
        <pc:sldMkLst>
          <pc:docMk/>
          <pc:sldMk cId="3445766138" sldId="270"/>
        </pc:sldMkLst>
        <pc:spChg chg="add mod">
          <ac:chgData name="Ballantyne, Meegan (Curriculum Policy and Standards)" userId="0b324ebd-65ba-428b-adc2-e3fc2a9aab37" providerId="ADAL" clId="{6A8012E7-CE42-4A2C-A6F4-D489C40C1E88}" dt="2022-02-28T03:21:05.480" v="1" actId="1076"/>
          <ac:spMkLst>
            <pc:docMk/>
            <pc:sldMk cId="3445766138" sldId="270"/>
            <ac:spMk id="10" creationId="{1376FA6D-E95F-4501-9E15-675598D921FC}"/>
          </ac:spMkLst>
        </pc:spChg>
      </pc:sldChg>
      <pc:sldChg chg="addSp modSp mod">
        <pc:chgData name="Ballantyne, Meegan (Curriculum Policy and Standards)" userId="0b324ebd-65ba-428b-adc2-e3fc2a9aab37" providerId="ADAL" clId="{6A8012E7-CE42-4A2C-A6F4-D489C40C1E88}" dt="2022-02-28T03:21:52.550" v="5" actId="1076"/>
        <pc:sldMkLst>
          <pc:docMk/>
          <pc:sldMk cId="1447815874" sldId="271"/>
        </pc:sldMkLst>
        <pc:spChg chg="add mod">
          <ac:chgData name="Ballantyne, Meegan (Curriculum Policy and Standards)" userId="0b324ebd-65ba-428b-adc2-e3fc2a9aab37" providerId="ADAL" clId="{6A8012E7-CE42-4A2C-A6F4-D489C40C1E88}" dt="2022-02-28T03:21:52.550" v="5" actId="1076"/>
          <ac:spMkLst>
            <pc:docMk/>
            <pc:sldMk cId="1447815874" sldId="271"/>
            <ac:spMk id="9" creationId="{EF7DC3E0-0875-443C-8EF7-CA5D81CFCA1E}"/>
          </ac:spMkLst>
        </pc:spChg>
      </pc:sldChg>
      <pc:sldChg chg="addSp modSp mod">
        <pc:chgData name="Ballantyne, Meegan (Curriculum Policy and Standards)" userId="0b324ebd-65ba-428b-adc2-e3fc2a9aab37" providerId="ADAL" clId="{6A8012E7-CE42-4A2C-A6F4-D489C40C1E88}" dt="2022-02-28T03:21:46.583" v="3" actId="1076"/>
        <pc:sldMkLst>
          <pc:docMk/>
          <pc:sldMk cId="2828266108" sldId="319"/>
        </pc:sldMkLst>
        <pc:spChg chg="add mod">
          <ac:chgData name="Ballantyne, Meegan (Curriculum Policy and Standards)" userId="0b324ebd-65ba-428b-adc2-e3fc2a9aab37" providerId="ADAL" clId="{6A8012E7-CE42-4A2C-A6F4-D489C40C1E88}" dt="2022-02-28T03:21:46.583" v="3" actId="1076"/>
          <ac:spMkLst>
            <pc:docMk/>
            <pc:sldMk cId="2828266108" sldId="319"/>
            <ac:spMk id="7" creationId="{22DBE7AE-1934-45B3-87B0-2D156B0415A1}"/>
          </ac:spMkLst>
        </pc:spChg>
      </pc:sldChg>
    </pc:docChg>
  </pc:docChgLst>
  <pc:docChgLst>
    <pc:chgData name="Leary, Nicole (Curriculum Support)" userId="01b25bfb-c137-4a94-ade9-ed5cf1ed147c" providerId="ADAL" clId="{9E949088-7180-4D92-A2EB-79F4D6EE7592}"/>
    <pc:docChg chg="modSld">
      <pc:chgData name="Leary, Nicole (Curriculum Support)" userId="01b25bfb-c137-4a94-ade9-ed5cf1ed147c" providerId="ADAL" clId="{9E949088-7180-4D92-A2EB-79F4D6EE7592}" dt="2022-02-23T22:55:14.084" v="3" actId="207"/>
      <pc:docMkLst>
        <pc:docMk/>
      </pc:docMkLst>
      <pc:sldChg chg="modSp mod">
        <pc:chgData name="Leary, Nicole (Curriculum Support)" userId="01b25bfb-c137-4a94-ade9-ed5cf1ed147c" providerId="ADAL" clId="{9E949088-7180-4D92-A2EB-79F4D6EE7592}" dt="2022-02-23T22:53:17.803" v="1" actId="207"/>
        <pc:sldMkLst>
          <pc:docMk/>
          <pc:sldMk cId="1447815874" sldId="271"/>
        </pc:sldMkLst>
        <pc:spChg chg="mod">
          <ac:chgData name="Leary, Nicole (Curriculum Support)" userId="01b25bfb-c137-4a94-ade9-ed5cf1ed147c" providerId="ADAL" clId="{9E949088-7180-4D92-A2EB-79F4D6EE7592}" dt="2022-02-23T22:53:17.803" v="1" actId="207"/>
          <ac:spMkLst>
            <pc:docMk/>
            <pc:sldMk cId="1447815874" sldId="271"/>
            <ac:spMk id="3" creationId="{170B1C48-0FB6-49BC-838E-5CD009922529}"/>
          </ac:spMkLst>
        </pc:spChg>
      </pc:sldChg>
      <pc:sldChg chg="modSp mod">
        <pc:chgData name="Leary, Nicole (Curriculum Support)" userId="01b25bfb-c137-4a94-ade9-ed5cf1ed147c" providerId="ADAL" clId="{9E949088-7180-4D92-A2EB-79F4D6EE7592}" dt="2022-02-23T22:55:14.084" v="3" actId="207"/>
        <pc:sldMkLst>
          <pc:docMk/>
          <pc:sldMk cId="2828266108" sldId="319"/>
        </pc:sldMkLst>
        <pc:spChg chg="mod">
          <ac:chgData name="Leary, Nicole (Curriculum Support)" userId="01b25bfb-c137-4a94-ade9-ed5cf1ed147c" providerId="ADAL" clId="{9E949088-7180-4D92-A2EB-79F4D6EE7592}" dt="2022-02-23T22:55:14.084" v="3" actId="207"/>
          <ac:spMkLst>
            <pc:docMk/>
            <pc:sldMk cId="2828266108" sldId="319"/>
            <ac:spMk id="4" creationId="{6D88FD1A-7947-40C6-9927-30CAA0A63489}"/>
          </ac:spMkLst>
        </pc:spChg>
      </pc:sldChg>
    </pc:docChg>
  </pc:docChgLst>
  <pc:docChgLst>
    <pc:chgData name="Dodgson, Kathleen (Curriculum Support)" userId="S::kathleen.dodgson767@schools.sa.edu.au::36ed9219-7d42-41d8-9cda-97ef69d34a70" providerId="AD" clId="Web-{F8095390-FDA7-4F4C-B616-6E278F79CCE3}"/>
    <pc:docChg chg="modSld">
      <pc:chgData name="Dodgson, Kathleen (Curriculum Support)" userId="S::kathleen.dodgson767@schools.sa.edu.au::36ed9219-7d42-41d8-9cda-97ef69d34a70" providerId="AD" clId="Web-{F8095390-FDA7-4F4C-B616-6E278F79CCE3}" dt="2022-01-30T05:13:47.446" v="16" actId="1076"/>
      <pc:docMkLst>
        <pc:docMk/>
      </pc:docMkLst>
      <pc:sldChg chg="modSp">
        <pc:chgData name="Dodgson, Kathleen (Curriculum Support)" userId="S::kathleen.dodgson767@schools.sa.edu.au::36ed9219-7d42-41d8-9cda-97ef69d34a70" providerId="AD" clId="Web-{F8095390-FDA7-4F4C-B616-6E278F79CCE3}" dt="2022-01-30T04:53:02.540" v="1" actId="20577"/>
        <pc:sldMkLst>
          <pc:docMk/>
          <pc:sldMk cId="3445766138" sldId="270"/>
        </pc:sldMkLst>
        <pc:spChg chg="mod">
          <ac:chgData name="Dodgson, Kathleen (Curriculum Support)" userId="S::kathleen.dodgson767@schools.sa.edu.au::36ed9219-7d42-41d8-9cda-97ef69d34a70" providerId="AD" clId="Web-{F8095390-FDA7-4F4C-B616-6E278F79CCE3}" dt="2022-01-30T04:53:02.540" v="1" actId="20577"/>
          <ac:spMkLst>
            <pc:docMk/>
            <pc:sldMk cId="3445766138" sldId="270"/>
            <ac:spMk id="8" creationId="{289C579E-A626-4500-9C45-14959C618469}"/>
          </ac:spMkLst>
        </pc:spChg>
      </pc:sldChg>
      <pc:sldChg chg="modSp">
        <pc:chgData name="Dodgson, Kathleen (Curriculum Support)" userId="S::kathleen.dodgson767@schools.sa.edu.au::36ed9219-7d42-41d8-9cda-97ef69d34a70" providerId="AD" clId="Web-{F8095390-FDA7-4F4C-B616-6E278F79CCE3}" dt="2022-01-30T05:13:47.446" v="16" actId="1076"/>
        <pc:sldMkLst>
          <pc:docMk/>
          <pc:sldMk cId="2267462658" sldId="283"/>
        </pc:sldMkLst>
        <pc:picChg chg="mod">
          <ac:chgData name="Dodgson, Kathleen (Curriculum Support)" userId="S::kathleen.dodgson767@schools.sa.edu.au::36ed9219-7d42-41d8-9cda-97ef69d34a70" providerId="AD" clId="Web-{F8095390-FDA7-4F4C-B616-6E278F79CCE3}" dt="2022-01-30T05:13:47.446" v="16" actId="1076"/>
          <ac:picMkLst>
            <pc:docMk/>
            <pc:sldMk cId="2267462658" sldId="283"/>
            <ac:picMk id="2" creationId="{49ECA292-E6C2-4A1D-AD06-B6AA60F17AC4}"/>
          </ac:picMkLst>
        </pc:picChg>
      </pc:sldChg>
      <pc:sldChg chg="addSp modSp">
        <pc:chgData name="Dodgson, Kathleen (Curriculum Support)" userId="S::kathleen.dodgson767@schools.sa.edu.au::36ed9219-7d42-41d8-9cda-97ef69d34a70" providerId="AD" clId="Web-{F8095390-FDA7-4F4C-B616-6E278F79CCE3}" dt="2022-01-30T05:11:45.705" v="15" actId="20577"/>
        <pc:sldMkLst>
          <pc:docMk/>
          <pc:sldMk cId="2828266108" sldId="319"/>
        </pc:sldMkLst>
        <pc:spChg chg="add mod">
          <ac:chgData name="Dodgson, Kathleen (Curriculum Support)" userId="S::kathleen.dodgson767@schools.sa.edu.au::36ed9219-7d42-41d8-9cda-97ef69d34a70" providerId="AD" clId="Web-{F8095390-FDA7-4F4C-B616-6E278F79CCE3}" dt="2022-01-30T05:11:45.705" v="15" actId="20577"/>
          <ac:spMkLst>
            <pc:docMk/>
            <pc:sldMk cId="2828266108" sldId="319"/>
            <ac:spMk id="4" creationId="{6D88FD1A-7947-40C6-9927-30CAA0A63489}"/>
          </ac:spMkLst>
        </pc:spChg>
      </pc:sldChg>
    </pc:docChg>
  </pc:docChgLst>
  <pc:docChgLst>
    <pc:chgData name="Power, Kathryn (Curriculum Policy and Standards)" userId="39542ede-2362-451c-bbe8-2c6860191fec" providerId="ADAL" clId="{20E07294-381C-42CB-81B0-53E6D5D1ADBF}"/>
    <pc:docChg chg="modSld">
      <pc:chgData name="Power, Kathryn (Curriculum Policy and Standards)" userId="39542ede-2362-451c-bbe8-2c6860191fec" providerId="ADAL" clId="{20E07294-381C-42CB-81B0-53E6D5D1ADBF}" dt="2022-03-25T02:27:39.789" v="16" actId="20577"/>
      <pc:docMkLst>
        <pc:docMk/>
      </pc:docMkLst>
      <pc:sldChg chg="modSp mod">
        <pc:chgData name="Power, Kathryn (Curriculum Policy and Standards)" userId="39542ede-2362-451c-bbe8-2c6860191fec" providerId="ADAL" clId="{20E07294-381C-42CB-81B0-53E6D5D1ADBF}" dt="2022-03-25T02:22:06.340" v="10" actId="20577"/>
        <pc:sldMkLst>
          <pc:docMk/>
          <pc:sldMk cId="1379353518" sldId="269"/>
        </pc:sldMkLst>
        <pc:spChg chg="mod">
          <ac:chgData name="Power, Kathryn (Curriculum Policy and Standards)" userId="39542ede-2362-451c-bbe8-2c6860191fec" providerId="ADAL" clId="{20E07294-381C-42CB-81B0-53E6D5D1ADBF}" dt="2022-03-25T02:22:06.340" v="10" actId="20577"/>
          <ac:spMkLst>
            <pc:docMk/>
            <pc:sldMk cId="1379353518" sldId="269"/>
            <ac:spMk id="3" creationId="{AB9BDBB3-B0CB-4293-95C9-DF9D3FA6EE67}"/>
          </ac:spMkLst>
        </pc:spChg>
      </pc:sldChg>
      <pc:sldChg chg="addCm">
        <pc:chgData name="Power, Kathryn (Curriculum Policy and Standards)" userId="39542ede-2362-451c-bbe8-2c6860191fec" providerId="ADAL" clId="{20E07294-381C-42CB-81B0-53E6D5D1ADBF}" dt="2022-03-25T02:26:09.767" v="11"/>
        <pc:sldMkLst>
          <pc:docMk/>
          <pc:sldMk cId="1447815874" sldId="271"/>
        </pc:sldMkLst>
      </pc:sldChg>
      <pc:sldChg chg="modSp mod">
        <pc:chgData name="Power, Kathryn (Curriculum Policy and Standards)" userId="39542ede-2362-451c-bbe8-2c6860191fec" providerId="ADAL" clId="{20E07294-381C-42CB-81B0-53E6D5D1ADBF}" dt="2022-03-25T02:27:39.789" v="16" actId="20577"/>
        <pc:sldMkLst>
          <pc:docMk/>
          <pc:sldMk cId="3277572930" sldId="273"/>
        </pc:sldMkLst>
        <pc:spChg chg="mod">
          <ac:chgData name="Power, Kathryn (Curriculum Policy and Standards)" userId="39542ede-2362-451c-bbe8-2c6860191fec" providerId="ADAL" clId="{20E07294-381C-42CB-81B0-53E6D5D1ADBF}" dt="2022-03-25T02:27:39.789" v="16" actId="20577"/>
          <ac:spMkLst>
            <pc:docMk/>
            <pc:sldMk cId="3277572930" sldId="273"/>
            <ac:spMk id="3" creationId="{A3698BB1-DD30-4EE5-910F-B001E7ED5739}"/>
          </ac:spMkLst>
        </pc:spChg>
      </pc:sldChg>
    </pc:docChg>
  </pc:docChgLst>
  <pc:docChgLst>
    <pc:chgData name="Bell, Anne (Curriculum Support)" userId="S::anne.bell316@schools.sa.edu.au::864cd7e3-3f26-4a7b-b766-4fec11bc6bba" providerId="AD" clId="Web-{3F8AF8EA-E6D3-473C-A053-76A72E0248C2}"/>
    <pc:docChg chg="modSld">
      <pc:chgData name="Bell, Anne (Curriculum Support)" userId="S::anne.bell316@schools.sa.edu.au::864cd7e3-3f26-4a7b-b766-4fec11bc6bba" providerId="AD" clId="Web-{3F8AF8EA-E6D3-473C-A053-76A72E0248C2}" dt="2022-02-21T07:24:05.903" v="9" actId="20577"/>
      <pc:docMkLst>
        <pc:docMk/>
      </pc:docMkLst>
      <pc:sldChg chg="modSp">
        <pc:chgData name="Bell, Anne (Curriculum Support)" userId="S::anne.bell316@schools.sa.edu.au::864cd7e3-3f26-4a7b-b766-4fec11bc6bba" providerId="AD" clId="Web-{3F8AF8EA-E6D3-473C-A053-76A72E0248C2}" dt="2022-02-21T07:24:05.903" v="9" actId="20577"/>
        <pc:sldMkLst>
          <pc:docMk/>
          <pc:sldMk cId="3445766138" sldId="270"/>
        </pc:sldMkLst>
        <pc:spChg chg="mod">
          <ac:chgData name="Bell, Anne (Curriculum Support)" userId="S::anne.bell316@schools.sa.edu.au::864cd7e3-3f26-4a7b-b766-4fec11bc6bba" providerId="AD" clId="Web-{3F8AF8EA-E6D3-473C-A053-76A72E0248C2}" dt="2022-02-21T07:24:05.903" v="9" actId="20577"/>
          <ac:spMkLst>
            <pc:docMk/>
            <pc:sldMk cId="3445766138" sldId="270"/>
            <ac:spMk id="5" creationId="{9D191A4F-A4D9-48C1-9560-24AC2D1C4D5E}"/>
          </ac:spMkLst>
        </pc:spChg>
        <pc:spChg chg="mod">
          <ac:chgData name="Bell, Anne (Curriculum Support)" userId="S::anne.bell316@schools.sa.edu.au::864cd7e3-3f26-4a7b-b766-4fec11bc6bba" providerId="AD" clId="Web-{3F8AF8EA-E6D3-473C-A053-76A72E0248C2}" dt="2022-02-21T07:23:45.465" v="6" actId="1076"/>
          <ac:spMkLst>
            <pc:docMk/>
            <pc:sldMk cId="3445766138" sldId="270"/>
            <ac:spMk id="8" creationId="{289C579E-A626-4500-9C45-14959C618469}"/>
          </ac:spMkLst>
        </pc:spChg>
        <pc:picChg chg="mod">
          <ac:chgData name="Bell, Anne (Curriculum Support)" userId="S::anne.bell316@schools.sa.edu.au::864cd7e3-3f26-4a7b-b766-4fec11bc6bba" providerId="AD" clId="Web-{3F8AF8EA-E6D3-473C-A053-76A72E0248C2}" dt="2022-02-21T07:23:40.434" v="5" actId="14100"/>
          <ac:picMkLst>
            <pc:docMk/>
            <pc:sldMk cId="3445766138" sldId="270"/>
            <ac:picMk id="7" creationId="{BB80A022-5A57-41E2-A954-D3B307BF396A}"/>
          </ac:picMkLst>
        </pc:picChg>
      </pc:sldChg>
    </pc:docChg>
  </pc:docChgLst>
  <pc:docChgLst>
    <pc:chgData name="Power, Kathryn (Curriculum Policy and Standards)" userId="39542ede-2362-451c-bbe8-2c6860191fec" providerId="ADAL" clId="{B6B57B4B-B27D-463C-8A7A-CF98B0AE17D7}"/>
    <pc:docChg chg="custSel modSld">
      <pc:chgData name="Power, Kathryn (Curriculum Policy and Standards)" userId="39542ede-2362-451c-bbe8-2c6860191fec" providerId="ADAL" clId="{B6B57B4B-B27D-463C-8A7A-CF98B0AE17D7}" dt="2022-02-03T01:05:10.370" v="56" actId="1076"/>
      <pc:docMkLst>
        <pc:docMk/>
      </pc:docMkLst>
      <pc:sldChg chg="modSp mod">
        <pc:chgData name="Power, Kathryn (Curriculum Policy and Standards)" userId="39542ede-2362-451c-bbe8-2c6860191fec" providerId="ADAL" clId="{B6B57B4B-B27D-463C-8A7A-CF98B0AE17D7}" dt="2022-02-03T00:53:22.312" v="1" actId="20577"/>
        <pc:sldMkLst>
          <pc:docMk/>
          <pc:sldMk cId="3641841233" sldId="268"/>
        </pc:sldMkLst>
        <pc:spChg chg="mod">
          <ac:chgData name="Power, Kathryn (Curriculum Policy and Standards)" userId="39542ede-2362-451c-bbe8-2c6860191fec" providerId="ADAL" clId="{B6B57B4B-B27D-463C-8A7A-CF98B0AE17D7}" dt="2022-02-03T00:53:22.312" v="1" actId="20577"/>
          <ac:spMkLst>
            <pc:docMk/>
            <pc:sldMk cId="3641841233" sldId="268"/>
            <ac:spMk id="3" creationId="{4CD1DB66-0417-403D-8A90-5058DCCE5EB7}"/>
          </ac:spMkLst>
        </pc:spChg>
      </pc:sldChg>
      <pc:sldChg chg="modSp mod">
        <pc:chgData name="Power, Kathryn (Curriculum Policy and Standards)" userId="39542ede-2362-451c-bbe8-2c6860191fec" providerId="ADAL" clId="{B6B57B4B-B27D-463C-8A7A-CF98B0AE17D7}" dt="2022-02-03T00:57:17.392" v="2" actId="20577"/>
        <pc:sldMkLst>
          <pc:docMk/>
          <pc:sldMk cId="1379353518" sldId="269"/>
        </pc:sldMkLst>
        <pc:spChg chg="mod">
          <ac:chgData name="Power, Kathryn (Curriculum Policy and Standards)" userId="39542ede-2362-451c-bbe8-2c6860191fec" providerId="ADAL" clId="{B6B57B4B-B27D-463C-8A7A-CF98B0AE17D7}" dt="2022-02-03T00:57:17.392" v="2" actId="20577"/>
          <ac:spMkLst>
            <pc:docMk/>
            <pc:sldMk cId="1379353518" sldId="269"/>
            <ac:spMk id="3" creationId="{AB9BDBB3-B0CB-4293-95C9-DF9D3FA6EE67}"/>
          </ac:spMkLst>
        </pc:spChg>
      </pc:sldChg>
      <pc:sldChg chg="modSp mod">
        <pc:chgData name="Power, Kathryn (Curriculum Policy and Standards)" userId="39542ede-2362-451c-bbe8-2c6860191fec" providerId="ADAL" clId="{B6B57B4B-B27D-463C-8A7A-CF98B0AE17D7}" dt="2022-02-03T01:04:47.966" v="54" actId="20577"/>
        <pc:sldMkLst>
          <pc:docMk/>
          <pc:sldMk cId="3277572930" sldId="273"/>
        </pc:sldMkLst>
        <pc:spChg chg="mod">
          <ac:chgData name="Power, Kathryn (Curriculum Policy and Standards)" userId="39542ede-2362-451c-bbe8-2c6860191fec" providerId="ADAL" clId="{B6B57B4B-B27D-463C-8A7A-CF98B0AE17D7}" dt="2022-02-03T01:04:47.966" v="54" actId="20577"/>
          <ac:spMkLst>
            <pc:docMk/>
            <pc:sldMk cId="3277572930" sldId="273"/>
            <ac:spMk id="3" creationId="{A3698BB1-DD30-4EE5-910F-B001E7ED5739}"/>
          </ac:spMkLst>
        </pc:spChg>
      </pc:sldChg>
      <pc:sldChg chg="modSp mod">
        <pc:chgData name="Power, Kathryn (Curriculum Policy and Standards)" userId="39542ede-2362-451c-bbe8-2c6860191fec" providerId="ADAL" clId="{B6B57B4B-B27D-463C-8A7A-CF98B0AE17D7}" dt="2022-02-03T01:05:10.370" v="56" actId="1076"/>
        <pc:sldMkLst>
          <pc:docMk/>
          <pc:sldMk cId="2267462658" sldId="283"/>
        </pc:sldMkLst>
        <pc:picChg chg="mod">
          <ac:chgData name="Power, Kathryn (Curriculum Policy and Standards)" userId="39542ede-2362-451c-bbe8-2c6860191fec" providerId="ADAL" clId="{B6B57B4B-B27D-463C-8A7A-CF98B0AE17D7}" dt="2022-02-03T01:05:10.370" v="56" actId="1076"/>
          <ac:picMkLst>
            <pc:docMk/>
            <pc:sldMk cId="2267462658" sldId="283"/>
            <ac:picMk id="2" creationId="{49ECA292-E6C2-4A1D-AD06-B6AA60F17AC4}"/>
          </ac:picMkLst>
        </pc:picChg>
      </pc:sldChg>
      <pc:sldChg chg="modSp mod">
        <pc:chgData name="Power, Kathryn (Curriculum Policy and Standards)" userId="39542ede-2362-451c-bbe8-2c6860191fec" providerId="ADAL" clId="{B6B57B4B-B27D-463C-8A7A-CF98B0AE17D7}" dt="2022-02-03T01:05:01.088" v="55" actId="20577"/>
        <pc:sldMkLst>
          <pc:docMk/>
          <pc:sldMk cId="637556447" sldId="312"/>
        </pc:sldMkLst>
        <pc:spChg chg="mod">
          <ac:chgData name="Power, Kathryn (Curriculum Policy and Standards)" userId="39542ede-2362-451c-bbe8-2c6860191fec" providerId="ADAL" clId="{B6B57B4B-B27D-463C-8A7A-CF98B0AE17D7}" dt="2022-02-03T01:05:01.088" v="55" actId="20577"/>
          <ac:spMkLst>
            <pc:docMk/>
            <pc:sldMk cId="637556447" sldId="312"/>
            <ac:spMk id="8" creationId="{7E2CFDFE-4111-4437-8E78-B47F4828012C}"/>
          </ac:spMkLst>
        </pc:spChg>
      </pc:sldChg>
      <pc:sldChg chg="modSp mod">
        <pc:chgData name="Power, Kathryn (Curriculum Policy and Standards)" userId="39542ede-2362-451c-bbe8-2c6860191fec" providerId="ADAL" clId="{B6B57B4B-B27D-463C-8A7A-CF98B0AE17D7}" dt="2022-02-03T00:59:16.712" v="7" actId="20577"/>
        <pc:sldMkLst>
          <pc:docMk/>
          <pc:sldMk cId="1856967209" sldId="316"/>
        </pc:sldMkLst>
        <pc:spChg chg="mod">
          <ac:chgData name="Power, Kathryn (Curriculum Policy and Standards)" userId="39542ede-2362-451c-bbe8-2c6860191fec" providerId="ADAL" clId="{B6B57B4B-B27D-463C-8A7A-CF98B0AE17D7}" dt="2022-02-03T00:59:16.712" v="7" actId="20577"/>
          <ac:spMkLst>
            <pc:docMk/>
            <pc:sldMk cId="1856967209" sldId="316"/>
            <ac:spMk id="3" creationId="{C3713804-E2AA-47A9-8F4F-F283B168289F}"/>
          </ac:spMkLst>
        </pc:spChg>
      </pc:sldChg>
      <pc:sldChg chg="modSp mod">
        <pc:chgData name="Power, Kathryn (Curriculum Policy and Standards)" userId="39542ede-2362-451c-bbe8-2c6860191fec" providerId="ADAL" clId="{B6B57B4B-B27D-463C-8A7A-CF98B0AE17D7}" dt="2022-02-03T01:00:09.885" v="27" actId="27636"/>
        <pc:sldMkLst>
          <pc:docMk/>
          <pc:sldMk cId="1399158974" sldId="317"/>
        </pc:sldMkLst>
        <pc:spChg chg="mod">
          <ac:chgData name="Power, Kathryn (Curriculum Policy and Standards)" userId="39542ede-2362-451c-bbe8-2c6860191fec" providerId="ADAL" clId="{B6B57B4B-B27D-463C-8A7A-CF98B0AE17D7}" dt="2022-02-03T01:00:09.885" v="27" actId="27636"/>
          <ac:spMkLst>
            <pc:docMk/>
            <pc:sldMk cId="1399158974" sldId="317"/>
            <ac:spMk id="3" creationId="{C3713804-E2AA-47A9-8F4F-F283B168289F}"/>
          </ac:spMkLst>
        </pc:spChg>
      </pc:sldChg>
      <pc:sldChg chg="modSp mod">
        <pc:chgData name="Power, Kathryn (Curriculum Policy and Standards)" userId="39542ede-2362-451c-bbe8-2c6860191fec" providerId="ADAL" clId="{B6B57B4B-B27D-463C-8A7A-CF98B0AE17D7}" dt="2022-02-03T01:02:33.123" v="53" actId="207"/>
        <pc:sldMkLst>
          <pc:docMk/>
          <pc:sldMk cId="1594344834" sldId="321"/>
        </pc:sldMkLst>
        <pc:spChg chg="mod">
          <ac:chgData name="Power, Kathryn (Curriculum Policy and Standards)" userId="39542ede-2362-451c-bbe8-2c6860191fec" providerId="ADAL" clId="{B6B57B4B-B27D-463C-8A7A-CF98B0AE17D7}" dt="2022-02-03T01:02:33.123" v="53" actId="207"/>
          <ac:spMkLst>
            <pc:docMk/>
            <pc:sldMk cId="1594344834" sldId="321"/>
            <ac:spMk id="3" creationId="{C3713804-E2AA-47A9-8F4F-F283B168289F}"/>
          </ac:spMkLst>
        </pc:spChg>
      </pc:sldChg>
    </pc:docChg>
  </pc:docChgLst>
  <pc:docChgLst>
    <pc:chgData name="Blackwell, Elyse (Curriculum and Learning Division)" userId="f36cee0c-4795-4a4e-a200-ec64c6c861e9" providerId="ADAL" clId="{1CC5C1CF-AF9B-4A98-B426-3DF947E7D01A}"/>
    <pc:docChg chg="custSel modSld">
      <pc:chgData name="Blackwell, Elyse (Curriculum and Learning Division)" userId="f36cee0c-4795-4a4e-a200-ec64c6c861e9" providerId="ADAL" clId="{1CC5C1CF-AF9B-4A98-B426-3DF947E7D01A}" dt="2022-03-29T22:51:10.176" v="22" actId="368"/>
      <pc:docMkLst>
        <pc:docMk/>
      </pc:docMkLst>
      <pc:sldChg chg="modNotes">
        <pc:chgData name="Blackwell, Elyse (Curriculum and Learning Division)" userId="f36cee0c-4795-4a4e-a200-ec64c6c861e9" providerId="ADAL" clId="{1CC5C1CF-AF9B-4A98-B426-3DF947E7D01A}" dt="2022-03-29T22:51:10.100" v="2" actId="368"/>
        <pc:sldMkLst>
          <pc:docMk/>
          <pc:sldMk cId="3641841233" sldId="268"/>
        </pc:sldMkLst>
      </pc:sldChg>
      <pc:sldChg chg="modNotes">
        <pc:chgData name="Blackwell, Elyse (Curriculum and Learning Division)" userId="f36cee0c-4795-4a4e-a200-ec64c6c861e9" providerId="ADAL" clId="{1CC5C1CF-AF9B-4A98-B426-3DF947E7D01A}" dt="2022-03-29T22:51:10.100" v="4" actId="368"/>
        <pc:sldMkLst>
          <pc:docMk/>
          <pc:sldMk cId="1379353518" sldId="269"/>
        </pc:sldMkLst>
      </pc:sldChg>
      <pc:sldChg chg="delCm modNotes">
        <pc:chgData name="Blackwell, Elyse (Curriculum and Learning Division)" userId="f36cee0c-4795-4a4e-a200-ec64c6c861e9" providerId="ADAL" clId="{1CC5C1CF-AF9B-4A98-B426-3DF947E7D01A}" dt="2022-03-29T22:51:10.116" v="6" actId="368"/>
        <pc:sldMkLst>
          <pc:docMk/>
          <pc:sldMk cId="3445766138" sldId="270"/>
        </pc:sldMkLst>
      </pc:sldChg>
      <pc:sldChg chg="delCm modNotes">
        <pc:chgData name="Blackwell, Elyse (Curriculum and Learning Division)" userId="f36cee0c-4795-4a4e-a200-ec64c6c861e9" providerId="ADAL" clId="{1CC5C1CF-AF9B-4A98-B426-3DF947E7D01A}" dt="2022-03-29T22:51:10.116" v="8" actId="368"/>
        <pc:sldMkLst>
          <pc:docMk/>
          <pc:sldMk cId="1447815874" sldId="271"/>
        </pc:sldMkLst>
      </pc:sldChg>
      <pc:sldChg chg="modNotes">
        <pc:chgData name="Blackwell, Elyse (Curriculum and Learning Division)" userId="f36cee0c-4795-4a4e-a200-ec64c6c861e9" providerId="ADAL" clId="{1CC5C1CF-AF9B-4A98-B426-3DF947E7D01A}" dt="2022-03-29T22:51:10.176" v="22" actId="368"/>
        <pc:sldMkLst>
          <pc:docMk/>
          <pc:sldMk cId="3277572930" sldId="273"/>
        </pc:sldMkLst>
      </pc:sldChg>
      <pc:sldChg chg="modNotes">
        <pc:chgData name="Blackwell, Elyse (Curriculum and Learning Division)" userId="f36cee0c-4795-4a4e-a200-ec64c6c861e9" providerId="ADAL" clId="{1CC5C1CF-AF9B-4A98-B426-3DF947E7D01A}" dt="2022-03-29T22:51:10.132" v="10" actId="368"/>
        <pc:sldMkLst>
          <pc:docMk/>
          <pc:sldMk cId="152675227" sldId="314"/>
        </pc:sldMkLst>
      </pc:sldChg>
      <pc:sldChg chg="modNotes">
        <pc:chgData name="Blackwell, Elyse (Curriculum and Learning Division)" userId="f36cee0c-4795-4a4e-a200-ec64c6c861e9" providerId="ADAL" clId="{1CC5C1CF-AF9B-4A98-B426-3DF947E7D01A}" dt="2022-03-29T22:51:10.132" v="12" actId="368"/>
        <pc:sldMkLst>
          <pc:docMk/>
          <pc:sldMk cId="1856967209" sldId="316"/>
        </pc:sldMkLst>
      </pc:sldChg>
      <pc:sldChg chg="modNotes">
        <pc:chgData name="Blackwell, Elyse (Curriculum and Learning Division)" userId="f36cee0c-4795-4a4e-a200-ec64c6c861e9" providerId="ADAL" clId="{1CC5C1CF-AF9B-4A98-B426-3DF947E7D01A}" dt="2022-03-29T22:51:10.132" v="14" actId="368"/>
        <pc:sldMkLst>
          <pc:docMk/>
          <pc:sldMk cId="1399158974" sldId="317"/>
        </pc:sldMkLst>
      </pc:sldChg>
      <pc:sldChg chg="modNotes">
        <pc:chgData name="Blackwell, Elyse (Curriculum and Learning Division)" userId="f36cee0c-4795-4a4e-a200-ec64c6c861e9" providerId="ADAL" clId="{1CC5C1CF-AF9B-4A98-B426-3DF947E7D01A}" dt="2022-03-29T22:51:10.147" v="18" actId="368"/>
        <pc:sldMkLst>
          <pc:docMk/>
          <pc:sldMk cId="2828266108" sldId="319"/>
        </pc:sldMkLst>
      </pc:sldChg>
      <pc:sldChg chg="modNotes">
        <pc:chgData name="Blackwell, Elyse (Curriculum and Learning Division)" userId="f36cee0c-4795-4a4e-a200-ec64c6c861e9" providerId="ADAL" clId="{1CC5C1CF-AF9B-4A98-B426-3DF947E7D01A}" dt="2022-03-29T22:51:10.170" v="20" actId="368"/>
        <pc:sldMkLst>
          <pc:docMk/>
          <pc:sldMk cId="3606190322" sldId="320"/>
        </pc:sldMkLst>
      </pc:sldChg>
      <pc:sldChg chg="modNotes">
        <pc:chgData name="Blackwell, Elyse (Curriculum and Learning Division)" userId="f36cee0c-4795-4a4e-a200-ec64c6c861e9" providerId="ADAL" clId="{1CC5C1CF-AF9B-4A98-B426-3DF947E7D01A}" dt="2022-03-29T22:51:10.147" v="16" actId="368"/>
        <pc:sldMkLst>
          <pc:docMk/>
          <pc:sldMk cId="1594344834" sldId="3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3278FF-2033-4310-8190-A27CDA59FF9F}" type="datetimeFigureOut">
              <a:rPr lang="en-AU" smtClean="0"/>
              <a:t>30/03/2022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ECE25-5ED3-48B0-8F0B-5989F4FDFA16}" type="slidenum">
              <a:rPr lang="en-AU" smtClean="0"/>
              <a:t>‹#›</a:t>
            </a:fld>
            <a:endParaRPr lang="en-AU"/>
          </a:p>
        </p:txBody>
      </p:sp>
    </p:spTree>
    <p:extLst>
      <p:ext uri="{BB962C8B-B14F-4D97-AF65-F5344CB8AC3E}">
        <p14:creationId xmlns:p14="http://schemas.microsoft.com/office/powerpoint/2010/main" val="734724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38ECE25-5ED3-48B0-8F0B-5989F4FDFA16}" type="slidenum">
              <a:rPr lang="en-AU" smtClean="0"/>
              <a:t>1</a:t>
            </a:fld>
            <a:endParaRPr lang="en-AU"/>
          </a:p>
        </p:txBody>
      </p:sp>
    </p:spTree>
    <p:extLst>
      <p:ext uri="{BB962C8B-B14F-4D97-AF65-F5344CB8AC3E}">
        <p14:creationId xmlns:p14="http://schemas.microsoft.com/office/powerpoint/2010/main" val="2354411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38ECE25-5ED3-48B0-8F0B-5989F4FDFA16}" type="slidenum">
              <a:rPr lang="en-AU" smtClean="0"/>
              <a:t>12</a:t>
            </a:fld>
            <a:endParaRPr lang="en-AU"/>
          </a:p>
        </p:txBody>
      </p:sp>
    </p:spTree>
    <p:extLst>
      <p:ext uri="{BB962C8B-B14F-4D97-AF65-F5344CB8AC3E}">
        <p14:creationId xmlns:p14="http://schemas.microsoft.com/office/powerpoint/2010/main" val="3687348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38ECE25-5ED3-48B0-8F0B-5989F4FDFA16}" type="slidenum">
              <a:rPr lang="en-AU" smtClean="0"/>
              <a:t>13</a:t>
            </a:fld>
            <a:endParaRPr lang="en-AU"/>
          </a:p>
        </p:txBody>
      </p:sp>
    </p:spTree>
    <p:extLst>
      <p:ext uri="{BB962C8B-B14F-4D97-AF65-F5344CB8AC3E}">
        <p14:creationId xmlns:p14="http://schemas.microsoft.com/office/powerpoint/2010/main" val="2007568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E6C3A3A-BE62-4DE5-BBD1-E7BA3184838A}" type="slidenum">
              <a:rPr lang="en-AU" smtClean="0"/>
              <a:t>14</a:t>
            </a:fld>
            <a:endParaRPr lang="en-AU"/>
          </a:p>
        </p:txBody>
      </p:sp>
    </p:spTree>
    <p:extLst>
      <p:ext uri="{BB962C8B-B14F-4D97-AF65-F5344CB8AC3E}">
        <p14:creationId xmlns:p14="http://schemas.microsoft.com/office/powerpoint/2010/main" val="2318983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38ECE25-5ED3-48B0-8F0B-5989F4FDFA16}" type="slidenum">
              <a:rPr lang="en-AU" smtClean="0"/>
              <a:t>4</a:t>
            </a:fld>
            <a:endParaRPr lang="en-AU"/>
          </a:p>
        </p:txBody>
      </p:sp>
    </p:spTree>
    <p:extLst>
      <p:ext uri="{BB962C8B-B14F-4D97-AF65-F5344CB8AC3E}">
        <p14:creationId xmlns:p14="http://schemas.microsoft.com/office/powerpoint/2010/main" val="3133195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38ECE25-5ED3-48B0-8F0B-5989F4FDFA16}" type="slidenum">
              <a:rPr lang="en-AU" smtClean="0"/>
              <a:t>5</a:t>
            </a:fld>
            <a:endParaRPr lang="en-AU"/>
          </a:p>
        </p:txBody>
      </p:sp>
    </p:spTree>
    <p:extLst>
      <p:ext uri="{BB962C8B-B14F-4D97-AF65-F5344CB8AC3E}">
        <p14:creationId xmlns:p14="http://schemas.microsoft.com/office/powerpoint/2010/main" val="2914919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38ECE25-5ED3-48B0-8F0B-5989F4FDFA16}" type="slidenum">
              <a:rPr lang="en-AU" smtClean="0"/>
              <a:t>6</a:t>
            </a:fld>
            <a:endParaRPr lang="en-AU"/>
          </a:p>
        </p:txBody>
      </p:sp>
    </p:spTree>
    <p:extLst>
      <p:ext uri="{BB962C8B-B14F-4D97-AF65-F5344CB8AC3E}">
        <p14:creationId xmlns:p14="http://schemas.microsoft.com/office/powerpoint/2010/main" val="1746439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38ECE25-5ED3-48B0-8F0B-5989F4FDFA16}" type="slidenum">
              <a:rPr lang="en-AU" smtClean="0"/>
              <a:t>7</a:t>
            </a:fld>
            <a:endParaRPr lang="en-AU"/>
          </a:p>
        </p:txBody>
      </p:sp>
    </p:spTree>
    <p:extLst>
      <p:ext uri="{BB962C8B-B14F-4D97-AF65-F5344CB8AC3E}">
        <p14:creationId xmlns:p14="http://schemas.microsoft.com/office/powerpoint/2010/main" val="3051231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38ECE25-5ED3-48B0-8F0B-5989F4FDFA16}" type="slidenum">
              <a:rPr lang="en-AU" smtClean="0"/>
              <a:t>8</a:t>
            </a:fld>
            <a:endParaRPr lang="en-AU"/>
          </a:p>
        </p:txBody>
      </p:sp>
    </p:spTree>
    <p:extLst>
      <p:ext uri="{BB962C8B-B14F-4D97-AF65-F5344CB8AC3E}">
        <p14:creationId xmlns:p14="http://schemas.microsoft.com/office/powerpoint/2010/main" val="133298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38ECE25-5ED3-48B0-8F0B-5989F4FDFA16}" type="slidenum">
              <a:rPr lang="en-AU" smtClean="0"/>
              <a:t>9</a:t>
            </a:fld>
            <a:endParaRPr lang="en-AU"/>
          </a:p>
        </p:txBody>
      </p:sp>
    </p:spTree>
    <p:extLst>
      <p:ext uri="{BB962C8B-B14F-4D97-AF65-F5344CB8AC3E}">
        <p14:creationId xmlns:p14="http://schemas.microsoft.com/office/powerpoint/2010/main" val="3461694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38ECE25-5ED3-48B0-8F0B-5989F4FDFA16}" type="slidenum">
              <a:rPr lang="en-AU" smtClean="0"/>
              <a:t>10</a:t>
            </a:fld>
            <a:endParaRPr lang="en-AU"/>
          </a:p>
        </p:txBody>
      </p:sp>
    </p:spTree>
    <p:extLst>
      <p:ext uri="{BB962C8B-B14F-4D97-AF65-F5344CB8AC3E}">
        <p14:creationId xmlns:p14="http://schemas.microsoft.com/office/powerpoint/2010/main" val="4119724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38ECE25-5ED3-48B0-8F0B-5989F4FDFA16}" type="slidenum">
              <a:rPr lang="en-AU" smtClean="0"/>
              <a:t>11</a:t>
            </a:fld>
            <a:endParaRPr lang="en-AU"/>
          </a:p>
        </p:txBody>
      </p:sp>
    </p:spTree>
    <p:extLst>
      <p:ext uri="{BB962C8B-B14F-4D97-AF65-F5344CB8AC3E}">
        <p14:creationId xmlns:p14="http://schemas.microsoft.com/office/powerpoint/2010/main" val="25885863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mailto:education.customers@sa.gov.au" TargetMode="External"/><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134BA14-4016-484B-A9B7-6B24BB87D0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3" y="2863969"/>
            <a:ext cx="9436532" cy="806570"/>
          </a:xfrm>
        </p:spPr>
        <p:txBody>
          <a:bodyPr anchor="b">
            <a:noAutofit/>
          </a:bodyPr>
          <a:lstStyle>
            <a:lvl1pPr algn="l">
              <a:defRPr sz="5400">
                <a:solidFill>
                  <a:schemeClr val="bg1"/>
                </a:solidFill>
                <a:latin typeface="+mn-lt"/>
              </a:defRPr>
            </a:lvl1pPr>
          </a:lstStyle>
          <a:p>
            <a:r>
              <a:rPr lang="en-US"/>
              <a:t>[INSERT YEAR LEVEL – </a:t>
            </a:r>
            <a:r>
              <a:rPr lang="en-US" err="1"/>
              <a:t>ie</a:t>
            </a:r>
            <a:r>
              <a:rPr lang="en-US"/>
              <a:t> Year 4]</a:t>
            </a:r>
            <a:endParaRPr lang="en-AU"/>
          </a:p>
        </p:txBody>
      </p:sp>
      <p:pic>
        <p:nvPicPr>
          <p:cNvPr id="10" name="Picture 9" descr="A picture containing text, tableware, plate, clipart&#10;&#10;Description automatically generated">
            <a:extLst>
              <a:ext uri="{FF2B5EF4-FFF2-40B4-BE49-F238E27FC236}">
                <a16:creationId xmlns:a16="http://schemas.microsoft.com/office/drawing/2014/main" id="{F6C25B45-175D-43DF-8D57-05E1A357BF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22847" y="1299213"/>
            <a:ext cx="4450464" cy="120427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7" y="3592905"/>
            <a:ext cx="10237997" cy="690563"/>
          </a:xfrm>
        </p:spPr>
        <p:txBody>
          <a:bodyPr>
            <a:noAutofit/>
          </a:bodyPr>
          <a:lstStyle>
            <a:lvl1pPr marL="0" indent="0">
              <a:buNone/>
              <a:defRPr sz="54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SUBJECT– </a:t>
            </a:r>
            <a:r>
              <a:rPr lang="en-US" err="1"/>
              <a:t>ie</a:t>
            </a:r>
            <a:r>
              <a:rPr lang="en-US"/>
              <a:t> Mathematics]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79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size text content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3" name="Text Placeholder 2">
            <a:extLst>
              <a:ext uri="{FF2B5EF4-FFF2-40B4-BE49-F238E27FC236}">
                <a16:creationId xmlns:a16="http://schemas.microsoft.com/office/drawing/2014/main" id="{FB15125D-1690-4057-A80F-E538A0D97427}"/>
              </a:ext>
            </a:extLst>
          </p:cNvPr>
          <p:cNvSpPr>
            <a:spLocks noGrp="1"/>
          </p:cNvSpPr>
          <p:nvPr>
            <p:ph type="body" sz="quarter" idx="13" hasCustomPrompt="1"/>
          </p:nvPr>
        </p:nvSpPr>
        <p:spPr>
          <a:xfrm>
            <a:off x="838200" y="1457864"/>
            <a:ext cx="10721975" cy="4114800"/>
          </a:xfrm>
        </p:spPr>
        <p:txBody>
          <a:bodyPr/>
          <a:lstStyle>
            <a:lvl1pPr marL="0" indent="0">
              <a:buNone/>
              <a:defRPr/>
            </a:lvl1pPr>
          </a:lstStyle>
          <a:p>
            <a:pPr lvl="0"/>
            <a:r>
              <a:rPr lang="en-US"/>
              <a:t>Click to add text content</a:t>
            </a:r>
          </a:p>
          <a:p>
            <a:pPr lvl="1"/>
            <a:r>
              <a:rPr lang="en-US"/>
              <a:t>Second level</a:t>
            </a:r>
          </a:p>
        </p:txBody>
      </p:sp>
    </p:spTree>
    <p:extLst>
      <p:ext uri="{BB962C8B-B14F-4D97-AF65-F5344CB8AC3E}">
        <p14:creationId xmlns:p14="http://schemas.microsoft.com/office/powerpoint/2010/main" val="2032022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6343650"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360613"/>
            <a:ext cx="3971925" cy="3154362"/>
          </a:xfrm>
        </p:spPr>
        <p:txBody>
          <a:bodyPr/>
          <a:lstStyle>
            <a:lvl1pPr>
              <a:defRPr/>
            </a:lvl1pPr>
          </a:lstStyle>
          <a:p>
            <a:r>
              <a:rPr lang="en-AU"/>
              <a:t>Insert picture or diagram</a:t>
            </a:r>
          </a:p>
        </p:txBody>
      </p:sp>
    </p:spTree>
    <p:extLst>
      <p:ext uri="{BB962C8B-B14F-4D97-AF65-F5344CB8AC3E}">
        <p14:creationId xmlns:p14="http://schemas.microsoft.com/office/powerpoint/2010/main" val="2427789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969972"/>
            <a:ext cx="6343650" cy="2573337"/>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970213"/>
            <a:ext cx="3971925" cy="2573337"/>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838200" y="2287768"/>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3668791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t 2 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9349596"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424024"/>
            <a:ext cx="6343650" cy="3119286"/>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424025"/>
            <a:ext cx="3971925" cy="3119526"/>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10291312" y="882709"/>
            <a:ext cx="1062487" cy="1325563"/>
          </a:xfrm>
        </p:spPr>
        <p:txBody>
          <a:bodyPr>
            <a:normAutofit/>
          </a:bodyPr>
          <a:lstStyle>
            <a:lvl1pPr marL="0" indent="0">
              <a:buNone/>
              <a:defRPr sz="1200"/>
            </a:lvl1pPr>
          </a:lstStyle>
          <a:p>
            <a:pPr lvl="0"/>
            <a:r>
              <a:rPr lang="en-US"/>
              <a:t>Place audio recording here and delete text box.</a:t>
            </a:r>
            <a:endParaRPr lang="en-AU"/>
          </a:p>
        </p:txBody>
      </p:sp>
    </p:spTree>
    <p:extLst>
      <p:ext uri="{BB962C8B-B14F-4D97-AF65-F5344CB8AC3E}">
        <p14:creationId xmlns:p14="http://schemas.microsoft.com/office/powerpoint/2010/main" val="1341072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Question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66526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sz="9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107000"/>
              </a:lnSpc>
            </a:pP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6" name="Action Button: Get Information 5">
            <a:hlinkClick r:id="" action="ppaction://hlinkshowjump?jump=nextslide" highlightClick="1"/>
            <a:extLst>
              <a:ext uri="{FF2B5EF4-FFF2-40B4-BE49-F238E27FC236}">
                <a16:creationId xmlns:a16="http://schemas.microsoft.com/office/drawing/2014/main" id="{3F03C058-EA07-4D9B-A1EE-240F2906A2AF}"/>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D952F74D-9B6F-4AA9-9DD7-C1E45173E2EE}"/>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655602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 slide option 2">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5114925"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6238875" y="2360613"/>
            <a:ext cx="5114925" cy="3154362"/>
          </a:xfrm>
        </p:spPr>
        <p:txBody>
          <a:bodyPr/>
          <a:lstStyle>
            <a:lvl1pPr>
              <a:defRPr/>
            </a:lvl1pPr>
          </a:lstStyle>
          <a:p>
            <a:r>
              <a:rPr lang="en-AU"/>
              <a:t>Insert picture or diagram</a:t>
            </a:r>
          </a:p>
        </p:txBody>
      </p:sp>
      <p:sp>
        <p:nvSpPr>
          <p:cNvPr id="15" name="Action Button: Get Information 14">
            <a:hlinkClick r:id="" action="ppaction://hlinkshowjump?jump=nextslide" highlightClick="1"/>
            <a:extLst>
              <a:ext uri="{FF2B5EF4-FFF2-40B4-BE49-F238E27FC236}">
                <a16:creationId xmlns:a16="http://schemas.microsoft.com/office/drawing/2014/main" id="{496907BB-7AF1-4D4F-8816-E332EE04EF74}"/>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D65FC7B1-F2FD-48FD-85E7-27B7E419A03A}"/>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2543916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breakout box">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7629525"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2360373"/>
            <a:ext cx="2676525" cy="311740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Tree>
    <p:extLst>
      <p:ext uri="{BB962C8B-B14F-4D97-AF65-F5344CB8AC3E}">
        <p14:creationId xmlns:p14="http://schemas.microsoft.com/office/powerpoint/2010/main" val="2217309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ference list">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Reference list</a:t>
            </a:r>
          </a:p>
        </p:txBody>
      </p:sp>
      <p:sp>
        <p:nvSpPr>
          <p:cNvPr id="8" name="Text Placeholder 7">
            <a:extLst>
              <a:ext uri="{FF2B5EF4-FFF2-40B4-BE49-F238E27FC236}">
                <a16:creationId xmlns:a16="http://schemas.microsoft.com/office/drawing/2014/main" id="{CF7A7227-D7B3-4D00-B2A5-0B3724C86E86}"/>
              </a:ext>
            </a:extLst>
          </p:cNvPr>
          <p:cNvSpPr>
            <a:spLocks noGrp="1"/>
          </p:cNvSpPr>
          <p:nvPr>
            <p:ph type="body" sz="quarter" idx="10" hasCustomPrompt="1"/>
          </p:nvPr>
        </p:nvSpPr>
        <p:spPr>
          <a:xfrm>
            <a:off x="992188" y="1870075"/>
            <a:ext cx="10567987" cy="3503613"/>
          </a:xfrm>
        </p:spPr>
        <p:txBody>
          <a:bodyPr/>
          <a:lstStyle>
            <a:lvl1pPr marL="0" indent="0">
              <a:buNone/>
              <a:defRPr sz="2000">
                <a:latin typeface="+mn-lt"/>
              </a:defRPr>
            </a:lvl1pPr>
            <a:lvl2pPr marL="457200" indent="0">
              <a:buNone/>
              <a:defRPr/>
            </a:lvl2pPr>
            <a:lvl3pPr marL="914400" indent="0">
              <a:buNone/>
              <a:defRPr/>
            </a:lvl3pPr>
          </a:lstStyle>
          <a:p>
            <a:pPr lvl="0"/>
            <a:r>
              <a:rPr lang="en-US"/>
              <a:t>Click to add references – Use Harvard referencing conventions </a:t>
            </a:r>
            <a:r>
              <a:rPr lang="en-AU" b="0" i="0">
                <a:effectLst/>
                <a:latin typeface="Segoe UI" panose="020B0502040204020203" pitchFamily="34" charset="0"/>
              </a:rPr>
              <a:t>[Channel Name] YYYY, [Video Title], Platform, DD MMMM, viewed DD MMMM YYYY, &lt; URL &gt;</a:t>
            </a:r>
            <a:endParaRPr lang="en-US"/>
          </a:p>
        </p:txBody>
      </p:sp>
    </p:spTree>
    <p:extLst>
      <p:ext uri="{BB962C8B-B14F-4D97-AF65-F5344CB8AC3E}">
        <p14:creationId xmlns:p14="http://schemas.microsoft.com/office/powerpoint/2010/main" val="3069147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EB3498-21F4-42F0-BF67-C41094D7D321}"/>
              </a:ext>
            </a:extLst>
          </p:cNvPr>
          <p:cNvSpPr>
            <a:spLocks noGrp="1"/>
          </p:cNvSpPr>
          <p:nvPr>
            <p:ph type="dt" sz="half" idx="10"/>
          </p:nvPr>
        </p:nvSpPr>
        <p:spPr/>
        <p:txBody>
          <a:bodyPr/>
          <a:lstStyle/>
          <a:p>
            <a:fld id="{3B4D0874-BDAC-44FE-ADE4-8E491468D91D}" type="datetimeFigureOut">
              <a:rPr lang="en-AU" smtClean="0"/>
              <a:t>30/03/2022</a:t>
            </a:fld>
            <a:endParaRPr lang="en-AU"/>
          </a:p>
        </p:txBody>
      </p:sp>
      <p:sp>
        <p:nvSpPr>
          <p:cNvPr id="3" name="Footer Placeholder 2">
            <a:extLst>
              <a:ext uri="{FF2B5EF4-FFF2-40B4-BE49-F238E27FC236}">
                <a16:creationId xmlns:a16="http://schemas.microsoft.com/office/drawing/2014/main" id="{2BC31C6B-6371-4829-9F74-DE8BF49EAD0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3055B9D-D857-4B06-83C8-51533B7029A7}"/>
              </a:ext>
            </a:extLst>
          </p:cNvPr>
          <p:cNvSpPr>
            <a:spLocks noGrp="1"/>
          </p:cNvSpPr>
          <p:nvPr>
            <p:ph type="sldNum" sz="quarter" idx="12"/>
          </p:nvPr>
        </p:nvSpPr>
        <p:spPr/>
        <p:txBody>
          <a:bodyPr/>
          <a:lstStyle/>
          <a:p>
            <a:fld id="{EC56B5F7-B2A7-46F3-89A4-4CD4F447CD98}" type="slidenum">
              <a:rPr lang="en-AU" smtClean="0"/>
              <a:t>‹#›</a:t>
            </a:fld>
            <a:endParaRPr lang="en-AU"/>
          </a:p>
        </p:txBody>
      </p:sp>
      <p:pic>
        <p:nvPicPr>
          <p:cNvPr id="5" name="Picture 4" descr="A picture containing diagram&#10;&#10;Description automatically generated">
            <a:extLst>
              <a:ext uri="{FF2B5EF4-FFF2-40B4-BE49-F238E27FC236}">
                <a16:creationId xmlns:a16="http://schemas.microsoft.com/office/drawing/2014/main" id="{0A021A1C-406F-4A9D-B032-D4B25FFA3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3144419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134BA14-4016-484B-A9B7-6B24BB87D0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3" y="2863969"/>
            <a:ext cx="9436532" cy="806570"/>
          </a:xfrm>
        </p:spPr>
        <p:txBody>
          <a:bodyPr anchor="b">
            <a:noAutofit/>
          </a:bodyPr>
          <a:lstStyle>
            <a:lvl1pPr algn="l">
              <a:defRPr sz="5400">
                <a:solidFill>
                  <a:schemeClr val="bg1"/>
                </a:solidFill>
                <a:latin typeface="+mn-lt"/>
              </a:defRPr>
            </a:lvl1pPr>
          </a:lstStyle>
          <a:p>
            <a:r>
              <a:rPr lang="en-US"/>
              <a:t>[INSERT YEAR LEVEL – </a:t>
            </a:r>
            <a:r>
              <a:rPr lang="en-US" err="1"/>
              <a:t>ie</a:t>
            </a:r>
            <a:r>
              <a:rPr lang="en-US"/>
              <a:t> Year 4]</a:t>
            </a:r>
            <a:endParaRPr lang="en-AU"/>
          </a:p>
        </p:txBody>
      </p:sp>
      <p:pic>
        <p:nvPicPr>
          <p:cNvPr id="10" name="Picture 9" descr="A picture containing text, tableware, plate, clipart&#10;&#10;Description automatically generated">
            <a:extLst>
              <a:ext uri="{FF2B5EF4-FFF2-40B4-BE49-F238E27FC236}">
                <a16:creationId xmlns:a16="http://schemas.microsoft.com/office/drawing/2014/main" id="{F6C25B45-175D-43DF-8D57-05E1A357BF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22847" y="1299213"/>
            <a:ext cx="4450464" cy="120427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7" y="3592905"/>
            <a:ext cx="10237997" cy="690563"/>
          </a:xfrm>
        </p:spPr>
        <p:txBody>
          <a:bodyPr>
            <a:noAutofit/>
          </a:bodyPr>
          <a:lstStyle>
            <a:lvl1pPr marL="0" indent="0">
              <a:buNone/>
              <a:defRPr sz="54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SUBJECT– </a:t>
            </a:r>
            <a:r>
              <a:rPr lang="en-US" err="1"/>
              <a:t>ie</a:t>
            </a:r>
            <a:r>
              <a:rPr lang="en-US"/>
              <a:t> Mathematics]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6100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tructions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78909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69441"/>
          </a:xfrm>
          <a:prstGeom prst="rect">
            <a:avLst/>
          </a:prstGeom>
          <a:noFill/>
        </p:spPr>
        <p:txBody>
          <a:bodyPr wrap="square" rtlCol="0">
            <a:spAutoFit/>
          </a:bodyPr>
          <a:lstStyle/>
          <a:p>
            <a:r>
              <a:rPr lang="en-AU" sz="44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4185761"/>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 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be interactive. Click the button for extra elements.</a:t>
            </a:r>
          </a:p>
          <a:p>
            <a:endParaRPr lang="en-AU"/>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234492"/>
            <a:ext cx="653759" cy="645065"/>
          </a:xfrm>
          <a:prstGeom prst="rect">
            <a:avLst/>
          </a:prstGeom>
        </p:spPr>
      </p:pic>
    </p:spTree>
    <p:extLst>
      <p:ext uri="{BB962C8B-B14F-4D97-AF65-F5344CB8AC3E}">
        <p14:creationId xmlns:p14="http://schemas.microsoft.com/office/powerpoint/2010/main" val="4259699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structions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78909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69441"/>
          </a:xfrm>
          <a:prstGeom prst="rect">
            <a:avLst/>
          </a:prstGeom>
          <a:noFill/>
        </p:spPr>
        <p:txBody>
          <a:bodyPr wrap="square" rtlCol="0">
            <a:spAutoFit/>
          </a:bodyPr>
          <a:lstStyle/>
          <a:p>
            <a:r>
              <a:rPr lang="en-AU" sz="44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4185761"/>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 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be interactive. Click the button for extra elements.</a:t>
            </a:r>
          </a:p>
          <a:p>
            <a:endParaRPr lang="en-AU"/>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234492"/>
            <a:ext cx="653759" cy="645065"/>
          </a:xfrm>
          <a:prstGeom prst="rect">
            <a:avLst/>
          </a:prstGeom>
        </p:spPr>
      </p:pic>
    </p:spTree>
    <p:extLst>
      <p:ext uri="{BB962C8B-B14F-4D97-AF65-F5344CB8AC3E}">
        <p14:creationId xmlns:p14="http://schemas.microsoft.com/office/powerpoint/2010/main" val="2869986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ext only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0158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size pictur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2314575"/>
            <a:ext cx="10515600" cy="3219450"/>
          </a:xfrm>
        </p:spPr>
        <p:txBody>
          <a:bodyPr/>
          <a:lstStyle>
            <a:lvl1pPr marL="0" indent="0">
              <a:buNone/>
              <a:defRPr/>
            </a:lvl1pPr>
          </a:lstStyle>
          <a:p>
            <a:r>
              <a:rPr lang="en-AU"/>
              <a:t>Add picture or diagram</a:t>
            </a:r>
          </a:p>
        </p:txBody>
      </p:sp>
    </p:spTree>
    <p:extLst>
      <p:ext uri="{BB962C8B-B14F-4D97-AF65-F5344CB8AC3E}">
        <p14:creationId xmlns:p14="http://schemas.microsoft.com/office/powerpoint/2010/main" val="1876329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2390775"/>
            <a:ext cx="10515600" cy="2914650"/>
          </a:xfrm>
        </p:spPr>
        <p:txBody>
          <a:bodyPr/>
          <a:lstStyle>
            <a:lvl1pPr marL="0" indent="0">
              <a:buNone/>
              <a:defRPr/>
            </a:lvl1pPr>
          </a:lstStyle>
          <a:p>
            <a:r>
              <a:rPr lang="en-AU"/>
              <a:t>To embed a YouTube video click insert &gt; video &gt; online video</a:t>
            </a:r>
          </a:p>
        </p:txBody>
      </p:sp>
    </p:spTree>
    <p:extLst>
      <p:ext uri="{BB962C8B-B14F-4D97-AF65-F5344CB8AC3E}">
        <p14:creationId xmlns:p14="http://schemas.microsoft.com/office/powerpoint/2010/main" val="3751672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udio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881223"/>
            <a:ext cx="10515600" cy="2596550"/>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2011512"/>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2846840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udio right with a lot of text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9306464"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011513"/>
            <a:ext cx="10515600" cy="3561152"/>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10258248" y="882711"/>
            <a:ext cx="1095552" cy="1016537"/>
          </a:xfrm>
        </p:spPr>
        <p:txBody>
          <a:bodyPr>
            <a:normAutofit/>
          </a:bodyPr>
          <a:lstStyle>
            <a:lvl1pPr marL="0" indent="0">
              <a:buNone/>
              <a:defRPr sz="1100"/>
            </a:lvl1pPr>
          </a:lstStyle>
          <a:p>
            <a:pPr lvl="0"/>
            <a:r>
              <a:rPr lang="en-US"/>
              <a:t>Place audio recording here and delete text box.</a:t>
            </a:r>
            <a:endParaRPr lang="en-AU"/>
          </a:p>
        </p:txBody>
      </p:sp>
    </p:spTree>
    <p:extLst>
      <p:ext uri="{BB962C8B-B14F-4D97-AF65-F5344CB8AC3E}">
        <p14:creationId xmlns:p14="http://schemas.microsoft.com/office/powerpoint/2010/main" val="1017048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ultiple audio with a lot of text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011513"/>
            <a:ext cx="10515600" cy="3561152"/>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6265" y="2011511"/>
            <a:ext cx="751936" cy="1016537"/>
          </a:xfrm>
        </p:spPr>
        <p:txBody>
          <a:bodyPr>
            <a:normAutofit/>
          </a:bodyPr>
          <a:lstStyle>
            <a:lvl1pPr marL="0" indent="0">
              <a:buNone/>
              <a:defRPr sz="1100"/>
            </a:lvl1pPr>
          </a:lstStyle>
          <a:p>
            <a:pPr lvl="0"/>
            <a:r>
              <a:rPr lang="en-US"/>
              <a:t>Place audio recording here and delete text box.</a:t>
            </a:r>
            <a:endParaRPr lang="en-AU"/>
          </a:p>
        </p:txBody>
      </p:sp>
      <p:sp>
        <p:nvSpPr>
          <p:cNvPr id="14" name="Text Placeholder 22">
            <a:extLst>
              <a:ext uri="{FF2B5EF4-FFF2-40B4-BE49-F238E27FC236}">
                <a16:creationId xmlns:a16="http://schemas.microsoft.com/office/drawing/2014/main" id="{E1A4F55B-2933-4915-8DF5-46CCF219C114}"/>
              </a:ext>
            </a:extLst>
          </p:cNvPr>
          <p:cNvSpPr>
            <a:spLocks noGrp="1"/>
          </p:cNvSpPr>
          <p:nvPr>
            <p:ph type="body" sz="quarter" idx="11" hasCustomPrompt="1"/>
          </p:nvPr>
        </p:nvSpPr>
        <p:spPr>
          <a:xfrm>
            <a:off x="86263" y="3829953"/>
            <a:ext cx="751936" cy="1016537"/>
          </a:xfrm>
        </p:spPr>
        <p:txBody>
          <a:bodyPr>
            <a:normAutofit/>
          </a:bodyPr>
          <a:lstStyle>
            <a:lvl1pPr marL="0" indent="0">
              <a:buNone/>
              <a:defRPr sz="1100"/>
            </a:lvl1pPr>
          </a:lstStyle>
          <a:p>
            <a:pPr lvl="0"/>
            <a:r>
              <a:rPr lang="en-US"/>
              <a:t>Place audio recording here and delete text box.</a:t>
            </a:r>
            <a:endParaRPr lang="en-AU"/>
          </a:p>
        </p:txBody>
      </p:sp>
    </p:spTree>
    <p:extLst>
      <p:ext uri="{BB962C8B-B14F-4D97-AF65-F5344CB8AC3E}">
        <p14:creationId xmlns:p14="http://schemas.microsoft.com/office/powerpoint/2010/main" val="604776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440610"/>
            <a:ext cx="10515600" cy="4054415"/>
          </a:xfrm>
        </p:spPr>
        <p:txBody>
          <a:bodyPr/>
          <a:lstStyle>
            <a:lvl1pPr>
              <a:defRPr/>
            </a:lvl1pPr>
          </a:lstStyle>
          <a:p>
            <a:r>
              <a:rPr lang="en-AU"/>
              <a:t>Insert picture or diagram</a:t>
            </a:r>
          </a:p>
        </p:txBody>
      </p:sp>
      <p:sp>
        <p:nvSpPr>
          <p:cNvPr id="4" name="Text Placeholder 3">
            <a:extLst>
              <a:ext uri="{FF2B5EF4-FFF2-40B4-BE49-F238E27FC236}">
                <a16:creationId xmlns:a16="http://schemas.microsoft.com/office/drawing/2014/main" id="{2743740A-B142-42FC-BB74-D9E63F1C51D8}"/>
              </a:ext>
            </a:extLst>
          </p:cNvPr>
          <p:cNvSpPr>
            <a:spLocks noGrp="1"/>
          </p:cNvSpPr>
          <p:nvPr>
            <p:ph type="body" sz="quarter" idx="12" hasCustomPrompt="1"/>
          </p:nvPr>
        </p:nvSpPr>
        <p:spPr>
          <a:xfrm>
            <a:off x="838200" y="5554663"/>
            <a:ext cx="6692900" cy="381000"/>
          </a:xfrm>
        </p:spPr>
        <p:txBody>
          <a:bodyPr>
            <a:noAutofit/>
          </a:bodyPr>
          <a:lstStyle>
            <a:lvl1pPr marL="0" indent="0">
              <a:buNone/>
              <a:defRPr sz="1500"/>
            </a:lvl1pPr>
            <a:lvl5pPr>
              <a:defRPr/>
            </a:lvl5pPr>
          </a:lstStyle>
          <a:p>
            <a:pPr lvl="0"/>
            <a:r>
              <a:rPr lang="en-AU"/>
              <a:t>Optional text for image reference</a:t>
            </a:r>
          </a:p>
        </p:txBody>
      </p:sp>
    </p:spTree>
    <p:extLst>
      <p:ext uri="{BB962C8B-B14F-4D97-AF65-F5344CB8AC3E}">
        <p14:creationId xmlns:p14="http://schemas.microsoft.com/office/powerpoint/2010/main" val="398072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size text content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3" name="Text Placeholder 2">
            <a:extLst>
              <a:ext uri="{FF2B5EF4-FFF2-40B4-BE49-F238E27FC236}">
                <a16:creationId xmlns:a16="http://schemas.microsoft.com/office/drawing/2014/main" id="{FB15125D-1690-4057-A80F-E538A0D97427}"/>
              </a:ext>
            </a:extLst>
          </p:cNvPr>
          <p:cNvSpPr>
            <a:spLocks noGrp="1"/>
          </p:cNvSpPr>
          <p:nvPr>
            <p:ph type="body" sz="quarter" idx="13" hasCustomPrompt="1"/>
          </p:nvPr>
        </p:nvSpPr>
        <p:spPr>
          <a:xfrm>
            <a:off x="838200" y="1457864"/>
            <a:ext cx="10721975" cy="4114800"/>
          </a:xfrm>
        </p:spPr>
        <p:txBody>
          <a:bodyPr/>
          <a:lstStyle>
            <a:lvl1pPr marL="0" indent="0">
              <a:buNone/>
              <a:defRPr/>
            </a:lvl1pPr>
          </a:lstStyle>
          <a:p>
            <a:pPr lvl="0"/>
            <a:r>
              <a:rPr lang="en-US"/>
              <a:t>Click to add text content</a:t>
            </a:r>
          </a:p>
          <a:p>
            <a:pPr lvl="1"/>
            <a:r>
              <a:rPr lang="en-US"/>
              <a:t>Second level</a:t>
            </a:r>
          </a:p>
        </p:txBody>
      </p:sp>
    </p:spTree>
    <p:extLst>
      <p:ext uri="{BB962C8B-B14F-4D97-AF65-F5344CB8AC3E}">
        <p14:creationId xmlns:p14="http://schemas.microsoft.com/office/powerpoint/2010/main" val="625664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6343650"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360613"/>
            <a:ext cx="3971925" cy="3154362"/>
          </a:xfrm>
        </p:spPr>
        <p:txBody>
          <a:bodyPr/>
          <a:lstStyle>
            <a:lvl1pPr>
              <a:defRPr/>
            </a:lvl1pPr>
          </a:lstStyle>
          <a:p>
            <a:r>
              <a:rPr lang="en-AU"/>
              <a:t>Insert picture or diagram</a:t>
            </a:r>
          </a:p>
        </p:txBody>
      </p:sp>
    </p:spTree>
    <p:extLst>
      <p:ext uri="{BB962C8B-B14F-4D97-AF65-F5344CB8AC3E}">
        <p14:creationId xmlns:p14="http://schemas.microsoft.com/office/powerpoint/2010/main" val="3956285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ext only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3305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969972"/>
            <a:ext cx="6343650" cy="2573337"/>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970213"/>
            <a:ext cx="3971925" cy="2573337"/>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838200" y="2287768"/>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954967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pt 2 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9349596"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424024"/>
            <a:ext cx="6343650" cy="3119286"/>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424025"/>
            <a:ext cx="3971925" cy="3119526"/>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10291312" y="882709"/>
            <a:ext cx="1062487" cy="1325563"/>
          </a:xfrm>
        </p:spPr>
        <p:txBody>
          <a:bodyPr>
            <a:normAutofit/>
          </a:bodyPr>
          <a:lstStyle>
            <a:lvl1pPr marL="0" indent="0">
              <a:buNone/>
              <a:defRPr sz="1200"/>
            </a:lvl1pPr>
          </a:lstStyle>
          <a:p>
            <a:pPr lvl="0"/>
            <a:r>
              <a:rPr lang="en-US"/>
              <a:t>Place audio recording here and delete text box.</a:t>
            </a:r>
            <a:endParaRPr lang="en-AU"/>
          </a:p>
        </p:txBody>
      </p:sp>
    </p:spTree>
    <p:extLst>
      <p:ext uri="{BB962C8B-B14F-4D97-AF65-F5344CB8AC3E}">
        <p14:creationId xmlns:p14="http://schemas.microsoft.com/office/powerpoint/2010/main" val="2262110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Question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66526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sz="9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107000"/>
              </a:lnSpc>
            </a:pP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6" name="Action Button: Get Information 5">
            <a:hlinkClick r:id="" action="ppaction://hlinkshowjump?jump=nextslide" highlightClick="1"/>
            <a:extLst>
              <a:ext uri="{FF2B5EF4-FFF2-40B4-BE49-F238E27FC236}">
                <a16:creationId xmlns:a16="http://schemas.microsoft.com/office/drawing/2014/main" id="{3F03C058-EA07-4D9B-A1EE-240F2906A2AF}"/>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D952F74D-9B6F-4AA9-9DD7-C1E45173E2EE}"/>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21290530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estion slide option 2">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5114925"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6238875" y="2360613"/>
            <a:ext cx="5114925" cy="3154362"/>
          </a:xfrm>
        </p:spPr>
        <p:txBody>
          <a:bodyPr/>
          <a:lstStyle>
            <a:lvl1pPr>
              <a:defRPr/>
            </a:lvl1pPr>
          </a:lstStyle>
          <a:p>
            <a:r>
              <a:rPr lang="en-AU"/>
              <a:t>Insert picture or diagram</a:t>
            </a:r>
          </a:p>
        </p:txBody>
      </p:sp>
      <p:sp>
        <p:nvSpPr>
          <p:cNvPr id="15" name="Action Button: Get Information 14">
            <a:hlinkClick r:id="" action="ppaction://hlinkshowjump?jump=nextslide" highlightClick="1"/>
            <a:extLst>
              <a:ext uri="{FF2B5EF4-FFF2-40B4-BE49-F238E27FC236}">
                <a16:creationId xmlns:a16="http://schemas.microsoft.com/office/drawing/2014/main" id="{496907BB-7AF1-4D4F-8816-E332EE04EF74}"/>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D65FC7B1-F2FD-48FD-85E7-27B7E419A03A}"/>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15651692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breakout box">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7629525"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2360373"/>
            <a:ext cx="2676525" cy="311740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Tree>
    <p:extLst>
      <p:ext uri="{BB962C8B-B14F-4D97-AF65-F5344CB8AC3E}">
        <p14:creationId xmlns:p14="http://schemas.microsoft.com/office/powerpoint/2010/main" val="2612131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pyright disclaimer">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Copyright statement</a:t>
            </a:r>
          </a:p>
        </p:txBody>
      </p:sp>
      <p:sp>
        <p:nvSpPr>
          <p:cNvPr id="2" name="TextBox 1">
            <a:extLst>
              <a:ext uri="{FF2B5EF4-FFF2-40B4-BE49-F238E27FC236}">
                <a16:creationId xmlns:a16="http://schemas.microsoft.com/office/drawing/2014/main" id="{145CD593-D986-4AB4-989A-D1EDAD34BA34}"/>
              </a:ext>
            </a:extLst>
          </p:cNvPr>
          <p:cNvSpPr txBox="1"/>
          <p:nvPr userDrawn="1"/>
        </p:nvSpPr>
        <p:spPr>
          <a:xfrm>
            <a:off x="838200" y="1949570"/>
            <a:ext cx="9858555" cy="3476445"/>
          </a:xfrm>
          <a:prstGeom prst="rect">
            <a:avLst/>
          </a:prstGeom>
          <a:noFill/>
        </p:spPr>
        <p:txBody>
          <a:bodyPr wrap="square" rtlCol="0">
            <a:spAutoFit/>
          </a:bodyPr>
          <a:lstStyle/>
          <a:p>
            <a:pPr lvl="0"/>
            <a:r>
              <a:rPr lang="en-AU">
                <a:latin typeface="Segoe UI" panose="020B0502040204020203" pitchFamily="34" charset="0"/>
                <a:cs typeface="Segoe UI" panose="020B0502040204020203" pitchFamily="34" charset="0"/>
              </a:rPr>
              <a:t>The Department for Education, South Australia, has created teaching and curriculum resources to support students during the staged return to school in 2022.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resources are available for students, parents and teachers in South Australia, where students are undertaking remote learning.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material has been produced and communicated on behalf of the State and, to the extent necessary, in reliance on section 113P and/or Part VII of the </a:t>
            </a:r>
            <a:r>
              <a:rPr lang="en-AU" i="1">
                <a:latin typeface="Segoe UI" panose="020B0502040204020203" pitchFamily="34" charset="0"/>
                <a:cs typeface="Segoe UI" panose="020B0502040204020203" pitchFamily="34" charset="0"/>
              </a:rPr>
              <a:t>Copyright Act 1968 </a:t>
            </a:r>
            <a:r>
              <a:rPr lang="en-AU">
                <a:latin typeface="Segoe UI" panose="020B0502040204020203" pitchFamily="34" charset="0"/>
                <a:cs typeface="Segoe UI" panose="020B0502040204020203" pitchFamily="34" charset="0"/>
              </a:rPr>
              <a:t>(</a:t>
            </a:r>
            <a:r>
              <a:rPr lang="en-AU" err="1">
                <a:latin typeface="Segoe UI" panose="020B0502040204020203" pitchFamily="34" charset="0"/>
                <a:cs typeface="Segoe UI" panose="020B0502040204020203" pitchFamily="34" charset="0"/>
              </a:rPr>
              <a:t>Cth</a:t>
            </a:r>
            <a:r>
              <a:rPr lang="en-AU">
                <a:latin typeface="Segoe UI" panose="020B0502040204020203" pitchFamily="34" charset="0"/>
                <a:cs typeface="Segoe UI" panose="020B0502040204020203" pitchFamily="34" charset="0"/>
              </a:rPr>
              <a:t>).</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If you believe you own or otherwise have an interest in the copyright in any aspect of these materials and object to its use, please notify </a:t>
            </a:r>
            <a:r>
              <a:rPr lang="en-AU">
                <a:latin typeface="Segoe UI" panose="020B0502040204020203" pitchFamily="34" charset="0"/>
                <a:cs typeface="Segoe UI" panose="020B0502040204020203" pitchFamily="34" charset="0"/>
                <a:hlinkClick r:id="rId3"/>
              </a:rPr>
              <a:t>education.customers@sa.gov.au </a:t>
            </a:r>
            <a:endParaRPr lang="en-AU">
              <a:latin typeface="Segoe UI" panose="020B0502040204020203" pitchFamily="34" charset="0"/>
              <a:cs typeface="Segoe UI" panose="020B0502040204020203" pitchFamily="34" charset="0"/>
            </a:endParaRPr>
          </a:p>
          <a:p>
            <a:endParaRPr lang="en-AU"/>
          </a:p>
        </p:txBody>
      </p:sp>
    </p:spTree>
    <p:extLst>
      <p:ext uri="{BB962C8B-B14F-4D97-AF65-F5344CB8AC3E}">
        <p14:creationId xmlns:p14="http://schemas.microsoft.com/office/powerpoint/2010/main" val="24702329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EB3498-21F4-42F0-BF67-C41094D7D321}"/>
              </a:ext>
            </a:extLst>
          </p:cNvPr>
          <p:cNvSpPr>
            <a:spLocks noGrp="1"/>
          </p:cNvSpPr>
          <p:nvPr>
            <p:ph type="dt" sz="half" idx="10"/>
          </p:nvPr>
        </p:nvSpPr>
        <p:spPr/>
        <p:txBody>
          <a:bodyPr/>
          <a:lstStyle/>
          <a:p>
            <a:fld id="{3B4D0874-BDAC-44FE-ADE4-8E491468D91D}" type="datetimeFigureOut">
              <a:rPr lang="en-AU" smtClean="0"/>
              <a:t>30/03/2022</a:t>
            </a:fld>
            <a:endParaRPr lang="en-AU"/>
          </a:p>
        </p:txBody>
      </p:sp>
      <p:sp>
        <p:nvSpPr>
          <p:cNvPr id="3" name="Footer Placeholder 2">
            <a:extLst>
              <a:ext uri="{FF2B5EF4-FFF2-40B4-BE49-F238E27FC236}">
                <a16:creationId xmlns:a16="http://schemas.microsoft.com/office/drawing/2014/main" id="{2BC31C6B-6371-4829-9F74-DE8BF49EAD0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3055B9D-D857-4B06-83C8-51533B7029A7}"/>
              </a:ext>
            </a:extLst>
          </p:cNvPr>
          <p:cNvSpPr>
            <a:spLocks noGrp="1"/>
          </p:cNvSpPr>
          <p:nvPr>
            <p:ph type="sldNum" sz="quarter" idx="12"/>
          </p:nvPr>
        </p:nvSpPr>
        <p:spPr/>
        <p:txBody>
          <a:bodyPr/>
          <a:lstStyle/>
          <a:p>
            <a:fld id="{EC56B5F7-B2A7-46F3-89A4-4CD4F447CD98}" type="slidenum">
              <a:rPr lang="en-AU" smtClean="0"/>
              <a:t>‹#›</a:t>
            </a:fld>
            <a:endParaRPr lang="en-AU"/>
          </a:p>
        </p:txBody>
      </p:sp>
      <p:pic>
        <p:nvPicPr>
          <p:cNvPr id="5" name="Picture 4" descr="A picture containing diagram&#10;&#10;Description automatically generated">
            <a:extLst>
              <a:ext uri="{FF2B5EF4-FFF2-40B4-BE49-F238E27FC236}">
                <a16:creationId xmlns:a16="http://schemas.microsoft.com/office/drawing/2014/main" id="{0A021A1C-406F-4A9D-B032-D4B25FFA3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3325463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size pictur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2314575"/>
            <a:ext cx="10515600" cy="3219450"/>
          </a:xfrm>
        </p:spPr>
        <p:txBody>
          <a:bodyPr/>
          <a:lstStyle>
            <a:lvl1pPr marL="0" indent="0">
              <a:buNone/>
              <a:defRPr/>
            </a:lvl1pPr>
          </a:lstStyle>
          <a:p>
            <a:r>
              <a:rPr lang="en-AU"/>
              <a:t>Add picture or diagram</a:t>
            </a:r>
          </a:p>
        </p:txBody>
      </p:sp>
    </p:spTree>
    <p:extLst>
      <p:ext uri="{BB962C8B-B14F-4D97-AF65-F5344CB8AC3E}">
        <p14:creationId xmlns:p14="http://schemas.microsoft.com/office/powerpoint/2010/main" val="2665396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2390775"/>
            <a:ext cx="10515600" cy="2914650"/>
          </a:xfrm>
        </p:spPr>
        <p:txBody>
          <a:bodyPr/>
          <a:lstStyle>
            <a:lvl1pPr marL="0" indent="0">
              <a:buNone/>
              <a:defRPr/>
            </a:lvl1pPr>
          </a:lstStyle>
          <a:p>
            <a:r>
              <a:rPr lang="en-AU"/>
              <a:t>To embed a YouTube video click insert &gt; video &gt; online video</a:t>
            </a:r>
          </a:p>
        </p:txBody>
      </p:sp>
    </p:spTree>
    <p:extLst>
      <p:ext uri="{BB962C8B-B14F-4D97-AF65-F5344CB8AC3E}">
        <p14:creationId xmlns:p14="http://schemas.microsoft.com/office/powerpoint/2010/main" val="4098372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udio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881223"/>
            <a:ext cx="10515600" cy="2596550"/>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2011512"/>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567652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udio right with a lot of text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9306464"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011513"/>
            <a:ext cx="10515600" cy="3561152"/>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10258248" y="882711"/>
            <a:ext cx="1095552" cy="1016537"/>
          </a:xfrm>
        </p:spPr>
        <p:txBody>
          <a:bodyPr>
            <a:normAutofit/>
          </a:bodyPr>
          <a:lstStyle>
            <a:lvl1pPr marL="0" indent="0">
              <a:buNone/>
              <a:defRPr sz="1100"/>
            </a:lvl1pPr>
          </a:lstStyle>
          <a:p>
            <a:pPr lvl="0"/>
            <a:r>
              <a:rPr lang="en-US"/>
              <a:t>Place audio recording here and delete text box.</a:t>
            </a:r>
            <a:endParaRPr lang="en-AU"/>
          </a:p>
        </p:txBody>
      </p:sp>
    </p:spTree>
    <p:extLst>
      <p:ext uri="{BB962C8B-B14F-4D97-AF65-F5344CB8AC3E}">
        <p14:creationId xmlns:p14="http://schemas.microsoft.com/office/powerpoint/2010/main" val="3289647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ltiple audio with a lot of text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011513"/>
            <a:ext cx="10515600" cy="3561152"/>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6265" y="2011511"/>
            <a:ext cx="751936" cy="1016537"/>
          </a:xfrm>
        </p:spPr>
        <p:txBody>
          <a:bodyPr>
            <a:normAutofit/>
          </a:bodyPr>
          <a:lstStyle>
            <a:lvl1pPr marL="0" indent="0">
              <a:buNone/>
              <a:defRPr sz="1100"/>
            </a:lvl1pPr>
          </a:lstStyle>
          <a:p>
            <a:pPr lvl="0"/>
            <a:r>
              <a:rPr lang="en-US"/>
              <a:t>Place audio recording here and delete text box.</a:t>
            </a:r>
            <a:endParaRPr lang="en-AU"/>
          </a:p>
        </p:txBody>
      </p:sp>
      <p:sp>
        <p:nvSpPr>
          <p:cNvPr id="14" name="Text Placeholder 22">
            <a:extLst>
              <a:ext uri="{FF2B5EF4-FFF2-40B4-BE49-F238E27FC236}">
                <a16:creationId xmlns:a16="http://schemas.microsoft.com/office/drawing/2014/main" id="{E1A4F55B-2933-4915-8DF5-46CCF219C114}"/>
              </a:ext>
            </a:extLst>
          </p:cNvPr>
          <p:cNvSpPr>
            <a:spLocks noGrp="1"/>
          </p:cNvSpPr>
          <p:nvPr>
            <p:ph type="body" sz="quarter" idx="11" hasCustomPrompt="1"/>
          </p:nvPr>
        </p:nvSpPr>
        <p:spPr>
          <a:xfrm>
            <a:off x="86263" y="3829953"/>
            <a:ext cx="751936" cy="1016537"/>
          </a:xfrm>
        </p:spPr>
        <p:txBody>
          <a:bodyPr>
            <a:normAutofit/>
          </a:bodyPr>
          <a:lstStyle>
            <a:lvl1pPr marL="0" indent="0">
              <a:buNone/>
              <a:defRPr sz="1100"/>
            </a:lvl1pPr>
          </a:lstStyle>
          <a:p>
            <a:pPr lvl="0"/>
            <a:r>
              <a:rPr lang="en-US"/>
              <a:t>Place audio recording here and delete text box.</a:t>
            </a:r>
            <a:endParaRPr lang="en-AU"/>
          </a:p>
        </p:txBody>
      </p:sp>
    </p:spTree>
    <p:extLst>
      <p:ext uri="{BB962C8B-B14F-4D97-AF65-F5344CB8AC3E}">
        <p14:creationId xmlns:p14="http://schemas.microsoft.com/office/powerpoint/2010/main" val="2269508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440610"/>
            <a:ext cx="10515600" cy="4054415"/>
          </a:xfrm>
        </p:spPr>
        <p:txBody>
          <a:bodyPr/>
          <a:lstStyle>
            <a:lvl1pPr>
              <a:defRPr/>
            </a:lvl1pPr>
          </a:lstStyle>
          <a:p>
            <a:r>
              <a:rPr lang="en-AU"/>
              <a:t>Insert picture or diagram</a:t>
            </a:r>
          </a:p>
        </p:txBody>
      </p:sp>
      <p:sp>
        <p:nvSpPr>
          <p:cNvPr id="4" name="Text Placeholder 3">
            <a:extLst>
              <a:ext uri="{FF2B5EF4-FFF2-40B4-BE49-F238E27FC236}">
                <a16:creationId xmlns:a16="http://schemas.microsoft.com/office/drawing/2014/main" id="{2743740A-B142-42FC-BB74-D9E63F1C51D8}"/>
              </a:ext>
            </a:extLst>
          </p:cNvPr>
          <p:cNvSpPr>
            <a:spLocks noGrp="1"/>
          </p:cNvSpPr>
          <p:nvPr>
            <p:ph type="body" sz="quarter" idx="12" hasCustomPrompt="1"/>
          </p:nvPr>
        </p:nvSpPr>
        <p:spPr>
          <a:xfrm>
            <a:off x="838200" y="5554663"/>
            <a:ext cx="6692900" cy="381000"/>
          </a:xfrm>
        </p:spPr>
        <p:txBody>
          <a:bodyPr>
            <a:noAutofit/>
          </a:bodyPr>
          <a:lstStyle>
            <a:lvl1pPr marL="0" indent="0">
              <a:buNone/>
              <a:defRPr sz="1500"/>
            </a:lvl1pPr>
            <a:lvl5pPr>
              <a:defRPr/>
            </a:lvl5pPr>
          </a:lstStyle>
          <a:p>
            <a:pPr lvl="0"/>
            <a:r>
              <a:rPr lang="en-AU"/>
              <a:t>Optional text for image reference</a:t>
            </a:r>
          </a:p>
        </p:txBody>
      </p:sp>
    </p:spTree>
    <p:extLst>
      <p:ext uri="{BB962C8B-B14F-4D97-AF65-F5344CB8AC3E}">
        <p14:creationId xmlns:p14="http://schemas.microsoft.com/office/powerpoint/2010/main" val="2036674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1546028-DDEE-47A9-8A55-1FEC03650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4D0874-BDAC-44FE-ADE4-8E491468D91D}" type="datetimeFigureOut">
              <a:rPr lang="en-AU" smtClean="0"/>
              <a:t>30/03/2022</a:t>
            </a:fld>
            <a:endParaRPr lang="en-AU"/>
          </a:p>
        </p:txBody>
      </p:sp>
      <p:sp>
        <p:nvSpPr>
          <p:cNvPr id="5" name="Footer Placeholder 4">
            <a:extLst>
              <a:ext uri="{FF2B5EF4-FFF2-40B4-BE49-F238E27FC236}">
                <a16:creationId xmlns:a16="http://schemas.microsoft.com/office/drawing/2014/main" id="{BE67E1C6-4D5B-44AE-B601-02832560C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F1495C2-037D-4D5C-BBBA-FE1B46933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6B5F7-B2A7-46F3-89A4-4CD4F447CD98}" type="slidenum">
              <a:rPr lang="en-AU" smtClean="0"/>
              <a:t>‹#›</a:t>
            </a:fld>
            <a:endParaRPr lang="en-AU"/>
          </a:p>
        </p:txBody>
      </p:sp>
    </p:spTree>
    <p:extLst>
      <p:ext uri="{BB962C8B-B14F-4D97-AF65-F5344CB8AC3E}">
        <p14:creationId xmlns:p14="http://schemas.microsoft.com/office/powerpoint/2010/main" val="112362548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7" r:id="rId4"/>
    <p:sldLayoutId id="2147483668" r:id="rId5"/>
    <p:sldLayoutId id="2147483660" r:id="rId6"/>
    <p:sldLayoutId id="2147483675" r:id="rId7"/>
    <p:sldLayoutId id="2147483672" r:id="rId8"/>
    <p:sldLayoutId id="2147483670" r:id="rId9"/>
    <p:sldLayoutId id="2147483674" r:id="rId10"/>
    <p:sldLayoutId id="2147483664" r:id="rId11"/>
    <p:sldLayoutId id="2147483669" r:id="rId12"/>
    <p:sldLayoutId id="2147483673" r:id="rId13"/>
    <p:sldLayoutId id="2147483662" r:id="rId14"/>
    <p:sldLayoutId id="2147483666" r:id="rId15"/>
    <p:sldLayoutId id="2147483665" r:id="rId16"/>
    <p:sldLayoutId id="2147483676" r:id="rId17"/>
    <p:sldLayoutId id="214748365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1546028-DDEE-47A9-8A55-1FEC03650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4D0874-BDAC-44FE-ADE4-8E491468D91D}" type="datetimeFigureOut">
              <a:rPr lang="en-AU" smtClean="0"/>
              <a:t>30/03/2022</a:t>
            </a:fld>
            <a:endParaRPr lang="en-AU"/>
          </a:p>
        </p:txBody>
      </p:sp>
      <p:sp>
        <p:nvSpPr>
          <p:cNvPr id="5" name="Footer Placeholder 4">
            <a:extLst>
              <a:ext uri="{FF2B5EF4-FFF2-40B4-BE49-F238E27FC236}">
                <a16:creationId xmlns:a16="http://schemas.microsoft.com/office/drawing/2014/main" id="{BE67E1C6-4D5B-44AE-B601-02832560C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F1495C2-037D-4D5C-BBBA-FE1B46933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6B5F7-B2A7-46F3-89A4-4CD4F447CD98}" type="slidenum">
              <a:rPr lang="en-AU" smtClean="0"/>
              <a:t>‹#›</a:t>
            </a:fld>
            <a:endParaRPr lang="en-AU"/>
          </a:p>
        </p:txBody>
      </p:sp>
    </p:spTree>
    <p:extLst>
      <p:ext uri="{BB962C8B-B14F-4D97-AF65-F5344CB8AC3E}">
        <p14:creationId xmlns:p14="http://schemas.microsoft.com/office/powerpoint/2010/main" val="67089166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hyperlink" Target="https://games.abc.net.au/res/media-literacy/fake-news/2018/index.html" TargetMode="External"/><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video" Target="https://www.youtube.com/embed/X_yj1UMQEac?feature=oembed" TargetMode="External"/><Relationship Id="rId7" Type="http://schemas.openxmlformats.org/officeDocument/2006/relationships/image" Target="../media/image9.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notesSlide" Target="../notesSlides/notesSlide4.xml"/><Relationship Id="rId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19A7-28C1-4456-AA1B-10100DF6CF0C}"/>
              </a:ext>
            </a:extLst>
          </p:cNvPr>
          <p:cNvSpPr>
            <a:spLocks noGrp="1"/>
          </p:cNvSpPr>
          <p:nvPr>
            <p:ph type="ctrTitle"/>
          </p:nvPr>
        </p:nvSpPr>
        <p:spPr/>
        <p:txBody>
          <a:bodyPr/>
          <a:lstStyle/>
          <a:p>
            <a:r>
              <a:rPr lang="en-AU"/>
              <a:t>Year 8</a:t>
            </a:r>
          </a:p>
        </p:txBody>
      </p:sp>
      <p:sp>
        <p:nvSpPr>
          <p:cNvPr id="3" name="Text Placeholder 2">
            <a:extLst>
              <a:ext uri="{FF2B5EF4-FFF2-40B4-BE49-F238E27FC236}">
                <a16:creationId xmlns:a16="http://schemas.microsoft.com/office/drawing/2014/main" id="{4CD1DB66-0417-403D-8A90-5058DCCE5EB7}"/>
              </a:ext>
            </a:extLst>
          </p:cNvPr>
          <p:cNvSpPr>
            <a:spLocks noGrp="1"/>
          </p:cNvSpPr>
          <p:nvPr>
            <p:ph type="body" sz="quarter" idx="10"/>
          </p:nvPr>
        </p:nvSpPr>
        <p:spPr/>
        <p:txBody>
          <a:bodyPr/>
          <a:lstStyle/>
          <a:p>
            <a:r>
              <a:rPr lang="en-AU"/>
              <a:t>Lesson 10 – is it real or is it fake?</a:t>
            </a:r>
          </a:p>
        </p:txBody>
      </p:sp>
      <p:sp>
        <p:nvSpPr>
          <p:cNvPr id="4" name="Text Placeholder 3">
            <a:extLst>
              <a:ext uri="{FF2B5EF4-FFF2-40B4-BE49-F238E27FC236}">
                <a16:creationId xmlns:a16="http://schemas.microsoft.com/office/drawing/2014/main" id="{D0697118-CD2B-4676-8ECA-E66DE8A5AE4A}"/>
              </a:ext>
            </a:extLst>
          </p:cNvPr>
          <p:cNvSpPr>
            <a:spLocks noGrp="1"/>
          </p:cNvSpPr>
          <p:nvPr>
            <p:ph type="body" sz="quarter" idx="11"/>
          </p:nvPr>
        </p:nvSpPr>
        <p:spPr/>
        <p:txBody>
          <a:bodyPr/>
          <a:lstStyle/>
          <a:p>
            <a:r>
              <a:rPr lang="en-AU"/>
              <a:t>English</a:t>
            </a:r>
          </a:p>
        </p:txBody>
      </p:sp>
      <p:pic>
        <p:nvPicPr>
          <p:cNvPr id="7" name="Audio 6">
            <a:hlinkClick r:id="" action="ppaction://media"/>
            <a:extLst>
              <a:ext uri="{FF2B5EF4-FFF2-40B4-BE49-F238E27FC236}">
                <a16:creationId xmlns:a16="http://schemas.microsoft.com/office/drawing/2014/main" id="{D251D5DD-C3C0-454F-A60B-E191D97704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55411" y="470130"/>
            <a:ext cx="406400" cy="406400"/>
          </a:xfrm>
          <a:prstGeom prst="rect">
            <a:avLst/>
          </a:prstGeom>
        </p:spPr>
      </p:pic>
    </p:spTree>
    <p:extLst>
      <p:ext uri="{BB962C8B-B14F-4D97-AF65-F5344CB8AC3E}">
        <p14:creationId xmlns:p14="http://schemas.microsoft.com/office/powerpoint/2010/main" val="3641841233"/>
      </p:ext>
    </p:extLst>
  </p:cSld>
  <p:clrMapOvr>
    <a:masterClrMapping/>
  </p:clrMapOvr>
  <mc:AlternateContent xmlns:mc="http://schemas.openxmlformats.org/markup-compatibility/2006" xmlns:p14="http://schemas.microsoft.com/office/powerpoint/2010/main">
    <mc:Choice Requires="p14">
      <p:transition spd="slow" p14:dur="2000" advClick="0" advTm="8863"/>
    </mc:Choice>
    <mc:Fallback xmlns="">
      <p:transition spd="slow" advClick="0" advTm="8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remove"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F9D9E-4C1C-4A11-AD76-D291DCFA4E1D}"/>
              </a:ext>
            </a:extLst>
          </p:cNvPr>
          <p:cNvSpPr>
            <a:spLocks noGrp="1"/>
          </p:cNvSpPr>
          <p:nvPr>
            <p:ph type="title"/>
          </p:nvPr>
        </p:nvSpPr>
        <p:spPr/>
        <p:txBody>
          <a:bodyPr/>
          <a:lstStyle/>
          <a:p>
            <a:r>
              <a:rPr lang="en-AU"/>
              <a:t>Headlines – fake or real?</a:t>
            </a:r>
          </a:p>
        </p:txBody>
      </p:sp>
      <p:sp>
        <p:nvSpPr>
          <p:cNvPr id="3" name="Content Placeholder 2">
            <a:extLst>
              <a:ext uri="{FF2B5EF4-FFF2-40B4-BE49-F238E27FC236}">
                <a16:creationId xmlns:a16="http://schemas.microsoft.com/office/drawing/2014/main" id="{C3713804-E2AA-47A9-8F4F-F283B168289F}"/>
              </a:ext>
            </a:extLst>
          </p:cNvPr>
          <p:cNvSpPr>
            <a:spLocks noGrp="1"/>
          </p:cNvSpPr>
          <p:nvPr>
            <p:ph idx="1"/>
          </p:nvPr>
        </p:nvSpPr>
        <p:spPr>
          <a:xfrm>
            <a:off x="838200" y="2360372"/>
            <a:ext cx="10515600" cy="3614918"/>
          </a:xfrm>
        </p:spPr>
        <p:txBody>
          <a:bodyPr>
            <a:normAutofit lnSpcReduction="10000"/>
          </a:bodyPr>
          <a:lstStyle/>
          <a:p>
            <a:r>
              <a:rPr lang="en-AU"/>
              <a:t>Label the headlines as fake or real:</a:t>
            </a:r>
          </a:p>
          <a:p>
            <a:pPr marL="514350" indent="-514350">
              <a:buFont typeface="+mj-lt"/>
              <a:buAutoNum type="arabicPeriod"/>
            </a:pPr>
            <a:r>
              <a:rPr lang="en-AU"/>
              <a:t>NASA is installing internet on the moon </a:t>
            </a:r>
            <a:r>
              <a:rPr lang="en-AU">
                <a:solidFill>
                  <a:srgbClr val="397A80"/>
                </a:solidFill>
              </a:rPr>
              <a:t>– real </a:t>
            </a:r>
          </a:p>
          <a:p>
            <a:pPr marL="514350" indent="-514350">
              <a:buFont typeface="+mj-lt"/>
              <a:buAutoNum type="arabicPeriod"/>
            </a:pPr>
            <a:r>
              <a:rPr lang="en-AU"/>
              <a:t>A university banned the use of capital letters to avoid scaring students </a:t>
            </a:r>
            <a:r>
              <a:rPr lang="en-AU">
                <a:solidFill>
                  <a:srgbClr val="397A80"/>
                </a:solidFill>
              </a:rPr>
              <a:t>– fake </a:t>
            </a:r>
          </a:p>
          <a:p>
            <a:pPr marL="514350" indent="-514350">
              <a:buFont typeface="+mj-lt"/>
              <a:buAutoNum type="arabicPeriod"/>
            </a:pPr>
            <a:r>
              <a:rPr lang="en-AU"/>
              <a:t>Couple in California name baby with emoji </a:t>
            </a:r>
            <a:r>
              <a:rPr lang="en-AU">
                <a:solidFill>
                  <a:srgbClr val="397A80"/>
                </a:solidFill>
              </a:rPr>
              <a:t>– fake </a:t>
            </a:r>
          </a:p>
          <a:p>
            <a:pPr marL="514350" indent="-514350">
              <a:buFont typeface="+mj-lt"/>
              <a:buAutoNum type="arabicPeriod"/>
            </a:pPr>
            <a:r>
              <a:rPr lang="en-AU"/>
              <a:t>Eight-year old girl pulls medieval sword from lake </a:t>
            </a:r>
            <a:r>
              <a:rPr lang="en-AU">
                <a:solidFill>
                  <a:srgbClr val="397A80"/>
                </a:solidFill>
              </a:rPr>
              <a:t>– real </a:t>
            </a:r>
          </a:p>
          <a:p>
            <a:pPr marL="514350" indent="-514350">
              <a:buFont typeface="+mj-lt"/>
              <a:buAutoNum type="arabicPeriod"/>
            </a:pPr>
            <a:r>
              <a:rPr lang="en-AU"/>
              <a:t>German street covered in chocolate after leak from chocolate factory </a:t>
            </a:r>
            <a:r>
              <a:rPr lang="en-AU">
                <a:solidFill>
                  <a:srgbClr val="397A80"/>
                </a:solidFill>
              </a:rPr>
              <a:t>– real </a:t>
            </a:r>
          </a:p>
        </p:txBody>
      </p:sp>
      <p:pic>
        <p:nvPicPr>
          <p:cNvPr id="4" name="Recorded Sound">
            <a:hlinkClick r:id="" action="ppaction://media"/>
            <a:extLst>
              <a:ext uri="{FF2B5EF4-FFF2-40B4-BE49-F238E27FC236}">
                <a16:creationId xmlns:a16="http://schemas.microsoft.com/office/drawing/2014/main" id="{7F3CFEE5-0F06-488A-91B2-5A761FE13B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79510"/>
            <a:ext cx="406400" cy="406400"/>
          </a:xfrm>
          <a:prstGeom prst="rect">
            <a:avLst/>
          </a:prstGeom>
        </p:spPr>
      </p:pic>
    </p:spTree>
    <p:extLst>
      <p:ext uri="{BB962C8B-B14F-4D97-AF65-F5344CB8AC3E}">
        <p14:creationId xmlns:p14="http://schemas.microsoft.com/office/powerpoint/2010/main" val="159434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F9D9E-4C1C-4A11-AD76-D291DCFA4E1D}"/>
              </a:ext>
            </a:extLst>
          </p:cNvPr>
          <p:cNvSpPr>
            <a:spLocks noGrp="1"/>
          </p:cNvSpPr>
          <p:nvPr>
            <p:ph type="title"/>
          </p:nvPr>
        </p:nvSpPr>
        <p:spPr/>
        <p:txBody>
          <a:bodyPr/>
          <a:lstStyle/>
          <a:p>
            <a:r>
              <a:rPr lang="en-AU"/>
              <a:t>Student activity 1 – can you spot a fake?</a:t>
            </a:r>
          </a:p>
        </p:txBody>
      </p:sp>
      <p:sp>
        <p:nvSpPr>
          <p:cNvPr id="3" name="Content Placeholder 2">
            <a:extLst>
              <a:ext uri="{FF2B5EF4-FFF2-40B4-BE49-F238E27FC236}">
                <a16:creationId xmlns:a16="http://schemas.microsoft.com/office/drawing/2014/main" id="{C3713804-E2AA-47A9-8F4F-F283B168289F}"/>
              </a:ext>
            </a:extLst>
          </p:cNvPr>
          <p:cNvSpPr>
            <a:spLocks noGrp="1"/>
          </p:cNvSpPr>
          <p:nvPr>
            <p:ph idx="1"/>
          </p:nvPr>
        </p:nvSpPr>
        <p:spPr>
          <a:xfrm>
            <a:off x="838200" y="2360372"/>
            <a:ext cx="10515600" cy="3614918"/>
          </a:xfrm>
        </p:spPr>
        <p:txBody>
          <a:bodyPr>
            <a:normAutofit/>
          </a:bodyPr>
          <a:lstStyle/>
          <a:p>
            <a:r>
              <a:rPr lang="en-AU"/>
              <a:t>Access the interactive here:</a:t>
            </a:r>
          </a:p>
          <a:p>
            <a:endParaRPr lang="en-AU"/>
          </a:p>
          <a:p>
            <a:endParaRPr lang="en-AU"/>
          </a:p>
          <a:p>
            <a:endParaRPr lang="en-AU"/>
          </a:p>
        </p:txBody>
      </p:sp>
      <p:pic>
        <p:nvPicPr>
          <p:cNvPr id="5" name="Picture 4">
            <a:hlinkClick r:id="rId5" tooltip="Click on the image to open the interactive"/>
            <a:extLst>
              <a:ext uri="{FF2B5EF4-FFF2-40B4-BE49-F238E27FC236}">
                <a16:creationId xmlns:a16="http://schemas.microsoft.com/office/drawing/2014/main" id="{FC69941A-3D1D-4DDB-A633-0484299D6A68}"/>
              </a:ext>
            </a:extLst>
          </p:cNvPr>
          <p:cNvPicPr>
            <a:picLocks noChangeAspect="1"/>
          </p:cNvPicPr>
          <p:nvPr/>
        </p:nvPicPr>
        <p:blipFill>
          <a:blip r:embed="rId6"/>
          <a:stretch>
            <a:fillRect/>
          </a:stretch>
        </p:blipFill>
        <p:spPr>
          <a:xfrm>
            <a:off x="3003244" y="2953518"/>
            <a:ext cx="5391427" cy="2635385"/>
          </a:xfrm>
          <a:prstGeom prst="rect">
            <a:avLst/>
          </a:prstGeom>
          <a:ln>
            <a:noFill/>
          </a:ln>
          <a:effectLst>
            <a:outerShdw blurRad="292100" dist="139700" dir="2700000" algn="tl" rotWithShape="0">
              <a:srgbClr val="333333">
                <a:alpha val="65000"/>
              </a:srgbClr>
            </a:outerShdw>
          </a:effectLst>
        </p:spPr>
      </p:pic>
      <p:pic>
        <p:nvPicPr>
          <p:cNvPr id="6" name="Recorded Sound">
            <a:hlinkClick r:id="" action="ppaction://media"/>
            <a:extLst>
              <a:ext uri="{FF2B5EF4-FFF2-40B4-BE49-F238E27FC236}">
                <a16:creationId xmlns:a16="http://schemas.microsoft.com/office/drawing/2014/main" id="{A6BB706B-8F1D-48A5-8657-907D8F921E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50600" y="730611"/>
            <a:ext cx="406400" cy="406400"/>
          </a:xfrm>
          <a:prstGeom prst="rect">
            <a:avLst/>
          </a:prstGeom>
        </p:spPr>
      </p:pic>
      <p:sp>
        <p:nvSpPr>
          <p:cNvPr id="4" name="TextBox 3">
            <a:extLst>
              <a:ext uri="{FF2B5EF4-FFF2-40B4-BE49-F238E27FC236}">
                <a16:creationId xmlns:a16="http://schemas.microsoft.com/office/drawing/2014/main" id="{6D88FD1A-7947-40C6-9927-30CAA0A63489}"/>
              </a:ext>
            </a:extLst>
          </p:cNvPr>
          <p:cNvSpPr txBox="1"/>
          <p:nvPr/>
        </p:nvSpPr>
        <p:spPr>
          <a:xfrm>
            <a:off x="2905930" y="5694058"/>
            <a:ext cx="274319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a:solidFill>
                  <a:srgbClr val="A5A5A5"/>
                </a:solidFill>
              </a:rPr>
              <a:t>Source : ABC Education </a:t>
            </a:r>
            <a:endParaRPr lang="en-GB" sz="800">
              <a:solidFill>
                <a:srgbClr val="A5A5A5"/>
              </a:solidFill>
              <a:cs typeface="Calibri"/>
            </a:endParaRPr>
          </a:p>
        </p:txBody>
      </p:sp>
    </p:spTree>
    <p:extLst>
      <p:ext uri="{BB962C8B-B14F-4D97-AF65-F5344CB8AC3E}">
        <p14:creationId xmlns:p14="http://schemas.microsoft.com/office/powerpoint/2010/main" val="282826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F9D9E-4C1C-4A11-AD76-D291DCFA4E1D}"/>
              </a:ext>
            </a:extLst>
          </p:cNvPr>
          <p:cNvSpPr>
            <a:spLocks noGrp="1"/>
          </p:cNvSpPr>
          <p:nvPr>
            <p:ph type="title"/>
          </p:nvPr>
        </p:nvSpPr>
        <p:spPr/>
        <p:txBody>
          <a:bodyPr/>
          <a:lstStyle/>
          <a:p>
            <a:r>
              <a:rPr lang="en-AU"/>
              <a:t>Student activity 2 – design your own clickbait</a:t>
            </a:r>
          </a:p>
        </p:txBody>
      </p:sp>
      <p:sp>
        <p:nvSpPr>
          <p:cNvPr id="3" name="Content Placeholder 2">
            <a:extLst>
              <a:ext uri="{FF2B5EF4-FFF2-40B4-BE49-F238E27FC236}">
                <a16:creationId xmlns:a16="http://schemas.microsoft.com/office/drawing/2014/main" id="{C3713804-E2AA-47A9-8F4F-F283B168289F}"/>
              </a:ext>
            </a:extLst>
          </p:cNvPr>
          <p:cNvSpPr>
            <a:spLocks noGrp="1"/>
          </p:cNvSpPr>
          <p:nvPr>
            <p:ph idx="1"/>
          </p:nvPr>
        </p:nvSpPr>
        <p:spPr>
          <a:xfrm>
            <a:off x="838200" y="2360372"/>
            <a:ext cx="10515600" cy="3614918"/>
          </a:xfrm>
        </p:spPr>
        <p:txBody>
          <a:bodyPr>
            <a:normAutofit/>
          </a:bodyPr>
          <a:lstStyle/>
          <a:p>
            <a:r>
              <a:rPr lang="en-AU"/>
              <a:t>As a creative writing activity:</a:t>
            </a:r>
          </a:p>
          <a:p>
            <a:pPr marL="457200" indent="-457200">
              <a:buFont typeface="Arial" panose="020B0604020202020204" pitchFamily="34" charset="0"/>
              <a:buChar char="•"/>
            </a:pPr>
            <a:r>
              <a:rPr lang="en-AU"/>
              <a:t>find three interesting articles online</a:t>
            </a:r>
          </a:p>
          <a:p>
            <a:pPr marL="457200" indent="-457200">
              <a:buFont typeface="Arial" panose="020B0604020202020204" pitchFamily="34" charset="0"/>
              <a:buChar char="•"/>
            </a:pPr>
            <a:r>
              <a:rPr lang="en-AU"/>
              <a:t>copy the lead paragraphs of the articles into your workspace</a:t>
            </a:r>
          </a:p>
          <a:p>
            <a:pPr marL="457200" indent="-457200">
              <a:buFont typeface="Arial" panose="020B0604020202020204" pitchFamily="34" charset="0"/>
              <a:buChar char="•"/>
            </a:pPr>
            <a:r>
              <a:rPr lang="en-AU"/>
              <a:t>write clickbait headlines for each of your lead paragraphs.</a:t>
            </a:r>
          </a:p>
        </p:txBody>
      </p:sp>
      <p:pic>
        <p:nvPicPr>
          <p:cNvPr id="4" name="Recorded Sound">
            <a:hlinkClick r:id="" action="ppaction://media"/>
            <a:extLst>
              <a:ext uri="{FF2B5EF4-FFF2-40B4-BE49-F238E27FC236}">
                <a16:creationId xmlns:a16="http://schemas.microsoft.com/office/drawing/2014/main" id="{04244E87-E0AB-4068-8B50-6B88A46C58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730611"/>
            <a:ext cx="406400" cy="406400"/>
          </a:xfrm>
          <a:prstGeom prst="rect">
            <a:avLst/>
          </a:prstGeom>
        </p:spPr>
      </p:pic>
    </p:spTree>
    <p:extLst>
      <p:ext uri="{BB962C8B-B14F-4D97-AF65-F5344CB8AC3E}">
        <p14:creationId xmlns:p14="http://schemas.microsoft.com/office/powerpoint/2010/main" val="360619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EC12D-0A4D-4E12-8796-7951CAD7DDFE}"/>
              </a:ext>
            </a:extLst>
          </p:cNvPr>
          <p:cNvSpPr>
            <a:spLocks noGrp="1"/>
          </p:cNvSpPr>
          <p:nvPr>
            <p:ph type="title"/>
          </p:nvPr>
        </p:nvSpPr>
        <p:spPr/>
        <p:txBody>
          <a:bodyPr/>
          <a:lstStyle/>
          <a:p>
            <a:r>
              <a:rPr lang="en-AU"/>
              <a:t>Recap</a:t>
            </a:r>
          </a:p>
        </p:txBody>
      </p:sp>
      <p:sp>
        <p:nvSpPr>
          <p:cNvPr id="3" name="Content Placeholder 2">
            <a:extLst>
              <a:ext uri="{FF2B5EF4-FFF2-40B4-BE49-F238E27FC236}">
                <a16:creationId xmlns:a16="http://schemas.microsoft.com/office/drawing/2014/main" id="{A3698BB1-DD30-4EE5-910F-B001E7ED5739}"/>
              </a:ext>
            </a:extLst>
          </p:cNvPr>
          <p:cNvSpPr>
            <a:spLocks noGrp="1"/>
          </p:cNvSpPr>
          <p:nvPr>
            <p:ph idx="1"/>
          </p:nvPr>
        </p:nvSpPr>
        <p:spPr/>
        <p:txBody>
          <a:bodyPr/>
          <a:lstStyle/>
          <a:p>
            <a:pPr marL="457200" indent="-457200">
              <a:buFont typeface="Arial" panose="020B0604020202020204" pitchFamily="34" charset="0"/>
              <a:buChar char="•"/>
            </a:pPr>
            <a:r>
              <a:rPr lang="en-AU"/>
              <a:t>Fake news – a definition.</a:t>
            </a:r>
          </a:p>
          <a:p>
            <a:pPr marL="457200" indent="-457200">
              <a:buFont typeface="Arial" panose="020B0604020202020204" pitchFamily="34" charset="0"/>
              <a:buChar char="•"/>
            </a:pPr>
            <a:r>
              <a:rPr lang="en-AU"/>
              <a:t>How to be literate and critical consumers of the news.</a:t>
            </a:r>
          </a:p>
        </p:txBody>
      </p:sp>
      <p:pic>
        <p:nvPicPr>
          <p:cNvPr id="5" name="Recorded Sound">
            <a:hlinkClick r:id="" action="ppaction://media"/>
            <a:extLst>
              <a:ext uri="{FF2B5EF4-FFF2-40B4-BE49-F238E27FC236}">
                <a16:creationId xmlns:a16="http://schemas.microsoft.com/office/drawing/2014/main" id="{40CB82F4-B314-46BC-B6E8-46659D6334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79511"/>
            <a:ext cx="406400" cy="406400"/>
          </a:xfrm>
          <a:prstGeom prst="rect">
            <a:avLst/>
          </a:prstGeom>
        </p:spPr>
      </p:pic>
    </p:spTree>
    <p:extLst>
      <p:ext uri="{BB962C8B-B14F-4D97-AF65-F5344CB8AC3E}">
        <p14:creationId xmlns:p14="http://schemas.microsoft.com/office/powerpoint/2010/main" val="327757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69AEB9-DD4F-400F-B168-BEDB20143490}"/>
              </a:ext>
            </a:extLst>
          </p:cNvPr>
          <p:cNvSpPr>
            <a:spLocks noGrp="1"/>
          </p:cNvSpPr>
          <p:nvPr>
            <p:ph type="title"/>
          </p:nvPr>
        </p:nvSpPr>
        <p:spPr/>
        <p:txBody>
          <a:bodyPr/>
          <a:lstStyle/>
          <a:p>
            <a:r>
              <a:rPr lang="en-AU"/>
              <a:t>Daily reading routine</a:t>
            </a:r>
          </a:p>
        </p:txBody>
      </p:sp>
      <p:pic>
        <p:nvPicPr>
          <p:cNvPr id="6" name="Recorded Sound">
            <a:hlinkClick r:id="" action="ppaction://media"/>
            <a:extLst>
              <a:ext uri="{FF2B5EF4-FFF2-40B4-BE49-F238E27FC236}">
                <a16:creationId xmlns:a16="http://schemas.microsoft.com/office/drawing/2014/main" id="{BD0839AD-8095-4805-B785-86BF8B597B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828000"/>
            <a:ext cx="595167" cy="595167"/>
          </a:xfrm>
          <a:prstGeom prst="rect">
            <a:avLst/>
          </a:prstGeom>
        </p:spPr>
      </p:pic>
      <p:sp>
        <p:nvSpPr>
          <p:cNvPr id="8" name="Content Placeholder 2">
            <a:extLst>
              <a:ext uri="{FF2B5EF4-FFF2-40B4-BE49-F238E27FC236}">
                <a16:creationId xmlns:a16="http://schemas.microsoft.com/office/drawing/2014/main" id="{7E2CFDFE-4111-4437-8E78-B47F4828012C}"/>
              </a:ext>
            </a:extLst>
          </p:cNvPr>
          <p:cNvSpPr txBox="1">
            <a:spLocks/>
          </p:cNvSpPr>
          <p:nvPr/>
        </p:nvSpPr>
        <p:spPr>
          <a:xfrm>
            <a:off x="838200" y="2881223"/>
            <a:ext cx="10515600" cy="259655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AU"/>
              <a:t>Choose something to read.</a:t>
            </a:r>
          </a:p>
          <a:p>
            <a:pPr marL="514350" indent="-514350">
              <a:buFont typeface="+mj-lt"/>
              <a:buAutoNum type="arabicPeriod"/>
            </a:pPr>
            <a:r>
              <a:rPr lang="en-AU"/>
              <a:t>Read for at least 20 to 30 minutes.</a:t>
            </a:r>
            <a:endParaRPr lang="en-AU">
              <a:cs typeface="Calibri"/>
            </a:endParaRPr>
          </a:p>
          <a:p>
            <a:pPr marL="514350" indent="-514350">
              <a:buFont typeface="+mj-lt"/>
              <a:buAutoNum type="arabicPeriod"/>
            </a:pPr>
            <a:r>
              <a:rPr lang="en-AU"/>
              <a:t>After reading, make notes about what you’ve read (2 or more paragraphs).</a:t>
            </a:r>
            <a:endParaRPr lang="en-AU">
              <a:cs typeface="Calibri"/>
            </a:endParaRPr>
          </a:p>
          <a:p>
            <a:pPr marL="514350" indent="-514350">
              <a:buFont typeface="+mj-lt"/>
              <a:buAutoNum type="arabicPeriod"/>
            </a:pPr>
            <a:r>
              <a:rPr lang="en-AU"/>
              <a:t>If possible, have a chat about what you read with someone else.</a:t>
            </a:r>
            <a:endParaRPr lang="en-AU">
              <a:cs typeface="Calibri" panose="020F0502020204030204"/>
            </a:endParaRPr>
          </a:p>
        </p:txBody>
      </p:sp>
    </p:spTree>
    <p:extLst>
      <p:ext uri="{BB962C8B-B14F-4D97-AF65-F5344CB8AC3E}">
        <p14:creationId xmlns:p14="http://schemas.microsoft.com/office/powerpoint/2010/main" val="63755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a16="http://schemas.microsoft.com/office/drawing/2014/main" id="{49ECA292-E6C2-4A1D-AD06-B6AA60F17A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11017" y="659958"/>
            <a:ext cx="406400" cy="406400"/>
          </a:xfrm>
          <a:prstGeom prst="rect">
            <a:avLst/>
          </a:prstGeom>
        </p:spPr>
      </p:pic>
    </p:spTree>
    <p:extLst>
      <p:ext uri="{BB962C8B-B14F-4D97-AF65-F5344CB8AC3E}">
        <p14:creationId xmlns:p14="http://schemas.microsoft.com/office/powerpoint/2010/main" val="226746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90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50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C92F4-2CF4-4B0F-949A-B1FB2186BE11}"/>
              </a:ext>
            </a:extLst>
          </p:cNvPr>
          <p:cNvSpPr>
            <a:spLocks noGrp="1"/>
          </p:cNvSpPr>
          <p:nvPr>
            <p:ph type="title"/>
          </p:nvPr>
        </p:nvSpPr>
        <p:spPr/>
        <p:txBody>
          <a:bodyPr/>
          <a:lstStyle/>
          <a:p>
            <a:r>
              <a:rPr lang="en-AU"/>
              <a:t>You will need</a:t>
            </a:r>
          </a:p>
        </p:txBody>
      </p:sp>
      <p:sp>
        <p:nvSpPr>
          <p:cNvPr id="3" name="Content Placeholder 2">
            <a:extLst>
              <a:ext uri="{FF2B5EF4-FFF2-40B4-BE49-F238E27FC236}">
                <a16:creationId xmlns:a16="http://schemas.microsoft.com/office/drawing/2014/main" id="{DBED79AC-FCAA-4E2D-A8F5-BF8C89E37D8C}"/>
              </a:ext>
            </a:extLst>
          </p:cNvPr>
          <p:cNvSpPr>
            <a:spLocks noGrp="1"/>
          </p:cNvSpPr>
          <p:nvPr>
            <p:ph idx="1"/>
          </p:nvPr>
        </p:nvSpPr>
        <p:spPr/>
        <p:txBody>
          <a:bodyPr vert="horz" lIns="91440" tIns="45720" rIns="91440" bIns="45720" rtlCol="0" anchor="t">
            <a:normAutofit/>
          </a:bodyPr>
          <a:lstStyle/>
          <a:p>
            <a:pPr marL="457200" indent="-457200">
              <a:buFont typeface="Arial" panose="020B0604020202020204" pitchFamily="34" charset="0"/>
              <a:buChar char="•"/>
            </a:pPr>
            <a:r>
              <a:rPr lang="en-AU"/>
              <a:t>A  pen , paper or workbook.</a:t>
            </a:r>
            <a:endParaRPr lang="en-US"/>
          </a:p>
          <a:p>
            <a:pPr marL="457200" indent="-457200">
              <a:buFont typeface="Arial" panose="020B0604020202020204" pitchFamily="34" charset="0"/>
              <a:buChar char="•"/>
            </a:pPr>
            <a:r>
              <a:rPr lang="en-AU"/>
              <a:t>A digital device. </a:t>
            </a:r>
            <a:endParaRPr lang="en-AU">
              <a:cs typeface="Calibri"/>
            </a:endParaRPr>
          </a:p>
        </p:txBody>
      </p:sp>
      <p:pic>
        <p:nvPicPr>
          <p:cNvPr id="4" name="Recorded Sound">
            <a:hlinkClick r:id="" action="ppaction://media"/>
            <a:extLst>
              <a:ext uri="{FF2B5EF4-FFF2-40B4-BE49-F238E27FC236}">
                <a16:creationId xmlns:a16="http://schemas.microsoft.com/office/drawing/2014/main" id="{83C59D23-289C-45D7-B2CF-A14D139B5B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828000"/>
            <a:ext cx="406400" cy="406400"/>
          </a:xfrm>
          <a:prstGeom prst="rect">
            <a:avLst/>
          </a:prstGeom>
        </p:spPr>
      </p:pic>
    </p:spTree>
    <p:extLst>
      <p:ext uri="{BB962C8B-B14F-4D97-AF65-F5344CB8AC3E}">
        <p14:creationId xmlns:p14="http://schemas.microsoft.com/office/powerpoint/2010/main" val="307323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What have we learnt?</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p:txBody>
          <a:bodyPr/>
          <a:lstStyle/>
          <a:p>
            <a:pPr marL="457200" indent="-457200">
              <a:buFont typeface="Arial" panose="020B0604020202020204" pitchFamily="34" charset="0"/>
              <a:buChar char="•"/>
            </a:pPr>
            <a:r>
              <a:rPr lang="en-AU"/>
              <a:t>How news has changed over time.</a:t>
            </a:r>
          </a:p>
          <a:p>
            <a:pPr marL="457200" indent="-457200">
              <a:buFont typeface="Arial" panose="020B0604020202020204" pitchFamily="34" charset="0"/>
              <a:buChar char="•"/>
            </a:pPr>
            <a:r>
              <a:rPr lang="en-AU"/>
              <a:t>Structural elements of online news sites.</a:t>
            </a:r>
          </a:p>
          <a:p>
            <a:pPr marL="457200" indent="-457200">
              <a:buFont typeface="Arial" panose="020B0604020202020204" pitchFamily="34" charset="0"/>
              <a:buChar char="•"/>
            </a:pPr>
            <a:r>
              <a:rPr lang="en-AU"/>
              <a:t>Conventions of infographics and data visualisations.</a:t>
            </a:r>
          </a:p>
          <a:p>
            <a:pPr marL="457200" indent="-457200">
              <a:buFont typeface="Arial" panose="020B0604020202020204" pitchFamily="34" charset="0"/>
              <a:buChar char="•"/>
            </a:pPr>
            <a:r>
              <a:rPr lang="en-AU"/>
              <a:t>Assessing the credibility of a news source.</a:t>
            </a:r>
          </a:p>
          <a:p>
            <a:pPr marL="457200" indent="-457200">
              <a:buFont typeface="Arial" panose="020B0604020202020204" pitchFamily="34" charset="0"/>
              <a:buChar char="•"/>
            </a:pPr>
            <a:endParaRPr lang="en-AU"/>
          </a:p>
        </p:txBody>
      </p:sp>
      <p:pic>
        <p:nvPicPr>
          <p:cNvPr id="4" name="Recorded Sound">
            <a:hlinkClick r:id="" action="ppaction://media"/>
            <a:extLst>
              <a:ext uri="{FF2B5EF4-FFF2-40B4-BE49-F238E27FC236}">
                <a16:creationId xmlns:a16="http://schemas.microsoft.com/office/drawing/2014/main" id="{22DA3416-3E66-4D09-A90B-EA334F7840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828000"/>
            <a:ext cx="406400" cy="406400"/>
          </a:xfrm>
          <a:prstGeom prst="rect">
            <a:avLst/>
          </a:prstGeom>
        </p:spPr>
      </p:pic>
    </p:spTree>
    <p:extLst>
      <p:ext uri="{BB962C8B-B14F-4D97-AF65-F5344CB8AC3E}">
        <p14:creationId xmlns:p14="http://schemas.microsoft.com/office/powerpoint/2010/main" val="137935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02460D-50CC-4AF5-AFD4-F0C945C48B20}"/>
              </a:ext>
            </a:extLst>
          </p:cNvPr>
          <p:cNvSpPr>
            <a:spLocks noGrp="1"/>
          </p:cNvSpPr>
          <p:nvPr>
            <p:ph type="title"/>
          </p:nvPr>
        </p:nvSpPr>
        <p:spPr>
          <a:xfrm>
            <a:off x="838200" y="882710"/>
            <a:ext cx="6499034" cy="1325563"/>
          </a:xfrm>
        </p:spPr>
        <p:txBody>
          <a:bodyPr/>
          <a:lstStyle/>
          <a:p>
            <a:r>
              <a:rPr lang="en-AU"/>
              <a:t>Learning intention</a:t>
            </a:r>
          </a:p>
        </p:txBody>
      </p:sp>
      <p:sp>
        <p:nvSpPr>
          <p:cNvPr id="5" name="Content Placeholder 4">
            <a:extLst>
              <a:ext uri="{FF2B5EF4-FFF2-40B4-BE49-F238E27FC236}">
                <a16:creationId xmlns:a16="http://schemas.microsoft.com/office/drawing/2014/main" id="{9D191A4F-A4D9-48C1-9560-24AC2D1C4D5E}"/>
              </a:ext>
            </a:extLst>
          </p:cNvPr>
          <p:cNvSpPr>
            <a:spLocks noGrp="1"/>
          </p:cNvSpPr>
          <p:nvPr>
            <p:ph idx="1"/>
          </p:nvPr>
        </p:nvSpPr>
        <p:spPr>
          <a:xfrm>
            <a:off x="838200" y="2360372"/>
            <a:ext cx="6689557" cy="3117402"/>
          </a:xfrm>
        </p:spPr>
        <p:txBody>
          <a:bodyPr vert="horz" lIns="91440" tIns="45720" rIns="91440" bIns="45720" rtlCol="0" anchor="t">
            <a:normAutofit/>
          </a:bodyPr>
          <a:lstStyle/>
          <a:p>
            <a:r>
              <a:rPr lang="en-AU"/>
              <a:t>To define fake news and disinformation and understand the importance of being able to identify them.</a:t>
            </a:r>
            <a:endParaRPr lang="en-US"/>
          </a:p>
        </p:txBody>
      </p:sp>
      <p:pic>
        <p:nvPicPr>
          <p:cNvPr id="7" name="Picture 6" descr="A picture containing text, computer, electronics, computer&#10;&#10;Description automatically generated">
            <a:extLst>
              <a:ext uri="{FF2B5EF4-FFF2-40B4-BE49-F238E27FC236}">
                <a16:creationId xmlns:a16="http://schemas.microsoft.com/office/drawing/2014/main" id="{BB80A022-5A57-41E2-A954-D3B307BF39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08388">
            <a:off x="7557020" y="1701578"/>
            <a:ext cx="3799906" cy="2612858"/>
          </a:xfrm>
          <a:prstGeom prst="rect">
            <a:avLst/>
          </a:prstGeom>
        </p:spPr>
      </p:pic>
      <p:sp>
        <p:nvSpPr>
          <p:cNvPr id="8" name="TextBox 7">
            <a:extLst>
              <a:ext uri="{FF2B5EF4-FFF2-40B4-BE49-F238E27FC236}">
                <a16:creationId xmlns:a16="http://schemas.microsoft.com/office/drawing/2014/main" id="{289C579E-A626-4500-9C45-14959C618469}"/>
              </a:ext>
            </a:extLst>
          </p:cNvPr>
          <p:cNvSpPr txBox="1"/>
          <p:nvPr/>
        </p:nvSpPr>
        <p:spPr>
          <a:xfrm>
            <a:off x="7743990" y="4422682"/>
            <a:ext cx="3720914" cy="215444"/>
          </a:xfrm>
          <a:prstGeom prst="rect">
            <a:avLst/>
          </a:prstGeom>
          <a:noFill/>
        </p:spPr>
        <p:txBody>
          <a:bodyPr wrap="square" lIns="91440" tIns="45720" rIns="91440" bIns="45720" rtlCol="0" anchor="t">
            <a:spAutoFit/>
          </a:bodyPr>
          <a:lstStyle/>
          <a:p>
            <a:r>
              <a:rPr lang="en-AU" sz="800">
                <a:solidFill>
                  <a:srgbClr val="A5A5A5"/>
                </a:solidFill>
              </a:rPr>
              <a:t>Image: </a:t>
            </a:r>
            <a:r>
              <a:rPr lang="en-AU" sz="800" err="1">
                <a:solidFill>
                  <a:srgbClr val="A5A5A5"/>
                </a:solidFill>
              </a:rPr>
              <a:t>Pixabay</a:t>
            </a:r>
            <a:endParaRPr lang="en-AU" sz="800">
              <a:solidFill>
                <a:srgbClr val="A5A5A5"/>
              </a:solidFill>
              <a:cs typeface="Calibri" panose="020F0502020204030204"/>
            </a:endParaRPr>
          </a:p>
        </p:txBody>
      </p:sp>
      <p:pic>
        <p:nvPicPr>
          <p:cNvPr id="9" name="Recorded Sound">
            <a:hlinkClick r:id="" action="ppaction://media"/>
            <a:extLst>
              <a:ext uri="{FF2B5EF4-FFF2-40B4-BE49-F238E27FC236}">
                <a16:creationId xmlns:a16="http://schemas.microsoft.com/office/drawing/2014/main" id="{D6039B9A-37A3-4B95-BFB8-A20D07F667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828000"/>
            <a:ext cx="406400" cy="406400"/>
          </a:xfrm>
          <a:prstGeom prst="rect">
            <a:avLst/>
          </a:prstGeom>
        </p:spPr>
      </p:pic>
    </p:spTree>
    <p:extLst>
      <p:ext uri="{BB962C8B-B14F-4D97-AF65-F5344CB8AC3E}">
        <p14:creationId xmlns:p14="http://schemas.microsoft.com/office/powerpoint/2010/main" val="344576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4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6B7EA-02EE-43EA-848D-2AC27237B47C}"/>
              </a:ext>
            </a:extLst>
          </p:cNvPr>
          <p:cNvSpPr>
            <a:spLocks noGrp="1"/>
          </p:cNvSpPr>
          <p:nvPr>
            <p:ph type="title"/>
          </p:nvPr>
        </p:nvSpPr>
        <p:spPr/>
        <p:txBody>
          <a:bodyPr/>
          <a:lstStyle/>
          <a:p>
            <a:r>
              <a:rPr lang="en-AU"/>
              <a:t>What is fake news?</a:t>
            </a:r>
          </a:p>
        </p:txBody>
      </p:sp>
      <p:sp>
        <p:nvSpPr>
          <p:cNvPr id="7" name="TextBox 6">
            <a:extLst>
              <a:ext uri="{FF2B5EF4-FFF2-40B4-BE49-F238E27FC236}">
                <a16:creationId xmlns:a16="http://schemas.microsoft.com/office/drawing/2014/main" id="{7431F3A3-DA94-4D37-B773-9AB3C07CE1C8}"/>
              </a:ext>
            </a:extLst>
          </p:cNvPr>
          <p:cNvSpPr txBox="1"/>
          <p:nvPr/>
        </p:nvSpPr>
        <p:spPr>
          <a:xfrm>
            <a:off x="7303169" y="2021305"/>
            <a:ext cx="4198269" cy="2677656"/>
          </a:xfrm>
          <a:prstGeom prst="rect">
            <a:avLst/>
          </a:prstGeom>
          <a:noFill/>
        </p:spPr>
        <p:txBody>
          <a:bodyPr wrap="square" rtlCol="0">
            <a:spAutoFit/>
          </a:bodyPr>
          <a:lstStyle/>
          <a:p>
            <a:r>
              <a:rPr lang="en-AU" sz="2800"/>
              <a:t>Answer the following as you watch:</a:t>
            </a:r>
          </a:p>
          <a:p>
            <a:pPr marL="342900" indent="-342900">
              <a:buFont typeface="+mj-lt"/>
              <a:buAutoNum type="arabicPeriod"/>
            </a:pPr>
            <a:r>
              <a:rPr lang="en-AU" sz="2800"/>
              <a:t>What is fake news?</a:t>
            </a:r>
          </a:p>
          <a:p>
            <a:pPr marL="342900" indent="-342900">
              <a:buFont typeface="+mj-lt"/>
              <a:buAutoNum type="arabicPeriod"/>
            </a:pPr>
            <a:r>
              <a:rPr lang="en-AU" sz="2800"/>
              <a:t>List some of the ways in which you can verify if news is real or fake.</a:t>
            </a:r>
          </a:p>
        </p:txBody>
      </p:sp>
      <p:pic>
        <p:nvPicPr>
          <p:cNvPr id="8" name="Recorded Sound">
            <a:hlinkClick r:id="" action="ppaction://media"/>
            <a:extLst>
              <a:ext uri="{FF2B5EF4-FFF2-40B4-BE49-F238E27FC236}">
                <a16:creationId xmlns:a16="http://schemas.microsoft.com/office/drawing/2014/main" id="{DF7D9DB0-5697-4F61-B0B8-4494249F66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9750" y="677187"/>
            <a:ext cx="406400" cy="406400"/>
          </a:xfrm>
          <a:prstGeom prst="rect">
            <a:avLst/>
          </a:prstGeom>
        </p:spPr>
      </p:pic>
      <p:sp>
        <p:nvSpPr>
          <p:cNvPr id="3" name="TextBox 2">
            <a:extLst>
              <a:ext uri="{FF2B5EF4-FFF2-40B4-BE49-F238E27FC236}">
                <a16:creationId xmlns:a16="http://schemas.microsoft.com/office/drawing/2014/main" id="{170B1C48-0FB6-49BC-838E-5CD009922529}"/>
              </a:ext>
            </a:extLst>
          </p:cNvPr>
          <p:cNvSpPr txBox="1"/>
          <p:nvPr/>
        </p:nvSpPr>
        <p:spPr>
          <a:xfrm>
            <a:off x="838200" y="5122923"/>
            <a:ext cx="52208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a:solidFill>
                  <a:srgbClr val="A5A5A5"/>
                </a:solidFill>
              </a:rPr>
              <a:t>Source : How to spot fake news – BTN Media Literacy on YouTube (Behind the news,  2018). </a:t>
            </a:r>
            <a:r>
              <a:rPr lang="en-AU" sz="800">
                <a:solidFill>
                  <a:srgbClr val="A5A5A5"/>
                </a:solidFill>
              </a:rPr>
              <a:t>For your safety: watch this video in the slideshow without accessing YouTube</a:t>
            </a:r>
            <a:endParaRPr lang="en-GB" sz="800">
              <a:solidFill>
                <a:srgbClr val="A5A5A5"/>
              </a:solidFill>
            </a:endParaRPr>
          </a:p>
          <a:p>
            <a:endParaRPr lang="en-GB" sz="800">
              <a:solidFill>
                <a:srgbClr val="A5A5A5"/>
              </a:solidFill>
            </a:endParaRPr>
          </a:p>
        </p:txBody>
      </p:sp>
      <p:pic>
        <p:nvPicPr>
          <p:cNvPr id="9" name="Online Media 8" title="How To Spot Fake News – BTN Media Literacy">
            <a:hlinkClick r:id="" action="ppaction://media"/>
            <a:extLst>
              <a:ext uri="{FF2B5EF4-FFF2-40B4-BE49-F238E27FC236}">
                <a16:creationId xmlns:a16="http://schemas.microsoft.com/office/drawing/2014/main" id="{DF9F6537-8CC8-490B-AE06-071248736253}"/>
              </a:ext>
            </a:extLst>
          </p:cNvPr>
          <p:cNvPicPr>
            <a:picLocks noGrp="1" noRot="1" noChangeAspect="1"/>
          </p:cNvPicPr>
          <p:nvPr>
            <p:ph type="media" sz="quarter" idx="10"/>
            <a:videoFile r:link="rId3"/>
          </p:nvPr>
        </p:nvPicPr>
        <p:blipFill>
          <a:blip r:embed="rId7"/>
          <a:stretch>
            <a:fillRect/>
          </a:stretch>
        </p:blipFill>
        <p:spPr>
          <a:xfrm>
            <a:off x="899652" y="2208273"/>
            <a:ext cx="5159375" cy="2914650"/>
          </a:xfrm>
          <a:prstGeom prst="rect">
            <a:avLst/>
          </a:prstGeom>
        </p:spPr>
      </p:pic>
    </p:spTree>
    <p:extLst>
      <p:ext uri="{BB962C8B-B14F-4D97-AF65-F5344CB8AC3E}">
        <p14:creationId xmlns:p14="http://schemas.microsoft.com/office/powerpoint/2010/main" val="144781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58"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remove" display="0">
                  <p:stCondLst>
                    <p:cond delay="indefinite"/>
                  </p:stCondLst>
                  <p:endCondLst>
                    <p:cond evt="onStopAudio" delay="0">
                      <p:tgtEl>
                        <p:sldTgt/>
                      </p:tgtEl>
                    </p:cond>
                  </p:endCondLst>
                </p:cTn>
                <p:tgtEl>
                  <p:spTgt spid="8"/>
                </p:tgtEl>
              </p:cMediaNode>
            </p:audio>
            <p:video>
              <p:cMediaNode vol="80000">
                <p:cTn id="12" fill="hold" display="0">
                  <p:stCondLst>
                    <p:cond delay="indefinite"/>
                  </p:st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F9D9E-4C1C-4A11-AD76-D291DCFA4E1D}"/>
              </a:ext>
            </a:extLst>
          </p:cNvPr>
          <p:cNvSpPr>
            <a:spLocks noGrp="1"/>
          </p:cNvSpPr>
          <p:nvPr>
            <p:ph type="title"/>
          </p:nvPr>
        </p:nvSpPr>
        <p:spPr/>
        <p:txBody>
          <a:bodyPr/>
          <a:lstStyle/>
          <a:p>
            <a:r>
              <a:rPr lang="en-AU"/>
              <a:t>What is fake news and disinformation?</a:t>
            </a:r>
          </a:p>
        </p:txBody>
      </p:sp>
      <p:sp>
        <p:nvSpPr>
          <p:cNvPr id="3" name="Content Placeholder 2">
            <a:extLst>
              <a:ext uri="{FF2B5EF4-FFF2-40B4-BE49-F238E27FC236}">
                <a16:creationId xmlns:a16="http://schemas.microsoft.com/office/drawing/2014/main" id="{C3713804-E2AA-47A9-8F4F-F283B168289F}"/>
              </a:ext>
            </a:extLst>
          </p:cNvPr>
          <p:cNvSpPr>
            <a:spLocks noGrp="1"/>
          </p:cNvSpPr>
          <p:nvPr>
            <p:ph idx="1"/>
          </p:nvPr>
        </p:nvSpPr>
        <p:spPr>
          <a:xfrm>
            <a:off x="838200" y="2360372"/>
            <a:ext cx="10515600" cy="3614918"/>
          </a:xfrm>
        </p:spPr>
        <p:txBody>
          <a:bodyPr>
            <a:normAutofit/>
          </a:bodyPr>
          <a:lstStyle/>
          <a:p>
            <a:r>
              <a:rPr lang="en-AU"/>
              <a:t>Fake news is:</a:t>
            </a:r>
          </a:p>
          <a:p>
            <a:pPr marL="457200" indent="-457200">
              <a:buFont typeface="Arial" panose="020B0604020202020204" pitchFamily="34" charset="0"/>
              <a:buChar char="•"/>
            </a:pPr>
            <a:r>
              <a:rPr lang="en-AU"/>
              <a:t>false information which is presented as news</a:t>
            </a:r>
          </a:p>
          <a:p>
            <a:pPr marL="457200" indent="-457200">
              <a:buFont typeface="Arial" panose="020B0604020202020204" pitchFamily="34" charset="0"/>
              <a:buChar char="•"/>
            </a:pPr>
            <a:r>
              <a:rPr lang="en-AU"/>
              <a:t>false information which is distributed deliberately</a:t>
            </a:r>
          </a:p>
          <a:p>
            <a:pPr marL="457200" indent="-457200">
              <a:buFont typeface="Arial" panose="020B0604020202020204" pitchFamily="34" charset="0"/>
              <a:buChar char="•"/>
            </a:pPr>
            <a:r>
              <a:rPr lang="en-AU"/>
              <a:t>false information with no verifiable facts, sources or quotes</a:t>
            </a:r>
          </a:p>
          <a:p>
            <a:pPr marL="457200" indent="-457200">
              <a:buFont typeface="Arial" panose="020B0604020202020204" pitchFamily="34" charset="0"/>
              <a:buChar char="•"/>
            </a:pPr>
            <a:r>
              <a:rPr lang="en-AU"/>
              <a:t>false information which is distributed for political or commercial purposes.</a:t>
            </a:r>
          </a:p>
        </p:txBody>
      </p:sp>
      <p:pic>
        <p:nvPicPr>
          <p:cNvPr id="5" name="Recorded Sound">
            <a:hlinkClick r:id="" action="ppaction://media"/>
            <a:extLst>
              <a:ext uri="{FF2B5EF4-FFF2-40B4-BE49-F238E27FC236}">
                <a16:creationId xmlns:a16="http://schemas.microsoft.com/office/drawing/2014/main" id="{B7FB3887-57FA-475C-91B4-83AB9C9035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730611"/>
            <a:ext cx="406400" cy="406400"/>
          </a:xfrm>
          <a:prstGeom prst="rect">
            <a:avLst/>
          </a:prstGeom>
        </p:spPr>
      </p:pic>
    </p:spTree>
    <p:extLst>
      <p:ext uri="{BB962C8B-B14F-4D97-AF65-F5344CB8AC3E}">
        <p14:creationId xmlns:p14="http://schemas.microsoft.com/office/powerpoint/2010/main" val="15267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F9D9E-4C1C-4A11-AD76-D291DCFA4E1D}"/>
              </a:ext>
            </a:extLst>
          </p:cNvPr>
          <p:cNvSpPr>
            <a:spLocks noGrp="1"/>
          </p:cNvSpPr>
          <p:nvPr>
            <p:ph type="title"/>
          </p:nvPr>
        </p:nvSpPr>
        <p:spPr>
          <a:xfrm>
            <a:off x="838200" y="727694"/>
            <a:ext cx="10101549" cy="1325563"/>
          </a:xfrm>
        </p:spPr>
        <p:txBody>
          <a:bodyPr/>
          <a:lstStyle/>
          <a:p>
            <a:r>
              <a:rPr lang="en-AU"/>
              <a:t>List some of the steps we can take to make sure our news is real and not fake</a:t>
            </a:r>
          </a:p>
        </p:txBody>
      </p:sp>
      <p:sp>
        <p:nvSpPr>
          <p:cNvPr id="3" name="Content Placeholder 2">
            <a:extLst>
              <a:ext uri="{FF2B5EF4-FFF2-40B4-BE49-F238E27FC236}">
                <a16:creationId xmlns:a16="http://schemas.microsoft.com/office/drawing/2014/main" id="{C3713804-E2AA-47A9-8F4F-F283B168289F}"/>
              </a:ext>
            </a:extLst>
          </p:cNvPr>
          <p:cNvSpPr>
            <a:spLocks noGrp="1"/>
          </p:cNvSpPr>
          <p:nvPr>
            <p:ph idx="1"/>
          </p:nvPr>
        </p:nvSpPr>
        <p:spPr>
          <a:xfrm>
            <a:off x="838200" y="2146697"/>
            <a:ext cx="10817646" cy="3941276"/>
          </a:xfrm>
        </p:spPr>
        <p:txBody>
          <a:bodyPr>
            <a:normAutofit fontScale="92500" lnSpcReduction="10000"/>
          </a:bodyPr>
          <a:lstStyle/>
          <a:p>
            <a:r>
              <a:rPr lang="en-AU" sz="2700"/>
              <a:t>Step 1		Ask yourself some questions – can this be real? Is it a bit 				suspicious? Is it too crazy to be true?</a:t>
            </a:r>
          </a:p>
          <a:p>
            <a:r>
              <a:rPr lang="en-AU" sz="2700"/>
              <a:t>Step 2		Read beyond the headline – headlines can be misleading or can 		act as clickbait (a headline which tries to manipulate you into 			following the link – usually makes you curious enough to click 			on it), read further to verify the facts.</a:t>
            </a:r>
          </a:p>
          <a:p>
            <a:r>
              <a:rPr lang="en-AU" sz="2700"/>
              <a:t>Step 3		Dig deeper – who is the author? Where does the story come 			from? What is the source and is it trustworthy? Are there 			errors in the story, does it look professional? What is the story’s 		purpose? Is it actually news? Why was it written? Crosscheck 			the facts – use the web or other sources of information. </a:t>
            </a:r>
          </a:p>
          <a:p>
            <a:pPr marL="457200" indent="-457200">
              <a:buFont typeface="Arial" panose="020B0604020202020204" pitchFamily="34" charset="0"/>
              <a:buChar char="•"/>
            </a:pPr>
            <a:endParaRPr lang="en-AU"/>
          </a:p>
        </p:txBody>
      </p:sp>
      <p:pic>
        <p:nvPicPr>
          <p:cNvPr id="4" name="Recorded Sound">
            <a:hlinkClick r:id="" action="ppaction://media"/>
            <a:extLst>
              <a:ext uri="{FF2B5EF4-FFF2-40B4-BE49-F238E27FC236}">
                <a16:creationId xmlns:a16="http://schemas.microsoft.com/office/drawing/2014/main" id="{AEB6E978-BE11-4F0D-A154-C260F14D7E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828000"/>
            <a:ext cx="406400" cy="406400"/>
          </a:xfrm>
          <a:prstGeom prst="rect">
            <a:avLst/>
          </a:prstGeom>
        </p:spPr>
      </p:pic>
    </p:spTree>
    <p:extLst>
      <p:ext uri="{BB962C8B-B14F-4D97-AF65-F5344CB8AC3E}">
        <p14:creationId xmlns:p14="http://schemas.microsoft.com/office/powerpoint/2010/main" val="185696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8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F9D9E-4C1C-4A11-AD76-D291DCFA4E1D}"/>
              </a:ext>
            </a:extLst>
          </p:cNvPr>
          <p:cNvSpPr>
            <a:spLocks noGrp="1"/>
          </p:cNvSpPr>
          <p:nvPr>
            <p:ph type="title"/>
          </p:nvPr>
        </p:nvSpPr>
        <p:spPr/>
        <p:txBody>
          <a:bodyPr/>
          <a:lstStyle/>
          <a:p>
            <a:r>
              <a:rPr lang="en-AU"/>
              <a:t>Headlines – fake or real?</a:t>
            </a:r>
          </a:p>
        </p:txBody>
      </p:sp>
      <p:sp>
        <p:nvSpPr>
          <p:cNvPr id="3" name="Content Placeholder 2">
            <a:extLst>
              <a:ext uri="{FF2B5EF4-FFF2-40B4-BE49-F238E27FC236}">
                <a16:creationId xmlns:a16="http://schemas.microsoft.com/office/drawing/2014/main" id="{C3713804-E2AA-47A9-8F4F-F283B168289F}"/>
              </a:ext>
            </a:extLst>
          </p:cNvPr>
          <p:cNvSpPr>
            <a:spLocks noGrp="1"/>
          </p:cNvSpPr>
          <p:nvPr>
            <p:ph idx="1"/>
          </p:nvPr>
        </p:nvSpPr>
        <p:spPr>
          <a:xfrm>
            <a:off x="838200" y="2360372"/>
            <a:ext cx="10515600" cy="3614918"/>
          </a:xfrm>
        </p:spPr>
        <p:txBody>
          <a:bodyPr vert="horz" lIns="91440" tIns="45720" rIns="91440" bIns="45720" rtlCol="0" anchor="t">
            <a:normAutofit lnSpcReduction="10000"/>
          </a:bodyPr>
          <a:lstStyle/>
          <a:p>
            <a:r>
              <a:rPr lang="en-AU"/>
              <a:t>Label the headlines as fake or real:</a:t>
            </a:r>
          </a:p>
          <a:p>
            <a:pPr marL="514350" indent="-514350">
              <a:buFont typeface="+mj-lt"/>
              <a:buAutoNum type="arabicPeriod"/>
            </a:pPr>
            <a:r>
              <a:rPr lang="en-AU"/>
              <a:t>NASA is installing internet on the moon</a:t>
            </a:r>
          </a:p>
          <a:p>
            <a:pPr marL="514350" indent="-514350">
              <a:buFont typeface="+mj-lt"/>
              <a:buAutoNum type="arabicPeriod"/>
            </a:pPr>
            <a:r>
              <a:rPr lang="en-AU"/>
              <a:t>A university banned the use of capital letters to avoid scaring students</a:t>
            </a:r>
          </a:p>
          <a:p>
            <a:pPr marL="514350" indent="-514350">
              <a:buFont typeface="+mj-lt"/>
              <a:buAutoNum type="arabicPeriod"/>
            </a:pPr>
            <a:r>
              <a:rPr lang="en-AU"/>
              <a:t>Couple in California name baby with emoji</a:t>
            </a:r>
          </a:p>
          <a:p>
            <a:pPr marL="514350" indent="-514350">
              <a:buFont typeface="+mj-lt"/>
              <a:buAutoNum type="arabicPeriod"/>
            </a:pPr>
            <a:r>
              <a:rPr lang="en-AU"/>
              <a:t>Eight-year old girl pulls medieval sword from lake</a:t>
            </a:r>
          </a:p>
          <a:p>
            <a:pPr marL="514350" indent="-514350">
              <a:buFont typeface="+mj-lt"/>
              <a:buAutoNum type="arabicPeriod"/>
            </a:pPr>
            <a:r>
              <a:rPr lang="en-AU"/>
              <a:t>German street covered in chocolate after leak from chocolate factory</a:t>
            </a:r>
          </a:p>
        </p:txBody>
      </p:sp>
      <p:pic>
        <p:nvPicPr>
          <p:cNvPr id="4" name="Recorded Sound">
            <a:hlinkClick r:id="" action="ppaction://media"/>
            <a:extLst>
              <a:ext uri="{FF2B5EF4-FFF2-40B4-BE49-F238E27FC236}">
                <a16:creationId xmlns:a16="http://schemas.microsoft.com/office/drawing/2014/main" id="{F0593347-BD33-4C5E-8AC6-7AC614DB42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828000"/>
            <a:ext cx="406400" cy="406400"/>
          </a:xfrm>
          <a:prstGeom prst="rect">
            <a:avLst/>
          </a:prstGeom>
        </p:spPr>
      </p:pic>
    </p:spTree>
    <p:extLst>
      <p:ext uri="{BB962C8B-B14F-4D97-AF65-F5344CB8AC3E}">
        <p14:creationId xmlns:p14="http://schemas.microsoft.com/office/powerpoint/2010/main" val="139915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AA5E3F90A8F04FBFC584BD82790259" ma:contentTypeVersion="12" ma:contentTypeDescription="Create a new document." ma:contentTypeScope="" ma:versionID="e432ce722b148dcacb76ab1068064dde">
  <xsd:schema xmlns:xsd="http://www.w3.org/2001/XMLSchema" xmlns:xs="http://www.w3.org/2001/XMLSchema" xmlns:p="http://schemas.microsoft.com/office/2006/metadata/properties" xmlns:ns2="28b115c3-459a-455f-9491-f822ae48e207" xmlns:ns3="aac12812-9f3c-4df2-849d-85f1199e22b9" targetNamespace="http://schemas.microsoft.com/office/2006/metadata/properties" ma:root="true" ma:fieldsID="f914030981ce931cc44e1f17a8a1256d" ns2:_="" ns3:_="">
    <xsd:import namespace="28b115c3-459a-455f-9491-f822ae48e207"/>
    <xsd:import namespace="aac12812-9f3c-4df2-849d-85f1199e22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115c3-459a-455f-9491-f822ae48e2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ac12812-9f3c-4df2-849d-85f1199e22b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13D240-F61F-47E7-A19B-46B3D8D4A7A9}">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28b115c3-459a-455f-9491-f822ae48e207"/>
    <ds:schemaRef ds:uri="http://purl.org/dc/elements/1.1/"/>
    <ds:schemaRef ds:uri="http://schemas.microsoft.com/office/2006/metadata/properties"/>
    <ds:schemaRef ds:uri="aac12812-9f3c-4df2-849d-85f1199e22b9"/>
    <ds:schemaRef ds:uri="http://www.w3.org/XML/1998/namespace"/>
  </ds:schemaRefs>
</ds:datastoreItem>
</file>

<file path=customXml/itemProps2.xml><?xml version="1.0" encoding="utf-8"?>
<ds:datastoreItem xmlns:ds="http://schemas.openxmlformats.org/officeDocument/2006/customXml" ds:itemID="{5F917EAF-C323-4B18-B558-31F82BDF7735}">
  <ds:schemaRefs>
    <ds:schemaRef ds:uri="http://schemas.microsoft.com/sharepoint/v3/contenttype/forms"/>
  </ds:schemaRefs>
</ds:datastoreItem>
</file>

<file path=customXml/itemProps3.xml><?xml version="1.0" encoding="utf-8"?>
<ds:datastoreItem xmlns:ds="http://schemas.openxmlformats.org/officeDocument/2006/customXml" ds:itemID="{988958A5-E70E-4625-9765-10C23836EA9C}">
  <ds:schemaRefs>
    <ds:schemaRef ds:uri="28b115c3-459a-455f-9491-f822ae48e207"/>
    <ds:schemaRef ds:uri="aac12812-9f3c-4df2-849d-85f1199e22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642</Words>
  <Application>Microsoft Office PowerPoint</Application>
  <PresentationFormat>Widescreen</PresentationFormat>
  <Paragraphs>72</Paragraphs>
  <Slides>16</Slides>
  <Notes>12</Notes>
  <HiddenSlides>0</HiddenSlides>
  <MMClips>15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Calibri Light</vt:lpstr>
      <vt:lpstr>Segoe UI</vt:lpstr>
      <vt:lpstr>Office Theme</vt:lpstr>
      <vt:lpstr>1_Office Theme</vt:lpstr>
      <vt:lpstr>Year 8</vt:lpstr>
      <vt:lpstr>PowerPoint Presentation</vt:lpstr>
      <vt:lpstr>You will need</vt:lpstr>
      <vt:lpstr>What have we learnt?</vt:lpstr>
      <vt:lpstr>Learning intention</vt:lpstr>
      <vt:lpstr>What is fake news?</vt:lpstr>
      <vt:lpstr>What is fake news and disinformation?</vt:lpstr>
      <vt:lpstr>List some of the steps we can take to make sure our news is real and not fake</vt:lpstr>
      <vt:lpstr>Headlines – fake or real?</vt:lpstr>
      <vt:lpstr>Headlines – fake or real?</vt:lpstr>
      <vt:lpstr>Student activity 1 – can you spot a fake?</vt:lpstr>
      <vt:lpstr>Student activity 2 – design your own clickbait</vt:lpstr>
      <vt:lpstr>Recap</vt:lpstr>
      <vt:lpstr>Daily reading routine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8 english lesson 10 – is it real or is it fake?</dc:title>
  <dc:creator>Department for Education</dc:creator>
  <cp:lastModifiedBy>Blackwell, Elyse (Curriculum and Learning Division)</cp:lastModifiedBy>
  <cp:revision>1</cp:revision>
  <dcterms:created xsi:type="dcterms:W3CDTF">2022-01-13T00:58:01Z</dcterms:created>
  <dcterms:modified xsi:type="dcterms:W3CDTF">2022-03-29T22:51:17Z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0x010100F0AA5E3F90A8F04FBFC584BD82790259</vt:lpwstr>
  </property>
</Properties>
</file>