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Lst>
  <p:notesMasterIdLst>
    <p:notesMasterId r:id="rId25"/>
  </p:notesMasterIdLst>
  <p:sldIdLst>
    <p:sldId id="291" r:id="rId6"/>
    <p:sldId id="264" r:id="rId7"/>
    <p:sldId id="269" r:id="rId8"/>
    <p:sldId id="270" r:id="rId9"/>
    <p:sldId id="292" r:id="rId10"/>
    <p:sldId id="312" r:id="rId11"/>
    <p:sldId id="313" r:id="rId12"/>
    <p:sldId id="314" r:id="rId13"/>
    <p:sldId id="294" r:id="rId14"/>
    <p:sldId id="277" r:id="rId15"/>
    <p:sldId id="296" r:id="rId16"/>
    <p:sldId id="318" r:id="rId17"/>
    <p:sldId id="285" r:id="rId18"/>
    <p:sldId id="295" r:id="rId19"/>
    <p:sldId id="290" r:id="rId20"/>
    <p:sldId id="278" r:id="rId21"/>
    <p:sldId id="288" r:id="rId22"/>
    <p:sldId id="289" r:id="rId23"/>
    <p:sldId id="31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C66901-0CCC-3BAF-A7D3-CBD923FAF622}" name="Kathy Tomotheou" initials="KT" userId="S::kathy.tomotheou363@schools.sa.edu.au::9949b5ba-e5e1-4ab7-9b88-2b874b58366f" providerId="AD"/>
  <p188:author id="{15F2BA02-F753-7764-6AC6-F1B0F6C61839}" name="Gehren, Tanja (Curriculum Support)" initials="GT(S" userId="S::tanja.gehren581@schools.sa.edu.au::3c1e4fa1-abe1-4bbd-87c3-b2b06b427814" providerId="AD"/>
  <p188:author id="{B8C5E86B-A40C-DDCE-AB06-D77FE1EF172A}" name="Schilling, Geoff (Curriculum Development)" initials="SG(D" userId="S::geoff.schilling950@schools.sa.edu.au::9147261c-0027-4955-b2a6-c80652defa48" providerId="AD"/>
  <p188:author id="{2C56B69F-1402-51C6-958E-293193F1F5F8}" name="Haynes, Christine (Curriculum Policy and Standards)" initials="HS" userId="S::christine.haynes489@schools.sa.edu.au::2dd8b7cc-5a2d-458d-ba77-577fb585e483" providerId="AD"/>
  <p188:author id="{CC8488C8-3ECF-D94B-92F3-CE4990F5862D}" name="Power, Kathryn (Curriculum Policy and Standards)" initials="PK(PaS" userId="Power, Kathryn (Curriculum Policy and Standards)"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5A5A5"/>
    <a:srgbClr val="359C9B"/>
    <a:srgbClr val="397A80"/>
    <a:srgbClr val="357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0"/>
    <p:restoredTop sz="94694"/>
  </p:normalViewPr>
  <p:slideViewPr>
    <p:cSldViewPr snapToGrid="0">
      <p:cViewPr varScale="1">
        <p:scale>
          <a:sx n="59" d="100"/>
          <a:sy n="59" d="100"/>
        </p:scale>
        <p:origin x="728" y="60"/>
      </p:cViewPr>
      <p:guideLst/>
    </p:cSldViewPr>
  </p:slideViewPr>
  <p:notesTextViewPr>
    <p:cViewPr>
      <p:scale>
        <a:sx n="1" d="1"/>
        <a:sy n="1" d="1"/>
      </p:scale>
      <p:origin x="0" y="0"/>
    </p:cViewPr>
  </p:notesTextViewPr>
  <p:sorterViewPr>
    <p:cViewPr>
      <p:scale>
        <a:sx n="100" d="100"/>
        <a:sy n="100" d="100"/>
      </p:scale>
      <p:origin x="0" y="-57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dgson, Kathleen (Curriculum Support)" userId="36ed9219-7d42-41d8-9cda-97ef69d34a70" providerId="ADAL" clId="{204622F6-E5C7-4148-AF58-89D832D7D82C}"/>
    <pc:docChg chg="custSel modSld">
      <pc:chgData name="Dodgson, Kathleen (Curriculum Support)" userId="36ed9219-7d42-41d8-9cda-97ef69d34a70" providerId="ADAL" clId="{204622F6-E5C7-4148-AF58-89D832D7D82C}" dt="2022-02-24T06:43:14.373" v="48" actId="20577"/>
      <pc:docMkLst>
        <pc:docMk/>
      </pc:docMkLst>
      <pc:sldChg chg="modSp mod">
        <pc:chgData name="Dodgson, Kathleen (Curriculum Support)" userId="36ed9219-7d42-41d8-9cda-97ef69d34a70" providerId="ADAL" clId="{204622F6-E5C7-4148-AF58-89D832D7D82C}" dt="2022-02-24T06:43:14.373" v="48" actId="20577"/>
        <pc:sldMkLst>
          <pc:docMk/>
          <pc:sldMk cId="1412376001" sldId="270"/>
        </pc:sldMkLst>
        <pc:spChg chg="mod">
          <ac:chgData name="Dodgson, Kathleen (Curriculum Support)" userId="36ed9219-7d42-41d8-9cda-97ef69d34a70" providerId="ADAL" clId="{204622F6-E5C7-4148-AF58-89D832D7D82C}" dt="2022-02-24T06:43:14.373" v="48" actId="20577"/>
          <ac:spMkLst>
            <pc:docMk/>
            <pc:sldMk cId="1412376001" sldId="270"/>
            <ac:spMk id="5" creationId="{6C93F8F7-F8C0-4ED2-BA01-708C5FB4F039}"/>
          </ac:spMkLst>
        </pc:spChg>
      </pc:sldChg>
    </pc:docChg>
  </pc:docChgLst>
  <pc:docChgLst>
    <pc:chgData name="Schilling, Geoff (Curriculum Development)" userId="9147261c-0027-4955-b2a6-c80652defa48" providerId="ADAL" clId="{6F608A78-22FC-C548-A3BC-3584F86DC608}"/>
    <pc:docChg chg="custSel modSld">
      <pc:chgData name="Schilling, Geoff (Curriculum Development)" userId="9147261c-0027-4955-b2a6-c80652defa48" providerId="ADAL" clId="{6F608A78-22FC-C548-A3BC-3584F86DC608}" dt="2022-03-16T00:24:43.573" v="154" actId="1037"/>
      <pc:docMkLst>
        <pc:docMk/>
      </pc:docMkLst>
      <pc:sldChg chg="modSp mod">
        <pc:chgData name="Schilling, Geoff (Curriculum Development)" userId="9147261c-0027-4955-b2a6-c80652defa48" providerId="ADAL" clId="{6F608A78-22FC-C548-A3BC-3584F86DC608}" dt="2022-03-03T08:36:19.305" v="40" actId="1038"/>
        <pc:sldMkLst>
          <pc:docMk/>
          <pc:sldMk cId="3937057077" sldId="277"/>
        </pc:sldMkLst>
        <pc:spChg chg="mod">
          <ac:chgData name="Schilling, Geoff (Curriculum Development)" userId="9147261c-0027-4955-b2a6-c80652defa48" providerId="ADAL" clId="{6F608A78-22FC-C548-A3BC-3584F86DC608}" dt="2022-03-03T08:36:19.305" v="40" actId="1038"/>
          <ac:spMkLst>
            <pc:docMk/>
            <pc:sldMk cId="3937057077" sldId="277"/>
            <ac:spMk id="16" creationId="{88C3C6CB-3462-4D80-963D-68F1DD32FC8E}"/>
          </ac:spMkLst>
        </pc:spChg>
      </pc:sldChg>
      <pc:sldChg chg="modSp mod">
        <pc:chgData name="Schilling, Geoff (Curriculum Development)" userId="9147261c-0027-4955-b2a6-c80652defa48" providerId="ADAL" clId="{6F608A78-22FC-C548-A3BC-3584F86DC608}" dt="2022-03-03T08:35:58.662" v="29" actId="1035"/>
        <pc:sldMkLst>
          <pc:docMk/>
          <pc:sldMk cId="1024179045" sldId="294"/>
        </pc:sldMkLst>
        <pc:spChg chg="mod">
          <ac:chgData name="Schilling, Geoff (Curriculum Development)" userId="9147261c-0027-4955-b2a6-c80652defa48" providerId="ADAL" clId="{6F608A78-22FC-C548-A3BC-3584F86DC608}" dt="2022-03-03T08:35:58.662" v="29" actId="1035"/>
          <ac:spMkLst>
            <pc:docMk/>
            <pc:sldMk cId="1024179045" sldId="294"/>
            <ac:spMk id="12" creationId="{9AC5B9C6-61F2-BB45-93C6-2AD984B2D7CD}"/>
          </ac:spMkLst>
        </pc:spChg>
      </pc:sldChg>
      <pc:sldChg chg="modSp mod">
        <pc:chgData name="Schilling, Geoff (Curriculum Development)" userId="9147261c-0027-4955-b2a6-c80652defa48" providerId="ADAL" clId="{6F608A78-22FC-C548-A3BC-3584F86DC608}" dt="2022-03-03T08:37:16.615" v="75" actId="1076"/>
        <pc:sldMkLst>
          <pc:docMk/>
          <pc:sldMk cId="879932962" sldId="295"/>
        </pc:sldMkLst>
        <pc:spChg chg="mod">
          <ac:chgData name="Schilling, Geoff (Curriculum Development)" userId="9147261c-0027-4955-b2a6-c80652defa48" providerId="ADAL" clId="{6F608A78-22FC-C548-A3BC-3584F86DC608}" dt="2022-03-03T08:37:16.615" v="75" actId="1076"/>
          <ac:spMkLst>
            <pc:docMk/>
            <pc:sldMk cId="879932962" sldId="295"/>
            <ac:spMk id="12" creationId="{BE3F7414-D185-EC42-8234-86BED0199B06}"/>
          </ac:spMkLst>
        </pc:spChg>
      </pc:sldChg>
      <pc:sldChg chg="modSp mod">
        <pc:chgData name="Schilling, Geoff (Curriculum Development)" userId="9147261c-0027-4955-b2a6-c80652defa48" providerId="ADAL" clId="{6F608A78-22FC-C548-A3BC-3584F86DC608}" dt="2022-03-03T08:36:34.674" v="44" actId="1076"/>
        <pc:sldMkLst>
          <pc:docMk/>
          <pc:sldMk cId="609670803" sldId="296"/>
        </pc:sldMkLst>
        <pc:spChg chg="mod">
          <ac:chgData name="Schilling, Geoff (Curriculum Development)" userId="9147261c-0027-4955-b2a6-c80652defa48" providerId="ADAL" clId="{6F608A78-22FC-C548-A3BC-3584F86DC608}" dt="2022-03-03T08:36:34.674" v="44" actId="1076"/>
          <ac:spMkLst>
            <pc:docMk/>
            <pc:sldMk cId="609670803" sldId="296"/>
            <ac:spMk id="13" creationId="{56317D32-77C1-D14D-A6AF-2F3C016F6B26}"/>
          </ac:spMkLst>
        </pc:spChg>
      </pc:sldChg>
      <pc:sldChg chg="modSp mod">
        <pc:chgData name="Schilling, Geoff (Curriculum Development)" userId="9147261c-0027-4955-b2a6-c80652defa48" providerId="ADAL" clId="{6F608A78-22FC-C548-A3BC-3584F86DC608}" dt="2022-03-16T00:23:47.783" v="139" actId="14100"/>
        <pc:sldMkLst>
          <pc:docMk/>
          <pc:sldMk cId="2788401932" sldId="312"/>
        </pc:sldMkLst>
        <pc:spChg chg="mod">
          <ac:chgData name="Schilling, Geoff (Curriculum Development)" userId="9147261c-0027-4955-b2a6-c80652defa48" providerId="ADAL" clId="{6F608A78-22FC-C548-A3BC-3584F86DC608}" dt="2022-03-16T00:23:47.783" v="139" actId="14100"/>
          <ac:spMkLst>
            <pc:docMk/>
            <pc:sldMk cId="2788401932" sldId="312"/>
            <ac:spMk id="8" creationId="{E67CE3B3-4836-4071-A087-62BF7DB84980}"/>
          </ac:spMkLst>
        </pc:spChg>
      </pc:sldChg>
      <pc:sldChg chg="addSp delSp modSp mod addCm modCm">
        <pc:chgData name="Schilling, Geoff (Curriculum Development)" userId="9147261c-0027-4955-b2a6-c80652defa48" providerId="ADAL" clId="{6F608A78-22FC-C548-A3BC-3584F86DC608}" dt="2022-03-16T00:23:44.204" v="138" actId="14100"/>
        <pc:sldMkLst>
          <pc:docMk/>
          <pc:sldMk cId="3262739311" sldId="313"/>
        </pc:sldMkLst>
        <pc:spChg chg="add mod">
          <ac:chgData name="Schilling, Geoff (Curriculum Development)" userId="9147261c-0027-4955-b2a6-c80652defa48" providerId="ADAL" clId="{6F608A78-22FC-C548-A3BC-3584F86DC608}" dt="2022-03-16T00:23:44.204" v="138" actId="14100"/>
          <ac:spMkLst>
            <pc:docMk/>
            <pc:sldMk cId="3262739311" sldId="313"/>
            <ac:spMk id="8" creationId="{999B9949-5CB7-484B-81C7-F5BE0DC59197}"/>
          </ac:spMkLst>
        </pc:spChg>
        <pc:spChg chg="del">
          <ac:chgData name="Schilling, Geoff (Curriculum Development)" userId="9147261c-0027-4955-b2a6-c80652defa48" providerId="ADAL" clId="{6F608A78-22FC-C548-A3BC-3584F86DC608}" dt="2022-03-03T08:35:24.025" v="7" actId="478"/>
          <ac:spMkLst>
            <pc:docMk/>
            <pc:sldMk cId="3262739311" sldId="313"/>
            <ac:spMk id="11" creationId="{24A40D10-4BA8-E047-A3D3-145A6CCA93C4}"/>
          </ac:spMkLst>
        </pc:spChg>
      </pc:sldChg>
      <pc:sldChg chg="addSp delSp modSp mod">
        <pc:chgData name="Schilling, Geoff (Curriculum Development)" userId="9147261c-0027-4955-b2a6-c80652defa48" providerId="ADAL" clId="{6F608A78-22FC-C548-A3BC-3584F86DC608}" dt="2022-03-16T00:23:40.493" v="137" actId="14100"/>
        <pc:sldMkLst>
          <pc:docMk/>
          <pc:sldMk cId="1817344584" sldId="314"/>
        </pc:sldMkLst>
        <pc:spChg chg="add mod">
          <ac:chgData name="Schilling, Geoff (Curriculum Development)" userId="9147261c-0027-4955-b2a6-c80652defa48" providerId="ADAL" clId="{6F608A78-22FC-C548-A3BC-3584F86DC608}" dt="2022-03-16T00:23:40.493" v="137" actId="14100"/>
          <ac:spMkLst>
            <pc:docMk/>
            <pc:sldMk cId="1817344584" sldId="314"/>
            <ac:spMk id="8" creationId="{6E255C78-0171-1343-B1FA-ECA7192378B9}"/>
          </ac:spMkLst>
        </pc:spChg>
        <pc:spChg chg="del">
          <ac:chgData name="Schilling, Geoff (Curriculum Development)" userId="9147261c-0027-4955-b2a6-c80652defa48" providerId="ADAL" clId="{6F608A78-22FC-C548-A3BC-3584F86DC608}" dt="2022-03-03T08:35:37.176" v="13" actId="478"/>
          <ac:spMkLst>
            <pc:docMk/>
            <pc:sldMk cId="1817344584" sldId="314"/>
            <ac:spMk id="13" creationId="{FFCAB4E0-1A95-A343-9871-E8FB5B877AAB}"/>
          </ac:spMkLst>
        </pc:spChg>
      </pc:sldChg>
      <pc:sldChg chg="modSp mod">
        <pc:chgData name="Schilling, Geoff (Curriculum Development)" userId="9147261c-0027-4955-b2a6-c80652defa48" providerId="ADAL" clId="{6F608A78-22FC-C548-A3BC-3584F86DC608}" dt="2022-03-16T00:24:43.573" v="154" actId="1037"/>
        <pc:sldMkLst>
          <pc:docMk/>
          <pc:sldMk cId="2114064772" sldId="318"/>
        </pc:sldMkLst>
        <pc:spChg chg="mod">
          <ac:chgData name="Schilling, Geoff (Curriculum Development)" userId="9147261c-0027-4955-b2a6-c80652defa48" providerId="ADAL" clId="{6F608A78-22FC-C548-A3BC-3584F86DC608}" dt="2022-03-16T00:24:43.573" v="154" actId="1037"/>
          <ac:spMkLst>
            <pc:docMk/>
            <pc:sldMk cId="2114064772" sldId="318"/>
            <ac:spMk id="15" creationId="{E53F6193-DEB0-4E35-9050-83EC7C375A7A}"/>
          </ac:spMkLst>
        </pc:spChg>
        <pc:picChg chg="mod">
          <ac:chgData name="Schilling, Geoff (Curriculum Development)" userId="9147261c-0027-4955-b2a6-c80652defa48" providerId="ADAL" clId="{6F608A78-22FC-C548-A3BC-3584F86DC608}" dt="2022-03-16T00:24:43.573" v="154" actId="1037"/>
          <ac:picMkLst>
            <pc:docMk/>
            <pc:sldMk cId="2114064772" sldId="318"/>
            <ac:picMk id="14" creationId="{AACF78C8-C3EE-4744-A293-B20F68CBD7C9}"/>
          </ac:picMkLst>
        </pc:picChg>
      </pc:sldChg>
    </pc:docChg>
  </pc:docChgLst>
  <pc:docChgLst>
    <pc:chgData name="Michelle" userId="14ec1475-b919-4794-8c2b-d299461945cf" providerId="ADAL" clId="{16FBF652-4E2D-4DC7-858A-D7E0C4F7159F}"/>
    <pc:docChg chg="undo custSel modSld">
      <pc:chgData name="Michelle" userId="14ec1475-b919-4794-8c2b-d299461945cf" providerId="ADAL" clId="{16FBF652-4E2D-4DC7-858A-D7E0C4F7159F}" dt="2022-02-22T02:42:31.609" v="17" actId="12385"/>
      <pc:docMkLst>
        <pc:docMk/>
      </pc:docMkLst>
      <pc:sldChg chg="addSp delSp modSp mod modClrScheme chgLayout">
        <pc:chgData name="Michelle" userId="14ec1475-b919-4794-8c2b-d299461945cf" providerId="ADAL" clId="{16FBF652-4E2D-4DC7-858A-D7E0C4F7159F}" dt="2022-02-22T02:42:31.609" v="17" actId="12385"/>
        <pc:sldMkLst>
          <pc:docMk/>
          <pc:sldMk cId="1161274651" sldId="278"/>
        </pc:sldMkLst>
        <pc:spChg chg="add del mod ord">
          <ac:chgData name="Michelle" userId="14ec1475-b919-4794-8c2b-d299461945cf" providerId="ADAL" clId="{16FBF652-4E2D-4DC7-858A-D7E0C4F7159F}" dt="2022-02-22T02:41:28.964" v="11" actId="700"/>
          <ac:spMkLst>
            <pc:docMk/>
            <pc:sldMk cId="1161274651" sldId="278"/>
            <ac:spMk id="2" creationId="{0368123E-A27D-4B44-AB94-96BC6421204C}"/>
          </ac:spMkLst>
        </pc:spChg>
        <pc:spChg chg="add del mod ord">
          <ac:chgData name="Michelle" userId="14ec1475-b919-4794-8c2b-d299461945cf" providerId="ADAL" clId="{16FBF652-4E2D-4DC7-858A-D7E0C4F7159F}" dt="2022-02-22T02:41:51.132" v="13" actId="478"/>
          <ac:spMkLst>
            <pc:docMk/>
            <pc:sldMk cId="1161274651" sldId="278"/>
            <ac:spMk id="3" creationId="{E2DCFB95-98BB-4D9B-A62B-16B3A7DE6CFE}"/>
          </ac:spMkLst>
        </pc:spChg>
        <pc:spChg chg="mod ord">
          <ac:chgData name="Michelle" userId="14ec1475-b919-4794-8c2b-d299461945cf" providerId="ADAL" clId="{16FBF652-4E2D-4DC7-858A-D7E0C4F7159F}" dt="2022-02-22T02:41:42.835" v="12" actId="700"/>
          <ac:spMkLst>
            <pc:docMk/>
            <pc:sldMk cId="1161274651" sldId="278"/>
            <ac:spMk id="5" creationId="{80570E8A-4F47-474B-9FBB-B771947C727C}"/>
          </ac:spMkLst>
        </pc:spChg>
        <pc:spChg chg="mod">
          <ac:chgData name="Michelle" userId="14ec1475-b919-4794-8c2b-d299461945cf" providerId="ADAL" clId="{16FBF652-4E2D-4DC7-858A-D7E0C4F7159F}" dt="2022-02-22T02:42:10.366" v="16" actId="207"/>
          <ac:spMkLst>
            <pc:docMk/>
            <pc:sldMk cId="1161274651" sldId="278"/>
            <ac:spMk id="17" creationId="{7EF280E7-C4F7-4071-9C82-99BEEE39DF03}"/>
          </ac:spMkLst>
        </pc:spChg>
        <pc:graphicFrameChg chg="mod ord modGraphic">
          <ac:chgData name="Michelle" userId="14ec1475-b919-4794-8c2b-d299461945cf" providerId="ADAL" clId="{16FBF652-4E2D-4DC7-858A-D7E0C4F7159F}" dt="2022-02-22T02:42:31.609" v="17" actId="12385"/>
          <ac:graphicFrameMkLst>
            <pc:docMk/>
            <pc:sldMk cId="1161274651" sldId="278"/>
            <ac:graphicFrameMk id="12" creationId="{0B85C15C-349A-4CD3-95C2-6CF02E5EFC9F}"/>
          </ac:graphicFrameMkLst>
        </pc:graphicFrameChg>
      </pc:sldChg>
    </pc:docChg>
  </pc:docChgLst>
  <pc:docChgLst>
    <pc:chgData name="Elyse" userId="f36cee0c-4795-4a4e-a200-ec64c6c861e9" providerId="ADAL" clId="{95785C3C-1C50-483B-9CF6-3A974DC0F2A8}"/>
    <pc:docChg chg="custSel modSld">
      <pc:chgData name="Elyse" userId="f36cee0c-4795-4a4e-a200-ec64c6c861e9" providerId="ADAL" clId="{95785C3C-1C50-483B-9CF6-3A974DC0F2A8}" dt="2022-03-21T01:51:44.364" v="30" actId="368"/>
      <pc:docMkLst>
        <pc:docMk/>
      </pc:docMkLst>
      <pc:sldChg chg="modNotes">
        <pc:chgData name="Elyse" userId="f36cee0c-4795-4a4e-a200-ec64c6c861e9" providerId="ADAL" clId="{95785C3C-1C50-483B-9CF6-3A974DC0F2A8}" dt="2022-03-21T01:51:44.132" v="4" actId="368"/>
        <pc:sldMkLst>
          <pc:docMk/>
          <pc:sldMk cId="3271941629" sldId="269"/>
        </pc:sldMkLst>
      </pc:sldChg>
      <pc:sldChg chg="modNotes">
        <pc:chgData name="Elyse" userId="f36cee0c-4795-4a4e-a200-ec64c6c861e9" providerId="ADAL" clId="{95785C3C-1C50-483B-9CF6-3A974DC0F2A8}" dt="2022-03-21T01:51:44.148" v="6" actId="368"/>
        <pc:sldMkLst>
          <pc:docMk/>
          <pc:sldMk cId="1412376001" sldId="270"/>
        </pc:sldMkLst>
      </pc:sldChg>
      <pc:sldChg chg="delCm modNotes">
        <pc:chgData name="Elyse" userId="f36cee0c-4795-4a4e-a200-ec64c6c861e9" providerId="ADAL" clId="{95785C3C-1C50-483B-9CF6-3A974DC0F2A8}" dt="2022-03-21T01:51:44.252" v="18" actId="368"/>
        <pc:sldMkLst>
          <pc:docMk/>
          <pc:sldMk cId="3937057077" sldId="277"/>
        </pc:sldMkLst>
      </pc:sldChg>
      <pc:sldChg chg="modNotes">
        <pc:chgData name="Elyse" userId="f36cee0c-4795-4a4e-a200-ec64c6c861e9" providerId="ADAL" clId="{95785C3C-1C50-483B-9CF6-3A974DC0F2A8}" dt="2022-03-21T01:51:44.302" v="24" actId="368"/>
        <pc:sldMkLst>
          <pc:docMk/>
          <pc:sldMk cId="4226358697" sldId="285"/>
        </pc:sldMkLst>
      </pc:sldChg>
      <pc:sldChg chg="modNotes">
        <pc:chgData name="Elyse" userId="f36cee0c-4795-4a4e-a200-ec64c6c861e9" providerId="ADAL" clId="{95785C3C-1C50-483B-9CF6-3A974DC0F2A8}" dt="2022-03-21T01:51:44.364" v="30" actId="368"/>
        <pc:sldMkLst>
          <pc:docMk/>
          <pc:sldMk cId="1470809853" sldId="288"/>
        </pc:sldMkLst>
      </pc:sldChg>
      <pc:sldChg chg="modNotes">
        <pc:chgData name="Elyse" userId="f36cee0c-4795-4a4e-a200-ec64c6c861e9" providerId="ADAL" clId="{95785C3C-1C50-483B-9CF6-3A974DC0F2A8}" dt="2022-03-21T01:51:44.335" v="28" actId="368"/>
        <pc:sldMkLst>
          <pc:docMk/>
          <pc:sldMk cId="1681518544" sldId="290"/>
        </pc:sldMkLst>
      </pc:sldChg>
      <pc:sldChg chg="modNotes">
        <pc:chgData name="Elyse" userId="f36cee0c-4795-4a4e-a200-ec64c6c861e9" providerId="ADAL" clId="{95785C3C-1C50-483B-9CF6-3A974DC0F2A8}" dt="2022-03-21T01:51:44.110" v="2" actId="368"/>
        <pc:sldMkLst>
          <pc:docMk/>
          <pc:sldMk cId="2310261948" sldId="291"/>
        </pc:sldMkLst>
      </pc:sldChg>
      <pc:sldChg chg="modNotes">
        <pc:chgData name="Elyse" userId="f36cee0c-4795-4a4e-a200-ec64c6c861e9" providerId="ADAL" clId="{95785C3C-1C50-483B-9CF6-3A974DC0F2A8}" dt="2022-03-21T01:51:44.166" v="8" actId="368"/>
        <pc:sldMkLst>
          <pc:docMk/>
          <pc:sldMk cId="1721495525" sldId="292"/>
        </pc:sldMkLst>
      </pc:sldChg>
      <pc:sldChg chg="delCm modNotes">
        <pc:chgData name="Elyse" userId="f36cee0c-4795-4a4e-a200-ec64c6c861e9" providerId="ADAL" clId="{95785C3C-1C50-483B-9CF6-3A974DC0F2A8}" dt="2022-03-21T01:51:44.234" v="16" actId="368"/>
        <pc:sldMkLst>
          <pc:docMk/>
          <pc:sldMk cId="1024179045" sldId="294"/>
        </pc:sldMkLst>
      </pc:sldChg>
      <pc:sldChg chg="delCm modNotes">
        <pc:chgData name="Elyse" userId="f36cee0c-4795-4a4e-a200-ec64c6c861e9" providerId="ADAL" clId="{95785C3C-1C50-483B-9CF6-3A974DC0F2A8}" dt="2022-03-21T01:51:44.318" v="26" actId="368"/>
        <pc:sldMkLst>
          <pc:docMk/>
          <pc:sldMk cId="879932962" sldId="295"/>
        </pc:sldMkLst>
      </pc:sldChg>
      <pc:sldChg chg="delCm modNotes">
        <pc:chgData name="Elyse" userId="f36cee0c-4795-4a4e-a200-ec64c6c861e9" providerId="ADAL" clId="{95785C3C-1C50-483B-9CF6-3A974DC0F2A8}" dt="2022-03-21T01:51:44.268" v="20" actId="368"/>
        <pc:sldMkLst>
          <pc:docMk/>
          <pc:sldMk cId="609670803" sldId="296"/>
        </pc:sldMkLst>
      </pc:sldChg>
      <pc:sldChg chg="delCm modNotes">
        <pc:chgData name="Elyse" userId="f36cee0c-4795-4a4e-a200-ec64c6c861e9" providerId="ADAL" clId="{95785C3C-1C50-483B-9CF6-3A974DC0F2A8}" dt="2022-03-21T01:51:44.183" v="10" actId="368"/>
        <pc:sldMkLst>
          <pc:docMk/>
          <pc:sldMk cId="2788401932" sldId="312"/>
        </pc:sldMkLst>
      </pc:sldChg>
      <pc:sldChg chg="delCm modNotes">
        <pc:chgData name="Elyse" userId="f36cee0c-4795-4a4e-a200-ec64c6c861e9" providerId="ADAL" clId="{95785C3C-1C50-483B-9CF6-3A974DC0F2A8}" dt="2022-03-21T01:51:44.200" v="12" actId="368"/>
        <pc:sldMkLst>
          <pc:docMk/>
          <pc:sldMk cId="3262739311" sldId="313"/>
        </pc:sldMkLst>
      </pc:sldChg>
      <pc:sldChg chg="modNotes">
        <pc:chgData name="Elyse" userId="f36cee0c-4795-4a4e-a200-ec64c6c861e9" providerId="ADAL" clId="{95785C3C-1C50-483B-9CF6-3A974DC0F2A8}" dt="2022-03-21T01:51:44.217" v="14" actId="368"/>
        <pc:sldMkLst>
          <pc:docMk/>
          <pc:sldMk cId="1817344584" sldId="314"/>
        </pc:sldMkLst>
      </pc:sldChg>
      <pc:sldChg chg="delCm modNotes">
        <pc:chgData name="Elyse" userId="f36cee0c-4795-4a4e-a200-ec64c6c861e9" providerId="ADAL" clId="{95785C3C-1C50-483B-9CF6-3A974DC0F2A8}" dt="2022-03-21T01:51:44.285" v="22" actId="368"/>
        <pc:sldMkLst>
          <pc:docMk/>
          <pc:sldMk cId="2114064772" sldId="318"/>
        </pc:sldMkLst>
      </pc:sldChg>
    </pc:docChg>
  </pc:docChgLst>
  <pc:docChgLst>
    <pc:chgData name="Thomas, Nina (Curriculum Support)" userId="98ddc7a8-e97b-4d8c-8384-85523a261539" providerId="ADAL" clId="{7E00E64C-4B8C-4FF6-AEAA-4A2D23E8270F}"/>
    <pc:docChg chg="custSel modSld">
      <pc:chgData name="Thomas, Nina (Curriculum Support)" userId="98ddc7a8-e97b-4d8c-8384-85523a261539" providerId="ADAL" clId="{7E00E64C-4B8C-4FF6-AEAA-4A2D23E8270F}" dt="2022-02-21T03:14:08.144" v="0" actId="478"/>
      <pc:docMkLst>
        <pc:docMk/>
      </pc:docMkLst>
      <pc:sldChg chg="delSp mod delAnim">
        <pc:chgData name="Thomas, Nina (Curriculum Support)" userId="98ddc7a8-e97b-4d8c-8384-85523a261539" providerId="ADAL" clId="{7E00E64C-4B8C-4FF6-AEAA-4A2D23E8270F}" dt="2022-02-21T03:14:08.144" v="0" actId="478"/>
        <pc:sldMkLst>
          <pc:docMk/>
          <pc:sldMk cId="2213450308" sldId="264"/>
        </pc:sldMkLst>
        <pc:picChg chg="del">
          <ac:chgData name="Thomas, Nina (Curriculum Support)" userId="98ddc7a8-e97b-4d8c-8384-85523a261539" providerId="ADAL" clId="{7E00E64C-4B8C-4FF6-AEAA-4A2D23E8270F}" dt="2022-02-21T03:14:08.144" v="0" actId="478"/>
          <ac:picMkLst>
            <pc:docMk/>
            <pc:sldMk cId="2213450308" sldId="264"/>
            <ac:picMk id="2" creationId="{D9540C04-05E1-4D04-A3E0-590CA9661413}"/>
          </ac:picMkLst>
        </pc:picChg>
      </pc:sldChg>
    </pc:docChg>
  </pc:docChgLst>
  <pc:docChgLst>
    <pc:chgData name="Gehren, Tanja (Curriculum Support)" userId="S::tanja.gehren581@schools.sa.edu.au::3c1e4fa1-abe1-4bbd-87c3-b2b06b427814" providerId="AD" clId="Web-{3F0AFF63-97A2-4F59-414B-BC9DDD143355}"/>
    <pc:docChg chg="addSld delSld modSld sldOrd">
      <pc:chgData name="Gehren, Tanja (Curriculum Support)" userId="S::tanja.gehren581@schools.sa.edu.au::3c1e4fa1-abe1-4bbd-87c3-b2b06b427814" providerId="AD" clId="Web-{3F0AFF63-97A2-4F59-414B-BC9DDD143355}" dt="2022-01-19T05:48:08.407" v="7" actId="20577"/>
      <pc:docMkLst>
        <pc:docMk/>
      </pc:docMkLst>
      <pc:sldChg chg="del">
        <pc:chgData name="Gehren, Tanja (Curriculum Support)" userId="S::tanja.gehren581@schools.sa.edu.au::3c1e4fa1-abe1-4bbd-87c3-b2b06b427814" providerId="AD" clId="Web-{3F0AFF63-97A2-4F59-414B-BC9DDD143355}" dt="2022-01-19T05:47:47.984" v="6"/>
        <pc:sldMkLst>
          <pc:docMk/>
          <pc:sldMk cId="317936319" sldId="279"/>
        </pc:sldMkLst>
      </pc:sldChg>
      <pc:sldChg chg="del">
        <pc:chgData name="Gehren, Tanja (Curriculum Support)" userId="S::tanja.gehren581@schools.sa.edu.au::3c1e4fa1-abe1-4bbd-87c3-b2b06b427814" providerId="AD" clId="Web-{3F0AFF63-97A2-4F59-414B-BC9DDD143355}" dt="2022-01-19T05:47:36.922" v="4"/>
        <pc:sldMkLst>
          <pc:docMk/>
          <pc:sldMk cId="3502889797" sldId="286"/>
        </pc:sldMkLst>
      </pc:sldChg>
      <pc:sldChg chg="add ord">
        <pc:chgData name="Gehren, Tanja (Curriculum Support)" userId="S::tanja.gehren581@schools.sa.edu.au::3c1e4fa1-abe1-4bbd-87c3-b2b06b427814" providerId="AD" clId="Web-{3F0AFF63-97A2-4F59-414B-BC9DDD143355}" dt="2022-01-19T05:39:42.960" v="1"/>
        <pc:sldMkLst>
          <pc:docMk/>
          <pc:sldMk cId="1470809853" sldId="288"/>
        </pc:sldMkLst>
      </pc:sldChg>
      <pc:sldChg chg="add ord">
        <pc:chgData name="Gehren, Tanja (Curriculum Support)" userId="S::tanja.gehren581@schools.sa.edu.au::3c1e4fa1-abe1-4bbd-87c3-b2b06b427814" providerId="AD" clId="Web-{3F0AFF63-97A2-4F59-414B-BC9DDD143355}" dt="2022-01-19T05:47:44.672" v="5"/>
        <pc:sldMkLst>
          <pc:docMk/>
          <pc:sldMk cId="3273649592" sldId="289"/>
        </pc:sldMkLst>
      </pc:sldChg>
      <pc:sldChg chg="modSp add">
        <pc:chgData name="Gehren, Tanja (Curriculum Support)" userId="S::tanja.gehren581@schools.sa.edu.au::3c1e4fa1-abe1-4bbd-87c3-b2b06b427814" providerId="AD" clId="Web-{3F0AFF63-97A2-4F59-414B-BC9DDD143355}" dt="2022-01-19T05:48:08.407" v="7" actId="20577"/>
        <pc:sldMkLst>
          <pc:docMk/>
          <pc:sldMk cId="1681518544" sldId="290"/>
        </pc:sldMkLst>
        <pc:spChg chg="mod">
          <ac:chgData name="Gehren, Tanja (Curriculum Support)" userId="S::tanja.gehren581@schools.sa.edu.au::3c1e4fa1-abe1-4bbd-87c3-b2b06b427814" providerId="AD" clId="Web-{3F0AFF63-97A2-4F59-414B-BC9DDD143355}" dt="2022-01-19T05:48:08.407" v="7" actId="20577"/>
          <ac:spMkLst>
            <pc:docMk/>
            <pc:sldMk cId="1681518544" sldId="290"/>
            <ac:spMk id="2" creationId="{5C84C2A3-15FF-4D56-8B14-8590E7F55C02}"/>
          </ac:spMkLst>
        </pc:spChg>
      </pc:sldChg>
    </pc:docChg>
  </pc:docChgLst>
  <pc:docChgLst>
    <pc:chgData name="Gehren, Tanja (Curriculum Support)" userId="3c1e4fa1-abe1-4bbd-87c3-b2b06b427814" providerId="ADAL" clId="{3E3C6E6C-4EE6-4927-AD29-96BE77A70BEA}"/>
    <pc:docChg chg="undo custSel addSld delSld modSld sldOrd">
      <pc:chgData name="Gehren, Tanja (Curriculum Support)" userId="3c1e4fa1-abe1-4bbd-87c3-b2b06b427814" providerId="ADAL" clId="{3E3C6E6C-4EE6-4927-AD29-96BE77A70BEA}" dt="2022-01-24T01:55:18.204" v="5565" actId="47"/>
      <pc:docMkLst>
        <pc:docMk/>
      </pc:docMkLst>
      <pc:sldChg chg="modSp mod modAnim">
        <pc:chgData name="Gehren, Tanja (Curriculum Support)" userId="3c1e4fa1-abe1-4bbd-87c3-b2b06b427814" providerId="ADAL" clId="{3E3C6E6C-4EE6-4927-AD29-96BE77A70BEA}" dt="2022-01-21T00:48:19.379" v="3718"/>
        <pc:sldMkLst>
          <pc:docMk/>
          <pc:sldMk cId="2213450308" sldId="264"/>
        </pc:sldMkLst>
        <pc:picChg chg="mod">
          <ac:chgData name="Gehren, Tanja (Curriculum Support)" userId="3c1e4fa1-abe1-4bbd-87c3-b2b06b427814" providerId="ADAL" clId="{3E3C6E6C-4EE6-4927-AD29-96BE77A70BEA}" dt="2022-01-21T00:48:14.413" v="3717" actId="1076"/>
          <ac:picMkLst>
            <pc:docMk/>
            <pc:sldMk cId="2213450308" sldId="264"/>
            <ac:picMk id="2" creationId="{D9540C04-05E1-4D04-A3E0-590CA9661413}"/>
          </ac:picMkLst>
        </pc:picChg>
      </pc:sldChg>
      <pc:sldChg chg="modSp mod modAnim modNotesTx">
        <pc:chgData name="Gehren, Tanja (Curriculum Support)" userId="3c1e4fa1-abe1-4bbd-87c3-b2b06b427814" providerId="ADAL" clId="{3E3C6E6C-4EE6-4927-AD29-96BE77A70BEA}" dt="2022-01-22T22:28:50.179" v="4784"/>
        <pc:sldMkLst>
          <pc:docMk/>
          <pc:sldMk cId="3271941629" sldId="269"/>
        </pc:sldMkLst>
        <pc:picChg chg="mod">
          <ac:chgData name="Gehren, Tanja (Curriculum Support)" userId="3c1e4fa1-abe1-4bbd-87c3-b2b06b427814" providerId="ADAL" clId="{3E3C6E6C-4EE6-4927-AD29-96BE77A70BEA}" dt="2022-01-21T00:48:48.407" v="3723" actId="1076"/>
          <ac:picMkLst>
            <pc:docMk/>
            <pc:sldMk cId="3271941629" sldId="269"/>
            <ac:picMk id="5" creationId="{4B179393-851D-49C7-868F-64D93F5DA6C1}"/>
          </ac:picMkLst>
        </pc:picChg>
      </pc:sldChg>
      <pc:sldChg chg="delSp modSp mod delAnim modAnim modNotesTx">
        <pc:chgData name="Gehren, Tanja (Curriculum Support)" userId="3c1e4fa1-abe1-4bbd-87c3-b2b06b427814" providerId="ADAL" clId="{3E3C6E6C-4EE6-4927-AD29-96BE77A70BEA}" dt="2022-01-21T00:48:54.632" v="3724"/>
        <pc:sldMkLst>
          <pc:docMk/>
          <pc:sldMk cId="1412376001" sldId="270"/>
        </pc:sldMkLst>
        <pc:spChg chg="mod">
          <ac:chgData name="Gehren, Tanja (Curriculum Support)" userId="3c1e4fa1-abe1-4bbd-87c3-b2b06b427814" providerId="ADAL" clId="{3E3C6E6C-4EE6-4927-AD29-96BE77A70BEA}" dt="2022-01-21T00:36:10.510" v="2941" actId="20577"/>
          <ac:spMkLst>
            <pc:docMk/>
            <pc:sldMk cId="1412376001" sldId="270"/>
            <ac:spMk id="5" creationId="{6C93F8F7-F8C0-4ED2-BA01-708C5FB4F039}"/>
          </ac:spMkLst>
        </pc:spChg>
        <pc:graphicFrameChg chg="del">
          <ac:chgData name="Gehren, Tanja (Curriculum Support)" userId="3c1e4fa1-abe1-4bbd-87c3-b2b06b427814" providerId="ADAL" clId="{3E3C6E6C-4EE6-4927-AD29-96BE77A70BEA}" dt="2022-01-20T07:13:31.550" v="2897" actId="478"/>
          <ac:graphicFrameMkLst>
            <pc:docMk/>
            <pc:sldMk cId="1412376001" sldId="270"/>
            <ac:graphicFrameMk id="8" creationId="{08C5571E-D474-409F-A57C-50057F26BA47}"/>
          </ac:graphicFrameMkLst>
        </pc:graphicFrameChg>
        <pc:picChg chg="mod">
          <ac:chgData name="Gehren, Tanja (Curriculum Support)" userId="3c1e4fa1-abe1-4bbd-87c3-b2b06b427814" providerId="ADAL" clId="{3E3C6E6C-4EE6-4927-AD29-96BE77A70BEA}" dt="2022-01-21T00:48:41.907" v="3721" actId="1076"/>
          <ac:picMkLst>
            <pc:docMk/>
            <pc:sldMk cId="1412376001" sldId="270"/>
            <ac:picMk id="3" creationId="{6CF11DE2-5E9B-4CB4-B7AD-E95281A1E1E6}"/>
          </ac:picMkLst>
        </pc:picChg>
        <pc:picChg chg="del">
          <ac:chgData name="Gehren, Tanja (Curriculum Support)" userId="3c1e4fa1-abe1-4bbd-87c3-b2b06b427814" providerId="ADAL" clId="{3E3C6E6C-4EE6-4927-AD29-96BE77A70BEA}" dt="2022-01-20T07:15:42.300" v="2911" actId="478"/>
          <ac:picMkLst>
            <pc:docMk/>
            <pc:sldMk cId="1412376001" sldId="270"/>
            <ac:picMk id="7" creationId="{5C517787-5A03-422F-A39E-89B6B594F03F}"/>
          </ac:picMkLst>
        </pc:picChg>
      </pc:sldChg>
      <pc:sldChg chg="delSp modSp mod delAnim modAnim modNotesTx">
        <pc:chgData name="Gehren, Tanja (Curriculum Support)" userId="3c1e4fa1-abe1-4bbd-87c3-b2b06b427814" providerId="ADAL" clId="{3E3C6E6C-4EE6-4927-AD29-96BE77A70BEA}" dt="2022-01-23T21:37:03.955" v="5557" actId="6549"/>
        <pc:sldMkLst>
          <pc:docMk/>
          <pc:sldMk cId="3937057077" sldId="277"/>
        </pc:sldMkLst>
        <pc:spChg chg="mod">
          <ac:chgData name="Gehren, Tanja (Curriculum Support)" userId="3c1e4fa1-abe1-4bbd-87c3-b2b06b427814" providerId="ADAL" clId="{3E3C6E6C-4EE6-4927-AD29-96BE77A70BEA}" dt="2022-01-22T22:51:02.321" v="5343" actId="20577"/>
          <ac:spMkLst>
            <pc:docMk/>
            <pc:sldMk cId="3937057077" sldId="277"/>
            <ac:spMk id="6" creationId="{05BE9609-CB13-4E50-9ECA-61C05BF631A6}"/>
          </ac:spMkLst>
        </pc:spChg>
        <pc:spChg chg="mod">
          <ac:chgData name="Gehren, Tanja (Curriculum Support)" userId="3c1e4fa1-abe1-4bbd-87c3-b2b06b427814" providerId="ADAL" clId="{3E3C6E6C-4EE6-4927-AD29-96BE77A70BEA}" dt="2022-01-20T06:43:25.073" v="2039" actId="20577"/>
          <ac:spMkLst>
            <pc:docMk/>
            <pc:sldMk cId="3937057077" sldId="277"/>
            <ac:spMk id="8" creationId="{D102E1C8-8CB1-4DCD-90AE-F8E20DFE6407}"/>
          </ac:spMkLst>
        </pc:spChg>
        <pc:spChg chg="mod">
          <ac:chgData name="Gehren, Tanja (Curriculum Support)" userId="3c1e4fa1-abe1-4bbd-87c3-b2b06b427814" providerId="ADAL" clId="{3E3C6E6C-4EE6-4927-AD29-96BE77A70BEA}" dt="2022-01-22T22:50:45.023" v="5326" actId="20577"/>
          <ac:spMkLst>
            <pc:docMk/>
            <pc:sldMk cId="3937057077" sldId="277"/>
            <ac:spMk id="16" creationId="{88C3C6CB-3462-4D80-963D-68F1DD32FC8E}"/>
          </ac:spMkLst>
        </pc:spChg>
        <pc:picChg chg="mod">
          <ac:chgData name="Gehren, Tanja (Curriculum Support)" userId="3c1e4fa1-abe1-4bbd-87c3-b2b06b427814" providerId="ADAL" clId="{3E3C6E6C-4EE6-4927-AD29-96BE77A70BEA}" dt="2022-01-23T21:33:27.315" v="5547" actId="1076"/>
          <ac:picMkLst>
            <pc:docMk/>
            <pc:sldMk cId="3937057077" sldId="277"/>
            <ac:picMk id="2" creationId="{BC0E35E8-3276-48A3-8A32-091B516CEC1D}"/>
          </ac:picMkLst>
        </pc:picChg>
        <pc:picChg chg="del mod">
          <ac:chgData name="Gehren, Tanja (Curriculum Support)" userId="3c1e4fa1-abe1-4bbd-87c3-b2b06b427814" providerId="ADAL" clId="{3E3C6E6C-4EE6-4927-AD29-96BE77A70BEA}" dt="2022-01-21T00:53:24.207" v="3741" actId="478"/>
          <ac:picMkLst>
            <pc:docMk/>
            <pc:sldMk cId="3937057077" sldId="277"/>
            <ac:picMk id="2" creationId="{F4A2FDF7-B309-406E-B16C-9F1C03AA98C4}"/>
          </ac:picMkLst>
        </pc:picChg>
        <pc:picChg chg="del mod">
          <ac:chgData name="Gehren, Tanja (Curriculum Support)" userId="3c1e4fa1-abe1-4bbd-87c3-b2b06b427814" providerId="ADAL" clId="{3E3C6E6C-4EE6-4927-AD29-96BE77A70BEA}" dt="2022-01-23T21:33:23.065" v="5546" actId="478"/>
          <ac:picMkLst>
            <pc:docMk/>
            <pc:sldMk cId="3937057077" sldId="277"/>
            <ac:picMk id="3" creationId="{F7CE7DEF-0463-4210-B1FD-ED47BADA8A93}"/>
          </ac:picMkLst>
        </pc:picChg>
        <pc:picChg chg="del">
          <ac:chgData name="Gehren, Tanja (Curriculum Support)" userId="3c1e4fa1-abe1-4bbd-87c3-b2b06b427814" providerId="ADAL" clId="{3E3C6E6C-4EE6-4927-AD29-96BE77A70BEA}" dt="2022-01-20T06:42:03.707" v="2005" actId="478"/>
          <ac:picMkLst>
            <pc:docMk/>
            <pc:sldMk cId="3937057077" sldId="277"/>
            <ac:picMk id="17" creationId="{2B9DA986-FD66-4DAA-BBF9-E9F01F179E09}"/>
          </ac:picMkLst>
        </pc:picChg>
      </pc:sldChg>
      <pc:sldChg chg="delSp modSp mod delAnim modAnim">
        <pc:chgData name="Gehren, Tanja (Curriculum Support)" userId="3c1e4fa1-abe1-4bbd-87c3-b2b06b427814" providerId="ADAL" clId="{3E3C6E6C-4EE6-4927-AD29-96BE77A70BEA}" dt="2022-01-21T01:21:28.253" v="4463"/>
        <pc:sldMkLst>
          <pc:docMk/>
          <pc:sldMk cId="1161274651" sldId="278"/>
        </pc:sldMkLst>
        <pc:picChg chg="del mod">
          <ac:chgData name="Gehren, Tanja (Curriculum Support)" userId="3c1e4fa1-abe1-4bbd-87c3-b2b06b427814" providerId="ADAL" clId="{3E3C6E6C-4EE6-4927-AD29-96BE77A70BEA}" dt="2022-01-20T07:17:04.477" v="2915" actId="478"/>
          <ac:picMkLst>
            <pc:docMk/>
            <pc:sldMk cId="1161274651" sldId="278"/>
            <ac:picMk id="2" creationId="{AAC4FF82-1EE2-43CD-9317-3BC2EA44823D}"/>
          </ac:picMkLst>
        </pc:picChg>
        <pc:picChg chg="del mod">
          <ac:chgData name="Gehren, Tanja (Curriculum Support)" userId="3c1e4fa1-abe1-4bbd-87c3-b2b06b427814" providerId="ADAL" clId="{3E3C6E6C-4EE6-4927-AD29-96BE77A70BEA}" dt="2022-01-20T07:26:42.278" v="2919" actId="478"/>
          <ac:picMkLst>
            <pc:docMk/>
            <pc:sldMk cId="1161274651" sldId="278"/>
            <ac:picMk id="3" creationId="{18C63873-814C-42B2-BF44-992FD15C2460}"/>
          </ac:picMkLst>
        </pc:picChg>
        <pc:picChg chg="mod">
          <ac:chgData name="Gehren, Tanja (Curriculum Support)" userId="3c1e4fa1-abe1-4bbd-87c3-b2b06b427814" providerId="ADAL" clId="{3E3C6E6C-4EE6-4927-AD29-96BE77A70BEA}" dt="2022-01-21T01:21:25.699" v="4462" actId="1076"/>
          <ac:picMkLst>
            <pc:docMk/>
            <pc:sldMk cId="1161274651" sldId="278"/>
            <ac:picMk id="4" creationId="{19A613A1-CB11-4E54-A9AE-EE655A54FC71}"/>
          </ac:picMkLst>
        </pc:picChg>
        <pc:picChg chg="del">
          <ac:chgData name="Gehren, Tanja (Curriculum Support)" userId="3c1e4fa1-abe1-4bbd-87c3-b2b06b427814" providerId="ADAL" clId="{3E3C6E6C-4EE6-4927-AD29-96BE77A70BEA}" dt="2022-01-20T07:09:38.691" v="2500" actId="478"/>
          <ac:picMkLst>
            <pc:docMk/>
            <pc:sldMk cId="1161274651" sldId="278"/>
            <ac:picMk id="18" creationId="{A105B6E8-72A8-426D-94F7-6A56E9DB646E}"/>
          </ac:picMkLst>
        </pc:picChg>
      </pc:sldChg>
      <pc:sldChg chg="addSp delSp modSp del mod delAnim modAnim modNotesTx">
        <pc:chgData name="Gehren, Tanja (Curriculum Support)" userId="3c1e4fa1-abe1-4bbd-87c3-b2b06b427814" providerId="ADAL" clId="{3E3C6E6C-4EE6-4927-AD29-96BE77A70BEA}" dt="2022-01-24T01:51:05.324" v="5559" actId="47"/>
        <pc:sldMkLst>
          <pc:docMk/>
          <pc:sldMk cId="916714115" sldId="282"/>
        </pc:sldMkLst>
        <pc:spChg chg="mod">
          <ac:chgData name="Gehren, Tanja (Curriculum Support)" userId="3c1e4fa1-abe1-4bbd-87c3-b2b06b427814" providerId="ADAL" clId="{3E3C6E6C-4EE6-4927-AD29-96BE77A70BEA}" dt="2022-01-22T22:36:08.018" v="4816" actId="14100"/>
          <ac:spMkLst>
            <pc:docMk/>
            <pc:sldMk cId="916714115" sldId="282"/>
            <ac:spMk id="7" creationId="{36ADA862-96C8-4685-B2A1-DC4D462BFD68}"/>
          </ac:spMkLst>
        </pc:spChg>
        <pc:spChg chg="del">
          <ac:chgData name="Gehren, Tanja (Curriculum Support)" userId="3c1e4fa1-abe1-4bbd-87c3-b2b06b427814" providerId="ADAL" clId="{3E3C6E6C-4EE6-4927-AD29-96BE77A70BEA}" dt="2022-01-22T22:33:22.075" v="4787" actId="478"/>
          <ac:spMkLst>
            <pc:docMk/>
            <pc:sldMk cId="916714115" sldId="282"/>
            <ac:spMk id="8" creationId="{E67CE3B3-4836-4071-A087-62BF7DB84980}"/>
          </ac:spMkLst>
        </pc:spChg>
        <pc:spChg chg="add mod">
          <ac:chgData name="Gehren, Tanja (Curriculum Support)" userId="3c1e4fa1-abe1-4bbd-87c3-b2b06b427814" providerId="ADAL" clId="{3E3C6E6C-4EE6-4927-AD29-96BE77A70BEA}" dt="2022-01-22T22:42:17.158" v="5039"/>
          <ac:spMkLst>
            <pc:docMk/>
            <pc:sldMk cId="916714115" sldId="282"/>
            <ac:spMk id="10" creationId="{5D183F41-424C-46BF-B10A-82D270476F65}"/>
          </ac:spMkLst>
        </pc:spChg>
        <pc:picChg chg="del mod">
          <ac:chgData name="Gehren, Tanja (Curriculum Support)" userId="3c1e4fa1-abe1-4bbd-87c3-b2b06b427814" providerId="ADAL" clId="{3E3C6E6C-4EE6-4927-AD29-96BE77A70BEA}" dt="2022-01-23T21:19:08.670" v="5473" actId="478"/>
          <ac:picMkLst>
            <pc:docMk/>
            <pc:sldMk cId="916714115" sldId="282"/>
            <ac:picMk id="2" creationId="{1F723A3B-7C48-4606-9B97-06EE55500F47}"/>
          </ac:picMkLst>
        </pc:picChg>
        <pc:picChg chg="mod">
          <ac:chgData name="Gehren, Tanja (Curriculum Support)" userId="3c1e4fa1-abe1-4bbd-87c3-b2b06b427814" providerId="ADAL" clId="{3E3C6E6C-4EE6-4927-AD29-96BE77A70BEA}" dt="2022-01-23T21:19:15.108" v="5474" actId="1076"/>
          <ac:picMkLst>
            <pc:docMk/>
            <pc:sldMk cId="916714115" sldId="282"/>
            <ac:picMk id="3" creationId="{39FFB140-6537-4BB3-935D-8B841ED4C9C3}"/>
          </ac:picMkLst>
        </pc:picChg>
        <pc:picChg chg="add mod">
          <ac:chgData name="Gehren, Tanja (Curriculum Support)" userId="3c1e4fa1-abe1-4bbd-87c3-b2b06b427814" providerId="ADAL" clId="{3E3C6E6C-4EE6-4927-AD29-96BE77A70BEA}" dt="2022-01-22T22:35:30.394" v="4797" actId="688"/>
          <ac:picMkLst>
            <pc:docMk/>
            <pc:sldMk cId="916714115" sldId="282"/>
            <ac:picMk id="4" creationId="{25A57EFF-6C1C-4357-BD3A-EB3975ECF1B3}"/>
          </ac:picMkLst>
        </pc:picChg>
        <pc:picChg chg="del">
          <ac:chgData name="Gehren, Tanja (Curriculum Support)" userId="3c1e4fa1-abe1-4bbd-87c3-b2b06b427814" providerId="ADAL" clId="{3E3C6E6C-4EE6-4927-AD29-96BE77A70BEA}" dt="2022-01-22T22:33:22.075" v="4787" actId="478"/>
          <ac:picMkLst>
            <pc:docMk/>
            <pc:sldMk cId="916714115" sldId="282"/>
            <ac:picMk id="9" creationId="{F4D88889-9FB2-4189-80C0-E5C83330B36C}"/>
          </ac:picMkLst>
        </pc:picChg>
        <pc:picChg chg="del">
          <ac:chgData name="Gehren, Tanja (Curriculum Support)" userId="3c1e4fa1-abe1-4bbd-87c3-b2b06b427814" providerId="ADAL" clId="{3E3C6E6C-4EE6-4927-AD29-96BE77A70BEA}" dt="2022-01-20T06:09:18.656" v="647" actId="478"/>
          <ac:picMkLst>
            <pc:docMk/>
            <pc:sldMk cId="916714115" sldId="282"/>
            <ac:picMk id="10" creationId="{D761FCD9-A501-424D-93B8-23D3CB83C7F6}"/>
          </ac:picMkLst>
        </pc:picChg>
      </pc:sldChg>
      <pc:sldChg chg="delSp modSp del mod delAnim modAnim modNotesTx">
        <pc:chgData name="Gehren, Tanja (Curriculum Support)" userId="3c1e4fa1-abe1-4bbd-87c3-b2b06b427814" providerId="ADAL" clId="{3E3C6E6C-4EE6-4927-AD29-96BE77A70BEA}" dt="2022-01-24T01:52:02.563" v="5563" actId="47"/>
        <pc:sldMkLst>
          <pc:docMk/>
          <pc:sldMk cId="3339528223" sldId="283"/>
        </pc:sldMkLst>
        <pc:spChg chg="mod">
          <ac:chgData name="Gehren, Tanja (Curriculum Support)" userId="3c1e4fa1-abe1-4bbd-87c3-b2b06b427814" providerId="ADAL" clId="{3E3C6E6C-4EE6-4927-AD29-96BE77A70BEA}" dt="2022-01-20T06:22:04.183" v="1109" actId="1035"/>
          <ac:spMkLst>
            <pc:docMk/>
            <pc:sldMk cId="3339528223" sldId="283"/>
            <ac:spMk id="7" creationId="{8A7E145C-0862-456A-96EF-597A8B9EF48C}"/>
          </ac:spMkLst>
        </pc:spChg>
        <pc:spChg chg="mod">
          <ac:chgData name="Gehren, Tanja (Curriculum Support)" userId="3c1e4fa1-abe1-4bbd-87c3-b2b06b427814" providerId="ADAL" clId="{3E3C6E6C-4EE6-4927-AD29-96BE77A70BEA}" dt="2022-01-20T06:21:59.955" v="1105" actId="1035"/>
          <ac:spMkLst>
            <pc:docMk/>
            <pc:sldMk cId="3339528223" sldId="283"/>
            <ac:spMk id="9" creationId="{F0B5388E-1EF8-4A54-90A3-1E0B511C4E6E}"/>
          </ac:spMkLst>
        </pc:spChg>
        <pc:spChg chg="del">
          <ac:chgData name="Gehren, Tanja (Curriculum Support)" userId="3c1e4fa1-abe1-4bbd-87c3-b2b06b427814" providerId="ADAL" clId="{3E3C6E6C-4EE6-4927-AD29-96BE77A70BEA}" dt="2022-01-22T22:41:26.846" v="5037" actId="478"/>
          <ac:spMkLst>
            <pc:docMk/>
            <pc:sldMk cId="3339528223" sldId="283"/>
            <ac:spMk id="10" creationId="{F38E47F5-1C37-4EB9-8C28-3AAA748FBABA}"/>
          </ac:spMkLst>
        </pc:spChg>
        <pc:picChg chg="mod">
          <ac:chgData name="Gehren, Tanja (Curriculum Support)" userId="3c1e4fa1-abe1-4bbd-87c3-b2b06b427814" providerId="ADAL" clId="{3E3C6E6C-4EE6-4927-AD29-96BE77A70BEA}" dt="2022-01-21T00:50:12.993" v="3734" actId="1076"/>
          <ac:picMkLst>
            <pc:docMk/>
            <pc:sldMk cId="3339528223" sldId="283"/>
            <ac:picMk id="2" creationId="{C2B91866-52A3-4909-93BB-B055828AA47A}"/>
          </ac:picMkLst>
        </pc:picChg>
        <pc:picChg chg="del mod">
          <ac:chgData name="Gehren, Tanja (Curriculum Support)" userId="3c1e4fa1-abe1-4bbd-87c3-b2b06b427814" providerId="ADAL" clId="{3E3C6E6C-4EE6-4927-AD29-96BE77A70BEA}" dt="2022-01-22T22:41:26.846" v="5037" actId="478"/>
          <ac:picMkLst>
            <pc:docMk/>
            <pc:sldMk cId="3339528223" sldId="283"/>
            <ac:picMk id="11" creationId="{22025693-FDFE-4738-A7A8-41C19FB6A3CD}"/>
          </ac:picMkLst>
        </pc:picChg>
        <pc:picChg chg="del">
          <ac:chgData name="Gehren, Tanja (Curriculum Support)" userId="3c1e4fa1-abe1-4bbd-87c3-b2b06b427814" providerId="ADAL" clId="{3E3C6E6C-4EE6-4927-AD29-96BE77A70BEA}" dt="2022-01-20T06:24:07.943" v="1111" actId="478"/>
          <ac:picMkLst>
            <pc:docMk/>
            <pc:sldMk cId="3339528223" sldId="283"/>
            <ac:picMk id="13" creationId="{F4713431-2BBF-4587-A68B-67D059652ED2}"/>
          </ac:picMkLst>
        </pc:picChg>
      </pc:sldChg>
      <pc:sldChg chg="addSp delSp modSp del mod modAnim modNotesTx">
        <pc:chgData name="Gehren, Tanja (Curriculum Support)" userId="3c1e4fa1-abe1-4bbd-87c3-b2b06b427814" providerId="ADAL" clId="{3E3C6E6C-4EE6-4927-AD29-96BE77A70BEA}" dt="2022-01-24T01:55:18.204" v="5565" actId="47"/>
        <pc:sldMkLst>
          <pc:docMk/>
          <pc:sldMk cId="3750156483" sldId="284"/>
        </pc:sldMkLst>
        <pc:spChg chg="mod">
          <ac:chgData name="Gehren, Tanja (Curriculum Support)" userId="3c1e4fa1-abe1-4bbd-87c3-b2b06b427814" providerId="ADAL" clId="{3E3C6E6C-4EE6-4927-AD29-96BE77A70BEA}" dt="2022-01-23T21:24:48.050" v="5492" actId="14100"/>
          <ac:spMkLst>
            <pc:docMk/>
            <pc:sldMk cId="3750156483" sldId="284"/>
            <ac:spMk id="6" creationId="{E11C2710-D512-438E-9B64-12F09EA23FD3}"/>
          </ac:spMkLst>
        </pc:spChg>
        <pc:spChg chg="add mod">
          <ac:chgData name="Gehren, Tanja (Curriculum Support)" userId="3c1e4fa1-abe1-4bbd-87c3-b2b06b427814" providerId="ADAL" clId="{3E3C6E6C-4EE6-4927-AD29-96BE77A70BEA}" dt="2022-01-23T21:25:25.983" v="5527" actId="14100"/>
          <ac:spMkLst>
            <pc:docMk/>
            <pc:sldMk cId="3750156483" sldId="284"/>
            <ac:spMk id="7" creationId="{BD9CBCBD-13D2-4A19-ADDB-00E72E116F9F}"/>
          </ac:spMkLst>
        </pc:spChg>
        <pc:spChg chg="mod">
          <ac:chgData name="Gehren, Tanja (Curriculum Support)" userId="3c1e4fa1-abe1-4bbd-87c3-b2b06b427814" providerId="ADAL" clId="{3E3C6E6C-4EE6-4927-AD29-96BE77A70BEA}" dt="2022-01-20T06:44:01.205" v="2088" actId="20577"/>
          <ac:spMkLst>
            <pc:docMk/>
            <pc:sldMk cId="3750156483" sldId="284"/>
            <ac:spMk id="8" creationId="{31E5F79F-99A4-46ED-ABD4-E63375730CC0}"/>
          </ac:spMkLst>
        </pc:spChg>
        <pc:spChg chg="del">
          <ac:chgData name="Gehren, Tanja (Curriculum Support)" userId="3c1e4fa1-abe1-4bbd-87c3-b2b06b427814" providerId="ADAL" clId="{3E3C6E6C-4EE6-4927-AD29-96BE77A70BEA}" dt="2022-01-22T22:57:07.490" v="5415" actId="478"/>
          <ac:spMkLst>
            <pc:docMk/>
            <pc:sldMk cId="3750156483" sldId="284"/>
            <ac:spMk id="15" creationId="{E53F6193-DEB0-4E35-9050-83EC7C375A7A}"/>
          </ac:spMkLst>
        </pc:spChg>
        <pc:picChg chg="add del mod">
          <ac:chgData name="Gehren, Tanja (Curriculum Support)" userId="3c1e4fa1-abe1-4bbd-87c3-b2b06b427814" providerId="ADAL" clId="{3E3C6E6C-4EE6-4927-AD29-96BE77A70BEA}" dt="2022-01-22T22:57:19.909" v="5419" actId="478"/>
          <ac:picMkLst>
            <pc:docMk/>
            <pc:sldMk cId="3750156483" sldId="284"/>
            <ac:picMk id="3" creationId="{16E26A4B-CCF1-4275-B924-E2016EDB9106}"/>
          </ac:picMkLst>
        </pc:picChg>
        <pc:picChg chg="add mod">
          <ac:chgData name="Gehren, Tanja (Curriculum Support)" userId="3c1e4fa1-abe1-4bbd-87c3-b2b06b427814" providerId="ADAL" clId="{3E3C6E6C-4EE6-4927-AD29-96BE77A70BEA}" dt="2022-01-23T21:25:33.928" v="5545" actId="1038"/>
          <ac:picMkLst>
            <pc:docMk/>
            <pc:sldMk cId="3750156483" sldId="284"/>
            <ac:picMk id="3" creationId="{A5667852-BE8D-4976-A3DE-CAA9B1D17EDF}"/>
          </ac:picMkLst>
        </pc:picChg>
        <pc:picChg chg="add del mod ord">
          <ac:chgData name="Gehren, Tanja (Curriculum Support)" userId="3c1e4fa1-abe1-4bbd-87c3-b2b06b427814" providerId="ADAL" clId="{3E3C6E6C-4EE6-4927-AD29-96BE77A70BEA}" dt="2022-01-22T22:59:27.608" v="5466" actId="478"/>
          <ac:picMkLst>
            <pc:docMk/>
            <pc:sldMk cId="3750156483" sldId="284"/>
            <ac:picMk id="5" creationId="{03FB61C1-ED52-407C-B421-E23A9E02CDC6}"/>
          </ac:picMkLst>
        </pc:picChg>
        <pc:picChg chg="del mod">
          <ac:chgData name="Gehren, Tanja (Curriculum Support)" userId="3c1e4fa1-abe1-4bbd-87c3-b2b06b427814" providerId="ADAL" clId="{3E3C6E6C-4EE6-4927-AD29-96BE77A70BEA}" dt="2022-01-22T22:57:07.490" v="5415" actId="478"/>
          <ac:picMkLst>
            <pc:docMk/>
            <pc:sldMk cId="3750156483" sldId="284"/>
            <ac:picMk id="14" creationId="{AACF78C8-C3EE-4744-A293-B20F68CBD7C9}"/>
          </ac:picMkLst>
        </pc:picChg>
        <pc:picChg chg="mod">
          <ac:chgData name="Gehren, Tanja (Curriculum Support)" userId="3c1e4fa1-abe1-4bbd-87c3-b2b06b427814" providerId="ADAL" clId="{3E3C6E6C-4EE6-4927-AD29-96BE77A70BEA}" dt="2022-01-21T00:56:32.109" v="3761" actId="14100"/>
          <ac:picMkLst>
            <pc:docMk/>
            <pc:sldMk cId="3750156483" sldId="284"/>
            <ac:picMk id="16" creationId="{4E63FEE9-421D-4848-A850-50B2038F153C}"/>
          </ac:picMkLst>
        </pc:picChg>
      </pc:sldChg>
      <pc:sldChg chg="delSp modSp mod delAnim modAnim modNotesTx">
        <pc:chgData name="Gehren, Tanja (Curriculum Support)" userId="3c1e4fa1-abe1-4bbd-87c3-b2b06b427814" providerId="ADAL" clId="{3E3C6E6C-4EE6-4927-AD29-96BE77A70BEA}" dt="2022-01-21T00:59:44.498" v="3768" actId="20577"/>
        <pc:sldMkLst>
          <pc:docMk/>
          <pc:sldMk cId="4226358697" sldId="285"/>
        </pc:sldMkLst>
        <pc:spChg chg="mod">
          <ac:chgData name="Gehren, Tanja (Curriculum Support)" userId="3c1e4fa1-abe1-4bbd-87c3-b2b06b427814" providerId="ADAL" clId="{3E3C6E6C-4EE6-4927-AD29-96BE77A70BEA}" dt="2022-01-20T06:52:05.896" v="2239" actId="20577"/>
          <ac:spMkLst>
            <pc:docMk/>
            <pc:sldMk cId="4226358697" sldId="285"/>
            <ac:spMk id="6" creationId="{E11C2710-D512-438E-9B64-12F09EA23FD3}"/>
          </ac:spMkLst>
        </pc:spChg>
        <pc:spChg chg="mod">
          <ac:chgData name="Gehren, Tanja (Curriculum Support)" userId="3c1e4fa1-abe1-4bbd-87c3-b2b06b427814" providerId="ADAL" clId="{3E3C6E6C-4EE6-4927-AD29-96BE77A70BEA}" dt="2022-01-20T06:45:09.346" v="2121" actId="20577"/>
          <ac:spMkLst>
            <pc:docMk/>
            <pc:sldMk cId="4226358697" sldId="285"/>
            <ac:spMk id="8" creationId="{31E5F79F-99A4-46ED-ABD4-E63375730CC0}"/>
          </ac:spMkLst>
        </pc:spChg>
        <pc:picChg chg="del">
          <ac:chgData name="Gehren, Tanja (Curriculum Support)" userId="3c1e4fa1-abe1-4bbd-87c3-b2b06b427814" providerId="ADAL" clId="{3E3C6E6C-4EE6-4927-AD29-96BE77A70BEA}" dt="2022-01-20T06:54:29.104" v="2241" actId="478"/>
          <ac:picMkLst>
            <pc:docMk/>
            <pc:sldMk cId="4226358697" sldId="285"/>
            <ac:picMk id="2" creationId="{0A64B8D1-FC41-4D81-9106-20847FC22963}"/>
          </ac:picMkLst>
        </pc:picChg>
        <pc:picChg chg="mod">
          <ac:chgData name="Gehren, Tanja (Curriculum Support)" userId="3c1e4fa1-abe1-4bbd-87c3-b2b06b427814" providerId="ADAL" clId="{3E3C6E6C-4EE6-4927-AD29-96BE77A70BEA}" dt="2022-01-21T00:59:36.276" v="3766" actId="1076"/>
          <ac:picMkLst>
            <pc:docMk/>
            <pc:sldMk cId="4226358697" sldId="285"/>
            <ac:picMk id="2" creationId="{BA3940E6-1188-497F-BAA7-B4AA4A8C4E9E}"/>
          </ac:picMkLst>
        </pc:picChg>
        <pc:picChg chg="del mod">
          <ac:chgData name="Gehren, Tanja (Curriculum Support)" userId="3c1e4fa1-abe1-4bbd-87c3-b2b06b427814" providerId="ADAL" clId="{3E3C6E6C-4EE6-4927-AD29-96BE77A70BEA}" dt="2022-01-21T00:59:30.204" v="3765" actId="478"/>
          <ac:picMkLst>
            <pc:docMk/>
            <pc:sldMk cId="4226358697" sldId="285"/>
            <ac:picMk id="3" creationId="{46724CA2-4869-461E-BEFA-03A73F1BD87B}"/>
          </ac:picMkLst>
        </pc:picChg>
      </pc:sldChg>
      <pc:sldChg chg="modSp mod modAnim">
        <pc:chgData name="Gehren, Tanja (Curriculum Support)" userId="3c1e4fa1-abe1-4bbd-87c3-b2b06b427814" providerId="ADAL" clId="{3E3C6E6C-4EE6-4927-AD29-96BE77A70BEA}" dt="2022-01-21T01:21:40.923" v="4465"/>
        <pc:sldMkLst>
          <pc:docMk/>
          <pc:sldMk cId="1470809853" sldId="288"/>
        </pc:sldMkLst>
        <pc:picChg chg="mod">
          <ac:chgData name="Gehren, Tanja (Curriculum Support)" userId="3c1e4fa1-abe1-4bbd-87c3-b2b06b427814" providerId="ADAL" clId="{3E3C6E6C-4EE6-4927-AD29-96BE77A70BEA}" dt="2022-01-21T01:21:37.440" v="4464" actId="1076"/>
          <ac:picMkLst>
            <pc:docMk/>
            <pc:sldMk cId="1470809853" sldId="288"/>
            <ac:picMk id="5" creationId="{4F53FAAB-0C7D-4B7D-811C-0F383389F236}"/>
          </ac:picMkLst>
        </pc:picChg>
      </pc:sldChg>
      <pc:sldChg chg="modSp mod modAnim">
        <pc:chgData name="Gehren, Tanja (Curriculum Support)" userId="3c1e4fa1-abe1-4bbd-87c3-b2b06b427814" providerId="ADAL" clId="{3E3C6E6C-4EE6-4927-AD29-96BE77A70BEA}" dt="2022-01-21T01:21:51.228" v="4467"/>
        <pc:sldMkLst>
          <pc:docMk/>
          <pc:sldMk cId="3273649592" sldId="289"/>
        </pc:sldMkLst>
        <pc:picChg chg="mod">
          <ac:chgData name="Gehren, Tanja (Curriculum Support)" userId="3c1e4fa1-abe1-4bbd-87c3-b2b06b427814" providerId="ADAL" clId="{3E3C6E6C-4EE6-4927-AD29-96BE77A70BEA}" dt="2022-01-21T01:21:46.931" v="4466" actId="1076"/>
          <ac:picMkLst>
            <pc:docMk/>
            <pc:sldMk cId="3273649592" sldId="289"/>
            <ac:picMk id="2" creationId="{23295399-87F0-4886-93F4-C9A05049A3DF}"/>
          </ac:picMkLst>
        </pc:picChg>
      </pc:sldChg>
      <pc:sldChg chg="addSp delSp modSp mod ord addAnim delAnim modAnim modNotesTx">
        <pc:chgData name="Gehren, Tanja (Curriculum Support)" userId="3c1e4fa1-abe1-4bbd-87c3-b2b06b427814" providerId="ADAL" clId="{3E3C6E6C-4EE6-4927-AD29-96BE77A70BEA}" dt="2022-01-21T01:25:42.878" v="4716" actId="20577"/>
        <pc:sldMkLst>
          <pc:docMk/>
          <pc:sldMk cId="1681518544" sldId="290"/>
        </pc:sldMkLst>
        <pc:spChg chg="del mod">
          <ac:chgData name="Gehren, Tanja (Curriculum Support)" userId="3c1e4fa1-abe1-4bbd-87c3-b2b06b427814" providerId="ADAL" clId="{3E3C6E6C-4EE6-4927-AD29-96BE77A70BEA}" dt="2022-01-21T01:23:33.616" v="4567" actId="478"/>
          <ac:spMkLst>
            <pc:docMk/>
            <pc:sldMk cId="1681518544" sldId="290"/>
            <ac:spMk id="3" creationId="{BD7664A7-68EB-40E8-A9DD-E006217D0B6D}"/>
          </ac:spMkLst>
        </pc:spChg>
        <pc:spChg chg="add mod">
          <ac:chgData name="Gehren, Tanja (Curriculum Support)" userId="3c1e4fa1-abe1-4bbd-87c3-b2b06b427814" providerId="ADAL" clId="{3E3C6E6C-4EE6-4927-AD29-96BE77A70BEA}" dt="2022-01-21T01:25:42.878" v="4716" actId="20577"/>
          <ac:spMkLst>
            <pc:docMk/>
            <pc:sldMk cId="1681518544" sldId="290"/>
            <ac:spMk id="5" creationId="{C30C9BB3-279C-4ACB-BF13-527A44A92A18}"/>
          </ac:spMkLst>
        </pc:spChg>
        <pc:spChg chg="add del mod">
          <ac:chgData name="Gehren, Tanja (Curriculum Support)" userId="3c1e4fa1-abe1-4bbd-87c3-b2b06b427814" providerId="ADAL" clId="{3E3C6E6C-4EE6-4927-AD29-96BE77A70BEA}" dt="2022-01-21T01:23:36.074" v="4568" actId="478"/>
          <ac:spMkLst>
            <pc:docMk/>
            <pc:sldMk cId="1681518544" sldId="290"/>
            <ac:spMk id="8" creationId="{F67C507C-3D41-4F87-B8E6-CBE4FAD16862}"/>
          </ac:spMkLst>
        </pc:spChg>
        <pc:picChg chg="del">
          <ac:chgData name="Gehren, Tanja (Curriculum Support)" userId="3c1e4fa1-abe1-4bbd-87c3-b2b06b427814" providerId="ADAL" clId="{3E3C6E6C-4EE6-4927-AD29-96BE77A70BEA}" dt="2022-01-20T07:04:17.625" v="2495" actId="478"/>
          <ac:picMkLst>
            <pc:docMk/>
            <pc:sldMk cId="1681518544" sldId="290"/>
            <ac:picMk id="4" creationId="{AC040049-2A73-4128-9CE5-DB4C2DE9414B}"/>
          </ac:picMkLst>
        </pc:picChg>
        <pc:picChg chg="mod">
          <ac:chgData name="Gehren, Tanja (Curriculum Support)" userId="3c1e4fa1-abe1-4bbd-87c3-b2b06b427814" providerId="ADAL" clId="{3E3C6E6C-4EE6-4927-AD29-96BE77A70BEA}" dt="2022-01-21T01:21:12.780" v="4460" actId="1076"/>
          <ac:picMkLst>
            <pc:docMk/>
            <pc:sldMk cId="1681518544" sldId="290"/>
            <ac:picMk id="4" creationId="{CB909B4A-E1C2-46FE-A398-4ED7C3712E2A}"/>
          </ac:picMkLst>
        </pc:picChg>
        <pc:picChg chg="add del">
          <ac:chgData name="Gehren, Tanja (Curriculum Support)" userId="3c1e4fa1-abe1-4bbd-87c3-b2b06b427814" providerId="ADAL" clId="{3E3C6E6C-4EE6-4927-AD29-96BE77A70BEA}" dt="2022-01-20T07:03:27.017" v="2494" actId="478"/>
          <ac:picMkLst>
            <pc:docMk/>
            <pc:sldMk cId="1681518544" sldId="290"/>
            <ac:picMk id="5" creationId="{638AD1C1-5E98-48DA-ADDD-5EF3BF0233FE}"/>
          </ac:picMkLst>
        </pc:picChg>
        <pc:picChg chg="del mod">
          <ac:chgData name="Gehren, Tanja (Curriculum Support)" userId="3c1e4fa1-abe1-4bbd-87c3-b2b06b427814" providerId="ADAL" clId="{3E3C6E6C-4EE6-4927-AD29-96BE77A70BEA}" dt="2022-01-21T01:21:04.979" v="4459" actId="478"/>
          <ac:picMkLst>
            <pc:docMk/>
            <pc:sldMk cId="1681518544" sldId="290"/>
            <ac:picMk id="6" creationId="{376DC6B2-D8B8-476C-A3DC-852428EBF650}"/>
          </ac:picMkLst>
        </pc:picChg>
      </pc:sldChg>
      <pc:sldChg chg="modNotesTx">
        <pc:chgData name="Gehren, Tanja (Curriculum Support)" userId="3c1e4fa1-abe1-4bbd-87c3-b2b06b427814" providerId="ADAL" clId="{3E3C6E6C-4EE6-4927-AD29-96BE77A70BEA}" dt="2022-01-22T22:28:24.030" v="4783" actId="20577"/>
        <pc:sldMkLst>
          <pc:docMk/>
          <pc:sldMk cId="2310261948" sldId="291"/>
        </pc:sldMkLst>
      </pc:sldChg>
      <pc:sldChg chg="modSp mod modAnim modNotesTx">
        <pc:chgData name="Gehren, Tanja (Curriculum Support)" userId="3c1e4fa1-abe1-4bbd-87c3-b2b06b427814" providerId="ADAL" clId="{3E3C6E6C-4EE6-4927-AD29-96BE77A70BEA}" dt="2022-01-22T22:29:15.593" v="4786" actId="20577"/>
        <pc:sldMkLst>
          <pc:docMk/>
          <pc:sldMk cId="1721495525" sldId="292"/>
        </pc:sldMkLst>
        <pc:picChg chg="mod">
          <ac:chgData name="Gehren, Tanja (Curriculum Support)" userId="3c1e4fa1-abe1-4bbd-87c3-b2b06b427814" providerId="ADAL" clId="{3E3C6E6C-4EE6-4927-AD29-96BE77A70BEA}" dt="2022-01-21T00:49:03.841" v="3725" actId="1076"/>
          <ac:picMkLst>
            <pc:docMk/>
            <pc:sldMk cId="1721495525" sldId="292"/>
            <ac:picMk id="2" creationId="{7FFFA7D7-C3DE-470E-99FC-5E951D19B6D8}"/>
          </ac:picMkLst>
        </pc:picChg>
      </pc:sldChg>
      <pc:sldChg chg="delSp modSp add del mod delAnim modAnim modNotesTx">
        <pc:chgData name="Gehren, Tanja (Curriculum Support)" userId="3c1e4fa1-abe1-4bbd-87c3-b2b06b427814" providerId="ADAL" clId="{3E3C6E6C-4EE6-4927-AD29-96BE77A70BEA}" dt="2022-01-24T01:51:36.147" v="5561" actId="47"/>
        <pc:sldMkLst>
          <pc:docMk/>
          <pc:sldMk cId="3224660092" sldId="293"/>
        </pc:sldMkLst>
        <pc:spChg chg="mod">
          <ac:chgData name="Gehren, Tanja (Curriculum Support)" userId="3c1e4fa1-abe1-4bbd-87c3-b2b06b427814" providerId="ADAL" clId="{3E3C6E6C-4EE6-4927-AD29-96BE77A70BEA}" dt="2022-01-20T06:00:32.764" v="81" actId="5793"/>
          <ac:spMkLst>
            <pc:docMk/>
            <pc:sldMk cId="3224660092" sldId="293"/>
            <ac:spMk id="6" creationId="{5E6587AF-F737-4D78-A530-73ECBA7E4A60}"/>
          </ac:spMkLst>
        </pc:spChg>
        <pc:spChg chg="mod">
          <ac:chgData name="Gehren, Tanja (Curriculum Support)" userId="3c1e4fa1-abe1-4bbd-87c3-b2b06b427814" providerId="ADAL" clId="{3E3C6E6C-4EE6-4927-AD29-96BE77A70BEA}" dt="2022-01-20T06:13:10.248" v="661" actId="20577"/>
          <ac:spMkLst>
            <pc:docMk/>
            <pc:sldMk cId="3224660092" sldId="293"/>
            <ac:spMk id="7" creationId="{36ADA862-96C8-4685-B2A1-DC4D462BFD68}"/>
          </ac:spMkLst>
        </pc:spChg>
        <pc:spChg chg="del">
          <ac:chgData name="Gehren, Tanja (Curriculum Support)" userId="3c1e4fa1-abe1-4bbd-87c3-b2b06b427814" providerId="ADAL" clId="{3E3C6E6C-4EE6-4927-AD29-96BE77A70BEA}" dt="2022-01-22T22:39:38.840" v="4992" actId="478"/>
          <ac:spMkLst>
            <pc:docMk/>
            <pc:sldMk cId="3224660092" sldId="293"/>
            <ac:spMk id="8" creationId="{E67CE3B3-4836-4071-A087-62BF7DB84980}"/>
          </ac:spMkLst>
        </pc:spChg>
        <pc:picChg chg="del mod">
          <ac:chgData name="Gehren, Tanja (Curriculum Support)" userId="3c1e4fa1-abe1-4bbd-87c3-b2b06b427814" providerId="ADAL" clId="{3E3C6E6C-4EE6-4927-AD29-96BE77A70BEA}" dt="2022-01-23T21:20:28.137" v="5477" actId="478"/>
          <ac:picMkLst>
            <pc:docMk/>
            <pc:sldMk cId="3224660092" sldId="293"/>
            <ac:picMk id="2" creationId="{40C7E6EF-8809-4073-9653-D1F91C126A16}"/>
          </ac:picMkLst>
        </pc:picChg>
        <pc:picChg chg="mod">
          <ac:chgData name="Gehren, Tanja (Curriculum Support)" userId="3c1e4fa1-abe1-4bbd-87c3-b2b06b427814" providerId="ADAL" clId="{3E3C6E6C-4EE6-4927-AD29-96BE77A70BEA}" dt="2022-01-23T21:20:32.159" v="5478" actId="1076"/>
          <ac:picMkLst>
            <pc:docMk/>
            <pc:sldMk cId="3224660092" sldId="293"/>
            <ac:picMk id="3" creationId="{C7C7E612-A563-4ACF-BB26-649E39875C8D}"/>
          </ac:picMkLst>
        </pc:picChg>
        <pc:picChg chg="del mod">
          <ac:chgData name="Gehren, Tanja (Curriculum Support)" userId="3c1e4fa1-abe1-4bbd-87c3-b2b06b427814" providerId="ADAL" clId="{3E3C6E6C-4EE6-4927-AD29-96BE77A70BEA}" dt="2022-01-22T22:39:34.944" v="4991" actId="478"/>
          <ac:picMkLst>
            <pc:docMk/>
            <pc:sldMk cId="3224660092" sldId="293"/>
            <ac:picMk id="9" creationId="{F4D88889-9FB2-4189-80C0-E5C83330B36C}"/>
          </ac:picMkLst>
        </pc:picChg>
        <pc:picChg chg="del">
          <ac:chgData name="Gehren, Tanja (Curriculum Support)" userId="3c1e4fa1-abe1-4bbd-87c3-b2b06b427814" providerId="ADAL" clId="{3E3C6E6C-4EE6-4927-AD29-96BE77A70BEA}" dt="2022-01-20T06:12:19.296" v="652" actId="478"/>
          <ac:picMkLst>
            <pc:docMk/>
            <pc:sldMk cId="3224660092" sldId="293"/>
            <ac:picMk id="10" creationId="{D761FCD9-A501-424D-93B8-23D3CB83C7F6}"/>
          </ac:picMkLst>
        </pc:picChg>
      </pc:sldChg>
      <pc:sldChg chg="addSp delSp modSp add mod delAnim modAnim modNotesTx">
        <pc:chgData name="Gehren, Tanja (Curriculum Support)" userId="3c1e4fa1-abe1-4bbd-87c3-b2b06b427814" providerId="ADAL" clId="{3E3C6E6C-4EE6-4927-AD29-96BE77A70BEA}" dt="2022-01-22T22:49:37.868" v="5290" actId="1038"/>
        <pc:sldMkLst>
          <pc:docMk/>
          <pc:sldMk cId="1024179045" sldId="294"/>
        </pc:sldMkLst>
        <pc:spChg chg="mod">
          <ac:chgData name="Gehren, Tanja (Curriculum Support)" userId="3c1e4fa1-abe1-4bbd-87c3-b2b06b427814" providerId="ADAL" clId="{3E3C6E6C-4EE6-4927-AD29-96BE77A70BEA}" dt="2022-01-22T22:47:44.397" v="5185" actId="14100"/>
          <ac:spMkLst>
            <pc:docMk/>
            <pc:sldMk cId="1024179045" sldId="294"/>
            <ac:spMk id="7" creationId="{8A7E145C-0862-456A-96EF-597A8B9EF48C}"/>
          </ac:spMkLst>
        </pc:spChg>
        <pc:spChg chg="add mod">
          <ac:chgData name="Gehren, Tanja (Curriculum Support)" userId="3c1e4fa1-abe1-4bbd-87c3-b2b06b427814" providerId="ADAL" clId="{3E3C6E6C-4EE6-4927-AD29-96BE77A70BEA}" dt="2022-01-22T22:49:37.868" v="5290" actId="1038"/>
          <ac:spMkLst>
            <pc:docMk/>
            <pc:sldMk cId="1024179045" sldId="294"/>
            <ac:spMk id="8" creationId="{47FA9A2E-6527-49BC-B790-4E514A8237BD}"/>
          </ac:spMkLst>
        </pc:spChg>
        <pc:spChg chg="mod">
          <ac:chgData name="Gehren, Tanja (Curriculum Support)" userId="3c1e4fa1-abe1-4bbd-87c3-b2b06b427814" providerId="ADAL" clId="{3E3C6E6C-4EE6-4927-AD29-96BE77A70BEA}" dt="2022-01-22T22:47:11.035" v="5176" actId="27636"/>
          <ac:spMkLst>
            <pc:docMk/>
            <pc:sldMk cId="1024179045" sldId="294"/>
            <ac:spMk id="9" creationId="{F0B5388E-1EF8-4A54-90A3-1E0B511C4E6E}"/>
          </ac:spMkLst>
        </pc:spChg>
        <pc:spChg chg="add del mod">
          <ac:chgData name="Gehren, Tanja (Curriculum Support)" userId="3c1e4fa1-abe1-4bbd-87c3-b2b06b427814" providerId="ADAL" clId="{3E3C6E6C-4EE6-4927-AD29-96BE77A70BEA}" dt="2022-01-22T22:48:22.659" v="5222"/>
          <ac:spMkLst>
            <pc:docMk/>
            <pc:sldMk cId="1024179045" sldId="294"/>
            <ac:spMk id="10" creationId="{B61A7CC0-E009-40C0-9BF6-0780D5285A2D}"/>
          </ac:spMkLst>
        </pc:spChg>
        <pc:spChg chg="del">
          <ac:chgData name="Gehren, Tanja (Curriculum Support)" userId="3c1e4fa1-abe1-4bbd-87c3-b2b06b427814" providerId="ADAL" clId="{3E3C6E6C-4EE6-4927-AD29-96BE77A70BEA}" dt="2022-01-20T06:14:29.585" v="747" actId="478"/>
          <ac:spMkLst>
            <pc:docMk/>
            <pc:sldMk cId="1024179045" sldId="294"/>
            <ac:spMk id="10" creationId="{F38E47F5-1C37-4EB9-8C28-3AAA748FBABA}"/>
          </ac:spMkLst>
        </pc:spChg>
        <pc:picChg chg="mod">
          <ac:chgData name="Gehren, Tanja (Curriculum Support)" userId="3c1e4fa1-abe1-4bbd-87c3-b2b06b427814" providerId="ADAL" clId="{3E3C6E6C-4EE6-4927-AD29-96BE77A70BEA}" dt="2022-01-21T00:50:22.650" v="3736" actId="1076"/>
          <ac:picMkLst>
            <pc:docMk/>
            <pc:sldMk cId="1024179045" sldId="294"/>
            <ac:picMk id="2" creationId="{55AE7B7D-1B11-4DA7-A125-B98F3E933DB9}"/>
          </ac:picMkLst>
        </pc:picChg>
        <pc:picChg chg="add mod">
          <ac:chgData name="Gehren, Tanja (Curriculum Support)" userId="3c1e4fa1-abe1-4bbd-87c3-b2b06b427814" providerId="ADAL" clId="{3E3C6E6C-4EE6-4927-AD29-96BE77A70BEA}" dt="2022-01-22T22:47:53.461" v="5219" actId="1037"/>
          <ac:picMkLst>
            <pc:docMk/>
            <pc:sldMk cId="1024179045" sldId="294"/>
            <ac:picMk id="4" creationId="{15142551-A212-4F32-B958-EC0F86698453}"/>
          </ac:picMkLst>
        </pc:picChg>
        <pc:picChg chg="del">
          <ac:chgData name="Gehren, Tanja (Curriculum Support)" userId="3c1e4fa1-abe1-4bbd-87c3-b2b06b427814" providerId="ADAL" clId="{3E3C6E6C-4EE6-4927-AD29-96BE77A70BEA}" dt="2022-01-20T06:14:25.960" v="746" actId="478"/>
          <ac:picMkLst>
            <pc:docMk/>
            <pc:sldMk cId="1024179045" sldId="294"/>
            <ac:picMk id="11" creationId="{22025693-FDFE-4738-A7A8-41C19FB6A3CD}"/>
          </ac:picMkLst>
        </pc:picChg>
        <pc:picChg chg="del">
          <ac:chgData name="Gehren, Tanja (Curriculum Support)" userId="3c1e4fa1-abe1-4bbd-87c3-b2b06b427814" providerId="ADAL" clId="{3E3C6E6C-4EE6-4927-AD29-96BE77A70BEA}" dt="2022-01-20T06:25:08.129" v="1115" actId="478"/>
          <ac:picMkLst>
            <pc:docMk/>
            <pc:sldMk cId="1024179045" sldId="294"/>
            <ac:picMk id="13" creationId="{F4713431-2BBF-4587-A68B-67D059652ED2}"/>
          </ac:picMkLst>
        </pc:picChg>
      </pc:sldChg>
      <pc:sldChg chg="addSp delSp modSp add mod delAnim modAnim modNotesTx">
        <pc:chgData name="Gehren, Tanja (Curriculum Support)" userId="3c1e4fa1-abe1-4bbd-87c3-b2b06b427814" providerId="ADAL" clId="{3E3C6E6C-4EE6-4927-AD29-96BE77A70BEA}" dt="2022-01-22T23:12:16.787" v="5472" actId="14100"/>
        <pc:sldMkLst>
          <pc:docMk/>
          <pc:sldMk cId="879932962" sldId="295"/>
        </pc:sldMkLst>
        <pc:spChg chg="mod">
          <ac:chgData name="Gehren, Tanja (Curriculum Support)" userId="3c1e4fa1-abe1-4bbd-87c3-b2b06b427814" providerId="ADAL" clId="{3E3C6E6C-4EE6-4927-AD29-96BE77A70BEA}" dt="2022-01-22T23:12:16.787" v="5472" actId="14100"/>
          <ac:spMkLst>
            <pc:docMk/>
            <pc:sldMk cId="879932962" sldId="295"/>
            <ac:spMk id="6" creationId="{E11C2710-D512-438E-9B64-12F09EA23FD3}"/>
          </ac:spMkLst>
        </pc:spChg>
        <pc:spChg chg="add del mod">
          <ac:chgData name="Gehren, Tanja (Curriculum Support)" userId="3c1e4fa1-abe1-4bbd-87c3-b2b06b427814" providerId="ADAL" clId="{3E3C6E6C-4EE6-4927-AD29-96BE77A70BEA}" dt="2022-01-22T23:11:41.994" v="5469"/>
          <ac:spMkLst>
            <pc:docMk/>
            <pc:sldMk cId="879932962" sldId="295"/>
            <ac:spMk id="7" creationId="{9E68321E-EB87-4568-80AC-F2E77671181B}"/>
          </ac:spMkLst>
        </pc:spChg>
        <pc:spChg chg="mod">
          <ac:chgData name="Gehren, Tanja (Curriculum Support)" userId="3c1e4fa1-abe1-4bbd-87c3-b2b06b427814" providerId="ADAL" clId="{3E3C6E6C-4EE6-4927-AD29-96BE77A70BEA}" dt="2022-01-20T06:54:58.428" v="2276" actId="20577"/>
          <ac:spMkLst>
            <pc:docMk/>
            <pc:sldMk cId="879932962" sldId="295"/>
            <ac:spMk id="8" creationId="{31E5F79F-99A4-46ED-ABD4-E63375730CC0}"/>
          </ac:spMkLst>
        </pc:spChg>
        <pc:spChg chg="add mod">
          <ac:chgData name="Gehren, Tanja (Curriculum Support)" userId="3c1e4fa1-abe1-4bbd-87c3-b2b06b427814" providerId="ADAL" clId="{3E3C6E6C-4EE6-4927-AD29-96BE77A70BEA}" dt="2022-01-22T23:11:58.409" v="5470"/>
          <ac:spMkLst>
            <pc:docMk/>
            <pc:sldMk cId="879932962" sldId="295"/>
            <ac:spMk id="10" creationId="{55E903E9-3E4E-4BD5-89F7-2E0622792C43}"/>
          </ac:spMkLst>
        </pc:spChg>
        <pc:picChg chg="del">
          <ac:chgData name="Gehren, Tanja (Curriculum Support)" userId="3c1e4fa1-abe1-4bbd-87c3-b2b06b427814" providerId="ADAL" clId="{3E3C6E6C-4EE6-4927-AD29-96BE77A70BEA}" dt="2022-01-20T06:55:05.421" v="2277" actId="478"/>
          <ac:picMkLst>
            <pc:docMk/>
            <pc:sldMk cId="879932962" sldId="295"/>
            <ac:picMk id="2" creationId="{0A64B8D1-FC41-4D81-9106-20847FC22963}"/>
          </ac:picMkLst>
        </pc:picChg>
        <pc:picChg chg="mod">
          <ac:chgData name="Gehren, Tanja (Curriculum Support)" userId="3c1e4fa1-abe1-4bbd-87c3-b2b06b427814" providerId="ADAL" clId="{3E3C6E6C-4EE6-4927-AD29-96BE77A70BEA}" dt="2022-01-21T01:10:41.059" v="4273" actId="1076"/>
          <ac:picMkLst>
            <pc:docMk/>
            <pc:sldMk cId="879932962" sldId="295"/>
            <ac:picMk id="2" creationId="{5CD88CC7-1C1B-46B7-8890-13D2A0C73FB0}"/>
          </ac:picMkLst>
        </pc:picChg>
        <pc:picChg chg="del mod">
          <ac:chgData name="Gehren, Tanja (Curriculum Support)" userId="3c1e4fa1-abe1-4bbd-87c3-b2b06b427814" providerId="ADAL" clId="{3E3C6E6C-4EE6-4927-AD29-96BE77A70BEA}" dt="2022-01-20T07:30:06.822" v="2931" actId="478"/>
          <ac:picMkLst>
            <pc:docMk/>
            <pc:sldMk cId="879932962" sldId="295"/>
            <ac:picMk id="3" creationId="{E538D093-8A0C-4BC2-8F6B-90913A5D6CDD}"/>
          </ac:picMkLst>
        </pc:picChg>
        <pc:picChg chg="del mod">
          <ac:chgData name="Gehren, Tanja (Curriculum Support)" userId="3c1e4fa1-abe1-4bbd-87c3-b2b06b427814" providerId="ADAL" clId="{3E3C6E6C-4EE6-4927-AD29-96BE77A70BEA}" dt="2022-01-21T01:10:36.032" v="4272" actId="478"/>
          <ac:picMkLst>
            <pc:docMk/>
            <pc:sldMk cId="879932962" sldId="295"/>
            <ac:picMk id="4" creationId="{9F3ADBF9-983D-4C4E-B75A-2649139A57EF}"/>
          </ac:picMkLst>
        </pc:picChg>
        <pc:picChg chg="add del mod">
          <ac:chgData name="Gehren, Tanja (Curriculum Support)" userId="3c1e4fa1-abe1-4bbd-87c3-b2b06b427814" providerId="ADAL" clId="{3E3C6E6C-4EE6-4927-AD29-96BE77A70BEA}" dt="2022-01-22T23:11:41.994" v="5469"/>
          <ac:picMkLst>
            <pc:docMk/>
            <pc:sldMk cId="879932962" sldId="295"/>
            <ac:picMk id="5" creationId="{A51BDAE7-7CFC-4481-A060-49D14EBEB44A}"/>
          </ac:picMkLst>
        </pc:picChg>
        <pc:picChg chg="add mod">
          <ac:chgData name="Gehren, Tanja (Curriculum Support)" userId="3c1e4fa1-abe1-4bbd-87c3-b2b06b427814" providerId="ADAL" clId="{3E3C6E6C-4EE6-4927-AD29-96BE77A70BEA}" dt="2022-01-22T23:11:58.409" v="5470"/>
          <ac:picMkLst>
            <pc:docMk/>
            <pc:sldMk cId="879932962" sldId="295"/>
            <ac:picMk id="9" creationId="{A708E13C-5959-45F9-885B-14A613D3F103}"/>
          </ac:picMkLst>
        </pc:picChg>
      </pc:sldChg>
      <pc:sldChg chg="addSp delSp modSp add mod ord delAnim modAnim modNotesTx">
        <pc:chgData name="Gehren, Tanja (Curriculum Support)" userId="3c1e4fa1-abe1-4bbd-87c3-b2b06b427814" providerId="ADAL" clId="{3E3C6E6C-4EE6-4927-AD29-96BE77A70BEA}" dt="2022-01-22T22:51:48.078" v="5414"/>
        <pc:sldMkLst>
          <pc:docMk/>
          <pc:sldMk cId="609670803" sldId="296"/>
        </pc:sldMkLst>
        <pc:spChg chg="add mod">
          <ac:chgData name="Gehren, Tanja (Curriculum Support)" userId="3c1e4fa1-abe1-4bbd-87c3-b2b06b427814" providerId="ADAL" clId="{3E3C6E6C-4EE6-4927-AD29-96BE77A70BEA}" dt="2022-01-22T22:51:48.078" v="5414"/>
          <ac:spMkLst>
            <pc:docMk/>
            <pc:sldMk cId="609670803" sldId="296"/>
            <ac:spMk id="6" creationId="{C7D963F9-36F6-4694-8C5B-CDD513947249}"/>
          </ac:spMkLst>
        </pc:spChg>
        <pc:spChg chg="mod">
          <ac:chgData name="Gehren, Tanja (Curriculum Support)" userId="3c1e4fa1-abe1-4bbd-87c3-b2b06b427814" providerId="ADAL" clId="{3E3C6E6C-4EE6-4927-AD29-96BE77A70BEA}" dt="2022-01-21T00:53:50.198" v="3754" actId="1036"/>
          <ac:spMkLst>
            <pc:docMk/>
            <pc:sldMk cId="609670803" sldId="296"/>
            <ac:spMk id="7" creationId="{8A7E145C-0862-456A-96EF-597A8B9EF48C}"/>
          </ac:spMkLst>
        </pc:spChg>
        <pc:spChg chg="mod">
          <ac:chgData name="Gehren, Tanja (Curriculum Support)" userId="3c1e4fa1-abe1-4bbd-87c3-b2b06b427814" providerId="ADAL" clId="{3E3C6E6C-4EE6-4927-AD29-96BE77A70BEA}" dt="2022-01-21T00:53:45.054" v="3750" actId="1036"/>
          <ac:spMkLst>
            <pc:docMk/>
            <pc:sldMk cId="609670803" sldId="296"/>
            <ac:spMk id="9" creationId="{F0B5388E-1EF8-4A54-90A3-1E0B511C4E6E}"/>
          </ac:spMkLst>
        </pc:spChg>
        <pc:picChg chg="del">
          <ac:chgData name="Gehren, Tanja (Curriculum Support)" userId="3c1e4fa1-abe1-4bbd-87c3-b2b06b427814" providerId="ADAL" clId="{3E3C6E6C-4EE6-4927-AD29-96BE77A70BEA}" dt="2022-01-21T00:41:32.107" v="2991" actId="478"/>
          <ac:picMkLst>
            <pc:docMk/>
            <pc:sldMk cId="609670803" sldId="296"/>
            <ac:picMk id="2" creationId="{55AE7B7D-1B11-4DA7-A125-B98F3E933DB9}"/>
          </ac:picMkLst>
        </pc:picChg>
        <pc:picChg chg="mod">
          <ac:chgData name="Gehren, Tanja (Curriculum Support)" userId="3c1e4fa1-abe1-4bbd-87c3-b2b06b427814" providerId="ADAL" clId="{3E3C6E6C-4EE6-4927-AD29-96BE77A70BEA}" dt="2022-01-21T00:55:52.856" v="3756" actId="1076"/>
          <ac:picMkLst>
            <pc:docMk/>
            <pc:sldMk cId="609670803" sldId="296"/>
            <ac:picMk id="3" creationId="{D81FB855-19AC-4C93-979C-22202572649B}"/>
          </ac:picMkLst>
        </pc:picChg>
        <pc:picChg chg="add mod">
          <ac:chgData name="Gehren, Tanja (Curriculum Support)" userId="3c1e4fa1-abe1-4bbd-87c3-b2b06b427814" providerId="ADAL" clId="{3E3C6E6C-4EE6-4927-AD29-96BE77A70BEA}" dt="2022-01-22T22:51:48.078" v="5414"/>
          <ac:picMkLst>
            <pc:docMk/>
            <pc:sldMk cId="609670803" sldId="296"/>
            <ac:picMk id="5" creationId="{9DF13D3F-1F70-4730-AA94-5A9BB896F598}"/>
          </ac:picMkLst>
        </pc:picChg>
      </pc:sldChg>
      <pc:sldChg chg="del">
        <pc:chgData name="Gehren, Tanja (Curriculum Support)" userId="3c1e4fa1-abe1-4bbd-87c3-b2b06b427814" providerId="ADAL" clId="{3E3C6E6C-4EE6-4927-AD29-96BE77A70BEA}" dt="2022-01-21T00:38:21.253" v="2942" actId="47"/>
        <pc:sldMkLst>
          <pc:docMk/>
          <pc:sldMk cId="1774894731" sldId="296"/>
        </pc:sldMkLst>
      </pc:sldChg>
      <pc:sldChg chg="add">
        <pc:chgData name="Gehren, Tanja (Curriculum Support)" userId="3c1e4fa1-abe1-4bbd-87c3-b2b06b427814" providerId="ADAL" clId="{3E3C6E6C-4EE6-4927-AD29-96BE77A70BEA}" dt="2022-01-24T01:51:00.877" v="5558"/>
        <pc:sldMkLst>
          <pc:docMk/>
          <pc:sldMk cId="2788401932" sldId="312"/>
        </pc:sldMkLst>
      </pc:sldChg>
      <pc:sldChg chg="add">
        <pc:chgData name="Gehren, Tanja (Curriculum Support)" userId="3c1e4fa1-abe1-4bbd-87c3-b2b06b427814" providerId="ADAL" clId="{3E3C6E6C-4EE6-4927-AD29-96BE77A70BEA}" dt="2022-01-24T01:51:29.688" v="5560"/>
        <pc:sldMkLst>
          <pc:docMk/>
          <pc:sldMk cId="3262739311" sldId="313"/>
        </pc:sldMkLst>
      </pc:sldChg>
      <pc:sldChg chg="add">
        <pc:chgData name="Gehren, Tanja (Curriculum Support)" userId="3c1e4fa1-abe1-4bbd-87c3-b2b06b427814" providerId="ADAL" clId="{3E3C6E6C-4EE6-4927-AD29-96BE77A70BEA}" dt="2022-01-24T01:51:59.120" v="5562"/>
        <pc:sldMkLst>
          <pc:docMk/>
          <pc:sldMk cId="1817344584" sldId="314"/>
        </pc:sldMkLst>
      </pc:sldChg>
      <pc:sldChg chg="add">
        <pc:chgData name="Gehren, Tanja (Curriculum Support)" userId="3c1e4fa1-abe1-4bbd-87c3-b2b06b427814" providerId="ADAL" clId="{3E3C6E6C-4EE6-4927-AD29-96BE77A70BEA}" dt="2022-01-24T01:55:13.893" v="5564"/>
        <pc:sldMkLst>
          <pc:docMk/>
          <pc:sldMk cId="2114064772" sldId="318"/>
        </pc:sldMkLst>
      </pc:sldChg>
    </pc:docChg>
  </pc:docChgLst>
  <pc:docChgLst>
    <pc:chgData name="Bell, Anne (Curriculum Support)" userId="S::anne.bell316@schools.sa.edu.au::864cd7e3-3f26-4a7b-b766-4fec11bc6bba" providerId="AD" clId="Web-{2CD3C493-3FA6-47CC-A1BC-AFE86CA5EDAE}"/>
    <pc:docChg chg="modSld">
      <pc:chgData name="Bell, Anne (Curriculum Support)" userId="S::anne.bell316@schools.sa.edu.au::864cd7e3-3f26-4a7b-b766-4fec11bc6bba" providerId="AD" clId="Web-{2CD3C493-3FA6-47CC-A1BC-AFE86CA5EDAE}" dt="2022-02-21T07:18:31.987" v="7" actId="20577"/>
      <pc:docMkLst>
        <pc:docMk/>
      </pc:docMkLst>
      <pc:sldChg chg="modSp">
        <pc:chgData name="Bell, Anne (Curriculum Support)" userId="S::anne.bell316@schools.sa.edu.au::864cd7e3-3f26-4a7b-b766-4fec11bc6bba" providerId="AD" clId="Web-{2CD3C493-3FA6-47CC-A1BC-AFE86CA5EDAE}" dt="2022-02-21T07:18:31.987" v="7" actId="20577"/>
        <pc:sldMkLst>
          <pc:docMk/>
          <pc:sldMk cId="3271941629" sldId="269"/>
        </pc:sldMkLst>
        <pc:spChg chg="mod">
          <ac:chgData name="Bell, Anne (Curriculum Support)" userId="S::anne.bell316@schools.sa.edu.au::864cd7e3-3f26-4a7b-b766-4fec11bc6bba" providerId="AD" clId="Web-{2CD3C493-3FA6-47CC-A1BC-AFE86CA5EDAE}" dt="2022-02-21T07:18:31.987" v="7" actId="20577"/>
          <ac:spMkLst>
            <pc:docMk/>
            <pc:sldMk cId="3271941629" sldId="269"/>
            <ac:spMk id="3" creationId="{B9A72951-2ACF-4398-A43E-AB03420C26F3}"/>
          </ac:spMkLst>
        </pc:spChg>
      </pc:sldChg>
    </pc:docChg>
  </pc:docChgLst>
  <pc:docChgLst>
    <pc:chgData name="Gehren, Tanja (Curriculum Support)" userId="S::tanja.gehren581@schools.sa.edu.au::3c1e4fa1-abe1-4bbd-87c3-b2b06b427814" providerId="AD" clId="Web-{20CA3B57-BB8F-49FF-83B4-89829531F374}"/>
    <pc:docChg chg="modSld">
      <pc:chgData name="Gehren, Tanja (Curriculum Support)" userId="S::tanja.gehren581@schools.sa.edu.au::3c1e4fa1-abe1-4bbd-87c3-b2b06b427814" providerId="AD" clId="Web-{20CA3B57-BB8F-49FF-83B4-89829531F374}" dt="2022-01-22T23:45:15.358" v="26"/>
      <pc:docMkLst>
        <pc:docMk/>
      </pc:docMkLst>
      <pc:sldChg chg="modSp">
        <pc:chgData name="Gehren, Tanja (Curriculum Support)" userId="S::tanja.gehren581@schools.sa.edu.au::3c1e4fa1-abe1-4bbd-87c3-b2b06b427814" providerId="AD" clId="Web-{20CA3B57-BB8F-49FF-83B4-89829531F374}" dt="2022-01-22T23:44:50.455" v="22" actId="20577"/>
        <pc:sldMkLst>
          <pc:docMk/>
          <pc:sldMk cId="3937057077" sldId="277"/>
        </pc:sldMkLst>
        <pc:spChg chg="mod">
          <ac:chgData name="Gehren, Tanja (Curriculum Support)" userId="S::tanja.gehren581@schools.sa.edu.au::3c1e4fa1-abe1-4bbd-87c3-b2b06b427814" providerId="AD" clId="Web-{20CA3B57-BB8F-49FF-83B4-89829531F374}" dt="2022-01-22T23:44:50.455" v="22" actId="20577"/>
          <ac:spMkLst>
            <pc:docMk/>
            <pc:sldMk cId="3937057077" sldId="277"/>
            <ac:spMk id="6" creationId="{05BE9609-CB13-4E50-9ECA-61C05BF631A6}"/>
          </ac:spMkLst>
        </pc:spChg>
      </pc:sldChg>
      <pc:sldChg chg="modNotes">
        <pc:chgData name="Gehren, Tanja (Curriculum Support)" userId="S::tanja.gehren581@schools.sa.edu.au::3c1e4fa1-abe1-4bbd-87c3-b2b06b427814" providerId="AD" clId="Web-{20CA3B57-BB8F-49FF-83B4-89829531F374}" dt="2022-01-22T23:45:15.358" v="26"/>
        <pc:sldMkLst>
          <pc:docMk/>
          <pc:sldMk cId="3750156483" sldId="284"/>
        </pc:sldMkLst>
      </pc:sldChg>
    </pc:docChg>
  </pc:docChgLst>
  <pc:docChgLst>
    <pc:chgData name="Haynes, Christine (Curriculum Policy and Standards)" userId="S::christine.haynes489@schools.sa.edu.au::2dd8b7cc-5a2d-458d-ba77-577fb585e483" providerId="AD" clId="Web-{FD83914A-3DE3-4DF9-A714-9103B7992E34}"/>
    <pc:docChg chg="mod">
      <pc:chgData name="Haynes, Christine (Curriculum Policy and Standards)" userId="S::christine.haynes489@schools.sa.edu.au::2dd8b7cc-5a2d-458d-ba77-577fb585e483" providerId="AD" clId="Web-{FD83914A-3DE3-4DF9-A714-9103B7992E34}" dt="2022-03-16T22:41:31.326" v="1"/>
      <pc:docMkLst>
        <pc:docMk/>
      </pc:docMkLst>
      <pc:sldChg chg="modCm">
        <pc:chgData name="Haynes, Christine (Curriculum Policy and Standards)" userId="S::christine.haynes489@schools.sa.edu.au::2dd8b7cc-5a2d-458d-ba77-577fb585e483" providerId="AD" clId="Web-{FD83914A-3DE3-4DF9-A714-9103B7992E34}" dt="2022-03-16T22:41:31.326" v="1"/>
        <pc:sldMkLst>
          <pc:docMk/>
          <pc:sldMk cId="2788401932" sldId="312"/>
        </pc:sldMkLst>
      </pc:sldChg>
    </pc:docChg>
  </pc:docChgLst>
  <pc:docChgLst>
    <pc:chgData name="Gehren, Tanja (Curriculum Support)" userId="3c1e4fa1-abe1-4bbd-87c3-b2b06b427814" providerId="ADAL" clId="{4A239379-4DEC-D84F-8676-55EA6D73D542}"/>
    <pc:docChg chg="">
      <pc:chgData name="Gehren, Tanja (Curriculum Support)" userId="3c1e4fa1-abe1-4bbd-87c3-b2b06b427814" providerId="ADAL" clId="{4A239379-4DEC-D84F-8676-55EA6D73D542}" dt="2022-02-22T22:58:10.974" v="1"/>
      <pc:docMkLst>
        <pc:docMk/>
      </pc:docMkLst>
      <pc:sldChg chg="addCm">
        <pc:chgData name="Gehren, Tanja (Curriculum Support)" userId="3c1e4fa1-abe1-4bbd-87c3-b2b06b427814" providerId="ADAL" clId="{4A239379-4DEC-D84F-8676-55EA6D73D542}" dt="2022-02-22T22:53:02.995" v="0"/>
        <pc:sldMkLst>
          <pc:docMk/>
          <pc:sldMk cId="2788401932" sldId="312"/>
        </pc:sldMkLst>
      </pc:sldChg>
      <pc:sldChg chg="addCm">
        <pc:chgData name="Gehren, Tanja (Curriculum Support)" userId="3c1e4fa1-abe1-4bbd-87c3-b2b06b427814" providerId="ADAL" clId="{4A239379-4DEC-D84F-8676-55EA6D73D542}" dt="2022-02-22T22:58:10.974" v="1"/>
        <pc:sldMkLst>
          <pc:docMk/>
          <pc:sldMk cId="2114064772" sldId="318"/>
        </pc:sldMkLst>
      </pc:sldChg>
    </pc:docChg>
  </pc:docChgLst>
  <pc:docChgLst>
    <pc:chgData name="Schultz, Cathy (Curriculum Support)" userId="68040448-6352-4b9e-91b0-08ac74e28817" providerId="ADAL" clId="{42E3B0CA-B605-45CC-ACB4-15DE76E602BA}"/>
    <pc:docChg chg="undo custSel addSld delSld modSld">
      <pc:chgData name="Schultz, Cathy (Curriculum Support)" userId="68040448-6352-4b9e-91b0-08ac74e28817" providerId="ADAL" clId="{42E3B0CA-B605-45CC-ACB4-15DE76E602BA}" dt="2022-01-20T20:30:56.666" v="21" actId="20577"/>
      <pc:docMkLst>
        <pc:docMk/>
      </pc:docMkLst>
      <pc:sldChg chg="modSp mod">
        <pc:chgData name="Schultz, Cathy (Curriculum Support)" userId="68040448-6352-4b9e-91b0-08ac74e28817" providerId="ADAL" clId="{42E3B0CA-B605-45CC-ACB4-15DE76E602BA}" dt="2022-01-20T20:15:38.084" v="5" actId="20577"/>
        <pc:sldMkLst>
          <pc:docMk/>
          <pc:sldMk cId="1412376001" sldId="270"/>
        </pc:sldMkLst>
        <pc:spChg chg="mod">
          <ac:chgData name="Schultz, Cathy (Curriculum Support)" userId="68040448-6352-4b9e-91b0-08ac74e28817" providerId="ADAL" clId="{42E3B0CA-B605-45CC-ACB4-15DE76E602BA}" dt="2022-01-20T20:15:38.084" v="5" actId="20577"/>
          <ac:spMkLst>
            <pc:docMk/>
            <pc:sldMk cId="1412376001" sldId="270"/>
            <ac:spMk id="5" creationId="{6C93F8F7-F8C0-4ED2-BA01-708C5FB4F039}"/>
          </ac:spMkLst>
        </pc:spChg>
      </pc:sldChg>
      <pc:sldChg chg="modSp mod">
        <pc:chgData name="Schultz, Cathy (Curriculum Support)" userId="68040448-6352-4b9e-91b0-08ac74e28817" providerId="ADAL" clId="{42E3B0CA-B605-45CC-ACB4-15DE76E602BA}" dt="2022-01-20T20:30:56.666" v="21" actId="20577"/>
        <pc:sldMkLst>
          <pc:docMk/>
          <pc:sldMk cId="1161274651" sldId="278"/>
        </pc:sldMkLst>
        <pc:spChg chg="mod">
          <ac:chgData name="Schultz, Cathy (Curriculum Support)" userId="68040448-6352-4b9e-91b0-08ac74e28817" providerId="ADAL" clId="{42E3B0CA-B605-45CC-ACB4-15DE76E602BA}" dt="2022-01-20T20:30:56.666" v="21" actId="20577"/>
          <ac:spMkLst>
            <pc:docMk/>
            <pc:sldMk cId="1161274651" sldId="278"/>
            <ac:spMk id="14" creationId="{0DC59E6B-E291-4C18-8460-EDAC525B3B34}"/>
          </ac:spMkLst>
        </pc:spChg>
      </pc:sldChg>
      <pc:sldChg chg="modSp mod">
        <pc:chgData name="Schultz, Cathy (Curriculum Support)" userId="68040448-6352-4b9e-91b0-08ac74e28817" providerId="ADAL" clId="{42E3B0CA-B605-45CC-ACB4-15DE76E602BA}" dt="2022-01-20T20:27:48.881" v="10" actId="255"/>
        <pc:sldMkLst>
          <pc:docMk/>
          <pc:sldMk cId="3750156483" sldId="284"/>
        </pc:sldMkLst>
        <pc:spChg chg="mod">
          <ac:chgData name="Schultz, Cathy (Curriculum Support)" userId="68040448-6352-4b9e-91b0-08ac74e28817" providerId="ADAL" clId="{42E3B0CA-B605-45CC-ACB4-15DE76E602BA}" dt="2022-01-20T20:27:48.881" v="10" actId="255"/>
          <ac:spMkLst>
            <pc:docMk/>
            <pc:sldMk cId="3750156483" sldId="284"/>
            <ac:spMk id="6" creationId="{E11C2710-D512-438E-9B64-12F09EA23FD3}"/>
          </ac:spMkLst>
        </pc:spChg>
      </pc:sldChg>
      <pc:sldChg chg="modSp">
        <pc:chgData name="Schultz, Cathy (Curriculum Support)" userId="68040448-6352-4b9e-91b0-08ac74e28817" providerId="ADAL" clId="{42E3B0CA-B605-45CC-ACB4-15DE76E602BA}" dt="2022-01-20T20:23:21.542" v="9" actId="20578"/>
        <pc:sldMkLst>
          <pc:docMk/>
          <pc:sldMk cId="1024179045" sldId="294"/>
        </pc:sldMkLst>
        <pc:spChg chg="mod">
          <ac:chgData name="Schultz, Cathy (Curriculum Support)" userId="68040448-6352-4b9e-91b0-08ac74e28817" providerId="ADAL" clId="{42E3B0CA-B605-45CC-ACB4-15DE76E602BA}" dt="2022-01-20T20:23:21.542" v="9" actId="20578"/>
          <ac:spMkLst>
            <pc:docMk/>
            <pc:sldMk cId="1024179045" sldId="294"/>
            <ac:spMk id="7" creationId="{8A7E145C-0862-456A-96EF-597A8B9EF48C}"/>
          </ac:spMkLst>
        </pc:spChg>
      </pc:sldChg>
      <pc:sldChg chg="new del">
        <pc:chgData name="Schultz, Cathy (Curriculum Support)" userId="68040448-6352-4b9e-91b0-08ac74e28817" providerId="ADAL" clId="{42E3B0CA-B605-45CC-ACB4-15DE76E602BA}" dt="2022-01-20T20:18:57.533" v="7" actId="680"/>
        <pc:sldMkLst>
          <pc:docMk/>
          <pc:sldMk cId="1741128475" sldId="296"/>
        </pc:sldMkLst>
      </pc:sldChg>
      <pc:sldChg chg="add">
        <pc:chgData name="Schultz, Cathy (Curriculum Support)" userId="68040448-6352-4b9e-91b0-08ac74e28817" providerId="ADAL" clId="{42E3B0CA-B605-45CC-ACB4-15DE76E602BA}" dt="2022-01-20T20:19:02.967" v="8"/>
        <pc:sldMkLst>
          <pc:docMk/>
          <pc:sldMk cId="1774894731" sldId="296"/>
        </pc:sldMkLst>
      </pc:sldChg>
    </pc:docChg>
  </pc:docChgLst>
  <pc:docChgLst>
    <pc:chgData name="Chiera-Macchia, Antonella (Curriculum Support)" userId="3eadea46-c5af-4a1f-aa0a-de3265ddb58e" providerId="ADAL" clId="{1AD496BD-5B71-4F8F-921F-3D388C1E5BC4}"/>
    <pc:docChg chg="custSel modSld">
      <pc:chgData name="Chiera-Macchia, Antonella (Curriculum Support)" userId="3eadea46-c5af-4a1f-aa0a-de3265ddb58e" providerId="ADAL" clId="{1AD496BD-5B71-4F8F-921F-3D388C1E5BC4}" dt="2022-01-20T12:10:33.038" v="6" actId="33524"/>
      <pc:docMkLst>
        <pc:docMk/>
      </pc:docMkLst>
      <pc:sldChg chg="modNotesTx">
        <pc:chgData name="Chiera-Macchia, Antonella (Curriculum Support)" userId="3eadea46-c5af-4a1f-aa0a-de3265ddb58e" providerId="ADAL" clId="{1AD496BD-5B71-4F8F-921F-3D388C1E5BC4}" dt="2022-01-20T12:03:46.774" v="0" actId="313"/>
        <pc:sldMkLst>
          <pc:docMk/>
          <pc:sldMk cId="3339528223" sldId="283"/>
        </pc:sldMkLst>
      </pc:sldChg>
      <pc:sldChg chg="modNotesTx">
        <pc:chgData name="Chiera-Macchia, Antonella (Curriculum Support)" userId="3eadea46-c5af-4a1f-aa0a-de3265ddb58e" providerId="ADAL" clId="{1AD496BD-5B71-4F8F-921F-3D388C1E5BC4}" dt="2022-01-20T12:10:33.038" v="6" actId="33524"/>
        <pc:sldMkLst>
          <pc:docMk/>
          <pc:sldMk cId="1681518544" sldId="290"/>
        </pc:sldMkLst>
      </pc:sldChg>
      <pc:sldChg chg="modNotesTx">
        <pc:chgData name="Chiera-Macchia, Antonella (Curriculum Support)" userId="3eadea46-c5af-4a1f-aa0a-de3265ddb58e" providerId="ADAL" clId="{1AD496BD-5B71-4F8F-921F-3D388C1E5BC4}" dt="2022-01-20T12:04:14.714" v="4" actId="20577"/>
        <pc:sldMkLst>
          <pc:docMk/>
          <pc:sldMk cId="1024179045" sldId="294"/>
        </pc:sldMkLst>
      </pc:sldChg>
    </pc:docChg>
  </pc:docChgLst>
  <pc:docChgLst>
    <pc:chgData name="Basic, Adriana (Curriculum Support)" userId="ffdbb911-2bc8-42d4-8e6b-e570f363887a" providerId="ADAL" clId="{94DE76C9-8B60-44C4-A799-BBA49E2CD7D8}"/>
    <pc:docChg chg="modSld">
      <pc:chgData name="Basic, Adriana (Curriculum Support)" userId="ffdbb911-2bc8-42d4-8e6b-e570f363887a" providerId="ADAL" clId="{94DE76C9-8B60-44C4-A799-BBA49E2CD7D8}" dt="2022-01-19T03:03:29.845" v="58" actId="113"/>
      <pc:docMkLst>
        <pc:docMk/>
      </pc:docMkLst>
      <pc:sldChg chg="modAnim">
        <pc:chgData name="Basic, Adriana (Curriculum Support)" userId="ffdbb911-2bc8-42d4-8e6b-e570f363887a" providerId="ADAL" clId="{94DE76C9-8B60-44C4-A799-BBA49E2CD7D8}" dt="2022-01-19T02:44:30.172" v="1"/>
        <pc:sldMkLst>
          <pc:docMk/>
          <pc:sldMk cId="2213450308" sldId="264"/>
        </pc:sldMkLst>
      </pc:sldChg>
      <pc:sldChg chg="modAnim">
        <pc:chgData name="Basic, Adriana (Curriculum Support)" userId="ffdbb911-2bc8-42d4-8e6b-e570f363887a" providerId="ADAL" clId="{94DE76C9-8B60-44C4-A799-BBA49E2CD7D8}" dt="2022-01-19T02:54:55.599" v="54"/>
        <pc:sldMkLst>
          <pc:docMk/>
          <pc:sldMk cId="3641841233" sldId="268"/>
        </pc:sldMkLst>
      </pc:sldChg>
      <pc:sldChg chg="modSp mod modAnim">
        <pc:chgData name="Basic, Adriana (Curriculum Support)" userId="ffdbb911-2bc8-42d4-8e6b-e570f363887a" providerId="ADAL" clId="{94DE76C9-8B60-44C4-A799-BBA49E2CD7D8}" dt="2022-01-19T02:45:07.684" v="5" actId="20577"/>
        <pc:sldMkLst>
          <pc:docMk/>
          <pc:sldMk cId="3271941629" sldId="269"/>
        </pc:sldMkLst>
        <pc:spChg chg="mod">
          <ac:chgData name="Basic, Adriana (Curriculum Support)" userId="ffdbb911-2bc8-42d4-8e6b-e570f363887a" providerId="ADAL" clId="{94DE76C9-8B60-44C4-A799-BBA49E2CD7D8}" dt="2022-01-19T02:45:07.684" v="5" actId="20577"/>
          <ac:spMkLst>
            <pc:docMk/>
            <pc:sldMk cId="3271941629" sldId="269"/>
            <ac:spMk id="3" creationId="{B9A72951-2ACF-4398-A43E-AB03420C26F3}"/>
          </ac:spMkLst>
        </pc:spChg>
      </pc:sldChg>
      <pc:sldChg chg="modAnim">
        <pc:chgData name="Basic, Adriana (Curriculum Support)" userId="ffdbb911-2bc8-42d4-8e6b-e570f363887a" providerId="ADAL" clId="{94DE76C9-8B60-44C4-A799-BBA49E2CD7D8}" dt="2022-01-19T02:45:32.477" v="7"/>
        <pc:sldMkLst>
          <pc:docMk/>
          <pc:sldMk cId="1412376001" sldId="270"/>
        </pc:sldMkLst>
      </pc:sldChg>
      <pc:sldChg chg="modSp mod modAnim">
        <pc:chgData name="Basic, Adriana (Curriculum Support)" userId="ffdbb911-2bc8-42d4-8e6b-e570f363887a" providerId="ADAL" clId="{94DE76C9-8B60-44C4-A799-BBA49E2CD7D8}" dt="2022-01-19T02:49:18.174" v="41"/>
        <pc:sldMkLst>
          <pc:docMk/>
          <pc:sldMk cId="3937057077" sldId="277"/>
        </pc:sldMkLst>
        <pc:spChg chg="mod">
          <ac:chgData name="Basic, Adriana (Curriculum Support)" userId="ffdbb911-2bc8-42d4-8e6b-e570f363887a" providerId="ADAL" clId="{94DE76C9-8B60-44C4-A799-BBA49E2CD7D8}" dt="2022-01-19T02:48:45.167" v="39" actId="20577"/>
          <ac:spMkLst>
            <pc:docMk/>
            <pc:sldMk cId="3937057077" sldId="277"/>
            <ac:spMk id="6" creationId="{05BE9609-CB13-4E50-9ECA-61C05BF631A6}"/>
          </ac:spMkLst>
        </pc:spChg>
      </pc:sldChg>
      <pc:sldChg chg="modAnim">
        <pc:chgData name="Basic, Adriana (Curriculum Support)" userId="ffdbb911-2bc8-42d4-8e6b-e570f363887a" providerId="ADAL" clId="{94DE76C9-8B60-44C4-A799-BBA49E2CD7D8}" dt="2022-01-19T02:51:36.148" v="49"/>
        <pc:sldMkLst>
          <pc:docMk/>
          <pc:sldMk cId="1161274651" sldId="278"/>
        </pc:sldMkLst>
      </pc:sldChg>
      <pc:sldChg chg="modAnim">
        <pc:chgData name="Basic, Adriana (Curriculum Support)" userId="ffdbb911-2bc8-42d4-8e6b-e570f363887a" providerId="ADAL" clId="{94DE76C9-8B60-44C4-A799-BBA49E2CD7D8}" dt="2022-01-19T02:46:49.015" v="11"/>
        <pc:sldMkLst>
          <pc:docMk/>
          <pc:sldMk cId="916714115" sldId="282"/>
        </pc:sldMkLst>
      </pc:sldChg>
      <pc:sldChg chg="modAnim">
        <pc:chgData name="Basic, Adriana (Curriculum Support)" userId="ffdbb911-2bc8-42d4-8e6b-e570f363887a" providerId="ADAL" clId="{94DE76C9-8B60-44C4-A799-BBA49E2CD7D8}" dt="2022-01-19T02:47:34.614" v="13"/>
        <pc:sldMkLst>
          <pc:docMk/>
          <pc:sldMk cId="3339528223" sldId="283"/>
        </pc:sldMkLst>
      </pc:sldChg>
      <pc:sldChg chg="modSp mod modAnim">
        <pc:chgData name="Basic, Adriana (Curriculum Support)" userId="ffdbb911-2bc8-42d4-8e6b-e570f363887a" providerId="ADAL" clId="{94DE76C9-8B60-44C4-A799-BBA49E2CD7D8}" dt="2022-01-19T02:50:30.187" v="45"/>
        <pc:sldMkLst>
          <pc:docMk/>
          <pc:sldMk cId="3750156483" sldId="284"/>
        </pc:sldMkLst>
        <pc:spChg chg="mod">
          <ac:chgData name="Basic, Adriana (Curriculum Support)" userId="ffdbb911-2bc8-42d4-8e6b-e570f363887a" providerId="ADAL" clId="{94DE76C9-8B60-44C4-A799-BBA49E2CD7D8}" dt="2022-01-19T02:49:54.157" v="43" actId="255"/>
          <ac:spMkLst>
            <pc:docMk/>
            <pc:sldMk cId="3750156483" sldId="284"/>
            <ac:spMk id="6" creationId="{E11C2710-D512-438E-9B64-12F09EA23FD3}"/>
          </ac:spMkLst>
        </pc:spChg>
      </pc:sldChg>
      <pc:sldChg chg="modAnim">
        <pc:chgData name="Basic, Adriana (Curriculum Support)" userId="ffdbb911-2bc8-42d4-8e6b-e570f363887a" providerId="ADAL" clId="{94DE76C9-8B60-44C4-A799-BBA49E2CD7D8}" dt="2022-01-19T02:50:59.084" v="47"/>
        <pc:sldMkLst>
          <pc:docMk/>
          <pc:sldMk cId="4226358697" sldId="285"/>
        </pc:sldMkLst>
      </pc:sldChg>
      <pc:sldChg chg="modSp mod modAnim">
        <pc:chgData name="Basic, Adriana (Curriculum Support)" userId="ffdbb911-2bc8-42d4-8e6b-e570f363887a" providerId="ADAL" clId="{94DE76C9-8B60-44C4-A799-BBA49E2CD7D8}" dt="2022-01-19T02:51:59.324" v="53"/>
        <pc:sldMkLst>
          <pc:docMk/>
          <pc:sldMk cId="3502889797" sldId="286"/>
        </pc:sldMkLst>
        <pc:spChg chg="mod">
          <ac:chgData name="Basic, Adriana (Curriculum Support)" userId="ffdbb911-2bc8-42d4-8e6b-e570f363887a" providerId="ADAL" clId="{94DE76C9-8B60-44C4-A799-BBA49E2CD7D8}" dt="2022-01-19T02:51:49.188" v="51" actId="20577"/>
          <ac:spMkLst>
            <pc:docMk/>
            <pc:sldMk cId="3502889797" sldId="286"/>
            <ac:spMk id="3" creationId="{BD7664A7-68EB-40E8-A9DD-E006217D0B6D}"/>
          </ac:spMkLst>
        </pc:spChg>
      </pc:sldChg>
      <pc:sldChg chg="modSp mod modAnim">
        <pc:chgData name="Basic, Adriana (Curriculum Support)" userId="ffdbb911-2bc8-42d4-8e6b-e570f363887a" providerId="ADAL" clId="{94DE76C9-8B60-44C4-A799-BBA49E2CD7D8}" dt="2022-01-19T03:03:29.845" v="58" actId="113"/>
        <pc:sldMkLst>
          <pc:docMk/>
          <pc:sldMk cId="3839813411" sldId="287"/>
        </pc:sldMkLst>
        <pc:spChg chg="mod">
          <ac:chgData name="Basic, Adriana (Curriculum Support)" userId="ffdbb911-2bc8-42d4-8e6b-e570f363887a" providerId="ADAL" clId="{94DE76C9-8B60-44C4-A799-BBA49E2CD7D8}" dt="2022-01-19T03:03:29.845" v="58" actId="113"/>
          <ac:spMkLst>
            <pc:docMk/>
            <pc:sldMk cId="3839813411" sldId="287"/>
            <ac:spMk id="7" creationId="{1E2225FD-91F1-45B5-B871-D251DDEC3C66}"/>
          </ac:spMkLst>
        </pc:spChg>
      </pc:sldChg>
    </pc:docChg>
  </pc:docChgLst>
  <pc:docChgLst>
    <pc:chgData name="Power, Kathryn (Curriculum Policy and Standards)" userId="39542ede-2362-451c-bbe8-2c6860191fec" providerId="ADAL" clId="{9C06128F-FBCF-4B3E-B0AC-8B6DF786272F}"/>
    <pc:docChg chg="modSld">
      <pc:chgData name="Power, Kathryn (Curriculum Policy and Standards)" userId="39542ede-2362-451c-bbe8-2c6860191fec" providerId="ADAL" clId="{9C06128F-FBCF-4B3E-B0AC-8B6DF786272F}" dt="2022-03-11T00:26:35.784" v="12" actId="1076"/>
      <pc:docMkLst>
        <pc:docMk/>
      </pc:docMkLst>
      <pc:sldChg chg="modSp mod">
        <pc:chgData name="Power, Kathryn (Curriculum Policy and Standards)" userId="39542ede-2362-451c-bbe8-2c6860191fec" providerId="ADAL" clId="{9C06128F-FBCF-4B3E-B0AC-8B6DF786272F}" dt="2022-03-10T23:46:18.555" v="0" actId="14100"/>
        <pc:sldMkLst>
          <pc:docMk/>
          <pc:sldMk cId="3271941629" sldId="269"/>
        </pc:sldMkLst>
        <pc:picChg chg="mod">
          <ac:chgData name="Power, Kathryn (Curriculum Policy and Standards)" userId="39542ede-2362-451c-bbe8-2c6860191fec" providerId="ADAL" clId="{9C06128F-FBCF-4B3E-B0AC-8B6DF786272F}" dt="2022-03-10T23:46:18.555" v="0" actId="14100"/>
          <ac:picMkLst>
            <pc:docMk/>
            <pc:sldMk cId="3271941629" sldId="269"/>
            <ac:picMk id="5" creationId="{4B179393-851D-49C7-868F-64D93F5DA6C1}"/>
          </ac:picMkLst>
        </pc:picChg>
      </pc:sldChg>
      <pc:sldChg chg="modSp mod">
        <pc:chgData name="Power, Kathryn (Curriculum Policy and Standards)" userId="39542ede-2362-451c-bbe8-2c6860191fec" providerId="ADAL" clId="{9C06128F-FBCF-4B3E-B0AC-8B6DF786272F}" dt="2022-03-10T23:48:31.911" v="6" actId="20577"/>
        <pc:sldMkLst>
          <pc:docMk/>
          <pc:sldMk cId="1161274651" sldId="278"/>
        </pc:sldMkLst>
        <pc:spChg chg="mod">
          <ac:chgData name="Power, Kathryn (Curriculum Policy and Standards)" userId="39542ede-2362-451c-bbe8-2c6860191fec" providerId="ADAL" clId="{9C06128F-FBCF-4B3E-B0AC-8B6DF786272F}" dt="2022-03-10T23:48:31.911" v="6" actId="20577"/>
          <ac:spMkLst>
            <pc:docMk/>
            <pc:sldMk cId="1161274651" sldId="278"/>
            <ac:spMk id="14" creationId="{0DC59E6B-E291-4C18-8460-EDAC525B3B34}"/>
          </ac:spMkLst>
        </pc:spChg>
      </pc:sldChg>
      <pc:sldChg chg="modCm">
        <pc:chgData name="Power, Kathryn (Curriculum Policy and Standards)" userId="39542ede-2362-451c-bbe8-2c6860191fec" providerId="ADAL" clId="{9C06128F-FBCF-4B3E-B0AC-8B6DF786272F}" dt="2022-03-11T00:05:09.583" v="7"/>
        <pc:sldMkLst>
          <pc:docMk/>
          <pc:sldMk cId="2788401932" sldId="312"/>
        </pc:sldMkLst>
      </pc:sldChg>
      <pc:sldChg chg="modSp mod">
        <pc:chgData name="Power, Kathryn (Curriculum Policy and Standards)" userId="39542ede-2362-451c-bbe8-2c6860191fec" providerId="ADAL" clId="{9C06128F-FBCF-4B3E-B0AC-8B6DF786272F}" dt="2022-03-11T00:25:37.303" v="8" actId="113"/>
        <pc:sldMkLst>
          <pc:docMk/>
          <pc:sldMk cId="3262739311" sldId="313"/>
        </pc:sldMkLst>
        <pc:spChg chg="mod">
          <ac:chgData name="Power, Kathryn (Curriculum Policy and Standards)" userId="39542ede-2362-451c-bbe8-2c6860191fec" providerId="ADAL" clId="{9C06128F-FBCF-4B3E-B0AC-8B6DF786272F}" dt="2022-03-11T00:25:37.303" v="8" actId="113"/>
          <ac:spMkLst>
            <pc:docMk/>
            <pc:sldMk cId="3262739311" sldId="313"/>
            <ac:spMk id="7" creationId="{36ADA862-96C8-4685-B2A1-DC4D462BFD68}"/>
          </ac:spMkLst>
        </pc:spChg>
      </pc:sldChg>
      <pc:sldChg chg="modSp mod">
        <pc:chgData name="Power, Kathryn (Curriculum Policy and Standards)" userId="39542ede-2362-451c-bbe8-2c6860191fec" providerId="ADAL" clId="{9C06128F-FBCF-4B3E-B0AC-8B6DF786272F}" dt="2022-03-11T00:26:35.784" v="12" actId="1076"/>
        <pc:sldMkLst>
          <pc:docMk/>
          <pc:sldMk cId="2114064772" sldId="318"/>
        </pc:sldMkLst>
        <pc:picChg chg="mod">
          <ac:chgData name="Power, Kathryn (Curriculum Policy and Standards)" userId="39542ede-2362-451c-bbe8-2c6860191fec" providerId="ADAL" clId="{9C06128F-FBCF-4B3E-B0AC-8B6DF786272F}" dt="2022-03-11T00:26:35.784" v="12" actId="1076"/>
          <ac:picMkLst>
            <pc:docMk/>
            <pc:sldMk cId="2114064772" sldId="318"/>
            <ac:picMk id="16" creationId="{4E63FEE9-421D-4848-A850-50B2038F153C}"/>
          </ac:picMkLst>
        </pc:picChg>
      </pc:sldChg>
    </pc:docChg>
  </pc:docChgLst>
  <pc:docChgLst>
    <pc:chgData name="Schultz, Cathy (Curriculum Support)" userId="68040448-6352-4b9e-91b0-08ac74e28817" providerId="ADAL" clId="{751DAE2A-40FA-4802-AA49-6A9653EB5805}"/>
    <pc:docChg chg="modSld">
      <pc:chgData name="Schultz, Cathy (Curriculum Support)" userId="68040448-6352-4b9e-91b0-08ac74e28817" providerId="ADAL" clId="{751DAE2A-40FA-4802-AA49-6A9653EB5805}" dt="2022-01-19T20:42:22.368" v="15" actId="20577"/>
      <pc:docMkLst>
        <pc:docMk/>
      </pc:docMkLst>
      <pc:sldChg chg="modSp mod">
        <pc:chgData name="Schultz, Cathy (Curriculum Support)" userId="68040448-6352-4b9e-91b0-08ac74e28817" providerId="ADAL" clId="{751DAE2A-40FA-4802-AA49-6A9653EB5805}" dt="2022-01-19T20:41:17.568" v="12" actId="20577"/>
        <pc:sldMkLst>
          <pc:docMk/>
          <pc:sldMk cId="3271941629" sldId="269"/>
        </pc:sldMkLst>
        <pc:spChg chg="mod">
          <ac:chgData name="Schultz, Cathy (Curriculum Support)" userId="68040448-6352-4b9e-91b0-08ac74e28817" providerId="ADAL" clId="{751DAE2A-40FA-4802-AA49-6A9653EB5805}" dt="2022-01-19T20:41:17.568" v="12" actId="20577"/>
          <ac:spMkLst>
            <pc:docMk/>
            <pc:sldMk cId="3271941629" sldId="269"/>
            <ac:spMk id="3" creationId="{B9A72951-2ACF-4398-A43E-AB03420C26F3}"/>
          </ac:spMkLst>
        </pc:spChg>
      </pc:sldChg>
      <pc:sldChg chg="modSp mod">
        <pc:chgData name="Schultz, Cathy (Curriculum Support)" userId="68040448-6352-4b9e-91b0-08ac74e28817" providerId="ADAL" clId="{751DAE2A-40FA-4802-AA49-6A9653EB5805}" dt="2022-01-19T20:42:22.368" v="15" actId="20577"/>
        <pc:sldMkLst>
          <pc:docMk/>
          <pc:sldMk cId="1412376001" sldId="270"/>
        </pc:sldMkLst>
        <pc:spChg chg="mod">
          <ac:chgData name="Schultz, Cathy (Curriculum Support)" userId="68040448-6352-4b9e-91b0-08ac74e28817" providerId="ADAL" clId="{751DAE2A-40FA-4802-AA49-6A9653EB5805}" dt="2022-01-19T20:42:22.368" v="15" actId="20577"/>
          <ac:spMkLst>
            <pc:docMk/>
            <pc:sldMk cId="1412376001" sldId="270"/>
            <ac:spMk id="5" creationId="{6C93F8F7-F8C0-4ED2-BA01-708C5FB4F039}"/>
          </ac:spMkLst>
        </pc:spChg>
      </pc:sldChg>
    </pc:docChg>
  </pc:docChgLst>
  <pc:docChgLst>
    <pc:chgData name="Gehren, Tanja (Curriculum Support)" userId="S::tanja.gehren581@schools.sa.edu.au::3c1e4fa1-abe1-4bbd-87c3-b2b06b427814" providerId="AD" clId="Web-{C48F6869-DCC9-41E8-80B8-7D4924818133}"/>
    <pc:docChg chg="modSld">
      <pc:chgData name="Gehren, Tanja (Curriculum Support)" userId="S::tanja.gehren581@schools.sa.edu.au::3c1e4fa1-abe1-4bbd-87c3-b2b06b427814" providerId="AD" clId="Web-{C48F6869-DCC9-41E8-80B8-7D4924818133}" dt="2022-01-19T06:10:05.585" v="44" actId="1076"/>
      <pc:docMkLst>
        <pc:docMk/>
      </pc:docMkLst>
      <pc:sldChg chg="modSp">
        <pc:chgData name="Gehren, Tanja (Curriculum Support)" userId="S::tanja.gehren581@schools.sa.edu.au::3c1e4fa1-abe1-4bbd-87c3-b2b06b427814" providerId="AD" clId="Web-{C48F6869-DCC9-41E8-80B8-7D4924818133}" dt="2022-01-19T06:04:09.906" v="1" actId="1076"/>
        <pc:sldMkLst>
          <pc:docMk/>
          <pc:sldMk cId="1412376001" sldId="270"/>
        </pc:sldMkLst>
        <pc:spChg chg="mod">
          <ac:chgData name="Gehren, Tanja (Curriculum Support)" userId="S::tanja.gehren581@schools.sa.edu.au::3c1e4fa1-abe1-4bbd-87c3-b2b06b427814" providerId="AD" clId="Web-{C48F6869-DCC9-41E8-80B8-7D4924818133}" dt="2022-01-19T06:04:03.281" v="0" actId="1076"/>
          <ac:spMkLst>
            <pc:docMk/>
            <pc:sldMk cId="1412376001" sldId="270"/>
            <ac:spMk id="5" creationId="{6C93F8F7-F8C0-4ED2-BA01-708C5FB4F039}"/>
          </ac:spMkLst>
        </pc:spChg>
        <pc:graphicFrameChg chg="mod">
          <ac:chgData name="Gehren, Tanja (Curriculum Support)" userId="S::tanja.gehren581@schools.sa.edu.au::3c1e4fa1-abe1-4bbd-87c3-b2b06b427814" providerId="AD" clId="Web-{C48F6869-DCC9-41E8-80B8-7D4924818133}" dt="2022-01-19T06:04:09.906" v="1" actId="1076"/>
          <ac:graphicFrameMkLst>
            <pc:docMk/>
            <pc:sldMk cId="1412376001" sldId="270"/>
            <ac:graphicFrameMk id="8" creationId="{08C5571E-D474-409F-A57C-50057F26BA47}"/>
          </ac:graphicFrameMkLst>
        </pc:graphicFrameChg>
      </pc:sldChg>
      <pc:sldChg chg="addSp delSp modSp">
        <pc:chgData name="Gehren, Tanja (Curriculum Support)" userId="S::tanja.gehren581@schools.sa.edu.au::3c1e4fa1-abe1-4bbd-87c3-b2b06b427814" providerId="AD" clId="Web-{C48F6869-DCC9-41E8-80B8-7D4924818133}" dt="2022-01-19T06:08:46.412" v="36" actId="1076"/>
        <pc:sldMkLst>
          <pc:docMk/>
          <pc:sldMk cId="3937057077" sldId="277"/>
        </pc:sldMkLst>
        <pc:spChg chg="mod">
          <ac:chgData name="Gehren, Tanja (Curriculum Support)" userId="S::tanja.gehren581@schools.sa.edu.au::3c1e4fa1-abe1-4bbd-87c3-b2b06b427814" providerId="AD" clId="Web-{C48F6869-DCC9-41E8-80B8-7D4924818133}" dt="2022-01-19T06:08:07.224" v="31"/>
          <ac:spMkLst>
            <pc:docMk/>
            <pc:sldMk cId="3937057077" sldId="277"/>
            <ac:spMk id="6" creationId="{05BE9609-CB13-4E50-9ECA-61C05BF631A6}"/>
          </ac:spMkLst>
        </pc:spChg>
        <pc:spChg chg="mod">
          <ac:chgData name="Gehren, Tanja (Curriculum Support)" userId="S::tanja.gehren581@schools.sa.edu.au::3c1e4fa1-abe1-4bbd-87c3-b2b06b427814" providerId="AD" clId="Web-{C48F6869-DCC9-41E8-80B8-7D4924818133}" dt="2022-01-19T06:07:34.629" v="28" actId="1076"/>
          <ac:spMkLst>
            <pc:docMk/>
            <pc:sldMk cId="3937057077" sldId="277"/>
            <ac:spMk id="8" creationId="{D102E1C8-8CB1-4DCD-90AE-F8E20DFE6407}"/>
          </ac:spMkLst>
        </pc:spChg>
        <pc:spChg chg="mod">
          <ac:chgData name="Gehren, Tanja (Curriculum Support)" userId="S::tanja.gehren581@schools.sa.edu.au::3c1e4fa1-abe1-4bbd-87c3-b2b06b427814" providerId="AD" clId="Web-{C48F6869-DCC9-41E8-80B8-7D4924818133}" dt="2022-01-19T06:08:46.412" v="36" actId="1076"/>
          <ac:spMkLst>
            <pc:docMk/>
            <pc:sldMk cId="3937057077" sldId="277"/>
            <ac:spMk id="16" creationId="{88C3C6CB-3462-4D80-963D-68F1DD32FC8E}"/>
          </ac:spMkLst>
        </pc:spChg>
        <pc:picChg chg="add del mod">
          <ac:chgData name="Gehren, Tanja (Curriculum Support)" userId="S::tanja.gehren581@schools.sa.edu.au::3c1e4fa1-abe1-4bbd-87c3-b2b06b427814" providerId="AD" clId="Web-{C48F6869-DCC9-41E8-80B8-7D4924818133}" dt="2022-01-19T06:08:22.693" v="34" actId="1076"/>
          <ac:picMkLst>
            <pc:docMk/>
            <pc:sldMk cId="3937057077" sldId="277"/>
            <ac:picMk id="13" creationId="{7D6BD3ED-2ABB-49E0-8B00-E72AE1A05B58}"/>
          </ac:picMkLst>
        </pc:picChg>
        <pc:picChg chg="mod">
          <ac:chgData name="Gehren, Tanja (Curriculum Support)" userId="S::tanja.gehren581@schools.sa.edu.au::3c1e4fa1-abe1-4bbd-87c3-b2b06b427814" providerId="AD" clId="Web-{C48F6869-DCC9-41E8-80B8-7D4924818133}" dt="2022-01-19T06:06:48.097" v="22" actId="1076"/>
          <ac:picMkLst>
            <pc:docMk/>
            <pc:sldMk cId="3937057077" sldId="277"/>
            <ac:picMk id="17" creationId="{2B9DA986-FD66-4DAA-BBF9-E9F01F179E09}"/>
          </ac:picMkLst>
        </pc:picChg>
      </pc:sldChg>
      <pc:sldChg chg="modSp">
        <pc:chgData name="Gehren, Tanja (Curriculum Support)" userId="S::tanja.gehren581@schools.sa.edu.au::3c1e4fa1-abe1-4bbd-87c3-b2b06b427814" providerId="AD" clId="Web-{C48F6869-DCC9-41E8-80B8-7D4924818133}" dt="2022-01-19T06:10:05.585" v="44" actId="1076"/>
        <pc:sldMkLst>
          <pc:docMk/>
          <pc:sldMk cId="1161274651" sldId="278"/>
        </pc:sldMkLst>
        <pc:spChg chg="mod">
          <ac:chgData name="Gehren, Tanja (Curriculum Support)" userId="S::tanja.gehren581@schools.sa.edu.au::3c1e4fa1-abe1-4bbd-87c3-b2b06b427814" providerId="AD" clId="Web-{C48F6869-DCC9-41E8-80B8-7D4924818133}" dt="2022-01-19T06:09:58.601" v="43"/>
          <ac:spMkLst>
            <pc:docMk/>
            <pc:sldMk cId="1161274651" sldId="278"/>
            <ac:spMk id="14" creationId="{0DC59E6B-E291-4C18-8460-EDAC525B3B34}"/>
          </ac:spMkLst>
        </pc:spChg>
        <pc:picChg chg="mod">
          <ac:chgData name="Gehren, Tanja (Curriculum Support)" userId="S::tanja.gehren581@schools.sa.edu.au::3c1e4fa1-abe1-4bbd-87c3-b2b06b427814" providerId="AD" clId="Web-{C48F6869-DCC9-41E8-80B8-7D4924818133}" dt="2022-01-19T06:10:05.585" v="44" actId="1076"/>
          <ac:picMkLst>
            <pc:docMk/>
            <pc:sldMk cId="1161274651" sldId="278"/>
            <ac:picMk id="18" creationId="{A105B6E8-72A8-426D-94F7-6A56E9DB646E}"/>
          </ac:picMkLst>
        </pc:picChg>
      </pc:sldChg>
      <pc:sldChg chg="modSp">
        <pc:chgData name="Gehren, Tanja (Curriculum Support)" userId="S::tanja.gehren581@schools.sa.edu.au::3c1e4fa1-abe1-4bbd-87c3-b2b06b427814" providerId="AD" clId="Web-{C48F6869-DCC9-41E8-80B8-7D4924818133}" dt="2022-01-19T06:05:16.298" v="11" actId="1076"/>
        <pc:sldMkLst>
          <pc:docMk/>
          <pc:sldMk cId="916714115" sldId="282"/>
        </pc:sldMkLst>
        <pc:spChg chg="mod">
          <ac:chgData name="Gehren, Tanja (Curriculum Support)" userId="S::tanja.gehren581@schools.sa.edu.au::3c1e4fa1-abe1-4bbd-87c3-b2b06b427814" providerId="AD" clId="Web-{C48F6869-DCC9-41E8-80B8-7D4924818133}" dt="2022-01-19T06:05:01.829" v="9" actId="1076"/>
          <ac:spMkLst>
            <pc:docMk/>
            <pc:sldMk cId="916714115" sldId="282"/>
            <ac:spMk id="7" creationId="{36ADA862-96C8-4685-B2A1-DC4D462BFD68}"/>
          </ac:spMkLst>
        </pc:spChg>
        <pc:picChg chg="mod">
          <ac:chgData name="Gehren, Tanja (Curriculum Support)" userId="S::tanja.gehren581@schools.sa.edu.au::3c1e4fa1-abe1-4bbd-87c3-b2b06b427814" providerId="AD" clId="Web-{C48F6869-DCC9-41E8-80B8-7D4924818133}" dt="2022-01-19T06:05:06.095" v="10" actId="14100"/>
          <ac:picMkLst>
            <pc:docMk/>
            <pc:sldMk cId="916714115" sldId="282"/>
            <ac:picMk id="9" creationId="{F4D88889-9FB2-4189-80C0-E5C83330B36C}"/>
          </ac:picMkLst>
        </pc:picChg>
        <pc:picChg chg="mod">
          <ac:chgData name="Gehren, Tanja (Curriculum Support)" userId="S::tanja.gehren581@schools.sa.edu.au::3c1e4fa1-abe1-4bbd-87c3-b2b06b427814" providerId="AD" clId="Web-{C48F6869-DCC9-41E8-80B8-7D4924818133}" dt="2022-01-19T06:05:16.298" v="11" actId="1076"/>
          <ac:picMkLst>
            <pc:docMk/>
            <pc:sldMk cId="916714115" sldId="282"/>
            <ac:picMk id="10" creationId="{D761FCD9-A501-424D-93B8-23D3CB83C7F6}"/>
          </ac:picMkLst>
        </pc:picChg>
      </pc:sldChg>
      <pc:sldChg chg="modSp">
        <pc:chgData name="Gehren, Tanja (Curriculum Support)" userId="S::tanja.gehren581@schools.sa.edu.au::3c1e4fa1-abe1-4bbd-87c3-b2b06b427814" providerId="AD" clId="Web-{C48F6869-DCC9-41E8-80B8-7D4924818133}" dt="2022-01-19T06:06:36.284" v="21" actId="1076"/>
        <pc:sldMkLst>
          <pc:docMk/>
          <pc:sldMk cId="3339528223" sldId="283"/>
        </pc:sldMkLst>
        <pc:spChg chg="mod">
          <ac:chgData name="Gehren, Tanja (Curriculum Support)" userId="S::tanja.gehren581@schools.sa.edu.au::3c1e4fa1-abe1-4bbd-87c3-b2b06b427814" providerId="AD" clId="Web-{C48F6869-DCC9-41E8-80B8-7D4924818133}" dt="2022-01-19T06:06:36.284" v="21" actId="1076"/>
          <ac:spMkLst>
            <pc:docMk/>
            <pc:sldMk cId="3339528223" sldId="283"/>
            <ac:spMk id="7" creationId="{8A7E145C-0862-456A-96EF-597A8B9EF48C}"/>
          </ac:spMkLst>
        </pc:spChg>
        <pc:spChg chg="mod">
          <ac:chgData name="Gehren, Tanja (Curriculum Support)" userId="S::tanja.gehren581@schools.sa.edu.au::3c1e4fa1-abe1-4bbd-87c3-b2b06b427814" providerId="AD" clId="Web-{C48F6869-DCC9-41E8-80B8-7D4924818133}" dt="2022-01-19T06:06:23.940" v="19" actId="1076"/>
          <ac:spMkLst>
            <pc:docMk/>
            <pc:sldMk cId="3339528223" sldId="283"/>
            <ac:spMk id="9" creationId="{F0B5388E-1EF8-4A54-90A3-1E0B511C4E6E}"/>
          </ac:spMkLst>
        </pc:spChg>
        <pc:picChg chg="mod">
          <ac:chgData name="Gehren, Tanja (Curriculum Support)" userId="S::tanja.gehren581@schools.sa.edu.au::3c1e4fa1-abe1-4bbd-87c3-b2b06b427814" providerId="AD" clId="Web-{C48F6869-DCC9-41E8-80B8-7D4924818133}" dt="2022-01-19T06:05:46.471" v="14" actId="1076"/>
          <ac:picMkLst>
            <pc:docMk/>
            <pc:sldMk cId="3339528223" sldId="283"/>
            <ac:picMk id="13" creationId="{F4713431-2BBF-4587-A68B-67D059652ED2}"/>
          </ac:picMkLst>
        </pc:picChg>
      </pc:sldChg>
      <pc:sldChg chg="modSp">
        <pc:chgData name="Gehren, Tanja (Curriculum Support)" userId="S::tanja.gehren581@schools.sa.edu.au::3c1e4fa1-abe1-4bbd-87c3-b2b06b427814" providerId="AD" clId="Web-{C48F6869-DCC9-41E8-80B8-7D4924818133}" dt="2022-01-19T06:08:56.584" v="37" actId="1076"/>
        <pc:sldMkLst>
          <pc:docMk/>
          <pc:sldMk cId="3750156483" sldId="284"/>
        </pc:sldMkLst>
        <pc:spChg chg="mod">
          <ac:chgData name="Gehren, Tanja (Curriculum Support)" userId="S::tanja.gehren581@schools.sa.edu.au::3c1e4fa1-abe1-4bbd-87c3-b2b06b427814" providerId="AD" clId="Web-{C48F6869-DCC9-41E8-80B8-7D4924818133}" dt="2022-01-19T06:08:56.584" v="37" actId="1076"/>
          <ac:spMkLst>
            <pc:docMk/>
            <pc:sldMk cId="3750156483" sldId="284"/>
            <ac:spMk id="6" creationId="{E11C2710-D512-438E-9B64-12F09EA23FD3}"/>
          </ac:spMkLst>
        </pc:spChg>
      </pc:sldChg>
      <pc:sldChg chg="modSp">
        <pc:chgData name="Gehren, Tanja (Curriculum Support)" userId="S::tanja.gehren581@schools.sa.edu.au::3c1e4fa1-abe1-4bbd-87c3-b2b06b427814" providerId="AD" clId="Web-{C48F6869-DCC9-41E8-80B8-7D4924818133}" dt="2022-01-19T06:09:43.819" v="41" actId="20577"/>
        <pc:sldMkLst>
          <pc:docMk/>
          <pc:sldMk cId="4226358697" sldId="285"/>
        </pc:sldMkLst>
        <pc:spChg chg="mod">
          <ac:chgData name="Gehren, Tanja (Curriculum Support)" userId="S::tanja.gehren581@schools.sa.edu.au::3c1e4fa1-abe1-4bbd-87c3-b2b06b427814" providerId="AD" clId="Web-{C48F6869-DCC9-41E8-80B8-7D4924818133}" dt="2022-01-19T06:09:43.819" v="41" actId="20577"/>
          <ac:spMkLst>
            <pc:docMk/>
            <pc:sldMk cId="4226358697" sldId="285"/>
            <ac:spMk id="6" creationId="{E11C2710-D512-438E-9B64-12F09EA23FD3}"/>
          </ac:spMkLst>
        </pc:spChg>
      </pc:sldChg>
      <pc:sldChg chg="modSp">
        <pc:chgData name="Gehren, Tanja (Curriculum Support)" userId="S::tanja.gehren581@schools.sa.edu.au::3c1e4fa1-abe1-4bbd-87c3-b2b06b427814" providerId="AD" clId="Web-{C48F6869-DCC9-41E8-80B8-7D4924818133}" dt="2022-01-19T06:05:35.564" v="13" actId="1076"/>
        <pc:sldMkLst>
          <pc:docMk/>
          <pc:sldMk cId="3839813411" sldId="287"/>
        </pc:sldMkLst>
        <pc:spChg chg="mod">
          <ac:chgData name="Gehren, Tanja (Curriculum Support)" userId="S::tanja.gehren581@schools.sa.edu.au::3c1e4fa1-abe1-4bbd-87c3-b2b06b427814" providerId="AD" clId="Web-{C48F6869-DCC9-41E8-80B8-7D4924818133}" dt="2022-01-19T06:05:35.564" v="13" actId="1076"/>
          <ac:spMkLst>
            <pc:docMk/>
            <pc:sldMk cId="3839813411" sldId="287"/>
            <ac:spMk id="7" creationId="{1E2225FD-91F1-45B5-B871-D251DDEC3C66}"/>
          </ac:spMkLst>
        </pc:spChg>
      </pc:sldChg>
    </pc:docChg>
  </pc:docChgLst>
  <pc:docChgLst>
    <pc:chgData name="Gehren, Tanja (Curriculum Support)" userId="S::tanja.gehren581@schools.sa.edu.au::3c1e4fa1-abe1-4bbd-87c3-b2b06b427814" providerId="AD" clId="Web-{EAC00DA5-91BB-4799-B36C-3BBB7BD15579}"/>
    <pc:docChg chg="modSld">
      <pc:chgData name="Gehren, Tanja (Curriculum Support)" userId="S::tanja.gehren581@schools.sa.edu.au::3c1e4fa1-abe1-4bbd-87c3-b2b06b427814" providerId="AD" clId="Web-{EAC00DA5-91BB-4799-B36C-3BBB7BD15579}" dt="2022-01-19T05:49:14.912" v="0"/>
      <pc:docMkLst>
        <pc:docMk/>
      </pc:docMkLst>
      <pc:sldChg chg="modSp modMedia">
        <pc:chgData name="Gehren, Tanja (Curriculum Support)" userId="S::tanja.gehren581@schools.sa.edu.au::3c1e4fa1-abe1-4bbd-87c3-b2b06b427814" providerId="AD" clId="Web-{EAC00DA5-91BB-4799-B36C-3BBB7BD15579}" dt="2022-01-19T05:49:14.912" v="0"/>
        <pc:sldMkLst>
          <pc:docMk/>
          <pc:sldMk cId="1470809853" sldId="288"/>
        </pc:sldMkLst>
        <pc:picChg chg="mod">
          <ac:chgData name="Gehren, Tanja (Curriculum Support)" userId="S::tanja.gehren581@schools.sa.edu.au::3c1e4fa1-abe1-4bbd-87c3-b2b06b427814" providerId="AD" clId="Web-{EAC00DA5-91BB-4799-B36C-3BBB7BD15579}" dt="2022-01-19T05:49:14.912" v="0"/>
          <ac:picMkLst>
            <pc:docMk/>
            <pc:sldMk cId="1470809853" sldId="288"/>
            <ac:picMk id="5" creationId="{4F53FAAB-0C7D-4B7D-811C-0F383389F236}"/>
          </ac:picMkLst>
        </pc:picChg>
      </pc:sldChg>
    </pc:docChg>
  </pc:docChgLst>
  <pc:docChgLst>
    <pc:chgData name="Gehren, Tanja (Curriculum Support)" userId="S::tanja.gehren581@schools.sa.edu.au::3c1e4fa1-abe1-4bbd-87c3-b2b06b427814" providerId="AD" clId="Web-{48DC793C-18AF-4814-A554-16075C0AAE3F}"/>
    <pc:docChg chg="modSld">
      <pc:chgData name="Gehren, Tanja (Curriculum Support)" userId="S::tanja.gehren581@schools.sa.edu.au::3c1e4fa1-abe1-4bbd-87c3-b2b06b427814" providerId="AD" clId="Web-{48DC793C-18AF-4814-A554-16075C0AAE3F}" dt="2022-01-18T01:18:51.097" v="12"/>
      <pc:docMkLst>
        <pc:docMk/>
      </pc:docMkLst>
      <pc:sldChg chg="modNotes">
        <pc:chgData name="Gehren, Tanja (Curriculum Support)" userId="S::tanja.gehren581@schools.sa.edu.au::3c1e4fa1-abe1-4bbd-87c3-b2b06b427814" providerId="AD" clId="Web-{48DC793C-18AF-4814-A554-16075C0AAE3F}" dt="2022-01-18T01:17:50.253" v="1"/>
        <pc:sldMkLst>
          <pc:docMk/>
          <pc:sldMk cId="2213450308" sldId="264"/>
        </pc:sldMkLst>
      </pc:sldChg>
      <pc:sldChg chg="modNotes">
        <pc:chgData name="Gehren, Tanja (Curriculum Support)" userId="S::tanja.gehren581@schools.sa.edu.au::3c1e4fa1-abe1-4bbd-87c3-b2b06b427814" providerId="AD" clId="Web-{48DC793C-18AF-4814-A554-16075C0AAE3F}" dt="2022-01-18T01:17:47.018" v="0"/>
        <pc:sldMkLst>
          <pc:docMk/>
          <pc:sldMk cId="3641841233" sldId="268"/>
        </pc:sldMkLst>
      </pc:sldChg>
      <pc:sldChg chg="modNotes">
        <pc:chgData name="Gehren, Tanja (Curriculum Support)" userId="S::tanja.gehren581@schools.sa.edu.au::3c1e4fa1-abe1-4bbd-87c3-b2b06b427814" providerId="AD" clId="Web-{48DC793C-18AF-4814-A554-16075C0AAE3F}" dt="2022-01-18T01:17:54.175" v="2"/>
        <pc:sldMkLst>
          <pc:docMk/>
          <pc:sldMk cId="3271941629" sldId="269"/>
        </pc:sldMkLst>
      </pc:sldChg>
      <pc:sldChg chg="delSp modNotes">
        <pc:chgData name="Gehren, Tanja (Curriculum Support)" userId="S::tanja.gehren581@schools.sa.edu.au::3c1e4fa1-abe1-4bbd-87c3-b2b06b427814" providerId="AD" clId="Web-{48DC793C-18AF-4814-A554-16075C0AAE3F}" dt="2022-01-18T01:18:15.519" v="5"/>
        <pc:sldMkLst>
          <pc:docMk/>
          <pc:sldMk cId="1412376001" sldId="270"/>
        </pc:sldMkLst>
        <pc:spChg chg="del">
          <ac:chgData name="Gehren, Tanja (Curriculum Support)" userId="S::tanja.gehren581@schools.sa.edu.au::3c1e4fa1-abe1-4bbd-87c3-b2b06b427814" providerId="AD" clId="Web-{48DC793C-18AF-4814-A554-16075C0AAE3F}" dt="2022-01-18T01:18:15.519" v="5"/>
          <ac:spMkLst>
            <pc:docMk/>
            <pc:sldMk cId="1412376001" sldId="270"/>
            <ac:spMk id="9" creationId="{F3B1C8A2-081C-43C2-85FE-CBE59D2E21EE}"/>
          </ac:spMkLst>
        </pc:spChg>
      </pc:sldChg>
      <pc:sldChg chg="modNotes">
        <pc:chgData name="Gehren, Tanja (Curriculum Support)" userId="S::tanja.gehren581@schools.sa.edu.au::3c1e4fa1-abe1-4bbd-87c3-b2b06b427814" providerId="AD" clId="Web-{48DC793C-18AF-4814-A554-16075C0AAE3F}" dt="2022-01-18T01:18:32.894" v="8"/>
        <pc:sldMkLst>
          <pc:docMk/>
          <pc:sldMk cId="3937057077" sldId="277"/>
        </pc:sldMkLst>
      </pc:sldChg>
      <pc:sldChg chg="modNotes">
        <pc:chgData name="Gehren, Tanja (Curriculum Support)" userId="S::tanja.gehren581@schools.sa.edu.au::3c1e4fa1-abe1-4bbd-87c3-b2b06b427814" providerId="AD" clId="Web-{48DC793C-18AF-4814-A554-16075C0AAE3F}" dt="2022-01-18T01:18:46.238" v="11"/>
        <pc:sldMkLst>
          <pc:docMk/>
          <pc:sldMk cId="1161274651" sldId="278"/>
        </pc:sldMkLst>
      </pc:sldChg>
      <pc:sldChg chg="modNotes">
        <pc:chgData name="Gehren, Tanja (Curriculum Support)" userId="S::tanja.gehren581@schools.sa.edu.au::3c1e4fa1-abe1-4bbd-87c3-b2b06b427814" providerId="AD" clId="Web-{48DC793C-18AF-4814-A554-16075C0AAE3F}" dt="2022-01-18T01:18:24.566" v="6"/>
        <pc:sldMkLst>
          <pc:docMk/>
          <pc:sldMk cId="916714115" sldId="282"/>
        </pc:sldMkLst>
      </pc:sldChg>
      <pc:sldChg chg="modNotes">
        <pc:chgData name="Gehren, Tanja (Curriculum Support)" userId="S::tanja.gehren581@schools.sa.edu.au::3c1e4fa1-abe1-4bbd-87c3-b2b06b427814" providerId="AD" clId="Web-{48DC793C-18AF-4814-A554-16075C0AAE3F}" dt="2022-01-18T01:18:29.144" v="7"/>
        <pc:sldMkLst>
          <pc:docMk/>
          <pc:sldMk cId="3339528223" sldId="283"/>
        </pc:sldMkLst>
      </pc:sldChg>
      <pc:sldChg chg="modNotes">
        <pc:chgData name="Gehren, Tanja (Curriculum Support)" userId="S::tanja.gehren581@schools.sa.edu.au::3c1e4fa1-abe1-4bbd-87c3-b2b06b427814" providerId="AD" clId="Web-{48DC793C-18AF-4814-A554-16075C0AAE3F}" dt="2022-01-18T01:18:37.457" v="9"/>
        <pc:sldMkLst>
          <pc:docMk/>
          <pc:sldMk cId="3750156483" sldId="284"/>
        </pc:sldMkLst>
      </pc:sldChg>
      <pc:sldChg chg="modNotes">
        <pc:chgData name="Gehren, Tanja (Curriculum Support)" userId="S::tanja.gehren581@schools.sa.edu.au::3c1e4fa1-abe1-4bbd-87c3-b2b06b427814" providerId="AD" clId="Web-{48DC793C-18AF-4814-A554-16075C0AAE3F}" dt="2022-01-18T01:18:42.082" v="10"/>
        <pc:sldMkLst>
          <pc:docMk/>
          <pc:sldMk cId="4226358697" sldId="285"/>
        </pc:sldMkLst>
      </pc:sldChg>
      <pc:sldChg chg="modNotes">
        <pc:chgData name="Gehren, Tanja (Curriculum Support)" userId="S::tanja.gehren581@schools.sa.edu.au::3c1e4fa1-abe1-4bbd-87c3-b2b06b427814" providerId="AD" clId="Web-{48DC793C-18AF-4814-A554-16075C0AAE3F}" dt="2022-01-18T01:18:51.097" v="12"/>
        <pc:sldMkLst>
          <pc:docMk/>
          <pc:sldMk cId="3502889797" sldId="286"/>
        </pc:sldMkLst>
      </pc:sldChg>
      <pc:sldChg chg="modNotes">
        <pc:chgData name="Gehren, Tanja (Curriculum Support)" userId="S::tanja.gehren581@schools.sa.edu.au::3c1e4fa1-abe1-4bbd-87c3-b2b06b427814" providerId="AD" clId="Web-{48DC793C-18AF-4814-A554-16075C0AAE3F}" dt="2022-01-18T01:18:08.612" v="4"/>
        <pc:sldMkLst>
          <pc:docMk/>
          <pc:sldMk cId="3839813411" sldId="287"/>
        </pc:sldMkLst>
      </pc:sldChg>
    </pc:docChg>
  </pc:docChgLst>
  <pc:docChgLst>
    <pc:chgData name="Kathy Tomotheou" userId="9949b5ba-e5e1-4ab7-9b88-2b874b58366f" providerId="ADAL" clId="{1EE4A6A8-8338-7344-BB0C-4F99D997A2A7}"/>
    <pc:docChg chg="undo custSel modSld">
      <pc:chgData name="Kathy Tomotheou" userId="9949b5ba-e5e1-4ab7-9b88-2b874b58366f" providerId="ADAL" clId="{1EE4A6A8-8338-7344-BB0C-4F99D997A2A7}" dt="2022-02-24T05:04:07.378" v="162" actId="1035"/>
      <pc:docMkLst>
        <pc:docMk/>
      </pc:docMkLst>
      <pc:sldChg chg="delSp modSp mod addCm">
        <pc:chgData name="Kathy Tomotheou" userId="9949b5ba-e5e1-4ab7-9b88-2b874b58366f" providerId="ADAL" clId="{1EE4A6A8-8338-7344-BB0C-4F99D997A2A7}" dt="2022-02-24T04:57:24.261" v="32"/>
        <pc:sldMkLst>
          <pc:docMk/>
          <pc:sldMk cId="3937057077" sldId="277"/>
        </pc:sldMkLst>
        <pc:spChg chg="mod">
          <ac:chgData name="Kathy Tomotheou" userId="9949b5ba-e5e1-4ab7-9b88-2b874b58366f" providerId="ADAL" clId="{1EE4A6A8-8338-7344-BB0C-4F99D997A2A7}" dt="2022-02-24T04:56:58.659" v="27" actId="207"/>
          <ac:spMkLst>
            <pc:docMk/>
            <pc:sldMk cId="3937057077" sldId="277"/>
            <ac:spMk id="3" creationId="{F78B237D-B3EE-40DC-98F7-36E747CF5E1C}"/>
          </ac:spMkLst>
        </pc:spChg>
        <pc:spChg chg="del">
          <ac:chgData name="Kathy Tomotheou" userId="9949b5ba-e5e1-4ab7-9b88-2b874b58366f" providerId="ADAL" clId="{1EE4A6A8-8338-7344-BB0C-4F99D997A2A7}" dt="2022-02-24T04:56:31.791" v="26" actId="478"/>
          <ac:spMkLst>
            <pc:docMk/>
            <pc:sldMk cId="3937057077" sldId="277"/>
            <ac:spMk id="9" creationId="{261454BF-7DB7-4374-8BE6-03CD8BBABFED}"/>
          </ac:spMkLst>
        </pc:spChg>
        <pc:spChg chg="mod">
          <ac:chgData name="Kathy Tomotheou" userId="9949b5ba-e5e1-4ab7-9b88-2b874b58366f" providerId="ADAL" clId="{1EE4A6A8-8338-7344-BB0C-4F99D997A2A7}" dt="2022-02-24T04:57:11.870" v="31" actId="14100"/>
          <ac:spMkLst>
            <pc:docMk/>
            <pc:sldMk cId="3937057077" sldId="277"/>
            <ac:spMk id="16" creationId="{88C3C6CB-3462-4D80-963D-68F1DD32FC8E}"/>
          </ac:spMkLst>
        </pc:spChg>
      </pc:sldChg>
      <pc:sldChg chg="modSp mod">
        <pc:chgData name="Kathy Tomotheou" userId="9949b5ba-e5e1-4ab7-9b88-2b874b58366f" providerId="ADAL" clId="{1EE4A6A8-8338-7344-BB0C-4F99D997A2A7}" dt="2022-02-24T05:03:13.931" v="130" actId="1076"/>
        <pc:sldMkLst>
          <pc:docMk/>
          <pc:sldMk cId="1161274651" sldId="278"/>
        </pc:sldMkLst>
        <pc:spChg chg="mod">
          <ac:chgData name="Kathy Tomotheou" userId="9949b5ba-e5e1-4ab7-9b88-2b874b58366f" providerId="ADAL" clId="{1EE4A6A8-8338-7344-BB0C-4F99D997A2A7}" dt="2022-02-24T05:03:06.732" v="129" actId="1076"/>
          <ac:spMkLst>
            <pc:docMk/>
            <pc:sldMk cId="1161274651" sldId="278"/>
            <ac:spMk id="14" creationId="{0DC59E6B-E291-4C18-8460-EDAC525B3B34}"/>
          </ac:spMkLst>
        </pc:spChg>
        <pc:spChg chg="mod">
          <ac:chgData name="Kathy Tomotheou" userId="9949b5ba-e5e1-4ab7-9b88-2b874b58366f" providerId="ADAL" clId="{1EE4A6A8-8338-7344-BB0C-4F99D997A2A7}" dt="2022-02-24T04:59:57.910" v="82" actId="1076"/>
          <ac:spMkLst>
            <pc:docMk/>
            <pc:sldMk cId="1161274651" sldId="278"/>
            <ac:spMk id="17" creationId="{7EF280E7-C4F7-4071-9C82-99BEEE39DF03}"/>
          </ac:spMkLst>
        </pc:spChg>
        <pc:graphicFrameChg chg="mod modGraphic">
          <ac:chgData name="Kathy Tomotheou" userId="9949b5ba-e5e1-4ab7-9b88-2b874b58366f" providerId="ADAL" clId="{1EE4A6A8-8338-7344-BB0C-4F99D997A2A7}" dt="2022-02-24T05:03:13.931" v="130" actId="1076"/>
          <ac:graphicFrameMkLst>
            <pc:docMk/>
            <pc:sldMk cId="1161274651" sldId="278"/>
            <ac:graphicFrameMk id="12" creationId="{0B85C15C-349A-4CD3-95C2-6CF02E5EFC9F}"/>
          </ac:graphicFrameMkLst>
        </pc:graphicFrameChg>
      </pc:sldChg>
      <pc:sldChg chg="addSp delSp modSp mod addCm modCm">
        <pc:chgData name="Kathy Tomotheou" userId="9949b5ba-e5e1-4ab7-9b88-2b874b58366f" providerId="ADAL" clId="{1EE4A6A8-8338-7344-BB0C-4F99D997A2A7}" dt="2022-02-24T05:03:46.699" v="153"/>
        <pc:sldMkLst>
          <pc:docMk/>
          <pc:sldMk cId="1024179045" sldId="294"/>
        </pc:sldMkLst>
        <pc:spChg chg="del mod">
          <ac:chgData name="Kathy Tomotheou" userId="9949b5ba-e5e1-4ab7-9b88-2b874b58366f" providerId="ADAL" clId="{1EE4A6A8-8338-7344-BB0C-4F99D997A2A7}" dt="2022-02-24T05:03:46.191" v="151" actId="478"/>
          <ac:spMkLst>
            <pc:docMk/>
            <pc:sldMk cId="1024179045" sldId="294"/>
            <ac:spMk id="8" creationId="{47FA9A2E-6527-49BC-B790-4E514A8237BD}"/>
          </ac:spMkLst>
        </pc:spChg>
        <pc:spChg chg="del">
          <ac:chgData name="Kathy Tomotheou" userId="9949b5ba-e5e1-4ab7-9b88-2b874b58366f" providerId="ADAL" clId="{1EE4A6A8-8338-7344-BB0C-4F99D997A2A7}" dt="2022-02-24T04:55:41.256" v="20" actId="478"/>
          <ac:spMkLst>
            <pc:docMk/>
            <pc:sldMk cId="1024179045" sldId="294"/>
            <ac:spMk id="10" creationId="{F4A3FAC8-2C80-415A-95B4-BED0D6009E43}"/>
          </ac:spMkLst>
        </pc:spChg>
        <pc:spChg chg="add mod">
          <ac:chgData name="Kathy Tomotheou" userId="9949b5ba-e5e1-4ab7-9b88-2b874b58366f" providerId="ADAL" clId="{1EE4A6A8-8338-7344-BB0C-4F99D997A2A7}" dt="2022-02-24T05:03:46.699" v="153"/>
          <ac:spMkLst>
            <pc:docMk/>
            <pc:sldMk cId="1024179045" sldId="294"/>
            <ac:spMk id="12" creationId="{9AC5B9C6-61F2-BB45-93C6-2AD984B2D7CD}"/>
          </ac:spMkLst>
        </pc:spChg>
        <pc:picChg chg="del">
          <ac:chgData name="Kathy Tomotheou" userId="9949b5ba-e5e1-4ab7-9b88-2b874b58366f" providerId="ADAL" clId="{1EE4A6A8-8338-7344-BB0C-4F99D997A2A7}" dt="2022-02-24T05:03:46.191" v="151" actId="478"/>
          <ac:picMkLst>
            <pc:docMk/>
            <pc:sldMk cId="1024179045" sldId="294"/>
            <ac:picMk id="4" creationId="{15142551-A212-4F32-B958-EC0F86698453}"/>
          </ac:picMkLst>
        </pc:picChg>
        <pc:picChg chg="add mod">
          <ac:chgData name="Kathy Tomotheou" userId="9949b5ba-e5e1-4ab7-9b88-2b874b58366f" providerId="ADAL" clId="{1EE4A6A8-8338-7344-BB0C-4F99D997A2A7}" dt="2022-02-24T05:03:46.699" v="153"/>
          <ac:picMkLst>
            <pc:docMk/>
            <pc:sldMk cId="1024179045" sldId="294"/>
            <ac:picMk id="11" creationId="{497CD6F4-D8F7-4045-8117-C89281AABFE0}"/>
          </ac:picMkLst>
        </pc:picChg>
      </pc:sldChg>
      <pc:sldChg chg="addSp delSp modSp mod addCm">
        <pc:chgData name="Kathy Tomotheou" userId="9949b5ba-e5e1-4ab7-9b88-2b874b58366f" providerId="ADAL" clId="{1EE4A6A8-8338-7344-BB0C-4F99D997A2A7}" dt="2022-02-24T05:03:32.006" v="148" actId="1035"/>
        <pc:sldMkLst>
          <pc:docMk/>
          <pc:sldMk cId="879932962" sldId="295"/>
        </pc:sldMkLst>
        <pc:spChg chg="mod">
          <ac:chgData name="Kathy Tomotheou" userId="9949b5ba-e5e1-4ab7-9b88-2b874b58366f" providerId="ADAL" clId="{1EE4A6A8-8338-7344-BB0C-4F99D997A2A7}" dt="2022-02-24T04:59:33.302" v="78" actId="20577"/>
          <ac:spMkLst>
            <pc:docMk/>
            <pc:sldMk cId="879932962" sldId="295"/>
            <ac:spMk id="6" creationId="{E11C2710-D512-438E-9B64-12F09EA23FD3}"/>
          </ac:spMkLst>
        </pc:spChg>
        <pc:spChg chg="del">
          <ac:chgData name="Kathy Tomotheou" userId="9949b5ba-e5e1-4ab7-9b88-2b874b58366f" providerId="ADAL" clId="{1EE4A6A8-8338-7344-BB0C-4F99D997A2A7}" dt="2022-02-24T04:59:12.240" v="72" actId="478"/>
          <ac:spMkLst>
            <pc:docMk/>
            <pc:sldMk cId="879932962" sldId="295"/>
            <ac:spMk id="7" creationId="{703C8927-BFAE-476D-80B3-0A0B7430CBCD}"/>
          </ac:spMkLst>
        </pc:spChg>
        <pc:spChg chg="del">
          <ac:chgData name="Kathy Tomotheou" userId="9949b5ba-e5e1-4ab7-9b88-2b874b58366f" providerId="ADAL" clId="{1EE4A6A8-8338-7344-BB0C-4F99D997A2A7}" dt="2022-02-24T04:59:23.703" v="74" actId="478"/>
          <ac:spMkLst>
            <pc:docMk/>
            <pc:sldMk cId="879932962" sldId="295"/>
            <ac:spMk id="10" creationId="{55E903E9-3E4E-4BD5-89F7-2E0622792C43}"/>
          </ac:spMkLst>
        </pc:spChg>
        <pc:spChg chg="add mod">
          <ac:chgData name="Kathy Tomotheou" userId="9949b5ba-e5e1-4ab7-9b88-2b874b58366f" providerId="ADAL" clId="{1EE4A6A8-8338-7344-BB0C-4F99D997A2A7}" dt="2022-02-24T05:03:32.006" v="148" actId="1035"/>
          <ac:spMkLst>
            <pc:docMk/>
            <pc:sldMk cId="879932962" sldId="295"/>
            <ac:spMk id="12" creationId="{BE3F7414-D185-EC42-8234-86BED0199B06}"/>
          </ac:spMkLst>
        </pc:spChg>
        <pc:picChg chg="del">
          <ac:chgData name="Kathy Tomotheou" userId="9949b5ba-e5e1-4ab7-9b88-2b874b58366f" providerId="ADAL" clId="{1EE4A6A8-8338-7344-BB0C-4F99D997A2A7}" dt="2022-02-24T04:59:23.703" v="74" actId="478"/>
          <ac:picMkLst>
            <pc:docMk/>
            <pc:sldMk cId="879932962" sldId="295"/>
            <ac:picMk id="9" creationId="{A708E13C-5959-45F9-885B-14A613D3F103}"/>
          </ac:picMkLst>
        </pc:picChg>
        <pc:picChg chg="add mod">
          <ac:chgData name="Kathy Tomotheou" userId="9949b5ba-e5e1-4ab7-9b88-2b874b58366f" providerId="ADAL" clId="{1EE4A6A8-8338-7344-BB0C-4F99D997A2A7}" dt="2022-02-24T05:03:32.006" v="148" actId="1035"/>
          <ac:picMkLst>
            <pc:docMk/>
            <pc:sldMk cId="879932962" sldId="295"/>
            <ac:picMk id="11" creationId="{6D4A6617-292C-B949-9EB3-F72053842FA2}"/>
          </ac:picMkLst>
        </pc:picChg>
      </pc:sldChg>
      <pc:sldChg chg="addSp delSp modSp mod addCm">
        <pc:chgData name="Kathy Tomotheou" userId="9949b5ba-e5e1-4ab7-9b88-2b874b58366f" providerId="ADAL" clId="{1EE4A6A8-8338-7344-BB0C-4F99D997A2A7}" dt="2022-02-24T05:03:37.241" v="150"/>
        <pc:sldMkLst>
          <pc:docMk/>
          <pc:sldMk cId="609670803" sldId="296"/>
        </pc:sldMkLst>
        <pc:spChg chg="del">
          <ac:chgData name="Kathy Tomotheou" userId="9949b5ba-e5e1-4ab7-9b88-2b874b58366f" providerId="ADAL" clId="{1EE4A6A8-8338-7344-BB0C-4F99D997A2A7}" dt="2022-02-24T04:57:45.108" v="34" actId="478"/>
          <ac:spMkLst>
            <pc:docMk/>
            <pc:sldMk cId="609670803" sldId="296"/>
            <ac:spMk id="6" creationId="{C7D963F9-36F6-4694-8C5B-CDD513947249}"/>
          </ac:spMkLst>
        </pc:spChg>
        <pc:spChg chg="mod">
          <ac:chgData name="Kathy Tomotheou" userId="9949b5ba-e5e1-4ab7-9b88-2b874b58366f" providerId="ADAL" clId="{1EE4A6A8-8338-7344-BB0C-4F99D997A2A7}" dt="2022-02-24T04:57:50.661" v="36" actId="1076"/>
          <ac:spMkLst>
            <pc:docMk/>
            <pc:sldMk cId="609670803" sldId="296"/>
            <ac:spMk id="7" creationId="{8A7E145C-0862-456A-96EF-597A8B9EF48C}"/>
          </ac:spMkLst>
        </pc:spChg>
        <pc:spChg chg="del">
          <ac:chgData name="Kathy Tomotheou" userId="9949b5ba-e5e1-4ab7-9b88-2b874b58366f" providerId="ADAL" clId="{1EE4A6A8-8338-7344-BB0C-4F99D997A2A7}" dt="2022-02-24T04:57:45.108" v="34" actId="478"/>
          <ac:spMkLst>
            <pc:docMk/>
            <pc:sldMk cId="609670803" sldId="296"/>
            <ac:spMk id="8" creationId="{8573111C-15AD-4404-A969-0694D9C1FE08}"/>
          </ac:spMkLst>
        </pc:spChg>
        <pc:spChg chg="add del mod">
          <ac:chgData name="Kathy Tomotheou" userId="9949b5ba-e5e1-4ab7-9b88-2b874b58366f" providerId="ADAL" clId="{1EE4A6A8-8338-7344-BB0C-4F99D997A2A7}" dt="2022-02-24T05:03:36.730" v="149" actId="478"/>
          <ac:spMkLst>
            <pc:docMk/>
            <pc:sldMk cId="609670803" sldId="296"/>
            <ac:spMk id="11" creationId="{880A6B60-6FDE-2844-86F9-A90CB690B2FE}"/>
          </ac:spMkLst>
        </pc:spChg>
        <pc:spChg chg="add mod">
          <ac:chgData name="Kathy Tomotheou" userId="9949b5ba-e5e1-4ab7-9b88-2b874b58366f" providerId="ADAL" clId="{1EE4A6A8-8338-7344-BB0C-4F99D997A2A7}" dt="2022-02-24T05:03:37.241" v="150"/>
          <ac:spMkLst>
            <pc:docMk/>
            <pc:sldMk cId="609670803" sldId="296"/>
            <ac:spMk id="13" creationId="{56317D32-77C1-D14D-A6AF-2F3C016F6B26}"/>
          </ac:spMkLst>
        </pc:spChg>
        <pc:picChg chg="del">
          <ac:chgData name="Kathy Tomotheou" userId="9949b5ba-e5e1-4ab7-9b88-2b874b58366f" providerId="ADAL" clId="{1EE4A6A8-8338-7344-BB0C-4F99D997A2A7}" dt="2022-02-24T04:57:45.108" v="34" actId="478"/>
          <ac:picMkLst>
            <pc:docMk/>
            <pc:sldMk cId="609670803" sldId="296"/>
            <ac:picMk id="5" creationId="{9DF13D3F-1F70-4730-AA94-5A9BB896F598}"/>
          </ac:picMkLst>
        </pc:picChg>
        <pc:picChg chg="add del mod">
          <ac:chgData name="Kathy Tomotheou" userId="9949b5ba-e5e1-4ab7-9b88-2b874b58366f" providerId="ADAL" clId="{1EE4A6A8-8338-7344-BB0C-4F99D997A2A7}" dt="2022-02-24T05:03:36.730" v="149" actId="478"/>
          <ac:picMkLst>
            <pc:docMk/>
            <pc:sldMk cId="609670803" sldId="296"/>
            <ac:picMk id="10" creationId="{8FC9B1B9-ECD8-FD41-98B2-AFF6756EA0FF}"/>
          </ac:picMkLst>
        </pc:picChg>
        <pc:picChg chg="add mod">
          <ac:chgData name="Kathy Tomotheou" userId="9949b5ba-e5e1-4ab7-9b88-2b874b58366f" providerId="ADAL" clId="{1EE4A6A8-8338-7344-BB0C-4F99D997A2A7}" dt="2022-02-24T05:03:37.241" v="150"/>
          <ac:picMkLst>
            <pc:docMk/>
            <pc:sldMk cId="609670803" sldId="296"/>
            <ac:picMk id="12" creationId="{F145D924-08E3-C44E-9FA3-79D9EBCE82C2}"/>
          </ac:picMkLst>
        </pc:picChg>
      </pc:sldChg>
      <pc:sldChg chg="delSp modSp mod modCm">
        <pc:chgData name="Kathy Tomotheou" userId="9949b5ba-e5e1-4ab7-9b88-2b874b58366f" providerId="ADAL" clId="{1EE4A6A8-8338-7344-BB0C-4F99D997A2A7}" dt="2022-02-24T05:04:07.378" v="162" actId="1035"/>
        <pc:sldMkLst>
          <pc:docMk/>
          <pc:sldMk cId="2788401932" sldId="312"/>
        </pc:sldMkLst>
        <pc:spChg chg="mod">
          <ac:chgData name="Kathy Tomotheou" userId="9949b5ba-e5e1-4ab7-9b88-2b874b58366f" providerId="ADAL" clId="{1EE4A6A8-8338-7344-BB0C-4F99D997A2A7}" dt="2022-02-24T04:52:13.821" v="1" actId="1076"/>
          <ac:spMkLst>
            <pc:docMk/>
            <pc:sldMk cId="2788401932" sldId="312"/>
            <ac:spMk id="6" creationId="{5E6587AF-F737-4D78-A530-73ECBA7E4A60}"/>
          </ac:spMkLst>
        </pc:spChg>
        <pc:spChg chg="mod">
          <ac:chgData name="Kathy Tomotheou" userId="9949b5ba-e5e1-4ab7-9b88-2b874b58366f" providerId="ADAL" clId="{1EE4A6A8-8338-7344-BB0C-4F99D997A2A7}" dt="2022-02-24T05:04:07.378" v="162" actId="1035"/>
          <ac:spMkLst>
            <pc:docMk/>
            <pc:sldMk cId="2788401932" sldId="312"/>
            <ac:spMk id="8" creationId="{E67CE3B3-4836-4071-A087-62BF7DB84980}"/>
          </ac:spMkLst>
        </pc:spChg>
        <pc:spChg chg="del">
          <ac:chgData name="Kathy Tomotheou" userId="9949b5ba-e5e1-4ab7-9b88-2b874b58366f" providerId="ADAL" clId="{1EE4A6A8-8338-7344-BB0C-4F99D997A2A7}" dt="2022-02-24T04:52:17.310" v="2" actId="478"/>
          <ac:spMkLst>
            <pc:docMk/>
            <pc:sldMk cId="2788401932" sldId="312"/>
            <ac:spMk id="10" creationId="{67891D67-A874-4830-BB03-8D8DA9056434}"/>
          </ac:spMkLst>
        </pc:spChg>
      </pc:sldChg>
      <pc:sldChg chg="addSp delSp modSp mod">
        <pc:chgData name="Kathy Tomotheou" userId="9949b5ba-e5e1-4ab7-9b88-2b874b58366f" providerId="ADAL" clId="{1EE4A6A8-8338-7344-BB0C-4F99D997A2A7}" dt="2022-02-24T05:04:03.315" v="159" actId="1035"/>
        <pc:sldMkLst>
          <pc:docMk/>
          <pc:sldMk cId="3262739311" sldId="313"/>
        </pc:sldMkLst>
        <pc:spChg chg="del">
          <ac:chgData name="Kathy Tomotheou" userId="9949b5ba-e5e1-4ab7-9b88-2b874b58366f" providerId="ADAL" clId="{1EE4A6A8-8338-7344-BB0C-4F99D997A2A7}" dt="2022-02-24T04:54:47.831" v="9" actId="478"/>
          <ac:spMkLst>
            <pc:docMk/>
            <pc:sldMk cId="3262739311" sldId="313"/>
            <ac:spMk id="8" creationId="{E67CE3B3-4836-4071-A087-62BF7DB84980}"/>
          </ac:spMkLst>
        </pc:spChg>
        <pc:spChg chg="del">
          <ac:chgData name="Kathy Tomotheou" userId="9949b5ba-e5e1-4ab7-9b88-2b874b58366f" providerId="ADAL" clId="{1EE4A6A8-8338-7344-BB0C-4F99D997A2A7}" dt="2022-02-24T04:54:44.657" v="8" actId="478"/>
          <ac:spMkLst>
            <pc:docMk/>
            <pc:sldMk cId="3262739311" sldId="313"/>
            <ac:spMk id="10" creationId="{7CA82696-ED3B-4C14-978E-757D62EAA3D1}"/>
          </ac:spMkLst>
        </pc:spChg>
        <pc:spChg chg="add mod">
          <ac:chgData name="Kathy Tomotheou" userId="9949b5ba-e5e1-4ab7-9b88-2b874b58366f" providerId="ADAL" clId="{1EE4A6A8-8338-7344-BB0C-4F99D997A2A7}" dt="2022-02-24T05:04:03.315" v="159" actId="1035"/>
          <ac:spMkLst>
            <pc:docMk/>
            <pc:sldMk cId="3262739311" sldId="313"/>
            <ac:spMk id="11" creationId="{24A40D10-4BA8-E047-A3D3-145A6CCA93C4}"/>
          </ac:spMkLst>
        </pc:spChg>
      </pc:sldChg>
      <pc:sldChg chg="addSp delSp modSp mod">
        <pc:chgData name="Kathy Tomotheou" userId="9949b5ba-e5e1-4ab7-9b88-2b874b58366f" providerId="ADAL" clId="{1EE4A6A8-8338-7344-BB0C-4F99D997A2A7}" dt="2022-02-24T05:03:58.982" v="156" actId="1035"/>
        <pc:sldMkLst>
          <pc:docMk/>
          <pc:sldMk cId="1817344584" sldId="314"/>
        </pc:sldMkLst>
        <pc:spChg chg="mod">
          <ac:chgData name="Kathy Tomotheou" userId="9949b5ba-e5e1-4ab7-9b88-2b874b58366f" providerId="ADAL" clId="{1EE4A6A8-8338-7344-BB0C-4F99D997A2A7}" dt="2022-02-24T04:55:24.184" v="19" actId="14100"/>
          <ac:spMkLst>
            <pc:docMk/>
            <pc:sldMk cId="1817344584" sldId="314"/>
            <ac:spMk id="7" creationId="{8A7E145C-0862-456A-96EF-597A8B9EF48C}"/>
          </ac:spMkLst>
        </pc:spChg>
        <pc:spChg chg="del">
          <ac:chgData name="Kathy Tomotheou" userId="9949b5ba-e5e1-4ab7-9b88-2b874b58366f" providerId="ADAL" clId="{1EE4A6A8-8338-7344-BB0C-4F99D997A2A7}" dt="2022-02-24T04:54:52.914" v="11" actId="478"/>
          <ac:spMkLst>
            <pc:docMk/>
            <pc:sldMk cId="1817344584" sldId="314"/>
            <ac:spMk id="8" creationId="{9428B778-7395-443F-AFDA-1B2E0A07ABF4}"/>
          </ac:spMkLst>
        </pc:spChg>
        <pc:spChg chg="del">
          <ac:chgData name="Kathy Tomotheou" userId="9949b5ba-e5e1-4ab7-9b88-2b874b58366f" providerId="ADAL" clId="{1EE4A6A8-8338-7344-BB0C-4F99D997A2A7}" dt="2022-02-24T04:54:55.942" v="12" actId="478"/>
          <ac:spMkLst>
            <pc:docMk/>
            <pc:sldMk cId="1817344584" sldId="314"/>
            <ac:spMk id="10" creationId="{F38E47F5-1C37-4EB9-8C28-3AAA748FBABA}"/>
          </ac:spMkLst>
        </pc:spChg>
        <pc:spChg chg="add del mod">
          <ac:chgData name="Kathy Tomotheou" userId="9949b5ba-e5e1-4ab7-9b88-2b874b58366f" providerId="ADAL" clId="{1EE4A6A8-8338-7344-BB0C-4F99D997A2A7}" dt="2022-02-24T04:55:14.379" v="15" actId="478"/>
          <ac:spMkLst>
            <pc:docMk/>
            <pc:sldMk cId="1817344584" sldId="314"/>
            <ac:spMk id="12" creationId="{B7D52436-7B6E-7B40-958C-011D5867973D}"/>
          </ac:spMkLst>
        </pc:spChg>
        <pc:spChg chg="add mod">
          <ac:chgData name="Kathy Tomotheou" userId="9949b5ba-e5e1-4ab7-9b88-2b874b58366f" providerId="ADAL" clId="{1EE4A6A8-8338-7344-BB0C-4F99D997A2A7}" dt="2022-02-24T05:03:58.982" v="156" actId="1035"/>
          <ac:spMkLst>
            <pc:docMk/>
            <pc:sldMk cId="1817344584" sldId="314"/>
            <ac:spMk id="13" creationId="{FFCAB4E0-1A95-A343-9871-E8FB5B877AAB}"/>
          </ac:spMkLst>
        </pc:spChg>
        <pc:picChg chg="del mod">
          <ac:chgData name="Kathy Tomotheou" userId="9949b5ba-e5e1-4ab7-9b88-2b874b58366f" providerId="ADAL" clId="{1EE4A6A8-8338-7344-BB0C-4F99D997A2A7}" dt="2022-02-24T04:55:14.379" v="15" actId="478"/>
          <ac:picMkLst>
            <pc:docMk/>
            <pc:sldMk cId="1817344584" sldId="314"/>
            <ac:picMk id="11" creationId="{22025693-FDFE-4738-A7A8-41C19FB6A3CD}"/>
          </ac:picMkLst>
        </pc:picChg>
        <pc:picChg chg="add mod">
          <ac:chgData name="Kathy Tomotheou" userId="9949b5ba-e5e1-4ab7-9b88-2b874b58366f" providerId="ADAL" clId="{1EE4A6A8-8338-7344-BB0C-4F99D997A2A7}" dt="2022-02-24T04:55:15.148" v="16"/>
          <ac:picMkLst>
            <pc:docMk/>
            <pc:sldMk cId="1817344584" sldId="314"/>
            <ac:picMk id="14" creationId="{7FF13FF8-C77E-4044-8621-D9D16B80CC6C}"/>
          </ac:picMkLst>
        </pc:picChg>
      </pc:sldChg>
      <pc:sldChg chg="delSp modSp mod modCm">
        <pc:chgData name="Kathy Tomotheou" userId="9949b5ba-e5e1-4ab7-9b88-2b874b58366f" providerId="ADAL" clId="{1EE4A6A8-8338-7344-BB0C-4F99D997A2A7}" dt="2022-02-24T04:58:44.137" v="70" actId="20577"/>
        <pc:sldMkLst>
          <pc:docMk/>
          <pc:sldMk cId="2114064772" sldId="318"/>
        </pc:sldMkLst>
        <pc:spChg chg="mod">
          <ac:chgData name="Kathy Tomotheou" userId="9949b5ba-e5e1-4ab7-9b88-2b874b58366f" providerId="ADAL" clId="{1EE4A6A8-8338-7344-BB0C-4F99D997A2A7}" dt="2022-02-24T04:58:44.137" v="70" actId="20577"/>
          <ac:spMkLst>
            <pc:docMk/>
            <pc:sldMk cId="2114064772" sldId="318"/>
            <ac:spMk id="6" creationId="{E11C2710-D512-438E-9B64-12F09EA23FD3}"/>
          </ac:spMkLst>
        </pc:spChg>
        <pc:spChg chg="del">
          <ac:chgData name="Kathy Tomotheou" userId="9949b5ba-e5e1-4ab7-9b88-2b874b58366f" providerId="ADAL" clId="{1EE4A6A8-8338-7344-BB0C-4F99D997A2A7}" dt="2022-02-24T04:58:00.923" v="37" actId="478"/>
          <ac:spMkLst>
            <pc:docMk/>
            <pc:sldMk cId="2114064772" sldId="318"/>
            <ac:spMk id="7" creationId="{A763AC16-A096-426D-A524-7541B86397C9}"/>
          </ac:spMkLst>
        </pc:spChg>
        <pc:spChg chg="mod">
          <ac:chgData name="Kathy Tomotheou" userId="9949b5ba-e5e1-4ab7-9b88-2b874b58366f" providerId="ADAL" clId="{1EE4A6A8-8338-7344-BB0C-4F99D997A2A7}" dt="2022-02-24T04:58:33.902" v="67" actId="1037"/>
          <ac:spMkLst>
            <pc:docMk/>
            <pc:sldMk cId="2114064772" sldId="318"/>
            <ac:spMk id="15" creationId="{E53F6193-DEB0-4E35-9050-83EC7C375A7A}"/>
          </ac:spMkLst>
        </pc:spChg>
        <pc:picChg chg="mod">
          <ac:chgData name="Kathy Tomotheou" userId="9949b5ba-e5e1-4ab7-9b88-2b874b58366f" providerId="ADAL" clId="{1EE4A6A8-8338-7344-BB0C-4F99D997A2A7}" dt="2022-02-24T04:58:33.902" v="67" actId="1037"/>
          <ac:picMkLst>
            <pc:docMk/>
            <pc:sldMk cId="2114064772" sldId="318"/>
            <ac:picMk id="14" creationId="{AACF78C8-C3EE-4744-A293-B20F68CBD7C9}"/>
          </ac:picMkLst>
        </pc:picChg>
      </pc:sldChg>
    </pc:docChg>
  </pc:docChgLst>
  <pc:docChgLst>
    <pc:chgData name="Ballantyne, Meegan (Curriculum Policy and Standards)" userId="0b324ebd-65ba-428b-adc2-e3fc2a9aab37" providerId="ADAL" clId="{74E5F0F6-74DC-4326-94F1-71927180D87B}"/>
    <pc:docChg chg="modSld">
      <pc:chgData name="Ballantyne, Meegan (Curriculum Policy and Standards)" userId="0b324ebd-65ba-428b-adc2-e3fc2a9aab37" providerId="ADAL" clId="{74E5F0F6-74DC-4326-94F1-71927180D87B}" dt="2022-02-18T01:55:08.054" v="24" actId="1076"/>
      <pc:docMkLst>
        <pc:docMk/>
      </pc:docMkLst>
      <pc:sldChg chg="addSp modSp mod">
        <pc:chgData name="Ballantyne, Meegan (Curriculum Policy and Standards)" userId="0b324ebd-65ba-428b-adc2-e3fc2a9aab37" providerId="ADAL" clId="{74E5F0F6-74DC-4326-94F1-71927180D87B}" dt="2022-02-18T01:54:16.157" v="19" actId="1076"/>
        <pc:sldMkLst>
          <pc:docMk/>
          <pc:sldMk cId="3937057077" sldId="277"/>
        </pc:sldMkLst>
        <pc:spChg chg="add mod">
          <ac:chgData name="Ballantyne, Meegan (Curriculum Policy and Standards)" userId="0b324ebd-65ba-428b-adc2-e3fc2a9aab37" providerId="ADAL" clId="{74E5F0F6-74DC-4326-94F1-71927180D87B}" dt="2022-02-18T01:54:16.157" v="19" actId="1076"/>
          <ac:spMkLst>
            <pc:docMk/>
            <pc:sldMk cId="3937057077" sldId="277"/>
            <ac:spMk id="9" creationId="{261454BF-7DB7-4374-8BE6-03CD8BBABFED}"/>
          </ac:spMkLst>
        </pc:spChg>
      </pc:sldChg>
      <pc:sldChg chg="addSp modSp mod">
        <pc:chgData name="Ballantyne, Meegan (Curriculum Policy and Standards)" userId="0b324ebd-65ba-428b-adc2-e3fc2a9aab37" providerId="ADAL" clId="{74E5F0F6-74DC-4326-94F1-71927180D87B}" dt="2022-02-18T01:53:53.224" v="17" actId="1076"/>
        <pc:sldMkLst>
          <pc:docMk/>
          <pc:sldMk cId="1024179045" sldId="294"/>
        </pc:sldMkLst>
        <pc:spChg chg="add mod">
          <ac:chgData name="Ballantyne, Meegan (Curriculum Policy and Standards)" userId="0b324ebd-65ba-428b-adc2-e3fc2a9aab37" providerId="ADAL" clId="{74E5F0F6-74DC-4326-94F1-71927180D87B}" dt="2022-02-18T01:53:53.224" v="17" actId="1076"/>
          <ac:spMkLst>
            <pc:docMk/>
            <pc:sldMk cId="1024179045" sldId="294"/>
            <ac:spMk id="10" creationId="{F4A3FAC8-2C80-415A-95B4-BED0D6009E43}"/>
          </ac:spMkLst>
        </pc:spChg>
      </pc:sldChg>
      <pc:sldChg chg="addSp modSp mod">
        <pc:chgData name="Ballantyne, Meegan (Curriculum Policy and Standards)" userId="0b324ebd-65ba-428b-adc2-e3fc2a9aab37" providerId="ADAL" clId="{74E5F0F6-74DC-4326-94F1-71927180D87B}" dt="2022-02-18T01:55:08.054" v="24" actId="1076"/>
        <pc:sldMkLst>
          <pc:docMk/>
          <pc:sldMk cId="879932962" sldId="295"/>
        </pc:sldMkLst>
        <pc:spChg chg="add mod">
          <ac:chgData name="Ballantyne, Meegan (Curriculum Policy and Standards)" userId="0b324ebd-65ba-428b-adc2-e3fc2a9aab37" providerId="ADAL" clId="{74E5F0F6-74DC-4326-94F1-71927180D87B}" dt="2022-02-18T01:55:08.054" v="24" actId="1076"/>
          <ac:spMkLst>
            <pc:docMk/>
            <pc:sldMk cId="879932962" sldId="295"/>
            <ac:spMk id="7" creationId="{703C8927-BFAE-476D-80B3-0A0B7430CBCD}"/>
          </ac:spMkLst>
        </pc:spChg>
      </pc:sldChg>
      <pc:sldChg chg="addSp modSp mod">
        <pc:chgData name="Ballantyne, Meegan (Curriculum Policy and Standards)" userId="0b324ebd-65ba-428b-adc2-e3fc2a9aab37" providerId="ADAL" clId="{74E5F0F6-74DC-4326-94F1-71927180D87B}" dt="2022-02-18T01:54:23.381" v="21" actId="1076"/>
        <pc:sldMkLst>
          <pc:docMk/>
          <pc:sldMk cId="609670803" sldId="296"/>
        </pc:sldMkLst>
        <pc:spChg chg="add mod">
          <ac:chgData name="Ballantyne, Meegan (Curriculum Policy and Standards)" userId="0b324ebd-65ba-428b-adc2-e3fc2a9aab37" providerId="ADAL" clId="{74E5F0F6-74DC-4326-94F1-71927180D87B}" dt="2022-02-18T01:54:23.381" v="21" actId="1076"/>
          <ac:spMkLst>
            <pc:docMk/>
            <pc:sldMk cId="609670803" sldId="296"/>
            <ac:spMk id="8" creationId="{8573111C-15AD-4404-A969-0694D9C1FE08}"/>
          </ac:spMkLst>
        </pc:spChg>
      </pc:sldChg>
      <pc:sldChg chg="addSp modSp mod">
        <pc:chgData name="Ballantyne, Meegan (Curriculum Policy and Standards)" userId="0b324ebd-65ba-428b-adc2-e3fc2a9aab37" providerId="ADAL" clId="{74E5F0F6-74DC-4326-94F1-71927180D87B}" dt="2022-02-18T01:53:10.209" v="12" actId="20577"/>
        <pc:sldMkLst>
          <pc:docMk/>
          <pc:sldMk cId="2788401932" sldId="312"/>
        </pc:sldMkLst>
        <pc:spChg chg="add mod">
          <ac:chgData name="Ballantyne, Meegan (Curriculum Policy and Standards)" userId="0b324ebd-65ba-428b-adc2-e3fc2a9aab37" providerId="ADAL" clId="{74E5F0F6-74DC-4326-94F1-71927180D87B}" dt="2022-02-18T01:53:10.209" v="12" actId="20577"/>
          <ac:spMkLst>
            <pc:docMk/>
            <pc:sldMk cId="2788401932" sldId="312"/>
            <ac:spMk id="10" creationId="{67891D67-A874-4830-BB03-8D8DA9056434}"/>
          </ac:spMkLst>
        </pc:spChg>
      </pc:sldChg>
      <pc:sldChg chg="addSp modSp mod">
        <pc:chgData name="Ballantyne, Meegan (Curriculum Policy and Standards)" userId="0b324ebd-65ba-428b-adc2-e3fc2a9aab37" providerId="ADAL" clId="{74E5F0F6-74DC-4326-94F1-71927180D87B}" dt="2022-02-18T01:53:31.213" v="14" actId="1076"/>
        <pc:sldMkLst>
          <pc:docMk/>
          <pc:sldMk cId="3262739311" sldId="313"/>
        </pc:sldMkLst>
        <pc:spChg chg="add mod">
          <ac:chgData name="Ballantyne, Meegan (Curriculum Policy and Standards)" userId="0b324ebd-65ba-428b-adc2-e3fc2a9aab37" providerId="ADAL" clId="{74E5F0F6-74DC-4326-94F1-71927180D87B}" dt="2022-02-18T01:53:31.213" v="14" actId="1076"/>
          <ac:spMkLst>
            <pc:docMk/>
            <pc:sldMk cId="3262739311" sldId="313"/>
            <ac:spMk id="10" creationId="{7CA82696-ED3B-4C14-978E-757D62EAA3D1}"/>
          </ac:spMkLst>
        </pc:spChg>
      </pc:sldChg>
      <pc:sldChg chg="addSp modSp">
        <pc:chgData name="Ballantyne, Meegan (Curriculum Policy and Standards)" userId="0b324ebd-65ba-428b-adc2-e3fc2a9aab37" providerId="ADAL" clId="{74E5F0F6-74DC-4326-94F1-71927180D87B}" dt="2022-02-18T01:53:34.442" v="15"/>
        <pc:sldMkLst>
          <pc:docMk/>
          <pc:sldMk cId="1817344584" sldId="314"/>
        </pc:sldMkLst>
        <pc:spChg chg="add mod">
          <ac:chgData name="Ballantyne, Meegan (Curriculum Policy and Standards)" userId="0b324ebd-65ba-428b-adc2-e3fc2a9aab37" providerId="ADAL" clId="{74E5F0F6-74DC-4326-94F1-71927180D87B}" dt="2022-02-18T01:53:34.442" v="15"/>
          <ac:spMkLst>
            <pc:docMk/>
            <pc:sldMk cId="1817344584" sldId="314"/>
            <ac:spMk id="8" creationId="{9428B778-7395-443F-AFDA-1B2E0A07ABF4}"/>
          </ac:spMkLst>
        </pc:spChg>
      </pc:sldChg>
      <pc:sldChg chg="addSp modSp">
        <pc:chgData name="Ballantyne, Meegan (Curriculum Policy and Standards)" userId="0b324ebd-65ba-428b-adc2-e3fc2a9aab37" providerId="ADAL" clId="{74E5F0F6-74DC-4326-94F1-71927180D87B}" dt="2022-02-18T01:54:27.608" v="22"/>
        <pc:sldMkLst>
          <pc:docMk/>
          <pc:sldMk cId="2114064772" sldId="318"/>
        </pc:sldMkLst>
        <pc:spChg chg="add mod">
          <ac:chgData name="Ballantyne, Meegan (Curriculum Policy and Standards)" userId="0b324ebd-65ba-428b-adc2-e3fc2a9aab37" providerId="ADAL" clId="{74E5F0F6-74DC-4326-94F1-71927180D87B}" dt="2022-02-18T01:54:27.608" v="22"/>
          <ac:spMkLst>
            <pc:docMk/>
            <pc:sldMk cId="2114064772" sldId="318"/>
            <ac:spMk id="7" creationId="{A763AC16-A096-426D-A524-7541B86397C9}"/>
          </ac:spMkLst>
        </pc:spChg>
      </pc:sldChg>
    </pc:docChg>
  </pc:docChgLst>
  <pc:docChgLst>
    <pc:chgData name="Hilda" userId="ea19a25b-79ed-405f-bcfe-785b1f5cb9cd" providerId="ADAL" clId="{713DBA11-9C94-487D-AB64-AFFD0235E09D}"/>
    <pc:docChg chg="modSld">
      <pc:chgData name="Hilda" userId="ea19a25b-79ed-405f-bcfe-785b1f5cb9cd" providerId="ADAL" clId="{713DBA11-9C94-487D-AB64-AFFD0235E09D}" dt="2022-02-23T02:56:02.280" v="3" actId="6549"/>
      <pc:docMkLst>
        <pc:docMk/>
      </pc:docMkLst>
      <pc:sldChg chg="modSp mod">
        <pc:chgData name="Hilda" userId="ea19a25b-79ed-405f-bcfe-785b1f5cb9cd" providerId="ADAL" clId="{713DBA11-9C94-487D-AB64-AFFD0235E09D}" dt="2022-02-23T02:56:02.280" v="3" actId="6549"/>
        <pc:sldMkLst>
          <pc:docMk/>
          <pc:sldMk cId="1161274651" sldId="278"/>
        </pc:sldMkLst>
        <pc:spChg chg="mod">
          <ac:chgData name="Hilda" userId="ea19a25b-79ed-405f-bcfe-785b1f5cb9cd" providerId="ADAL" clId="{713DBA11-9C94-487D-AB64-AFFD0235E09D}" dt="2022-02-23T02:56:02.280" v="3" actId="6549"/>
          <ac:spMkLst>
            <pc:docMk/>
            <pc:sldMk cId="1161274651" sldId="278"/>
            <ac:spMk id="5" creationId="{80570E8A-4F47-474B-9FBB-B771947C727C}"/>
          </ac:spMkLst>
        </pc:spChg>
      </pc:sldChg>
    </pc:docChg>
  </pc:docChgLst>
  <pc:docChgLst>
    <pc:chgData name="Gehren, Tanja (Curriculum Support)" userId="S::tanja.gehren581@schools.sa.edu.au::3c1e4fa1-abe1-4bbd-87c3-b2b06b427814" providerId="AD" clId="Web-{5FAC96B7-A61C-4190-9E64-2F1D251ADB4E}"/>
    <pc:docChg chg="modSld">
      <pc:chgData name="Gehren, Tanja (Curriculum Support)" userId="S::tanja.gehren581@schools.sa.edu.au::3c1e4fa1-abe1-4bbd-87c3-b2b06b427814" providerId="AD" clId="Web-{5FAC96B7-A61C-4190-9E64-2F1D251ADB4E}" dt="2022-01-23T21:38:05.880" v="0"/>
      <pc:docMkLst>
        <pc:docMk/>
      </pc:docMkLst>
      <pc:sldChg chg="modNotes">
        <pc:chgData name="Gehren, Tanja (Curriculum Support)" userId="S::tanja.gehren581@schools.sa.edu.au::3c1e4fa1-abe1-4bbd-87c3-b2b06b427814" providerId="AD" clId="Web-{5FAC96B7-A61C-4190-9E64-2F1D251ADB4E}" dt="2022-01-23T21:38:05.880" v="0"/>
        <pc:sldMkLst>
          <pc:docMk/>
          <pc:sldMk cId="3937057077" sldId="277"/>
        </pc:sldMkLst>
      </pc:sldChg>
    </pc:docChg>
  </pc:docChgLst>
  <pc:docChgLst>
    <pc:chgData name="Gehren, Tanja (Curriculum Support)" userId="S::tanja.gehren581@schools.sa.edu.au::3c1e4fa1-abe1-4bbd-87c3-b2b06b427814" providerId="AD" clId="Web-{AD0D37F1-79BA-FC78-00CE-812B76363D70}"/>
    <pc:docChg chg="addSld delSld modSld">
      <pc:chgData name="Gehren, Tanja (Curriculum Support)" userId="S::tanja.gehren581@schools.sa.edu.au::3c1e4fa1-abe1-4bbd-87c3-b2b06b427814" providerId="AD" clId="Web-{AD0D37F1-79BA-FC78-00CE-812B76363D70}" dt="2022-01-20T05:21:27.961" v="14"/>
      <pc:docMkLst>
        <pc:docMk/>
      </pc:docMkLst>
      <pc:sldChg chg="del modNotes">
        <pc:chgData name="Gehren, Tanja (Curriculum Support)" userId="S::tanja.gehren581@schools.sa.edu.au::3c1e4fa1-abe1-4bbd-87c3-b2b06b427814" providerId="AD" clId="Web-{AD0D37F1-79BA-FC78-00CE-812B76363D70}" dt="2022-01-20T05:06:43.646" v="10"/>
        <pc:sldMkLst>
          <pc:docMk/>
          <pc:sldMk cId="3641841233" sldId="268"/>
        </pc:sldMkLst>
      </pc:sldChg>
      <pc:sldChg chg="del">
        <pc:chgData name="Gehren, Tanja (Curriculum Support)" userId="S::tanja.gehren581@schools.sa.edu.au::3c1e4fa1-abe1-4bbd-87c3-b2b06b427814" providerId="AD" clId="Web-{AD0D37F1-79BA-FC78-00CE-812B76363D70}" dt="2022-01-20T05:21:23.617" v="13"/>
        <pc:sldMkLst>
          <pc:docMk/>
          <pc:sldMk cId="3839813411" sldId="287"/>
        </pc:sldMkLst>
      </pc:sldChg>
      <pc:sldChg chg="add modNotes">
        <pc:chgData name="Gehren, Tanja (Curriculum Support)" userId="S::tanja.gehren581@schools.sa.edu.au::3c1e4fa1-abe1-4bbd-87c3-b2b06b427814" providerId="AD" clId="Web-{AD0D37F1-79BA-FC78-00CE-812B76363D70}" dt="2022-01-20T05:06:49.411" v="11"/>
        <pc:sldMkLst>
          <pc:docMk/>
          <pc:sldMk cId="2310261948" sldId="291"/>
        </pc:sldMkLst>
      </pc:sldChg>
      <pc:sldChg chg="add modNotes">
        <pc:chgData name="Gehren, Tanja (Curriculum Support)" userId="S::tanja.gehren581@schools.sa.edu.au::3c1e4fa1-abe1-4bbd-87c3-b2b06b427814" providerId="AD" clId="Web-{AD0D37F1-79BA-FC78-00CE-812B76363D70}" dt="2022-01-20T05:21:27.961" v="14"/>
        <pc:sldMkLst>
          <pc:docMk/>
          <pc:sldMk cId="1721495525" sldId="292"/>
        </pc:sldMkLst>
      </pc:sldChg>
    </pc:docChg>
  </pc:docChgLst>
  <pc:docChgLst>
    <pc:chgData name="Gehren, Tanja (Curriculum Support)" userId="3c1e4fa1-abe1-4bbd-87c3-b2b06b427814" providerId="ADAL" clId="{9269F374-55F8-41E1-8B4E-58AC46E51153}"/>
    <pc:docChg chg="custSel modSld">
      <pc:chgData name="Gehren, Tanja (Curriculum Support)" userId="3c1e4fa1-abe1-4bbd-87c3-b2b06b427814" providerId="ADAL" clId="{9269F374-55F8-41E1-8B4E-58AC46E51153}" dt="2022-01-18T00:56:15.637" v="3" actId="1076"/>
      <pc:docMkLst>
        <pc:docMk/>
      </pc:docMkLst>
      <pc:sldChg chg="delSp modSp mod delAnim">
        <pc:chgData name="Gehren, Tanja (Curriculum Support)" userId="3c1e4fa1-abe1-4bbd-87c3-b2b06b427814" providerId="ADAL" clId="{9269F374-55F8-41E1-8B4E-58AC46E51153}" dt="2022-01-18T00:56:15.637" v="3" actId="1076"/>
        <pc:sldMkLst>
          <pc:docMk/>
          <pc:sldMk cId="3641841233" sldId="268"/>
        </pc:sldMkLst>
        <pc:picChg chg="del mod">
          <ac:chgData name="Gehren, Tanja (Curriculum Support)" userId="3c1e4fa1-abe1-4bbd-87c3-b2b06b427814" providerId="ADAL" clId="{9269F374-55F8-41E1-8B4E-58AC46E51153}" dt="2022-01-18T00:55:46.839" v="2" actId="478"/>
          <ac:picMkLst>
            <pc:docMk/>
            <pc:sldMk cId="3641841233" sldId="268"/>
            <ac:picMk id="5" creationId="{C8C179BF-C292-416C-9D66-C196E788C800}"/>
          </ac:picMkLst>
        </pc:picChg>
        <pc:picChg chg="mod">
          <ac:chgData name="Gehren, Tanja (Curriculum Support)" userId="3c1e4fa1-abe1-4bbd-87c3-b2b06b427814" providerId="ADAL" clId="{9269F374-55F8-41E1-8B4E-58AC46E51153}" dt="2022-01-18T00:56:15.637" v="3" actId="1076"/>
          <ac:picMkLst>
            <pc:docMk/>
            <pc:sldMk cId="3641841233" sldId="268"/>
            <ac:picMk id="6" creationId="{75642A34-1255-4CB4-AA41-C2BF41FD2AA0}"/>
          </ac:picMkLst>
        </pc:picChg>
        <pc:picChg chg="del">
          <ac:chgData name="Gehren, Tanja (Curriculum Support)" userId="3c1e4fa1-abe1-4bbd-87c3-b2b06b427814" providerId="ADAL" clId="{9269F374-55F8-41E1-8B4E-58AC46E51153}" dt="2022-01-18T00:55:19.503" v="0" actId="478"/>
          <ac:picMkLst>
            <pc:docMk/>
            <pc:sldMk cId="3641841233" sldId="268"/>
            <ac:picMk id="8" creationId="{1E4582D6-7E1E-45D3-BEA6-ADEEF6403C68}"/>
          </ac:picMkLst>
        </pc:picChg>
      </pc:sldChg>
    </pc:docChg>
  </pc:docChgLst>
  <pc:docChgLst>
    <pc:chgData name="Schultz, Cathy (Curriculum Support)" userId="S::cathy.schultz602@schools.sa.edu.au::68040448-6352-4b9e-91b0-08ac74e28817" providerId="AD" clId="Web-{40E9782B-90B9-41E9-953A-C50E2749E1EE}"/>
    <pc:docChg chg="modSld">
      <pc:chgData name="Schultz, Cathy (Curriculum Support)" userId="S::cathy.schultz602@schools.sa.edu.au::68040448-6352-4b9e-91b0-08ac74e28817" providerId="AD" clId="Web-{40E9782B-90B9-41E9-953A-C50E2749E1EE}" dt="2022-01-20T18:12:36.756" v="6" actId="20577"/>
      <pc:docMkLst>
        <pc:docMk/>
      </pc:docMkLst>
      <pc:sldChg chg="modSp">
        <pc:chgData name="Schultz, Cathy (Curriculum Support)" userId="S::cathy.schultz602@schools.sa.edu.au::68040448-6352-4b9e-91b0-08ac74e28817" providerId="AD" clId="Web-{40E9782B-90B9-41E9-953A-C50E2749E1EE}" dt="2022-01-20T18:12:36.756" v="6" actId="20577"/>
        <pc:sldMkLst>
          <pc:docMk/>
          <pc:sldMk cId="1412376001" sldId="270"/>
        </pc:sldMkLst>
        <pc:spChg chg="mod">
          <ac:chgData name="Schultz, Cathy (Curriculum Support)" userId="S::cathy.schultz602@schools.sa.edu.au::68040448-6352-4b9e-91b0-08ac74e28817" providerId="AD" clId="Web-{40E9782B-90B9-41E9-953A-C50E2749E1EE}" dt="2022-01-20T18:12:36.756" v="6" actId="20577"/>
          <ac:spMkLst>
            <pc:docMk/>
            <pc:sldMk cId="1412376001" sldId="270"/>
            <ac:spMk id="5" creationId="{6C93F8F7-F8C0-4ED2-BA01-708C5FB4F039}"/>
          </ac:spMkLst>
        </pc:spChg>
      </pc:sldChg>
    </pc:docChg>
  </pc:docChgLst>
  <pc:docChgLst>
    <pc:chgData name="Gehren, Tanja (Curriculum Support)" userId="S::tanja.gehren581@schools.sa.edu.au::3c1e4fa1-abe1-4bbd-87c3-b2b06b427814" providerId="AD" clId="Web-{6E098A06-9C3E-41C2-A9FE-24CCB6C8E4A7}"/>
    <pc:docChg chg="modSld">
      <pc:chgData name="Gehren, Tanja (Curriculum Support)" userId="S::tanja.gehren581@schools.sa.edu.au::3c1e4fa1-abe1-4bbd-87c3-b2b06b427814" providerId="AD" clId="Web-{6E098A06-9C3E-41C2-A9FE-24CCB6C8E4A7}" dt="2022-01-20T04:54:46.161" v="841"/>
      <pc:docMkLst>
        <pc:docMk/>
      </pc:docMkLst>
      <pc:sldChg chg="modNotes">
        <pc:chgData name="Gehren, Tanja (Curriculum Support)" userId="S::tanja.gehren581@schools.sa.edu.au::3c1e4fa1-abe1-4bbd-87c3-b2b06b427814" providerId="AD" clId="Web-{6E098A06-9C3E-41C2-A9FE-24CCB6C8E4A7}" dt="2022-01-20T04:46:20.869" v="588"/>
        <pc:sldMkLst>
          <pc:docMk/>
          <pc:sldMk cId="3937057077" sldId="277"/>
        </pc:sldMkLst>
      </pc:sldChg>
      <pc:sldChg chg="modSp modNotes">
        <pc:chgData name="Gehren, Tanja (Curriculum Support)" userId="S::tanja.gehren581@schools.sa.edu.au::3c1e4fa1-abe1-4bbd-87c3-b2b06b427814" providerId="AD" clId="Web-{6E098A06-9C3E-41C2-A9FE-24CCB6C8E4A7}" dt="2022-01-20T04:42:11.348" v="115"/>
        <pc:sldMkLst>
          <pc:docMk/>
          <pc:sldMk cId="916714115" sldId="282"/>
        </pc:sldMkLst>
        <pc:spChg chg="mod">
          <ac:chgData name="Gehren, Tanja (Curriculum Support)" userId="S::tanja.gehren581@schools.sa.edu.au::3c1e4fa1-abe1-4bbd-87c3-b2b06b427814" providerId="AD" clId="Web-{6E098A06-9C3E-41C2-A9FE-24CCB6C8E4A7}" dt="2022-01-20T04:39:16.016" v="59" actId="20577"/>
          <ac:spMkLst>
            <pc:docMk/>
            <pc:sldMk cId="916714115" sldId="282"/>
            <ac:spMk id="6" creationId="{5E6587AF-F737-4D78-A530-73ECBA7E4A60}"/>
          </ac:spMkLst>
        </pc:spChg>
        <pc:spChg chg="mod">
          <ac:chgData name="Gehren, Tanja (Curriculum Support)" userId="S::tanja.gehren581@schools.sa.edu.au::3c1e4fa1-abe1-4bbd-87c3-b2b06b427814" providerId="AD" clId="Web-{6E098A06-9C3E-41C2-A9FE-24CCB6C8E4A7}" dt="2022-01-20T04:39:25.251" v="64" actId="14100"/>
          <ac:spMkLst>
            <pc:docMk/>
            <pc:sldMk cId="916714115" sldId="282"/>
            <ac:spMk id="7" creationId="{36ADA862-96C8-4685-B2A1-DC4D462BFD68}"/>
          </ac:spMkLst>
        </pc:spChg>
      </pc:sldChg>
      <pc:sldChg chg="modNotes">
        <pc:chgData name="Gehren, Tanja (Curriculum Support)" userId="S::tanja.gehren581@schools.sa.edu.au::3c1e4fa1-abe1-4bbd-87c3-b2b06b427814" providerId="AD" clId="Web-{6E098A06-9C3E-41C2-A9FE-24CCB6C8E4A7}" dt="2022-01-20T04:43:44.084" v="263"/>
        <pc:sldMkLst>
          <pc:docMk/>
          <pc:sldMk cId="3339528223" sldId="283"/>
        </pc:sldMkLst>
      </pc:sldChg>
      <pc:sldChg chg="modNotes">
        <pc:chgData name="Gehren, Tanja (Curriculum Support)" userId="S::tanja.gehren581@schools.sa.edu.au::3c1e4fa1-abe1-4bbd-87c3-b2b06b427814" providerId="AD" clId="Web-{6E098A06-9C3E-41C2-A9FE-24CCB6C8E4A7}" dt="2022-01-20T04:47:26.339" v="664"/>
        <pc:sldMkLst>
          <pc:docMk/>
          <pc:sldMk cId="3750156483" sldId="284"/>
        </pc:sldMkLst>
      </pc:sldChg>
      <pc:sldChg chg="modNotes">
        <pc:chgData name="Gehren, Tanja (Curriculum Support)" userId="S::tanja.gehren581@schools.sa.edu.au::3c1e4fa1-abe1-4bbd-87c3-b2b06b427814" providerId="AD" clId="Web-{6E098A06-9C3E-41C2-A9FE-24CCB6C8E4A7}" dt="2022-01-20T04:49:59.842" v="764"/>
        <pc:sldMkLst>
          <pc:docMk/>
          <pc:sldMk cId="4226358697" sldId="285"/>
        </pc:sldMkLst>
      </pc:sldChg>
      <pc:sldChg chg="modNotes">
        <pc:chgData name="Gehren, Tanja (Curriculum Support)" userId="S::tanja.gehren581@schools.sa.edu.au::3c1e4fa1-abe1-4bbd-87c3-b2b06b427814" providerId="AD" clId="Web-{6E098A06-9C3E-41C2-A9FE-24CCB6C8E4A7}" dt="2022-01-20T04:38:34.047" v="39"/>
        <pc:sldMkLst>
          <pc:docMk/>
          <pc:sldMk cId="3839813411" sldId="287"/>
        </pc:sldMkLst>
      </pc:sldChg>
      <pc:sldChg chg="modSp modNotes">
        <pc:chgData name="Gehren, Tanja (Curriculum Support)" userId="S::tanja.gehren581@schools.sa.edu.au::3c1e4fa1-abe1-4bbd-87c3-b2b06b427814" providerId="AD" clId="Web-{6E098A06-9C3E-41C2-A9FE-24CCB6C8E4A7}" dt="2022-01-20T04:54:46.161" v="841"/>
        <pc:sldMkLst>
          <pc:docMk/>
          <pc:sldMk cId="1681518544" sldId="290"/>
        </pc:sldMkLst>
        <pc:spChg chg="mod">
          <ac:chgData name="Gehren, Tanja (Curriculum Support)" userId="S::tanja.gehren581@schools.sa.edu.au::3c1e4fa1-abe1-4bbd-87c3-b2b06b427814" providerId="AD" clId="Web-{6E098A06-9C3E-41C2-A9FE-24CCB6C8E4A7}" dt="2022-01-20T04:50:20.374" v="774" actId="20577"/>
          <ac:spMkLst>
            <pc:docMk/>
            <pc:sldMk cId="1681518544" sldId="290"/>
            <ac:spMk id="3" creationId="{BD7664A7-68EB-40E8-A9DD-E006217D0B6D}"/>
          </ac:spMkLst>
        </pc:spChg>
      </pc:sldChg>
    </pc:docChg>
  </pc:docChgLst>
  <pc:docChgLst>
    <pc:chgData name="Gehren, Tanja (Curriculum Support)" userId="S::tanja.gehren581@schools.sa.edu.au::3c1e4fa1-abe1-4bbd-87c3-b2b06b427814" providerId="AD" clId="Web-{E5B8438F-B0D7-40CF-9297-93E6C8A8D064}"/>
    <pc:docChg chg="modSld">
      <pc:chgData name="Gehren, Tanja (Curriculum Support)" userId="S::tanja.gehren581@schools.sa.edu.au::3c1e4fa1-abe1-4bbd-87c3-b2b06b427814" providerId="AD" clId="Web-{E5B8438F-B0D7-40CF-9297-93E6C8A8D064}" dt="2022-01-20T22:05:39.136" v="198"/>
      <pc:docMkLst>
        <pc:docMk/>
      </pc:docMkLst>
      <pc:sldChg chg="modNotes">
        <pc:chgData name="Gehren, Tanja (Curriculum Support)" userId="S::tanja.gehren581@schools.sa.edu.au::3c1e4fa1-abe1-4bbd-87c3-b2b06b427814" providerId="AD" clId="Web-{E5B8438F-B0D7-40CF-9297-93E6C8A8D064}" dt="2022-01-20T22:04:25.960" v="64"/>
        <pc:sldMkLst>
          <pc:docMk/>
          <pc:sldMk cId="3937057077" sldId="277"/>
        </pc:sldMkLst>
      </pc:sldChg>
      <pc:sldChg chg="modNotes">
        <pc:chgData name="Gehren, Tanja (Curriculum Support)" userId="S::tanja.gehren581@schools.sa.edu.au::3c1e4fa1-abe1-4bbd-87c3-b2b06b427814" providerId="AD" clId="Web-{E5B8438F-B0D7-40CF-9297-93E6C8A8D064}" dt="2022-01-20T22:04:47.586" v="117"/>
        <pc:sldMkLst>
          <pc:docMk/>
          <pc:sldMk cId="4226358697" sldId="285"/>
        </pc:sldMkLst>
      </pc:sldChg>
      <pc:sldChg chg="modNotes">
        <pc:chgData name="Gehren, Tanja (Curriculum Support)" userId="S::tanja.gehren581@schools.sa.edu.au::3c1e4fa1-abe1-4bbd-87c3-b2b06b427814" providerId="AD" clId="Web-{E5B8438F-B0D7-40CF-9297-93E6C8A8D064}" dt="2022-01-20T22:05:39.136" v="198"/>
        <pc:sldMkLst>
          <pc:docMk/>
          <pc:sldMk cId="1681518544" sldId="290"/>
        </pc:sldMkLst>
      </pc:sldChg>
    </pc:docChg>
  </pc:docChgLst>
  <pc:docChgLst>
    <pc:chgData name="White, Bev (Curriculum Policy and Standards)" userId="S::bev.white622@schools.sa.edu.au::4228438c-bb69-42f5-9d9f-354cafb06b1e" providerId="AD" clId="Web-{B8265049-3C48-418D-BB24-B15106720C08}"/>
    <pc:docChg chg="modSld">
      <pc:chgData name="White, Bev (Curriculum Policy and Standards)" userId="S::bev.white622@schools.sa.edu.au::4228438c-bb69-42f5-9d9f-354cafb06b1e" providerId="AD" clId="Web-{B8265049-3C48-418D-BB24-B15106720C08}" dt="2022-01-25T04:23:35.195" v="0" actId="20577"/>
      <pc:docMkLst>
        <pc:docMk/>
      </pc:docMkLst>
      <pc:sldChg chg="modSp">
        <pc:chgData name="White, Bev (Curriculum Policy and Standards)" userId="S::bev.white622@schools.sa.edu.au::4228438c-bb69-42f5-9d9f-354cafb06b1e" providerId="AD" clId="Web-{B8265049-3C48-418D-BB24-B15106720C08}" dt="2022-01-25T04:23:35.195" v="0" actId="20577"/>
        <pc:sldMkLst>
          <pc:docMk/>
          <pc:sldMk cId="3937057077" sldId="277"/>
        </pc:sldMkLst>
        <pc:spChg chg="mod">
          <ac:chgData name="White, Bev (Curriculum Policy and Standards)" userId="S::bev.white622@schools.sa.edu.au::4228438c-bb69-42f5-9d9f-354cafb06b1e" providerId="AD" clId="Web-{B8265049-3C48-418D-BB24-B15106720C08}" dt="2022-01-25T04:23:35.195" v="0" actId="20577"/>
          <ac:spMkLst>
            <pc:docMk/>
            <pc:sldMk cId="3937057077" sldId="277"/>
            <ac:spMk id="3" creationId="{F78B237D-B3EE-40DC-98F7-36E747CF5E1C}"/>
          </ac:spMkLst>
        </pc:spChg>
      </pc:sldChg>
    </pc:docChg>
  </pc:docChgLst>
  <pc:docChgLst>
    <pc:chgData name="Gehren, Tanja (Curriculum Support)" userId="S::tanja.gehren581@schools.sa.edu.au::3c1e4fa1-abe1-4bbd-87c3-b2b06b427814" providerId="AD" clId="Web-{F61DB410-8C69-4DB4-9F4D-931CEC5CE124}"/>
    <pc:docChg chg="modSld">
      <pc:chgData name="Gehren, Tanja (Curriculum Support)" userId="S::tanja.gehren581@schools.sa.edu.au::3c1e4fa1-abe1-4bbd-87c3-b2b06b427814" providerId="AD" clId="Web-{F61DB410-8C69-4DB4-9F4D-931CEC5CE124}" dt="2022-01-19T00:18:34.194" v="0"/>
      <pc:docMkLst>
        <pc:docMk/>
      </pc:docMkLst>
      <pc:sldChg chg="modSp modMedia">
        <pc:chgData name="Gehren, Tanja (Curriculum Support)" userId="S::tanja.gehren581@schools.sa.edu.au::3c1e4fa1-abe1-4bbd-87c3-b2b06b427814" providerId="AD" clId="Web-{F61DB410-8C69-4DB4-9F4D-931CEC5CE124}" dt="2022-01-19T00:18:34.194" v="0"/>
        <pc:sldMkLst>
          <pc:docMk/>
          <pc:sldMk cId="3641841233" sldId="268"/>
        </pc:sldMkLst>
        <pc:picChg chg="mod">
          <ac:chgData name="Gehren, Tanja (Curriculum Support)" userId="S::tanja.gehren581@schools.sa.edu.au::3c1e4fa1-abe1-4bbd-87c3-b2b06b427814" providerId="AD" clId="Web-{F61DB410-8C69-4DB4-9F4D-931CEC5CE124}" dt="2022-01-19T00:18:34.194" v="0"/>
          <ac:picMkLst>
            <pc:docMk/>
            <pc:sldMk cId="3641841233" sldId="268"/>
            <ac:picMk id="6" creationId="{75642A34-1255-4CB4-AA41-C2BF41FD2AA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32D16C-3454-4C23-967D-C26EA3BE76D5}" type="datetimeFigureOut">
              <a:rPr lang="en-AU" smtClean="0"/>
              <a:t>21/03/2022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816762-1E6E-41CC-8685-8C2DEED121AE}" type="slidenum">
              <a:rPr lang="en-AU" smtClean="0"/>
              <a:t>‹#›</a:t>
            </a:fld>
            <a:endParaRPr lang="en-AU"/>
          </a:p>
        </p:txBody>
      </p:sp>
    </p:spTree>
    <p:extLst>
      <p:ext uri="{BB962C8B-B14F-4D97-AF65-F5344CB8AC3E}">
        <p14:creationId xmlns:p14="http://schemas.microsoft.com/office/powerpoint/2010/main" val="3099254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5816762-1E6E-41CC-8685-8C2DEED121AE}" type="slidenum">
              <a:rPr lang="en-AU" smtClean="0"/>
              <a:t>1</a:t>
            </a:fld>
            <a:endParaRPr lang="en-AU"/>
          </a:p>
        </p:txBody>
      </p:sp>
    </p:spTree>
    <p:extLst>
      <p:ext uri="{BB962C8B-B14F-4D97-AF65-F5344CB8AC3E}">
        <p14:creationId xmlns:p14="http://schemas.microsoft.com/office/powerpoint/2010/main" val="3662351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5816762-1E6E-41CC-8685-8C2DEED121AE}" type="slidenum">
              <a:rPr lang="en-AU" smtClean="0"/>
              <a:t>10</a:t>
            </a:fld>
            <a:endParaRPr lang="en-AU"/>
          </a:p>
        </p:txBody>
      </p:sp>
    </p:spTree>
    <p:extLst>
      <p:ext uri="{BB962C8B-B14F-4D97-AF65-F5344CB8AC3E}">
        <p14:creationId xmlns:p14="http://schemas.microsoft.com/office/powerpoint/2010/main" val="1978278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95816762-1E6E-41CC-8685-8C2DEED121AE}" type="slidenum">
              <a:rPr lang="en-AU" smtClean="0"/>
              <a:t>11</a:t>
            </a:fld>
            <a:endParaRPr lang="en-AU"/>
          </a:p>
        </p:txBody>
      </p:sp>
    </p:spTree>
    <p:extLst>
      <p:ext uri="{BB962C8B-B14F-4D97-AF65-F5344CB8AC3E}">
        <p14:creationId xmlns:p14="http://schemas.microsoft.com/office/powerpoint/2010/main" val="2170706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5816762-1E6E-41CC-8685-8C2DEED121AE}" type="slidenum">
              <a:rPr lang="en-AU" smtClean="0"/>
              <a:t>12</a:t>
            </a:fld>
            <a:endParaRPr lang="en-AU"/>
          </a:p>
        </p:txBody>
      </p:sp>
    </p:spTree>
    <p:extLst>
      <p:ext uri="{BB962C8B-B14F-4D97-AF65-F5344CB8AC3E}">
        <p14:creationId xmlns:p14="http://schemas.microsoft.com/office/powerpoint/2010/main" val="4210386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5816762-1E6E-41CC-8685-8C2DEED121AE}" type="slidenum">
              <a:rPr lang="en-AU" smtClean="0"/>
              <a:t>13</a:t>
            </a:fld>
            <a:endParaRPr lang="en-AU"/>
          </a:p>
        </p:txBody>
      </p:sp>
    </p:spTree>
    <p:extLst>
      <p:ext uri="{BB962C8B-B14F-4D97-AF65-F5344CB8AC3E}">
        <p14:creationId xmlns:p14="http://schemas.microsoft.com/office/powerpoint/2010/main" val="1668117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5816762-1E6E-41CC-8685-8C2DEED121AE}" type="slidenum">
              <a:rPr lang="en-AU" smtClean="0"/>
              <a:t>14</a:t>
            </a:fld>
            <a:endParaRPr lang="en-AU"/>
          </a:p>
        </p:txBody>
      </p:sp>
    </p:spTree>
    <p:extLst>
      <p:ext uri="{BB962C8B-B14F-4D97-AF65-F5344CB8AC3E}">
        <p14:creationId xmlns:p14="http://schemas.microsoft.com/office/powerpoint/2010/main" val="3832118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AU"/>
          </a:p>
        </p:txBody>
      </p:sp>
      <p:sp>
        <p:nvSpPr>
          <p:cNvPr id="4" name="Slide Number Placeholder 3"/>
          <p:cNvSpPr>
            <a:spLocks noGrp="1"/>
          </p:cNvSpPr>
          <p:nvPr>
            <p:ph type="sldNum" sz="quarter" idx="5"/>
          </p:nvPr>
        </p:nvSpPr>
        <p:spPr/>
        <p:txBody>
          <a:bodyPr/>
          <a:lstStyle/>
          <a:p>
            <a:fld id="{95816762-1E6E-41CC-8685-8C2DEED121AE}" type="slidenum">
              <a:rPr lang="en-AU" smtClean="0"/>
              <a:t>15</a:t>
            </a:fld>
            <a:endParaRPr lang="en-AU"/>
          </a:p>
        </p:txBody>
      </p:sp>
    </p:spTree>
    <p:extLst>
      <p:ext uri="{BB962C8B-B14F-4D97-AF65-F5344CB8AC3E}">
        <p14:creationId xmlns:p14="http://schemas.microsoft.com/office/powerpoint/2010/main" val="1604826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cs typeface="Calibri"/>
            </a:endParaRPr>
          </a:p>
        </p:txBody>
      </p:sp>
      <p:sp>
        <p:nvSpPr>
          <p:cNvPr id="4" name="Slide Number Placeholder 3"/>
          <p:cNvSpPr>
            <a:spLocks noGrp="1"/>
          </p:cNvSpPr>
          <p:nvPr>
            <p:ph type="sldNum" sz="quarter" idx="5"/>
          </p:nvPr>
        </p:nvSpPr>
        <p:spPr/>
        <p:txBody>
          <a:bodyPr/>
          <a:lstStyle/>
          <a:p>
            <a:fld id="{95816762-1E6E-41CC-8685-8C2DEED121AE}" type="slidenum">
              <a:rPr lang="en-AU" smtClean="0"/>
              <a:t>16</a:t>
            </a:fld>
            <a:endParaRPr lang="en-AU"/>
          </a:p>
        </p:txBody>
      </p:sp>
    </p:spTree>
    <p:extLst>
      <p:ext uri="{BB962C8B-B14F-4D97-AF65-F5344CB8AC3E}">
        <p14:creationId xmlns:p14="http://schemas.microsoft.com/office/powerpoint/2010/main" val="2901351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3B0F85C-6D40-43D9-8EEE-C6A746B52258}" type="slidenum">
              <a:rPr lang="en-AU" smtClean="0"/>
              <a:t>17</a:t>
            </a:fld>
            <a:endParaRPr lang="en-AU"/>
          </a:p>
        </p:txBody>
      </p:sp>
    </p:spTree>
    <p:extLst>
      <p:ext uri="{BB962C8B-B14F-4D97-AF65-F5344CB8AC3E}">
        <p14:creationId xmlns:p14="http://schemas.microsoft.com/office/powerpoint/2010/main" val="2977806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cs typeface="Calibri"/>
            </a:endParaRPr>
          </a:p>
        </p:txBody>
      </p:sp>
      <p:sp>
        <p:nvSpPr>
          <p:cNvPr id="4" name="Slide Number Placeholder 3"/>
          <p:cNvSpPr>
            <a:spLocks noGrp="1"/>
          </p:cNvSpPr>
          <p:nvPr>
            <p:ph type="sldNum" sz="quarter" idx="5"/>
          </p:nvPr>
        </p:nvSpPr>
        <p:spPr/>
        <p:txBody>
          <a:bodyPr/>
          <a:lstStyle/>
          <a:p>
            <a:fld id="{95816762-1E6E-41CC-8685-8C2DEED121AE}" type="slidenum">
              <a:rPr lang="en-AU" smtClean="0"/>
              <a:t>2</a:t>
            </a:fld>
            <a:endParaRPr lang="en-AU"/>
          </a:p>
        </p:txBody>
      </p:sp>
    </p:spTree>
    <p:extLst>
      <p:ext uri="{BB962C8B-B14F-4D97-AF65-F5344CB8AC3E}">
        <p14:creationId xmlns:p14="http://schemas.microsoft.com/office/powerpoint/2010/main" val="3824871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5816762-1E6E-41CC-8685-8C2DEED121AE}" type="slidenum">
              <a:rPr lang="en-AU" smtClean="0"/>
              <a:t>3</a:t>
            </a:fld>
            <a:endParaRPr lang="en-AU"/>
          </a:p>
        </p:txBody>
      </p:sp>
    </p:spTree>
    <p:extLst>
      <p:ext uri="{BB962C8B-B14F-4D97-AF65-F5344CB8AC3E}">
        <p14:creationId xmlns:p14="http://schemas.microsoft.com/office/powerpoint/2010/main" val="1204300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5816762-1E6E-41CC-8685-8C2DEED121AE}" type="slidenum">
              <a:rPr lang="en-AU" smtClean="0"/>
              <a:t>4</a:t>
            </a:fld>
            <a:endParaRPr lang="en-AU"/>
          </a:p>
        </p:txBody>
      </p:sp>
    </p:spTree>
    <p:extLst>
      <p:ext uri="{BB962C8B-B14F-4D97-AF65-F5344CB8AC3E}">
        <p14:creationId xmlns:p14="http://schemas.microsoft.com/office/powerpoint/2010/main" val="1561821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95816762-1E6E-41CC-8685-8C2DEED121AE}" type="slidenum">
              <a:rPr lang="en-AU" smtClean="0"/>
              <a:t>5</a:t>
            </a:fld>
            <a:endParaRPr lang="en-AU"/>
          </a:p>
        </p:txBody>
      </p:sp>
    </p:spTree>
    <p:extLst>
      <p:ext uri="{BB962C8B-B14F-4D97-AF65-F5344CB8AC3E}">
        <p14:creationId xmlns:p14="http://schemas.microsoft.com/office/powerpoint/2010/main" val="3383284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5816762-1E6E-41CC-8685-8C2DEED121AE}" type="slidenum">
              <a:rPr lang="en-AU" smtClean="0"/>
              <a:t>6</a:t>
            </a:fld>
            <a:endParaRPr lang="en-AU"/>
          </a:p>
        </p:txBody>
      </p:sp>
    </p:spTree>
    <p:extLst>
      <p:ext uri="{BB962C8B-B14F-4D97-AF65-F5344CB8AC3E}">
        <p14:creationId xmlns:p14="http://schemas.microsoft.com/office/powerpoint/2010/main" val="2689660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5816762-1E6E-41CC-8685-8C2DEED121AE}" type="slidenum">
              <a:rPr lang="en-AU" smtClean="0"/>
              <a:t>7</a:t>
            </a:fld>
            <a:endParaRPr lang="en-AU"/>
          </a:p>
        </p:txBody>
      </p:sp>
    </p:spTree>
    <p:extLst>
      <p:ext uri="{BB962C8B-B14F-4D97-AF65-F5344CB8AC3E}">
        <p14:creationId xmlns:p14="http://schemas.microsoft.com/office/powerpoint/2010/main" val="3378839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5816762-1E6E-41CC-8685-8C2DEED121AE}" type="slidenum">
              <a:rPr lang="en-AU" smtClean="0"/>
              <a:t>8</a:t>
            </a:fld>
            <a:endParaRPr lang="en-AU"/>
          </a:p>
        </p:txBody>
      </p:sp>
    </p:spTree>
    <p:extLst>
      <p:ext uri="{BB962C8B-B14F-4D97-AF65-F5344CB8AC3E}">
        <p14:creationId xmlns:p14="http://schemas.microsoft.com/office/powerpoint/2010/main" val="1577702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5816762-1E6E-41CC-8685-8C2DEED121AE}" type="slidenum">
              <a:rPr lang="en-AU" smtClean="0"/>
              <a:t>9</a:t>
            </a:fld>
            <a:endParaRPr lang="en-AU"/>
          </a:p>
        </p:txBody>
      </p:sp>
    </p:spTree>
    <p:extLst>
      <p:ext uri="{BB962C8B-B14F-4D97-AF65-F5344CB8AC3E}">
        <p14:creationId xmlns:p14="http://schemas.microsoft.com/office/powerpoint/2010/main" val="1535441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134BA14-4016-484B-A9B7-6B24BB87D0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3" y="2863969"/>
            <a:ext cx="9436532" cy="806570"/>
          </a:xfrm>
        </p:spPr>
        <p:txBody>
          <a:bodyPr anchor="b">
            <a:noAutofit/>
          </a:bodyPr>
          <a:lstStyle>
            <a:lvl1pPr algn="l">
              <a:defRPr sz="5400">
                <a:solidFill>
                  <a:schemeClr val="bg1"/>
                </a:solidFill>
                <a:latin typeface="+mn-lt"/>
              </a:defRPr>
            </a:lvl1pPr>
          </a:lstStyle>
          <a:p>
            <a:r>
              <a:rPr lang="en-US"/>
              <a:t>[INSERT YEAR LEVEL – </a:t>
            </a:r>
            <a:r>
              <a:rPr lang="en-US" err="1"/>
              <a:t>ie</a:t>
            </a:r>
            <a:r>
              <a:rPr lang="en-US"/>
              <a:t> Year 4]</a:t>
            </a:r>
            <a:endParaRPr lang="en-AU"/>
          </a:p>
        </p:txBody>
      </p:sp>
      <p:pic>
        <p:nvPicPr>
          <p:cNvPr id="10" name="Picture 9" descr="A picture containing text, tableware, plate, clipart&#10;&#10;Description automatically generated">
            <a:extLst>
              <a:ext uri="{FF2B5EF4-FFF2-40B4-BE49-F238E27FC236}">
                <a16:creationId xmlns:a16="http://schemas.microsoft.com/office/drawing/2014/main" id="{F6C25B45-175D-43DF-8D57-05E1A357BF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2847" y="1299213"/>
            <a:ext cx="4450464" cy="120427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7" y="3592905"/>
            <a:ext cx="10237997" cy="690563"/>
          </a:xfrm>
        </p:spPr>
        <p:txBody>
          <a:bodyPr>
            <a:noAutofit/>
          </a:bodyPr>
          <a:lstStyle>
            <a:lvl1pPr marL="0" indent="0">
              <a:buNone/>
              <a:defRPr sz="5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SUBJECT– </a:t>
            </a:r>
            <a:r>
              <a:rPr lang="en-US" err="1"/>
              <a:t>ie</a:t>
            </a:r>
            <a:r>
              <a:rPr lang="en-US"/>
              <a:t> Mathematics]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Question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66526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sz="9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07000"/>
              </a:lnSpc>
            </a:pP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6" name="Action Button: Get Information 5">
            <a:hlinkClick r:id="" action="ppaction://hlinkshowjump?jump=nextslide" highlightClick="1"/>
            <a:extLst>
              <a:ext uri="{FF2B5EF4-FFF2-40B4-BE49-F238E27FC236}">
                <a16:creationId xmlns:a16="http://schemas.microsoft.com/office/drawing/2014/main" id="{3F03C058-EA07-4D9B-A1EE-240F2906A2AF}"/>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D952F74D-9B6F-4AA9-9DD7-C1E45173E2EE}"/>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655602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 slide option 2">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5114925"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6238875" y="2360613"/>
            <a:ext cx="5114925" cy="3154362"/>
          </a:xfrm>
        </p:spPr>
        <p:txBody>
          <a:bodyPr/>
          <a:lstStyle>
            <a:lvl1pPr>
              <a:defRPr/>
            </a:lvl1pPr>
          </a:lstStyle>
          <a:p>
            <a:r>
              <a:rPr lang="en-AU"/>
              <a:t>Insert picture or diagram</a:t>
            </a:r>
          </a:p>
        </p:txBody>
      </p:sp>
      <p:sp>
        <p:nvSpPr>
          <p:cNvPr id="15" name="Action Button: Get Information 14">
            <a:hlinkClick r:id="" action="ppaction://hlinkshowjump?jump=nextslide" highlightClick="1"/>
            <a:extLst>
              <a:ext uri="{FF2B5EF4-FFF2-40B4-BE49-F238E27FC236}">
                <a16:creationId xmlns:a16="http://schemas.microsoft.com/office/drawing/2014/main" id="{496907BB-7AF1-4D4F-8816-E332EE04EF74}"/>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D65FC7B1-F2FD-48FD-85E7-27B7E419A03A}"/>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2543916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breakout box">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7629525"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2360373"/>
            <a:ext cx="2676525" cy="311740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2217309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B3498-21F4-42F0-BF67-C41094D7D321}"/>
              </a:ext>
            </a:extLst>
          </p:cNvPr>
          <p:cNvSpPr>
            <a:spLocks noGrp="1"/>
          </p:cNvSpPr>
          <p:nvPr>
            <p:ph type="dt" sz="half" idx="10"/>
          </p:nvPr>
        </p:nvSpPr>
        <p:spPr/>
        <p:txBody>
          <a:bodyPr/>
          <a:lstStyle/>
          <a:p>
            <a:fld id="{3B4D0874-BDAC-44FE-ADE4-8E491468D91D}" type="datetimeFigureOut">
              <a:rPr lang="en-AU" smtClean="0"/>
              <a:t>21/03/2022</a:t>
            </a:fld>
            <a:endParaRPr lang="en-AU"/>
          </a:p>
        </p:txBody>
      </p:sp>
      <p:sp>
        <p:nvSpPr>
          <p:cNvPr id="3" name="Footer Placeholder 2">
            <a:extLst>
              <a:ext uri="{FF2B5EF4-FFF2-40B4-BE49-F238E27FC236}">
                <a16:creationId xmlns:a16="http://schemas.microsoft.com/office/drawing/2014/main" id="{2BC31C6B-6371-4829-9F74-DE8BF49EAD0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3055B9D-D857-4B06-83C8-51533B7029A7}"/>
              </a:ext>
            </a:extLst>
          </p:cNvPr>
          <p:cNvSpPr>
            <a:spLocks noGrp="1"/>
          </p:cNvSpPr>
          <p:nvPr>
            <p:ph type="sldNum" sz="quarter" idx="12"/>
          </p:nvPr>
        </p:nvSpPr>
        <p:spPr/>
        <p:txBody>
          <a:bodyPr/>
          <a:lstStyle/>
          <a:p>
            <a:fld id="{EC56B5F7-B2A7-46F3-89A4-4CD4F447CD98}" type="slidenum">
              <a:rPr lang="en-AU" smtClean="0"/>
              <a:t>‹#›</a:t>
            </a:fld>
            <a:endParaRPr lang="en-AU"/>
          </a:p>
        </p:txBody>
      </p:sp>
      <p:pic>
        <p:nvPicPr>
          <p:cNvPr id="5" name="Picture 4" descr="A picture containing diagram&#10;&#10;Description automatically generated">
            <a:extLst>
              <a:ext uri="{FF2B5EF4-FFF2-40B4-BE49-F238E27FC236}">
                <a16:creationId xmlns:a16="http://schemas.microsoft.com/office/drawing/2014/main" id="{0A021A1C-406F-4A9D-B032-D4B25FFA35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3144419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134BA14-4016-484B-A9B7-6B24BB87D0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3" y="2863969"/>
            <a:ext cx="9436532" cy="806570"/>
          </a:xfrm>
        </p:spPr>
        <p:txBody>
          <a:bodyPr anchor="b">
            <a:noAutofit/>
          </a:bodyPr>
          <a:lstStyle>
            <a:lvl1pPr algn="l">
              <a:defRPr sz="5400">
                <a:solidFill>
                  <a:schemeClr val="bg1"/>
                </a:solidFill>
                <a:latin typeface="+mn-lt"/>
              </a:defRPr>
            </a:lvl1pPr>
          </a:lstStyle>
          <a:p>
            <a:r>
              <a:rPr lang="en-US"/>
              <a:t>[INSERT YEAR LEVEL – </a:t>
            </a:r>
            <a:r>
              <a:rPr lang="en-US" err="1"/>
              <a:t>ie</a:t>
            </a:r>
            <a:r>
              <a:rPr lang="en-US"/>
              <a:t> Year 4]</a:t>
            </a:r>
            <a:endParaRPr lang="en-AU"/>
          </a:p>
        </p:txBody>
      </p:sp>
      <p:pic>
        <p:nvPicPr>
          <p:cNvPr id="10" name="Picture 9" descr="A picture containing text, tableware, plate, clipart&#10;&#10;Description automatically generated">
            <a:extLst>
              <a:ext uri="{FF2B5EF4-FFF2-40B4-BE49-F238E27FC236}">
                <a16:creationId xmlns:a16="http://schemas.microsoft.com/office/drawing/2014/main" id="{F6C25B45-175D-43DF-8D57-05E1A357BF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22847" y="1299213"/>
            <a:ext cx="4450464" cy="120427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7" y="3592905"/>
            <a:ext cx="10237997" cy="690563"/>
          </a:xfrm>
        </p:spPr>
        <p:txBody>
          <a:bodyPr>
            <a:noAutofit/>
          </a:bodyPr>
          <a:lstStyle>
            <a:lvl1pPr marL="0" indent="0">
              <a:buNone/>
              <a:defRPr sz="5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SUBJECT– </a:t>
            </a:r>
            <a:r>
              <a:rPr lang="en-US" err="1"/>
              <a:t>ie</a:t>
            </a:r>
            <a:r>
              <a:rPr lang="en-US"/>
              <a:t> Mathematics]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4130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structions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78909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69441"/>
          </a:xfrm>
          <a:prstGeom prst="rect">
            <a:avLst/>
          </a:prstGeom>
          <a:noFill/>
        </p:spPr>
        <p:txBody>
          <a:bodyPr wrap="square" rtlCol="0">
            <a:spAutoFit/>
          </a:bodyPr>
          <a:lstStyle/>
          <a:p>
            <a:r>
              <a:rPr lang="en-AU" sz="44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4185761"/>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 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a:p>
            <a:endParaRPr lang="en-AU"/>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234492"/>
            <a:ext cx="653759" cy="645065"/>
          </a:xfrm>
          <a:prstGeom prst="rect">
            <a:avLst/>
          </a:prstGeom>
        </p:spPr>
      </p:pic>
    </p:spTree>
    <p:extLst>
      <p:ext uri="{BB962C8B-B14F-4D97-AF65-F5344CB8AC3E}">
        <p14:creationId xmlns:p14="http://schemas.microsoft.com/office/powerpoint/2010/main" val="868382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ext only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9204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ize pictur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2314575"/>
            <a:ext cx="10515600" cy="3219450"/>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270828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2390775"/>
            <a:ext cx="10515600" cy="2914650"/>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4155779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udio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881223"/>
            <a:ext cx="10515600" cy="2596550"/>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2011512"/>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2177221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ructions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78909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69441"/>
          </a:xfrm>
          <a:prstGeom prst="rect">
            <a:avLst/>
          </a:prstGeom>
          <a:noFill/>
        </p:spPr>
        <p:txBody>
          <a:bodyPr wrap="square" rtlCol="0">
            <a:spAutoFit/>
          </a:bodyPr>
          <a:lstStyle/>
          <a:p>
            <a:r>
              <a:rPr lang="en-AU" sz="44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4616648"/>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 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ask you a question. Have a go, then click the answer button. </a:t>
            </a:r>
          </a:p>
          <a:p>
            <a:endParaRPr lang="en-AU"/>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a:srcRect l="9206" t="4910" r="4512"/>
          <a:stretch/>
        </p:blipFill>
        <p:spPr>
          <a:xfrm>
            <a:off x="236576" y="5234492"/>
            <a:ext cx="653759" cy="645065"/>
          </a:xfrm>
          <a:prstGeom prst="rect">
            <a:avLst/>
          </a:prstGeom>
        </p:spPr>
      </p:pic>
    </p:spTree>
    <p:extLst>
      <p:ext uri="{BB962C8B-B14F-4D97-AF65-F5344CB8AC3E}">
        <p14:creationId xmlns:p14="http://schemas.microsoft.com/office/powerpoint/2010/main" val="4259699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udio right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9306464"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10258248" y="882711"/>
            <a:ext cx="1095552"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2139757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ultiple audio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6265" y="2011511"/>
            <a:ext cx="751936" cy="1016537"/>
          </a:xfrm>
        </p:spPr>
        <p:txBody>
          <a:bodyPr>
            <a:normAutofit/>
          </a:bodyPr>
          <a:lstStyle>
            <a:lvl1pPr marL="0" indent="0">
              <a:buNone/>
              <a:defRPr sz="1100"/>
            </a:lvl1pPr>
          </a:lstStyle>
          <a:p>
            <a:pPr lvl="0"/>
            <a:r>
              <a:rPr lang="en-US"/>
              <a:t>Place audio recording here and delete text box.</a:t>
            </a:r>
            <a:endParaRPr lang="en-AU"/>
          </a:p>
        </p:txBody>
      </p:sp>
      <p:sp>
        <p:nvSpPr>
          <p:cNvPr id="14" name="Text Placeholder 22">
            <a:extLst>
              <a:ext uri="{FF2B5EF4-FFF2-40B4-BE49-F238E27FC236}">
                <a16:creationId xmlns:a16="http://schemas.microsoft.com/office/drawing/2014/main" id="{E1A4F55B-2933-4915-8DF5-46CCF219C114}"/>
              </a:ext>
            </a:extLst>
          </p:cNvPr>
          <p:cNvSpPr>
            <a:spLocks noGrp="1"/>
          </p:cNvSpPr>
          <p:nvPr>
            <p:ph type="body" sz="quarter" idx="11" hasCustomPrompt="1"/>
          </p:nvPr>
        </p:nvSpPr>
        <p:spPr>
          <a:xfrm>
            <a:off x="86263" y="3829953"/>
            <a:ext cx="751936"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237749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440610"/>
            <a:ext cx="10515600" cy="4054415"/>
          </a:xfrm>
        </p:spPr>
        <p:txBody>
          <a:bodyPr/>
          <a:lstStyle>
            <a:lvl1pPr>
              <a:defRPr/>
            </a:lvl1pPr>
          </a:lstStyle>
          <a:p>
            <a:r>
              <a:rPr lang="en-AU"/>
              <a:t>Insert picture or diagram</a:t>
            </a:r>
          </a:p>
        </p:txBody>
      </p:sp>
      <p:sp>
        <p:nvSpPr>
          <p:cNvPr id="4" name="Text Placeholder 3">
            <a:extLst>
              <a:ext uri="{FF2B5EF4-FFF2-40B4-BE49-F238E27FC236}">
                <a16:creationId xmlns:a16="http://schemas.microsoft.com/office/drawing/2014/main" id="{2743740A-B142-42FC-BB74-D9E63F1C51D8}"/>
              </a:ext>
            </a:extLst>
          </p:cNvPr>
          <p:cNvSpPr>
            <a:spLocks noGrp="1"/>
          </p:cNvSpPr>
          <p:nvPr>
            <p:ph type="body" sz="quarter" idx="12" hasCustomPrompt="1"/>
          </p:nvPr>
        </p:nvSpPr>
        <p:spPr>
          <a:xfrm>
            <a:off x="838200" y="5554663"/>
            <a:ext cx="6692900" cy="381000"/>
          </a:xfrm>
        </p:spPr>
        <p:txBody>
          <a:bodyPr>
            <a:noAutofit/>
          </a:bodyPr>
          <a:lstStyle>
            <a:lvl1pPr marL="0" indent="0">
              <a:buNone/>
              <a:defRPr sz="1500"/>
            </a:lvl1pPr>
            <a:lvl5pPr>
              <a:defRPr/>
            </a:lvl5pPr>
          </a:lstStyle>
          <a:p>
            <a:pPr lvl="0"/>
            <a:r>
              <a:rPr lang="en-AU"/>
              <a:t>Optional text for image reference</a:t>
            </a:r>
          </a:p>
        </p:txBody>
      </p:sp>
    </p:spTree>
    <p:extLst>
      <p:ext uri="{BB962C8B-B14F-4D97-AF65-F5344CB8AC3E}">
        <p14:creationId xmlns:p14="http://schemas.microsoft.com/office/powerpoint/2010/main" val="722828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size text content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3" name="Text Placeholder 2">
            <a:extLst>
              <a:ext uri="{FF2B5EF4-FFF2-40B4-BE49-F238E27FC236}">
                <a16:creationId xmlns:a16="http://schemas.microsoft.com/office/drawing/2014/main" id="{FB15125D-1690-4057-A80F-E538A0D97427}"/>
              </a:ext>
            </a:extLst>
          </p:cNvPr>
          <p:cNvSpPr>
            <a:spLocks noGrp="1"/>
          </p:cNvSpPr>
          <p:nvPr>
            <p:ph type="body" sz="quarter" idx="13" hasCustomPrompt="1"/>
          </p:nvPr>
        </p:nvSpPr>
        <p:spPr>
          <a:xfrm>
            <a:off x="838200" y="1457864"/>
            <a:ext cx="10721975" cy="4114800"/>
          </a:xfrm>
        </p:spPr>
        <p:txBody>
          <a:bodyPr/>
          <a:lstStyle>
            <a:lvl1pPr marL="0" indent="0">
              <a:buNone/>
              <a:defRPr/>
            </a:lvl1pPr>
          </a:lstStyle>
          <a:p>
            <a:pPr lvl="0"/>
            <a:r>
              <a:rPr lang="en-US"/>
              <a:t>Click to add text content</a:t>
            </a:r>
          </a:p>
          <a:p>
            <a:pPr lvl="1"/>
            <a:r>
              <a:rPr lang="en-US"/>
              <a:t>Second level</a:t>
            </a:r>
          </a:p>
        </p:txBody>
      </p:sp>
    </p:spTree>
    <p:extLst>
      <p:ext uri="{BB962C8B-B14F-4D97-AF65-F5344CB8AC3E}">
        <p14:creationId xmlns:p14="http://schemas.microsoft.com/office/powerpoint/2010/main" val="2391373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6343650"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360613"/>
            <a:ext cx="3971925" cy="3154362"/>
          </a:xfrm>
        </p:spPr>
        <p:txBody>
          <a:bodyPr/>
          <a:lstStyle>
            <a:lvl1pPr>
              <a:defRPr/>
            </a:lvl1pPr>
          </a:lstStyle>
          <a:p>
            <a:r>
              <a:rPr lang="en-AU"/>
              <a:t>Insert picture or diagram</a:t>
            </a:r>
          </a:p>
        </p:txBody>
      </p:sp>
    </p:spTree>
    <p:extLst>
      <p:ext uri="{BB962C8B-B14F-4D97-AF65-F5344CB8AC3E}">
        <p14:creationId xmlns:p14="http://schemas.microsoft.com/office/powerpoint/2010/main" val="25045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969972"/>
            <a:ext cx="6343650" cy="2573337"/>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970213"/>
            <a:ext cx="3971925" cy="2573337"/>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838200" y="2287768"/>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3828560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pt 2 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9349596"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424024"/>
            <a:ext cx="6343650" cy="3119286"/>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424025"/>
            <a:ext cx="3971925" cy="3119526"/>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10291312" y="882709"/>
            <a:ext cx="1062487" cy="1325563"/>
          </a:xfrm>
        </p:spPr>
        <p:txBody>
          <a:bodyPr>
            <a:normAutofit/>
          </a:bodyPr>
          <a:lstStyle>
            <a:lvl1pPr marL="0" indent="0">
              <a:buNone/>
              <a:defRPr sz="1200"/>
            </a:lvl1pPr>
          </a:lstStyle>
          <a:p>
            <a:pPr lvl="0"/>
            <a:r>
              <a:rPr lang="en-US"/>
              <a:t>Place audio recording here and delete text box.</a:t>
            </a:r>
            <a:endParaRPr lang="en-AU"/>
          </a:p>
        </p:txBody>
      </p:sp>
    </p:spTree>
    <p:extLst>
      <p:ext uri="{BB962C8B-B14F-4D97-AF65-F5344CB8AC3E}">
        <p14:creationId xmlns:p14="http://schemas.microsoft.com/office/powerpoint/2010/main" val="3595361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Question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66526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sz="9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07000"/>
              </a:lnSpc>
            </a:pP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6" name="Action Button: Get Information 5">
            <a:hlinkClick r:id="" action="ppaction://hlinkshowjump?jump=nextslide" highlightClick="1"/>
            <a:extLst>
              <a:ext uri="{FF2B5EF4-FFF2-40B4-BE49-F238E27FC236}">
                <a16:creationId xmlns:a16="http://schemas.microsoft.com/office/drawing/2014/main" id="{3F03C058-EA07-4D9B-A1EE-240F2906A2AF}"/>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D952F74D-9B6F-4AA9-9DD7-C1E45173E2EE}"/>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468151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 slide option 2">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5114925"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6238875" y="2360613"/>
            <a:ext cx="5114925" cy="3154362"/>
          </a:xfrm>
        </p:spPr>
        <p:txBody>
          <a:bodyPr/>
          <a:lstStyle>
            <a:lvl1pPr>
              <a:defRPr/>
            </a:lvl1pPr>
          </a:lstStyle>
          <a:p>
            <a:r>
              <a:rPr lang="en-AU"/>
              <a:t>Insert picture or diagram</a:t>
            </a:r>
          </a:p>
        </p:txBody>
      </p:sp>
      <p:sp>
        <p:nvSpPr>
          <p:cNvPr id="15" name="Action Button: Get Information 14">
            <a:hlinkClick r:id="" action="ppaction://hlinkshowjump?jump=nextslide" highlightClick="1"/>
            <a:extLst>
              <a:ext uri="{FF2B5EF4-FFF2-40B4-BE49-F238E27FC236}">
                <a16:creationId xmlns:a16="http://schemas.microsoft.com/office/drawing/2014/main" id="{496907BB-7AF1-4D4F-8816-E332EE04EF74}"/>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D65FC7B1-F2FD-48FD-85E7-27B7E419A03A}"/>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21657284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breakout box">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7629525"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2360373"/>
            <a:ext cx="2676525" cy="311740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410830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xt only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3305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disclaimer">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Tree>
    <p:extLst>
      <p:ext uri="{BB962C8B-B14F-4D97-AF65-F5344CB8AC3E}">
        <p14:creationId xmlns:p14="http://schemas.microsoft.com/office/powerpoint/2010/main" val="512084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B3498-21F4-42F0-BF67-C41094D7D321}"/>
              </a:ext>
            </a:extLst>
          </p:cNvPr>
          <p:cNvSpPr>
            <a:spLocks noGrp="1"/>
          </p:cNvSpPr>
          <p:nvPr>
            <p:ph type="dt" sz="half" idx="10"/>
          </p:nvPr>
        </p:nvSpPr>
        <p:spPr/>
        <p:txBody>
          <a:bodyPr/>
          <a:lstStyle/>
          <a:p>
            <a:fld id="{3B4D0874-BDAC-44FE-ADE4-8E491468D91D}" type="datetimeFigureOut">
              <a:rPr lang="en-AU" smtClean="0"/>
              <a:t>21/03/2022</a:t>
            </a:fld>
            <a:endParaRPr lang="en-AU"/>
          </a:p>
        </p:txBody>
      </p:sp>
      <p:sp>
        <p:nvSpPr>
          <p:cNvPr id="3" name="Footer Placeholder 2">
            <a:extLst>
              <a:ext uri="{FF2B5EF4-FFF2-40B4-BE49-F238E27FC236}">
                <a16:creationId xmlns:a16="http://schemas.microsoft.com/office/drawing/2014/main" id="{2BC31C6B-6371-4829-9F74-DE8BF49EAD0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3055B9D-D857-4B06-83C8-51533B7029A7}"/>
              </a:ext>
            </a:extLst>
          </p:cNvPr>
          <p:cNvSpPr>
            <a:spLocks noGrp="1"/>
          </p:cNvSpPr>
          <p:nvPr>
            <p:ph type="sldNum" sz="quarter" idx="12"/>
          </p:nvPr>
        </p:nvSpPr>
        <p:spPr/>
        <p:txBody>
          <a:bodyPr/>
          <a:lstStyle/>
          <a:p>
            <a:fld id="{EC56B5F7-B2A7-46F3-89A4-4CD4F447CD98}" type="slidenum">
              <a:rPr lang="en-AU" smtClean="0"/>
              <a:t>‹#›</a:t>
            </a:fld>
            <a:endParaRPr lang="en-AU"/>
          </a:p>
        </p:txBody>
      </p:sp>
      <p:pic>
        <p:nvPicPr>
          <p:cNvPr id="5" name="Picture 4" descr="A picture containing diagram&#10;&#10;Description automatically generated">
            <a:extLst>
              <a:ext uri="{FF2B5EF4-FFF2-40B4-BE49-F238E27FC236}">
                <a16:creationId xmlns:a16="http://schemas.microsoft.com/office/drawing/2014/main" id="{0A021A1C-406F-4A9D-B032-D4B25FFA3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318326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size pictur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2314575"/>
            <a:ext cx="10515600" cy="3219450"/>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2665396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2390775"/>
            <a:ext cx="10515600" cy="2914650"/>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4098372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udio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881223"/>
            <a:ext cx="10515600" cy="2596550"/>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2011512"/>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567652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440610"/>
            <a:ext cx="10515600" cy="4054415"/>
          </a:xfrm>
        </p:spPr>
        <p:txBody>
          <a:bodyPr/>
          <a:lstStyle>
            <a:lvl1pPr>
              <a:defRPr/>
            </a:lvl1pPr>
          </a:lstStyle>
          <a:p>
            <a:r>
              <a:rPr lang="en-AU"/>
              <a:t>Insert picture or diagram</a:t>
            </a:r>
          </a:p>
        </p:txBody>
      </p:sp>
      <p:sp>
        <p:nvSpPr>
          <p:cNvPr id="4" name="Text Placeholder 3">
            <a:extLst>
              <a:ext uri="{FF2B5EF4-FFF2-40B4-BE49-F238E27FC236}">
                <a16:creationId xmlns:a16="http://schemas.microsoft.com/office/drawing/2014/main" id="{2743740A-B142-42FC-BB74-D9E63F1C51D8}"/>
              </a:ext>
            </a:extLst>
          </p:cNvPr>
          <p:cNvSpPr>
            <a:spLocks noGrp="1"/>
          </p:cNvSpPr>
          <p:nvPr>
            <p:ph type="body" sz="quarter" idx="12" hasCustomPrompt="1"/>
          </p:nvPr>
        </p:nvSpPr>
        <p:spPr>
          <a:xfrm>
            <a:off x="838200" y="5554663"/>
            <a:ext cx="6692900" cy="381000"/>
          </a:xfrm>
        </p:spPr>
        <p:txBody>
          <a:bodyPr>
            <a:noAutofit/>
          </a:bodyPr>
          <a:lstStyle>
            <a:lvl1pPr marL="0" indent="0">
              <a:buNone/>
              <a:defRPr sz="1500"/>
            </a:lvl1pPr>
            <a:lvl5pPr>
              <a:defRPr/>
            </a:lvl5pPr>
          </a:lstStyle>
          <a:p>
            <a:pPr lvl="0"/>
            <a:r>
              <a:rPr lang="en-AU"/>
              <a:t>Optional text for image reference</a:t>
            </a:r>
          </a:p>
        </p:txBody>
      </p:sp>
    </p:spTree>
    <p:extLst>
      <p:ext uri="{BB962C8B-B14F-4D97-AF65-F5344CB8AC3E}">
        <p14:creationId xmlns:p14="http://schemas.microsoft.com/office/powerpoint/2010/main" val="203667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6343650"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360613"/>
            <a:ext cx="3971925" cy="3154362"/>
          </a:xfrm>
        </p:spPr>
        <p:txBody>
          <a:bodyPr/>
          <a:lstStyle>
            <a:lvl1pPr>
              <a:defRPr/>
            </a:lvl1pPr>
          </a:lstStyle>
          <a:p>
            <a:r>
              <a:rPr lang="en-AU"/>
              <a:t>Insert picture or diagram</a:t>
            </a:r>
          </a:p>
        </p:txBody>
      </p:sp>
    </p:spTree>
    <p:extLst>
      <p:ext uri="{BB962C8B-B14F-4D97-AF65-F5344CB8AC3E}">
        <p14:creationId xmlns:p14="http://schemas.microsoft.com/office/powerpoint/2010/main" val="242778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969972"/>
            <a:ext cx="6343650" cy="2573337"/>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970213"/>
            <a:ext cx="3971925" cy="2573337"/>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838200" y="2287768"/>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3668791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546028-DDEE-47A9-8A55-1FEC03650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D0874-BDAC-44FE-ADE4-8E491468D91D}" type="datetimeFigureOut">
              <a:rPr lang="en-AU" smtClean="0"/>
              <a:t>21/03/2022</a:t>
            </a:fld>
            <a:endParaRPr lang="en-AU"/>
          </a:p>
        </p:txBody>
      </p:sp>
      <p:sp>
        <p:nvSpPr>
          <p:cNvPr id="5" name="Footer Placeholder 4">
            <a:extLst>
              <a:ext uri="{FF2B5EF4-FFF2-40B4-BE49-F238E27FC236}">
                <a16:creationId xmlns:a16="http://schemas.microsoft.com/office/drawing/2014/main" id="{BE67E1C6-4D5B-44AE-B601-02832560C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F1495C2-037D-4D5C-BBBA-FE1B46933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6B5F7-B2A7-46F3-89A4-4CD4F447CD98}" type="slidenum">
              <a:rPr lang="en-AU" smtClean="0"/>
              <a:t>‹#›</a:t>
            </a:fld>
            <a:endParaRPr lang="en-AU"/>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7" r:id="rId4"/>
    <p:sldLayoutId id="2147483668" r:id="rId5"/>
    <p:sldLayoutId id="2147483660" r:id="rId6"/>
    <p:sldLayoutId id="2147483670" r:id="rId7"/>
    <p:sldLayoutId id="2147483664" r:id="rId8"/>
    <p:sldLayoutId id="2147483669" r:id="rId9"/>
    <p:sldLayoutId id="2147483662" r:id="rId10"/>
    <p:sldLayoutId id="2147483666" r:id="rId11"/>
    <p:sldLayoutId id="2147483665" r:id="rId12"/>
    <p:sldLayoutId id="214748365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546028-DDEE-47A9-8A55-1FEC03650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D0874-BDAC-44FE-ADE4-8E491468D91D}" type="datetimeFigureOut">
              <a:rPr lang="en-AU" smtClean="0"/>
              <a:t>21/03/2022</a:t>
            </a:fld>
            <a:endParaRPr lang="en-AU"/>
          </a:p>
        </p:txBody>
      </p:sp>
      <p:sp>
        <p:nvSpPr>
          <p:cNvPr id="5" name="Footer Placeholder 4">
            <a:extLst>
              <a:ext uri="{FF2B5EF4-FFF2-40B4-BE49-F238E27FC236}">
                <a16:creationId xmlns:a16="http://schemas.microsoft.com/office/drawing/2014/main" id="{BE67E1C6-4D5B-44AE-B601-02832560C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F1495C2-037D-4D5C-BBBA-FE1B46933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6B5F7-B2A7-46F3-89A4-4CD4F447CD98}" type="slidenum">
              <a:rPr lang="en-AU" smtClean="0"/>
              <a:t>‹#›</a:t>
            </a:fld>
            <a:endParaRPr lang="en-AU"/>
          </a:p>
        </p:txBody>
      </p:sp>
    </p:spTree>
    <p:extLst>
      <p:ext uri="{BB962C8B-B14F-4D97-AF65-F5344CB8AC3E}">
        <p14:creationId xmlns:p14="http://schemas.microsoft.com/office/powerpoint/2010/main" val="260612025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a:t>Year 8</a:t>
            </a:r>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a:lstStyle/>
          <a:p>
            <a:r>
              <a:rPr lang="en-AU"/>
              <a:t>Lesson 2 – why do we follow the news?</a:t>
            </a:r>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p:txBody>
          <a:bodyPr/>
          <a:lstStyle/>
          <a:p>
            <a:r>
              <a:rPr lang="en-AU"/>
              <a:t>English</a:t>
            </a:r>
          </a:p>
        </p:txBody>
      </p:sp>
      <p:pic>
        <p:nvPicPr>
          <p:cNvPr id="7" name="Recorded Sound">
            <a:hlinkClick r:id="" action="ppaction://media"/>
            <a:extLst>
              <a:ext uri="{FF2B5EF4-FFF2-40B4-BE49-F238E27FC236}">
                <a16:creationId xmlns:a16="http://schemas.microsoft.com/office/drawing/2014/main" id="{DA585E7B-95A8-4672-B7A0-6BB392BB75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2979" y="646026"/>
            <a:ext cx="406400" cy="406400"/>
          </a:xfrm>
          <a:prstGeom prst="rect">
            <a:avLst/>
          </a:prstGeom>
        </p:spPr>
      </p:pic>
    </p:spTree>
    <p:extLst>
      <p:ext uri="{BB962C8B-B14F-4D97-AF65-F5344CB8AC3E}">
        <p14:creationId xmlns:p14="http://schemas.microsoft.com/office/powerpoint/2010/main" val="231026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BE9609-CB13-4E50-9ECA-61C05BF631A6}"/>
              </a:ext>
            </a:extLst>
          </p:cNvPr>
          <p:cNvSpPr>
            <a:spLocks noGrp="1"/>
          </p:cNvSpPr>
          <p:nvPr>
            <p:ph idx="1"/>
          </p:nvPr>
        </p:nvSpPr>
        <p:spPr>
          <a:xfrm>
            <a:off x="838200" y="1930198"/>
            <a:ext cx="10515600" cy="3595545"/>
          </a:xfrm>
        </p:spPr>
        <p:txBody>
          <a:bodyPr vert="horz" lIns="91440" tIns="45720" rIns="91440" bIns="45720" rtlCol="0" anchor="t">
            <a:noAutofit/>
          </a:bodyPr>
          <a:lstStyle/>
          <a:p>
            <a:pPr>
              <a:spcAft>
                <a:spcPts val="600"/>
              </a:spcAft>
            </a:pPr>
            <a:r>
              <a:rPr lang="en-AU" altLang="en-US" sz="2000" dirty="0">
                <a:solidFill>
                  <a:srgbClr val="111111"/>
                </a:solidFill>
                <a:latin typeface="Calibri"/>
                <a:cs typeface="Calibri"/>
              </a:rPr>
              <a:t>Australia is big. Regions, time zones, towns and cities are distant and diverse, but we are connected. So, people want to know about state and national decisions that affect their safety and prosperity. And they want to have their say.</a:t>
            </a:r>
            <a:endParaRPr lang="en-US" altLang="en-US" sz="2000" dirty="0">
              <a:solidFill>
                <a:srgbClr val="111111"/>
              </a:solidFill>
              <a:latin typeface="Calibri"/>
              <a:cs typeface="Calibri"/>
            </a:endParaRPr>
          </a:p>
          <a:p>
            <a:pPr>
              <a:spcBef>
                <a:spcPts val="600"/>
              </a:spcBef>
              <a:spcAft>
                <a:spcPts val="600"/>
              </a:spcAft>
            </a:pPr>
            <a:r>
              <a:rPr lang="en-AU" altLang="en-US" sz="2000" b="1" dirty="0">
                <a:solidFill>
                  <a:srgbClr val="111111"/>
                </a:solidFill>
                <a:latin typeface="Calibri"/>
                <a:cs typeface="Calibri"/>
              </a:rPr>
              <a:t>What’s in state and national news? </a:t>
            </a:r>
          </a:p>
          <a:p>
            <a:pPr marL="609600" lvl="1" indent="-342900">
              <a:spcAft>
                <a:spcPts val="600"/>
              </a:spcAft>
            </a:pPr>
            <a:r>
              <a:rPr lang="en-AU" sz="2000" dirty="0">
                <a:solidFill>
                  <a:srgbClr val="111111"/>
                </a:solidFill>
                <a:latin typeface="Calibri"/>
                <a:cs typeface="Calibri"/>
              </a:rPr>
              <a:t>Aussie billionaires double their wealth</a:t>
            </a:r>
          </a:p>
          <a:p>
            <a:pPr marL="609600" lvl="1" indent="-342900">
              <a:spcAft>
                <a:spcPts val="600"/>
              </a:spcAft>
            </a:pPr>
            <a:r>
              <a:rPr lang="en-AU" sz="2000" dirty="0">
                <a:latin typeface="Calibri"/>
                <a:cs typeface="Calibri"/>
              </a:rPr>
              <a:t>Supermarkets suspend meat supply from SA abattoir over safety concerns</a:t>
            </a:r>
            <a:endParaRPr lang="en-AU" sz="2000" dirty="0">
              <a:solidFill>
                <a:srgbClr val="111111"/>
              </a:solidFill>
              <a:latin typeface="Calibri"/>
              <a:cs typeface="Calibri"/>
            </a:endParaRPr>
          </a:p>
          <a:p>
            <a:pPr marL="609600" lvl="1" indent="-342900">
              <a:spcAft>
                <a:spcPts val="600"/>
              </a:spcAft>
            </a:pPr>
            <a:r>
              <a:rPr lang="en-AU" altLang="en-US" sz="2000" dirty="0">
                <a:solidFill>
                  <a:srgbClr val="111111"/>
                </a:solidFill>
                <a:latin typeface="Calibri"/>
                <a:cs typeface="Calibri"/>
              </a:rPr>
              <a:t>A quarter of Aussies have had their Booster shot</a:t>
            </a:r>
            <a:endParaRPr lang="en-AU" sz="2000" dirty="0">
              <a:solidFill>
                <a:srgbClr val="111111"/>
              </a:solidFill>
              <a:latin typeface="Calibri"/>
              <a:cs typeface="Calibri"/>
            </a:endParaRPr>
          </a:p>
          <a:p>
            <a:pPr marL="609600" lvl="1" indent="-342900">
              <a:spcAft>
                <a:spcPts val="600"/>
              </a:spcAft>
            </a:pPr>
            <a:r>
              <a:rPr lang="en-AU" sz="2000" dirty="0" err="1">
                <a:latin typeface="Calibri"/>
                <a:cs typeface="Calibri"/>
              </a:rPr>
              <a:t>Barty</a:t>
            </a:r>
            <a:r>
              <a:rPr lang="en-AU" sz="2000" dirty="0">
                <a:latin typeface="Calibri"/>
                <a:cs typeface="Calibri"/>
              </a:rPr>
              <a:t>, Nadal, Osaka, Medvedev: The Australian Open stories of success</a:t>
            </a:r>
          </a:p>
          <a:p>
            <a:pPr marL="609600" lvl="1" indent="-342900">
              <a:spcAft>
                <a:spcPts val="600"/>
              </a:spcAft>
            </a:pPr>
            <a:r>
              <a:rPr lang="en-AU" sz="2000" dirty="0">
                <a:latin typeface="Calibri"/>
                <a:cs typeface="Calibri"/>
              </a:rPr>
              <a:t>Aussie cricketers reflect on their favourite Ashes moment</a:t>
            </a:r>
          </a:p>
          <a:p>
            <a:pPr marL="609600" lvl="1" indent="-342900">
              <a:spcAft>
                <a:spcPts val="600"/>
              </a:spcAft>
            </a:pPr>
            <a:r>
              <a:rPr lang="en-AU" sz="2000" dirty="0">
                <a:solidFill>
                  <a:srgbClr val="111111"/>
                </a:solidFill>
                <a:latin typeface="Calibri"/>
                <a:cs typeface="Calibri"/>
              </a:rPr>
              <a:t>Can bicycle riders use bus lanes on SA roads?</a:t>
            </a:r>
          </a:p>
        </p:txBody>
      </p:sp>
      <p:sp>
        <p:nvSpPr>
          <p:cNvPr id="8" name="Title 1">
            <a:extLst>
              <a:ext uri="{FF2B5EF4-FFF2-40B4-BE49-F238E27FC236}">
                <a16:creationId xmlns:a16="http://schemas.microsoft.com/office/drawing/2014/main" id="{D102E1C8-8CB1-4DCD-90AE-F8E20DFE6407}"/>
              </a:ext>
            </a:extLst>
          </p:cNvPr>
          <p:cNvSpPr txBox="1">
            <a:spLocks noGrp="1"/>
          </p:cNvSpPr>
          <p:nvPr>
            <p:ph type="title"/>
          </p:nvPr>
        </p:nvSpPr>
        <p:spPr>
          <a:xfrm>
            <a:off x="838200" y="682124"/>
            <a:ext cx="10515600" cy="10160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AU"/>
              <a:t>State and national news</a:t>
            </a:r>
            <a:endParaRPr lang="en-AU" i="1">
              <a:solidFill>
                <a:schemeClr val="bg1"/>
              </a:solidFill>
            </a:endParaRPr>
          </a:p>
        </p:txBody>
      </p:sp>
      <p:pic>
        <p:nvPicPr>
          <p:cNvPr id="13" name="Picture 12">
            <a:extLst>
              <a:ext uri="{FF2B5EF4-FFF2-40B4-BE49-F238E27FC236}">
                <a16:creationId xmlns:a16="http://schemas.microsoft.com/office/drawing/2014/main" id="{7D6BD3ED-2ABB-49E0-8B00-E72AE1A05B58}"/>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599251" y="2659176"/>
            <a:ext cx="2238471" cy="2056595"/>
          </a:xfrm>
          <a:prstGeom prst="rect">
            <a:avLst/>
          </a:prstGeom>
        </p:spPr>
      </p:pic>
      <p:sp>
        <p:nvSpPr>
          <p:cNvPr id="16" name="TextBox 15">
            <a:extLst>
              <a:ext uri="{FF2B5EF4-FFF2-40B4-BE49-F238E27FC236}">
                <a16:creationId xmlns:a16="http://schemas.microsoft.com/office/drawing/2014/main" id="{88C3C6CB-3462-4D80-963D-68F1DD32FC8E}"/>
              </a:ext>
            </a:extLst>
          </p:cNvPr>
          <p:cNvSpPr txBox="1"/>
          <p:nvPr/>
        </p:nvSpPr>
        <p:spPr>
          <a:xfrm>
            <a:off x="9507170" y="4715771"/>
            <a:ext cx="2047940" cy="215444"/>
          </a:xfrm>
          <a:prstGeom prst="rect">
            <a:avLst/>
          </a:prstGeom>
          <a:noFill/>
        </p:spPr>
        <p:txBody>
          <a:bodyPr wrap="square" rtlCol="0">
            <a:spAutoFit/>
          </a:bodyPr>
          <a:lstStyle/>
          <a:p>
            <a:r>
              <a:rPr lang="en-AU" sz="800" dirty="0">
                <a:solidFill>
                  <a:srgbClr val="A5A5A5"/>
                </a:solidFill>
              </a:rPr>
              <a:t>Source: Pixabay</a:t>
            </a:r>
          </a:p>
        </p:txBody>
      </p:sp>
      <p:pic>
        <p:nvPicPr>
          <p:cNvPr id="2" name="Recorded Sound">
            <a:hlinkClick r:id="" action="ppaction://media"/>
            <a:extLst>
              <a:ext uri="{FF2B5EF4-FFF2-40B4-BE49-F238E27FC236}">
                <a16:creationId xmlns:a16="http://schemas.microsoft.com/office/drawing/2014/main" id="{BC0E35E8-3276-48A3-8A32-091B516CEC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1028" y="682124"/>
            <a:ext cx="406400" cy="406400"/>
          </a:xfrm>
          <a:prstGeom prst="rect">
            <a:avLst/>
          </a:prstGeom>
        </p:spPr>
      </p:pic>
      <p:sp>
        <p:nvSpPr>
          <p:cNvPr id="3" name="TextBox 2">
            <a:extLst>
              <a:ext uri="{FF2B5EF4-FFF2-40B4-BE49-F238E27FC236}">
                <a16:creationId xmlns:a16="http://schemas.microsoft.com/office/drawing/2014/main" id="{F78B237D-B3EE-40DC-98F7-36E747CF5E1C}"/>
              </a:ext>
            </a:extLst>
          </p:cNvPr>
          <p:cNvSpPr txBox="1"/>
          <p:nvPr/>
        </p:nvSpPr>
        <p:spPr>
          <a:xfrm>
            <a:off x="1006641" y="5797315"/>
            <a:ext cx="5490411" cy="553998"/>
          </a:xfrm>
          <a:prstGeom prst="rect">
            <a:avLst/>
          </a:prstGeom>
          <a:noFill/>
        </p:spPr>
        <p:txBody>
          <a:bodyPr wrap="square" lIns="91440" tIns="45720" rIns="91440" bIns="45720" rtlCol="0" anchor="t">
            <a:spAutoFit/>
          </a:bodyPr>
          <a:lstStyle/>
          <a:p>
            <a:r>
              <a:rPr lang="en-AU" sz="1200" dirty="0">
                <a:solidFill>
                  <a:schemeClr val="bg1">
                    <a:lumMod val="50000"/>
                  </a:schemeClr>
                </a:solidFill>
              </a:rPr>
              <a:t>Headlines sourced and adapted from https://</a:t>
            </a:r>
            <a:r>
              <a:rPr lang="en-AU" sz="1200" dirty="0" err="1">
                <a:solidFill>
                  <a:schemeClr val="bg1">
                    <a:lumMod val="50000"/>
                  </a:schemeClr>
                </a:solidFill>
              </a:rPr>
              <a:t>www.abc.net.au</a:t>
            </a:r>
            <a:r>
              <a:rPr lang="en-AU" sz="1200" dirty="0">
                <a:solidFill>
                  <a:schemeClr val="bg1">
                    <a:lumMod val="50000"/>
                  </a:schemeClr>
                </a:solidFill>
              </a:rPr>
              <a:t>/news/</a:t>
            </a:r>
            <a:r>
              <a:rPr lang="en-AU" sz="1200" dirty="0" err="1">
                <a:solidFill>
                  <a:schemeClr val="bg1">
                    <a:lumMod val="50000"/>
                  </a:schemeClr>
                </a:solidFill>
              </a:rPr>
              <a:t>australia</a:t>
            </a:r>
            <a:r>
              <a:rPr lang="en-AU" sz="1200" dirty="0">
                <a:solidFill>
                  <a:schemeClr val="bg1">
                    <a:lumMod val="50000"/>
                  </a:schemeClr>
                </a:solidFill>
              </a:rPr>
              <a:t>/ </a:t>
            </a:r>
          </a:p>
          <a:p>
            <a:endParaRPr lang="en-AU" dirty="0"/>
          </a:p>
        </p:txBody>
      </p:sp>
    </p:spTree>
    <p:extLst>
      <p:ext uri="{BB962C8B-B14F-4D97-AF65-F5344CB8AC3E}">
        <p14:creationId xmlns:p14="http://schemas.microsoft.com/office/powerpoint/2010/main" val="393705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A7E145C-0862-456A-96EF-597A8B9EF48C}"/>
              </a:ext>
            </a:extLst>
          </p:cNvPr>
          <p:cNvSpPr>
            <a:spLocks noGrp="1"/>
          </p:cNvSpPr>
          <p:nvPr>
            <p:ph idx="1"/>
          </p:nvPr>
        </p:nvSpPr>
        <p:spPr>
          <a:xfrm>
            <a:off x="838200" y="2078530"/>
            <a:ext cx="7983845" cy="3719905"/>
          </a:xfrm>
        </p:spPr>
        <p:txBody>
          <a:bodyPr>
            <a:noAutofit/>
          </a:bodyPr>
          <a:lstStyle/>
          <a:p>
            <a:pPr>
              <a:spcAft>
                <a:spcPts val="600"/>
              </a:spcAft>
            </a:pPr>
            <a:endParaRPr lang="en-AU" altLang="en-US" sz="3200" dirty="0">
              <a:solidFill>
                <a:srgbClr val="111111"/>
              </a:solidFill>
              <a:latin typeface="+mn-lt"/>
            </a:endParaRPr>
          </a:p>
          <a:p>
            <a:pPr marL="342900" indent="-342900">
              <a:spcAft>
                <a:spcPts val="600"/>
              </a:spcAft>
              <a:buFont typeface="Arial" panose="020B0604020202020204" pitchFamily="34" charset="0"/>
              <a:buChar char="•"/>
            </a:pPr>
            <a:r>
              <a:rPr lang="en-AU" altLang="en-US" sz="3200" dirty="0">
                <a:solidFill>
                  <a:srgbClr val="111111"/>
                </a:solidFill>
              </a:rPr>
              <a:t>What would your focus be – state or national?</a:t>
            </a:r>
            <a:endParaRPr lang="en-AU" sz="3200" dirty="0"/>
          </a:p>
          <a:p>
            <a:pPr marL="342900" indent="-342900">
              <a:spcAft>
                <a:spcPts val="600"/>
              </a:spcAft>
              <a:buFont typeface="Arial" panose="020B0604020202020204" pitchFamily="34" charset="0"/>
              <a:buChar char="•"/>
            </a:pPr>
            <a:r>
              <a:rPr lang="en-AU" altLang="en-US" sz="3200" dirty="0">
                <a:solidFill>
                  <a:srgbClr val="111111"/>
                </a:solidFill>
                <a:latin typeface="+mn-lt"/>
              </a:rPr>
              <a:t>What would you report on and why?</a:t>
            </a:r>
          </a:p>
          <a:p>
            <a:pPr marL="342900" indent="-342900">
              <a:spcAft>
                <a:spcPts val="600"/>
              </a:spcAft>
              <a:buFont typeface="Arial" panose="020B0604020202020204" pitchFamily="34" charset="0"/>
              <a:buChar char="•"/>
            </a:pPr>
            <a:r>
              <a:rPr lang="en-AU" altLang="en-US" sz="3200" dirty="0">
                <a:solidFill>
                  <a:srgbClr val="111111"/>
                </a:solidFill>
              </a:rPr>
              <a:t>What state and/or national news is particularly relevant to you and your peers?</a:t>
            </a:r>
            <a:endParaRPr lang="en-AU" altLang="en-US" sz="3200" dirty="0">
              <a:solidFill>
                <a:srgbClr val="111111"/>
              </a:solidFill>
              <a:latin typeface="+mn-lt"/>
            </a:endParaRPr>
          </a:p>
        </p:txBody>
      </p:sp>
      <p:sp>
        <p:nvSpPr>
          <p:cNvPr id="9" name="Title 1">
            <a:extLst>
              <a:ext uri="{FF2B5EF4-FFF2-40B4-BE49-F238E27FC236}">
                <a16:creationId xmlns:a16="http://schemas.microsoft.com/office/drawing/2014/main" id="{F0B5388E-1EF8-4A54-90A3-1E0B511C4E6E}"/>
              </a:ext>
            </a:extLst>
          </p:cNvPr>
          <p:cNvSpPr txBox="1">
            <a:spLocks noGrp="1"/>
          </p:cNvSpPr>
          <p:nvPr>
            <p:ph type="title"/>
          </p:nvPr>
        </p:nvSpPr>
        <p:spPr>
          <a:xfrm>
            <a:off x="838200" y="1062530"/>
            <a:ext cx="10515600" cy="1016000"/>
          </a:xfrm>
          <a:prstGeom prst="rect">
            <a:avLst/>
          </a:prstGeom>
          <a:no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AU"/>
              <a:t>State and national news – </a:t>
            </a:r>
            <a:br>
              <a:rPr lang="en-AU"/>
            </a:br>
            <a:r>
              <a:rPr lang="en-AU"/>
              <a:t>what would you write about?</a:t>
            </a:r>
            <a:endParaRPr lang="en-AU" i="1">
              <a:solidFill>
                <a:schemeClr val="bg1"/>
              </a:solidFill>
            </a:endParaRPr>
          </a:p>
        </p:txBody>
      </p:sp>
      <p:pic>
        <p:nvPicPr>
          <p:cNvPr id="3" name="Recorded Sound">
            <a:hlinkClick r:id="" action="ppaction://media"/>
            <a:extLst>
              <a:ext uri="{FF2B5EF4-FFF2-40B4-BE49-F238E27FC236}">
                <a16:creationId xmlns:a16="http://schemas.microsoft.com/office/drawing/2014/main" id="{D81FB855-19AC-4C93-979C-2220257264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56130"/>
            <a:ext cx="406400" cy="406400"/>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F145D924-08E3-C44E-9FA3-79D9EBCE82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3290" y="2278020"/>
            <a:ext cx="2650510" cy="2455863"/>
          </a:xfrm>
          <a:prstGeom prst="rect">
            <a:avLst/>
          </a:prstGeom>
        </p:spPr>
      </p:pic>
      <p:sp>
        <p:nvSpPr>
          <p:cNvPr id="13" name="TextBox 12">
            <a:extLst>
              <a:ext uri="{FF2B5EF4-FFF2-40B4-BE49-F238E27FC236}">
                <a16:creationId xmlns:a16="http://schemas.microsoft.com/office/drawing/2014/main" id="{56317D32-77C1-D14D-A6AF-2F3C016F6B26}"/>
              </a:ext>
            </a:extLst>
          </p:cNvPr>
          <p:cNvSpPr txBox="1"/>
          <p:nvPr/>
        </p:nvSpPr>
        <p:spPr>
          <a:xfrm>
            <a:off x="8703290" y="4717929"/>
            <a:ext cx="2007299" cy="215444"/>
          </a:xfrm>
          <a:prstGeom prst="rect">
            <a:avLst/>
          </a:prstGeom>
          <a:noFill/>
        </p:spPr>
        <p:txBody>
          <a:bodyPr wrap="square" lIns="91440" tIns="45720" rIns="91440" bIns="45720" rtlCol="0" anchor="t">
            <a:spAutoFit/>
          </a:bodyPr>
          <a:lstStyle/>
          <a:p>
            <a:r>
              <a:rPr lang="en-AU" sz="800" dirty="0">
                <a:solidFill>
                  <a:srgbClr val="A5A5A5"/>
                </a:solidFill>
              </a:rPr>
              <a:t>Source: Pixabay</a:t>
            </a:r>
            <a:endParaRPr lang="en-AU" sz="800" dirty="0">
              <a:solidFill>
                <a:srgbClr val="A5A5A5"/>
              </a:solidFill>
              <a:cs typeface="Calibri"/>
            </a:endParaRPr>
          </a:p>
        </p:txBody>
      </p:sp>
    </p:spTree>
    <p:extLst>
      <p:ext uri="{BB962C8B-B14F-4D97-AF65-F5344CB8AC3E}">
        <p14:creationId xmlns:p14="http://schemas.microsoft.com/office/powerpoint/2010/main" val="60967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11C2710-D512-438E-9B64-12F09EA23FD3}"/>
              </a:ext>
            </a:extLst>
          </p:cNvPr>
          <p:cNvSpPr>
            <a:spLocks noGrp="1"/>
          </p:cNvSpPr>
          <p:nvPr>
            <p:ph idx="1"/>
          </p:nvPr>
        </p:nvSpPr>
        <p:spPr>
          <a:xfrm>
            <a:off x="838200" y="2230986"/>
            <a:ext cx="6589734" cy="4470439"/>
          </a:xfrm>
        </p:spPr>
        <p:txBody>
          <a:bodyPr>
            <a:normAutofit/>
          </a:bodyPr>
          <a:lstStyle/>
          <a:p>
            <a:pPr>
              <a:spcAft>
                <a:spcPts val="600"/>
              </a:spcAft>
            </a:pPr>
            <a:r>
              <a:rPr lang="en-AU" altLang="en-US" dirty="0">
                <a:solidFill>
                  <a:srgbClr val="111111"/>
                </a:solidFill>
                <a:latin typeface="+mn-lt"/>
              </a:rPr>
              <a:t>The world is big. The global community is made up of distant and diverse cultures </a:t>
            </a:r>
            <a:br>
              <a:rPr lang="en-AU" altLang="en-US" dirty="0">
                <a:solidFill>
                  <a:srgbClr val="111111"/>
                </a:solidFill>
                <a:latin typeface="+mn-lt"/>
              </a:rPr>
            </a:br>
            <a:r>
              <a:rPr lang="en-AU" altLang="en-US" dirty="0">
                <a:solidFill>
                  <a:srgbClr val="111111"/>
                </a:solidFill>
                <a:latin typeface="+mn-lt"/>
              </a:rPr>
              <a:t>and environments, but we are connected. </a:t>
            </a:r>
            <a:br>
              <a:rPr lang="en-AU" altLang="en-US" dirty="0">
                <a:solidFill>
                  <a:srgbClr val="111111"/>
                </a:solidFill>
                <a:latin typeface="+mn-lt"/>
              </a:rPr>
            </a:br>
            <a:r>
              <a:rPr lang="en-AU" altLang="en-US" dirty="0">
                <a:solidFill>
                  <a:srgbClr val="111111"/>
                </a:solidFill>
                <a:latin typeface="+mn-lt"/>
              </a:rPr>
              <a:t>So, people want to know about events and decisions in other countries which affect their safety and prosperity. And they want to have their say.</a:t>
            </a:r>
          </a:p>
        </p:txBody>
      </p:sp>
      <p:sp>
        <p:nvSpPr>
          <p:cNvPr id="8" name="Title 1">
            <a:extLst>
              <a:ext uri="{FF2B5EF4-FFF2-40B4-BE49-F238E27FC236}">
                <a16:creationId xmlns:a16="http://schemas.microsoft.com/office/drawing/2014/main" id="{31E5F79F-99A4-46ED-ABD4-E63375730CC0}"/>
              </a:ext>
            </a:extLst>
          </p:cNvPr>
          <p:cNvSpPr txBox="1">
            <a:spLocks noGrp="1"/>
          </p:cNvSpPr>
          <p:nvPr>
            <p:ph type="title"/>
          </p:nvPr>
        </p:nvSpPr>
        <p:spPr>
          <a:xfrm>
            <a:off x="838200" y="882650"/>
            <a:ext cx="10515600" cy="10160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AU"/>
              <a:t>International news</a:t>
            </a:r>
            <a:endParaRPr lang="en-AU" i="1">
              <a:solidFill>
                <a:schemeClr val="bg1"/>
              </a:solidFill>
            </a:endParaRPr>
          </a:p>
        </p:txBody>
      </p:sp>
      <p:pic>
        <p:nvPicPr>
          <p:cNvPr id="14" name="Picture 13">
            <a:extLst>
              <a:ext uri="{FF2B5EF4-FFF2-40B4-BE49-F238E27FC236}">
                <a16:creationId xmlns:a16="http://schemas.microsoft.com/office/drawing/2014/main" id="{AACF78C8-C3EE-4744-A293-B20F68CBD7C9}"/>
              </a:ext>
            </a:extLst>
          </p:cNvPr>
          <p:cNvPicPr/>
          <p:nvPr/>
        </p:nvPicPr>
        <p:blipFill rotWithShape="1">
          <a:blip r:embed="rId5">
            <a:extLst>
              <a:ext uri="{28A0092B-C50C-407E-A947-70E740481C1C}">
                <a14:useLocalDpi xmlns:a14="http://schemas.microsoft.com/office/drawing/2010/main" val="0"/>
              </a:ext>
            </a:extLst>
          </a:blip>
          <a:srcRect l="1787" t="7383" r="2013" b="5660"/>
          <a:stretch/>
        </p:blipFill>
        <p:spPr bwMode="auto">
          <a:xfrm>
            <a:off x="8008280" y="1153547"/>
            <a:ext cx="3365320" cy="4274441"/>
          </a:xfrm>
          <a:prstGeom prst="rect">
            <a:avLst/>
          </a:prstGeom>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E53F6193-DEB0-4E35-9050-83EC7C375A7A}"/>
              </a:ext>
            </a:extLst>
          </p:cNvPr>
          <p:cNvSpPr txBox="1"/>
          <p:nvPr/>
        </p:nvSpPr>
        <p:spPr>
          <a:xfrm>
            <a:off x="7992663" y="5448374"/>
            <a:ext cx="2728348" cy="367152"/>
          </a:xfrm>
          <a:prstGeom prst="rect">
            <a:avLst/>
          </a:prstGeom>
          <a:noFill/>
        </p:spPr>
        <p:txBody>
          <a:bodyPr wrap="square" lIns="91440" tIns="45720" rIns="91440" bIns="45720" rtlCol="0" anchor="t">
            <a:spAutoFit/>
          </a:bodyPr>
          <a:lstStyle/>
          <a:p>
            <a:pPr marR="199390">
              <a:lnSpc>
                <a:spcPct val="115000"/>
              </a:lnSpc>
              <a:spcBef>
                <a:spcPts val="600"/>
              </a:spcBef>
            </a:pPr>
            <a:r>
              <a:rPr lang="en-AU" sz="800" dirty="0">
                <a:solidFill>
                  <a:srgbClr val="A5A5A5"/>
                </a:solidFill>
                <a:ea typeface="Arial" panose="020B0604020202020204" pitchFamily="34" charset="0"/>
                <a:cs typeface="Arial"/>
              </a:rPr>
              <a:t>Source: Metro, 7 January 2021, https://</a:t>
            </a:r>
            <a:r>
              <a:rPr lang="en-AU" sz="800" dirty="0" err="1">
                <a:solidFill>
                  <a:srgbClr val="A5A5A5"/>
                </a:solidFill>
                <a:ea typeface="Arial" panose="020B0604020202020204" pitchFamily="34" charset="0"/>
                <a:cs typeface="Arial"/>
              </a:rPr>
              <a:t>www.pressreader.com</a:t>
            </a:r>
            <a:r>
              <a:rPr lang="en-AU" sz="800" dirty="0">
                <a:solidFill>
                  <a:srgbClr val="A5A5A5"/>
                </a:solidFill>
                <a:ea typeface="Arial" panose="020B0604020202020204" pitchFamily="34" charset="0"/>
                <a:cs typeface="Arial"/>
              </a:rPr>
              <a:t>/</a:t>
            </a:r>
            <a:r>
              <a:rPr lang="en-AU" sz="800" dirty="0" err="1">
                <a:solidFill>
                  <a:srgbClr val="A5A5A5"/>
                </a:solidFill>
                <a:ea typeface="Arial" panose="020B0604020202020204" pitchFamily="34" charset="0"/>
                <a:cs typeface="Arial"/>
              </a:rPr>
              <a:t>uk</a:t>
            </a:r>
            <a:r>
              <a:rPr lang="en-AU" sz="800" dirty="0">
                <a:solidFill>
                  <a:srgbClr val="A5A5A5"/>
                </a:solidFill>
                <a:ea typeface="Arial" panose="020B0604020202020204" pitchFamily="34" charset="0"/>
                <a:cs typeface="Arial"/>
              </a:rPr>
              <a:t>/metro-</a:t>
            </a:r>
            <a:r>
              <a:rPr lang="en-AU" sz="800" dirty="0" err="1">
                <a:solidFill>
                  <a:srgbClr val="A5A5A5"/>
                </a:solidFill>
                <a:ea typeface="Arial" panose="020B0604020202020204" pitchFamily="34" charset="0"/>
                <a:cs typeface="Arial"/>
              </a:rPr>
              <a:t>uk</a:t>
            </a:r>
            <a:r>
              <a:rPr lang="en-AU" sz="800" dirty="0">
                <a:solidFill>
                  <a:srgbClr val="A5A5A5"/>
                </a:solidFill>
                <a:ea typeface="Arial" panose="020B0604020202020204" pitchFamily="34" charset="0"/>
                <a:cs typeface="Arial"/>
              </a:rPr>
              <a:t>/20210107</a:t>
            </a:r>
            <a:endParaRPr lang="en-AU" sz="800" dirty="0">
              <a:solidFill>
                <a:srgbClr val="A5A5A5"/>
              </a:solidFill>
              <a:cs typeface="Arial"/>
            </a:endParaRPr>
          </a:p>
        </p:txBody>
      </p:sp>
      <p:pic>
        <p:nvPicPr>
          <p:cNvPr id="16" name="Recorded Sound">
            <a:hlinkClick r:id="" action="ppaction://media"/>
            <a:extLst>
              <a:ext uri="{FF2B5EF4-FFF2-40B4-BE49-F238E27FC236}">
                <a16:creationId xmlns:a16="http://schemas.microsoft.com/office/drawing/2014/main" id="{4E63FEE9-421D-4848-A850-50B2038F15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4640" y="610593"/>
            <a:ext cx="421236" cy="421236"/>
          </a:xfrm>
          <a:prstGeom prst="rect">
            <a:avLst/>
          </a:prstGeom>
        </p:spPr>
      </p:pic>
    </p:spTree>
    <p:extLst>
      <p:ext uri="{BB962C8B-B14F-4D97-AF65-F5344CB8AC3E}">
        <p14:creationId xmlns:p14="http://schemas.microsoft.com/office/powerpoint/2010/main" val="211406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2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11C2710-D512-438E-9B64-12F09EA23FD3}"/>
              </a:ext>
            </a:extLst>
          </p:cNvPr>
          <p:cNvSpPr>
            <a:spLocks noGrp="1"/>
          </p:cNvSpPr>
          <p:nvPr>
            <p:ph idx="1"/>
          </p:nvPr>
        </p:nvSpPr>
        <p:spPr>
          <a:xfrm>
            <a:off x="838200" y="1928874"/>
            <a:ext cx="10340662" cy="4270206"/>
          </a:xfrm>
        </p:spPr>
        <p:txBody>
          <a:bodyPr vert="horz" lIns="91440" tIns="45720" rIns="91440" bIns="45720" rtlCol="0" anchor="t">
            <a:noAutofit/>
          </a:bodyPr>
          <a:lstStyle/>
          <a:p>
            <a:pPr lvl="0" eaLnBrk="1" fontAlgn="auto" hangingPunct="1">
              <a:spcBef>
                <a:spcPts val="0"/>
              </a:spcBef>
              <a:spcAft>
                <a:spcPts val="600"/>
              </a:spcAft>
            </a:pPr>
            <a:r>
              <a:rPr lang="en-AU" altLang="en-US">
                <a:solidFill>
                  <a:srgbClr val="111111"/>
                </a:solidFill>
                <a:latin typeface="+mn-lt"/>
              </a:rPr>
              <a:t>International news might include:</a:t>
            </a:r>
            <a:endParaRPr lang="en-AU" altLang="en-US">
              <a:solidFill>
                <a:srgbClr val="111111"/>
              </a:solidFill>
              <a:latin typeface="+mn-lt"/>
              <a:cs typeface="Calibri"/>
            </a:endParaRPr>
          </a:p>
          <a:p>
            <a:pPr lvl="1" eaLnBrk="1" fontAlgn="auto" hangingPunct="1">
              <a:spcBef>
                <a:spcPts val="0"/>
              </a:spcBef>
              <a:spcAft>
                <a:spcPts val="600"/>
              </a:spcAft>
            </a:pPr>
            <a:r>
              <a:rPr lang="en-AU" altLang="en-US" sz="2800">
                <a:solidFill>
                  <a:srgbClr val="111111"/>
                </a:solidFill>
                <a:latin typeface="+mn-lt"/>
              </a:rPr>
              <a:t>decisions from other governments, courts and militaries</a:t>
            </a:r>
            <a:endParaRPr lang="en-AU" altLang="en-US" sz="2800">
              <a:solidFill>
                <a:srgbClr val="111111"/>
              </a:solidFill>
              <a:latin typeface="+mn-lt"/>
              <a:cs typeface="Calibri"/>
            </a:endParaRPr>
          </a:p>
          <a:p>
            <a:pPr lvl="1" eaLnBrk="1" fontAlgn="auto" hangingPunct="1">
              <a:spcBef>
                <a:spcPts val="0"/>
              </a:spcBef>
              <a:spcAft>
                <a:spcPts val="600"/>
              </a:spcAft>
            </a:pPr>
            <a:r>
              <a:rPr lang="en-AU" altLang="en-US" sz="2800">
                <a:solidFill>
                  <a:srgbClr val="111111"/>
                </a:solidFill>
                <a:latin typeface="+mn-lt"/>
              </a:rPr>
              <a:t>trade agreements for agriculture, mining, and manufacturing</a:t>
            </a:r>
            <a:endParaRPr lang="en-AU" altLang="en-US" sz="2800">
              <a:solidFill>
                <a:srgbClr val="111111"/>
              </a:solidFill>
              <a:latin typeface="+mn-lt"/>
              <a:cs typeface="Calibri"/>
            </a:endParaRPr>
          </a:p>
          <a:p>
            <a:pPr lvl="1" eaLnBrk="1" fontAlgn="auto" hangingPunct="1">
              <a:spcBef>
                <a:spcPts val="0"/>
              </a:spcBef>
              <a:spcAft>
                <a:spcPts val="600"/>
              </a:spcAft>
            </a:pPr>
            <a:r>
              <a:rPr lang="en-AU" altLang="en-US" sz="2800">
                <a:solidFill>
                  <a:srgbClr val="111111"/>
                </a:solidFill>
                <a:latin typeface="+mn-lt"/>
              </a:rPr>
              <a:t>war and civil unrest</a:t>
            </a:r>
            <a:endParaRPr lang="en-AU" altLang="en-US" sz="2800">
              <a:solidFill>
                <a:srgbClr val="111111"/>
              </a:solidFill>
              <a:latin typeface="+mn-lt"/>
              <a:cs typeface="Calibri"/>
            </a:endParaRPr>
          </a:p>
          <a:p>
            <a:pPr lvl="1" eaLnBrk="1" fontAlgn="auto" hangingPunct="1">
              <a:spcBef>
                <a:spcPts val="0"/>
              </a:spcBef>
              <a:spcAft>
                <a:spcPts val="600"/>
              </a:spcAft>
            </a:pPr>
            <a:r>
              <a:rPr lang="en-AU" altLang="en-US" sz="2800">
                <a:solidFill>
                  <a:srgbClr val="111111"/>
                </a:solidFill>
                <a:latin typeface="+mn-lt"/>
              </a:rPr>
              <a:t>resource management for climate and environmental issues</a:t>
            </a:r>
            <a:endParaRPr lang="en-AU" altLang="en-US" sz="2800">
              <a:solidFill>
                <a:srgbClr val="111111"/>
              </a:solidFill>
              <a:latin typeface="+mn-lt"/>
              <a:cs typeface="Calibri"/>
            </a:endParaRPr>
          </a:p>
          <a:p>
            <a:pPr lvl="1" eaLnBrk="1" fontAlgn="auto" hangingPunct="1">
              <a:spcBef>
                <a:spcPts val="0"/>
              </a:spcBef>
              <a:spcAft>
                <a:spcPts val="600"/>
              </a:spcAft>
            </a:pPr>
            <a:r>
              <a:rPr lang="en-AU" altLang="en-US" sz="2800">
                <a:solidFill>
                  <a:srgbClr val="111111"/>
                </a:solidFill>
                <a:latin typeface="+mn-lt"/>
              </a:rPr>
              <a:t>technological advances and issues</a:t>
            </a:r>
            <a:endParaRPr lang="en-AU" altLang="en-US" sz="2800">
              <a:solidFill>
                <a:srgbClr val="111111"/>
              </a:solidFill>
              <a:latin typeface="+mn-lt"/>
              <a:cs typeface="Calibri"/>
            </a:endParaRPr>
          </a:p>
          <a:p>
            <a:pPr lvl="1" eaLnBrk="1" fontAlgn="auto" hangingPunct="1">
              <a:spcBef>
                <a:spcPts val="0"/>
              </a:spcBef>
              <a:spcAft>
                <a:spcPts val="600"/>
              </a:spcAft>
            </a:pPr>
            <a:r>
              <a:rPr lang="en-AU" altLang="en-US" sz="2800">
                <a:solidFill>
                  <a:srgbClr val="111111"/>
                </a:solidFill>
              </a:rPr>
              <a:t>Australian aid and collaboration with other nations</a:t>
            </a:r>
            <a:r>
              <a:rPr lang="en-AU" altLang="en-US" sz="2800">
                <a:solidFill>
                  <a:srgbClr val="111111"/>
                </a:solidFill>
                <a:latin typeface="+mn-lt"/>
              </a:rPr>
              <a:t>.</a:t>
            </a:r>
            <a:endParaRPr lang="en-US" altLang="en-US" sz="2800">
              <a:solidFill>
                <a:srgbClr val="111111"/>
              </a:solidFill>
              <a:latin typeface="+mn-lt"/>
              <a:cs typeface="Calibri"/>
            </a:endParaRPr>
          </a:p>
        </p:txBody>
      </p:sp>
      <p:sp>
        <p:nvSpPr>
          <p:cNvPr id="8" name="Title 1">
            <a:extLst>
              <a:ext uri="{FF2B5EF4-FFF2-40B4-BE49-F238E27FC236}">
                <a16:creationId xmlns:a16="http://schemas.microsoft.com/office/drawing/2014/main" id="{31E5F79F-99A4-46ED-ABD4-E63375730CC0}"/>
              </a:ext>
            </a:extLst>
          </p:cNvPr>
          <p:cNvSpPr txBox="1">
            <a:spLocks noGrp="1"/>
          </p:cNvSpPr>
          <p:nvPr>
            <p:ph type="title"/>
          </p:nvPr>
        </p:nvSpPr>
        <p:spPr>
          <a:xfrm>
            <a:off x="838200" y="740981"/>
            <a:ext cx="10515600" cy="10160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AU"/>
              <a:t>International news</a:t>
            </a:r>
            <a:endParaRPr lang="en-AU" i="1">
              <a:solidFill>
                <a:schemeClr val="bg1"/>
              </a:solidFill>
            </a:endParaRPr>
          </a:p>
        </p:txBody>
      </p:sp>
      <p:pic>
        <p:nvPicPr>
          <p:cNvPr id="2" name="Recorded Sound">
            <a:hlinkClick r:id="" action="ppaction://media"/>
            <a:extLst>
              <a:ext uri="{FF2B5EF4-FFF2-40B4-BE49-F238E27FC236}">
                <a16:creationId xmlns:a16="http://schemas.microsoft.com/office/drawing/2014/main" id="{BA3940E6-1188-497F-BAA7-B4AA4A8C4E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740981"/>
            <a:ext cx="406400" cy="406400"/>
          </a:xfrm>
          <a:prstGeom prst="rect">
            <a:avLst/>
          </a:prstGeom>
        </p:spPr>
      </p:pic>
    </p:spTree>
    <p:extLst>
      <p:ext uri="{BB962C8B-B14F-4D97-AF65-F5344CB8AC3E}">
        <p14:creationId xmlns:p14="http://schemas.microsoft.com/office/powerpoint/2010/main" val="422635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11C2710-D512-438E-9B64-12F09EA23FD3}"/>
              </a:ext>
            </a:extLst>
          </p:cNvPr>
          <p:cNvSpPr>
            <a:spLocks noGrp="1"/>
          </p:cNvSpPr>
          <p:nvPr>
            <p:ph idx="1"/>
          </p:nvPr>
        </p:nvSpPr>
        <p:spPr>
          <a:xfrm>
            <a:off x="838200" y="1660694"/>
            <a:ext cx="7439526" cy="3567450"/>
          </a:xfrm>
        </p:spPr>
        <p:txBody>
          <a:bodyPr vert="horz" lIns="91440" tIns="45720" rIns="91440" bIns="45720" rtlCol="0" anchor="t">
            <a:noAutofit/>
          </a:bodyPr>
          <a:lstStyle/>
          <a:p>
            <a:pPr lvl="0">
              <a:spcAft>
                <a:spcPts val="600"/>
              </a:spcAft>
            </a:pPr>
            <a:endParaRPr lang="en-US" altLang="en-US" dirty="0">
              <a:solidFill>
                <a:srgbClr val="111111"/>
              </a:solidFill>
              <a:latin typeface="+mn-lt"/>
              <a:cs typeface="Calibri"/>
            </a:endParaRPr>
          </a:p>
          <a:p>
            <a:pPr marL="342900" indent="-342900" eaLnBrk="1" fontAlgn="auto" hangingPunct="1">
              <a:spcBef>
                <a:spcPts val="0"/>
              </a:spcBef>
              <a:spcAft>
                <a:spcPts val="600"/>
              </a:spcAft>
              <a:buFont typeface="Arial" panose="020B0604020202020204" pitchFamily="34" charset="0"/>
              <a:buChar char="•"/>
            </a:pPr>
            <a:r>
              <a:rPr lang="en-AU" altLang="en-US" dirty="0">
                <a:solidFill>
                  <a:srgbClr val="111111"/>
                </a:solidFill>
                <a:latin typeface="+mn-lt"/>
              </a:rPr>
              <a:t>Are there international news items that </a:t>
            </a:r>
            <a:br>
              <a:rPr lang="en-AU" altLang="en-US" dirty="0">
                <a:solidFill>
                  <a:srgbClr val="111111"/>
                </a:solidFill>
                <a:latin typeface="+mn-lt"/>
              </a:rPr>
            </a:br>
            <a:r>
              <a:rPr lang="en-AU" altLang="en-US" dirty="0">
                <a:solidFill>
                  <a:srgbClr val="111111"/>
                </a:solidFill>
                <a:latin typeface="+mn-lt"/>
              </a:rPr>
              <a:t>you would like to write about? </a:t>
            </a:r>
          </a:p>
          <a:p>
            <a:pPr marL="342900" indent="-342900" eaLnBrk="1" fontAlgn="auto" hangingPunct="1">
              <a:spcBef>
                <a:spcPts val="0"/>
              </a:spcBef>
              <a:spcAft>
                <a:spcPts val="600"/>
              </a:spcAft>
              <a:buFont typeface="Arial" panose="020B0604020202020204" pitchFamily="34" charset="0"/>
              <a:buChar char="•"/>
            </a:pPr>
            <a:r>
              <a:rPr lang="en-AU" altLang="en-US" dirty="0">
                <a:solidFill>
                  <a:srgbClr val="111111"/>
                </a:solidFill>
                <a:latin typeface="+mn-lt"/>
              </a:rPr>
              <a:t>Is there an international news item that </a:t>
            </a:r>
            <a:br>
              <a:rPr lang="en-AU" altLang="en-US" dirty="0">
                <a:solidFill>
                  <a:srgbClr val="111111"/>
                </a:solidFill>
                <a:latin typeface="+mn-lt"/>
              </a:rPr>
            </a:br>
            <a:r>
              <a:rPr lang="en-AU" altLang="en-US" dirty="0">
                <a:solidFill>
                  <a:srgbClr val="111111"/>
                </a:solidFill>
                <a:latin typeface="+mn-lt"/>
              </a:rPr>
              <a:t>is particularly relevant for young people </a:t>
            </a:r>
            <a:br>
              <a:rPr lang="en-AU" altLang="en-US" dirty="0">
                <a:solidFill>
                  <a:srgbClr val="111111"/>
                </a:solidFill>
                <a:latin typeface="+mn-lt"/>
              </a:rPr>
            </a:br>
            <a:r>
              <a:rPr lang="en-AU" altLang="en-US" dirty="0">
                <a:solidFill>
                  <a:srgbClr val="111111"/>
                </a:solidFill>
                <a:latin typeface="+mn-lt"/>
              </a:rPr>
              <a:t>you know? </a:t>
            </a:r>
          </a:p>
          <a:p>
            <a:pPr eaLnBrk="1" fontAlgn="auto" hangingPunct="1">
              <a:spcBef>
                <a:spcPts val="0"/>
              </a:spcBef>
              <a:spcAft>
                <a:spcPts val="600"/>
              </a:spcAft>
            </a:pPr>
            <a:endParaRPr lang="en-AU" altLang="en-US" dirty="0">
              <a:solidFill>
                <a:srgbClr val="111111"/>
              </a:solidFill>
            </a:endParaRPr>
          </a:p>
          <a:p>
            <a:pPr eaLnBrk="1" fontAlgn="auto" hangingPunct="1">
              <a:spcBef>
                <a:spcPts val="0"/>
              </a:spcBef>
              <a:spcAft>
                <a:spcPts val="600"/>
              </a:spcAft>
            </a:pPr>
            <a:r>
              <a:rPr lang="en-AU" altLang="en-US" dirty="0">
                <a:solidFill>
                  <a:srgbClr val="111111"/>
                </a:solidFill>
                <a:latin typeface="+mn-lt"/>
              </a:rPr>
              <a:t>Take a moment to jot down your thoughts.</a:t>
            </a:r>
            <a:endParaRPr lang="en-AU" altLang="en-US" dirty="0">
              <a:solidFill>
                <a:srgbClr val="111111"/>
              </a:solidFill>
              <a:latin typeface="+mn-lt"/>
              <a:cs typeface="Calibri"/>
            </a:endParaRPr>
          </a:p>
        </p:txBody>
      </p:sp>
      <p:sp>
        <p:nvSpPr>
          <p:cNvPr id="8" name="Title 1">
            <a:extLst>
              <a:ext uri="{FF2B5EF4-FFF2-40B4-BE49-F238E27FC236}">
                <a16:creationId xmlns:a16="http://schemas.microsoft.com/office/drawing/2014/main" id="{31E5F79F-99A4-46ED-ABD4-E63375730CC0}"/>
              </a:ext>
            </a:extLst>
          </p:cNvPr>
          <p:cNvSpPr txBox="1">
            <a:spLocks noGrp="1"/>
          </p:cNvSpPr>
          <p:nvPr>
            <p:ph type="title"/>
          </p:nvPr>
        </p:nvSpPr>
        <p:spPr>
          <a:xfrm>
            <a:off x="838200" y="740981"/>
            <a:ext cx="10515600" cy="10160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AU"/>
              <a:t>International news – your ideas</a:t>
            </a:r>
            <a:endParaRPr lang="en-AU" i="1">
              <a:solidFill>
                <a:schemeClr val="bg1"/>
              </a:solidFill>
            </a:endParaRPr>
          </a:p>
        </p:txBody>
      </p:sp>
      <p:pic>
        <p:nvPicPr>
          <p:cNvPr id="2" name="Recorded Sound">
            <a:hlinkClick r:id="" action="ppaction://media"/>
            <a:extLst>
              <a:ext uri="{FF2B5EF4-FFF2-40B4-BE49-F238E27FC236}">
                <a16:creationId xmlns:a16="http://schemas.microsoft.com/office/drawing/2014/main" id="{5CD88CC7-1C1B-46B7-8890-13D2A0C73F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740981"/>
            <a:ext cx="406400" cy="406400"/>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6D4A6617-292C-B949-9EB3-F72053842F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3290" y="2278020"/>
            <a:ext cx="2650510" cy="2455863"/>
          </a:xfrm>
          <a:prstGeom prst="rect">
            <a:avLst/>
          </a:prstGeom>
        </p:spPr>
      </p:pic>
      <p:sp>
        <p:nvSpPr>
          <p:cNvPr id="12" name="TextBox 11">
            <a:extLst>
              <a:ext uri="{FF2B5EF4-FFF2-40B4-BE49-F238E27FC236}">
                <a16:creationId xmlns:a16="http://schemas.microsoft.com/office/drawing/2014/main" id="{BE3F7414-D185-EC42-8234-86BED0199B06}"/>
              </a:ext>
            </a:extLst>
          </p:cNvPr>
          <p:cNvSpPr txBox="1"/>
          <p:nvPr/>
        </p:nvSpPr>
        <p:spPr>
          <a:xfrm>
            <a:off x="8703290" y="4733883"/>
            <a:ext cx="2007299" cy="215444"/>
          </a:xfrm>
          <a:prstGeom prst="rect">
            <a:avLst/>
          </a:prstGeom>
          <a:noFill/>
        </p:spPr>
        <p:txBody>
          <a:bodyPr wrap="square" lIns="91440" tIns="45720" rIns="91440" bIns="45720" rtlCol="0" anchor="t">
            <a:spAutoFit/>
          </a:bodyPr>
          <a:lstStyle/>
          <a:p>
            <a:r>
              <a:rPr lang="en-AU" sz="800" dirty="0">
                <a:solidFill>
                  <a:srgbClr val="A5A5A5"/>
                </a:solidFill>
              </a:rPr>
              <a:t>Source: Pixabay</a:t>
            </a:r>
            <a:endParaRPr lang="en-AU" sz="800" dirty="0">
              <a:solidFill>
                <a:srgbClr val="A5A5A5"/>
              </a:solidFill>
              <a:cs typeface="Calibri"/>
            </a:endParaRPr>
          </a:p>
        </p:txBody>
      </p:sp>
    </p:spTree>
    <p:extLst>
      <p:ext uri="{BB962C8B-B14F-4D97-AF65-F5344CB8AC3E}">
        <p14:creationId xmlns:p14="http://schemas.microsoft.com/office/powerpoint/2010/main" val="87993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4C2A3-15FF-4D56-8B14-8590E7F55C02}"/>
              </a:ext>
            </a:extLst>
          </p:cNvPr>
          <p:cNvSpPr>
            <a:spLocks noGrp="1"/>
          </p:cNvSpPr>
          <p:nvPr>
            <p:ph type="title"/>
          </p:nvPr>
        </p:nvSpPr>
        <p:spPr/>
        <p:txBody>
          <a:bodyPr/>
          <a:lstStyle/>
          <a:p>
            <a:r>
              <a:rPr lang="en-AU"/>
              <a:t>Recap</a:t>
            </a:r>
          </a:p>
        </p:txBody>
      </p:sp>
      <p:sp>
        <p:nvSpPr>
          <p:cNvPr id="5" name="Content Placeholder 2">
            <a:extLst>
              <a:ext uri="{FF2B5EF4-FFF2-40B4-BE49-F238E27FC236}">
                <a16:creationId xmlns:a16="http://schemas.microsoft.com/office/drawing/2014/main" id="{C30C9BB3-279C-4ACB-BF13-527A44A92A18}"/>
              </a:ext>
            </a:extLst>
          </p:cNvPr>
          <p:cNvSpPr txBox="1">
            <a:spLocks/>
          </p:cNvSpPr>
          <p:nvPr/>
        </p:nvSpPr>
        <p:spPr>
          <a:xfrm>
            <a:off x="838200" y="1935849"/>
            <a:ext cx="10513100" cy="427924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200"/>
              <a:t>Why we follow the news: </a:t>
            </a:r>
          </a:p>
          <a:p>
            <a:pPr marL="457200" indent="-457200">
              <a:buFont typeface="Arial" panose="020B0604020202020204" pitchFamily="34" charset="0"/>
              <a:buChar char="•"/>
            </a:pPr>
            <a:r>
              <a:rPr lang="en-AU" sz="3200"/>
              <a:t>to safeguard our safety and prosperity, to ensure we are informed, and to have our say.</a:t>
            </a:r>
          </a:p>
          <a:p>
            <a:endParaRPr lang="en-AU" sz="3200"/>
          </a:p>
          <a:p>
            <a:r>
              <a:rPr lang="en-AU" sz="3200"/>
              <a:t>The types of news:</a:t>
            </a:r>
          </a:p>
          <a:p>
            <a:pPr marL="457200" indent="-457200">
              <a:buFont typeface="Arial" panose="020B0604020202020204" pitchFamily="34" charset="0"/>
              <a:buChar char="•"/>
            </a:pPr>
            <a:r>
              <a:rPr lang="en-AU" sz="3200"/>
              <a:t>local, state or national news and international news.</a:t>
            </a:r>
          </a:p>
        </p:txBody>
      </p:sp>
      <p:pic>
        <p:nvPicPr>
          <p:cNvPr id="4" name="Recorded Sound">
            <a:hlinkClick r:id="" action="ppaction://media"/>
            <a:extLst>
              <a:ext uri="{FF2B5EF4-FFF2-40B4-BE49-F238E27FC236}">
                <a16:creationId xmlns:a16="http://schemas.microsoft.com/office/drawing/2014/main" id="{CB909B4A-E1C2-46FE-A398-4ED7C3712E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77011"/>
            <a:ext cx="406400" cy="406400"/>
          </a:xfrm>
          <a:prstGeom prst="rect">
            <a:avLst/>
          </a:prstGeom>
        </p:spPr>
      </p:pic>
    </p:spTree>
    <p:extLst>
      <p:ext uri="{BB962C8B-B14F-4D97-AF65-F5344CB8AC3E}">
        <p14:creationId xmlns:p14="http://schemas.microsoft.com/office/powerpoint/2010/main" val="168151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570E8A-4F47-474B-9FBB-B771947C727C}"/>
              </a:ext>
            </a:extLst>
          </p:cNvPr>
          <p:cNvSpPr>
            <a:spLocks noGrp="1"/>
          </p:cNvSpPr>
          <p:nvPr>
            <p:ph type="title"/>
          </p:nvPr>
        </p:nvSpPr>
        <p:spPr/>
        <p:txBody>
          <a:bodyPr/>
          <a:lstStyle/>
          <a:p>
            <a:r>
              <a:rPr lang="en-AU" dirty="0"/>
              <a:t>Student Activity</a:t>
            </a:r>
            <a:r>
              <a:rPr lang="en-AU"/>
              <a:t>: news </a:t>
            </a:r>
            <a:r>
              <a:rPr lang="en-AU" dirty="0"/>
              <a:t>record</a:t>
            </a:r>
          </a:p>
        </p:txBody>
      </p:sp>
      <p:graphicFrame>
        <p:nvGraphicFramePr>
          <p:cNvPr id="12" name="Content Placeholder 11">
            <a:extLst>
              <a:ext uri="{FF2B5EF4-FFF2-40B4-BE49-F238E27FC236}">
                <a16:creationId xmlns:a16="http://schemas.microsoft.com/office/drawing/2014/main" id="{0B85C15C-349A-4CD3-95C2-6CF02E5EFC9F}"/>
              </a:ext>
            </a:extLst>
          </p:cNvPr>
          <p:cNvGraphicFramePr>
            <a:graphicFrameLocks noGrp="1"/>
          </p:cNvGraphicFramePr>
          <p:nvPr>
            <p:ph idx="1"/>
            <p:extLst>
              <p:ext uri="{D42A27DB-BD31-4B8C-83A1-F6EECF244321}">
                <p14:modId xmlns:p14="http://schemas.microsoft.com/office/powerpoint/2010/main" val="1328125310"/>
              </p:ext>
            </p:extLst>
          </p:nvPr>
        </p:nvGraphicFramePr>
        <p:xfrm>
          <a:off x="838200" y="3807602"/>
          <a:ext cx="10515600" cy="1597175"/>
        </p:xfrm>
        <a:graphic>
          <a:graphicData uri="http://schemas.openxmlformats.org/drawingml/2006/table">
            <a:tbl>
              <a:tblPr>
                <a:tableStyleId>{5DA37D80-6434-44D0-A028-1B22A696006F}</a:tableStyleId>
              </a:tblPr>
              <a:tblGrid>
                <a:gridCol w="2103120">
                  <a:extLst>
                    <a:ext uri="{9D8B030D-6E8A-4147-A177-3AD203B41FA5}">
                      <a16:colId xmlns:a16="http://schemas.microsoft.com/office/drawing/2014/main" val="2265128529"/>
                    </a:ext>
                  </a:extLst>
                </a:gridCol>
                <a:gridCol w="2103120">
                  <a:extLst>
                    <a:ext uri="{9D8B030D-6E8A-4147-A177-3AD203B41FA5}">
                      <a16:colId xmlns:a16="http://schemas.microsoft.com/office/drawing/2014/main" val="4265521398"/>
                    </a:ext>
                  </a:extLst>
                </a:gridCol>
                <a:gridCol w="2103120">
                  <a:extLst>
                    <a:ext uri="{9D8B030D-6E8A-4147-A177-3AD203B41FA5}">
                      <a16:colId xmlns:a16="http://schemas.microsoft.com/office/drawing/2014/main" val="80679480"/>
                    </a:ext>
                  </a:extLst>
                </a:gridCol>
                <a:gridCol w="2103120">
                  <a:extLst>
                    <a:ext uri="{9D8B030D-6E8A-4147-A177-3AD203B41FA5}">
                      <a16:colId xmlns:a16="http://schemas.microsoft.com/office/drawing/2014/main" val="3823398724"/>
                    </a:ext>
                  </a:extLst>
                </a:gridCol>
                <a:gridCol w="2103120">
                  <a:extLst>
                    <a:ext uri="{9D8B030D-6E8A-4147-A177-3AD203B41FA5}">
                      <a16:colId xmlns:a16="http://schemas.microsoft.com/office/drawing/2014/main" val="2094472970"/>
                    </a:ext>
                  </a:extLst>
                </a:gridCol>
              </a:tblGrid>
              <a:tr h="588953">
                <a:tc>
                  <a:txBody>
                    <a:bodyPr/>
                    <a:lstStyle/>
                    <a:p>
                      <a:pPr algn="l" fontAlgn="base">
                        <a:lnSpc>
                          <a:spcPts val="2200"/>
                        </a:lnSpc>
                        <a:spcBef>
                          <a:spcPts val="600"/>
                        </a:spcBef>
                      </a:pPr>
                      <a:r>
                        <a:rPr lang="en-AU" sz="1400" b="1" dirty="0">
                          <a:solidFill>
                            <a:srgbClr val="000000"/>
                          </a:solidFill>
                          <a:effectLst/>
                        </a:rPr>
                        <a:t>The news item </a:t>
                      </a:r>
                      <a:r>
                        <a:rPr lang="en-AU" sz="1400" b="1" dirty="0">
                          <a:solidFill>
                            <a:srgbClr val="FFFFFF"/>
                          </a:solidFill>
                          <a:effectLst/>
                        </a:rPr>
                        <a:t>​</a:t>
                      </a:r>
                      <a:endParaRPr lang="en-AU" sz="1400" b="1" i="0" dirty="0">
                        <a:solidFill>
                          <a:srgbClr val="FFFFFF"/>
                        </a:solidFill>
                        <a:effectLst/>
                      </a:endParaRPr>
                    </a:p>
                  </a:txBody>
                  <a:tcPr marL="70193" marR="70193" marT="35097" marB="35097"/>
                </a:tc>
                <a:tc>
                  <a:txBody>
                    <a:bodyPr/>
                    <a:lstStyle/>
                    <a:p>
                      <a:pPr algn="l" fontAlgn="base">
                        <a:spcBef>
                          <a:spcPts val="600"/>
                        </a:spcBef>
                      </a:pPr>
                      <a:r>
                        <a:rPr lang="en-AU" sz="1400" b="1" dirty="0">
                          <a:solidFill>
                            <a:srgbClr val="000000"/>
                          </a:solidFill>
                          <a:effectLst/>
                        </a:rPr>
                        <a:t>Why this person, event or issue is news</a:t>
                      </a:r>
                      <a:r>
                        <a:rPr lang="en-AU" sz="1400" b="1" dirty="0">
                          <a:solidFill>
                            <a:srgbClr val="FFFFFF"/>
                          </a:solidFill>
                          <a:effectLst/>
                        </a:rPr>
                        <a:t>​</a:t>
                      </a:r>
                      <a:endParaRPr lang="en-AU" sz="1400" b="1" i="0" dirty="0">
                        <a:solidFill>
                          <a:srgbClr val="FFFFFF"/>
                        </a:solidFill>
                        <a:effectLst/>
                      </a:endParaRPr>
                    </a:p>
                  </a:txBody>
                  <a:tcPr marL="70193" marR="70193" marT="35097" marB="35097" anchor="ctr"/>
                </a:tc>
                <a:tc>
                  <a:txBody>
                    <a:bodyPr/>
                    <a:lstStyle/>
                    <a:p>
                      <a:pPr algn="l" fontAlgn="base">
                        <a:spcBef>
                          <a:spcPts val="600"/>
                        </a:spcBef>
                      </a:pPr>
                      <a:r>
                        <a:rPr lang="en-AU" sz="1400" b="1" dirty="0">
                          <a:solidFill>
                            <a:srgbClr val="000000"/>
                          </a:solidFill>
                          <a:effectLst/>
                        </a:rPr>
                        <a:t>Where I heard, viewed or read the news report</a:t>
                      </a:r>
                      <a:r>
                        <a:rPr lang="en-AU" sz="1400" b="1" dirty="0">
                          <a:solidFill>
                            <a:srgbClr val="FFFFFF"/>
                          </a:solidFill>
                          <a:effectLst/>
                        </a:rPr>
                        <a:t>​</a:t>
                      </a:r>
                      <a:endParaRPr lang="en-AU" sz="1400" b="1" i="0" dirty="0">
                        <a:solidFill>
                          <a:srgbClr val="FFFFFF"/>
                        </a:solidFill>
                        <a:effectLst/>
                      </a:endParaRPr>
                    </a:p>
                  </a:txBody>
                  <a:tcPr marL="70193" marR="70193" marT="35097" marB="35097" anchor="ctr"/>
                </a:tc>
                <a:tc>
                  <a:txBody>
                    <a:bodyPr/>
                    <a:lstStyle/>
                    <a:p>
                      <a:pPr algn="l" fontAlgn="base">
                        <a:spcBef>
                          <a:spcPts val="600"/>
                        </a:spcBef>
                      </a:pPr>
                      <a:r>
                        <a:rPr lang="en-AU" sz="1400" b="1" dirty="0">
                          <a:solidFill>
                            <a:srgbClr val="000000"/>
                          </a:solidFill>
                          <a:effectLst/>
                        </a:rPr>
                        <a:t>Who else might be interested?</a:t>
                      </a:r>
                      <a:r>
                        <a:rPr lang="en-AU" sz="1400" b="1" dirty="0">
                          <a:solidFill>
                            <a:srgbClr val="FFFFFF"/>
                          </a:solidFill>
                          <a:effectLst/>
                        </a:rPr>
                        <a:t>​</a:t>
                      </a:r>
                    </a:p>
                  </a:txBody>
                  <a:tcPr marL="70193" marR="70193" marT="35097" marB="35097" anchor="ctr"/>
                </a:tc>
                <a:tc>
                  <a:txBody>
                    <a:bodyPr/>
                    <a:lstStyle/>
                    <a:p>
                      <a:pPr algn="l" fontAlgn="base">
                        <a:spcBef>
                          <a:spcPts val="600"/>
                        </a:spcBef>
                      </a:pPr>
                      <a:r>
                        <a:rPr lang="en-AU" sz="1400" b="1" dirty="0">
                          <a:solidFill>
                            <a:schemeClr val="tx1"/>
                          </a:solidFill>
                          <a:effectLst/>
                        </a:rPr>
                        <a:t>Is it local, state/national or international news?</a:t>
                      </a:r>
                      <a:endParaRPr lang="en-AU" sz="1400" b="1" i="0" dirty="0">
                        <a:solidFill>
                          <a:schemeClr val="tx1"/>
                        </a:solidFill>
                        <a:effectLst/>
                      </a:endParaRPr>
                    </a:p>
                  </a:txBody>
                  <a:tcPr marL="70193" marR="70193" marT="35097" marB="35097" anchor="ctr"/>
                </a:tc>
                <a:extLst>
                  <a:ext uri="{0D108BD9-81ED-4DB2-BD59-A6C34878D82A}">
                    <a16:rowId xmlns:a16="http://schemas.microsoft.com/office/drawing/2014/main" val="2507856818"/>
                  </a:ext>
                </a:extLst>
              </a:tr>
              <a:tr h="336074">
                <a:tc>
                  <a:txBody>
                    <a:bodyPr/>
                    <a:lstStyle/>
                    <a:p>
                      <a:pPr algn="l" fontAlgn="auto"/>
                      <a:endParaRPr lang="en-AU" sz="1400" b="0" i="0" dirty="0">
                        <a:solidFill>
                          <a:srgbClr val="000000"/>
                        </a:solidFill>
                        <a:effectLst/>
                        <a:latin typeface="Calibri" panose="020F0502020204030204" pitchFamily="34" charset="0"/>
                      </a:endParaRPr>
                    </a:p>
                  </a:txBody>
                  <a:tcPr marL="70193" marR="70193" marT="35097" marB="35097"/>
                </a:tc>
                <a:tc>
                  <a:txBody>
                    <a:bodyPr/>
                    <a:lstStyle/>
                    <a:p>
                      <a:pPr algn="l" fontAlgn="auto"/>
                      <a:r>
                        <a:rPr lang="en-AU" sz="1400" b="0" dirty="0">
                          <a:solidFill>
                            <a:srgbClr val="000000"/>
                          </a:solidFill>
                          <a:effectLst/>
                        </a:rPr>
                        <a:t>​</a:t>
                      </a:r>
                      <a:endParaRPr lang="en-AU" sz="1400" b="0" i="0" dirty="0">
                        <a:solidFill>
                          <a:srgbClr val="000000"/>
                        </a:solidFill>
                        <a:effectLst/>
                        <a:latin typeface="Calibri" panose="020F0502020204030204" pitchFamily="34" charset="0"/>
                      </a:endParaRPr>
                    </a:p>
                  </a:txBody>
                  <a:tcPr marL="70193" marR="70193" marT="35097" marB="35097"/>
                </a:tc>
                <a:tc>
                  <a:txBody>
                    <a:bodyPr/>
                    <a:lstStyle/>
                    <a:p>
                      <a:pPr algn="l" fontAlgn="auto"/>
                      <a:endParaRPr lang="en-AU" sz="1400" b="0" i="0">
                        <a:solidFill>
                          <a:srgbClr val="000000"/>
                        </a:solidFill>
                        <a:effectLst/>
                        <a:latin typeface="Calibri" panose="020F0502020204030204" pitchFamily="34" charset="0"/>
                      </a:endParaRPr>
                    </a:p>
                  </a:txBody>
                  <a:tcPr marL="70193" marR="70193" marT="35097" marB="35097"/>
                </a:tc>
                <a:tc>
                  <a:txBody>
                    <a:bodyPr/>
                    <a:lstStyle/>
                    <a:p>
                      <a:pPr algn="l" fontAlgn="auto"/>
                      <a:endParaRPr lang="en-AU" sz="1400" b="0" i="0">
                        <a:solidFill>
                          <a:srgbClr val="000000"/>
                        </a:solidFill>
                        <a:effectLst/>
                        <a:latin typeface="Calibri" panose="020F0502020204030204" pitchFamily="34" charset="0"/>
                      </a:endParaRPr>
                    </a:p>
                  </a:txBody>
                  <a:tcPr marL="70193" marR="70193" marT="35097" marB="35097"/>
                </a:tc>
                <a:tc>
                  <a:txBody>
                    <a:bodyPr/>
                    <a:lstStyle/>
                    <a:p>
                      <a:pPr algn="l" fontAlgn="auto"/>
                      <a:endParaRPr lang="en-AU" sz="1400" b="0" i="0">
                        <a:solidFill>
                          <a:srgbClr val="000000"/>
                        </a:solidFill>
                        <a:effectLst/>
                        <a:latin typeface="Calibri" panose="020F0502020204030204" pitchFamily="34" charset="0"/>
                      </a:endParaRPr>
                    </a:p>
                  </a:txBody>
                  <a:tcPr marL="70193" marR="70193" marT="35097" marB="35097"/>
                </a:tc>
                <a:extLst>
                  <a:ext uri="{0D108BD9-81ED-4DB2-BD59-A6C34878D82A}">
                    <a16:rowId xmlns:a16="http://schemas.microsoft.com/office/drawing/2014/main" val="3875703179"/>
                  </a:ext>
                </a:extLst>
              </a:tr>
              <a:tr h="336074">
                <a:tc>
                  <a:txBody>
                    <a:bodyPr/>
                    <a:lstStyle/>
                    <a:p>
                      <a:pPr algn="l" fontAlgn="auto"/>
                      <a:r>
                        <a:rPr lang="en-AU" sz="1400" b="0">
                          <a:solidFill>
                            <a:srgbClr val="000000"/>
                          </a:solidFill>
                          <a:effectLst/>
                        </a:rPr>
                        <a:t>​</a:t>
                      </a:r>
                      <a:endParaRPr lang="en-AU" sz="1400" b="0" i="0">
                        <a:solidFill>
                          <a:srgbClr val="000000"/>
                        </a:solidFill>
                        <a:effectLst/>
                        <a:latin typeface="Calibri" panose="020F0502020204030204" pitchFamily="34" charset="0"/>
                      </a:endParaRPr>
                    </a:p>
                  </a:txBody>
                  <a:tcPr marL="70193" marR="70193" marT="35097" marB="35097"/>
                </a:tc>
                <a:tc>
                  <a:txBody>
                    <a:bodyPr/>
                    <a:lstStyle/>
                    <a:p>
                      <a:pPr algn="l" fontAlgn="auto"/>
                      <a:r>
                        <a:rPr lang="en-AU" sz="1400" b="0" dirty="0">
                          <a:solidFill>
                            <a:srgbClr val="000000"/>
                          </a:solidFill>
                          <a:effectLst/>
                        </a:rPr>
                        <a:t>​</a:t>
                      </a:r>
                      <a:endParaRPr lang="en-AU" sz="1400" b="0" i="0" dirty="0">
                        <a:solidFill>
                          <a:srgbClr val="000000"/>
                        </a:solidFill>
                        <a:effectLst/>
                        <a:latin typeface="Calibri" panose="020F0502020204030204" pitchFamily="34" charset="0"/>
                      </a:endParaRPr>
                    </a:p>
                  </a:txBody>
                  <a:tcPr marL="70193" marR="70193" marT="35097" marB="35097"/>
                </a:tc>
                <a:tc>
                  <a:txBody>
                    <a:bodyPr/>
                    <a:lstStyle/>
                    <a:p>
                      <a:pPr algn="l" fontAlgn="auto"/>
                      <a:r>
                        <a:rPr lang="en-AU" sz="1400" b="0" dirty="0">
                          <a:solidFill>
                            <a:srgbClr val="000000"/>
                          </a:solidFill>
                          <a:effectLst/>
                        </a:rPr>
                        <a:t>​</a:t>
                      </a:r>
                      <a:endParaRPr lang="en-AU" sz="1400" b="0" i="0" dirty="0">
                        <a:solidFill>
                          <a:srgbClr val="000000"/>
                        </a:solidFill>
                        <a:effectLst/>
                        <a:latin typeface="Calibri" panose="020F0502020204030204" pitchFamily="34" charset="0"/>
                      </a:endParaRPr>
                    </a:p>
                  </a:txBody>
                  <a:tcPr marL="70193" marR="70193" marT="35097" marB="35097"/>
                </a:tc>
                <a:tc>
                  <a:txBody>
                    <a:bodyPr/>
                    <a:lstStyle/>
                    <a:p>
                      <a:pPr algn="l" fontAlgn="auto"/>
                      <a:r>
                        <a:rPr lang="en-AU" sz="1400" b="0">
                          <a:solidFill>
                            <a:srgbClr val="000000"/>
                          </a:solidFill>
                          <a:effectLst/>
                        </a:rPr>
                        <a:t>​</a:t>
                      </a:r>
                      <a:endParaRPr lang="en-AU" sz="1400" b="0" i="0">
                        <a:solidFill>
                          <a:srgbClr val="000000"/>
                        </a:solidFill>
                        <a:effectLst/>
                        <a:latin typeface="Calibri" panose="020F0502020204030204" pitchFamily="34" charset="0"/>
                      </a:endParaRPr>
                    </a:p>
                  </a:txBody>
                  <a:tcPr marL="70193" marR="70193" marT="35097" marB="35097"/>
                </a:tc>
                <a:tc>
                  <a:txBody>
                    <a:bodyPr/>
                    <a:lstStyle/>
                    <a:p>
                      <a:pPr algn="l" fontAlgn="auto"/>
                      <a:endParaRPr lang="en-AU" sz="1400" b="0" i="0">
                        <a:solidFill>
                          <a:srgbClr val="000000"/>
                        </a:solidFill>
                        <a:effectLst/>
                        <a:latin typeface="Calibri" panose="020F0502020204030204" pitchFamily="34" charset="0"/>
                      </a:endParaRPr>
                    </a:p>
                  </a:txBody>
                  <a:tcPr marL="70193" marR="70193" marT="35097" marB="35097"/>
                </a:tc>
                <a:extLst>
                  <a:ext uri="{0D108BD9-81ED-4DB2-BD59-A6C34878D82A}">
                    <a16:rowId xmlns:a16="http://schemas.microsoft.com/office/drawing/2014/main" val="2040061019"/>
                  </a:ext>
                </a:extLst>
              </a:tr>
              <a:tr h="336074">
                <a:tc>
                  <a:txBody>
                    <a:bodyPr/>
                    <a:lstStyle/>
                    <a:p>
                      <a:pPr algn="l" fontAlgn="auto"/>
                      <a:r>
                        <a:rPr lang="en-AU" sz="1400" b="0">
                          <a:solidFill>
                            <a:srgbClr val="000000"/>
                          </a:solidFill>
                          <a:effectLst/>
                        </a:rPr>
                        <a:t>​</a:t>
                      </a:r>
                      <a:endParaRPr lang="en-AU" sz="1400" b="0" i="0">
                        <a:solidFill>
                          <a:srgbClr val="000000"/>
                        </a:solidFill>
                        <a:effectLst/>
                        <a:latin typeface="Calibri" panose="020F0502020204030204" pitchFamily="34" charset="0"/>
                      </a:endParaRPr>
                    </a:p>
                  </a:txBody>
                  <a:tcPr marL="70193" marR="70193" marT="35097" marB="35097"/>
                </a:tc>
                <a:tc>
                  <a:txBody>
                    <a:bodyPr/>
                    <a:lstStyle/>
                    <a:p>
                      <a:pPr algn="l" fontAlgn="auto"/>
                      <a:r>
                        <a:rPr lang="en-AU" sz="1400" b="0">
                          <a:solidFill>
                            <a:srgbClr val="000000"/>
                          </a:solidFill>
                          <a:effectLst/>
                        </a:rPr>
                        <a:t>​</a:t>
                      </a:r>
                      <a:endParaRPr lang="en-AU" sz="1400" b="0" i="0">
                        <a:solidFill>
                          <a:srgbClr val="000000"/>
                        </a:solidFill>
                        <a:effectLst/>
                        <a:latin typeface="Calibri" panose="020F0502020204030204" pitchFamily="34" charset="0"/>
                      </a:endParaRPr>
                    </a:p>
                  </a:txBody>
                  <a:tcPr marL="70193" marR="70193" marT="35097" marB="35097"/>
                </a:tc>
                <a:tc>
                  <a:txBody>
                    <a:bodyPr/>
                    <a:lstStyle/>
                    <a:p>
                      <a:pPr algn="l" fontAlgn="auto"/>
                      <a:r>
                        <a:rPr lang="en-AU" sz="1400" b="0" dirty="0">
                          <a:solidFill>
                            <a:srgbClr val="000000"/>
                          </a:solidFill>
                          <a:effectLst/>
                        </a:rPr>
                        <a:t>​</a:t>
                      </a:r>
                      <a:endParaRPr lang="en-AU" sz="1400" b="0" i="0" dirty="0">
                        <a:solidFill>
                          <a:srgbClr val="000000"/>
                        </a:solidFill>
                        <a:effectLst/>
                        <a:latin typeface="Calibri" panose="020F0502020204030204" pitchFamily="34" charset="0"/>
                      </a:endParaRPr>
                    </a:p>
                  </a:txBody>
                  <a:tcPr marL="70193" marR="70193" marT="35097" marB="35097"/>
                </a:tc>
                <a:tc>
                  <a:txBody>
                    <a:bodyPr/>
                    <a:lstStyle/>
                    <a:p>
                      <a:pPr algn="l" fontAlgn="auto"/>
                      <a:r>
                        <a:rPr lang="en-AU" sz="1400" b="0" dirty="0">
                          <a:solidFill>
                            <a:srgbClr val="000000"/>
                          </a:solidFill>
                          <a:effectLst/>
                        </a:rPr>
                        <a:t>​</a:t>
                      </a:r>
                      <a:endParaRPr lang="en-AU" sz="1400" b="0" i="0" dirty="0">
                        <a:solidFill>
                          <a:srgbClr val="000000"/>
                        </a:solidFill>
                        <a:effectLst/>
                        <a:latin typeface="Calibri" panose="020F0502020204030204" pitchFamily="34" charset="0"/>
                      </a:endParaRPr>
                    </a:p>
                  </a:txBody>
                  <a:tcPr marL="70193" marR="70193" marT="35097" marB="35097"/>
                </a:tc>
                <a:tc>
                  <a:txBody>
                    <a:bodyPr/>
                    <a:lstStyle/>
                    <a:p>
                      <a:pPr algn="l" fontAlgn="auto"/>
                      <a:endParaRPr lang="en-AU" sz="1400" b="0" i="0" dirty="0">
                        <a:solidFill>
                          <a:srgbClr val="000000"/>
                        </a:solidFill>
                        <a:effectLst/>
                        <a:latin typeface="Calibri" panose="020F0502020204030204" pitchFamily="34" charset="0"/>
                      </a:endParaRPr>
                    </a:p>
                  </a:txBody>
                  <a:tcPr marL="70193" marR="70193" marT="35097" marB="35097"/>
                </a:tc>
                <a:extLst>
                  <a:ext uri="{0D108BD9-81ED-4DB2-BD59-A6C34878D82A}">
                    <a16:rowId xmlns:a16="http://schemas.microsoft.com/office/drawing/2014/main" val="4266080186"/>
                  </a:ext>
                </a:extLst>
              </a:tr>
            </a:tbl>
          </a:graphicData>
        </a:graphic>
      </p:graphicFrame>
      <p:sp>
        <p:nvSpPr>
          <p:cNvPr id="13" name="Rectangle 1">
            <a:extLst>
              <a:ext uri="{FF2B5EF4-FFF2-40B4-BE49-F238E27FC236}">
                <a16:creationId xmlns:a16="http://schemas.microsoft.com/office/drawing/2014/main" id="{A8241D17-ACD6-4FE5-887A-085520482E71}"/>
              </a:ext>
            </a:extLst>
          </p:cNvPr>
          <p:cNvSpPr>
            <a:spLocks noChangeArrowheads="1"/>
          </p:cNvSpPr>
          <p:nvPr/>
        </p:nvSpPr>
        <p:spPr bwMode="auto">
          <a:xfrm>
            <a:off x="3405188" y="2867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0DC59E6B-E291-4C18-8460-EDAC525B3B34}"/>
              </a:ext>
            </a:extLst>
          </p:cNvPr>
          <p:cNvSpPr txBox="1"/>
          <p:nvPr/>
        </p:nvSpPr>
        <p:spPr>
          <a:xfrm>
            <a:off x="978794" y="1968579"/>
            <a:ext cx="9787944" cy="1938992"/>
          </a:xfrm>
          <a:prstGeom prst="rect">
            <a:avLst/>
          </a:prstGeom>
          <a:noFill/>
        </p:spPr>
        <p:txBody>
          <a:bodyPr wrap="square" rtlCol="0">
            <a:spAutoFit/>
          </a:bodyPr>
          <a:lstStyle/>
          <a:p>
            <a:r>
              <a:rPr lang="en-AU" sz="2000" dirty="0"/>
              <a:t>For today’s activity, find an example of each type of news we have defined today and record the details in your news record. Find an example of:</a:t>
            </a:r>
          </a:p>
          <a:p>
            <a:pPr marL="285750" indent="-285750">
              <a:buFont typeface="Arial" panose="020B0604020202020204" pitchFamily="34" charset="0"/>
              <a:buChar char="•"/>
            </a:pPr>
            <a:r>
              <a:rPr lang="en-AU" sz="2000" dirty="0"/>
              <a:t>a local news item</a:t>
            </a:r>
          </a:p>
          <a:p>
            <a:pPr marL="285750" indent="-285750">
              <a:buFont typeface="Arial" panose="020B0604020202020204" pitchFamily="34" charset="0"/>
              <a:buChar char="•"/>
            </a:pPr>
            <a:r>
              <a:rPr lang="en-AU" sz="2000" dirty="0"/>
              <a:t>a state or national news item</a:t>
            </a:r>
          </a:p>
          <a:p>
            <a:pPr marL="285750" indent="-285750">
              <a:buFont typeface="Arial" panose="020B0604020202020204" pitchFamily="34" charset="0"/>
              <a:buChar char="•"/>
            </a:pPr>
            <a:r>
              <a:rPr lang="en-AU" sz="2000" dirty="0"/>
              <a:t>an international news item.</a:t>
            </a:r>
          </a:p>
          <a:p>
            <a:pPr marL="285750" indent="-285750">
              <a:buFont typeface="Arial" panose="020B0604020202020204" pitchFamily="34" charset="0"/>
              <a:buChar char="•"/>
            </a:pPr>
            <a:endParaRPr lang="en-AU" sz="2000" dirty="0"/>
          </a:p>
        </p:txBody>
      </p:sp>
      <p:sp>
        <p:nvSpPr>
          <p:cNvPr id="17" name="Arrow: Down 16">
            <a:extLst>
              <a:ext uri="{FF2B5EF4-FFF2-40B4-BE49-F238E27FC236}">
                <a16:creationId xmlns:a16="http://schemas.microsoft.com/office/drawing/2014/main" id="{7EF280E7-C4F7-4071-9C82-99BEEE39DF03}"/>
              </a:ext>
            </a:extLst>
          </p:cNvPr>
          <p:cNvSpPr/>
          <p:nvPr/>
        </p:nvSpPr>
        <p:spPr>
          <a:xfrm>
            <a:off x="10083867" y="2813789"/>
            <a:ext cx="360608" cy="809874"/>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Recorded Sound">
            <a:hlinkClick r:id="" action="ppaction://media"/>
            <a:extLst>
              <a:ext uri="{FF2B5EF4-FFF2-40B4-BE49-F238E27FC236}">
                <a16:creationId xmlns:a16="http://schemas.microsoft.com/office/drawing/2014/main" id="{19A613A1-CB11-4E54-A9AE-EE655A54FC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79511"/>
            <a:ext cx="406400" cy="406400"/>
          </a:xfrm>
          <a:prstGeom prst="rect">
            <a:avLst/>
          </a:prstGeom>
        </p:spPr>
      </p:pic>
    </p:spTree>
    <p:extLst>
      <p:ext uri="{BB962C8B-B14F-4D97-AF65-F5344CB8AC3E}">
        <p14:creationId xmlns:p14="http://schemas.microsoft.com/office/powerpoint/2010/main" val="116127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8A09A-40F8-4F6D-9D29-D004F874D352}"/>
              </a:ext>
            </a:extLst>
          </p:cNvPr>
          <p:cNvSpPr>
            <a:spLocks noGrp="1"/>
          </p:cNvSpPr>
          <p:nvPr>
            <p:ph type="title"/>
          </p:nvPr>
        </p:nvSpPr>
        <p:spPr/>
        <p:txBody>
          <a:bodyPr/>
          <a:lstStyle/>
          <a:p>
            <a:r>
              <a:rPr lang="en-AU"/>
              <a:t>Daily reading routine</a:t>
            </a:r>
          </a:p>
        </p:txBody>
      </p:sp>
      <p:sp>
        <p:nvSpPr>
          <p:cNvPr id="3" name="Content Placeholder 2">
            <a:extLst>
              <a:ext uri="{FF2B5EF4-FFF2-40B4-BE49-F238E27FC236}">
                <a16:creationId xmlns:a16="http://schemas.microsoft.com/office/drawing/2014/main" id="{74E37B85-1DCD-4B57-A3CF-B72A6555EB61}"/>
              </a:ext>
            </a:extLst>
          </p:cNvPr>
          <p:cNvSpPr>
            <a:spLocks noGrp="1"/>
          </p:cNvSpPr>
          <p:nvPr>
            <p:ph idx="1"/>
          </p:nvPr>
        </p:nvSpPr>
        <p:spPr/>
        <p:txBody>
          <a:bodyPr/>
          <a:lstStyle/>
          <a:p>
            <a:pPr marL="514350" indent="-514350">
              <a:buFont typeface="+mj-lt"/>
              <a:buAutoNum type="arabicPeriod"/>
            </a:pPr>
            <a:r>
              <a:rPr lang="en-AU"/>
              <a:t>Choose something to read.</a:t>
            </a:r>
          </a:p>
          <a:p>
            <a:pPr marL="514350" indent="-514350">
              <a:buFont typeface="+mj-lt"/>
              <a:buAutoNum type="arabicPeriod"/>
            </a:pPr>
            <a:r>
              <a:rPr lang="en-AU"/>
              <a:t>Read for at least 20 to 30 minutes.</a:t>
            </a:r>
          </a:p>
          <a:p>
            <a:pPr marL="514350" indent="-514350">
              <a:buFont typeface="+mj-lt"/>
              <a:buAutoNum type="arabicPeriod"/>
            </a:pPr>
            <a:r>
              <a:rPr lang="en-AU"/>
              <a:t>After and perhaps during reading, make notes about what you’ve read (2 or more paragraphs).</a:t>
            </a:r>
          </a:p>
          <a:p>
            <a:pPr marL="514350" indent="-514350">
              <a:buFont typeface="+mj-lt"/>
              <a:buAutoNum type="arabicPeriod"/>
            </a:pPr>
            <a:r>
              <a:rPr lang="en-AU"/>
              <a:t>If possible, have a chat about what you read with someone else.</a:t>
            </a:r>
          </a:p>
        </p:txBody>
      </p:sp>
      <p:pic>
        <p:nvPicPr>
          <p:cNvPr id="5" name="Recorded Sound">
            <a:hlinkClick r:id="" action="ppaction://media"/>
            <a:extLst>
              <a:ext uri="{FF2B5EF4-FFF2-40B4-BE49-F238E27FC236}">
                <a16:creationId xmlns:a16="http://schemas.microsoft.com/office/drawing/2014/main" id="{4F53FAAB-0C7D-4B7D-811C-0F383389F2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79511"/>
            <a:ext cx="406400" cy="406400"/>
          </a:xfrm>
          <a:prstGeom prst="rect">
            <a:avLst/>
          </a:prstGeom>
        </p:spPr>
      </p:pic>
    </p:spTree>
    <p:extLst>
      <p:ext uri="{BB962C8B-B14F-4D97-AF65-F5344CB8AC3E}">
        <p14:creationId xmlns:p14="http://schemas.microsoft.com/office/powerpoint/2010/main" val="147080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23295399-87F0-4886-93F4-C9A05049A3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14506" y="409596"/>
            <a:ext cx="406400" cy="406400"/>
          </a:xfrm>
          <a:prstGeom prst="rect">
            <a:avLst/>
          </a:prstGeom>
        </p:spPr>
      </p:pic>
    </p:spTree>
    <p:extLst>
      <p:ext uri="{BB962C8B-B14F-4D97-AF65-F5344CB8AC3E}">
        <p14:creationId xmlns:p14="http://schemas.microsoft.com/office/powerpoint/2010/main" val="327364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90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5CFB-4302-49BA-8660-88F59555382D}"/>
              </a:ext>
            </a:extLst>
          </p:cNvPr>
          <p:cNvSpPr>
            <a:spLocks noGrp="1"/>
          </p:cNvSpPr>
          <p:nvPr>
            <p:ph type="title"/>
          </p:nvPr>
        </p:nvSpPr>
        <p:spPr/>
        <p:txBody>
          <a:bodyPr/>
          <a:lstStyle/>
          <a:p>
            <a:r>
              <a:rPr lang="en-AU"/>
              <a:t>Learning intentions</a:t>
            </a:r>
          </a:p>
        </p:txBody>
      </p:sp>
      <p:sp>
        <p:nvSpPr>
          <p:cNvPr id="3" name="Content Placeholder 2">
            <a:extLst>
              <a:ext uri="{FF2B5EF4-FFF2-40B4-BE49-F238E27FC236}">
                <a16:creationId xmlns:a16="http://schemas.microsoft.com/office/drawing/2014/main" id="{B9A72951-2ACF-4398-A43E-AB03420C26F3}"/>
              </a:ext>
            </a:extLst>
          </p:cNvPr>
          <p:cNvSpPr>
            <a:spLocks noGrp="1"/>
          </p:cNvSpPr>
          <p:nvPr>
            <p:ph idx="1"/>
          </p:nvPr>
        </p:nvSpPr>
        <p:spPr/>
        <p:txBody>
          <a:bodyPr vert="horz" lIns="91440" tIns="45720" rIns="91440" bIns="45720" rtlCol="0" anchor="t">
            <a:normAutofit/>
          </a:bodyPr>
          <a:lstStyle/>
          <a:p>
            <a:r>
              <a:rPr lang="en-AU"/>
              <a:t>To understand the reasons for following the news and the basic types of news.</a:t>
            </a:r>
            <a:endParaRPr lang="en-AU">
              <a:cs typeface="Calibri" panose="020F0502020204030204"/>
            </a:endParaRPr>
          </a:p>
        </p:txBody>
      </p:sp>
      <p:pic>
        <p:nvPicPr>
          <p:cNvPr id="5" name="Learning Intentions">
            <a:hlinkClick r:id="" action="ppaction://media"/>
            <a:extLst>
              <a:ext uri="{FF2B5EF4-FFF2-40B4-BE49-F238E27FC236}">
                <a16:creationId xmlns:a16="http://schemas.microsoft.com/office/drawing/2014/main" id="{4B179393-851D-49C7-868F-64D93F5DA6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5607" y="763841"/>
            <a:ext cx="395279" cy="395279"/>
          </a:xfrm>
          <a:prstGeom prst="rect">
            <a:avLst/>
          </a:prstGeom>
        </p:spPr>
      </p:pic>
    </p:spTree>
    <p:extLst>
      <p:ext uri="{BB962C8B-B14F-4D97-AF65-F5344CB8AC3E}">
        <p14:creationId xmlns:p14="http://schemas.microsoft.com/office/powerpoint/2010/main" val="327194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D727A-6CAF-456E-B3A9-979F490CC112}"/>
              </a:ext>
            </a:extLst>
          </p:cNvPr>
          <p:cNvSpPr>
            <a:spLocks noGrp="1"/>
          </p:cNvSpPr>
          <p:nvPr>
            <p:ph type="title"/>
          </p:nvPr>
        </p:nvSpPr>
        <p:spPr/>
        <p:txBody>
          <a:bodyPr/>
          <a:lstStyle/>
          <a:p>
            <a:r>
              <a:rPr lang="en-AU"/>
              <a:t>You will need</a:t>
            </a:r>
          </a:p>
        </p:txBody>
      </p:sp>
      <p:sp>
        <p:nvSpPr>
          <p:cNvPr id="5" name="Content Placeholder 4">
            <a:extLst>
              <a:ext uri="{FF2B5EF4-FFF2-40B4-BE49-F238E27FC236}">
                <a16:creationId xmlns:a16="http://schemas.microsoft.com/office/drawing/2014/main" id="{6C93F8F7-F8C0-4ED2-BA01-708C5FB4F039}"/>
              </a:ext>
            </a:extLst>
          </p:cNvPr>
          <p:cNvSpPr>
            <a:spLocks noGrp="1"/>
          </p:cNvSpPr>
          <p:nvPr>
            <p:ph idx="1"/>
          </p:nvPr>
        </p:nvSpPr>
        <p:spPr>
          <a:xfrm>
            <a:off x="838200" y="2339802"/>
            <a:ext cx="10515600" cy="2596550"/>
          </a:xfrm>
        </p:spPr>
        <p:txBody>
          <a:bodyPr vert="horz" lIns="91440" tIns="45720" rIns="91440" bIns="45720" rtlCol="0" anchor="t">
            <a:normAutofit/>
          </a:bodyPr>
          <a:lstStyle/>
          <a:p>
            <a:r>
              <a:rPr lang="en-AU" dirty="0"/>
              <a:t>A space to record your ideas: </a:t>
            </a:r>
          </a:p>
          <a:p>
            <a:pPr marL="457200" indent="-457200">
              <a:buFont typeface="Arial" panose="020B0604020202020204" pitchFamily="34" charset="0"/>
              <a:buChar char="•"/>
            </a:pPr>
            <a:r>
              <a:rPr lang="en-AU" dirty="0"/>
              <a:t> A pen, paper and workbook.</a:t>
            </a:r>
          </a:p>
          <a:p>
            <a:pPr marL="457200" indent="-457200">
              <a:buFont typeface="Arial" panose="020B0604020202020204" pitchFamily="34" charset="0"/>
              <a:buChar char="•"/>
            </a:pPr>
            <a:r>
              <a:rPr lang="en-AU" dirty="0"/>
              <a:t>A </a:t>
            </a:r>
            <a:r>
              <a:rPr lang="en-AU"/>
              <a:t>digital device.</a:t>
            </a:r>
            <a:endParaRPr lang="en-AU" dirty="0"/>
          </a:p>
          <a:p>
            <a:endParaRPr lang="en-AU" dirty="0">
              <a:cs typeface="Calibri"/>
            </a:endParaRPr>
          </a:p>
          <a:p>
            <a:endParaRPr lang="en-AU" dirty="0">
              <a:cs typeface="Calibri"/>
            </a:endParaRPr>
          </a:p>
        </p:txBody>
      </p:sp>
      <p:pic>
        <p:nvPicPr>
          <p:cNvPr id="3" name="Recorded Sound">
            <a:hlinkClick r:id="" action="ppaction://media"/>
            <a:extLst>
              <a:ext uri="{FF2B5EF4-FFF2-40B4-BE49-F238E27FC236}">
                <a16:creationId xmlns:a16="http://schemas.microsoft.com/office/drawing/2014/main" id="{6CF11DE2-5E9B-4CB4-B7AD-E95281A1E1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882711"/>
            <a:ext cx="406400" cy="406400"/>
          </a:xfrm>
          <a:prstGeom prst="rect">
            <a:avLst/>
          </a:prstGeom>
        </p:spPr>
      </p:pic>
    </p:spTree>
    <p:extLst>
      <p:ext uri="{BB962C8B-B14F-4D97-AF65-F5344CB8AC3E}">
        <p14:creationId xmlns:p14="http://schemas.microsoft.com/office/powerpoint/2010/main" val="141237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E2225FD-91F1-45B5-B871-D251DDEC3C66}"/>
              </a:ext>
            </a:extLst>
          </p:cNvPr>
          <p:cNvSpPr>
            <a:spLocks noGrp="1"/>
          </p:cNvSpPr>
          <p:nvPr>
            <p:ph idx="1"/>
          </p:nvPr>
        </p:nvSpPr>
        <p:spPr>
          <a:xfrm>
            <a:off x="838200" y="1926157"/>
            <a:ext cx="10515600" cy="3759923"/>
          </a:xfrm>
        </p:spPr>
        <p:txBody>
          <a:bodyPr>
            <a:noAutofit/>
          </a:bodyPr>
          <a:lstStyle/>
          <a:p>
            <a:pPr marL="0" marR="0" lvl="0" indent="0" algn="l" defTabSz="914400" rtl="0" eaLnBrk="0" fontAlgn="base" latinLnBrk="0" hangingPunct="0">
              <a:spcBef>
                <a:spcPct val="0"/>
              </a:spcBef>
              <a:spcAft>
                <a:spcPts val="600"/>
              </a:spcAft>
              <a:buClrTx/>
              <a:buSzTx/>
              <a:buFontTx/>
              <a:buNone/>
              <a:tabLst/>
            </a:pPr>
            <a:r>
              <a:rPr lang="en-AU" altLang="en-US" sz="2400">
                <a:solidFill>
                  <a:srgbClr val="111111"/>
                </a:solidFill>
                <a:latin typeface="+mn-lt"/>
              </a:rPr>
              <a:t>Knowing the news helps us meet some basic human needs:</a:t>
            </a:r>
          </a:p>
          <a:p>
            <a:pPr marL="787400" lvl="2" indent="-342900">
              <a:spcAft>
                <a:spcPts val="600"/>
              </a:spcAft>
            </a:pPr>
            <a:r>
              <a:rPr lang="en-AU" altLang="en-US" sz="2400" b="1">
                <a:solidFill>
                  <a:srgbClr val="111111"/>
                </a:solidFill>
                <a:latin typeface="+mn-lt"/>
              </a:rPr>
              <a:t>Safety </a:t>
            </a:r>
            <a:r>
              <a:rPr lang="en-AU" altLang="en-US" sz="2400">
                <a:solidFill>
                  <a:srgbClr val="111111"/>
                </a:solidFill>
                <a:latin typeface="+mn-lt"/>
              </a:rPr>
              <a:t>– we need to know about basic resources such as food, water, and shelter for ourselves and for our families.</a:t>
            </a:r>
          </a:p>
          <a:p>
            <a:pPr marL="787400" lvl="2" indent="-342900">
              <a:spcAft>
                <a:spcPts val="600"/>
              </a:spcAft>
            </a:pPr>
            <a:r>
              <a:rPr lang="en-AU" altLang="en-US" sz="2400" b="1">
                <a:solidFill>
                  <a:srgbClr val="111111"/>
                </a:solidFill>
                <a:latin typeface="+mn-lt"/>
              </a:rPr>
              <a:t>Security</a:t>
            </a:r>
            <a:r>
              <a:rPr lang="en-AU" altLang="en-US" sz="2400">
                <a:solidFill>
                  <a:srgbClr val="111111"/>
                </a:solidFill>
                <a:latin typeface="+mn-lt"/>
              </a:rPr>
              <a:t> – we need to make plans for the future, knowing that there will be peace, education, transport, employment and opportunities to go about our business.</a:t>
            </a:r>
          </a:p>
          <a:p>
            <a:pPr marL="787400" lvl="2" indent="-342900">
              <a:spcAft>
                <a:spcPts val="600"/>
              </a:spcAft>
            </a:pPr>
            <a:r>
              <a:rPr lang="en-AU" altLang="en-US" sz="2400" b="1">
                <a:solidFill>
                  <a:srgbClr val="111111"/>
                </a:solidFill>
                <a:latin typeface="+mn-lt"/>
              </a:rPr>
              <a:t>Community, connection and belonging </a:t>
            </a:r>
            <a:r>
              <a:rPr lang="en-AU" altLang="en-US" sz="2400">
                <a:solidFill>
                  <a:srgbClr val="111111"/>
                </a:solidFill>
                <a:latin typeface="+mn-lt"/>
              </a:rPr>
              <a:t>– we need to know our community and how to get along with them.</a:t>
            </a:r>
          </a:p>
          <a:p>
            <a:pPr marL="787400" lvl="2" indent="-342900">
              <a:spcAft>
                <a:spcPts val="600"/>
              </a:spcAft>
            </a:pPr>
            <a:r>
              <a:rPr lang="en-AU" altLang="en-US" sz="2400" b="1">
                <a:solidFill>
                  <a:srgbClr val="111111"/>
                </a:solidFill>
                <a:latin typeface="+mn-lt"/>
              </a:rPr>
              <a:t>Creativity and entertainment </a:t>
            </a:r>
            <a:r>
              <a:rPr lang="en-AU" altLang="en-US" sz="2400">
                <a:solidFill>
                  <a:srgbClr val="111111"/>
                </a:solidFill>
                <a:latin typeface="+mn-lt"/>
              </a:rPr>
              <a:t>– we need to share stories, laughter, sorrow and hope.</a:t>
            </a:r>
            <a:endParaRPr lang="en-AU" sz="2400"/>
          </a:p>
        </p:txBody>
      </p:sp>
      <p:sp>
        <p:nvSpPr>
          <p:cNvPr id="9" name="Title 1">
            <a:extLst>
              <a:ext uri="{FF2B5EF4-FFF2-40B4-BE49-F238E27FC236}">
                <a16:creationId xmlns:a16="http://schemas.microsoft.com/office/drawing/2014/main" id="{61C6BDA1-9970-4CDE-8E01-5963ED719999}"/>
              </a:ext>
            </a:extLst>
          </p:cNvPr>
          <p:cNvSpPr txBox="1">
            <a:spLocks noGrp="1"/>
          </p:cNvSpPr>
          <p:nvPr>
            <p:ph type="title"/>
          </p:nvPr>
        </p:nvSpPr>
        <p:spPr>
          <a:xfrm>
            <a:off x="838200" y="882650"/>
            <a:ext cx="10515600" cy="10160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AU"/>
              <a:t>Why do we follow the news?</a:t>
            </a:r>
            <a:endParaRPr lang="en-AU" i="1">
              <a:solidFill>
                <a:schemeClr val="bg1"/>
              </a:solidFill>
            </a:endParaRPr>
          </a:p>
        </p:txBody>
      </p:sp>
      <p:pic>
        <p:nvPicPr>
          <p:cNvPr id="2" name="Recorded Sound">
            <a:hlinkClick r:id="" action="ppaction://media"/>
            <a:extLst>
              <a:ext uri="{FF2B5EF4-FFF2-40B4-BE49-F238E27FC236}">
                <a16:creationId xmlns:a16="http://schemas.microsoft.com/office/drawing/2014/main" id="{7FFFA7D7-C3DE-470E-99FC-5E951D19B6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765520"/>
            <a:ext cx="406400" cy="406400"/>
          </a:xfrm>
          <a:prstGeom prst="rect">
            <a:avLst/>
          </a:prstGeom>
        </p:spPr>
      </p:pic>
    </p:spTree>
    <p:extLst>
      <p:ext uri="{BB962C8B-B14F-4D97-AF65-F5344CB8AC3E}">
        <p14:creationId xmlns:p14="http://schemas.microsoft.com/office/powerpoint/2010/main" val="172149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E6587AF-F737-4D78-A530-73ECBA7E4A60}"/>
              </a:ext>
            </a:extLst>
          </p:cNvPr>
          <p:cNvSpPr txBox="1">
            <a:spLocks/>
          </p:cNvSpPr>
          <p:nvPr/>
        </p:nvSpPr>
        <p:spPr>
          <a:xfrm>
            <a:off x="709410" y="724931"/>
            <a:ext cx="4037954" cy="10826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AU"/>
              <a:t>Local news</a:t>
            </a:r>
            <a:r>
              <a:rPr lang="en-AU" i="1">
                <a:solidFill>
                  <a:schemeClr val="bg1"/>
                </a:solidFill>
              </a:rPr>
              <a:t> </a:t>
            </a:r>
          </a:p>
        </p:txBody>
      </p:sp>
      <p:sp>
        <p:nvSpPr>
          <p:cNvPr id="7" name="Rectangle 1">
            <a:extLst>
              <a:ext uri="{FF2B5EF4-FFF2-40B4-BE49-F238E27FC236}">
                <a16:creationId xmlns:a16="http://schemas.microsoft.com/office/drawing/2014/main" id="{36ADA862-96C8-4685-B2A1-DC4D462BFD68}"/>
              </a:ext>
            </a:extLst>
          </p:cNvPr>
          <p:cNvSpPr>
            <a:spLocks noChangeArrowheads="1"/>
          </p:cNvSpPr>
          <p:nvPr/>
        </p:nvSpPr>
        <p:spPr bwMode="auto">
          <a:xfrm>
            <a:off x="852054" y="1880998"/>
            <a:ext cx="7059346" cy="378007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indent="-457200">
              <a:spcAft>
                <a:spcPts val="600"/>
              </a:spcAft>
              <a:buFont typeface="Arial" panose="020B0604020202020204" pitchFamily="34" charset="0"/>
              <a:buChar char="•"/>
            </a:pPr>
            <a:r>
              <a:rPr lang="en-US" altLang="en-US" sz="3200">
                <a:solidFill>
                  <a:srgbClr val="111111"/>
                </a:solidFill>
                <a:latin typeface="+mn-lt"/>
              </a:rPr>
              <a:t>People want to know about local issues that affect their lives. </a:t>
            </a:r>
          </a:p>
          <a:p>
            <a:pPr marL="457200" indent="-457200">
              <a:spcAft>
                <a:spcPts val="600"/>
              </a:spcAft>
              <a:buFont typeface="Arial" panose="020B0604020202020204" pitchFamily="34" charset="0"/>
              <a:buChar char="•"/>
            </a:pPr>
            <a:r>
              <a:rPr lang="en-US" altLang="en-US" sz="3200">
                <a:solidFill>
                  <a:srgbClr val="111111"/>
                </a:solidFill>
                <a:latin typeface="+mn-lt"/>
              </a:rPr>
              <a:t>And they want to have a say. </a:t>
            </a:r>
          </a:p>
          <a:p>
            <a:pPr marL="457200" indent="-457200">
              <a:spcAft>
                <a:spcPts val="600"/>
              </a:spcAft>
              <a:buFont typeface="Arial" panose="020B0604020202020204" pitchFamily="34" charset="0"/>
              <a:buChar char="•"/>
            </a:pPr>
            <a:r>
              <a:rPr lang="en-AU" altLang="en-US" sz="3200">
                <a:solidFill>
                  <a:srgbClr val="111111"/>
                </a:solidFill>
                <a:latin typeface="+mn-lt"/>
              </a:rPr>
              <a:t>This front-page article of </a:t>
            </a:r>
            <a:r>
              <a:rPr lang="en-AU" altLang="en-US" sz="3200" i="1">
                <a:solidFill>
                  <a:srgbClr val="111111"/>
                </a:solidFill>
                <a:latin typeface="+mn-lt"/>
              </a:rPr>
              <a:t>The Broome Advertiser</a:t>
            </a:r>
            <a:r>
              <a:rPr lang="en-AU" altLang="en-US" sz="3200">
                <a:solidFill>
                  <a:srgbClr val="111111"/>
                </a:solidFill>
                <a:latin typeface="+mn-lt"/>
              </a:rPr>
              <a:t> is an example of local news.</a:t>
            </a:r>
            <a:endParaRPr lang="en-US" altLang="en-US" sz="3200">
              <a:solidFill>
                <a:srgbClr val="111111"/>
              </a:solidFill>
              <a:latin typeface="+mn-lt"/>
              <a:cs typeface="Calibri"/>
            </a:endParaRPr>
          </a:p>
          <a:p>
            <a:pPr lvl="0">
              <a:spcBef>
                <a:spcPts val="600"/>
              </a:spcBef>
              <a:spcAft>
                <a:spcPts val="600"/>
              </a:spcAft>
            </a:pPr>
            <a:endParaRPr lang="en-AU" altLang="en-US" sz="3200">
              <a:solidFill>
                <a:srgbClr val="111111"/>
              </a:solidFill>
              <a:latin typeface="+mn-lt"/>
              <a:cs typeface="Calibri"/>
            </a:endParaRPr>
          </a:p>
        </p:txBody>
      </p:sp>
      <p:sp>
        <p:nvSpPr>
          <p:cNvPr id="8" name="TextBox 7">
            <a:extLst>
              <a:ext uri="{FF2B5EF4-FFF2-40B4-BE49-F238E27FC236}">
                <a16:creationId xmlns:a16="http://schemas.microsoft.com/office/drawing/2014/main" id="{E67CE3B3-4836-4071-A087-62BF7DB84980}"/>
              </a:ext>
            </a:extLst>
          </p:cNvPr>
          <p:cNvSpPr txBox="1"/>
          <p:nvPr/>
        </p:nvSpPr>
        <p:spPr>
          <a:xfrm>
            <a:off x="8465553" y="4972936"/>
            <a:ext cx="2480744" cy="461665"/>
          </a:xfrm>
          <a:prstGeom prst="rect">
            <a:avLst/>
          </a:prstGeom>
          <a:noFill/>
        </p:spPr>
        <p:txBody>
          <a:bodyPr wrap="square" lIns="91440" tIns="45720" rIns="91440" bIns="45720" rtlCol="0" anchor="t">
            <a:spAutoFit/>
          </a:bodyPr>
          <a:lstStyle/>
          <a:p>
            <a:r>
              <a:rPr lang="en-AU" sz="800" dirty="0">
                <a:solidFill>
                  <a:srgbClr val="A5A5A5"/>
                </a:solidFill>
              </a:rPr>
              <a:t>Source: Broome Advertiser, 24 December 2020</a:t>
            </a:r>
            <a:br>
              <a:rPr lang="en-AU" sz="800" dirty="0">
                <a:solidFill>
                  <a:srgbClr val="A5A5A5"/>
                </a:solidFill>
              </a:rPr>
            </a:br>
            <a:r>
              <a:rPr lang="en-AU" sz="800" dirty="0">
                <a:solidFill>
                  <a:srgbClr val="A5A5A5"/>
                </a:solidFill>
              </a:rPr>
              <a:t>https://edition.broomead.com.au/html5/Default.aspx via date search</a:t>
            </a:r>
          </a:p>
        </p:txBody>
      </p:sp>
      <p:pic>
        <p:nvPicPr>
          <p:cNvPr id="9" name="Picture 8">
            <a:extLst>
              <a:ext uri="{FF2B5EF4-FFF2-40B4-BE49-F238E27FC236}">
                <a16:creationId xmlns:a16="http://schemas.microsoft.com/office/drawing/2014/main" id="{F4D88889-9FB2-4189-80C0-E5C83330B36C}"/>
              </a:ext>
            </a:extLst>
          </p:cNvPr>
          <p:cNvPicPr>
            <a:picLocks noChangeAspect="1"/>
          </p:cNvPicPr>
          <p:nvPr/>
        </p:nvPicPr>
        <p:blipFill rotWithShape="1">
          <a:blip r:embed="rId5">
            <a:extLst>
              <a:ext uri="{28A0092B-C50C-407E-A947-70E740481C1C}">
                <a14:useLocalDpi xmlns:a14="http://schemas.microsoft.com/office/drawing/2010/main" val="0"/>
              </a:ext>
            </a:extLst>
          </a:blip>
          <a:srcRect t="2397" b="3295"/>
          <a:stretch/>
        </p:blipFill>
        <p:spPr>
          <a:xfrm>
            <a:off x="8478078" y="1266231"/>
            <a:ext cx="2621325" cy="3708137"/>
          </a:xfrm>
          <a:prstGeom prst="rect">
            <a:avLst/>
          </a:prstGeom>
        </p:spPr>
      </p:pic>
      <p:pic>
        <p:nvPicPr>
          <p:cNvPr id="2" name="Recorded Sound">
            <a:hlinkClick r:id="" action="ppaction://media"/>
            <a:extLst>
              <a:ext uri="{FF2B5EF4-FFF2-40B4-BE49-F238E27FC236}">
                <a16:creationId xmlns:a16="http://schemas.microsoft.com/office/drawing/2014/main" id="{1F723A3B-7C48-4606-9B97-06EE55500F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76190" y="697710"/>
            <a:ext cx="406400" cy="406400"/>
          </a:xfrm>
          <a:prstGeom prst="rect">
            <a:avLst/>
          </a:prstGeom>
        </p:spPr>
      </p:pic>
    </p:spTree>
    <p:extLst>
      <p:ext uri="{BB962C8B-B14F-4D97-AF65-F5344CB8AC3E}">
        <p14:creationId xmlns:p14="http://schemas.microsoft.com/office/powerpoint/2010/main" val="278840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E6587AF-F737-4D78-A530-73ECBA7E4A60}"/>
              </a:ext>
            </a:extLst>
          </p:cNvPr>
          <p:cNvSpPr txBox="1">
            <a:spLocks/>
          </p:cNvSpPr>
          <p:nvPr/>
        </p:nvSpPr>
        <p:spPr>
          <a:xfrm>
            <a:off x="709410" y="558310"/>
            <a:ext cx="105156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AU"/>
              <a:t>Local news – student activity</a:t>
            </a:r>
            <a:r>
              <a:rPr lang="en-AU" i="1">
                <a:solidFill>
                  <a:schemeClr val="bg1"/>
                </a:solidFill>
              </a:rPr>
              <a:t> </a:t>
            </a:r>
          </a:p>
        </p:txBody>
      </p:sp>
      <p:sp>
        <p:nvSpPr>
          <p:cNvPr id="7" name="Rectangle 1">
            <a:extLst>
              <a:ext uri="{FF2B5EF4-FFF2-40B4-BE49-F238E27FC236}">
                <a16:creationId xmlns:a16="http://schemas.microsoft.com/office/drawing/2014/main" id="{36ADA862-96C8-4685-B2A1-DC4D462BFD68}"/>
              </a:ext>
            </a:extLst>
          </p:cNvPr>
          <p:cNvSpPr>
            <a:spLocks noChangeArrowheads="1"/>
          </p:cNvSpPr>
          <p:nvPr/>
        </p:nvSpPr>
        <p:spPr bwMode="auto">
          <a:xfrm>
            <a:off x="852054" y="1880998"/>
            <a:ext cx="7059346" cy="378007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spcBef>
                <a:spcPts val="600"/>
              </a:spcBef>
              <a:spcAft>
                <a:spcPts val="600"/>
              </a:spcAft>
            </a:pPr>
            <a:r>
              <a:rPr lang="en-AU" altLang="en-US" sz="2800" dirty="0">
                <a:solidFill>
                  <a:srgbClr val="111111"/>
                </a:solidFill>
                <a:latin typeface="+mn-lt"/>
              </a:rPr>
              <a:t>Brainstorm:</a:t>
            </a:r>
            <a:endParaRPr lang="en-AU" altLang="en-US" sz="2800" dirty="0">
              <a:solidFill>
                <a:srgbClr val="111111"/>
              </a:solidFill>
              <a:latin typeface="+mn-lt"/>
              <a:cs typeface="Calibri"/>
            </a:endParaRPr>
          </a:p>
          <a:p>
            <a:pPr marL="723900" lvl="1" indent="-457200">
              <a:spcAft>
                <a:spcPts val="600"/>
              </a:spcAft>
              <a:buFont typeface="Arial" panose="020B0604020202020204" pitchFamily="34" charset="0"/>
              <a:buChar char="•"/>
            </a:pPr>
            <a:r>
              <a:rPr lang="en-AU" altLang="en-US" sz="2800">
                <a:solidFill>
                  <a:srgbClr val="111111"/>
                </a:solidFill>
                <a:latin typeface="+mn-lt"/>
              </a:rPr>
              <a:t>In general, what is covered in local news?</a:t>
            </a:r>
          </a:p>
          <a:p>
            <a:pPr marL="723900" lvl="1" indent="-457200">
              <a:spcAft>
                <a:spcPts val="600"/>
              </a:spcAft>
              <a:buFont typeface="Arial" panose="020B0604020202020204" pitchFamily="34" charset="0"/>
              <a:buChar char="•"/>
            </a:pPr>
            <a:r>
              <a:rPr lang="en-AU" altLang="en-US" sz="2800">
                <a:solidFill>
                  <a:srgbClr val="111111"/>
                </a:solidFill>
                <a:latin typeface="+mn-lt"/>
              </a:rPr>
              <a:t>What issues, events, goods and services are reported on?</a:t>
            </a:r>
            <a:endParaRPr lang="en-AU" altLang="en-US" sz="2800">
              <a:solidFill>
                <a:srgbClr val="111111"/>
              </a:solidFill>
              <a:latin typeface="+mn-lt"/>
              <a:cs typeface="Calibri"/>
            </a:endParaRPr>
          </a:p>
          <a:p>
            <a:pPr marL="723900" lvl="1" indent="-457200">
              <a:spcAft>
                <a:spcPts val="600"/>
              </a:spcAft>
              <a:buFont typeface="Arial" panose="020B0604020202020204" pitchFamily="34" charset="0"/>
              <a:buChar char="•"/>
            </a:pPr>
            <a:r>
              <a:rPr lang="en-AU" altLang="en-US" sz="2800">
                <a:solidFill>
                  <a:srgbClr val="111111"/>
                </a:solidFill>
                <a:latin typeface="+mn-lt"/>
              </a:rPr>
              <a:t>Specifically, what is happening in local news,</a:t>
            </a:r>
            <a:br>
              <a:rPr lang="en-AU" altLang="en-US" sz="2800">
                <a:latin typeface="+mn-lt"/>
              </a:rPr>
            </a:br>
            <a:r>
              <a:rPr lang="en-AU" altLang="en-US" sz="2800">
                <a:solidFill>
                  <a:srgbClr val="111111"/>
                </a:solidFill>
                <a:latin typeface="+mn-lt"/>
              </a:rPr>
              <a:t>that you know of, right now?</a:t>
            </a:r>
            <a:endParaRPr lang="en-AU" altLang="en-US" sz="2800">
              <a:solidFill>
                <a:srgbClr val="111111"/>
              </a:solidFill>
              <a:latin typeface="+mn-lt"/>
              <a:cs typeface="Calibri"/>
            </a:endParaRPr>
          </a:p>
        </p:txBody>
      </p:sp>
      <p:pic>
        <p:nvPicPr>
          <p:cNvPr id="9" name="Picture 8">
            <a:extLst>
              <a:ext uri="{FF2B5EF4-FFF2-40B4-BE49-F238E27FC236}">
                <a16:creationId xmlns:a16="http://schemas.microsoft.com/office/drawing/2014/main" id="{F4D88889-9FB2-4189-80C0-E5C83330B36C}"/>
              </a:ext>
            </a:extLst>
          </p:cNvPr>
          <p:cNvPicPr>
            <a:picLocks noChangeAspect="1"/>
          </p:cNvPicPr>
          <p:nvPr/>
        </p:nvPicPr>
        <p:blipFill rotWithShape="1">
          <a:blip r:embed="rId5">
            <a:extLst>
              <a:ext uri="{28A0092B-C50C-407E-A947-70E740481C1C}">
                <a14:useLocalDpi xmlns:a14="http://schemas.microsoft.com/office/drawing/2010/main" val="0"/>
              </a:ext>
            </a:extLst>
          </a:blip>
          <a:srcRect t="2397" b="3295"/>
          <a:stretch/>
        </p:blipFill>
        <p:spPr>
          <a:xfrm>
            <a:off x="8478078" y="1266231"/>
            <a:ext cx="2621325" cy="3708137"/>
          </a:xfrm>
          <a:prstGeom prst="rect">
            <a:avLst/>
          </a:prstGeom>
        </p:spPr>
      </p:pic>
      <p:pic>
        <p:nvPicPr>
          <p:cNvPr id="2" name="Recorded Sound">
            <a:hlinkClick r:id="" action="ppaction://media"/>
            <a:extLst>
              <a:ext uri="{FF2B5EF4-FFF2-40B4-BE49-F238E27FC236}">
                <a16:creationId xmlns:a16="http://schemas.microsoft.com/office/drawing/2014/main" id="{40C7E6EF-8809-4073-9653-D1F91C126A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99403" y="697710"/>
            <a:ext cx="406400" cy="406400"/>
          </a:xfrm>
          <a:prstGeom prst="rect">
            <a:avLst/>
          </a:prstGeom>
        </p:spPr>
      </p:pic>
      <p:sp>
        <p:nvSpPr>
          <p:cNvPr id="8" name="TextBox 7">
            <a:extLst>
              <a:ext uri="{FF2B5EF4-FFF2-40B4-BE49-F238E27FC236}">
                <a16:creationId xmlns:a16="http://schemas.microsoft.com/office/drawing/2014/main" id="{999B9949-5CB7-484B-81C7-F5BE0DC59197}"/>
              </a:ext>
            </a:extLst>
          </p:cNvPr>
          <p:cNvSpPr txBox="1"/>
          <p:nvPr/>
        </p:nvSpPr>
        <p:spPr>
          <a:xfrm>
            <a:off x="8465552" y="4972936"/>
            <a:ext cx="2454239" cy="473707"/>
          </a:xfrm>
          <a:prstGeom prst="rect">
            <a:avLst/>
          </a:prstGeom>
          <a:noFill/>
        </p:spPr>
        <p:txBody>
          <a:bodyPr wrap="square" lIns="91440" tIns="45720" rIns="91440" bIns="45720" rtlCol="0" anchor="t">
            <a:spAutoFit/>
          </a:bodyPr>
          <a:lstStyle/>
          <a:p>
            <a:r>
              <a:rPr lang="en-AU" sz="800" dirty="0">
                <a:solidFill>
                  <a:srgbClr val="A5A5A5"/>
                </a:solidFill>
              </a:rPr>
              <a:t>Source: Broome Advertiser, 24 December 2020</a:t>
            </a:r>
            <a:br>
              <a:rPr lang="en-AU" sz="800" dirty="0">
                <a:solidFill>
                  <a:srgbClr val="A5A5A5"/>
                </a:solidFill>
              </a:rPr>
            </a:br>
            <a:r>
              <a:rPr lang="en-AU" sz="800" dirty="0">
                <a:solidFill>
                  <a:srgbClr val="A5A5A5"/>
                </a:solidFill>
              </a:rPr>
              <a:t>https://</a:t>
            </a:r>
            <a:r>
              <a:rPr lang="en-AU" sz="800" dirty="0" err="1">
                <a:solidFill>
                  <a:srgbClr val="A5A5A5"/>
                </a:solidFill>
              </a:rPr>
              <a:t>edition.broomead.com.au</a:t>
            </a:r>
            <a:r>
              <a:rPr lang="en-AU" sz="800" dirty="0">
                <a:solidFill>
                  <a:srgbClr val="A5A5A5"/>
                </a:solidFill>
              </a:rPr>
              <a:t>/html5/</a:t>
            </a:r>
            <a:r>
              <a:rPr lang="en-AU" sz="800" dirty="0" err="1">
                <a:solidFill>
                  <a:srgbClr val="A5A5A5"/>
                </a:solidFill>
              </a:rPr>
              <a:t>Default.aspx</a:t>
            </a:r>
            <a:r>
              <a:rPr lang="en-AU" sz="800" dirty="0">
                <a:solidFill>
                  <a:srgbClr val="A5A5A5"/>
                </a:solidFill>
              </a:rPr>
              <a:t> via date search</a:t>
            </a:r>
          </a:p>
        </p:txBody>
      </p:sp>
    </p:spTree>
    <p:extLst>
      <p:ext uri="{BB962C8B-B14F-4D97-AF65-F5344CB8AC3E}">
        <p14:creationId xmlns:p14="http://schemas.microsoft.com/office/powerpoint/2010/main" val="326273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A7E145C-0862-456A-96EF-597A8B9EF48C}"/>
              </a:ext>
            </a:extLst>
          </p:cNvPr>
          <p:cNvSpPr>
            <a:spLocks noGrp="1"/>
          </p:cNvSpPr>
          <p:nvPr>
            <p:ph idx="1"/>
          </p:nvPr>
        </p:nvSpPr>
        <p:spPr>
          <a:xfrm>
            <a:off x="838200" y="1652195"/>
            <a:ext cx="7436678" cy="5020748"/>
          </a:xfrm>
        </p:spPr>
        <p:txBody>
          <a:bodyPr>
            <a:noAutofit/>
          </a:bodyPr>
          <a:lstStyle/>
          <a:p>
            <a:pPr>
              <a:spcAft>
                <a:spcPts val="600"/>
              </a:spcAft>
            </a:pPr>
            <a:r>
              <a:rPr lang="en-US" altLang="en-US" dirty="0">
                <a:solidFill>
                  <a:srgbClr val="111111"/>
                </a:solidFill>
                <a:latin typeface="+mn-lt"/>
              </a:rPr>
              <a:t>Local news might include planning and decision making for:</a:t>
            </a:r>
          </a:p>
          <a:p>
            <a:pPr lvl="1">
              <a:spcAft>
                <a:spcPts val="600"/>
              </a:spcAft>
            </a:pPr>
            <a:r>
              <a:rPr lang="en-US" altLang="en-US" sz="2800" dirty="0">
                <a:solidFill>
                  <a:srgbClr val="111111"/>
                </a:solidFill>
                <a:latin typeface="+mn-lt"/>
              </a:rPr>
              <a:t>shopping and medical hubs</a:t>
            </a:r>
            <a:endParaRPr lang="en-US" altLang="en-US" sz="2800" dirty="0">
              <a:solidFill>
                <a:srgbClr val="111111"/>
              </a:solidFill>
              <a:latin typeface="+mn-lt"/>
              <a:cs typeface="Calibri"/>
            </a:endParaRPr>
          </a:p>
          <a:p>
            <a:pPr lvl="1">
              <a:spcAft>
                <a:spcPts val="600"/>
              </a:spcAft>
            </a:pPr>
            <a:r>
              <a:rPr lang="en-US" altLang="en-US" sz="2800" dirty="0">
                <a:solidFill>
                  <a:srgbClr val="111111"/>
                </a:solidFill>
                <a:latin typeface="+mn-lt"/>
              </a:rPr>
              <a:t>roads and public transport</a:t>
            </a:r>
            <a:endParaRPr lang="en-US" altLang="en-US" sz="2800" dirty="0">
              <a:solidFill>
                <a:srgbClr val="111111"/>
              </a:solidFill>
              <a:latin typeface="+mn-lt"/>
              <a:cs typeface="Calibri" panose="020F0502020204030204"/>
            </a:endParaRPr>
          </a:p>
          <a:p>
            <a:pPr lvl="1">
              <a:spcAft>
                <a:spcPts val="600"/>
              </a:spcAft>
            </a:pPr>
            <a:r>
              <a:rPr lang="en-US" altLang="en-US" sz="2800" dirty="0">
                <a:solidFill>
                  <a:srgbClr val="111111"/>
                </a:solidFill>
                <a:latin typeface="+mn-lt"/>
              </a:rPr>
              <a:t>kindergartens, schools, tech training and other educational facilities and programs</a:t>
            </a:r>
          </a:p>
          <a:p>
            <a:pPr lvl="1">
              <a:spcAft>
                <a:spcPts val="600"/>
              </a:spcAft>
            </a:pPr>
            <a:r>
              <a:rPr lang="en-US" altLang="en-US" sz="2800" dirty="0">
                <a:solidFill>
                  <a:srgbClr val="111111"/>
                </a:solidFill>
              </a:rPr>
              <a:t>b</a:t>
            </a:r>
            <a:r>
              <a:rPr lang="en-US" altLang="en-US" sz="2800" dirty="0">
                <a:solidFill>
                  <a:srgbClr val="111111"/>
                </a:solidFill>
                <a:latin typeface="+mn-lt"/>
              </a:rPr>
              <a:t>usiness opportunities and local economic development</a:t>
            </a:r>
          </a:p>
          <a:p>
            <a:pPr lvl="1">
              <a:spcAft>
                <a:spcPts val="600"/>
              </a:spcAft>
            </a:pPr>
            <a:r>
              <a:rPr lang="en-US" altLang="en-US" sz="2800" dirty="0">
                <a:solidFill>
                  <a:srgbClr val="111111"/>
                </a:solidFill>
                <a:latin typeface="+mn-lt"/>
              </a:rPr>
              <a:t>community </a:t>
            </a:r>
            <a:r>
              <a:rPr lang="en-US" altLang="en-US" sz="2800" dirty="0" err="1">
                <a:solidFill>
                  <a:srgbClr val="111111"/>
                </a:solidFill>
                <a:latin typeface="+mn-lt"/>
              </a:rPr>
              <a:t>centres</a:t>
            </a:r>
            <a:r>
              <a:rPr lang="en-US" altLang="en-US" sz="2800" dirty="0">
                <a:solidFill>
                  <a:srgbClr val="111111"/>
                </a:solidFill>
                <a:latin typeface="+mn-lt"/>
              </a:rPr>
              <a:t> for sports, arts, leisure, </a:t>
            </a:r>
            <a:br>
              <a:rPr lang="en-US" altLang="en-US" sz="2800" dirty="0">
                <a:solidFill>
                  <a:srgbClr val="111111"/>
                </a:solidFill>
                <a:latin typeface="+mn-lt"/>
              </a:rPr>
            </a:br>
            <a:r>
              <a:rPr lang="en-US" altLang="en-US" sz="2800" dirty="0">
                <a:solidFill>
                  <a:srgbClr val="111111"/>
                </a:solidFill>
                <a:latin typeface="+mn-lt"/>
              </a:rPr>
              <a:t>and fitness.</a:t>
            </a:r>
            <a:endParaRPr lang="en-AU" altLang="en-US" sz="2800" dirty="0">
              <a:solidFill>
                <a:srgbClr val="111111"/>
              </a:solidFill>
              <a:latin typeface="+mn-lt"/>
            </a:endParaRPr>
          </a:p>
        </p:txBody>
      </p:sp>
      <p:sp>
        <p:nvSpPr>
          <p:cNvPr id="9" name="Title 1">
            <a:extLst>
              <a:ext uri="{FF2B5EF4-FFF2-40B4-BE49-F238E27FC236}">
                <a16:creationId xmlns:a16="http://schemas.microsoft.com/office/drawing/2014/main" id="{F0B5388E-1EF8-4A54-90A3-1E0B511C4E6E}"/>
              </a:ext>
            </a:extLst>
          </p:cNvPr>
          <p:cNvSpPr txBox="1">
            <a:spLocks noGrp="1"/>
          </p:cNvSpPr>
          <p:nvPr>
            <p:ph type="title"/>
          </p:nvPr>
        </p:nvSpPr>
        <p:spPr>
          <a:xfrm>
            <a:off x="838200" y="781050"/>
            <a:ext cx="10515600" cy="10160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AU"/>
              <a:t>Local news</a:t>
            </a:r>
            <a:endParaRPr lang="en-AU" i="1">
              <a:solidFill>
                <a:schemeClr val="bg1"/>
              </a:solidFill>
            </a:endParaRPr>
          </a:p>
        </p:txBody>
      </p:sp>
      <p:pic>
        <p:nvPicPr>
          <p:cNvPr id="2" name="Recorded Sound">
            <a:hlinkClick r:id="" action="ppaction://media"/>
            <a:extLst>
              <a:ext uri="{FF2B5EF4-FFF2-40B4-BE49-F238E27FC236}">
                <a16:creationId xmlns:a16="http://schemas.microsoft.com/office/drawing/2014/main" id="{C2B91866-52A3-4909-93BB-B055828AA4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23818"/>
            <a:ext cx="406400" cy="406400"/>
          </a:xfrm>
          <a:prstGeom prst="rect">
            <a:avLst/>
          </a:prstGeom>
        </p:spPr>
      </p:pic>
      <p:pic>
        <p:nvPicPr>
          <p:cNvPr id="14" name="Picture 13">
            <a:extLst>
              <a:ext uri="{FF2B5EF4-FFF2-40B4-BE49-F238E27FC236}">
                <a16:creationId xmlns:a16="http://schemas.microsoft.com/office/drawing/2014/main" id="{7FF13FF8-C77E-4044-8621-D9D16B80CC6C}"/>
              </a:ext>
            </a:extLst>
          </p:cNvPr>
          <p:cNvPicPr>
            <a:picLocks noChangeAspect="1"/>
          </p:cNvPicPr>
          <p:nvPr/>
        </p:nvPicPr>
        <p:blipFill rotWithShape="1">
          <a:blip r:embed="rId6">
            <a:extLst>
              <a:ext uri="{28A0092B-C50C-407E-A947-70E740481C1C}">
                <a14:useLocalDpi xmlns:a14="http://schemas.microsoft.com/office/drawing/2010/main" val="0"/>
              </a:ext>
            </a:extLst>
          </a:blip>
          <a:srcRect t="2397" b="3295"/>
          <a:stretch/>
        </p:blipFill>
        <p:spPr>
          <a:xfrm>
            <a:off x="8478078" y="1266231"/>
            <a:ext cx="2621325" cy="3708137"/>
          </a:xfrm>
          <a:prstGeom prst="rect">
            <a:avLst/>
          </a:prstGeom>
        </p:spPr>
      </p:pic>
      <p:sp>
        <p:nvSpPr>
          <p:cNvPr id="8" name="TextBox 7">
            <a:extLst>
              <a:ext uri="{FF2B5EF4-FFF2-40B4-BE49-F238E27FC236}">
                <a16:creationId xmlns:a16="http://schemas.microsoft.com/office/drawing/2014/main" id="{6E255C78-0171-1343-B1FA-ECA7192378B9}"/>
              </a:ext>
            </a:extLst>
          </p:cNvPr>
          <p:cNvSpPr txBox="1"/>
          <p:nvPr/>
        </p:nvSpPr>
        <p:spPr>
          <a:xfrm>
            <a:off x="8465553" y="4972936"/>
            <a:ext cx="2493996" cy="461665"/>
          </a:xfrm>
          <a:prstGeom prst="rect">
            <a:avLst/>
          </a:prstGeom>
          <a:noFill/>
        </p:spPr>
        <p:txBody>
          <a:bodyPr wrap="square" lIns="91440" tIns="45720" rIns="91440" bIns="45720" rtlCol="0" anchor="t">
            <a:spAutoFit/>
          </a:bodyPr>
          <a:lstStyle/>
          <a:p>
            <a:r>
              <a:rPr lang="en-AU" sz="800" dirty="0">
                <a:solidFill>
                  <a:srgbClr val="A5A5A5"/>
                </a:solidFill>
              </a:rPr>
              <a:t>Source: Broome Advertiser, 24 December 2020</a:t>
            </a:r>
            <a:br>
              <a:rPr lang="en-AU" sz="800" dirty="0">
                <a:solidFill>
                  <a:srgbClr val="A5A5A5"/>
                </a:solidFill>
              </a:rPr>
            </a:br>
            <a:r>
              <a:rPr lang="en-AU" sz="800" dirty="0">
                <a:solidFill>
                  <a:srgbClr val="A5A5A5"/>
                </a:solidFill>
              </a:rPr>
              <a:t>https://</a:t>
            </a:r>
            <a:r>
              <a:rPr lang="en-AU" sz="800" dirty="0" err="1">
                <a:solidFill>
                  <a:srgbClr val="A5A5A5"/>
                </a:solidFill>
              </a:rPr>
              <a:t>edition.broomead.com.au</a:t>
            </a:r>
            <a:r>
              <a:rPr lang="en-AU" sz="800" dirty="0">
                <a:solidFill>
                  <a:srgbClr val="A5A5A5"/>
                </a:solidFill>
              </a:rPr>
              <a:t>/html5/</a:t>
            </a:r>
            <a:r>
              <a:rPr lang="en-AU" sz="800" dirty="0" err="1">
                <a:solidFill>
                  <a:srgbClr val="A5A5A5"/>
                </a:solidFill>
              </a:rPr>
              <a:t>Default.aspx</a:t>
            </a:r>
            <a:r>
              <a:rPr lang="en-AU" sz="800" dirty="0">
                <a:solidFill>
                  <a:srgbClr val="A5A5A5"/>
                </a:solidFill>
              </a:rPr>
              <a:t> via date search</a:t>
            </a:r>
          </a:p>
        </p:txBody>
      </p:sp>
    </p:spTree>
    <p:extLst>
      <p:ext uri="{BB962C8B-B14F-4D97-AF65-F5344CB8AC3E}">
        <p14:creationId xmlns:p14="http://schemas.microsoft.com/office/powerpoint/2010/main" val="181734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4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A7E145C-0862-456A-96EF-597A8B9EF48C}"/>
              </a:ext>
            </a:extLst>
          </p:cNvPr>
          <p:cNvSpPr>
            <a:spLocks noGrp="1"/>
          </p:cNvSpPr>
          <p:nvPr>
            <p:ph idx="1"/>
          </p:nvPr>
        </p:nvSpPr>
        <p:spPr>
          <a:xfrm>
            <a:off x="838200" y="1766495"/>
            <a:ext cx="7475621" cy="3719905"/>
          </a:xfrm>
        </p:spPr>
        <p:txBody>
          <a:bodyPr>
            <a:noAutofit/>
          </a:bodyPr>
          <a:lstStyle/>
          <a:p>
            <a:pPr>
              <a:spcAft>
                <a:spcPts val="600"/>
              </a:spcAft>
            </a:pPr>
            <a:endParaRPr lang="en-AU" altLang="en-US" sz="3200">
              <a:solidFill>
                <a:srgbClr val="111111"/>
              </a:solidFill>
              <a:latin typeface="+mn-lt"/>
            </a:endParaRPr>
          </a:p>
          <a:p>
            <a:pPr marL="342900" indent="-342900">
              <a:spcAft>
                <a:spcPts val="600"/>
              </a:spcAft>
              <a:buFont typeface="Arial" panose="020B0604020202020204" pitchFamily="34" charset="0"/>
              <a:buChar char="•"/>
            </a:pPr>
            <a:r>
              <a:rPr lang="en-AU" altLang="en-US" sz="3200">
                <a:solidFill>
                  <a:srgbClr val="111111"/>
                </a:solidFill>
              </a:rPr>
              <a:t>Are there any local news stories that you would like to write about? </a:t>
            </a:r>
            <a:endParaRPr lang="en-AU" sz="3200"/>
          </a:p>
          <a:p>
            <a:pPr marL="342900" indent="-342900">
              <a:spcAft>
                <a:spcPts val="600"/>
              </a:spcAft>
              <a:buFont typeface="Arial" panose="020B0604020202020204" pitchFamily="34" charset="0"/>
              <a:buChar char="•"/>
            </a:pPr>
            <a:r>
              <a:rPr lang="en-AU" altLang="en-US" sz="3200">
                <a:solidFill>
                  <a:srgbClr val="111111"/>
                </a:solidFill>
                <a:latin typeface="+mn-lt"/>
              </a:rPr>
              <a:t>Is there a local news item particularly relevant for young people you know? </a:t>
            </a:r>
          </a:p>
        </p:txBody>
      </p:sp>
      <p:sp>
        <p:nvSpPr>
          <p:cNvPr id="9" name="Title 1">
            <a:extLst>
              <a:ext uri="{FF2B5EF4-FFF2-40B4-BE49-F238E27FC236}">
                <a16:creationId xmlns:a16="http://schemas.microsoft.com/office/drawing/2014/main" id="{F0B5388E-1EF8-4A54-90A3-1E0B511C4E6E}"/>
              </a:ext>
            </a:extLst>
          </p:cNvPr>
          <p:cNvSpPr txBox="1">
            <a:spLocks noGrp="1"/>
          </p:cNvSpPr>
          <p:nvPr>
            <p:ph type="title"/>
          </p:nvPr>
        </p:nvSpPr>
        <p:spPr>
          <a:xfrm>
            <a:off x="838200" y="882650"/>
            <a:ext cx="10515600" cy="10160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AU"/>
              <a:t>Local news – what would you write about?</a:t>
            </a:r>
            <a:endParaRPr lang="en-AU" i="1">
              <a:solidFill>
                <a:schemeClr val="bg1"/>
              </a:solidFill>
            </a:endParaRPr>
          </a:p>
        </p:txBody>
      </p:sp>
      <p:pic>
        <p:nvPicPr>
          <p:cNvPr id="2" name="Recorded Sound">
            <a:hlinkClick r:id="" action="ppaction://media"/>
            <a:extLst>
              <a:ext uri="{FF2B5EF4-FFF2-40B4-BE49-F238E27FC236}">
                <a16:creationId xmlns:a16="http://schemas.microsoft.com/office/drawing/2014/main" id="{55AE7B7D-1B11-4DA7-A125-B98F3E933D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79450"/>
            <a:ext cx="406400" cy="406400"/>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497CD6F4-D8F7-4045-8117-C89281AABF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3290" y="2278020"/>
            <a:ext cx="2650510" cy="2455863"/>
          </a:xfrm>
          <a:prstGeom prst="rect">
            <a:avLst/>
          </a:prstGeom>
        </p:spPr>
      </p:pic>
      <p:sp>
        <p:nvSpPr>
          <p:cNvPr id="12" name="TextBox 11">
            <a:extLst>
              <a:ext uri="{FF2B5EF4-FFF2-40B4-BE49-F238E27FC236}">
                <a16:creationId xmlns:a16="http://schemas.microsoft.com/office/drawing/2014/main" id="{9AC5B9C6-61F2-BB45-93C6-2AD984B2D7CD}"/>
              </a:ext>
            </a:extLst>
          </p:cNvPr>
          <p:cNvSpPr txBox="1"/>
          <p:nvPr/>
        </p:nvSpPr>
        <p:spPr>
          <a:xfrm>
            <a:off x="8653186" y="4671253"/>
            <a:ext cx="2007299" cy="215444"/>
          </a:xfrm>
          <a:prstGeom prst="rect">
            <a:avLst/>
          </a:prstGeom>
          <a:noFill/>
        </p:spPr>
        <p:txBody>
          <a:bodyPr wrap="square" lIns="91440" tIns="45720" rIns="91440" bIns="45720" rtlCol="0" anchor="t">
            <a:spAutoFit/>
          </a:bodyPr>
          <a:lstStyle/>
          <a:p>
            <a:r>
              <a:rPr lang="en-AU" sz="800" dirty="0">
                <a:solidFill>
                  <a:srgbClr val="A5A5A5"/>
                </a:solidFill>
              </a:rPr>
              <a:t>Source: Pixabay</a:t>
            </a:r>
            <a:endParaRPr lang="en-AU" sz="800" dirty="0">
              <a:solidFill>
                <a:srgbClr val="A5A5A5"/>
              </a:solidFill>
              <a:cs typeface="Calibri"/>
            </a:endParaRPr>
          </a:p>
        </p:txBody>
      </p:sp>
    </p:spTree>
    <p:extLst>
      <p:ext uri="{BB962C8B-B14F-4D97-AF65-F5344CB8AC3E}">
        <p14:creationId xmlns:p14="http://schemas.microsoft.com/office/powerpoint/2010/main" val="102417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2" ma:contentTypeDescription="Create a new document." ma:contentTypeScope="" ma:versionID="e432ce722b148dcacb76ab1068064dd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f914030981ce931cc44e1f17a8a1256d"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277170E-6406-461E-86CB-ADC82802F443}">
  <ds:schemaRefs>
    <ds:schemaRef ds:uri="http://schemas.microsoft.com/sharepoint/v3/contenttype/forms"/>
  </ds:schemaRefs>
</ds:datastoreItem>
</file>

<file path=customXml/itemProps2.xml><?xml version="1.0" encoding="utf-8"?>
<ds:datastoreItem xmlns:ds="http://schemas.openxmlformats.org/officeDocument/2006/customXml" ds:itemID="{FDE53994-266D-481E-8566-D2922D3FB96A}">
  <ds:schemaRefs>
    <ds:schemaRef ds:uri="28b115c3-459a-455f-9491-f822ae48e207"/>
    <ds:schemaRef ds:uri="aac12812-9f3c-4df2-849d-85f1199e22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ECA8CCB-C47D-4FA6-9369-6CE27757097F}">
  <ds:schemaRefs>
    <ds:schemaRef ds:uri="http://purl.org/dc/terms/"/>
    <ds:schemaRef ds:uri="http://purl.org/dc/dcmitype/"/>
    <ds:schemaRef ds:uri="http://schemas.openxmlformats.org/package/2006/metadata/core-properties"/>
    <ds:schemaRef ds:uri="28b115c3-459a-455f-9491-f822ae48e207"/>
    <ds:schemaRef ds:uri="http://purl.org/dc/elements/1.1/"/>
    <ds:schemaRef ds:uri="http://schemas.microsoft.com/office/2006/metadata/properties"/>
    <ds:schemaRef ds:uri="http://schemas.microsoft.com/office/2006/documentManagement/types"/>
    <ds:schemaRef ds:uri="http://schemas.microsoft.com/office/infopath/2007/PartnerControls"/>
    <ds:schemaRef ds:uri="aac12812-9f3c-4df2-849d-85f1199e22b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35</TotalTime>
  <Words>985</Words>
  <Application>Microsoft Office PowerPoint</Application>
  <PresentationFormat>Widescreen</PresentationFormat>
  <Paragraphs>122</Paragraphs>
  <Slides>19</Slides>
  <Notes>17</Notes>
  <HiddenSlides>0</HiddenSlides>
  <MMClips>17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Calibri Light</vt:lpstr>
      <vt:lpstr>Segoe UI</vt:lpstr>
      <vt:lpstr>Times New Roman</vt:lpstr>
      <vt:lpstr>Office Theme</vt:lpstr>
      <vt:lpstr>1_Office Theme</vt:lpstr>
      <vt:lpstr>Year 8</vt:lpstr>
      <vt:lpstr>PowerPoint Presentation</vt:lpstr>
      <vt:lpstr>Learning intentions</vt:lpstr>
      <vt:lpstr>You will need</vt:lpstr>
      <vt:lpstr>Why do we follow the news?</vt:lpstr>
      <vt:lpstr>PowerPoint Presentation</vt:lpstr>
      <vt:lpstr>PowerPoint Presentation</vt:lpstr>
      <vt:lpstr>Local news</vt:lpstr>
      <vt:lpstr>Local news – what would you write about?</vt:lpstr>
      <vt:lpstr>State and national news</vt:lpstr>
      <vt:lpstr>State and national news –  what would you write about?</vt:lpstr>
      <vt:lpstr>International news</vt:lpstr>
      <vt:lpstr>International news</vt:lpstr>
      <vt:lpstr>International news – your ideas</vt:lpstr>
      <vt:lpstr>Recap</vt:lpstr>
      <vt:lpstr>Student Activity: news record</vt:lpstr>
      <vt:lpstr>Daily reading routine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8 English lesson 2 – why do we follow the news?</dc:title>
  <dc:creator>Department for Education</dc:creator>
  <cp:lastModifiedBy>Blackwell, Elyse (Education)</cp:lastModifiedBy>
  <cp:revision>2</cp:revision>
  <dcterms:created xsi:type="dcterms:W3CDTF">2022-01-13T00:58:01Z</dcterms:created>
  <dcterms:modified xsi:type="dcterms:W3CDTF">2022-03-21T01:51:51Z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ies>
</file>