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1" r:id="rId5"/>
  </p:sldMasterIdLst>
  <p:notesMasterIdLst>
    <p:notesMasterId r:id="rId23"/>
  </p:notesMasterIdLst>
  <p:sldIdLst>
    <p:sldId id="268" r:id="rId6"/>
    <p:sldId id="264" r:id="rId7"/>
    <p:sldId id="280" r:id="rId8"/>
    <p:sldId id="314" r:id="rId9"/>
    <p:sldId id="282" r:id="rId10"/>
    <p:sldId id="269" r:id="rId11"/>
    <p:sldId id="286" r:id="rId12"/>
    <p:sldId id="303" r:id="rId13"/>
    <p:sldId id="313" r:id="rId14"/>
    <p:sldId id="304" r:id="rId15"/>
    <p:sldId id="306" r:id="rId16"/>
    <p:sldId id="307" r:id="rId17"/>
    <p:sldId id="308" r:id="rId18"/>
    <p:sldId id="309" r:id="rId19"/>
    <p:sldId id="310" r:id="rId20"/>
    <p:sldId id="311" r:id="rId21"/>
    <p:sldId id="2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C66901-0CCC-3BAF-A7D3-CBD923FAF622}" name="Kathy Tomotheou" initials="KT" userId="S::kathy.tomotheou363@schools.sa.edu.au::9949b5ba-e5e1-4ab7-9b88-2b874b58366f" providerId="AD"/>
  <p188:author id="{15F2BA02-F753-7764-6AC6-F1B0F6C61839}" name="Gehren, Tanja (Curriculum Support)" initials="GS" userId="S::tanja.gehren581@schools.sa.edu.au::3c1e4fa1-abe1-4bbd-87c3-b2b06b427814" providerId="AD"/>
  <p188:author id="{B8C5E86B-A40C-DDCE-AB06-D77FE1EF172A}" name="Schilling, Geoff (Curriculum Development)" initials="SG(D" userId="S::geoff.schilling950@schools.sa.edu.au::9147261c-0027-4955-b2a6-c80652defa48" providerId="AD"/>
  <p188:author id="{2C56B69F-1402-51C6-958E-293193F1F5F8}" name="Haynes, Christine (Curriculum Policy and Standards)" initials="HS" userId="S::christine.haynes489@schools.sa.edu.au::2dd8b7cc-5a2d-458d-ba77-577fb585e483" providerId="AD"/>
  <p188:author id="{CC8488C8-3ECF-D94B-92F3-CE4990F5862D}" name="Power, Kathryn (Curriculum Policy and Standards)" initials="PK(PaS" userId="Power, Kathryn (Curriculum Policy and Standards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A5A5"/>
    <a:srgbClr val="397A80"/>
    <a:srgbClr val="35777D"/>
    <a:srgbClr val="359C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64"/>
    <p:restoredTop sz="94708"/>
  </p:normalViewPr>
  <p:slideViewPr>
    <p:cSldViewPr snapToGrid="0">
      <p:cViewPr varScale="1">
        <p:scale>
          <a:sx n="59" d="100"/>
          <a:sy n="59" d="100"/>
        </p:scale>
        <p:origin x="6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hren, Tanja (Curriculum Support)" userId="S::tanja.gehren581@schools.sa.edu.au::3c1e4fa1-abe1-4bbd-87c3-b2b06b427814" providerId="AD" clId="Web-{2434B308-2426-43A3-A85F-BAFEEEAEB2DB}"/>
    <pc:docChg chg="">
      <pc:chgData name="Gehren, Tanja (Curriculum Support)" userId="S::tanja.gehren581@schools.sa.edu.au::3c1e4fa1-abe1-4bbd-87c3-b2b06b427814" providerId="AD" clId="Web-{2434B308-2426-43A3-A85F-BAFEEEAEB2DB}" dt="2022-01-19T00:55:17.863" v="0"/>
      <pc:docMkLst>
        <pc:docMk/>
      </pc:docMkLst>
      <pc:sldChg chg="delCm">
        <pc:chgData name="Gehren, Tanja (Curriculum Support)" userId="S::tanja.gehren581@schools.sa.edu.au::3c1e4fa1-abe1-4bbd-87c3-b2b06b427814" providerId="AD" clId="Web-{2434B308-2426-43A3-A85F-BAFEEEAEB2DB}" dt="2022-01-19T00:55:17.863" v="0"/>
        <pc:sldMkLst>
          <pc:docMk/>
          <pc:sldMk cId="55901064" sldId="297"/>
        </pc:sldMkLst>
      </pc:sldChg>
    </pc:docChg>
  </pc:docChgLst>
  <pc:docChgLst>
    <pc:chgData name="Leary, Nicole (Curriculum Support)" userId="01b25bfb-c137-4a94-ade9-ed5cf1ed147c" providerId="ADAL" clId="{825C91EB-0AEC-44B2-BE67-265864332F87}"/>
    <pc:docChg chg="undo custSel addSld delSld modSld sldOrd">
      <pc:chgData name="Leary, Nicole (Curriculum Support)" userId="01b25bfb-c137-4a94-ade9-ed5cf1ed147c" providerId="ADAL" clId="{825C91EB-0AEC-44B2-BE67-265864332F87}" dt="2022-01-19T04:44:32.921" v="5326" actId="20577"/>
      <pc:docMkLst>
        <pc:docMk/>
      </pc:docMkLst>
      <pc:sldChg chg="ord">
        <pc:chgData name="Leary, Nicole (Curriculum Support)" userId="01b25bfb-c137-4a94-ade9-ed5cf1ed147c" providerId="ADAL" clId="{825C91EB-0AEC-44B2-BE67-265864332F87}" dt="2022-01-18T03:05:10.724" v="598"/>
        <pc:sldMkLst>
          <pc:docMk/>
          <pc:sldMk cId="2213450308" sldId="264"/>
        </pc:sldMkLst>
      </pc:sldChg>
      <pc:sldChg chg="modSp mod modAnim">
        <pc:chgData name="Leary, Nicole (Curriculum Support)" userId="01b25bfb-c137-4a94-ade9-ed5cf1ed147c" providerId="ADAL" clId="{825C91EB-0AEC-44B2-BE67-265864332F87}" dt="2022-01-19T01:54:27.856" v="5126"/>
        <pc:sldMkLst>
          <pc:docMk/>
          <pc:sldMk cId="3641841233" sldId="268"/>
        </pc:sldMkLst>
        <pc:spChg chg="mod">
          <ac:chgData name="Leary, Nicole (Curriculum Support)" userId="01b25bfb-c137-4a94-ade9-ed5cf1ed147c" providerId="ADAL" clId="{825C91EB-0AEC-44B2-BE67-265864332F87}" dt="2022-01-18T02:29:52.627" v="18" actId="20577"/>
          <ac:spMkLst>
            <pc:docMk/>
            <pc:sldMk cId="3641841233" sldId="268"/>
            <ac:spMk id="2" creationId="{E16E19A7-28C1-4456-AA1B-10100DF6CF0C}"/>
          </ac:spMkLst>
        </pc:spChg>
        <pc:spChg chg="mod">
          <ac:chgData name="Leary, Nicole (Curriculum Support)" userId="01b25bfb-c137-4a94-ade9-ed5cf1ed147c" providerId="ADAL" clId="{825C91EB-0AEC-44B2-BE67-265864332F87}" dt="2022-01-19T01:28:41.721" v="5119" actId="20577"/>
          <ac:spMkLst>
            <pc:docMk/>
            <pc:sldMk cId="3641841233" sldId="268"/>
            <ac:spMk id="3" creationId="{4CD1DB66-0417-403D-8A90-5058DCCE5EB7}"/>
          </ac:spMkLst>
        </pc:spChg>
        <pc:spChg chg="mod">
          <ac:chgData name="Leary, Nicole (Curriculum Support)" userId="01b25bfb-c137-4a94-ade9-ed5cf1ed147c" providerId="ADAL" clId="{825C91EB-0AEC-44B2-BE67-265864332F87}" dt="2022-01-18T02:29:57.833" v="25" actId="20577"/>
          <ac:spMkLst>
            <pc:docMk/>
            <pc:sldMk cId="3641841233" sldId="268"/>
            <ac:spMk id="4" creationId="{D0697118-CD2B-4676-8ECA-E66DE8A5AE4A}"/>
          </ac:spMkLst>
        </pc:spChg>
        <pc:picChg chg="mod">
          <ac:chgData name="Leary, Nicole (Curriculum Support)" userId="01b25bfb-c137-4a94-ade9-ed5cf1ed147c" providerId="ADAL" clId="{825C91EB-0AEC-44B2-BE67-265864332F87}" dt="2022-01-19T01:54:17.581" v="5125" actId="1076"/>
          <ac:picMkLst>
            <pc:docMk/>
            <pc:sldMk cId="3641841233" sldId="268"/>
            <ac:picMk id="5" creationId="{23B6B085-CD2A-4C3B-AEC9-50A01D847CCD}"/>
          </ac:picMkLst>
        </pc:picChg>
      </pc:sldChg>
      <pc:sldChg chg="modSp mod modAnim">
        <pc:chgData name="Leary, Nicole (Curriculum Support)" userId="01b25bfb-c137-4a94-ade9-ed5cf1ed147c" providerId="ADAL" clId="{825C91EB-0AEC-44B2-BE67-265864332F87}" dt="2022-01-19T04:44:32.921" v="5326" actId="20577"/>
        <pc:sldMkLst>
          <pc:docMk/>
          <pc:sldMk cId="3271941629" sldId="269"/>
        </pc:sldMkLst>
        <pc:spChg chg="mod">
          <ac:chgData name="Leary, Nicole (Curriculum Support)" userId="01b25bfb-c137-4a94-ade9-ed5cf1ed147c" providerId="ADAL" clId="{825C91EB-0AEC-44B2-BE67-265864332F87}" dt="2022-01-18T03:09:05.029" v="646" actId="20577"/>
          <ac:spMkLst>
            <pc:docMk/>
            <pc:sldMk cId="3271941629" sldId="269"/>
            <ac:spMk id="2" creationId="{48225CFB-4302-49BA-8660-88F59555382D}"/>
          </ac:spMkLst>
        </pc:spChg>
        <pc:spChg chg="mod">
          <ac:chgData name="Leary, Nicole (Curriculum Support)" userId="01b25bfb-c137-4a94-ade9-ed5cf1ed147c" providerId="ADAL" clId="{825C91EB-0AEC-44B2-BE67-265864332F87}" dt="2022-01-19T04:44:32.921" v="5326" actId="20577"/>
          <ac:spMkLst>
            <pc:docMk/>
            <pc:sldMk cId="3271941629" sldId="269"/>
            <ac:spMk id="3" creationId="{B9A72951-2ACF-4398-A43E-AB03420C26F3}"/>
          </ac:spMkLst>
        </pc:spChg>
        <pc:picChg chg="mod">
          <ac:chgData name="Leary, Nicole (Curriculum Support)" userId="01b25bfb-c137-4a94-ade9-ed5cf1ed147c" providerId="ADAL" clId="{825C91EB-0AEC-44B2-BE67-265864332F87}" dt="2022-01-19T02:04:19.661" v="5148" actId="1076"/>
          <ac:picMkLst>
            <pc:docMk/>
            <pc:sldMk cId="3271941629" sldId="269"/>
            <ac:picMk id="4" creationId="{CC7AD4BA-326E-49B5-A60D-8B5E41650212}"/>
          </ac:picMkLst>
        </pc:picChg>
      </pc:sldChg>
      <pc:sldChg chg="modSp del mod">
        <pc:chgData name="Leary, Nicole (Curriculum Support)" userId="01b25bfb-c137-4a94-ade9-ed5cf1ed147c" providerId="ADAL" clId="{825C91EB-0AEC-44B2-BE67-265864332F87}" dt="2022-01-18T03:31:41.556" v="2320" actId="2696"/>
        <pc:sldMkLst>
          <pc:docMk/>
          <pc:sldMk cId="1412376001" sldId="270"/>
        </pc:sldMkLst>
        <pc:spChg chg="mod">
          <ac:chgData name="Leary, Nicole (Curriculum Support)" userId="01b25bfb-c137-4a94-ade9-ed5cf1ed147c" providerId="ADAL" clId="{825C91EB-0AEC-44B2-BE67-265864332F87}" dt="2022-01-18T03:31:05.720" v="2318" actId="6549"/>
          <ac:spMkLst>
            <pc:docMk/>
            <pc:sldMk cId="1412376001" sldId="270"/>
            <ac:spMk id="2" creationId="{9C8D727A-6CAF-456E-B3A9-979F490CC112}"/>
          </ac:spMkLst>
        </pc:spChg>
      </pc:sldChg>
      <pc:sldChg chg="del">
        <pc:chgData name="Leary, Nicole (Curriculum Support)" userId="01b25bfb-c137-4a94-ade9-ed5cf1ed147c" providerId="ADAL" clId="{825C91EB-0AEC-44B2-BE67-265864332F87}" dt="2022-01-18T03:31:46.868" v="2321" actId="2696"/>
        <pc:sldMkLst>
          <pc:docMk/>
          <pc:sldMk cId="1240729012" sldId="271"/>
        </pc:sldMkLst>
      </pc:sldChg>
      <pc:sldChg chg="del">
        <pc:chgData name="Leary, Nicole (Curriculum Support)" userId="01b25bfb-c137-4a94-ade9-ed5cf1ed147c" providerId="ADAL" clId="{825C91EB-0AEC-44B2-BE67-265864332F87}" dt="2022-01-18T03:31:49.900" v="2322" actId="2696"/>
        <pc:sldMkLst>
          <pc:docMk/>
          <pc:sldMk cId="926289521" sldId="272"/>
        </pc:sldMkLst>
      </pc:sldChg>
      <pc:sldChg chg="del">
        <pc:chgData name="Leary, Nicole (Curriculum Support)" userId="01b25bfb-c137-4a94-ade9-ed5cf1ed147c" providerId="ADAL" clId="{825C91EB-0AEC-44B2-BE67-265864332F87}" dt="2022-01-18T03:43:10.404" v="3105" actId="2696"/>
        <pc:sldMkLst>
          <pc:docMk/>
          <pc:sldMk cId="3545509799" sldId="273"/>
        </pc:sldMkLst>
      </pc:sldChg>
      <pc:sldChg chg="del">
        <pc:chgData name="Leary, Nicole (Curriculum Support)" userId="01b25bfb-c137-4a94-ade9-ed5cf1ed147c" providerId="ADAL" clId="{825C91EB-0AEC-44B2-BE67-265864332F87}" dt="2022-01-18T03:43:12.498" v="3106" actId="2696"/>
        <pc:sldMkLst>
          <pc:docMk/>
          <pc:sldMk cId="3470132052" sldId="274"/>
        </pc:sldMkLst>
      </pc:sldChg>
      <pc:sldChg chg="del">
        <pc:chgData name="Leary, Nicole (Curriculum Support)" userId="01b25bfb-c137-4a94-ade9-ed5cf1ed147c" providerId="ADAL" clId="{825C91EB-0AEC-44B2-BE67-265864332F87}" dt="2022-01-18T03:43:15.420" v="3107" actId="2696"/>
        <pc:sldMkLst>
          <pc:docMk/>
          <pc:sldMk cId="1442714833" sldId="275"/>
        </pc:sldMkLst>
      </pc:sldChg>
      <pc:sldChg chg="del">
        <pc:chgData name="Leary, Nicole (Curriculum Support)" userId="01b25bfb-c137-4a94-ade9-ed5cf1ed147c" providerId="ADAL" clId="{825C91EB-0AEC-44B2-BE67-265864332F87}" dt="2022-01-18T03:43:19.079" v="3108" actId="2696"/>
        <pc:sldMkLst>
          <pc:docMk/>
          <pc:sldMk cId="3545433890" sldId="276"/>
        </pc:sldMkLst>
      </pc:sldChg>
      <pc:sldChg chg="del">
        <pc:chgData name="Leary, Nicole (Curriculum Support)" userId="01b25bfb-c137-4a94-ade9-ed5cf1ed147c" providerId="ADAL" clId="{825C91EB-0AEC-44B2-BE67-265864332F87}" dt="2022-01-18T03:43:22.649" v="3109" actId="2696"/>
        <pc:sldMkLst>
          <pc:docMk/>
          <pc:sldMk cId="3937057077" sldId="277"/>
        </pc:sldMkLst>
      </pc:sldChg>
      <pc:sldChg chg="del">
        <pc:chgData name="Leary, Nicole (Curriculum Support)" userId="01b25bfb-c137-4a94-ade9-ed5cf1ed147c" providerId="ADAL" clId="{825C91EB-0AEC-44B2-BE67-265864332F87}" dt="2022-01-18T03:43:25.792" v="3110" actId="2696"/>
        <pc:sldMkLst>
          <pc:docMk/>
          <pc:sldMk cId="1161274651" sldId="278"/>
        </pc:sldMkLst>
      </pc:sldChg>
      <pc:sldChg chg="modSp del mod modAnim">
        <pc:chgData name="Leary, Nicole (Curriculum Support)" userId="01b25bfb-c137-4a94-ade9-ed5cf1ed147c" providerId="ADAL" clId="{825C91EB-0AEC-44B2-BE67-265864332F87}" dt="2022-01-19T03:23:07.597" v="5262" actId="2696"/>
        <pc:sldMkLst>
          <pc:docMk/>
          <pc:sldMk cId="317936319" sldId="279"/>
        </pc:sldMkLst>
        <pc:picChg chg="mod">
          <ac:chgData name="Leary, Nicole (Curriculum Support)" userId="01b25bfb-c137-4a94-ade9-ed5cf1ed147c" providerId="ADAL" clId="{825C91EB-0AEC-44B2-BE67-265864332F87}" dt="2022-01-19T01:37:18.031" v="5123" actId="1076"/>
          <ac:picMkLst>
            <pc:docMk/>
            <pc:sldMk cId="317936319" sldId="279"/>
            <ac:picMk id="2" creationId="{F34237B0-EA03-485E-AE16-71414AEA90DE}"/>
          </ac:picMkLst>
        </pc:picChg>
      </pc:sldChg>
      <pc:sldChg chg="delSp modSp add mod delAnim modAnim">
        <pc:chgData name="Leary, Nicole (Curriculum Support)" userId="01b25bfb-c137-4a94-ade9-ed5cf1ed147c" providerId="ADAL" clId="{825C91EB-0AEC-44B2-BE67-265864332F87}" dt="2022-01-19T01:32:20.570" v="5121"/>
        <pc:sldMkLst>
          <pc:docMk/>
          <pc:sldMk cId="1681470511" sldId="280"/>
        </pc:sldMkLst>
        <pc:spChg chg="mod">
          <ac:chgData name="Leary, Nicole (Curriculum Support)" userId="01b25bfb-c137-4a94-ade9-ed5cf1ed147c" providerId="ADAL" clId="{825C91EB-0AEC-44B2-BE67-265864332F87}" dt="2022-01-19T01:22:17.334" v="5072" actId="20577"/>
          <ac:spMkLst>
            <pc:docMk/>
            <pc:sldMk cId="1681470511" sldId="280"/>
            <ac:spMk id="3" creationId="{74E37B85-1DCD-4B57-A3CF-B72A6555EB61}"/>
          </ac:spMkLst>
        </pc:spChg>
        <pc:picChg chg="mod">
          <ac:chgData name="Leary, Nicole (Curriculum Support)" userId="01b25bfb-c137-4a94-ade9-ed5cf1ed147c" providerId="ADAL" clId="{825C91EB-0AEC-44B2-BE67-265864332F87}" dt="2022-01-19T01:31:42.268" v="5120" actId="1076"/>
          <ac:picMkLst>
            <pc:docMk/>
            <pc:sldMk cId="1681470511" sldId="280"/>
            <ac:picMk id="4" creationId="{25ECD4E3-CA76-4F04-B560-3410E234D3E0}"/>
          </ac:picMkLst>
        </pc:picChg>
        <pc:picChg chg="del">
          <ac:chgData name="Leary, Nicole (Curriculum Support)" userId="01b25bfb-c137-4a94-ade9-ed5cf1ed147c" providerId="ADAL" clId="{825C91EB-0AEC-44B2-BE67-265864332F87}" dt="2022-01-18T02:36:49.235" v="69" actId="21"/>
          <ac:picMkLst>
            <pc:docMk/>
            <pc:sldMk cId="1681470511" sldId="280"/>
            <ac:picMk id="5" creationId="{67508756-EA9C-4B5D-B1FD-63FCF67C7423}"/>
          </ac:picMkLst>
        </pc:picChg>
      </pc:sldChg>
      <pc:sldChg chg="add del">
        <pc:chgData name="Leary, Nicole (Curriculum Support)" userId="01b25bfb-c137-4a94-ade9-ed5cf1ed147c" providerId="ADAL" clId="{825C91EB-0AEC-44B2-BE67-265864332F87}" dt="2022-01-18T02:24:21.448" v="5" actId="27028"/>
        <pc:sldMkLst>
          <pc:docMk/>
          <pc:sldMk cId="3629066391" sldId="280"/>
        </pc:sldMkLst>
      </pc:sldChg>
      <pc:sldChg chg="delSp modSp add mod delAnim modAnim">
        <pc:chgData name="Leary, Nicole (Curriculum Support)" userId="01b25bfb-c137-4a94-ade9-ed5cf1ed147c" providerId="ADAL" clId="{825C91EB-0AEC-44B2-BE67-265864332F87}" dt="2022-01-19T02:03:14.222" v="5147" actId="6549"/>
        <pc:sldMkLst>
          <pc:docMk/>
          <pc:sldMk cId="2310644167" sldId="281"/>
        </pc:sldMkLst>
        <pc:spChg chg="mod">
          <ac:chgData name="Leary, Nicole (Curriculum Support)" userId="01b25bfb-c137-4a94-ade9-ed5cf1ed147c" providerId="ADAL" clId="{825C91EB-0AEC-44B2-BE67-265864332F87}" dt="2022-01-18T02:38:11.056" v="154" actId="20577"/>
          <ac:spMkLst>
            <pc:docMk/>
            <pc:sldMk cId="2310644167" sldId="281"/>
            <ac:spMk id="2" creationId="{3A28A09A-40F8-4F6D-9D29-D004F874D352}"/>
          </ac:spMkLst>
        </pc:spChg>
        <pc:spChg chg="mod">
          <ac:chgData name="Leary, Nicole (Curriculum Support)" userId="01b25bfb-c137-4a94-ade9-ed5cf1ed147c" providerId="ADAL" clId="{825C91EB-0AEC-44B2-BE67-265864332F87}" dt="2022-01-19T02:03:14.222" v="5147" actId="6549"/>
          <ac:spMkLst>
            <pc:docMk/>
            <pc:sldMk cId="2310644167" sldId="281"/>
            <ac:spMk id="3" creationId="{74E37B85-1DCD-4B57-A3CF-B72A6555EB61}"/>
          </ac:spMkLst>
        </pc:spChg>
        <pc:picChg chg="del">
          <ac:chgData name="Leary, Nicole (Curriculum Support)" userId="01b25bfb-c137-4a94-ade9-ed5cf1ed147c" providerId="ADAL" clId="{825C91EB-0AEC-44B2-BE67-265864332F87}" dt="2022-01-19T02:00:14.638" v="5143" actId="21"/>
          <ac:picMkLst>
            <pc:docMk/>
            <pc:sldMk cId="2310644167" sldId="281"/>
            <ac:picMk id="4" creationId="{DEE41994-78AD-4237-86B0-5814F5E16BD3}"/>
          </ac:picMkLst>
        </pc:picChg>
        <pc:picChg chg="del">
          <ac:chgData name="Leary, Nicole (Curriculum Support)" userId="01b25bfb-c137-4a94-ade9-ed5cf1ed147c" providerId="ADAL" clId="{825C91EB-0AEC-44B2-BE67-265864332F87}" dt="2022-01-18T03:07:25.229" v="613" actId="21"/>
          <ac:picMkLst>
            <pc:docMk/>
            <pc:sldMk cId="2310644167" sldId="281"/>
            <ac:picMk id="5" creationId="{B2C1AE7A-E48B-4B8F-8829-C22A93AD02BD}"/>
          </ac:picMkLst>
        </pc:picChg>
        <pc:picChg chg="mod">
          <ac:chgData name="Leary, Nicole (Curriculum Support)" userId="01b25bfb-c137-4a94-ade9-ed5cf1ed147c" providerId="ADAL" clId="{825C91EB-0AEC-44B2-BE67-265864332F87}" dt="2022-01-19T02:02:38.957" v="5145" actId="1076"/>
          <ac:picMkLst>
            <pc:docMk/>
            <pc:sldMk cId="2310644167" sldId="281"/>
            <ac:picMk id="5" creationId="{BF94DBDF-7E21-4120-9E4C-21B3462D15BD}"/>
          </ac:picMkLst>
        </pc:picChg>
      </pc:sldChg>
      <pc:sldChg chg="add del">
        <pc:chgData name="Leary, Nicole (Curriculum Support)" userId="01b25bfb-c137-4a94-ade9-ed5cf1ed147c" providerId="ADAL" clId="{825C91EB-0AEC-44B2-BE67-265864332F87}" dt="2022-01-18T02:24:20.592" v="4" actId="27028"/>
        <pc:sldMkLst>
          <pc:docMk/>
          <pc:sldMk cId="3366089449" sldId="281"/>
        </pc:sldMkLst>
      </pc:sldChg>
      <pc:sldChg chg="delSp modSp add mod ord delAnim modAnim">
        <pc:chgData name="Leary, Nicole (Curriculum Support)" userId="01b25bfb-c137-4a94-ade9-ed5cf1ed147c" providerId="ADAL" clId="{825C91EB-0AEC-44B2-BE67-265864332F87}" dt="2022-01-19T03:19:46.468" v="5242" actId="1076"/>
        <pc:sldMkLst>
          <pc:docMk/>
          <pc:sldMk cId="1293183383" sldId="282"/>
        </pc:sldMkLst>
        <pc:spChg chg="mod">
          <ac:chgData name="Leary, Nicole (Curriculum Support)" userId="01b25bfb-c137-4a94-ade9-ed5cf1ed147c" providerId="ADAL" clId="{825C91EB-0AEC-44B2-BE67-265864332F87}" dt="2022-01-19T01:56:08.283" v="5140" actId="5793"/>
          <ac:spMkLst>
            <pc:docMk/>
            <pc:sldMk cId="1293183383" sldId="282"/>
            <ac:spMk id="2" creationId="{3A28A09A-40F8-4F6D-9D29-D004F874D352}"/>
          </ac:spMkLst>
        </pc:spChg>
        <pc:spChg chg="mod">
          <ac:chgData name="Leary, Nicole (Curriculum Support)" userId="01b25bfb-c137-4a94-ade9-ed5cf1ed147c" providerId="ADAL" clId="{825C91EB-0AEC-44B2-BE67-265864332F87}" dt="2022-01-18T03:24:41.809" v="1909" actId="27636"/>
          <ac:spMkLst>
            <pc:docMk/>
            <pc:sldMk cId="1293183383" sldId="282"/>
            <ac:spMk id="3" creationId="{74E37B85-1DCD-4B57-A3CF-B72A6555EB61}"/>
          </ac:spMkLst>
        </pc:spChg>
        <pc:picChg chg="mod">
          <ac:chgData name="Leary, Nicole (Curriculum Support)" userId="01b25bfb-c137-4a94-ade9-ed5cf1ed147c" providerId="ADAL" clId="{825C91EB-0AEC-44B2-BE67-265864332F87}" dt="2022-01-19T03:19:46.468" v="5242" actId="1076"/>
          <ac:picMkLst>
            <pc:docMk/>
            <pc:sldMk cId="1293183383" sldId="282"/>
            <ac:picMk id="4" creationId="{AB7FCB87-35BA-4D81-BA84-C231772DC24F}"/>
          </ac:picMkLst>
        </pc:picChg>
        <pc:picChg chg="del">
          <ac:chgData name="Leary, Nicole (Curriculum Support)" userId="01b25bfb-c137-4a94-ade9-ed5cf1ed147c" providerId="ADAL" clId="{825C91EB-0AEC-44B2-BE67-265864332F87}" dt="2022-01-18T02:42:03.112" v="256" actId="21"/>
          <ac:picMkLst>
            <pc:docMk/>
            <pc:sldMk cId="1293183383" sldId="282"/>
            <ac:picMk id="5" creationId="{012A6BAE-7B75-4CAC-A2CA-9B17C5837600}"/>
          </ac:picMkLst>
        </pc:picChg>
      </pc:sldChg>
      <pc:sldChg chg="add del">
        <pc:chgData name="Leary, Nicole (Curriculum Support)" userId="01b25bfb-c137-4a94-ade9-ed5cf1ed147c" providerId="ADAL" clId="{825C91EB-0AEC-44B2-BE67-265864332F87}" dt="2022-01-18T03:05:07.220" v="596" actId="2696"/>
        <pc:sldMkLst>
          <pc:docMk/>
          <pc:sldMk cId="1262222923" sldId="283"/>
        </pc:sldMkLst>
      </pc:sldChg>
      <pc:sldChg chg="delSp modSp add del mod delAnim">
        <pc:chgData name="Leary, Nicole (Curriculum Support)" userId="01b25bfb-c137-4a94-ade9-ed5cf1ed147c" providerId="ADAL" clId="{825C91EB-0AEC-44B2-BE67-265864332F87}" dt="2022-01-19T03:23:02.311" v="5260" actId="2696"/>
        <pc:sldMkLst>
          <pc:docMk/>
          <pc:sldMk cId="2436205781" sldId="284"/>
        </pc:sldMkLst>
        <pc:spChg chg="mod">
          <ac:chgData name="Leary, Nicole (Curriculum Support)" userId="01b25bfb-c137-4a94-ade9-ed5cf1ed147c" providerId="ADAL" clId="{825C91EB-0AEC-44B2-BE67-265864332F87}" dt="2022-01-19T01:23:28.374" v="5077" actId="20577"/>
          <ac:spMkLst>
            <pc:docMk/>
            <pc:sldMk cId="2436205781" sldId="284"/>
            <ac:spMk id="3" creationId="{A675A4BF-7092-4EDC-BAFF-9CB39C1B6E00}"/>
          </ac:spMkLst>
        </pc:spChg>
        <pc:picChg chg="del">
          <ac:chgData name="Leary, Nicole (Curriculum Support)" userId="01b25bfb-c137-4a94-ade9-ed5cf1ed147c" providerId="ADAL" clId="{825C91EB-0AEC-44B2-BE67-265864332F87}" dt="2022-01-19T01:23:46.203" v="5078" actId="21"/>
          <ac:picMkLst>
            <pc:docMk/>
            <pc:sldMk cId="2436205781" sldId="284"/>
            <ac:picMk id="4" creationId="{8E155DC8-3FD4-42AB-BFFA-FE58ADB244FF}"/>
          </ac:picMkLst>
        </pc:picChg>
        <pc:picChg chg="del mod">
          <ac:chgData name="Leary, Nicole (Curriculum Support)" userId="01b25bfb-c137-4a94-ade9-ed5cf1ed147c" providerId="ADAL" clId="{825C91EB-0AEC-44B2-BE67-265864332F87}" dt="2022-01-19T01:24:46.208" v="5080" actId="21"/>
          <ac:picMkLst>
            <pc:docMk/>
            <pc:sldMk cId="2436205781" sldId="284"/>
            <ac:picMk id="5" creationId="{7EDCD108-0482-4DB2-933C-8845E4DF9AC0}"/>
          </ac:picMkLst>
        </pc:picChg>
        <pc:picChg chg="mod">
          <ac:chgData name="Leary, Nicole (Curriculum Support)" userId="01b25bfb-c137-4a94-ade9-ed5cf1ed147c" providerId="ADAL" clId="{825C91EB-0AEC-44B2-BE67-265864332F87}" dt="2022-01-19T01:25:19.528" v="5081" actId="1076"/>
          <ac:picMkLst>
            <pc:docMk/>
            <pc:sldMk cId="2436205781" sldId="284"/>
            <ac:picMk id="6" creationId="{66A501B1-812D-4044-8276-FC7AF24D1480}"/>
          </ac:picMkLst>
        </pc:picChg>
      </pc:sldChg>
      <pc:sldChg chg="new del">
        <pc:chgData name="Leary, Nicole (Curriculum Support)" userId="01b25bfb-c137-4a94-ade9-ed5cf1ed147c" providerId="ADAL" clId="{825C91EB-0AEC-44B2-BE67-265864332F87}" dt="2022-01-18T03:25:28.983" v="1910" actId="2696"/>
        <pc:sldMkLst>
          <pc:docMk/>
          <pc:sldMk cId="238736919" sldId="285"/>
        </pc:sldMkLst>
      </pc:sldChg>
      <pc:sldChg chg="delSp modSp add mod delAnim modAnim">
        <pc:chgData name="Leary, Nicole (Curriculum Support)" userId="01b25bfb-c137-4a94-ade9-ed5cf1ed147c" providerId="ADAL" clId="{825C91EB-0AEC-44B2-BE67-265864332F87}" dt="2022-01-19T03:20:36.855" v="5244" actId="27636"/>
        <pc:sldMkLst>
          <pc:docMk/>
          <pc:sldMk cId="1388086235" sldId="286"/>
        </pc:sldMkLst>
        <pc:spChg chg="mod">
          <ac:chgData name="Leary, Nicole (Curriculum Support)" userId="01b25bfb-c137-4a94-ade9-ed5cf1ed147c" providerId="ADAL" clId="{825C91EB-0AEC-44B2-BE67-265864332F87}" dt="2022-01-19T03:20:36.855" v="5244" actId="27636"/>
          <ac:spMkLst>
            <pc:docMk/>
            <pc:sldMk cId="1388086235" sldId="286"/>
            <ac:spMk id="3" creationId="{B9A72951-2ACF-4398-A43E-AB03420C26F3}"/>
          </ac:spMkLst>
        </pc:spChg>
        <pc:picChg chg="del mod">
          <ac:chgData name="Leary, Nicole (Curriculum Support)" userId="01b25bfb-c137-4a94-ade9-ed5cf1ed147c" providerId="ADAL" clId="{825C91EB-0AEC-44B2-BE67-265864332F87}" dt="2022-01-19T02:07:43.050" v="5210" actId="21"/>
          <ac:picMkLst>
            <pc:docMk/>
            <pc:sldMk cId="1388086235" sldId="286"/>
            <ac:picMk id="4" creationId="{93A968D2-F070-4ACB-A928-54743BDFB146}"/>
          </ac:picMkLst>
        </pc:picChg>
        <pc:picChg chg="mod">
          <ac:chgData name="Leary, Nicole (Curriculum Support)" userId="01b25bfb-c137-4a94-ade9-ed5cf1ed147c" providerId="ADAL" clId="{825C91EB-0AEC-44B2-BE67-265864332F87}" dt="2022-01-19T02:08:40.906" v="5211" actId="1076"/>
          <ac:picMkLst>
            <pc:docMk/>
            <pc:sldMk cId="1388086235" sldId="286"/>
            <ac:picMk id="5" creationId="{8AC7A1F3-2A7F-4600-8331-C8D0CAA4A8E0}"/>
          </ac:picMkLst>
        </pc:picChg>
      </pc:sldChg>
      <pc:sldChg chg="modSp add del mod">
        <pc:chgData name="Leary, Nicole (Curriculum Support)" userId="01b25bfb-c137-4a94-ade9-ed5cf1ed147c" providerId="ADAL" clId="{825C91EB-0AEC-44B2-BE67-265864332F87}" dt="2022-01-19T03:18:25.618" v="5215" actId="2696"/>
        <pc:sldMkLst>
          <pc:docMk/>
          <pc:sldMk cId="1722925239" sldId="287"/>
        </pc:sldMkLst>
        <pc:spChg chg="mod">
          <ac:chgData name="Leary, Nicole (Curriculum Support)" userId="01b25bfb-c137-4a94-ade9-ed5cf1ed147c" providerId="ADAL" clId="{825C91EB-0AEC-44B2-BE67-265864332F87}" dt="2022-01-18T03:26:55.050" v="1969" actId="20577"/>
          <ac:spMkLst>
            <pc:docMk/>
            <pc:sldMk cId="1722925239" sldId="287"/>
            <ac:spMk id="2" creationId="{48225CFB-4302-49BA-8660-88F59555382D}"/>
          </ac:spMkLst>
        </pc:spChg>
        <pc:spChg chg="mod">
          <ac:chgData name="Leary, Nicole (Curriculum Support)" userId="01b25bfb-c137-4a94-ade9-ed5cf1ed147c" providerId="ADAL" clId="{825C91EB-0AEC-44B2-BE67-265864332F87}" dt="2022-01-18T03:30:14.428" v="2299" actId="20577"/>
          <ac:spMkLst>
            <pc:docMk/>
            <pc:sldMk cId="1722925239" sldId="287"/>
            <ac:spMk id="3" creationId="{B9A72951-2ACF-4398-A43E-AB03420C26F3}"/>
          </ac:spMkLst>
        </pc:spChg>
      </pc:sldChg>
      <pc:sldChg chg="modSp new del mod">
        <pc:chgData name="Leary, Nicole (Curriculum Support)" userId="01b25bfb-c137-4a94-ade9-ed5cf1ed147c" providerId="ADAL" clId="{825C91EB-0AEC-44B2-BE67-265864332F87}" dt="2022-01-19T03:22:32.053" v="5250" actId="2696"/>
        <pc:sldMkLst>
          <pc:docMk/>
          <pc:sldMk cId="3689210500" sldId="288"/>
        </pc:sldMkLst>
        <pc:spChg chg="mod">
          <ac:chgData name="Leary, Nicole (Curriculum Support)" userId="01b25bfb-c137-4a94-ade9-ed5cf1ed147c" providerId="ADAL" clId="{825C91EB-0AEC-44B2-BE67-265864332F87}" dt="2022-01-18T03:32:13.740" v="2342" actId="20577"/>
          <ac:spMkLst>
            <pc:docMk/>
            <pc:sldMk cId="3689210500" sldId="288"/>
            <ac:spMk id="2" creationId="{3DED25A9-D27D-4CB6-A751-EA017006050F}"/>
          </ac:spMkLst>
        </pc:spChg>
        <pc:spChg chg="mod">
          <ac:chgData name="Leary, Nicole (Curriculum Support)" userId="01b25bfb-c137-4a94-ade9-ed5cf1ed147c" providerId="ADAL" clId="{825C91EB-0AEC-44B2-BE67-265864332F87}" dt="2022-01-18T03:38:55.274" v="2770" actId="20577"/>
          <ac:spMkLst>
            <pc:docMk/>
            <pc:sldMk cId="3689210500" sldId="288"/>
            <ac:spMk id="3" creationId="{2D47B1D2-1B4D-4BF5-988B-BCF269D8E2FC}"/>
          </ac:spMkLst>
        </pc:spChg>
      </pc:sldChg>
      <pc:sldChg chg="modSp new del mod">
        <pc:chgData name="Leary, Nicole (Curriculum Support)" userId="01b25bfb-c137-4a94-ade9-ed5cf1ed147c" providerId="ADAL" clId="{825C91EB-0AEC-44B2-BE67-265864332F87}" dt="2022-01-19T03:21:36.308" v="5247" actId="2696"/>
        <pc:sldMkLst>
          <pc:docMk/>
          <pc:sldMk cId="1593628153" sldId="289"/>
        </pc:sldMkLst>
        <pc:spChg chg="mod">
          <ac:chgData name="Leary, Nicole (Curriculum Support)" userId="01b25bfb-c137-4a94-ade9-ed5cf1ed147c" providerId="ADAL" clId="{825C91EB-0AEC-44B2-BE67-265864332F87}" dt="2022-01-18T03:35:00.821" v="2428" actId="20577"/>
          <ac:spMkLst>
            <pc:docMk/>
            <pc:sldMk cId="1593628153" sldId="289"/>
            <ac:spMk id="2" creationId="{1170EB05-EAC9-449A-8963-AAD74B8939F8}"/>
          </ac:spMkLst>
        </pc:spChg>
        <pc:spChg chg="mod">
          <ac:chgData name="Leary, Nicole (Curriculum Support)" userId="01b25bfb-c137-4a94-ade9-ed5cf1ed147c" providerId="ADAL" clId="{825C91EB-0AEC-44B2-BE67-265864332F87}" dt="2022-01-18T03:41:21.997" v="2932" actId="114"/>
          <ac:spMkLst>
            <pc:docMk/>
            <pc:sldMk cId="1593628153" sldId="289"/>
            <ac:spMk id="3" creationId="{A4794A68-DF7C-499D-90FD-8FC8226078BA}"/>
          </ac:spMkLst>
        </pc:spChg>
      </pc:sldChg>
      <pc:sldChg chg="modSp add del mod">
        <pc:chgData name="Leary, Nicole (Curriculum Support)" userId="01b25bfb-c137-4a94-ade9-ed5cf1ed147c" providerId="ADAL" clId="{825C91EB-0AEC-44B2-BE67-265864332F87}" dt="2022-01-19T03:22:35.149" v="5251" actId="2696"/>
        <pc:sldMkLst>
          <pc:docMk/>
          <pc:sldMk cId="223735199" sldId="290"/>
        </pc:sldMkLst>
        <pc:spChg chg="mod">
          <ac:chgData name="Leary, Nicole (Curriculum Support)" userId="01b25bfb-c137-4a94-ade9-ed5cf1ed147c" providerId="ADAL" clId="{825C91EB-0AEC-44B2-BE67-265864332F87}" dt="2022-01-18T03:42:54.399" v="3104" actId="5793"/>
          <ac:spMkLst>
            <pc:docMk/>
            <pc:sldMk cId="223735199" sldId="290"/>
            <ac:spMk id="3" creationId="{2D47B1D2-1B4D-4BF5-988B-BCF269D8E2FC}"/>
          </ac:spMkLst>
        </pc:spChg>
      </pc:sldChg>
      <pc:sldChg chg="modSp new del mod">
        <pc:chgData name="Leary, Nicole (Curriculum Support)" userId="01b25bfb-c137-4a94-ade9-ed5cf1ed147c" providerId="ADAL" clId="{825C91EB-0AEC-44B2-BE67-265864332F87}" dt="2022-01-19T03:22:49.203" v="5256" actId="2696"/>
        <pc:sldMkLst>
          <pc:docMk/>
          <pc:sldMk cId="4034276395" sldId="291"/>
        </pc:sldMkLst>
        <pc:spChg chg="mod">
          <ac:chgData name="Leary, Nicole (Curriculum Support)" userId="01b25bfb-c137-4a94-ade9-ed5cf1ed147c" providerId="ADAL" clId="{825C91EB-0AEC-44B2-BE67-265864332F87}" dt="2022-01-18T04:17:12.025" v="3326" actId="5793"/>
          <ac:spMkLst>
            <pc:docMk/>
            <pc:sldMk cId="4034276395" sldId="291"/>
            <ac:spMk id="2" creationId="{6621959F-7D6F-45EF-B0EB-574DF3185A12}"/>
          </ac:spMkLst>
        </pc:spChg>
        <pc:spChg chg="mod">
          <ac:chgData name="Leary, Nicole (Curriculum Support)" userId="01b25bfb-c137-4a94-ade9-ed5cf1ed147c" providerId="ADAL" clId="{825C91EB-0AEC-44B2-BE67-265864332F87}" dt="2022-01-19T00:30:25.288" v="5033" actId="20577"/>
          <ac:spMkLst>
            <pc:docMk/>
            <pc:sldMk cId="4034276395" sldId="291"/>
            <ac:spMk id="3" creationId="{9F2BC485-FEAC-40D5-9286-FFAD8D1AA004}"/>
          </ac:spMkLst>
        </pc:spChg>
      </pc:sldChg>
      <pc:sldChg chg="addSp delSp modSp add del mod">
        <pc:chgData name="Leary, Nicole (Curriculum Support)" userId="01b25bfb-c137-4a94-ade9-ed5cf1ed147c" providerId="ADAL" clId="{825C91EB-0AEC-44B2-BE67-265864332F87}" dt="2022-01-19T03:22:55.938" v="5258" actId="2696"/>
        <pc:sldMkLst>
          <pc:docMk/>
          <pc:sldMk cId="1412376001" sldId="292"/>
        </pc:sldMkLst>
        <pc:spChg chg="mod">
          <ac:chgData name="Leary, Nicole (Curriculum Support)" userId="01b25bfb-c137-4a94-ade9-ed5cf1ed147c" providerId="ADAL" clId="{825C91EB-0AEC-44B2-BE67-265864332F87}" dt="2022-01-18T04:54:54.281" v="3666" actId="5793"/>
          <ac:spMkLst>
            <pc:docMk/>
            <pc:sldMk cId="1412376001" sldId="292"/>
            <ac:spMk id="2" creationId="{9C8D727A-6CAF-456E-B3A9-979F490CC112}"/>
          </ac:spMkLst>
        </pc:spChg>
        <pc:spChg chg="mod">
          <ac:chgData name="Leary, Nicole (Curriculum Support)" userId="01b25bfb-c137-4a94-ade9-ed5cf1ed147c" providerId="ADAL" clId="{825C91EB-0AEC-44B2-BE67-265864332F87}" dt="2022-01-18T23:08:10.236" v="3863" actId="20577"/>
          <ac:spMkLst>
            <pc:docMk/>
            <pc:sldMk cId="1412376001" sldId="292"/>
            <ac:spMk id="5" creationId="{76AC1146-F2B1-409D-B11B-1B806F4C92F3}"/>
          </ac:spMkLst>
        </pc:spChg>
        <pc:picChg chg="del">
          <ac:chgData name="Leary, Nicole (Curriculum Support)" userId="01b25bfb-c137-4a94-ade9-ed5cf1ed147c" providerId="ADAL" clId="{825C91EB-0AEC-44B2-BE67-265864332F87}" dt="2022-01-18T21:59:51.381" v="3674" actId="478"/>
          <ac:picMkLst>
            <pc:docMk/>
            <pc:sldMk cId="1412376001" sldId="292"/>
            <ac:picMk id="4" creationId="{04278F25-0E42-41FC-BDCB-19D35241F6E6}"/>
          </ac:picMkLst>
        </pc:picChg>
        <pc:picChg chg="add mod">
          <ac:chgData name="Leary, Nicole (Curriculum Support)" userId="01b25bfb-c137-4a94-ade9-ed5cf1ed147c" providerId="ADAL" clId="{825C91EB-0AEC-44B2-BE67-265864332F87}" dt="2022-01-18T23:07:08.091" v="3806" actId="14100"/>
          <ac:picMkLst>
            <pc:docMk/>
            <pc:sldMk cId="1412376001" sldId="292"/>
            <ac:picMk id="4" creationId="{44CD6B95-7262-4819-B27B-97851A99C6EC}"/>
          </ac:picMkLst>
        </pc:picChg>
        <pc:picChg chg="del">
          <ac:chgData name="Leary, Nicole (Curriculum Support)" userId="01b25bfb-c137-4a94-ade9-ed5cf1ed147c" providerId="ADAL" clId="{825C91EB-0AEC-44B2-BE67-265864332F87}" dt="2022-01-18T22:01:17.578" v="3675" actId="478"/>
          <ac:picMkLst>
            <pc:docMk/>
            <pc:sldMk cId="1412376001" sldId="292"/>
            <ac:picMk id="6" creationId="{FCCDD79F-AF43-441A-A76E-C8ADF9E25AC0}"/>
          </ac:picMkLst>
        </pc:picChg>
        <pc:picChg chg="mod">
          <ac:chgData name="Leary, Nicole (Curriculum Support)" userId="01b25bfb-c137-4a94-ade9-ed5cf1ed147c" providerId="ADAL" clId="{825C91EB-0AEC-44B2-BE67-265864332F87}" dt="2022-01-18T23:06:56.269" v="3803" actId="1076"/>
          <ac:picMkLst>
            <pc:docMk/>
            <pc:sldMk cId="1412376001" sldId="292"/>
            <ac:picMk id="8" creationId="{EF24438D-AF45-4103-9EE8-855B2D83BB90}"/>
          </ac:picMkLst>
        </pc:picChg>
      </pc:sldChg>
      <pc:sldChg chg="addSp delSp modSp new del mod">
        <pc:chgData name="Leary, Nicole (Curriculum Support)" userId="01b25bfb-c137-4a94-ade9-ed5cf1ed147c" providerId="ADAL" clId="{825C91EB-0AEC-44B2-BE67-265864332F87}" dt="2022-01-18T04:28:13.784" v="3630" actId="47"/>
        <pc:sldMkLst>
          <pc:docMk/>
          <pc:sldMk cId="4294933599" sldId="292"/>
        </pc:sldMkLst>
        <pc:spChg chg="del mod">
          <ac:chgData name="Leary, Nicole (Curriculum Support)" userId="01b25bfb-c137-4a94-ade9-ed5cf1ed147c" providerId="ADAL" clId="{825C91EB-0AEC-44B2-BE67-265864332F87}" dt="2022-01-18T04:27:38.357" v="3627"/>
          <ac:spMkLst>
            <pc:docMk/>
            <pc:sldMk cId="4294933599" sldId="292"/>
            <ac:spMk id="3" creationId="{6FCB988C-9B9B-4D13-9FA1-5A82A7E3BA17}"/>
          </ac:spMkLst>
        </pc:spChg>
        <pc:picChg chg="add mod">
          <ac:chgData name="Leary, Nicole (Curriculum Support)" userId="01b25bfb-c137-4a94-ade9-ed5cf1ed147c" providerId="ADAL" clId="{825C91EB-0AEC-44B2-BE67-265864332F87}" dt="2022-01-18T04:28:08.560" v="3629" actId="14100"/>
          <ac:picMkLst>
            <pc:docMk/>
            <pc:sldMk cId="4294933599" sldId="292"/>
            <ac:picMk id="1026" creationId="{69042500-1E56-4452-850E-462361CEFF61}"/>
          </ac:picMkLst>
        </pc:picChg>
      </pc:sldChg>
      <pc:sldChg chg="delSp modSp new del mod modAnim">
        <pc:chgData name="Leary, Nicole (Curriculum Support)" userId="01b25bfb-c137-4a94-ade9-ed5cf1ed147c" providerId="ADAL" clId="{825C91EB-0AEC-44B2-BE67-265864332F87}" dt="2022-01-19T03:23:04.868" v="5261" actId="2696"/>
        <pc:sldMkLst>
          <pc:docMk/>
          <pc:sldMk cId="1778062099" sldId="293"/>
        </pc:sldMkLst>
        <pc:spChg chg="mod">
          <ac:chgData name="Leary, Nicole (Curriculum Support)" userId="01b25bfb-c137-4a94-ade9-ed5cf1ed147c" providerId="ADAL" clId="{825C91EB-0AEC-44B2-BE67-265864332F87}" dt="2022-01-18T22:14:15.899" v="3792"/>
          <ac:spMkLst>
            <pc:docMk/>
            <pc:sldMk cId="1778062099" sldId="293"/>
            <ac:spMk id="2" creationId="{53A42094-56C7-4778-B477-81A272A09C9A}"/>
          </ac:spMkLst>
        </pc:spChg>
        <pc:spChg chg="mod">
          <ac:chgData name="Leary, Nicole (Curriculum Support)" userId="01b25bfb-c137-4a94-ade9-ed5cf1ed147c" providerId="ADAL" clId="{825C91EB-0AEC-44B2-BE67-265864332F87}" dt="2022-01-18T22:14:32.001" v="3793"/>
          <ac:spMkLst>
            <pc:docMk/>
            <pc:sldMk cId="1778062099" sldId="293"/>
            <ac:spMk id="3" creationId="{7A6D24C3-D01C-462B-8AFD-E631EC1B948D}"/>
          </ac:spMkLst>
        </pc:spChg>
        <pc:spChg chg="del">
          <ac:chgData name="Leary, Nicole (Curriculum Support)" userId="01b25bfb-c137-4a94-ade9-ed5cf1ed147c" providerId="ADAL" clId="{825C91EB-0AEC-44B2-BE67-265864332F87}" dt="2022-01-19T01:27:54.380" v="5083" actId="478"/>
          <ac:spMkLst>
            <pc:docMk/>
            <pc:sldMk cId="1778062099" sldId="293"/>
            <ac:spMk id="4" creationId="{AC6C65D9-2863-4E34-AD21-C3E1477688DD}"/>
          </ac:spMkLst>
        </pc:spChg>
        <pc:picChg chg="mod">
          <ac:chgData name="Leary, Nicole (Curriculum Support)" userId="01b25bfb-c137-4a94-ade9-ed5cf1ed147c" providerId="ADAL" clId="{825C91EB-0AEC-44B2-BE67-265864332F87}" dt="2022-01-19T01:27:59.096" v="5084" actId="1076"/>
          <ac:picMkLst>
            <pc:docMk/>
            <pc:sldMk cId="1778062099" sldId="293"/>
            <ac:picMk id="5" creationId="{71A9CA72-A84B-4C54-B16E-EFEA6A8DA0A5}"/>
          </ac:picMkLst>
        </pc:picChg>
      </pc:sldChg>
      <pc:sldChg chg="addSp delSp modSp add del mod">
        <pc:chgData name="Leary, Nicole (Curriculum Support)" userId="01b25bfb-c137-4a94-ade9-ed5cf1ed147c" providerId="ADAL" clId="{825C91EB-0AEC-44B2-BE67-265864332F87}" dt="2022-01-18T04:53:55.007" v="3644" actId="2696"/>
        <pc:sldMkLst>
          <pc:docMk/>
          <pc:sldMk cId="2029272747" sldId="293"/>
        </pc:sldMkLst>
        <pc:spChg chg="add del">
          <ac:chgData name="Leary, Nicole (Curriculum Support)" userId="01b25bfb-c137-4a94-ade9-ed5cf1ed147c" providerId="ADAL" clId="{825C91EB-0AEC-44B2-BE67-265864332F87}" dt="2022-01-18T04:53:19.933" v="3643" actId="931"/>
          <ac:spMkLst>
            <pc:docMk/>
            <pc:sldMk cId="2029272747" sldId="293"/>
            <ac:spMk id="3" creationId="{6FCB988C-9B9B-4D13-9FA1-5A82A7E3BA17}"/>
          </ac:spMkLst>
        </pc:spChg>
        <pc:picChg chg="add del mod">
          <ac:chgData name="Leary, Nicole (Curriculum Support)" userId="01b25bfb-c137-4a94-ade9-ed5cf1ed147c" providerId="ADAL" clId="{825C91EB-0AEC-44B2-BE67-265864332F87}" dt="2022-01-18T04:50:17.803" v="3638" actId="931"/>
          <ac:picMkLst>
            <pc:docMk/>
            <pc:sldMk cId="2029272747" sldId="293"/>
            <ac:picMk id="5" creationId="{1A2ED7D8-BBC1-4327-9076-FB59FBBE8347}"/>
          </ac:picMkLst>
        </pc:picChg>
        <pc:picChg chg="add del mod">
          <ac:chgData name="Leary, Nicole (Curriculum Support)" userId="01b25bfb-c137-4a94-ade9-ed5cf1ed147c" providerId="ADAL" clId="{825C91EB-0AEC-44B2-BE67-265864332F87}" dt="2022-01-18T04:53:19.933" v="3643" actId="931"/>
          <ac:picMkLst>
            <pc:docMk/>
            <pc:sldMk cId="2029272747" sldId="293"/>
            <ac:picMk id="7" creationId="{114ECEFB-9FAA-4EB8-94C0-74ECBD17B338}"/>
          </ac:picMkLst>
        </pc:picChg>
      </pc:sldChg>
      <pc:sldChg chg="new del">
        <pc:chgData name="Leary, Nicole (Curriculum Support)" userId="01b25bfb-c137-4a94-ade9-ed5cf1ed147c" providerId="ADAL" clId="{825C91EB-0AEC-44B2-BE67-265864332F87}" dt="2022-01-18T04:56:33.556" v="3672" actId="2696"/>
        <pc:sldMkLst>
          <pc:docMk/>
          <pc:sldMk cId="2105167934" sldId="293"/>
        </pc:sldMkLst>
      </pc:sldChg>
      <pc:sldChg chg="new del">
        <pc:chgData name="Leary, Nicole (Curriculum Support)" userId="01b25bfb-c137-4a94-ade9-ed5cf1ed147c" providerId="ADAL" clId="{825C91EB-0AEC-44B2-BE67-265864332F87}" dt="2022-01-18T22:13:48.471" v="3790" actId="2696"/>
        <pc:sldMkLst>
          <pc:docMk/>
          <pc:sldMk cId="3879042952" sldId="293"/>
        </pc:sldMkLst>
      </pc:sldChg>
      <pc:sldChg chg="add del">
        <pc:chgData name="Leary, Nicole (Curriculum Support)" userId="01b25bfb-c137-4a94-ade9-ed5cf1ed147c" providerId="ADAL" clId="{825C91EB-0AEC-44B2-BE67-265864332F87}" dt="2022-01-18T04:27:24.164" v="3626" actId="2890"/>
        <pc:sldMkLst>
          <pc:docMk/>
          <pc:sldMk cId="1206355955" sldId="294"/>
        </pc:sldMkLst>
      </pc:sldChg>
      <pc:sldChg chg="modSp new del mod">
        <pc:chgData name="Leary, Nicole (Curriculum Support)" userId="01b25bfb-c137-4a94-ade9-ed5cf1ed147c" providerId="ADAL" clId="{825C91EB-0AEC-44B2-BE67-265864332F87}" dt="2022-01-19T03:22:38.258" v="5252" actId="2696"/>
        <pc:sldMkLst>
          <pc:docMk/>
          <pc:sldMk cId="2399014929" sldId="294"/>
        </pc:sldMkLst>
        <pc:spChg chg="mod">
          <ac:chgData name="Leary, Nicole (Curriculum Support)" userId="01b25bfb-c137-4a94-ade9-ed5cf1ed147c" providerId="ADAL" clId="{825C91EB-0AEC-44B2-BE67-265864332F87}" dt="2022-01-19T00:13:09.050" v="3905" actId="20577"/>
          <ac:spMkLst>
            <pc:docMk/>
            <pc:sldMk cId="2399014929" sldId="294"/>
            <ac:spMk id="2" creationId="{B0FB24A8-4B4A-4E86-9D6E-93E4837216F6}"/>
          </ac:spMkLst>
        </pc:spChg>
        <pc:spChg chg="mod">
          <ac:chgData name="Leary, Nicole (Curriculum Support)" userId="01b25bfb-c137-4a94-ade9-ed5cf1ed147c" providerId="ADAL" clId="{825C91EB-0AEC-44B2-BE67-265864332F87}" dt="2022-01-19T00:18:14.888" v="4078" actId="20577"/>
          <ac:spMkLst>
            <pc:docMk/>
            <pc:sldMk cId="2399014929" sldId="294"/>
            <ac:spMk id="3" creationId="{991045E6-0E18-486E-8C03-4BA224E5611B}"/>
          </ac:spMkLst>
        </pc:spChg>
      </pc:sldChg>
      <pc:sldChg chg="modSp add del mod">
        <pc:chgData name="Leary, Nicole (Curriculum Support)" userId="01b25bfb-c137-4a94-ade9-ed5cf1ed147c" providerId="ADAL" clId="{825C91EB-0AEC-44B2-BE67-265864332F87}" dt="2022-01-19T03:22:41.203" v="5253" actId="2696"/>
        <pc:sldMkLst>
          <pc:docMk/>
          <pc:sldMk cId="281975307" sldId="295"/>
        </pc:sldMkLst>
        <pc:spChg chg="mod">
          <ac:chgData name="Leary, Nicole (Curriculum Support)" userId="01b25bfb-c137-4a94-ade9-ed5cf1ed147c" providerId="ADAL" clId="{825C91EB-0AEC-44B2-BE67-265864332F87}" dt="2022-01-19T00:24:07.623" v="4496" actId="20577"/>
          <ac:spMkLst>
            <pc:docMk/>
            <pc:sldMk cId="281975307" sldId="295"/>
            <ac:spMk id="3" creationId="{991045E6-0E18-486E-8C03-4BA224E5611B}"/>
          </ac:spMkLst>
        </pc:spChg>
      </pc:sldChg>
      <pc:sldChg chg="modSp add del mod">
        <pc:chgData name="Leary, Nicole (Curriculum Support)" userId="01b25bfb-c137-4a94-ade9-ed5cf1ed147c" providerId="ADAL" clId="{825C91EB-0AEC-44B2-BE67-265864332F87}" dt="2022-01-19T03:22:43.765" v="5254" actId="2696"/>
        <pc:sldMkLst>
          <pc:docMk/>
          <pc:sldMk cId="4057081334" sldId="296"/>
        </pc:sldMkLst>
        <pc:spChg chg="mod">
          <ac:chgData name="Leary, Nicole (Curriculum Support)" userId="01b25bfb-c137-4a94-ade9-ed5cf1ed147c" providerId="ADAL" clId="{825C91EB-0AEC-44B2-BE67-265864332F87}" dt="2022-01-19T00:26:39.401" v="4648" actId="20577"/>
          <ac:spMkLst>
            <pc:docMk/>
            <pc:sldMk cId="4057081334" sldId="296"/>
            <ac:spMk id="3" creationId="{991045E6-0E18-486E-8C03-4BA224E5611B}"/>
          </ac:spMkLst>
        </pc:spChg>
      </pc:sldChg>
      <pc:sldChg chg="modSp add del mod">
        <pc:chgData name="Leary, Nicole (Curriculum Support)" userId="01b25bfb-c137-4a94-ade9-ed5cf1ed147c" providerId="ADAL" clId="{825C91EB-0AEC-44B2-BE67-265864332F87}" dt="2022-01-19T03:22:46.381" v="5255" actId="2696"/>
        <pc:sldMkLst>
          <pc:docMk/>
          <pc:sldMk cId="55901064" sldId="297"/>
        </pc:sldMkLst>
        <pc:spChg chg="mod">
          <ac:chgData name="Leary, Nicole (Curriculum Support)" userId="01b25bfb-c137-4a94-ade9-ed5cf1ed147c" providerId="ADAL" clId="{825C91EB-0AEC-44B2-BE67-265864332F87}" dt="2022-01-19T00:29:26.707" v="4968" actId="20577"/>
          <ac:spMkLst>
            <pc:docMk/>
            <pc:sldMk cId="55901064" sldId="297"/>
            <ac:spMk id="3" creationId="{991045E6-0E18-486E-8C03-4BA224E5611B}"/>
          </ac:spMkLst>
        </pc:spChg>
      </pc:sldChg>
      <pc:sldChg chg="add">
        <pc:chgData name="Leary, Nicole (Curriculum Support)" userId="01b25bfb-c137-4a94-ade9-ed5cf1ed147c" providerId="ADAL" clId="{825C91EB-0AEC-44B2-BE67-265864332F87}" dt="2022-01-19T03:18:19.653" v="5214"/>
        <pc:sldMkLst>
          <pc:docMk/>
          <pc:sldMk cId="1642247122" sldId="298"/>
        </pc:sldMkLst>
      </pc:sldChg>
      <pc:sldChg chg="add del">
        <pc:chgData name="Leary, Nicole (Curriculum Support)" userId="01b25bfb-c137-4a94-ade9-ed5cf1ed147c" providerId="ADAL" clId="{825C91EB-0AEC-44B2-BE67-265864332F87}" dt="2022-01-19T03:22:28.388" v="5249" actId="2696"/>
        <pc:sldMkLst>
          <pc:docMk/>
          <pc:sldMk cId="786718509" sldId="299"/>
        </pc:sldMkLst>
      </pc:sldChg>
      <pc:sldChg chg="add del">
        <pc:chgData name="Leary, Nicole (Curriculum Support)" userId="01b25bfb-c137-4a94-ade9-ed5cf1ed147c" providerId="ADAL" clId="{825C91EB-0AEC-44B2-BE67-265864332F87}" dt="2022-01-19T03:22:03.634" v="5248" actId="2696"/>
        <pc:sldMkLst>
          <pc:docMk/>
          <pc:sldMk cId="4213490284" sldId="300"/>
        </pc:sldMkLst>
      </pc:sldChg>
      <pc:sldChg chg="add">
        <pc:chgData name="Leary, Nicole (Curriculum Support)" userId="01b25bfb-c137-4a94-ade9-ed5cf1ed147c" providerId="ADAL" clId="{825C91EB-0AEC-44B2-BE67-265864332F87}" dt="2022-01-19T03:19:03.439" v="5221"/>
        <pc:sldMkLst>
          <pc:docMk/>
          <pc:sldMk cId="236459937" sldId="301"/>
        </pc:sldMkLst>
      </pc:sldChg>
      <pc:sldChg chg="add">
        <pc:chgData name="Leary, Nicole (Curriculum Support)" userId="01b25bfb-c137-4a94-ade9-ed5cf1ed147c" providerId="ADAL" clId="{825C91EB-0AEC-44B2-BE67-265864332F87}" dt="2022-01-19T03:19:06.037" v="5223"/>
        <pc:sldMkLst>
          <pc:docMk/>
          <pc:sldMk cId="1753605575" sldId="302"/>
        </pc:sldMkLst>
      </pc:sldChg>
      <pc:sldChg chg="add">
        <pc:chgData name="Leary, Nicole (Curriculum Support)" userId="01b25bfb-c137-4a94-ade9-ed5cf1ed147c" providerId="ADAL" clId="{825C91EB-0AEC-44B2-BE67-265864332F87}" dt="2022-01-19T03:19:06.896" v="5225"/>
        <pc:sldMkLst>
          <pc:docMk/>
          <pc:sldMk cId="2749472014" sldId="303"/>
        </pc:sldMkLst>
      </pc:sldChg>
      <pc:sldChg chg="add">
        <pc:chgData name="Leary, Nicole (Curriculum Support)" userId="01b25bfb-c137-4a94-ade9-ed5cf1ed147c" providerId="ADAL" clId="{825C91EB-0AEC-44B2-BE67-265864332F87}" dt="2022-01-19T03:19:09.152" v="5227"/>
        <pc:sldMkLst>
          <pc:docMk/>
          <pc:sldMk cId="3416312427" sldId="304"/>
        </pc:sldMkLst>
      </pc:sldChg>
      <pc:sldChg chg="add">
        <pc:chgData name="Leary, Nicole (Curriculum Support)" userId="01b25bfb-c137-4a94-ade9-ed5cf1ed147c" providerId="ADAL" clId="{825C91EB-0AEC-44B2-BE67-265864332F87}" dt="2022-01-19T03:19:10.025" v="5229"/>
        <pc:sldMkLst>
          <pc:docMk/>
          <pc:sldMk cId="1224897976" sldId="305"/>
        </pc:sldMkLst>
      </pc:sldChg>
      <pc:sldChg chg="add">
        <pc:chgData name="Leary, Nicole (Curriculum Support)" userId="01b25bfb-c137-4a94-ade9-ed5cf1ed147c" providerId="ADAL" clId="{825C91EB-0AEC-44B2-BE67-265864332F87}" dt="2022-01-19T03:19:12.111" v="5231"/>
        <pc:sldMkLst>
          <pc:docMk/>
          <pc:sldMk cId="530349571" sldId="306"/>
        </pc:sldMkLst>
      </pc:sldChg>
      <pc:sldChg chg="add">
        <pc:chgData name="Leary, Nicole (Curriculum Support)" userId="01b25bfb-c137-4a94-ade9-ed5cf1ed147c" providerId="ADAL" clId="{825C91EB-0AEC-44B2-BE67-265864332F87}" dt="2022-01-19T03:19:13.081" v="5233"/>
        <pc:sldMkLst>
          <pc:docMk/>
          <pc:sldMk cId="3748060308" sldId="307"/>
        </pc:sldMkLst>
      </pc:sldChg>
      <pc:sldChg chg="add">
        <pc:chgData name="Leary, Nicole (Curriculum Support)" userId="01b25bfb-c137-4a94-ade9-ed5cf1ed147c" providerId="ADAL" clId="{825C91EB-0AEC-44B2-BE67-265864332F87}" dt="2022-01-19T03:19:16.355" v="5235"/>
        <pc:sldMkLst>
          <pc:docMk/>
          <pc:sldMk cId="3252655467" sldId="308"/>
        </pc:sldMkLst>
      </pc:sldChg>
      <pc:sldChg chg="add">
        <pc:chgData name="Leary, Nicole (Curriculum Support)" userId="01b25bfb-c137-4a94-ade9-ed5cf1ed147c" providerId="ADAL" clId="{825C91EB-0AEC-44B2-BE67-265864332F87}" dt="2022-01-19T03:19:18.985" v="5237"/>
        <pc:sldMkLst>
          <pc:docMk/>
          <pc:sldMk cId="4182937353" sldId="309"/>
        </pc:sldMkLst>
      </pc:sldChg>
      <pc:sldChg chg="add">
        <pc:chgData name="Leary, Nicole (Curriculum Support)" userId="01b25bfb-c137-4a94-ade9-ed5cf1ed147c" providerId="ADAL" clId="{825C91EB-0AEC-44B2-BE67-265864332F87}" dt="2022-01-19T03:19:21.565" v="5239"/>
        <pc:sldMkLst>
          <pc:docMk/>
          <pc:sldMk cId="219237934" sldId="310"/>
        </pc:sldMkLst>
      </pc:sldChg>
      <pc:sldChg chg="add">
        <pc:chgData name="Leary, Nicole (Curriculum Support)" userId="01b25bfb-c137-4a94-ade9-ed5cf1ed147c" providerId="ADAL" clId="{825C91EB-0AEC-44B2-BE67-265864332F87}" dt="2022-01-19T03:19:23.104" v="5241"/>
        <pc:sldMkLst>
          <pc:docMk/>
          <pc:sldMk cId="3185658679" sldId="311"/>
        </pc:sldMkLst>
      </pc:sldChg>
      <pc:sldChg chg="add">
        <pc:chgData name="Leary, Nicole (Curriculum Support)" userId="01b25bfb-c137-4a94-ade9-ed5cf1ed147c" providerId="ADAL" clId="{825C91EB-0AEC-44B2-BE67-265864332F87}" dt="2022-01-19T03:21:25.913" v="5246"/>
        <pc:sldMkLst>
          <pc:docMk/>
          <pc:sldMk cId="3580078872" sldId="312"/>
        </pc:sldMkLst>
      </pc:sldChg>
      <pc:sldChg chg="add del">
        <pc:chgData name="Leary, Nicole (Curriculum Support)" userId="01b25bfb-c137-4a94-ade9-ed5cf1ed147c" providerId="ADAL" clId="{825C91EB-0AEC-44B2-BE67-265864332F87}" dt="2022-01-19T03:22:58.966" v="5259" actId="2696"/>
        <pc:sldMkLst>
          <pc:docMk/>
          <pc:sldMk cId="3945135936" sldId="313"/>
        </pc:sldMkLst>
      </pc:sldChg>
    </pc:docChg>
  </pc:docChgLst>
  <pc:docChgLst>
    <pc:chgData name="Leary, Nicole (Curriculum Support)" userId="S::nicole.leary652@schools.sa.edu.au::01b25bfb-c137-4a94-ade9-ed5cf1ed147c" providerId="AD" clId="Web-{6B4B7FAA-DB03-4E50-ABD3-55593AFAB4D7}"/>
    <pc:docChg chg="modSld">
      <pc:chgData name="Leary, Nicole (Curriculum Support)" userId="S::nicole.leary652@schools.sa.edu.au::01b25bfb-c137-4a94-ade9-ed5cf1ed147c" providerId="AD" clId="Web-{6B4B7FAA-DB03-4E50-ABD3-55593AFAB4D7}" dt="2022-01-19T06:53:12.499" v="3" actId="20577"/>
      <pc:docMkLst>
        <pc:docMk/>
      </pc:docMkLst>
      <pc:sldChg chg="modSp">
        <pc:chgData name="Leary, Nicole (Curriculum Support)" userId="S::nicole.leary652@schools.sa.edu.au::01b25bfb-c137-4a94-ade9-ed5cf1ed147c" providerId="AD" clId="Web-{6B4B7FAA-DB03-4E50-ABD3-55593AFAB4D7}" dt="2022-01-19T06:53:12.499" v="3" actId="20577"/>
        <pc:sldMkLst>
          <pc:docMk/>
          <pc:sldMk cId="3252655467" sldId="308"/>
        </pc:sldMkLst>
        <pc:spChg chg="mod">
          <ac:chgData name="Leary, Nicole (Curriculum Support)" userId="S::nicole.leary652@schools.sa.edu.au::01b25bfb-c137-4a94-ade9-ed5cf1ed147c" providerId="AD" clId="Web-{6B4B7FAA-DB03-4E50-ABD3-55593AFAB4D7}" dt="2022-01-19T06:53:12.499" v="3" actId="20577"/>
          <ac:spMkLst>
            <pc:docMk/>
            <pc:sldMk cId="3252655467" sldId="308"/>
            <ac:spMk id="5" creationId="{76AC1146-F2B1-409D-B11B-1B806F4C92F3}"/>
          </ac:spMkLst>
        </pc:spChg>
      </pc:sldChg>
    </pc:docChg>
  </pc:docChgLst>
  <pc:docChgLst>
    <pc:chgData name="Ballantyne, Meegan (Curriculum Policy and Standards)" userId="0b324ebd-65ba-428b-adc2-e3fc2a9aab37" providerId="ADAL" clId="{15770223-0B4D-4012-9F6F-E83AF397586F}"/>
    <pc:docChg chg="custSel modSld">
      <pc:chgData name="Ballantyne, Meegan (Curriculum Policy and Standards)" userId="0b324ebd-65ba-428b-adc2-e3fc2a9aab37" providerId="ADAL" clId="{15770223-0B4D-4012-9F6F-E83AF397586F}" dt="2022-02-18T03:11:13.037" v="9" actId="1076"/>
      <pc:docMkLst>
        <pc:docMk/>
      </pc:docMkLst>
      <pc:sldChg chg="addSp delSp modSp mod">
        <pc:chgData name="Ballantyne, Meegan (Curriculum Policy and Standards)" userId="0b324ebd-65ba-428b-adc2-e3fc2a9aab37" providerId="ADAL" clId="{15770223-0B4D-4012-9F6F-E83AF397586F}" dt="2022-02-18T03:10:27.202" v="4" actId="1076"/>
        <pc:sldMkLst>
          <pc:docMk/>
          <pc:sldMk cId="1388086235" sldId="286"/>
        </pc:sldMkLst>
        <pc:spChg chg="add del mod">
          <ac:chgData name="Ballantyne, Meegan (Curriculum Policy and Standards)" userId="0b324ebd-65ba-428b-adc2-e3fc2a9aab37" providerId="ADAL" clId="{15770223-0B4D-4012-9F6F-E83AF397586F}" dt="2022-02-18T03:10:11.158" v="1" actId="478"/>
          <ac:spMkLst>
            <pc:docMk/>
            <pc:sldMk cId="1388086235" sldId="286"/>
            <ac:spMk id="7" creationId="{7A60421F-F46E-4DC9-80B9-17C1FA6D24E3}"/>
          </ac:spMkLst>
        </pc:spChg>
        <pc:spChg chg="add mod">
          <ac:chgData name="Ballantyne, Meegan (Curriculum Policy and Standards)" userId="0b324ebd-65ba-428b-adc2-e3fc2a9aab37" providerId="ADAL" clId="{15770223-0B4D-4012-9F6F-E83AF397586F}" dt="2022-02-18T03:10:27.202" v="4" actId="1076"/>
          <ac:spMkLst>
            <pc:docMk/>
            <pc:sldMk cId="1388086235" sldId="286"/>
            <ac:spMk id="8" creationId="{83AB3CD8-4707-4BEB-A9F9-D31614DAB215}"/>
          </ac:spMkLst>
        </pc:spChg>
      </pc:sldChg>
      <pc:sldChg chg="addSp modSp mod">
        <pc:chgData name="Ballantyne, Meegan (Curriculum Policy and Standards)" userId="0b324ebd-65ba-428b-adc2-e3fc2a9aab37" providerId="ADAL" clId="{15770223-0B4D-4012-9F6F-E83AF397586F}" dt="2022-02-18T03:11:13.037" v="9" actId="1076"/>
        <pc:sldMkLst>
          <pc:docMk/>
          <pc:sldMk cId="3252655467" sldId="308"/>
        </pc:sldMkLst>
        <pc:spChg chg="add mod">
          <ac:chgData name="Ballantyne, Meegan (Curriculum Policy and Standards)" userId="0b324ebd-65ba-428b-adc2-e3fc2a9aab37" providerId="ADAL" clId="{15770223-0B4D-4012-9F6F-E83AF397586F}" dt="2022-02-18T03:11:13.037" v="9" actId="1076"/>
          <ac:spMkLst>
            <pc:docMk/>
            <pc:sldMk cId="3252655467" sldId="308"/>
            <ac:spMk id="6" creationId="{6F29F7F0-A2E5-4881-A3EA-7CF8F8A6418C}"/>
          </ac:spMkLst>
        </pc:spChg>
      </pc:sldChg>
      <pc:sldChg chg="addSp modSp mod">
        <pc:chgData name="Ballantyne, Meegan (Curriculum Policy and Standards)" userId="0b324ebd-65ba-428b-adc2-e3fc2a9aab37" providerId="ADAL" clId="{15770223-0B4D-4012-9F6F-E83AF397586F}" dt="2022-02-18T03:11:01.725" v="7" actId="1076"/>
        <pc:sldMkLst>
          <pc:docMk/>
          <pc:sldMk cId="3085433925" sldId="313"/>
        </pc:sldMkLst>
        <pc:spChg chg="add mod">
          <ac:chgData name="Ballantyne, Meegan (Curriculum Policy and Standards)" userId="0b324ebd-65ba-428b-adc2-e3fc2a9aab37" providerId="ADAL" clId="{15770223-0B4D-4012-9F6F-E83AF397586F}" dt="2022-02-18T03:11:01.725" v="7" actId="1076"/>
          <ac:spMkLst>
            <pc:docMk/>
            <pc:sldMk cId="3085433925" sldId="313"/>
            <ac:spMk id="11" creationId="{58FFE4C1-06CC-4B38-997A-062597C7F0B7}"/>
          </ac:spMkLst>
        </pc:spChg>
      </pc:sldChg>
    </pc:docChg>
  </pc:docChgLst>
  <pc:docChgLst>
    <pc:chgData name="Wotton, Meridie (Curriculum Policy and Standards)" userId="S::meridie.wotton9@schools.sa.edu.au::f66a3eea-a7fa-46c3-a1e7-ee9707a129b4" providerId="AD" clId="Web-{A2D2B389-4153-4224-B4D8-5F3F566BCBB7}"/>
    <pc:docChg chg="modSld">
      <pc:chgData name="Wotton, Meridie (Curriculum Policy and Standards)" userId="S::meridie.wotton9@schools.sa.edu.au::f66a3eea-a7fa-46c3-a1e7-ee9707a129b4" providerId="AD" clId="Web-{A2D2B389-4153-4224-B4D8-5F3F566BCBB7}" dt="2022-01-25T07:46:29.500" v="1" actId="20577"/>
      <pc:docMkLst>
        <pc:docMk/>
      </pc:docMkLst>
      <pc:sldChg chg="modSp">
        <pc:chgData name="Wotton, Meridie (Curriculum Policy and Standards)" userId="S::meridie.wotton9@schools.sa.edu.au::f66a3eea-a7fa-46c3-a1e7-ee9707a129b4" providerId="AD" clId="Web-{A2D2B389-4153-4224-B4D8-5F3F566BCBB7}" dt="2022-01-25T07:46:29.500" v="1" actId="20577"/>
        <pc:sldMkLst>
          <pc:docMk/>
          <pc:sldMk cId="3641841233" sldId="268"/>
        </pc:sldMkLst>
        <pc:spChg chg="mod">
          <ac:chgData name="Wotton, Meridie (Curriculum Policy and Standards)" userId="S::meridie.wotton9@schools.sa.edu.au::f66a3eea-a7fa-46c3-a1e7-ee9707a129b4" providerId="AD" clId="Web-{A2D2B389-4153-4224-B4D8-5F3F566BCBB7}" dt="2022-01-25T07:46:29.500" v="1" actId="20577"/>
          <ac:spMkLst>
            <pc:docMk/>
            <pc:sldMk cId="3641841233" sldId="268"/>
            <ac:spMk id="3" creationId="{4CD1DB66-0417-403D-8A90-5058DCCE5EB7}"/>
          </ac:spMkLst>
        </pc:spChg>
      </pc:sldChg>
    </pc:docChg>
  </pc:docChgLst>
  <pc:docChgLst>
    <pc:chgData name="Gehren, Tanja (Curriculum Support)" userId="S::tanja.gehren581@schools.sa.edu.au::3c1e4fa1-abe1-4bbd-87c3-b2b06b427814" providerId="AD" clId="Web-{E4216A3B-400D-41BB-B432-956451C698EB}"/>
    <pc:docChg chg="mod modSld">
      <pc:chgData name="Gehren, Tanja (Curriculum Support)" userId="S::tanja.gehren581@schools.sa.edu.au::3c1e4fa1-abe1-4bbd-87c3-b2b06b427814" providerId="AD" clId="Web-{E4216A3B-400D-41BB-B432-956451C698EB}" dt="2022-01-19T00:53:27.133" v="18"/>
      <pc:docMkLst>
        <pc:docMk/>
      </pc:docMkLst>
      <pc:sldChg chg="modSp">
        <pc:chgData name="Gehren, Tanja (Curriculum Support)" userId="S::tanja.gehren581@schools.sa.edu.au::3c1e4fa1-abe1-4bbd-87c3-b2b06b427814" providerId="AD" clId="Web-{E4216A3B-400D-41BB-B432-956451C698EB}" dt="2022-01-19T00:46:21.480" v="1" actId="20577"/>
        <pc:sldMkLst>
          <pc:docMk/>
          <pc:sldMk cId="1722925239" sldId="287"/>
        </pc:sldMkLst>
        <pc:spChg chg="mod">
          <ac:chgData name="Gehren, Tanja (Curriculum Support)" userId="S::tanja.gehren581@schools.sa.edu.au::3c1e4fa1-abe1-4bbd-87c3-b2b06b427814" providerId="AD" clId="Web-{E4216A3B-400D-41BB-B432-956451C698EB}" dt="2022-01-19T00:46:21.480" v="1" actId="20577"/>
          <ac:spMkLst>
            <pc:docMk/>
            <pc:sldMk cId="1722925239" sldId="287"/>
            <ac:spMk id="3" creationId="{B9A72951-2ACF-4398-A43E-AB03420C26F3}"/>
          </ac:spMkLst>
        </pc:spChg>
      </pc:sldChg>
      <pc:sldChg chg="modSp">
        <pc:chgData name="Gehren, Tanja (Curriculum Support)" userId="S::tanja.gehren581@schools.sa.edu.au::3c1e4fa1-abe1-4bbd-87c3-b2b06b427814" providerId="AD" clId="Web-{E4216A3B-400D-41BB-B432-956451C698EB}" dt="2022-01-19T00:46:50.045" v="5" actId="20577"/>
        <pc:sldMkLst>
          <pc:docMk/>
          <pc:sldMk cId="1593628153" sldId="289"/>
        </pc:sldMkLst>
        <pc:spChg chg="mod">
          <ac:chgData name="Gehren, Tanja (Curriculum Support)" userId="S::tanja.gehren581@schools.sa.edu.au::3c1e4fa1-abe1-4bbd-87c3-b2b06b427814" providerId="AD" clId="Web-{E4216A3B-400D-41BB-B432-956451C698EB}" dt="2022-01-19T00:46:50.045" v="5" actId="20577"/>
          <ac:spMkLst>
            <pc:docMk/>
            <pc:sldMk cId="1593628153" sldId="289"/>
            <ac:spMk id="3" creationId="{A4794A68-DF7C-499D-90FD-8FC8226078BA}"/>
          </ac:spMkLst>
        </pc:spChg>
      </pc:sldChg>
      <pc:sldChg chg="modSp">
        <pc:chgData name="Gehren, Tanja (Curriculum Support)" userId="S::tanja.gehren581@schools.sa.edu.au::3c1e4fa1-abe1-4bbd-87c3-b2b06b427814" providerId="AD" clId="Web-{E4216A3B-400D-41BB-B432-956451C698EB}" dt="2022-01-19T00:47:12.093" v="13" actId="20577"/>
        <pc:sldMkLst>
          <pc:docMk/>
          <pc:sldMk cId="223735199" sldId="290"/>
        </pc:sldMkLst>
        <pc:spChg chg="mod">
          <ac:chgData name="Gehren, Tanja (Curriculum Support)" userId="S::tanja.gehren581@schools.sa.edu.au::3c1e4fa1-abe1-4bbd-87c3-b2b06b427814" providerId="AD" clId="Web-{E4216A3B-400D-41BB-B432-956451C698EB}" dt="2022-01-19T00:47:12.093" v="13" actId="20577"/>
          <ac:spMkLst>
            <pc:docMk/>
            <pc:sldMk cId="223735199" sldId="290"/>
            <ac:spMk id="3" creationId="{2D47B1D2-1B4D-4BF5-988B-BCF269D8E2FC}"/>
          </ac:spMkLst>
        </pc:spChg>
      </pc:sldChg>
      <pc:sldChg chg="modSp">
        <pc:chgData name="Gehren, Tanja (Curriculum Support)" userId="S::tanja.gehren581@schools.sa.edu.au::3c1e4fa1-abe1-4bbd-87c3-b2b06b427814" providerId="AD" clId="Web-{E4216A3B-400D-41BB-B432-956451C698EB}" dt="2022-01-19T00:51:54.283" v="16" actId="20577"/>
        <pc:sldMkLst>
          <pc:docMk/>
          <pc:sldMk cId="2399014929" sldId="294"/>
        </pc:sldMkLst>
        <pc:spChg chg="mod">
          <ac:chgData name="Gehren, Tanja (Curriculum Support)" userId="S::tanja.gehren581@schools.sa.edu.au::3c1e4fa1-abe1-4bbd-87c3-b2b06b427814" providerId="AD" clId="Web-{E4216A3B-400D-41BB-B432-956451C698EB}" dt="2022-01-19T00:51:54.283" v="16" actId="20577"/>
          <ac:spMkLst>
            <pc:docMk/>
            <pc:sldMk cId="2399014929" sldId="294"/>
            <ac:spMk id="3" creationId="{991045E6-0E18-486E-8C03-4BA224E5611B}"/>
          </ac:spMkLst>
        </pc:spChg>
      </pc:sldChg>
      <pc:sldChg chg="addCm">
        <pc:chgData name="Gehren, Tanja (Curriculum Support)" userId="S::tanja.gehren581@schools.sa.edu.au::3c1e4fa1-abe1-4bbd-87c3-b2b06b427814" providerId="AD" clId="Web-{E4216A3B-400D-41BB-B432-956451C698EB}" dt="2022-01-19T00:53:27.133" v="18"/>
        <pc:sldMkLst>
          <pc:docMk/>
          <pc:sldMk cId="55901064" sldId="297"/>
        </pc:sldMkLst>
      </pc:sldChg>
    </pc:docChg>
  </pc:docChgLst>
  <pc:docChgLst>
    <pc:chgData name="Leary, Nicole (Curriculum Support)" userId="S::nicole.leary652@schools.sa.edu.au::01b25bfb-c137-4a94-ade9-ed5cf1ed147c" providerId="AD" clId="Web-{3D5E3E66-A691-41EF-A72A-4CBF85AA124E}"/>
    <pc:docChg chg="modSld">
      <pc:chgData name="Leary, Nicole (Curriculum Support)" userId="S::nicole.leary652@schools.sa.edu.au::01b25bfb-c137-4a94-ade9-ed5cf1ed147c" providerId="AD" clId="Web-{3D5E3E66-A691-41EF-A72A-4CBF85AA124E}" dt="2022-01-24T00:48:50.138" v="0" actId="20577"/>
      <pc:docMkLst>
        <pc:docMk/>
      </pc:docMkLst>
      <pc:sldChg chg="modSp">
        <pc:chgData name="Leary, Nicole (Curriculum Support)" userId="S::nicole.leary652@schools.sa.edu.au::01b25bfb-c137-4a94-ade9-ed5cf1ed147c" providerId="AD" clId="Web-{3D5E3E66-A691-41EF-A72A-4CBF85AA124E}" dt="2022-01-24T00:48:50.138" v="0" actId="20577"/>
        <pc:sldMkLst>
          <pc:docMk/>
          <pc:sldMk cId="3085433925" sldId="313"/>
        </pc:sldMkLst>
        <pc:spChg chg="mod">
          <ac:chgData name="Leary, Nicole (Curriculum Support)" userId="S::nicole.leary652@schools.sa.edu.au::01b25bfb-c137-4a94-ade9-ed5cf1ed147c" providerId="AD" clId="Web-{3D5E3E66-A691-41EF-A72A-4CBF85AA124E}" dt="2022-01-24T00:48:50.138" v="0" actId="20577"/>
          <ac:spMkLst>
            <pc:docMk/>
            <pc:sldMk cId="3085433925" sldId="313"/>
            <ac:spMk id="4" creationId="{5BAC2263-AEDA-45F5-905D-1C5A4D98B9E9}"/>
          </ac:spMkLst>
        </pc:spChg>
      </pc:sldChg>
    </pc:docChg>
  </pc:docChgLst>
  <pc:docChgLst>
    <pc:chgData name="Haynes, Christine (Curriculum Policy and Standards)" userId="S::christine.haynes489@schools.sa.edu.au::2dd8b7cc-5a2d-458d-ba77-577fb585e483" providerId="AD" clId="Web-{36E97115-BA50-D989-93A8-AF9855A3DB12}"/>
    <pc:docChg chg="modSld">
      <pc:chgData name="Haynes, Christine (Curriculum Policy and Standards)" userId="S::christine.haynes489@schools.sa.edu.au::2dd8b7cc-5a2d-458d-ba77-577fb585e483" providerId="AD" clId="Web-{36E97115-BA50-D989-93A8-AF9855A3DB12}" dt="2022-03-15T23:42:54.744" v="1"/>
      <pc:docMkLst>
        <pc:docMk/>
      </pc:docMkLst>
      <pc:sldChg chg="delSp">
        <pc:chgData name="Haynes, Christine (Curriculum Policy and Standards)" userId="S::christine.haynes489@schools.sa.edu.au::2dd8b7cc-5a2d-458d-ba77-577fb585e483" providerId="AD" clId="Web-{36E97115-BA50-D989-93A8-AF9855A3DB12}" dt="2022-03-15T23:42:54.744" v="1"/>
        <pc:sldMkLst>
          <pc:docMk/>
          <pc:sldMk cId="3252655467" sldId="308"/>
        </pc:sldMkLst>
        <pc:picChg chg="del">
          <ac:chgData name="Haynes, Christine (Curriculum Policy and Standards)" userId="S::christine.haynes489@schools.sa.edu.au::2dd8b7cc-5a2d-458d-ba77-577fb585e483" providerId="AD" clId="Web-{36E97115-BA50-D989-93A8-AF9855A3DB12}" dt="2022-03-15T23:42:54.744" v="1"/>
          <ac:picMkLst>
            <pc:docMk/>
            <pc:sldMk cId="3252655467" sldId="308"/>
            <ac:picMk id="8" creationId="{810AD80B-CFFA-4340-A52D-91EC332E1AD8}"/>
          </ac:picMkLst>
        </pc:picChg>
        <pc:picChg chg="del">
          <ac:chgData name="Haynes, Christine (Curriculum Policy and Standards)" userId="S::christine.haynes489@schools.sa.edu.au::2dd8b7cc-5a2d-458d-ba77-577fb585e483" providerId="AD" clId="Web-{36E97115-BA50-D989-93A8-AF9855A3DB12}" dt="2022-03-15T23:42:52.540" v="0"/>
          <ac:picMkLst>
            <pc:docMk/>
            <pc:sldMk cId="3252655467" sldId="308"/>
            <ac:picMk id="9" creationId="{9F9217B8-0F92-C946-A864-2FC8CD0BC789}"/>
          </ac:picMkLst>
        </pc:picChg>
      </pc:sldChg>
    </pc:docChg>
  </pc:docChgLst>
  <pc:docChgLst>
    <pc:chgData name="Paterson, Carmen (Education)" userId="dd63a345-c351-4dd3-acc8-7278c98f0e7b" providerId="ADAL" clId="{82DA3421-0B8B-4140-A69E-7DAB7EB0A403}"/>
    <pc:docChg chg="custSel modSld">
      <pc:chgData name="Paterson, Carmen (Education)" userId="dd63a345-c351-4dd3-acc8-7278c98f0e7b" providerId="ADAL" clId="{82DA3421-0B8B-4140-A69E-7DAB7EB0A403}" dt="2022-01-25T08:11:20.765" v="68" actId="1076"/>
      <pc:docMkLst>
        <pc:docMk/>
      </pc:docMkLst>
      <pc:sldChg chg="modSp mod">
        <pc:chgData name="Paterson, Carmen (Education)" userId="dd63a345-c351-4dd3-acc8-7278c98f0e7b" providerId="ADAL" clId="{82DA3421-0B8B-4140-A69E-7DAB7EB0A403}" dt="2022-01-25T08:10:40.967" v="61" actId="1076"/>
        <pc:sldMkLst>
          <pc:docMk/>
          <pc:sldMk cId="3271941629" sldId="269"/>
        </pc:sldMkLst>
        <pc:spChg chg="mod">
          <ac:chgData name="Paterson, Carmen (Education)" userId="dd63a345-c351-4dd3-acc8-7278c98f0e7b" providerId="ADAL" clId="{82DA3421-0B8B-4140-A69E-7DAB7EB0A403}" dt="2022-01-25T08:04:43.624" v="1" actId="20577"/>
          <ac:spMkLst>
            <pc:docMk/>
            <pc:sldMk cId="3271941629" sldId="269"/>
            <ac:spMk id="2" creationId="{48225CFB-4302-49BA-8660-88F59555382D}"/>
          </ac:spMkLst>
        </pc:spChg>
        <pc:picChg chg="mod">
          <ac:chgData name="Paterson, Carmen (Education)" userId="dd63a345-c351-4dd3-acc8-7278c98f0e7b" providerId="ADAL" clId="{82DA3421-0B8B-4140-A69E-7DAB7EB0A403}" dt="2022-01-25T08:10:40.967" v="61" actId="1076"/>
          <ac:picMkLst>
            <pc:docMk/>
            <pc:sldMk cId="3271941629" sldId="269"/>
            <ac:picMk id="5" creationId="{8402F168-8198-43AD-9A2A-A30333017A24}"/>
          </ac:picMkLst>
        </pc:picChg>
      </pc:sldChg>
      <pc:sldChg chg="modSp mod">
        <pc:chgData name="Paterson, Carmen (Education)" userId="dd63a345-c351-4dd3-acc8-7278c98f0e7b" providerId="ADAL" clId="{82DA3421-0B8B-4140-A69E-7DAB7EB0A403}" dt="2022-01-25T08:10:56.037" v="64" actId="6549"/>
        <pc:sldMkLst>
          <pc:docMk/>
          <pc:sldMk cId="1293183383" sldId="282"/>
        </pc:sldMkLst>
        <pc:spChg chg="mod">
          <ac:chgData name="Paterson, Carmen (Education)" userId="dd63a345-c351-4dd3-acc8-7278c98f0e7b" providerId="ADAL" clId="{82DA3421-0B8B-4140-A69E-7DAB7EB0A403}" dt="2022-01-25T08:10:56.037" v="64" actId="6549"/>
          <ac:spMkLst>
            <pc:docMk/>
            <pc:sldMk cId="1293183383" sldId="282"/>
            <ac:spMk id="3" creationId="{74E37B85-1DCD-4B57-A3CF-B72A6555EB61}"/>
          </ac:spMkLst>
        </pc:spChg>
      </pc:sldChg>
      <pc:sldChg chg="modSp mod">
        <pc:chgData name="Paterson, Carmen (Education)" userId="dd63a345-c351-4dd3-acc8-7278c98f0e7b" providerId="ADAL" clId="{82DA3421-0B8B-4140-A69E-7DAB7EB0A403}" dt="2022-01-25T08:06:22.631" v="14" actId="14100"/>
        <pc:sldMkLst>
          <pc:docMk/>
          <pc:sldMk cId="1388086235" sldId="286"/>
        </pc:sldMkLst>
        <pc:spChg chg="mod">
          <ac:chgData name="Paterson, Carmen (Education)" userId="dd63a345-c351-4dd3-acc8-7278c98f0e7b" providerId="ADAL" clId="{82DA3421-0B8B-4140-A69E-7DAB7EB0A403}" dt="2022-01-25T08:04:58.507" v="2" actId="20577"/>
          <ac:spMkLst>
            <pc:docMk/>
            <pc:sldMk cId="1388086235" sldId="286"/>
            <ac:spMk id="2" creationId="{48225CFB-4302-49BA-8660-88F59555382D}"/>
          </ac:spMkLst>
        </pc:spChg>
        <pc:spChg chg="mod">
          <ac:chgData name="Paterson, Carmen (Education)" userId="dd63a345-c351-4dd3-acc8-7278c98f0e7b" providerId="ADAL" clId="{82DA3421-0B8B-4140-A69E-7DAB7EB0A403}" dt="2022-01-25T08:06:22.631" v="14" actId="14100"/>
          <ac:spMkLst>
            <pc:docMk/>
            <pc:sldMk cId="1388086235" sldId="286"/>
            <ac:spMk id="3" creationId="{B9A72951-2ACF-4398-A43E-AB03420C26F3}"/>
          </ac:spMkLst>
        </pc:spChg>
        <pc:spChg chg="mod">
          <ac:chgData name="Paterson, Carmen (Education)" userId="dd63a345-c351-4dd3-acc8-7278c98f0e7b" providerId="ADAL" clId="{82DA3421-0B8B-4140-A69E-7DAB7EB0A403}" dt="2022-01-25T08:06:05.857" v="12" actId="207"/>
          <ac:spMkLst>
            <pc:docMk/>
            <pc:sldMk cId="1388086235" sldId="286"/>
            <ac:spMk id="9" creationId="{C0B00F66-A6DE-4888-931E-13328500C402}"/>
          </ac:spMkLst>
        </pc:spChg>
        <pc:picChg chg="mod">
          <ac:chgData name="Paterson, Carmen (Education)" userId="dd63a345-c351-4dd3-acc8-7278c98f0e7b" providerId="ADAL" clId="{82DA3421-0B8B-4140-A69E-7DAB7EB0A403}" dt="2022-01-25T08:06:08.755" v="13" actId="1076"/>
          <ac:picMkLst>
            <pc:docMk/>
            <pc:sldMk cId="1388086235" sldId="286"/>
            <ac:picMk id="10" creationId="{6C11AD38-2078-4344-9774-BD5E7C947C14}"/>
          </ac:picMkLst>
        </pc:picChg>
      </pc:sldChg>
      <pc:sldChg chg="modSp mod">
        <pc:chgData name="Paterson, Carmen (Education)" userId="dd63a345-c351-4dd3-acc8-7278c98f0e7b" providerId="ADAL" clId="{82DA3421-0B8B-4140-A69E-7DAB7EB0A403}" dt="2022-01-25T08:06:51.140" v="20" actId="20577"/>
        <pc:sldMkLst>
          <pc:docMk/>
          <pc:sldMk cId="2749472014" sldId="303"/>
        </pc:sldMkLst>
        <pc:spChg chg="mod">
          <ac:chgData name="Paterson, Carmen (Education)" userId="dd63a345-c351-4dd3-acc8-7278c98f0e7b" providerId="ADAL" clId="{82DA3421-0B8B-4140-A69E-7DAB7EB0A403}" dt="2022-01-25T08:06:51.140" v="20" actId="20577"/>
          <ac:spMkLst>
            <pc:docMk/>
            <pc:sldMk cId="2749472014" sldId="303"/>
            <ac:spMk id="3" creationId="{991045E6-0E18-486E-8C03-4BA224E5611B}"/>
          </ac:spMkLst>
        </pc:spChg>
      </pc:sldChg>
      <pc:sldChg chg="modSp mod">
        <pc:chgData name="Paterson, Carmen (Education)" userId="dd63a345-c351-4dd3-acc8-7278c98f0e7b" providerId="ADAL" clId="{82DA3421-0B8B-4140-A69E-7DAB7EB0A403}" dt="2022-01-25T08:11:05.623" v="65" actId="1076"/>
        <pc:sldMkLst>
          <pc:docMk/>
          <pc:sldMk cId="3416312427" sldId="304"/>
        </pc:sldMkLst>
        <pc:spChg chg="mod">
          <ac:chgData name="Paterson, Carmen (Education)" userId="dd63a345-c351-4dd3-acc8-7278c98f0e7b" providerId="ADAL" clId="{82DA3421-0B8B-4140-A69E-7DAB7EB0A403}" dt="2022-01-25T08:07:28.671" v="23" actId="20577"/>
          <ac:spMkLst>
            <pc:docMk/>
            <pc:sldMk cId="3416312427" sldId="304"/>
            <ac:spMk id="3" creationId="{991045E6-0E18-486E-8C03-4BA224E5611B}"/>
          </ac:spMkLst>
        </pc:spChg>
        <pc:picChg chg="mod">
          <ac:chgData name="Paterson, Carmen (Education)" userId="dd63a345-c351-4dd3-acc8-7278c98f0e7b" providerId="ADAL" clId="{82DA3421-0B8B-4140-A69E-7DAB7EB0A403}" dt="2022-01-25T08:11:05.623" v="65" actId="1076"/>
          <ac:picMkLst>
            <pc:docMk/>
            <pc:sldMk cId="3416312427" sldId="304"/>
            <ac:picMk id="5" creationId="{7F91121D-289F-4947-B199-ED833150351F}"/>
          </ac:picMkLst>
        </pc:picChg>
      </pc:sldChg>
      <pc:sldChg chg="modSp mod">
        <pc:chgData name="Paterson, Carmen (Education)" userId="dd63a345-c351-4dd3-acc8-7278c98f0e7b" providerId="ADAL" clId="{82DA3421-0B8B-4140-A69E-7DAB7EB0A403}" dt="2022-01-25T08:11:09.014" v="66" actId="1076"/>
        <pc:sldMkLst>
          <pc:docMk/>
          <pc:sldMk cId="530349571" sldId="306"/>
        </pc:sldMkLst>
        <pc:spChg chg="mod">
          <ac:chgData name="Paterson, Carmen (Education)" userId="dd63a345-c351-4dd3-acc8-7278c98f0e7b" providerId="ADAL" clId="{82DA3421-0B8B-4140-A69E-7DAB7EB0A403}" dt="2022-01-25T08:07:44.692" v="31" actId="20577"/>
          <ac:spMkLst>
            <pc:docMk/>
            <pc:sldMk cId="530349571" sldId="306"/>
            <ac:spMk id="3" creationId="{991045E6-0E18-486E-8C03-4BA224E5611B}"/>
          </ac:spMkLst>
        </pc:spChg>
        <pc:picChg chg="mod">
          <ac:chgData name="Paterson, Carmen (Education)" userId="dd63a345-c351-4dd3-acc8-7278c98f0e7b" providerId="ADAL" clId="{82DA3421-0B8B-4140-A69E-7DAB7EB0A403}" dt="2022-01-25T08:11:09.014" v="66" actId="1076"/>
          <ac:picMkLst>
            <pc:docMk/>
            <pc:sldMk cId="530349571" sldId="306"/>
            <ac:picMk id="5" creationId="{41510267-7846-438B-A1F4-6049349C9EF5}"/>
          </ac:picMkLst>
        </pc:picChg>
      </pc:sldChg>
      <pc:sldChg chg="modSp mod">
        <pc:chgData name="Paterson, Carmen (Education)" userId="dd63a345-c351-4dd3-acc8-7278c98f0e7b" providerId="ADAL" clId="{82DA3421-0B8B-4140-A69E-7DAB7EB0A403}" dt="2022-01-25T08:08:43.044" v="47" actId="20577"/>
        <pc:sldMkLst>
          <pc:docMk/>
          <pc:sldMk cId="3748060308" sldId="307"/>
        </pc:sldMkLst>
        <pc:spChg chg="mod">
          <ac:chgData name="Paterson, Carmen (Education)" userId="dd63a345-c351-4dd3-acc8-7278c98f0e7b" providerId="ADAL" clId="{82DA3421-0B8B-4140-A69E-7DAB7EB0A403}" dt="2022-01-25T08:08:43.044" v="47" actId="20577"/>
          <ac:spMkLst>
            <pc:docMk/>
            <pc:sldMk cId="3748060308" sldId="307"/>
            <ac:spMk id="3" creationId="{9F2BC485-FEAC-40D5-9286-FFAD8D1AA004}"/>
          </ac:spMkLst>
        </pc:spChg>
      </pc:sldChg>
      <pc:sldChg chg="modSp mod">
        <pc:chgData name="Paterson, Carmen (Education)" userId="dd63a345-c351-4dd3-acc8-7278c98f0e7b" providerId="ADAL" clId="{82DA3421-0B8B-4140-A69E-7DAB7EB0A403}" dt="2022-01-25T08:09:05.073" v="49" actId="1076"/>
        <pc:sldMkLst>
          <pc:docMk/>
          <pc:sldMk cId="3252655467" sldId="308"/>
        </pc:sldMkLst>
        <pc:spChg chg="mod">
          <ac:chgData name="Paterson, Carmen (Education)" userId="dd63a345-c351-4dd3-acc8-7278c98f0e7b" providerId="ADAL" clId="{82DA3421-0B8B-4140-A69E-7DAB7EB0A403}" dt="2022-01-25T08:09:05.073" v="49" actId="1076"/>
          <ac:spMkLst>
            <pc:docMk/>
            <pc:sldMk cId="3252655467" sldId="308"/>
            <ac:spMk id="2" creationId="{9C8D727A-6CAF-456E-B3A9-979F490CC112}"/>
          </ac:spMkLst>
        </pc:spChg>
        <pc:spChg chg="mod">
          <ac:chgData name="Paterson, Carmen (Education)" userId="dd63a345-c351-4dd3-acc8-7278c98f0e7b" providerId="ADAL" clId="{82DA3421-0B8B-4140-A69E-7DAB7EB0A403}" dt="2022-01-25T08:08:59.986" v="48" actId="1076"/>
          <ac:spMkLst>
            <pc:docMk/>
            <pc:sldMk cId="3252655467" sldId="308"/>
            <ac:spMk id="5" creationId="{76AC1146-F2B1-409D-B11B-1B806F4C92F3}"/>
          </ac:spMkLst>
        </pc:spChg>
      </pc:sldChg>
      <pc:sldChg chg="modSp mod">
        <pc:chgData name="Paterson, Carmen (Education)" userId="dd63a345-c351-4dd3-acc8-7278c98f0e7b" providerId="ADAL" clId="{82DA3421-0B8B-4140-A69E-7DAB7EB0A403}" dt="2022-01-25T08:11:14.621" v="67" actId="20577"/>
        <pc:sldMkLst>
          <pc:docMk/>
          <pc:sldMk cId="4182937353" sldId="309"/>
        </pc:sldMkLst>
        <pc:spChg chg="mod">
          <ac:chgData name="Paterson, Carmen (Education)" userId="dd63a345-c351-4dd3-acc8-7278c98f0e7b" providerId="ADAL" clId="{82DA3421-0B8B-4140-A69E-7DAB7EB0A403}" dt="2022-01-25T08:09:08.389" v="50" actId="20577"/>
          <ac:spMkLst>
            <pc:docMk/>
            <pc:sldMk cId="4182937353" sldId="309"/>
            <ac:spMk id="2" creationId="{3DE58517-8682-4855-A20C-617BA277439E}"/>
          </ac:spMkLst>
        </pc:spChg>
        <pc:spChg chg="mod">
          <ac:chgData name="Paterson, Carmen (Education)" userId="dd63a345-c351-4dd3-acc8-7278c98f0e7b" providerId="ADAL" clId="{82DA3421-0B8B-4140-A69E-7DAB7EB0A403}" dt="2022-01-25T08:11:14.621" v="67" actId="20577"/>
          <ac:spMkLst>
            <pc:docMk/>
            <pc:sldMk cId="4182937353" sldId="309"/>
            <ac:spMk id="3" creationId="{A675A4BF-7092-4EDC-BAFF-9CB39C1B6E00}"/>
          </ac:spMkLst>
        </pc:spChg>
      </pc:sldChg>
      <pc:sldChg chg="modSp mod">
        <pc:chgData name="Paterson, Carmen (Education)" userId="dd63a345-c351-4dd3-acc8-7278c98f0e7b" providerId="ADAL" clId="{82DA3421-0B8B-4140-A69E-7DAB7EB0A403}" dt="2022-01-25T08:11:20.765" v="68" actId="1076"/>
        <pc:sldMkLst>
          <pc:docMk/>
          <pc:sldMk cId="219237934" sldId="310"/>
        </pc:sldMkLst>
        <pc:spChg chg="mod">
          <ac:chgData name="Paterson, Carmen (Education)" userId="dd63a345-c351-4dd3-acc8-7278c98f0e7b" providerId="ADAL" clId="{82DA3421-0B8B-4140-A69E-7DAB7EB0A403}" dt="2022-01-25T08:09:25.562" v="60" actId="1076"/>
          <ac:spMkLst>
            <pc:docMk/>
            <pc:sldMk cId="219237934" sldId="310"/>
            <ac:spMk id="3" creationId="{7A6D24C3-D01C-462B-8AFD-E631EC1B948D}"/>
          </ac:spMkLst>
        </pc:spChg>
        <pc:picChg chg="mod">
          <ac:chgData name="Paterson, Carmen (Education)" userId="dd63a345-c351-4dd3-acc8-7278c98f0e7b" providerId="ADAL" clId="{82DA3421-0B8B-4140-A69E-7DAB7EB0A403}" dt="2022-01-25T08:11:20.765" v="68" actId="1076"/>
          <ac:picMkLst>
            <pc:docMk/>
            <pc:sldMk cId="219237934" sldId="310"/>
            <ac:picMk id="5" creationId="{71A9CA72-A84B-4C54-B16E-EFEA6A8DA0A5}"/>
          </ac:picMkLst>
        </pc:picChg>
      </pc:sldChg>
      <pc:sldChg chg="modSp mod">
        <pc:chgData name="Paterson, Carmen (Education)" userId="dd63a345-c351-4dd3-acc8-7278c98f0e7b" providerId="ADAL" clId="{82DA3421-0B8B-4140-A69E-7DAB7EB0A403}" dt="2022-01-25T08:07:03.389" v="21" actId="255"/>
        <pc:sldMkLst>
          <pc:docMk/>
          <pc:sldMk cId="3085433925" sldId="313"/>
        </pc:sldMkLst>
        <pc:spChg chg="mod">
          <ac:chgData name="Paterson, Carmen (Education)" userId="dd63a345-c351-4dd3-acc8-7278c98f0e7b" providerId="ADAL" clId="{82DA3421-0B8B-4140-A69E-7DAB7EB0A403}" dt="2022-01-25T08:07:03.389" v="21" actId="255"/>
          <ac:spMkLst>
            <pc:docMk/>
            <pc:sldMk cId="3085433925" sldId="313"/>
            <ac:spMk id="4" creationId="{5BAC2263-AEDA-45F5-905D-1C5A4D98B9E9}"/>
          </ac:spMkLst>
        </pc:spChg>
      </pc:sldChg>
      <pc:sldChg chg="modSp mod">
        <pc:chgData name="Paterson, Carmen (Education)" userId="dd63a345-c351-4dd3-acc8-7278c98f0e7b" providerId="ADAL" clId="{82DA3421-0B8B-4140-A69E-7DAB7EB0A403}" dt="2022-01-25T08:04:21.594" v="0" actId="20577"/>
        <pc:sldMkLst>
          <pc:docMk/>
          <pc:sldMk cId="2343194954" sldId="314"/>
        </pc:sldMkLst>
        <pc:spChg chg="mod">
          <ac:chgData name="Paterson, Carmen (Education)" userId="dd63a345-c351-4dd3-acc8-7278c98f0e7b" providerId="ADAL" clId="{82DA3421-0B8B-4140-A69E-7DAB7EB0A403}" dt="2022-01-25T08:04:21.594" v="0" actId="20577"/>
          <ac:spMkLst>
            <pc:docMk/>
            <pc:sldMk cId="2343194954" sldId="314"/>
            <ac:spMk id="5" creationId="{6C93F8F7-F8C0-4ED2-BA01-708C5FB4F039}"/>
          </ac:spMkLst>
        </pc:spChg>
      </pc:sldChg>
    </pc:docChg>
  </pc:docChgLst>
  <pc:docChgLst>
    <pc:chgData name="Haynes, Christine (Curriculum Policy and Standards)" userId="S::christine.haynes489@schools.sa.edu.au::2dd8b7cc-5a2d-458d-ba77-577fb585e483" providerId="AD" clId="Web-{74DEFD57-2218-46F4-9CD5-192C33186740}"/>
    <pc:docChg chg="mod">
      <pc:chgData name="Haynes, Christine (Curriculum Policy and Standards)" userId="S::christine.haynes489@schools.sa.edu.au::2dd8b7cc-5a2d-458d-ba77-577fb585e483" providerId="AD" clId="Web-{74DEFD57-2218-46F4-9CD5-192C33186740}" dt="2022-03-16T22:46:36.347" v="1"/>
      <pc:docMkLst>
        <pc:docMk/>
      </pc:docMkLst>
      <pc:sldChg chg="modCm">
        <pc:chgData name="Haynes, Christine (Curriculum Policy and Standards)" userId="S::christine.haynes489@schools.sa.edu.au::2dd8b7cc-5a2d-458d-ba77-577fb585e483" providerId="AD" clId="Web-{74DEFD57-2218-46F4-9CD5-192C33186740}" dt="2022-03-16T22:46:36.347" v="1"/>
        <pc:sldMkLst>
          <pc:docMk/>
          <pc:sldMk cId="3252655467" sldId="308"/>
        </pc:sldMkLst>
      </pc:sldChg>
    </pc:docChg>
  </pc:docChgLst>
  <pc:docChgLst>
    <pc:chgData name="Leary, Nicole (Curriculum Support)" userId="S::nicole.leary652@schools.sa.edu.au::01b25bfb-c137-4a94-ade9-ed5cf1ed147c" providerId="AD" clId="Web-{2F6CE67E-FFE2-47A1-81DF-98BCA87F4458}"/>
    <pc:docChg chg="modSld">
      <pc:chgData name="Leary, Nicole (Curriculum Support)" userId="S::nicole.leary652@schools.sa.edu.au::01b25bfb-c137-4a94-ade9-ed5cf1ed147c" providerId="AD" clId="Web-{2F6CE67E-FFE2-47A1-81DF-98BCA87F4458}" dt="2022-01-18T21:55:05.296" v="27" actId="20577"/>
      <pc:docMkLst>
        <pc:docMk/>
      </pc:docMkLst>
      <pc:sldChg chg="modSp">
        <pc:chgData name="Leary, Nicole (Curriculum Support)" userId="S::nicole.leary652@schools.sa.edu.au::01b25bfb-c137-4a94-ade9-ed5cf1ed147c" providerId="AD" clId="Web-{2F6CE67E-FFE2-47A1-81DF-98BCA87F4458}" dt="2022-01-18T21:51:57.370" v="1" actId="20577"/>
        <pc:sldMkLst>
          <pc:docMk/>
          <pc:sldMk cId="1293183383" sldId="282"/>
        </pc:sldMkLst>
        <pc:spChg chg="mod">
          <ac:chgData name="Leary, Nicole (Curriculum Support)" userId="S::nicole.leary652@schools.sa.edu.au::01b25bfb-c137-4a94-ade9-ed5cf1ed147c" providerId="AD" clId="Web-{2F6CE67E-FFE2-47A1-81DF-98BCA87F4458}" dt="2022-01-18T21:51:57.370" v="1" actId="20577"/>
          <ac:spMkLst>
            <pc:docMk/>
            <pc:sldMk cId="1293183383" sldId="282"/>
            <ac:spMk id="3" creationId="{74E37B85-1DCD-4B57-A3CF-B72A6555EB61}"/>
          </ac:spMkLst>
        </pc:spChg>
      </pc:sldChg>
      <pc:sldChg chg="modSp">
        <pc:chgData name="Leary, Nicole (Curriculum Support)" userId="S::nicole.leary652@schools.sa.edu.au::01b25bfb-c137-4a94-ade9-ed5cf1ed147c" providerId="AD" clId="Web-{2F6CE67E-FFE2-47A1-81DF-98BCA87F4458}" dt="2022-01-18T21:52:55.340" v="3" actId="20577"/>
        <pc:sldMkLst>
          <pc:docMk/>
          <pc:sldMk cId="1722925239" sldId="287"/>
        </pc:sldMkLst>
        <pc:spChg chg="mod">
          <ac:chgData name="Leary, Nicole (Curriculum Support)" userId="S::nicole.leary652@schools.sa.edu.au::01b25bfb-c137-4a94-ade9-ed5cf1ed147c" providerId="AD" clId="Web-{2F6CE67E-FFE2-47A1-81DF-98BCA87F4458}" dt="2022-01-18T21:52:55.340" v="3" actId="20577"/>
          <ac:spMkLst>
            <pc:docMk/>
            <pc:sldMk cId="1722925239" sldId="287"/>
            <ac:spMk id="3" creationId="{B9A72951-2ACF-4398-A43E-AB03420C26F3}"/>
          </ac:spMkLst>
        </pc:spChg>
      </pc:sldChg>
      <pc:sldChg chg="modSp">
        <pc:chgData name="Leary, Nicole (Curriculum Support)" userId="S::nicole.leary652@schools.sa.edu.au::01b25bfb-c137-4a94-ade9-ed5cf1ed147c" providerId="AD" clId="Web-{2F6CE67E-FFE2-47A1-81DF-98BCA87F4458}" dt="2022-01-18T21:53:41.762" v="8" actId="20577"/>
        <pc:sldMkLst>
          <pc:docMk/>
          <pc:sldMk cId="223735199" sldId="290"/>
        </pc:sldMkLst>
        <pc:spChg chg="mod">
          <ac:chgData name="Leary, Nicole (Curriculum Support)" userId="S::nicole.leary652@schools.sa.edu.au::01b25bfb-c137-4a94-ade9-ed5cf1ed147c" providerId="AD" clId="Web-{2F6CE67E-FFE2-47A1-81DF-98BCA87F4458}" dt="2022-01-18T21:53:41.762" v="8" actId="20577"/>
          <ac:spMkLst>
            <pc:docMk/>
            <pc:sldMk cId="223735199" sldId="290"/>
            <ac:spMk id="3" creationId="{2D47B1D2-1B4D-4BF5-988B-BCF269D8E2FC}"/>
          </ac:spMkLst>
        </pc:spChg>
      </pc:sldChg>
      <pc:sldChg chg="modSp">
        <pc:chgData name="Leary, Nicole (Curriculum Support)" userId="S::nicole.leary652@schools.sa.edu.au::01b25bfb-c137-4a94-ade9-ed5cf1ed147c" providerId="AD" clId="Web-{2F6CE67E-FFE2-47A1-81DF-98BCA87F4458}" dt="2022-01-18T21:55:05.296" v="27" actId="20577"/>
        <pc:sldMkLst>
          <pc:docMk/>
          <pc:sldMk cId="4034276395" sldId="291"/>
        </pc:sldMkLst>
        <pc:spChg chg="mod">
          <ac:chgData name="Leary, Nicole (Curriculum Support)" userId="S::nicole.leary652@schools.sa.edu.au::01b25bfb-c137-4a94-ade9-ed5cf1ed147c" providerId="AD" clId="Web-{2F6CE67E-FFE2-47A1-81DF-98BCA87F4458}" dt="2022-01-18T21:55:05.296" v="27" actId="20577"/>
          <ac:spMkLst>
            <pc:docMk/>
            <pc:sldMk cId="4034276395" sldId="291"/>
            <ac:spMk id="3" creationId="{9F2BC485-FEAC-40D5-9286-FFAD8D1AA004}"/>
          </ac:spMkLst>
        </pc:spChg>
      </pc:sldChg>
    </pc:docChg>
  </pc:docChgLst>
  <pc:docChgLst>
    <pc:chgData name="Leary, Nicole (Curriculum Support)" userId="S::nicole.leary652@schools.sa.edu.au::01b25bfb-c137-4a94-ade9-ed5cf1ed147c" providerId="AD" clId="Web-{6DB7C9B1-64D1-4DEE-8C3C-B7F89A56D333}"/>
    <pc:docChg chg="delSld sldOrd">
      <pc:chgData name="Leary, Nicole (Curriculum Support)" userId="S::nicole.leary652@schools.sa.edu.au::01b25bfb-c137-4a94-ade9-ed5cf1ed147c" providerId="AD" clId="Web-{6DB7C9B1-64D1-4DEE-8C3C-B7F89A56D333}" dt="2022-01-23T03:05:30.950" v="1"/>
      <pc:docMkLst>
        <pc:docMk/>
      </pc:docMkLst>
      <pc:sldChg chg="ord">
        <pc:chgData name="Leary, Nicole (Curriculum Support)" userId="S::nicole.leary652@schools.sa.edu.au::01b25bfb-c137-4a94-ade9-ed5cf1ed147c" providerId="AD" clId="Web-{6DB7C9B1-64D1-4DEE-8C3C-B7F89A56D333}" dt="2022-01-23T03:05:06.075" v="0"/>
        <pc:sldMkLst>
          <pc:docMk/>
          <pc:sldMk cId="1642247122" sldId="298"/>
        </pc:sldMkLst>
      </pc:sldChg>
      <pc:sldChg chg="del">
        <pc:chgData name="Leary, Nicole (Curriculum Support)" userId="S::nicole.leary652@schools.sa.edu.au::01b25bfb-c137-4a94-ade9-ed5cf1ed147c" providerId="AD" clId="Web-{6DB7C9B1-64D1-4DEE-8C3C-B7F89A56D333}" dt="2022-01-23T03:05:30.950" v="1"/>
        <pc:sldMkLst>
          <pc:docMk/>
          <pc:sldMk cId="1224897976" sldId="305"/>
        </pc:sldMkLst>
      </pc:sldChg>
    </pc:docChg>
  </pc:docChgLst>
  <pc:docChgLst>
    <pc:chgData name="Schultz, Cathy (Curriculum Support)" userId="S::cathy.schultz602@schools.sa.edu.au::68040448-6352-4b9e-91b0-08ac74e28817" providerId="AD" clId="Web-{B3DF2632-C708-41C0-86FA-815F0CDAB131}"/>
    <pc:docChg chg="modSld">
      <pc:chgData name="Schultz, Cathy (Curriculum Support)" userId="S::cathy.schultz602@schools.sa.edu.au::68040448-6352-4b9e-91b0-08ac74e28817" providerId="AD" clId="Web-{B3DF2632-C708-41C0-86FA-815F0CDAB131}" dt="2022-01-25T05:48:00.351" v="36" actId="20577"/>
      <pc:docMkLst>
        <pc:docMk/>
      </pc:docMkLst>
      <pc:sldChg chg="modSp">
        <pc:chgData name="Schultz, Cathy (Curriculum Support)" userId="S::cathy.schultz602@schools.sa.edu.au::68040448-6352-4b9e-91b0-08ac74e28817" providerId="AD" clId="Web-{B3DF2632-C708-41C0-86FA-815F0CDAB131}" dt="2022-01-25T05:43:06.501" v="0" actId="1076"/>
        <pc:sldMkLst>
          <pc:docMk/>
          <pc:sldMk cId="3641841233" sldId="268"/>
        </pc:sldMkLst>
        <pc:picChg chg="mod">
          <ac:chgData name="Schultz, Cathy (Curriculum Support)" userId="S::cathy.schultz602@schools.sa.edu.au::68040448-6352-4b9e-91b0-08ac74e28817" providerId="AD" clId="Web-{B3DF2632-C708-41C0-86FA-815F0CDAB131}" dt="2022-01-25T05:43:06.501" v="0" actId="1076"/>
          <ac:picMkLst>
            <pc:docMk/>
            <pc:sldMk cId="3641841233" sldId="268"/>
            <ac:picMk id="5" creationId="{23B6B085-CD2A-4C3B-AEC9-50A01D847CCD}"/>
          </ac:picMkLst>
        </pc:picChg>
      </pc:sldChg>
      <pc:sldChg chg="modSp">
        <pc:chgData name="Schultz, Cathy (Curriculum Support)" userId="S::cathy.schultz602@schools.sa.edu.au::68040448-6352-4b9e-91b0-08ac74e28817" providerId="AD" clId="Web-{B3DF2632-C708-41C0-86FA-815F0CDAB131}" dt="2022-01-25T05:45:40.692" v="15" actId="20577"/>
        <pc:sldMkLst>
          <pc:docMk/>
          <pc:sldMk cId="1388086235" sldId="286"/>
        </pc:sldMkLst>
        <pc:spChg chg="mod">
          <ac:chgData name="Schultz, Cathy (Curriculum Support)" userId="S::cathy.schultz602@schools.sa.edu.au::68040448-6352-4b9e-91b0-08ac74e28817" providerId="AD" clId="Web-{B3DF2632-C708-41C0-86FA-815F0CDAB131}" dt="2022-01-25T05:45:40.692" v="15" actId="20577"/>
          <ac:spMkLst>
            <pc:docMk/>
            <pc:sldMk cId="1388086235" sldId="286"/>
            <ac:spMk id="9" creationId="{C0B00F66-A6DE-4888-931E-13328500C402}"/>
          </ac:spMkLst>
        </pc:spChg>
      </pc:sldChg>
      <pc:sldChg chg="modSp">
        <pc:chgData name="Schultz, Cathy (Curriculum Support)" userId="S::cathy.schultz602@schools.sa.edu.au::68040448-6352-4b9e-91b0-08ac74e28817" providerId="AD" clId="Web-{B3DF2632-C708-41C0-86FA-815F0CDAB131}" dt="2022-01-25T05:48:00.351" v="36" actId="20577"/>
        <pc:sldMkLst>
          <pc:docMk/>
          <pc:sldMk cId="3252655467" sldId="308"/>
        </pc:sldMkLst>
        <pc:spChg chg="mod">
          <ac:chgData name="Schultz, Cathy (Curriculum Support)" userId="S::cathy.schultz602@schools.sa.edu.au::68040448-6352-4b9e-91b0-08ac74e28817" providerId="AD" clId="Web-{B3DF2632-C708-41C0-86FA-815F0CDAB131}" dt="2022-01-25T05:48:00.351" v="36" actId="20577"/>
          <ac:spMkLst>
            <pc:docMk/>
            <pc:sldMk cId="3252655467" sldId="308"/>
            <ac:spMk id="5" creationId="{76AC1146-F2B1-409D-B11B-1B806F4C92F3}"/>
          </ac:spMkLst>
        </pc:spChg>
      </pc:sldChg>
      <pc:sldChg chg="modSp">
        <pc:chgData name="Schultz, Cathy (Curriculum Support)" userId="S::cathy.schultz602@schools.sa.edu.au::68040448-6352-4b9e-91b0-08ac74e28817" providerId="AD" clId="Web-{B3DF2632-C708-41C0-86FA-815F0CDAB131}" dt="2022-01-25T05:46:02.317" v="33" actId="20577"/>
        <pc:sldMkLst>
          <pc:docMk/>
          <pc:sldMk cId="3085433925" sldId="313"/>
        </pc:sldMkLst>
        <pc:spChg chg="mod">
          <ac:chgData name="Schultz, Cathy (Curriculum Support)" userId="S::cathy.schultz602@schools.sa.edu.au::68040448-6352-4b9e-91b0-08ac74e28817" providerId="AD" clId="Web-{B3DF2632-C708-41C0-86FA-815F0CDAB131}" dt="2022-01-25T05:46:02.317" v="33" actId="20577"/>
          <ac:spMkLst>
            <pc:docMk/>
            <pc:sldMk cId="3085433925" sldId="313"/>
            <ac:spMk id="4" creationId="{5BAC2263-AEDA-45F5-905D-1C5A4D98B9E9}"/>
          </ac:spMkLst>
        </pc:spChg>
      </pc:sldChg>
    </pc:docChg>
  </pc:docChgLst>
  <pc:docChgLst>
    <pc:chgData name="Schilling, Geoff (Curriculum Development)" userId="9147261c-0027-4955-b2a6-c80652defa48" providerId="ADAL" clId="{12DDDEEC-2C76-2D4F-9F7D-9025D27C9559}"/>
    <pc:docChg chg="undo custSel modSld">
      <pc:chgData name="Schilling, Geoff (Curriculum Development)" userId="9147261c-0027-4955-b2a6-c80652defa48" providerId="ADAL" clId="{12DDDEEC-2C76-2D4F-9F7D-9025D27C9559}" dt="2022-03-16T00:35:05.831" v="54"/>
      <pc:docMkLst>
        <pc:docMk/>
      </pc:docMkLst>
      <pc:sldChg chg="modSp mod">
        <pc:chgData name="Schilling, Geoff (Curriculum Development)" userId="9147261c-0027-4955-b2a6-c80652defa48" providerId="ADAL" clId="{12DDDEEC-2C76-2D4F-9F7D-9025D27C9559}" dt="2022-03-16T00:25:35.691" v="33" actId="1036"/>
        <pc:sldMkLst>
          <pc:docMk/>
          <pc:sldMk cId="1388086235" sldId="286"/>
        </pc:sldMkLst>
        <pc:spChg chg="mod">
          <ac:chgData name="Schilling, Geoff (Curriculum Development)" userId="9147261c-0027-4955-b2a6-c80652defa48" providerId="ADAL" clId="{12DDDEEC-2C76-2D4F-9F7D-9025D27C9559}" dt="2022-03-16T00:25:35.691" v="33" actId="1036"/>
          <ac:spMkLst>
            <pc:docMk/>
            <pc:sldMk cId="1388086235" sldId="286"/>
            <ac:spMk id="9" creationId="{C0B00F66-A6DE-4888-931E-13328500C402}"/>
          </ac:spMkLst>
        </pc:spChg>
        <pc:picChg chg="mod">
          <ac:chgData name="Schilling, Geoff (Curriculum Development)" userId="9147261c-0027-4955-b2a6-c80652defa48" providerId="ADAL" clId="{12DDDEEC-2C76-2D4F-9F7D-9025D27C9559}" dt="2022-03-03T08:44:02.816" v="0" actId="167"/>
          <ac:picMkLst>
            <pc:docMk/>
            <pc:sldMk cId="1388086235" sldId="286"/>
            <ac:picMk id="10" creationId="{6C11AD38-2078-4344-9774-BD5E7C947C14}"/>
          </ac:picMkLst>
        </pc:picChg>
      </pc:sldChg>
      <pc:sldChg chg="addSp modSp mod addCm delCm modCm">
        <pc:chgData name="Schilling, Geoff (Curriculum Development)" userId="9147261c-0027-4955-b2a6-c80652defa48" providerId="ADAL" clId="{12DDDEEC-2C76-2D4F-9F7D-9025D27C9559}" dt="2022-03-16T00:35:05.831" v="54"/>
        <pc:sldMkLst>
          <pc:docMk/>
          <pc:sldMk cId="3252655467" sldId="308"/>
        </pc:sldMkLst>
        <pc:spChg chg="mod">
          <ac:chgData name="Schilling, Geoff (Curriculum Development)" userId="9147261c-0027-4955-b2a6-c80652defa48" providerId="ADAL" clId="{12DDDEEC-2C76-2D4F-9F7D-9025D27C9559}" dt="2022-03-16T00:34:24.194" v="47" actId="207"/>
          <ac:spMkLst>
            <pc:docMk/>
            <pc:sldMk cId="3252655467" sldId="308"/>
            <ac:spMk id="5" creationId="{76AC1146-F2B1-409D-B11B-1B806F4C92F3}"/>
          </ac:spMkLst>
        </pc:spChg>
        <pc:spChg chg="add mod">
          <ac:chgData name="Schilling, Geoff (Curriculum Development)" userId="9147261c-0027-4955-b2a6-c80652defa48" providerId="ADAL" clId="{12DDDEEC-2C76-2D4F-9F7D-9025D27C9559}" dt="2022-03-16T00:35:05.831" v="54"/>
          <ac:spMkLst>
            <pc:docMk/>
            <pc:sldMk cId="3252655467" sldId="308"/>
            <ac:spMk id="10" creationId="{B37F4E3F-5D35-604A-A88E-7DBDF030BD51}"/>
          </ac:spMkLst>
        </pc:spChg>
      </pc:sldChg>
      <pc:sldChg chg="modSp mod">
        <pc:chgData name="Schilling, Geoff (Curriculum Development)" userId="9147261c-0027-4955-b2a6-c80652defa48" providerId="ADAL" clId="{12DDDEEC-2C76-2D4F-9F7D-9025D27C9559}" dt="2022-03-03T08:45:08.686" v="22" actId="1076"/>
        <pc:sldMkLst>
          <pc:docMk/>
          <pc:sldMk cId="3085433925" sldId="313"/>
        </pc:sldMkLst>
        <pc:spChg chg="mod">
          <ac:chgData name="Schilling, Geoff (Curriculum Development)" userId="9147261c-0027-4955-b2a6-c80652defa48" providerId="ADAL" clId="{12DDDEEC-2C76-2D4F-9F7D-9025D27C9559}" dt="2022-03-03T08:45:08.686" v="22" actId="1076"/>
          <ac:spMkLst>
            <pc:docMk/>
            <pc:sldMk cId="3085433925" sldId="313"/>
            <ac:spMk id="4" creationId="{5BAC2263-AEDA-45F5-905D-1C5A4D98B9E9}"/>
          </ac:spMkLst>
        </pc:spChg>
      </pc:sldChg>
    </pc:docChg>
  </pc:docChgLst>
  <pc:docChgLst>
    <pc:chgData name="Leary, Nicole (Curriculum Support)" userId="01b25bfb-c137-4a94-ade9-ed5cf1ed147c" providerId="ADAL" clId="{0635A9C6-A8F8-421A-92F4-0C93AE97C4BA}"/>
    <pc:docChg chg="undo redo custSel addSld delSld modSld sldOrd">
      <pc:chgData name="Leary, Nicole (Curriculum Support)" userId="01b25bfb-c137-4a94-ade9-ed5cf1ed147c" providerId="ADAL" clId="{0635A9C6-A8F8-421A-92F4-0C93AE97C4BA}" dt="2022-01-23T06:54:24.348" v="1036"/>
      <pc:docMkLst>
        <pc:docMk/>
      </pc:docMkLst>
      <pc:sldChg chg="modSp mod">
        <pc:chgData name="Leary, Nicole (Curriculum Support)" userId="01b25bfb-c137-4a94-ade9-ed5cf1ed147c" providerId="ADAL" clId="{0635A9C6-A8F8-421A-92F4-0C93AE97C4BA}" dt="2022-01-22T22:54:52.814" v="33" actId="20577"/>
        <pc:sldMkLst>
          <pc:docMk/>
          <pc:sldMk cId="3641841233" sldId="268"/>
        </pc:sldMkLst>
        <pc:spChg chg="mod">
          <ac:chgData name="Leary, Nicole (Curriculum Support)" userId="01b25bfb-c137-4a94-ade9-ed5cf1ed147c" providerId="ADAL" clId="{0635A9C6-A8F8-421A-92F4-0C93AE97C4BA}" dt="2022-01-22T22:54:52.814" v="33" actId="20577"/>
          <ac:spMkLst>
            <pc:docMk/>
            <pc:sldMk cId="3641841233" sldId="268"/>
            <ac:spMk id="3" creationId="{4CD1DB66-0417-403D-8A90-5058DCCE5EB7}"/>
          </ac:spMkLst>
        </pc:spChg>
      </pc:sldChg>
      <pc:sldChg chg="delSp modSp mod ord delAnim modAnim">
        <pc:chgData name="Leary, Nicole (Curriculum Support)" userId="01b25bfb-c137-4a94-ade9-ed5cf1ed147c" providerId="ADAL" clId="{0635A9C6-A8F8-421A-92F4-0C93AE97C4BA}" dt="2022-01-23T06:54:24.348" v="1036"/>
        <pc:sldMkLst>
          <pc:docMk/>
          <pc:sldMk cId="3271941629" sldId="269"/>
        </pc:sldMkLst>
        <pc:spChg chg="mod">
          <ac:chgData name="Leary, Nicole (Curriculum Support)" userId="01b25bfb-c137-4a94-ade9-ed5cf1ed147c" providerId="ADAL" clId="{0635A9C6-A8F8-421A-92F4-0C93AE97C4BA}" dt="2022-01-21T01:30:00.482" v="0" actId="20577"/>
          <ac:spMkLst>
            <pc:docMk/>
            <pc:sldMk cId="3271941629" sldId="269"/>
            <ac:spMk id="3" creationId="{B9A72951-2ACF-4398-A43E-AB03420C26F3}"/>
          </ac:spMkLst>
        </pc:spChg>
        <pc:picChg chg="del mod">
          <ac:chgData name="Leary, Nicole (Curriculum Support)" userId="01b25bfb-c137-4a94-ade9-ed5cf1ed147c" providerId="ADAL" clId="{0635A9C6-A8F8-421A-92F4-0C93AE97C4BA}" dt="2022-01-23T06:54:07.682" v="1033" actId="21"/>
          <ac:picMkLst>
            <pc:docMk/>
            <pc:sldMk cId="3271941629" sldId="269"/>
            <ac:picMk id="4" creationId="{CC7AD4BA-326E-49B5-A60D-8B5E41650212}"/>
          </ac:picMkLst>
        </pc:picChg>
        <pc:picChg chg="mod">
          <ac:chgData name="Leary, Nicole (Curriculum Support)" userId="01b25bfb-c137-4a94-ade9-ed5cf1ed147c" providerId="ADAL" clId="{0635A9C6-A8F8-421A-92F4-0C93AE97C4BA}" dt="2022-01-23T06:54:15.799" v="1035" actId="1076"/>
          <ac:picMkLst>
            <pc:docMk/>
            <pc:sldMk cId="3271941629" sldId="269"/>
            <ac:picMk id="5" creationId="{8402F168-8198-43AD-9A2A-A30333017A24}"/>
          </ac:picMkLst>
        </pc:picChg>
      </pc:sldChg>
      <pc:sldChg chg="modSp mod">
        <pc:chgData name="Leary, Nicole (Curriculum Support)" userId="01b25bfb-c137-4a94-ade9-ed5cf1ed147c" providerId="ADAL" clId="{0635A9C6-A8F8-421A-92F4-0C93AE97C4BA}" dt="2022-01-23T04:51:30.462" v="238" actId="20577"/>
        <pc:sldMkLst>
          <pc:docMk/>
          <pc:sldMk cId="1681470511" sldId="280"/>
        </pc:sldMkLst>
        <pc:spChg chg="mod">
          <ac:chgData name="Leary, Nicole (Curriculum Support)" userId="01b25bfb-c137-4a94-ade9-ed5cf1ed147c" providerId="ADAL" clId="{0635A9C6-A8F8-421A-92F4-0C93AE97C4BA}" dt="2022-01-23T04:51:30.462" v="238" actId="20577"/>
          <ac:spMkLst>
            <pc:docMk/>
            <pc:sldMk cId="1681470511" sldId="280"/>
            <ac:spMk id="3" creationId="{74E37B85-1DCD-4B57-A3CF-B72A6555EB61}"/>
          </ac:spMkLst>
        </pc:spChg>
      </pc:sldChg>
      <pc:sldChg chg="modSp del mod">
        <pc:chgData name="Leary, Nicole (Curriculum Support)" userId="01b25bfb-c137-4a94-ade9-ed5cf1ed147c" providerId="ADAL" clId="{0635A9C6-A8F8-421A-92F4-0C93AE97C4BA}" dt="2022-01-23T04:56:18.079" v="280" actId="2696"/>
        <pc:sldMkLst>
          <pc:docMk/>
          <pc:sldMk cId="2310644167" sldId="281"/>
        </pc:sldMkLst>
        <pc:picChg chg="mod">
          <ac:chgData name="Leary, Nicole (Curriculum Support)" userId="01b25bfb-c137-4a94-ade9-ed5cf1ed147c" providerId="ADAL" clId="{0635A9C6-A8F8-421A-92F4-0C93AE97C4BA}" dt="2022-01-23T04:55:36.375" v="277" actId="1076"/>
          <ac:picMkLst>
            <pc:docMk/>
            <pc:sldMk cId="2310644167" sldId="281"/>
            <ac:picMk id="5" creationId="{BF94DBDF-7E21-4120-9E4C-21B3462D15BD}"/>
          </ac:picMkLst>
        </pc:picChg>
      </pc:sldChg>
      <pc:sldChg chg="delSp modSp mod delAnim modAnim">
        <pc:chgData name="Leary, Nicole (Curriculum Support)" userId="01b25bfb-c137-4a94-ade9-ed5cf1ed147c" providerId="ADAL" clId="{0635A9C6-A8F8-421A-92F4-0C93AE97C4BA}" dt="2022-01-23T06:46:22.807" v="1027"/>
        <pc:sldMkLst>
          <pc:docMk/>
          <pc:sldMk cId="1293183383" sldId="282"/>
        </pc:sldMkLst>
        <pc:spChg chg="mod">
          <ac:chgData name="Leary, Nicole (Curriculum Support)" userId="01b25bfb-c137-4a94-ade9-ed5cf1ed147c" providerId="ADAL" clId="{0635A9C6-A8F8-421A-92F4-0C93AE97C4BA}" dt="2022-01-23T05:26:17.077" v="481" actId="6549"/>
          <ac:spMkLst>
            <pc:docMk/>
            <pc:sldMk cId="1293183383" sldId="282"/>
            <ac:spMk id="3" creationId="{74E37B85-1DCD-4B57-A3CF-B72A6555EB61}"/>
          </ac:spMkLst>
        </pc:spChg>
        <pc:picChg chg="del mod">
          <ac:chgData name="Leary, Nicole (Curriculum Support)" userId="01b25bfb-c137-4a94-ade9-ed5cf1ed147c" providerId="ADAL" clId="{0635A9C6-A8F8-421A-92F4-0C93AE97C4BA}" dt="2022-01-23T05:28:48.670" v="484" actId="21"/>
          <ac:picMkLst>
            <pc:docMk/>
            <pc:sldMk cId="1293183383" sldId="282"/>
            <ac:picMk id="4" creationId="{AB7FCB87-35BA-4D81-BA84-C231772DC24F}"/>
          </ac:picMkLst>
        </pc:picChg>
        <pc:picChg chg="del mod">
          <ac:chgData name="Leary, Nicole (Curriculum Support)" userId="01b25bfb-c137-4a94-ade9-ed5cf1ed147c" providerId="ADAL" clId="{0635A9C6-A8F8-421A-92F4-0C93AE97C4BA}" dt="2022-01-23T05:26:23.830" v="482" actId="21"/>
          <ac:picMkLst>
            <pc:docMk/>
            <pc:sldMk cId="1293183383" sldId="282"/>
            <ac:picMk id="5" creationId="{8678EA91-171E-45F9-9DA4-021AAB583F27}"/>
          </ac:picMkLst>
        </pc:picChg>
        <pc:picChg chg="mod">
          <ac:chgData name="Leary, Nicole (Curriculum Support)" userId="01b25bfb-c137-4a94-ade9-ed5cf1ed147c" providerId="ADAL" clId="{0635A9C6-A8F8-421A-92F4-0C93AE97C4BA}" dt="2022-01-23T05:28:52.535" v="485" actId="1076"/>
          <ac:picMkLst>
            <pc:docMk/>
            <pc:sldMk cId="1293183383" sldId="282"/>
            <ac:picMk id="6" creationId="{71297579-D3E1-44F8-A74D-DEFE0E7C397B}"/>
          </ac:picMkLst>
        </pc:picChg>
      </pc:sldChg>
      <pc:sldChg chg="modSp mod">
        <pc:chgData name="Leary, Nicole (Curriculum Support)" userId="01b25bfb-c137-4a94-ade9-ed5cf1ed147c" providerId="ADAL" clId="{0635A9C6-A8F8-421A-92F4-0C93AE97C4BA}" dt="2022-01-23T05:29:12.540" v="494" actId="20577"/>
        <pc:sldMkLst>
          <pc:docMk/>
          <pc:sldMk cId="1388086235" sldId="286"/>
        </pc:sldMkLst>
        <pc:spChg chg="mod">
          <ac:chgData name="Leary, Nicole (Curriculum Support)" userId="01b25bfb-c137-4a94-ade9-ed5cf1ed147c" providerId="ADAL" clId="{0635A9C6-A8F8-421A-92F4-0C93AE97C4BA}" dt="2022-01-23T05:29:12.540" v="494" actId="20577"/>
          <ac:spMkLst>
            <pc:docMk/>
            <pc:sldMk cId="1388086235" sldId="286"/>
            <ac:spMk id="2" creationId="{48225CFB-4302-49BA-8660-88F59555382D}"/>
          </ac:spMkLst>
        </pc:spChg>
      </pc:sldChg>
      <pc:sldChg chg="del ord">
        <pc:chgData name="Leary, Nicole (Curriculum Support)" userId="01b25bfb-c137-4a94-ade9-ed5cf1ed147c" providerId="ADAL" clId="{0635A9C6-A8F8-421A-92F4-0C93AE97C4BA}" dt="2022-01-23T05:02:58.667" v="281" actId="2696"/>
        <pc:sldMkLst>
          <pc:docMk/>
          <pc:sldMk cId="1642247122" sldId="298"/>
        </pc:sldMkLst>
      </pc:sldChg>
      <pc:sldChg chg="del ord">
        <pc:chgData name="Leary, Nicole (Curriculum Support)" userId="01b25bfb-c137-4a94-ade9-ed5cf1ed147c" providerId="ADAL" clId="{0635A9C6-A8F8-421A-92F4-0C93AE97C4BA}" dt="2022-01-23T05:03:02.625" v="282" actId="2696"/>
        <pc:sldMkLst>
          <pc:docMk/>
          <pc:sldMk cId="236459937" sldId="301"/>
        </pc:sldMkLst>
      </pc:sldChg>
      <pc:sldChg chg="del">
        <pc:chgData name="Leary, Nicole (Curriculum Support)" userId="01b25bfb-c137-4a94-ade9-ed5cf1ed147c" providerId="ADAL" clId="{0635A9C6-A8F8-421A-92F4-0C93AE97C4BA}" dt="2022-01-22T22:41:26.231" v="19" actId="2696"/>
        <pc:sldMkLst>
          <pc:docMk/>
          <pc:sldMk cId="1753605575" sldId="302"/>
        </pc:sldMkLst>
      </pc:sldChg>
      <pc:sldChg chg="modSp mod">
        <pc:chgData name="Leary, Nicole (Curriculum Support)" userId="01b25bfb-c137-4a94-ade9-ed5cf1ed147c" providerId="ADAL" clId="{0635A9C6-A8F8-421A-92F4-0C93AE97C4BA}" dt="2022-01-23T05:29:22.747" v="495" actId="14100"/>
        <pc:sldMkLst>
          <pc:docMk/>
          <pc:sldMk cId="2749472014" sldId="303"/>
        </pc:sldMkLst>
        <pc:spChg chg="mod">
          <ac:chgData name="Leary, Nicole (Curriculum Support)" userId="01b25bfb-c137-4a94-ade9-ed5cf1ed147c" providerId="ADAL" clId="{0635A9C6-A8F8-421A-92F4-0C93AE97C4BA}" dt="2022-01-23T05:29:22.747" v="495" actId="14100"/>
          <ac:spMkLst>
            <pc:docMk/>
            <pc:sldMk cId="2749472014" sldId="303"/>
            <ac:spMk id="3" creationId="{991045E6-0E18-486E-8C03-4BA224E5611B}"/>
          </ac:spMkLst>
        </pc:spChg>
        <pc:picChg chg="mod">
          <ac:chgData name="Leary, Nicole (Curriculum Support)" userId="01b25bfb-c137-4a94-ade9-ed5cf1ed147c" providerId="ADAL" clId="{0635A9C6-A8F8-421A-92F4-0C93AE97C4BA}" dt="2022-01-23T05:10:37.246" v="413" actId="1076"/>
          <ac:picMkLst>
            <pc:docMk/>
            <pc:sldMk cId="2749472014" sldId="303"/>
            <ac:picMk id="6" creationId="{55993A8B-B8A8-4C92-ABF9-3CDCA211FB25}"/>
          </ac:picMkLst>
        </pc:picChg>
      </pc:sldChg>
      <pc:sldChg chg="modSp mod">
        <pc:chgData name="Leary, Nicole (Curriculum Support)" userId="01b25bfb-c137-4a94-ade9-ed5cf1ed147c" providerId="ADAL" clId="{0635A9C6-A8F8-421A-92F4-0C93AE97C4BA}" dt="2022-01-23T06:46:11.697" v="1026" actId="1076"/>
        <pc:sldMkLst>
          <pc:docMk/>
          <pc:sldMk cId="3416312427" sldId="304"/>
        </pc:sldMkLst>
        <pc:picChg chg="mod">
          <ac:chgData name="Leary, Nicole (Curriculum Support)" userId="01b25bfb-c137-4a94-ade9-ed5cf1ed147c" providerId="ADAL" clId="{0635A9C6-A8F8-421A-92F4-0C93AE97C4BA}" dt="2022-01-23T06:46:11.697" v="1026" actId="1076"/>
          <ac:picMkLst>
            <pc:docMk/>
            <pc:sldMk cId="3416312427" sldId="304"/>
            <ac:picMk id="5" creationId="{7F91121D-289F-4947-B199-ED833150351F}"/>
          </ac:picMkLst>
        </pc:picChg>
      </pc:sldChg>
      <pc:sldChg chg="modSp mod">
        <pc:chgData name="Leary, Nicole (Curriculum Support)" userId="01b25bfb-c137-4a94-ade9-ed5cf1ed147c" providerId="ADAL" clId="{0635A9C6-A8F8-421A-92F4-0C93AE97C4BA}" dt="2022-01-23T06:46:31.549" v="1028" actId="1076"/>
        <pc:sldMkLst>
          <pc:docMk/>
          <pc:sldMk cId="530349571" sldId="306"/>
        </pc:sldMkLst>
        <pc:picChg chg="mod">
          <ac:chgData name="Leary, Nicole (Curriculum Support)" userId="01b25bfb-c137-4a94-ade9-ed5cf1ed147c" providerId="ADAL" clId="{0635A9C6-A8F8-421A-92F4-0C93AE97C4BA}" dt="2022-01-23T06:46:31.549" v="1028" actId="1076"/>
          <ac:picMkLst>
            <pc:docMk/>
            <pc:sldMk cId="530349571" sldId="306"/>
            <ac:picMk id="5" creationId="{41510267-7846-438B-A1F4-6049349C9EF5}"/>
          </ac:picMkLst>
        </pc:picChg>
      </pc:sldChg>
      <pc:sldChg chg="modSp mod">
        <pc:chgData name="Leary, Nicole (Curriculum Support)" userId="01b25bfb-c137-4a94-ade9-ed5cf1ed147c" providerId="ADAL" clId="{0635A9C6-A8F8-421A-92F4-0C93AE97C4BA}" dt="2022-01-23T06:46:38.998" v="1029" actId="1076"/>
        <pc:sldMkLst>
          <pc:docMk/>
          <pc:sldMk cId="3748060308" sldId="307"/>
        </pc:sldMkLst>
        <pc:spChg chg="mod">
          <ac:chgData name="Leary, Nicole (Curriculum Support)" userId="01b25bfb-c137-4a94-ade9-ed5cf1ed147c" providerId="ADAL" clId="{0635A9C6-A8F8-421A-92F4-0C93AE97C4BA}" dt="2022-01-23T05:11:24.969" v="430" actId="20577"/>
          <ac:spMkLst>
            <pc:docMk/>
            <pc:sldMk cId="3748060308" sldId="307"/>
            <ac:spMk id="3" creationId="{9F2BC485-FEAC-40D5-9286-FFAD8D1AA004}"/>
          </ac:spMkLst>
        </pc:spChg>
        <pc:picChg chg="mod">
          <ac:chgData name="Leary, Nicole (Curriculum Support)" userId="01b25bfb-c137-4a94-ade9-ed5cf1ed147c" providerId="ADAL" clId="{0635A9C6-A8F8-421A-92F4-0C93AE97C4BA}" dt="2022-01-23T06:46:38.998" v="1029" actId="1076"/>
          <ac:picMkLst>
            <pc:docMk/>
            <pc:sldMk cId="3748060308" sldId="307"/>
            <ac:picMk id="5" creationId="{0BB2B9ED-891E-44B1-9458-912D4E98849D}"/>
          </ac:picMkLst>
        </pc:picChg>
      </pc:sldChg>
      <pc:sldChg chg="modSp mod">
        <pc:chgData name="Leary, Nicole (Curriculum Support)" userId="01b25bfb-c137-4a94-ade9-ed5cf1ed147c" providerId="ADAL" clId="{0635A9C6-A8F8-421A-92F4-0C93AE97C4BA}" dt="2022-01-23T06:27:49.592" v="1021" actId="1076"/>
        <pc:sldMkLst>
          <pc:docMk/>
          <pc:sldMk cId="4182937353" sldId="309"/>
        </pc:sldMkLst>
        <pc:spChg chg="mod">
          <ac:chgData name="Leary, Nicole (Curriculum Support)" userId="01b25bfb-c137-4a94-ade9-ed5cf1ed147c" providerId="ADAL" clId="{0635A9C6-A8F8-421A-92F4-0C93AE97C4BA}" dt="2022-01-22T22:54:33.527" v="20" actId="6549"/>
          <ac:spMkLst>
            <pc:docMk/>
            <pc:sldMk cId="4182937353" sldId="309"/>
            <ac:spMk id="3" creationId="{A675A4BF-7092-4EDC-BAFF-9CB39C1B6E00}"/>
          </ac:spMkLst>
        </pc:spChg>
        <pc:picChg chg="mod">
          <ac:chgData name="Leary, Nicole (Curriculum Support)" userId="01b25bfb-c137-4a94-ade9-ed5cf1ed147c" providerId="ADAL" clId="{0635A9C6-A8F8-421A-92F4-0C93AE97C4BA}" dt="2022-01-23T06:27:49.592" v="1021" actId="1076"/>
          <ac:picMkLst>
            <pc:docMk/>
            <pc:sldMk cId="4182937353" sldId="309"/>
            <ac:picMk id="6" creationId="{66A501B1-812D-4044-8276-FC7AF24D1480}"/>
          </ac:picMkLst>
        </pc:picChg>
      </pc:sldChg>
      <pc:sldChg chg="modSp mod">
        <pc:chgData name="Leary, Nicole (Curriculum Support)" userId="01b25bfb-c137-4a94-ade9-ed5cf1ed147c" providerId="ADAL" clId="{0635A9C6-A8F8-421A-92F4-0C93AE97C4BA}" dt="2022-01-23T06:46:52.081" v="1030" actId="1076"/>
        <pc:sldMkLst>
          <pc:docMk/>
          <pc:sldMk cId="219237934" sldId="310"/>
        </pc:sldMkLst>
        <pc:picChg chg="mod">
          <ac:chgData name="Leary, Nicole (Curriculum Support)" userId="01b25bfb-c137-4a94-ade9-ed5cf1ed147c" providerId="ADAL" clId="{0635A9C6-A8F8-421A-92F4-0C93AE97C4BA}" dt="2022-01-23T06:46:52.081" v="1030" actId="1076"/>
          <ac:picMkLst>
            <pc:docMk/>
            <pc:sldMk cId="219237934" sldId="310"/>
            <ac:picMk id="5" creationId="{71A9CA72-A84B-4C54-B16E-EFEA6A8DA0A5}"/>
          </ac:picMkLst>
        </pc:picChg>
      </pc:sldChg>
      <pc:sldChg chg="new del">
        <pc:chgData name="Leary, Nicole (Curriculum Support)" userId="01b25bfb-c137-4a94-ade9-ed5cf1ed147c" providerId="ADAL" clId="{0635A9C6-A8F8-421A-92F4-0C93AE97C4BA}" dt="2022-01-22T23:00:36.886" v="62" actId="680"/>
        <pc:sldMkLst>
          <pc:docMk/>
          <pc:sldMk cId="151757629" sldId="312"/>
        </pc:sldMkLst>
      </pc:sldChg>
      <pc:sldChg chg="modSp new mod ord">
        <pc:chgData name="Leary, Nicole (Curriculum Support)" userId="01b25bfb-c137-4a94-ade9-ed5cf1ed147c" providerId="ADAL" clId="{0635A9C6-A8F8-421A-92F4-0C93AE97C4BA}" dt="2022-01-23T05:05:16.944" v="404" actId="20577"/>
        <pc:sldMkLst>
          <pc:docMk/>
          <pc:sldMk cId="1910742692" sldId="312"/>
        </pc:sldMkLst>
        <pc:spChg chg="mod">
          <ac:chgData name="Leary, Nicole (Curriculum Support)" userId="01b25bfb-c137-4a94-ade9-ed5cf1ed147c" providerId="ADAL" clId="{0635A9C6-A8F8-421A-92F4-0C93AE97C4BA}" dt="2022-01-23T05:05:16.944" v="404" actId="20577"/>
          <ac:spMkLst>
            <pc:docMk/>
            <pc:sldMk cId="1910742692" sldId="312"/>
            <ac:spMk id="2" creationId="{399F0922-DF00-4CCF-9646-BB0C13B14654}"/>
          </ac:spMkLst>
        </pc:spChg>
        <pc:spChg chg="mod">
          <ac:chgData name="Leary, Nicole (Curriculum Support)" userId="01b25bfb-c137-4a94-ade9-ed5cf1ed147c" providerId="ADAL" clId="{0635A9C6-A8F8-421A-92F4-0C93AE97C4BA}" dt="2022-01-23T03:59:08.272" v="127" actId="20577"/>
          <ac:spMkLst>
            <pc:docMk/>
            <pc:sldMk cId="1910742692" sldId="312"/>
            <ac:spMk id="3" creationId="{DB041771-4C93-41FC-85C7-31B5C2481D44}"/>
          </ac:spMkLst>
        </pc:spChg>
      </pc:sldChg>
      <pc:sldChg chg="new del">
        <pc:chgData name="Leary, Nicole (Curriculum Support)" userId="01b25bfb-c137-4a94-ade9-ed5cf1ed147c" providerId="ADAL" clId="{0635A9C6-A8F8-421A-92F4-0C93AE97C4BA}" dt="2022-01-23T03:43:51.531" v="65" actId="680"/>
        <pc:sldMkLst>
          <pc:docMk/>
          <pc:sldMk cId="2084540566" sldId="312"/>
        </pc:sldMkLst>
      </pc:sldChg>
      <pc:sldChg chg="del">
        <pc:chgData name="Leary, Nicole (Curriculum Support)" userId="01b25bfb-c137-4a94-ade9-ed5cf1ed147c" providerId="ADAL" clId="{0635A9C6-A8F8-421A-92F4-0C93AE97C4BA}" dt="2022-01-22T22:41:20.389" v="18" actId="2696"/>
        <pc:sldMkLst>
          <pc:docMk/>
          <pc:sldMk cId="3580078872" sldId="312"/>
        </pc:sldMkLst>
      </pc:sldChg>
      <pc:sldChg chg="addSp delSp modSp new mod modAnim">
        <pc:chgData name="Leary, Nicole (Curriculum Support)" userId="01b25bfb-c137-4a94-ade9-ed5cf1ed147c" providerId="ADAL" clId="{0635A9C6-A8F8-421A-92F4-0C93AE97C4BA}" dt="2022-01-23T06:49:38.001" v="1032"/>
        <pc:sldMkLst>
          <pc:docMk/>
          <pc:sldMk cId="3085433925" sldId="313"/>
        </pc:sldMkLst>
        <pc:spChg chg="mod">
          <ac:chgData name="Leary, Nicole (Curriculum Support)" userId="01b25bfb-c137-4a94-ade9-ed5cf1ed147c" providerId="ADAL" clId="{0635A9C6-A8F8-421A-92F4-0C93AE97C4BA}" dt="2022-01-23T06:26:52.705" v="1019" actId="1076"/>
          <ac:spMkLst>
            <pc:docMk/>
            <pc:sldMk cId="3085433925" sldId="313"/>
            <ac:spMk id="2" creationId="{CB30AFF2-E619-42B6-BB5A-7338E66CFD43}"/>
          </ac:spMkLst>
        </pc:spChg>
        <pc:spChg chg="del">
          <ac:chgData name="Leary, Nicole (Curriculum Support)" userId="01b25bfb-c137-4a94-ade9-ed5cf1ed147c" providerId="ADAL" clId="{0635A9C6-A8F8-421A-92F4-0C93AE97C4BA}" dt="2022-01-23T05:52:52.471" v="497" actId="931"/>
          <ac:spMkLst>
            <pc:docMk/>
            <pc:sldMk cId="3085433925" sldId="313"/>
            <ac:spMk id="3" creationId="{8AEC79F5-910E-4A02-B63F-151D38563166}"/>
          </ac:spMkLst>
        </pc:spChg>
        <pc:spChg chg="mod">
          <ac:chgData name="Leary, Nicole (Curriculum Support)" userId="01b25bfb-c137-4a94-ade9-ed5cf1ed147c" providerId="ADAL" clId="{0635A9C6-A8F8-421A-92F4-0C93AE97C4BA}" dt="2022-01-23T06:19:05.731" v="974" actId="6549"/>
          <ac:spMkLst>
            <pc:docMk/>
            <pc:sldMk cId="3085433925" sldId="313"/>
            <ac:spMk id="4" creationId="{5BAC2263-AEDA-45F5-905D-1C5A4D98B9E9}"/>
          </ac:spMkLst>
        </pc:spChg>
        <pc:spChg chg="add del mod">
          <ac:chgData name="Leary, Nicole (Curriculum Support)" userId="01b25bfb-c137-4a94-ade9-ed5cf1ed147c" providerId="ADAL" clId="{0635A9C6-A8F8-421A-92F4-0C93AE97C4BA}" dt="2022-01-23T06:16:55.481" v="559" actId="931"/>
          <ac:spMkLst>
            <pc:docMk/>
            <pc:sldMk cId="3085433925" sldId="313"/>
            <ac:spMk id="5" creationId="{BA9BB559-2990-4835-9EF2-D5CFEA3345BB}"/>
          </ac:spMkLst>
        </pc:spChg>
        <pc:spChg chg="add del mod">
          <ac:chgData name="Leary, Nicole (Curriculum Support)" userId="01b25bfb-c137-4a94-ade9-ed5cf1ed147c" providerId="ADAL" clId="{0635A9C6-A8F8-421A-92F4-0C93AE97C4BA}" dt="2022-01-23T06:04:42.054" v="504" actId="931"/>
          <ac:spMkLst>
            <pc:docMk/>
            <pc:sldMk cId="3085433925" sldId="313"/>
            <ac:spMk id="8" creationId="{42060036-2F18-4849-97C6-ACBA2CF790D9}"/>
          </ac:spMkLst>
        </pc:spChg>
        <pc:spChg chg="add mod">
          <ac:chgData name="Leary, Nicole (Curriculum Support)" userId="01b25bfb-c137-4a94-ade9-ed5cf1ed147c" providerId="ADAL" clId="{0635A9C6-A8F8-421A-92F4-0C93AE97C4BA}" dt="2022-01-23T06:19:57.042" v="982" actId="20577"/>
          <ac:spMkLst>
            <pc:docMk/>
            <pc:sldMk cId="3085433925" sldId="313"/>
            <ac:spMk id="8" creationId="{D3115E89-7CD6-4AF6-9C23-ED4FF1E9F13A}"/>
          </ac:spMkLst>
        </pc:spChg>
        <pc:spChg chg="add del mod">
          <ac:chgData name="Leary, Nicole (Curriculum Support)" userId="01b25bfb-c137-4a94-ade9-ed5cf1ed147c" providerId="ADAL" clId="{0635A9C6-A8F8-421A-92F4-0C93AE97C4BA}" dt="2022-01-23T06:06:58.861" v="508" actId="931"/>
          <ac:spMkLst>
            <pc:docMk/>
            <pc:sldMk cId="3085433925" sldId="313"/>
            <ac:spMk id="12" creationId="{53922813-82F7-4919-900D-8CCDFE4CC462}"/>
          </ac:spMkLst>
        </pc:spChg>
        <pc:spChg chg="add del mod">
          <ac:chgData name="Leary, Nicole (Curriculum Support)" userId="01b25bfb-c137-4a94-ade9-ed5cf1ed147c" providerId="ADAL" clId="{0635A9C6-A8F8-421A-92F4-0C93AE97C4BA}" dt="2022-01-23T06:24:05.089" v="1003" actId="21"/>
          <ac:spMkLst>
            <pc:docMk/>
            <pc:sldMk cId="3085433925" sldId="313"/>
            <ac:spMk id="14" creationId="{002E8F40-41FE-4D8A-B71B-8FBD8958FF05}"/>
          </ac:spMkLst>
        </pc:spChg>
        <pc:spChg chg="add del mod">
          <ac:chgData name="Leary, Nicole (Curriculum Support)" userId="01b25bfb-c137-4a94-ade9-ed5cf1ed147c" providerId="ADAL" clId="{0635A9C6-A8F8-421A-92F4-0C93AE97C4BA}" dt="2022-01-23T06:09:03.860" v="513" actId="931"/>
          <ac:spMkLst>
            <pc:docMk/>
            <pc:sldMk cId="3085433925" sldId="313"/>
            <ac:spMk id="16" creationId="{E4576843-B3DC-4579-A8D8-B11243659D68}"/>
          </ac:spMkLst>
        </pc:spChg>
        <pc:spChg chg="add del mod">
          <ac:chgData name="Leary, Nicole (Curriculum Support)" userId="01b25bfb-c137-4a94-ade9-ed5cf1ed147c" providerId="ADAL" clId="{0635A9C6-A8F8-421A-92F4-0C93AE97C4BA}" dt="2022-01-23T06:11:07.508" v="519" actId="931"/>
          <ac:spMkLst>
            <pc:docMk/>
            <pc:sldMk cId="3085433925" sldId="313"/>
            <ac:spMk id="20" creationId="{2C68B0B7-F9A7-46E1-B9DA-CD50BE9F41DC}"/>
          </ac:spMkLst>
        </pc:spChg>
        <pc:picChg chg="add del mod">
          <ac:chgData name="Leary, Nicole (Curriculum Support)" userId="01b25bfb-c137-4a94-ade9-ed5cf1ed147c" providerId="ADAL" clId="{0635A9C6-A8F8-421A-92F4-0C93AE97C4BA}" dt="2022-01-23T06:04:02.039" v="503" actId="21"/>
          <ac:picMkLst>
            <pc:docMk/>
            <pc:sldMk cId="3085433925" sldId="313"/>
            <ac:picMk id="6" creationId="{CCF6D803-F0CC-4217-BD5C-BE9CED832799}"/>
          </ac:picMkLst>
        </pc:picChg>
        <pc:picChg chg="add mod modCrop">
          <ac:chgData name="Leary, Nicole (Curriculum Support)" userId="01b25bfb-c137-4a94-ade9-ed5cf1ed147c" providerId="ADAL" clId="{0635A9C6-A8F8-421A-92F4-0C93AE97C4BA}" dt="2022-01-23T06:18:21.105" v="722" actId="14100"/>
          <ac:picMkLst>
            <pc:docMk/>
            <pc:sldMk cId="3085433925" sldId="313"/>
            <ac:picMk id="7" creationId="{A247249F-E49B-4E02-9FC7-193D0D4DFB31}"/>
          </ac:picMkLst>
        </pc:picChg>
        <pc:picChg chg="add del mod">
          <ac:chgData name="Leary, Nicole (Curriculum Support)" userId="01b25bfb-c137-4a94-ade9-ed5cf1ed147c" providerId="ADAL" clId="{0635A9C6-A8F8-421A-92F4-0C93AE97C4BA}" dt="2022-01-23T06:04:59.831" v="507" actId="21"/>
          <ac:picMkLst>
            <pc:docMk/>
            <pc:sldMk cId="3085433925" sldId="313"/>
            <ac:picMk id="10" creationId="{1BF1C593-CCE8-40D3-9673-765465E2AB10}"/>
          </ac:picMkLst>
        </pc:picChg>
        <pc:picChg chg="add del mod">
          <ac:chgData name="Leary, Nicole (Curriculum Support)" userId="01b25bfb-c137-4a94-ade9-ed5cf1ed147c" providerId="ADAL" clId="{0635A9C6-A8F8-421A-92F4-0C93AE97C4BA}" dt="2022-01-23T06:07:16.125" v="511" actId="21"/>
          <ac:picMkLst>
            <pc:docMk/>
            <pc:sldMk cId="3085433925" sldId="313"/>
            <ac:picMk id="14" creationId="{75768619-782D-44AD-991A-A1661DE80A04}"/>
          </ac:picMkLst>
        </pc:picChg>
        <pc:picChg chg="add del mod">
          <ac:chgData name="Leary, Nicole (Curriculum Support)" userId="01b25bfb-c137-4a94-ade9-ed5cf1ed147c" providerId="ADAL" clId="{0635A9C6-A8F8-421A-92F4-0C93AE97C4BA}" dt="2022-01-23T06:09:31.387" v="518" actId="21"/>
          <ac:picMkLst>
            <pc:docMk/>
            <pc:sldMk cId="3085433925" sldId="313"/>
            <ac:picMk id="18" creationId="{7ABD51B6-FC63-4A04-BD27-6E1F6E66E185}"/>
          </ac:picMkLst>
        </pc:picChg>
        <pc:picChg chg="mod">
          <ac:chgData name="Leary, Nicole (Curriculum Support)" userId="01b25bfb-c137-4a94-ade9-ed5cf1ed147c" providerId="ADAL" clId="{0635A9C6-A8F8-421A-92F4-0C93AE97C4BA}" dt="2022-01-23T06:49:20.783" v="1031" actId="1076"/>
          <ac:picMkLst>
            <pc:docMk/>
            <pc:sldMk cId="3085433925" sldId="313"/>
            <ac:picMk id="20" creationId="{8680A4E1-15C0-429D-B605-79179BABD2F5}"/>
          </ac:picMkLst>
        </pc:picChg>
        <pc:picChg chg="add del mod">
          <ac:chgData name="Leary, Nicole (Curriculum Support)" userId="01b25bfb-c137-4a94-ade9-ed5cf1ed147c" providerId="ADAL" clId="{0635A9C6-A8F8-421A-92F4-0C93AE97C4BA}" dt="2022-01-23T06:14:05.089" v="557" actId="21"/>
          <ac:picMkLst>
            <pc:docMk/>
            <pc:sldMk cId="3085433925" sldId="313"/>
            <ac:picMk id="22" creationId="{B2F1584D-2816-4615-9257-F2208887687B}"/>
          </ac:picMkLst>
        </pc:picChg>
        <pc:cxnChg chg="add mod">
          <ac:chgData name="Leary, Nicole (Curriculum Support)" userId="01b25bfb-c137-4a94-ade9-ed5cf1ed147c" providerId="ADAL" clId="{0635A9C6-A8F8-421A-92F4-0C93AE97C4BA}" dt="2022-01-23T06:21:38.393" v="986" actId="14100"/>
          <ac:cxnSpMkLst>
            <pc:docMk/>
            <pc:sldMk cId="3085433925" sldId="313"/>
            <ac:cxnSpMk id="10" creationId="{EE375EA0-E9BC-4196-A818-C04AAF964E38}"/>
          </ac:cxnSpMkLst>
        </pc:cxnChg>
        <pc:cxnChg chg="add mod">
          <ac:chgData name="Leary, Nicole (Curriculum Support)" userId="01b25bfb-c137-4a94-ade9-ed5cf1ed147c" providerId="ADAL" clId="{0635A9C6-A8F8-421A-92F4-0C93AE97C4BA}" dt="2022-01-23T06:22:23.747" v="990" actId="208"/>
          <ac:cxnSpMkLst>
            <pc:docMk/>
            <pc:sldMk cId="3085433925" sldId="313"/>
            <ac:cxnSpMk id="13" creationId="{C08D5384-0696-4F39-8316-0288859E9D5E}"/>
          </ac:cxnSpMkLst>
        </pc:cxnChg>
        <pc:cxnChg chg="add mod">
          <ac:chgData name="Leary, Nicole (Curriculum Support)" userId="01b25bfb-c137-4a94-ade9-ed5cf1ed147c" providerId="ADAL" clId="{0635A9C6-A8F8-421A-92F4-0C93AE97C4BA}" dt="2022-01-23T06:25:34.249" v="1018" actId="208"/>
          <ac:cxnSpMkLst>
            <pc:docMk/>
            <pc:sldMk cId="3085433925" sldId="313"/>
            <ac:cxnSpMk id="16" creationId="{A60B1CD8-1E69-4855-AA68-C02503FD54D9}"/>
          </ac:cxnSpMkLst>
        </pc:cxnChg>
        <pc:cxnChg chg="add mod">
          <ac:chgData name="Leary, Nicole (Curriculum Support)" userId="01b25bfb-c137-4a94-ade9-ed5cf1ed147c" providerId="ADAL" clId="{0635A9C6-A8F8-421A-92F4-0C93AE97C4BA}" dt="2022-01-23T06:26:59.736" v="1020" actId="14100"/>
          <ac:cxnSpMkLst>
            <pc:docMk/>
            <pc:sldMk cId="3085433925" sldId="313"/>
            <ac:cxnSpMk id="18" creationId="{B022836D-01CE-48FA-8BAE-ACE4119EDDEF}"/>
          </ac:cxnSpMkLst>
        </pc:cxnChg>
      </pc:sldChg>
      <pc:sldChg chg="delSp modSp add mod">
        <pc:chgData name="Leary, Nicole (Curriculum Support)" userId="01b25bfb-c137-4a94-ade9-ed5cf1ed147c" providerId="ADAL" clId="{0635A9C6-A8F8-421A-92F4-0C93AE97C4BA}" dt="2022-01-23T06:30:09.290" v="1025" actId="6549"/>
        <pc:sldMkLst>
          <pc:docMk/>
          <pc:sldMk cId="2343194954" sldId="314"/>
        </pc:sldMkLst>
        <pc:spChg chg="mod">
          <ac:chgData name="Leary, Nicole (Curriculum Support)" userId="01b25bfb-c137-4a94-ade9-ed5cf1ed147c" providerId="ADAL" clId="{0635A9C6-A8F8-421A-92F4-0C93AE97C4BA}" dt="2022-01-23T06:30:09.290" v="1025" actId="6549"/>
          <ac:spMkLst>
            <pc:docMk/>
            <pc:sldMk cId="2343194954" sldId="314"/>
            <ac:spMk id="5" creationId="{6C93F8F7-F8C0-4ED2-BA01-708C5FB4F039}"/>
          </ac:spMkLst>
        </pc:spChg>
        <pc:graphicFrameChg chg="del">
          <ac:chgData name="Leary, Nicole (Curriculum Support)" userId="01b25bfb-c137-4a94-ade9-ed5cf1ed147c" providerId="ADAL" clId="{0635A9C6-A8F8-421A-92F4-0C93AE97C4BA}" dt="2022-01-23T06:30:05.541" v="1024" actId="478"/>
          <ac:graphicFrameMkLst>
            <pc:docMk/>
            <pc:sldMk cId="2343194954" sldId="314"/>
            <ac:graphicFrameMk id="10" creationId="{FB9577C9-BEFF-4A2C-8DDD-BA80E974D792}"/>
          </ac:graphicFrameMkLst>
        </pc:graphicFrameChg>
      </pc:sldChg>
      <pc:sldChg chg="add del">
        <pc:chgData name="Leary, Nicole (Curriculum Support)" userId="01b25bfb-c137-4a94-ade9-ed5cf1ed147c" providerId="ADAL" clId="{0635A9C6-A8F8-421A-92F4-0C93AE97C4BA}" dt="2022-01-23T06:15:02.384" v="558" actId="2696"/>
        <pc:sldMkLst>
          <pc:docMk/>
          <pc:sldMk cId="3468711501" sldId="314"/>
        </pc:sldMkLst>
      </pc:sldChg>
    </pc:docChg>
  </pc:docChgLst>
  <pc:docChgLst>
    <pc:chgData name="Leary, Nicole (Curriculum Support)" userId="S::nicole.leary652@schools.sa.edu.au::01b25bfb-c137-4a94-ade9-ed5cf1ed147c" providerId="AD" clId="Web-{35E99088-CBF8-4CA1-9902-7C3F8FFBF5FF}"/>
    <pc:docChg chg="modSld">
      <pc:chgData name="Leary, Nicole (Curriculum Support)" userId="S::nicole.leary652@schools.sa.edu.au::01b25bfb-c137-4a94-ade9-ed5cf1ed147c" providerId="AD" clId="Web-{35E99088-CBF8-4CA1-9902-7C3F8FFBF5FF}" dt="2022-01-23T22:27:23.817" v="0"/>
      <pc:docMkLst>
        <pc:docMk/>
      </pc:docMkLst>
      <pc:sldChg chg="addSp delSp modSp">
        <pc:chgData name="Leary, Nicole (Curriculum Support)" userId="S::nicole.leary652@schools.sa.edu.au::01b25bfb-c137-4a94-ade9-ed5cf1ed147c" providerId="AD" clId="Web-{35E99088-CBF8-4CA1-9902-7C3F8FFBF5FF}" dt="2022-01-23T22:27:23.817" v="0"/>
        <pc:sldMkLst>
          <pc:docMk/>
          <pc:sldMk cId="3085433925" sldId="313"/>
        </pc:sldMkLst>
        <pc:spChg chg="add mod">
          <ac:chgData name="Leary, Nicole (Curriculum Support)" userId="S::nicole.leary652@schools.sa.edu.au::01b25bfb-c137-4a94-ade9-ed5cf1ed147c" providerId="AD" clId="Web-{35E99088-CBF8-4CA1-9902-7C3F8FFBF5FF}" dt="2022-01-23T22:27:23.817" v="0"/>
          <ac:spMkLst>
            <pc:docMk/>
            <pc:sldMk cId="3085433925" sldId="313"/>
            <ac:spMk id="5" creationId="{E82F0CBB-A1CE-49B6-AEC7-78704F7BB756}"/>
          </ac:spMkLst>
        </pc:spChg>
        <pc:picChg chg="del">
          <ac:chgData name="Leary, Nicole (Curriculum Support)" userId="S::nicole.leary652@schools.sa.edu.au::01b25bfb-c137-4a94-ade9-ed5cf1ed147c" providerId="AD" clId="Web-{35E99088-CBF8-4CA1-9902-7C3F8FFBF5FF}" dt="2022-01-23T22:27:23.817" v="0"/>
          <ac:picMkLst>
            <pc:docMk/>
            <pc:sldMk cId="3085433925" sldId="313"/>
            <ac:picMk id="7" creationId="{A247249F-E49B-4E02-9FC7-193D0D4DFB31}"/>
          </ac:picMkLst>
        </pc:picChg>
      </pc:sldChg>
    </pc:docChg>
  </pc:docChgLst>
  <pc:docChgLst>
    <pc:chgData name="White, Bev (Curriculum Policy and Standards)" userId="S::bev.white622@schools.sa.edu.au::4228438c-bb69-42f5-9d9f-354cafb06b1e" providerId="AD" clId="Web-{ACA3F814-1A8E-4E41-AB60-6B908E1E87A1}"/>
    <pc:docChg chg="modSld">
      <pc:chgData name="White, Bev (Curriculum Policy and Standards)" userId="S::bev.white622@schools.sa.edu.au::4228438c-bb69-42f5-9d9f-354cafb06b1e" providerId="AD" clId="Web-{ACA3F814-1A8E-4E41-AB60-6B908E1E87A1}" dt="2022-01-26T06:55:06.590" v="0" actId="20577"/>
      <pc:docMkLst>
        <pc:docMk/>
      </pc:docMkLst>
      <pc:sldChg chg="modSp">
        <pc:chgData name="White, Bev (Curriculum Policy and Standards)" userId="S::bev.white622@schools.sa.edu.au::4228438c-bb69-42f5-9d9f-354cafb06b1e" providerId="AD" clId="Web-{ACA3F814-1A8E-4E41-AB60-6B908E1E87A1}" dt="2022-01-26T06:55:06.590" v="0" actId="20577"/>
        <pc:sldMkLst>
          <pc:docMk/>
          <pc:sldMk cId="4182937353" sldId="309"/>
        </pc:sldMkLst>
        <pc:spChg chg="mod">
          <ac:chgData name="White, Bev (Curriculum Policy and Standards)" userId="S::bev.white622@schools.sa.edu.au::4228438c-bb69-42f5-9d9f-354cafb06b1e" providerId="AD" clId="Web-{ACA3F814-1A8E-4E41-AB60-6B908E1E87A1}" dt="2022-01-26T06:55:06.590" v="0" actId="20577"/>
          <ac:spMkLst>
            <pc:docMk/>
            <pc:sldMk cId="4182937353" sldId="309"/>
            <ac:spMk id="3" creationId="{A675A4BF-7092-4EDC-BAFF-9CB39C1B6E00}"/>
          </ac:spMkLst>
        </pc:spChg>
      </pc:sldChg>
    </pc:docChg>
  </pc:docChgLst>
  <pc:docChgLst>
    <pc:chgData name="Leary, Nicole (Curriculum Support)" userId="S::nicole.leary652@schools.sa.edu.au::01b25bfb-c137-4a94-ade9-ed5cf1ed147c" providerId="AD" clId="Web-{7F9980FB-E65E-4320-8EAB-A01F7D8B5288}"/>
    <pc:docChg chg="modSld">
      <pc:chgData name="Leary, Nicole (Curriculum Support)" userId="S::nicole.leary652@schools.sa.edu.au::01b25bfb-c137-4a94-ade9-ed5cf1ed147c" providerId="AD" clId="Web-{7F9980FB-E65E-4320-8EAB-A01F7D8B5288}" dt="2022-01-23T22:25:42.968" v="1"/>
      <pc:docMkLst>
        <pc:docMk/>
      </pc:docMkLst>
      <pc:sldChg chg="addSp delSp modSp">
        <pc:chgData name="Leary, Nicole (Curriculum Support)" userId="S::nicole.leary652@schools.sa.edu.au::01b25bfb-c137-4a94-ade9-ed5cf1ed147c" providerId="AD" clId="Web-{7F9980FB-E65E-4320-8EAB-A01F7D8B5288}" dt="2022-01-23T22:25:42.968" v="1"/>
        <pc:sldMkLst>
          <pc:docMk/>
          <pc:sldMk cId="3085433925" sldId="313"/>
        </pc:sldMkLst>
        <pc:spChg chg="add del mod">
          <ac:chgData name="Leary, Nicole (Curriculum Support)" userId="S::nicole.leary652@schools.sa.edu.au::01b25bfb-c137-4a94-ade9-ed5cf1ed147c" providerId="AD" clId="Web-{7F9980FB-E65E-4320-8EAB-A01F7D8B5288}" dt="2022-01-23T22:25:42.968" v="1"/>
          <ac:spMkLst>
            <pc:docMk/>
            <pc:sldMk cId="3085433925" sldId="313"/>
            <ac:spMk id="5" creationId="{1CDF3094-C03C-4FF7-8D56-5FBF91E7AF07}"/>
          </ac:spMkLst>
        </pc:spChg>
        <pc:picChg chg="add del">
          <ac:chgData name="Leary, Nicole (Curriculum Support)" userId="S::nicole.leary652@schools.sa.edu.au::01b25bfb-c137-4a94-ade9-ed5cf1ed147c" providerId="AD" clId="Web-{7F9980FB-E65E-4320-8EAB-A01F7D8B5288}" dt="2022-01-23T22:25:42.968" v="1"/>
          <ac:picMkLst>
            <pc:docMk/>
            <pc:sldMk cId="3085433925" sldId="313"/>
            <ac:picMk id="7" creationId="{A247249F-E49B-4E02-9FC7-193D0D4DFB31}"/>
          </ac:picMkLst>
        </pc:picChg>
      </pc:sldChg>
    </pc:docChg>
  </pc:docChgLst>
  <pc:docChgLst>
    <pc:chgData name="Leary, Nicole (Curriculum Support)" userId="S::nicole.leary652@schools.sa.edu.au::01b25bfb-c137-4a94-ade9-ed5cf1ed147c" providerId="AD" clId="Web-{B6349937-9B10-48ED-9408-CA7FB8A3D88C}"/>
    <pc:docChg chg="modSld">
      <pc:chgData name="Leary, Nicole (Curriculum Support)" userId="S::nicole.leary652@schools.sa.edu.au::01b25bfb-c137-4a94-ade9-ed5cf1ed147c" providerId="AD" clId="Web-{B6349937-9B10-48ED-9408-CA7FB8A3D88C}" dt="2022-01-24T00:35:54.718" v="107" actId="20577"/>
      <pc:docMkLst>
        <pc:docMk/>
      </pc:docMkLst>
      <pc:sldChg chg="modSp">
        <pc:chgData name="Leary, Nicole (Curriculum Support)" userId="S::nicole.leary652@schools.sa.edu.au::01b25bfb-c137-4a94-ade9-ed5cf1ed147c" providerId="AD" clId="Web-{B6349937-9B10-48ED-9408-CA7FB8A3D88C}" dt="2022-01-24T00:35:54.718" v="107" actId="20577"/>
        <pc:sldMkLst>
          <pc:docMk/>
          <pc:sldMk cId="3085433925" sldId="313"/>
        </pc:sldMkLst>
        <pc:spChg chg="mod">
          <ac:chgData name="Leary, Nicole (Curriculum Support)" userId="S::nicole.leary652@schools.sa.edu.au::01b25bfb-c137-4a94-ade9-ed5cf1ed147c" providerId="AD" clId="Web-{B6349937-9B10-48ED-9408-CA7FB8A3D88C}" dt="2022-01-24T00:35:54.718" v="107" actId="20577"/>
          <ac:spMkLst>
            <pc:docMk/>
            <pc:sldMk cId="3085433925" sldId="313"/>
            <ac:spMk id="4" creationId="{5BAC2263-AEDA-45F5-905D-1C5A4D98B9E9}"/>
          </ac:spMkLst>
        </pc:spChg>
      </pc:sldChg>
    </pc:docChg>
  </pc:docChgLst>
  <pc:docChgLst>
    <pc:chgData name="Dodgson, Kathleen (Curriculum Support)" userId="36ed9219-7d42-41d8-9cda-97ef69d34a70" providerId="ADAL" clId="{34225EB1-045A-454E-8981-527EDBD6D406}"/>
    <pc:docChg chg="custSel modSld">
      <pc:chgData name="Dodgson, Kathleen (Curriculum Support)" userId="36ed9219-7d42-41d8-9cda-97ef69d34a70" providerId="ADAL" clId="{34225EB1-045A-454E-8981-527EDBD6D406}" dt="2022-02-24T06:46:08.027" v="91" actId="12"/>
      <pc:docMkLst>
        <pc:docMk/>
      </pc:docMkLst>
      <pc:sldChg chg="modSp mod">
        <pc:chgData name="Dodgson, Kathleen (Curriculum Support)" userId="36ed9219-7d42-41d8-9cda-97ef69d34a70" providerId="ADAL" clId="{34225EB1-045A-454E-8981-527EDBD6D406}" dt="2022-02-24T06:46:08.027" v="91" actId="12"/>
        <pc:sldMkLst>
          <pc:docMk/>
          <pc:sldMk cId="2343194954" sldId="314"/>
        </pc:sldMkLst>
        <pc:spChg chg="mod">
          <ac:chgData name="Dodgson, Kathleen (Curriculum Support)" userId="36ed9219-7d42-41d8-9cda-97ef69d34a70" providerId="ADAL" clId="{34225EB1-045A-454E-8981-527EDBD6D406}" dt="2022-02-24T06:46:08.027" v="91" actId="12"/>
          <ac:spMkLst>
            <pc:docMk/>
            <pc:sldMk cId="2343194954" sldId="314"/>
            <ac:spMk id="5" creationId="{6C93F8F7-F8C0-4ED2-BA01-708C5FB4F039}"/>
          </ac:spMkLst>
        </pc:spChg>
      </pc:sldChg>
    </pc:docChg>
  </pc:docChgLst>
  <pc:docChgLst>
    <pc:chgData name="Basic, Adriana (Curriculum Support)" userId="ffdbb911-2bc8-42d4-8e6b-e570f363887a" providerId="ADAL" clId="{B1FF55C6-8ABF-4D76-8D61-6C6C2426D91E}"/>
    <pc:docChg chg="undo custSel modSld modMainMaster">
      <pc:chgData name="Basic, Adriana (Curriculum Support)" userId="ffdbb911-2bc8-42d4-8e6b-e570f363887a" providerId="ADAL" clId="{B1FF55C6-8ABF-4D76-8D61-6C6C2426D91E}" dt="2022-01-21T00:01:03.533" v="89"/>
      <pc:docMkLst>
        <pc:docMk/>
      </pc:docMkLst>
      <pc:sldChg chg="modTransition">
        <pc:chgData name="Basic, Adriana (Curriculum Support)" userId="ffdbb911-2bc8-42d4-8e6b-e570f363887a" providerId="ADAL" clId="{B1FF55C6-8ABF-4D76-8D61-6C6C2426D91E}" dt="2022-01-20T22:00:48.715" v="0"/>
        <pc:sldMkLst>
          <pc:docMk/>
          <pc:sldMk cId="2213450308" sldId="264"/>
        </pc:sldMkLst>
      </pc:sldChg>
      <pc:sldChg chg="modTransition modAnim">
        <pc:chgData name="Basic, Adriana (Curriculum Support)" userId="ffdbb911-2bc8-42d4-8e6b-e570f363887a" providerId="ADAL" clId="{B1FF55C6-8ABF-4D76-8D61-6C6C2426D91E}" dt="2022-01-20T23:57:47.278" v="72"/>
        <pc:sldMkLst>
          <pc:docMk/>
          <pc:sldMk cId="3641841233" sldId="268"/>
        </pc:sldMkLst>
      </pc:sldChg>
      <pc:sldChg chg="modTransition modAnim">
        <pc:chgData name="Basic, Adriana (Curriculum Support)" userId="ffdbb911-2bc8-42d4-8e6b-e570f363887a" providerId="ADAL" clId="{B1FF55C6-8ABF-4D76-8D61-6C6C2426D91E}" dt="2022-01-20T23:58:50.391" v="76"/>
        <pc:sldMkLst>
          <pc:docMk/>
          <pc:sldMk cId="3271941629" sldId="269"/>
        </pc:sldMkLst>
      </pc:sldChg>
      <pc:sldChg chg="modTransition modAnim">
        <pc:chgData name="Basic, Adriana (Curriculum Support)" userId="ffdbb911-2bc8-42d4-8e6b-e570f363887a" providerId="ADAL" clId="{B1FF55C6-8ABF-4D76-8D61-6C6C2426D91E}" dt="2022-01-20T23:58:23.838" v="73"/>
        <pc:sldMkLst>
          <pc:docMk/>
          <pc:sldMk cId="1681470511" sldId="280"/>
        </pc:sldMkLst>
      </pc:sldChg>
      <pc:sldChg chg="modTransition modAnim">
        <pc:chgData name="Basic, Adriana (Curriculum Support)" userId="ffdbb911-2bc8-42d4-8e6b-e570f363887a" providerId="ADAL" clId="{B1FF55C6-8ABF-4D76-8D61-6C6C2426D91E}" dt="2022-01-20T23:58:40.278" v="75"/>
        <pc:sldMkLst>
          <pc:docMk/>
          <pc:sldMk cId="2310644167" sldId="281"/>
        </pc:sldMkLst>
      </pc:sldChg>
      <pc:sldChg chg="modTransition modAnim">
        <pc:chgData name="Basic, Adriana (Curriculum Support)" userId="ffdbb911-2bc8-42d4-8e6b-e570f363887a" providerId="ADAL" clId="{B1FF55C6-8ABF-4D76-8D61-6C6C2426D91E}" dt="2022-01-20T23:58:32.127" v="74"/>
        <pc:sldMkLst>
          <pc:docMk/>
          <pc:sldMk cId="1293183383" sldId="282"/>
        </pc:sldMkLst>
      </pc:sldChg>
      <pc:sldChg chg="modTransition modAnim">
        <pc:chgData name="Basic, Adriana (Curriculum Support)" userId="ffdbb911-2bc8-42d4-8e6b-e570f363887a" providerId="ADAL" clId="{B1FF55C6-8ABF-4D76-8D61-6C6C2426D91E}" dt="2022-01-20T23:58:58.590" v="77"/>
        <pc:sldMkLst>
          <pc:docMk/>
          <pc:sldMk cId="1388086235" sldId="286"/>
        </pc:sldMkLst>
      </pc:sldChg>
      <pc:sldChg chg="modTransition modAnim">
        <pc:chgData name="Basic, Adriana (Curriculum Support)" userId="ffdbb911-2bc8-42d4-8e6b-e570f363887a" providerId="ADAL" clId="{B1FF55C6-8ABF-4D76-8D61-6C6C2426D91E}" dt="2022-01-20T23:59:06.071" v="78"/>
        <pc:sldMkLst>
          <pc:docMk/>
          <pc:sldMk cId="1642247122" sldId="298"/>
        </pc:sldMkLst>
      </pc:sldChg>
      <pc:sldChg chg="modTransition modAnim">
        <pc:chgData name="Basic, Adriana (Curriculum Support)" userId="ffdbb911-2bc8-42d4-8e6b-e570f363887a" providerId="ADAL" clId="{B1FF55C6-8ABF-4D76-8D61-6C6C2426D91E}" dt="2022-01-20T23:59:23.823" v="80"/>
        <pc:sldMkLst>
          <pc:docMk/>
          <pc:sldMk cId="236459937" sldId="301"/>
        </pc:sldMkLst>
      </pc:sldChg>
      <pc:sldChg chg="modTransition modAnim">
        <pc:chgData name="Basic, Adriana (Curriculum Support)" userId="ffdbb911-2bc8-42d4-8e6b-e570f363887a" providerId="ADAL" clId="{B1FF55C6-8ABF-4D76-8D61-6C6C2426D91E}" dt="2022-01-20T23:59:54.327" v="81"/>
        <pc:sldMkLst>
          <pc:docMk/>
          <pc:sldMk cId="1753605575" sldId="302"/>
        </pc:sldMkLst>
      </pc:sldChg>
      <pc:sldChg chg="modSp mod modTransition modAnim">
        <pc:chgData name="Basic, Adriana (Curriculum Support)" userId="ffdbb911-2bc8-42d4-8e6b-e570f363887a" providerId="ADAL" clId="{B1FF55C6-8ABF-4D76-8D61-6C6C2426D91E}" dt="2022-01-21T00:00:01.599" v="82"/>
        <pc:sldMkLst>
          <pc:docMk/>
          <pc:sldMk cId="2749472014" sldId="303"/>
        </pc:sldMkLst>
        <pc:spChg chg="mod">
          <ac:chgData name="Basic, Adriana (Curriculum Support)" userId="ffdbb911-2bc8-42d4-8e6b-e570f363887a" providerId="ADAL" clId="{B1FF55C6-8ABF-4D76-8D61-6C6C2426D91E}" dt="2022-01-20T22:09:36.413" v="13" actId="20577"/>
          <ac:spMkLst>
            <pc:docMk/>
            <pc:sldMk cId="2749472014" sldId="303"/>
            <ac:spMk id="3" creationId="{991045E6-0E18-486E-8C03-4BA224E5611B}"/>
          </ac:spMkLst>
        </pc:spChg>
      </pc:sldChg>
      <pc:sldChg chg="modTransition modAnim">
        <pc:chgData name="Basic, Adriana (Curriculum Support)" userId="ffdbb911-2bc8-42d4-8e6b-e570f363887a" providerId="ADAL" clId="{B1FF55C6-8ABF-4D76-8D61-6C6C2426D91E}" dt="2022-01-21T00:00:10.415" v="83"/>
        <pc:sldMkLst>
          <pc:docMk/>
          <pc:sldMk cId="3416312427" sldId="304"/>
        </pc:sldMkLst>
      </pc:sldChg>
      <pc:sldChg chg="modTransition modAnim">
        <pc:chgData name="Basic, Adriana (Curriculum Support)" userId="ffdbb911-2bc8-42d4-8e6b-e570f363887a" providerId="ADAL" clId="{B1FF55C6-8ABF-4D76-8D61-6C6C2426D91E}" dt="2022-01-21T00:00:18.823" v="84"/>
        <pc:sldMkLst>
          <pc:docMk/>
          <pc:sldMk cId="1224897976" sldId="305"/>
        </pc:sldMkLst>
      </pc:sldChg>
      <pc:sldChg chg="modTransition modAnim">
        <pc:chgData name="Basic, Adriana (Curriculum Support)" userId="ffdbb911-2bc8-42d4-8e6b-e570f363887a" providerId="ADAL" clId="{B1FF55C6-8ABF-4D76-8D61-6C6C2426D91E}" dt="2022-01-21T00:00:27.463" v="85"/>
        <pc:sldMkLst>
          <pc:docMk/>
          <pc:sldMk cId="530349571" sldId="306"/>
        </pc:sldMkLst>
      </pc:sldChg>
      <pc:sldChg chg="modSp mod modTransition modAnim">
        <pc:chgData name="Basic, Adriana (Curriculum Support)" userId="ffdbb911-2bc8-42d4-8e6b-e570f363887a" providerId="ADAL" clId="{B1FF55C6-8ABF-4D76-8D61-6C6C2426D91E}" dt="2022-01-21T00:00:35.359" v="86"/>
        <pc:sldMkLst>
          <pc:docMk/>
          <pc:sldMk cId="3748060308" sldId="307"/>
        </pc:sldMkLst>
        <pc:spChg chg="mod">
          <ac:chgData name="Basic, Adriana (Curriculum Support)" userId="ffdbb911-2bc8-42d4-8e6b-e570f363887a" providerId="ADAL" clId="{B1FF55C6-8ABF-4D76-8D61-6C6C2426D91E}" dt="2022-01-20T22:13:58.980" v="63" actId="27636"/>
          <ac:spMkLst>
            <pc:docMk/>
            <pc:sldMk cId="3748060308" sldId="307"/>
            <ac:spMk id="3" creationId="{9F2BC485-FEAC-40D5-9286-FFAD8D1AA004}"/>
          </ac:spMkLst>
        </pc:spChg>
        <pc:picChg chg="mod">
          <ac:chgData name="Basic, Adriana (Curriculum Support)" userId="ffdbb911-2bc8-42d4-8e6b-e570f363887a" providerId="ADAL" clId="{B1FF55C6-8ABF-4D76-8D61-6C6C2426D91E}" dt="2022-01-20T22:13:21.957" v="54" actId="1076"/>
          <ac:picMkLst>
            <pc:docMk/>
            <pc:sldMk cId="3748060308" sldId="307"/>
            <ac:picMk id="5" creationId="{0BB2B9ED-891E-44B1-9458-912D4E98849D}"/>
          </ac:picMkLst>
        </pc:picChg>
      </pc:sldChg>
      <pc:sldChg chg="modSp mod modTransition">
        <pc:chgData name="Basic, Adriana (Curriculum Support)" userId="ffdbb911-2bc8-42d4-8e6b-e570f363887a" providerId="ADAL" clId="{B1FF55C6-8ABF-4D76-8D61-6C6C2426D91E}" dt="2022-01-20T22:14:36.192" v="68" actId="692"/>
        <pc:sldMkLst>
          <pc:docMk/>
          <pc:sldMk cId="3252655467" sldId="308"/>
        </pc:sldMkLst>
        <pc:picChg chg="mod">
          <ac:chgData name="Basic, Adriana (Curriculum Support)" userId="ffdbb911-2bc8-42d4-8e6b-e570f363887a" providerId="ADAL" clId="{B1FF55C6-8ABF-4D76-8D61-6C6C2426D91E}" dt="2022-01-20T22:14:28.823" v="66" actId="692"/>
          <ac:picMkLst>
            <pc:docMk/>
            <pc:sldMk cId="3252655467" sldId="308"/>
            <ac:picMk id="4" creationId="{44CD6B95-7262-4819-B27B-97851A99C6EC}"/>
          </ac:picMkLst>
        </pc:picChg>
        <pc:picChg chg="mod">
          <ac:chgData name="Basic, Adriana (Curriculum Support)" userId="ffdbb911-2bc8-42d4-8e6b-e570f363887a" providerId="ADAL" clId="{B1FF55C6-8ABF-4D76-8D61-6C6C2426D91E}" dt="2022-01-20T22:14:36.192" v="68" actId="692"/>
          <ac:picMkLst>
            <pc:docMk/>
            <pc:sldMk cId="3252655467" sldId="308"/>
            <ac:picMk id="8" creationId="{EF24438D-AF45-4103-9EE8-855B2D83BB90}"/>
          </ac:picMkLst>
        </pc:picChg>
      </pc:sldChg>
      <pc:sldChg chg="modTransition modAnim">
        <pc:chgData name="Basic, Adriana (Curriculum Support)" userId="ffdbb911-2bc8-42d4-8e6b-e570f363887a" providerId="ADAL" clId="{B1FF55C6-8ABF-4D76-8D61-6C6C2426D91E}" dt="2022-01-21T00:00:46.869" v="87"/>
        <pc:sldMkLst>
          <pc:docMk/>
          <pc:sldMk cId="4182937353" sldId="309"/>
        </pc:sldMkLst>
      </pc:sldChg>
      <pc:sldChg chg="modTransition modAnim">
        <pc:chgData name="Basic, Adriana (Curriculum Support)" userId="ffdbb911-2bc8-42d4-8e6b-e570f363887a" providerId="ADAL" clId="{B1FF55C6-8ABF-4D76-8D61-6C6C2426D91E}" dt="2022-01-21T00:00:54.775" v="88"/>
        <pc:sldMkLst>
          <pc:docMk/>
          <pc:sldMk cId="219237934" sldId="310"/>
        </pc:sldMkLst>
      </pc:sldChg>
      <pc:sldChg chg="modTransition modAnim">
        <pc:chgData name="Basic, Adriana (Curriculum Support)" userId="ffdbb911-2bc8-42d4-8e6b-e570f363887a" providerId="ADAL" clId="{B1FF55C6-8ABF-4D76-8D61-6C6C2426D91E}" dt="2022-01-21T00:01:03.533" v="89"/>
        <pc:sldMkLst>
          <pc:docMk/>
          <pc:sldMk cId="3185658679" sldId="311"/>
        </pc:sldMkLst>
      </pc:sldChg>
      <pc:sldChg chg="modTransition modAnim">
        <pc:chgData name="Basic, Adriana (Curriculum Support)" userId="ffdbb911-2bc8-42d4-8e6b-e570f363887a" providerId="ADAL" clId="{B1FF55C6-8ABF-4D76-8D61-6C6C2426D91E}" dt="2022-01-20T23:59:13.854" v="79"/>
        <pc:sldMkLst>
          <pc:docMk/>
          <pc:sldMk cId="3580078872" sldId="312"/>
        </pc:sldMkLst>
      </pc:sldChg>
      <pc:sldMasterChg chg="modTransition modSldLayout">
        <pc:chgData name="Basic, Adriana (Curriculum Support)" userId="ffdbb911-2bc8-42d4-8e6b-e570f363887a" providerId="ADAL" clId="{B1FF55C6-8ABF-4D76-8D61-6C6C2426D91E}" dt="2022-01-20T22:00:48.715" v="0"/>
        <pc:sldMasterMkLst>
          <pc:docMk/>
          <pc:sldMasterMk cId="1123625482" sldId="2147483648"/>
        </pc:sldMasterMkLst>
        <pc:sldLayoutChg chg="modTransition">
          <pc:chgData name="Basic, Adriana (Curriculum Support)" userId="ffdbb911-2bc8-42d4-8e6b-e570f363887a" providerId="ADAL" clId="{B1FF55C6-8ABF-4D76-8D61-6C6C2426D91E}" dt="2022-01-20T22:00:48.715" v="0"/>
          <pc:sldLayoutMkLst>
            <pc:docMk/>
            <pc:sldMasterMk cId="1123625482" sldId="2147483648"/>
            <pc:sldLayoutMk cId="2251798174" sldId="2147483649"/>
          </pc:sldLayoutMkLst>
        </pc:sldLayoutChg>
        <pc:sldLayoutChg chg="modTransition">
          <pc:chgData name="Basic, Adriana (Curriculum Support)" userId="ffdbb911-2bc8-42d4-8e6b-e570f363887a" providerId="ADAL" clId="{B1FF55C6-8ABF-4D76-8D61-6C6C2426D91E}" dt="2022-01-20T22:00:48.715" v="0"/>
          <pc:sldLayoutMkLst>
            <pc:docMk/>
            <pc:sldMasterMk cId="1123625482" sldId="2147483648"/>
            <pc:sldLayoutMk cId="643305868" sldId="2147483650"/>
          </pc:sldLayoutMkLst>
        </pc:sldLayoutChg>
        <pc:sldLayoutChg chg="modTransition">
          <pc:chgData name="Basic, Adriana (Curriculum Support)" userId="ffdbb911-2bc8-42d4-8e6b-e570f363887a" providerId="ADAL" clId="{B1FF55C6-8ABF-4D76-8D61-6C6C2426D91E}" dt="2022-01-20T22:00:48.715" v="0"/>
          <pc:sldLayoutMkLst>
            <pc:docMk/>
            <pc:sldMasterMk cId="1123625482" sldId="2147483648"/>
            <pc:sldLayoutMk cId="3144419789" sldId="2147483655"/>
          </pc:sldLayoutMkLst>
        </pc:sldLayoutChg>
        <pc:sldLayoutChg chg="modTransition">
          <pc:chgData name="Basic, Adriana (Curriculum Support)" userId="ffdbb911-2bc8-42d4-8e6b-e570f363887a" providerId="ADAL" clId="{B1FF55C6-8ABF-4D76-8D61-6C6C2426D91E}" dt="2022-01-20T22:00:48.715" v="0"/>
          <pc:sldLayoutMkLst>
            <pc:docMk/>
            <pc:sldMasterMk cId="1123625482" sldId="2147483648"/>
            <pc:sldLayoutMk cId="567652649" sldId="2147483660"/>
          </pc:sldLayoutMkLst>
        </pc:sldLayoutChg>
        <pc:sldLayoutChg chg="modTransition">
          <pc:chgData name="Basic, Adriana (Curriculum Support)" userId="ffdbb911-2bc8-42d4-8e6b-e570f363887a" providerId="ADAL" clId="{B1FF55C6-8ABF-4D76-8D61-6C6C2426D91E}" dt="2022-01-20T22:00:48.715" v="0"/>
          <pc:sldLayoutMkLst>
            <pc:docMk/>
            <pc:sldMasterMk cId="1123625482" sldId="2147483648"/>
            <pc:sldLayoutMk cId="4259699569" sldId="2147483661"/>
          </pc:sldLayoutMkLst>
        </pc:sldLayoutChg>
        <pc:sldLayoutChg chg="modTransition">
          <pc:chgData name="Basic, Adriana (Curriculum Support)" userId="ffdbb911-2bc8-42d4-8e6b-e570f363887a" providerId="ADAL" clId="{B1FF55C6-8ABF-4D76-8D61-6C6C2426D91E}" dt="2022-01-20T22:00:48.715" v="0"/>
          <pc:sldLayoutMkLst>
            <pc:docMk/>
            <pc:sldMasterMk cId="1123625482" sldId="2147483648"/>
            <pc:sldLayoutMk cId="655602330" sldId="2147483662"/>
          </pc:sldLayoutMkLst>
        </pc:sldLayoutChg>
        <pc:sldLayoutChg chg="modTransition">
          <pc:chgData name="Basic, Adriana (Curriculum Support)" userId="ffdbb911-2bc8-42d4-8e6b-e570f363887a" providerId="ADAL" clId="{B1FF55C6-8ABF-4D76-8D61-6C6C2426D91E}" dt="2022-01-20T22:00:48.715" v="0"/>
          <pc:sldLayoutMkLst>
            <pc:docMk/>
            <pc:sldMasterMk cId="1123625482" sldId="2147483648"/>
            <pc:sldLayoutMk cId="2427789703" sldId="2147483664"/>
          </pc:sldLayoutMkLst>
        </pc:sldLayoutChg>
        <pc:sldLayoutChg chg="modTransition">
          <pc:chgData name="Basic, Adriana (Curriculum Support)" userId="ffdbb911-2bc8-42d4-8e6b-e570f363887a" providerId="ADAL" clId="{B1FF55C6-8ABF-4D76-8D61-6C6C2426D91E}" dt="2022-01-20T22:00:48.715" v="0"/>
          <pc:sldLayoutMkLst>
            <pc:docMk/>
            <pc:sldMasterMk cId="1123625482" sldId="2147483648"/>
            <pc:sldLayoutMk cId="2217309765" sldId="2147483665"/>
          </pc:sldLayoutMkLst>
        </pc:sldLayoutChg>
        <pc:sldLayoutChg chg="modTransition">
          <pc:chgData name="Basic, Adriana (Curriculum Support)" userId="ffdbb911-2bc8-42d4-8e6b-e570f363887a" providerId="ADAL" clId="{B1FF55C6-8ABF-4D76-8D61-6C6C2426D91E}" dt="2022-01-20T22:00:48.715" v="0"/>
          <pc:sldLayoutMkLst>
            <pc:docMk/>
            <pc:sldMasterMk cId="1123625482" sldId="2147483648"/>
            <pc:sldLayoutMk cId="2543916552" sldId="2147483666"/>
          </pc:sldLayoutMkLst>
        </pc:sldLayoutChg>
        <pc:sldLayoutChg chg="modTransition">
          <pc:chgData name="Basic, Adriana (Curriculum Support)" userId="ffdbb911-2bc8-42d4-8e6b-e570f363887a" providerId="ADAL" clId="{B1FF55C6-8ABF-4D76-8D61-6C6C2426D91E}" dt="2022-01-20T22:00:48.715" v="0"/>
          <pc:sldLayoutMkLst>
            <pc:docMk/>
            <pc:sldMasterMk cId="1123625482" sldId="2147483648"/>
            <pc:sldLayoutMk cId="2665396133" sldId="2147483667"/>
          </pc:sldLayoutMkLst>
        </pc:sldLayoutChg>
        <pc:sldLayoutChg chg="modTransition">
          <pc:chgData name="Basic, Adriana (Curriculum Support)" userId="ffdbb911-2bc8-42d4-8e6b-e570f363887a" providerId="ADAL" clId="{B1FF55C6-8ABF-4D76-8D61-6C6C2426D91E}" dt="2022-01-20T22:00:48.715" v="0"/>
          <pc:sldLayoutMkLst>
            <pc:docMk/>
            <pc:sldMasterMk cId="1123625482" sldId="2147483648"/>
            <pc:sldLayoutMk cId="4098372844" sldId="2147483668"/>
          </pc:sldLayoutMkLst>
        </pc:sldLayoutChg>
        <pc:sldLayoutChg chg="modTransition">
          <pc:chgData name="Basic, Adriana (Curriculum Support)" userId="ffdbb911-2bc8-42d4-8e6b-e570f363887a" providerId="ADAL" clId="{B1FF55C6-8ABF-4D76-8D61-6C6C2426D91E}" dt="2022-01-20T22:00:48.715" v="0"/>
          <pc:sldLayoutMkLst>
            <pc:docMk/>
            <pc:sldMasterMk cId="1123625482" sldId="2147483648"/>
            <pc:sldLayoutMk cId="3668791820" sldId="2147483669"/>
          </pc:sldLayoutMkLst>
        </pc:sldLayoutChg>
        <pc:sldLayoutChg chg="modTransition">
          <pc:chgData name="Basic, Adriana (Curriculum Support)" userId="ffdbb911-2bc8-42d4-8e6b-e570f363887a" providerId="ADAL" clId="{B1FF55C6-8ABF-4D76-8D61-6C6C2426D91E}" dt="2022-01-20T22:00:48.715" v="0"/>
          <pc:sldLayoutMkLst>
            <pc:docMk/>
            <pc:sldMasterMk cId="1123625482" sldId="2147483648"/>
            <pc:sldLayoutMk cId="2036674756" sldId="2147483670"/>
          </pc:sldLayoutMkLst>
        </pc:sldLayoutChg>
      </pc:sldMasterChg>
    </pc:docChg>
  </pc:docChgLst>
  <pc:docChgLst>
    <pc:chgData name="Leary, Nicole (Curriculum Support)" userId="S::nicole.leary652@schools.sa.edu.au::01b25bfb-c137-4a94-ade9-ed5cf1ed147c" providerId="AD" clId="Web-{8510FF83-67C2-4467-AD92-7C6ABEF9AE6C}"/>
    <pc:docChg chg="modSld">
      <pc:chgData name="Leary, Nicole (Curriculum Support)" userId="S::nicole.leary652@schools.sa.edu.au::01b25bfb-c137-4a94-ade9-ed5cf1ed147c" providerId="AD" clId="Web-{8510FF83-67C2-4467-AD92-7C6ABEF9AE6C}" dt="2022-01-19T01:21:05.943" v="29" actId="20577"/>
      <pc:docMkLst>
        <pc:docMk/>
      </pc:docMkLst>
      <pc:sldChg chg="modSp">
        <pc:chgData name="Leary, Nicole (Curriculum Support)" userId="S::nicole.leary652@schools.sa.edu.au::01b25bfb-c137-4a94-ade9-ed5cf1ed147c" providerId="AD" clId="Web-{8510FF83-67C2-4467-AD92-7C6ABEF9AE6C}" dt="2022-01-19T01:21:05.943" v="29" actId="20577"/>
        <pc:sldMkLst>
          <pc:docMk/>
          <pc:sldMk cId="2436205781" sldId="284"/>
        </pc:sldMkLst>
        <pc:spChg chg="mod">
          <ac:chgData name="Leary, Nicole (Curriculum Support)" userId="S::nicole.leary652@schools.sa.edu.au::01b25bfb-c137-4a94-ade9-ed5cf1ed147c" providerId="AD" clId="Web-{8510FF83-67C2-4467-AD92-7C6ABEF9AE6C}" dt="2022-01-19T01:21:05.943" v="29" actId="20577"/>
          <ac:spMkLst>
            <pc:docMk/>
            <pc:sldMk cId="2436205781" sldId="284"/>
            <ac:spMk id="3" creationId="{A675A4BF-7092-4EDC-BAFF-9CB39C1B6E00}"/>
          </ac:spMkLst>
        </pc:spChg>
      </pc:sldChg>
    </pc:docChg>
  </pc:docChgLst>
  <pc:docChgLst>
    <pc:chgData name="Power, Kathryn (Curriculum Policy and Standards)" userId="39542ede-2362-451c-bbe8-2c6860191fec" providerId="ADAL" clId="{B467AF8F-D002-43D3-A154-BF13567102CA}"/>
    <pc:docChg chg="modSld">
      <pc:chgData name="Power, Kathryn (Curriculum Policy and Standards)" userId="39542ede-2362-451c-bbe8-2c6860191fec" providerId="ADAL" clId="{B467AF8F-D002-43D3-A154-BF13567102CA}" dt="2022-03-11T00:56:19.237" v="3"/>
      <pc:docMkLst>
        <pc:docMk/>
      </pc:docMkLst>
      <pc:sldChg chg="modSp mod">
        <pc:chgData name="Power, Kathryn (Curriculum Policy and Standards)" userId="39542ede-2362-451c-bbe8-2c6860191fec" providerId="ADAL" clId="{B467AF8F-D002-43D3-A154-BF13567102CA}" dt="2022-03-11T00:54:38.873" v="1" actId="14861"/>
        <pc:sldMkLst>
          <pc:docMk/>
          <pc:sldMk cId="1388086235" sldId="286"/>
        </pc:sldMkLst>
        <pc:picChg chg="mod">
          <ac:chgData name="Power, Kathryn (Curriculum Policy and Standards)" userId="39542ede-2362-451c-bbe8-2c6860191fec" providerId="ADAL" clId="{B467AF8F-D002-43D3-A154-BF13567102CA}" dt="2022-03-11T00:54:38.873" v="1" actId="14861"/>
          <ac:picMkLst>
            <pc:docMk/>
            <pc:sldMk cId="1388086235" sldId="286"/>
            <ac:picMk id="10" creationId="{6C11AD38-2078-4344-9774-BD5E7C947C14}"/>
          </ac:picMkLst>
        </pc:picChg>
      </pc:sldChg>
      <pc:sldChg chg="modCm">
        <pc:chgData name="Power, Kathryn (Curriculum Policy and Standards)" userId="39542ede-2362-451c-bbe8-2c6860191fec" providerId="ADAL" clId="{B467AF8F-D002-43D3-A154-BF13567102CA}" dt="2022-03-11T00:56:19.237" v="3"/>
        <pc:sldMkLst>
          <pc:docMk/>
          <pc:sldMk cId="3252655467" sldId="308"/>
        </pc:sldMkLst>
      </pc:sldChg>
      <pc:sldChg chg="modSp mod">
        <pc:chgData name="Power, Kathryn (Curriculum Policy and Standards)" userId="39542ede-2362-451c-bbe8-2c6860191fec" providerId="ADAL" clId="{B467AF8F-D002-43D3-A154-BF13567102CA}" dt="2022-03-11T00:55:03.500" v="2" actId="1076"/>
        <pc:sldMkLst>
          <pc:docMk/>
          <pc:sldMk cId="3085433925" sldId="313"/>
        </pc:sldMkLst>
        <pc:picChg chg="mod">
          <ac:chgData name="Power, Kathryn (Curriculum Policy and Standards)" userId="39542ede-2362-451c-bbe8-2c6860191fec" providerId="ADAL" clId="{B467AF8F-D002-43D3-A154-BF13567102CA}" dt="2022-03-11T00:55:03.500" v="2" actId="1076"/>
          <ac:picMkLst>
            <pc:docMk/>
            <pc:sldMk cId="3085433925" sldId="313"/>
            <ac:picMk id="20" creationId="{8680A4E1-15C0-429D-B605-79179BABD2F5}"/>
          </ac:picMkLst>
        </pc:picChg>
      </pc:sldChg>
    </pc:docChg>
  </pc:docChgLst>
  <pc:docChgLst>
    <pc:chgData name="Elyse" userId="f36cee0c-4795-4a4e-a200-ec64c6c861e9" providerId="ADAL" clId="{595C299D-431E-4243-A765-5C5403CE880F}"/>
    <pc:docChg chg="custSel modSld">
      <pc:chgData name="Elyse" userId="f36cee0c-4795-4a4e-a200-ec64c6c861e9" providerId="ADAL" clId="{595C299D-431E-4243-A765-5C5403CE880F}" dt="2022-03-21T01:54:06.073" v="2" actId="368"/>
      <pc:docMkLst>
        <pc:docMk/>
      </pc:docMkLst>
      <pc:sldChg chg="delCm">
        <pc:chgData name="Elyse" userId="f36cee0c-4795-4a4e-a200-ec64c6c861e9" providerId="ADAL" clId="{595C299D-431E-4243-A765-5C5403CE880F}" dt="2022-03-21T01:54:05.049" v="0" actId="2056"/>
        <pc:sldMkLst>
          <pc:docMk/>
          <pc:sldMk cId="1388086235" sldId="286"/>
        </pc:sldMkLst>
      </pc:sldChg>
      <pc:sldChg chg="delCm">
        <pc:chgData name="Elyse" userId="f36cee0c-4795-4a4e-a200-ec64c6c861e9" providerId="ADAL" clId="{595C299D-431E-4243-A765-5C5403CE880F}" dt="2022-03-21T01:54:05.049" v="0" actId="2056"/>
        <pc:sldMkLst>
          <pc:docMk/>
          <pc:sldMk cId="3252655467" sldId="308"/>
        </pc:sldMkLst>
      </pc:sldChg>
      <pc:sldChg chg="delCm">
        <pc:chgData name="Elyse" userId="f36cee0c-4795-4a4e-a200-ec64c6c861e9" providerId="ADAL" clId="{595C299D-431E-4243-A765-5C5403CE880F}" dt="2022-03-21T01:54:05.049" v="0" actId="2056"/>
        <pc:sldMkLst>
          <pc:docMk/>
          <pc:sldMk cId="3085433925" sldId="313"/>
        </pc:sldMkLst>
      </pc:sldChg>
      <pc:sldChg chg="modNotes">
        <pc:chgData name="Elyse" userId="f36cee0c-4795-4a4e-a200-ec64c6c861e9" providerId="ADAL" clId="{595C299D-431E-4243-A765-5C5403CE880F}" dt="2022-03-21T01:54:06.073" v="2" actId="368"/>
        <pc:sldMkLst>
          <pc:docMk/>
          <pc:sldMk cId="2343194954" sldId="314"/>
        </pc:sldMkLst>
      </pc:sldChg>
    </pc:docChg>
  </pc:docChgLst>
  <pc:docChgLst>
    <pc:chgData name="Kathy Tomotheou" userId="9949b5ba-e5e1-4ab7-9b88-2b874b58366f" providerId="ADAL" clId="{51DEA894-BBCB-714A-8608-DCA137EB1185}"/>
    <pc:docChg chg="undo custSel modSld">
      <pc:chgData name="Kathy Tomotheou" userId="9949b5ba-e5e1-4ab7-9b88-2b874b58366f" providerId="ADAL" clId="{51DEA894-BBCB-714A-8608-DCA137EB1185}" dt="2022-02-24T08:56:07.099" v="210"/>
      <pc:docMkLst>
        <pc:docMk/>
      </pc:docMkLst>
      <pc:sldChg chg="delSp mod addCm">
        <pc:chgData name="Kathy Tomotheou" userId="9949b5ba-e5e1-4ab7-9b88-2b874b58366f" providerId="ADAL" clId="{51DEA894-BBCB-714A-8608-DCA137EB1185}" dt="2022-02-24T07:41:28.962" v="1"/>
        <pc:sldMkLst>
          <pc:docMk/>
          <pc:sldMk cId="1388086235" sldId="286"/>
        </pc:sldMkLst>
        <pc:spChg chg="del">
          <ac:chgData name="Kathy Tomotheou" userId="9949b5ba-e5e1-4ab7-9b88-2b874b58366f" providerId="ADAL" clId="{51DEA894-BBCB-714A-8608-DCA137EB1185}" dt="2022-02-24T07:41:20.992" v="0" actId="478"/>
          <ac:spMkLst>
            <pc:docMk/>
            <pc:sldMk cId="1388086235" sldId="286"/>
            <ac:spMk id="8" creationId="{83AB3CD8-4707-4BEB-A9F9-D31614DAB215}"/>
          </ac:spMkLst>
        </pc:spChg>
      </pc:sldChg>
      <pc:sldChg chg="modSp mod">
        <pc:chgData name="Kathy Tomotheou" userId="9949b5ba-e5e1-4ab7-9b88-2b874b58366f" providerId="ADAL" clId="{51DEA894-BBCB-714A-8608-DCA137EB1185}" dt="2022-02-24T08:05:45.108" v="198" actId="1076"/>
        <pc:sldMkLst>
          <pc:docMk/>
          <pc:sldMk cId="3748060308" sldId="307"/>
        </pc:sldMkLst>
        <pc:spChg chg="mod">
          <ac:chgData name="Kathy Tomotheou" userId="9949b5ba-e5e1-4ab7-9b88-2b874b58366f" providerId="ADAL" clId="{51DEA894-BBCB-714A-8608-DCA137EB1185}" dt="2022-02-24T08:05:45.108" v="198" actId="1076"/>
          <ac:spMkLst>
            <pc:docMk/>
            <pc:sldMk cId="3748060308" sldId="307"/>
            <ac:spMk id="3" creationId="{9F2BC485-FEAC-40D5-9286-FFAD8D1AA004}"/>
          </ac:spMkLst>
        </pc:spChg>
      </pc:sldChg>
      <pc:sldChg chg="addSp delSp modSp mod addCm modCm">
        <pc:chgData name="Kathy Tomotheou" userId="9949b5ba-e5e1-4ab7-9b88-2b874b58366f" providerId="ADAL" clId="{51DEA894-BBCB-714A-8608-DCA137EB1185}" dt="2022-02-24T08:56:07.099" v="210"/>
        <pc:sldMkLst>
          <pc:docMk/>
          <pc:sldMk cId="3252655467" sldId="308"/>
        </pc:sldMkLst>
        <pc:spChg chg="mod">
          <ac:chgData name="Kathy Tomotheou" userId="9949b5ba-e5e1-4ab7-9b88-2b874b58366f" providerId="ADAL" clId="{51DEA894-BBCB-714A-8608-DCA137EB1185}" dt="2022-02-24T07:49:54.586" v="77" actId="1076"/>
          <ac:spMkLst>
            <pc:docMk/>
            <pc:sldMk cId="3252655467" sldId="308"/>
            <ac:spMk id="5" creationId="{76AC1146-F2B1-409D-B11B-1B806F4C92F3}"/>
          </ac:spMkLst>
        </pc:spChg>
        <pc:spChg chg="del">
          <ac:chgData name="Kathy Tomotheou" userId="9949b5ba-e5e1-4ab7-9b88-2b874b58366f" providerId="ADAL" clId="{51DEA894-BBCB-714A-8608-DCA137EB1185}" dt="2022-02-24T07:49:24.779" v="61" actId="478"/>
          <ac:spMkLst>
            <pc:docMk/>
            <pc:sldMk cId="3252655467" sldId="308"/>
            <ac:spMk id="6" creationId="{6F29F7F0-A2E5-4881-A3EA-7CF8F8A6418C}"/>
          </ac:spMkLst>
        </pc:spChg>
        <pc:picChg chg="mod modCrop">
          <ac:chgData name="Kathy Tomotheou" userId="9949b5ba-e5e1-4ab7-9b88-2b874b58366f" providerId="ADAL" clId="{51DEA894-BBCB-714A-8608-DCA137EB1185}" dt="2022-02-24T07:54:43.444" v="190" actId="14861"/>
          <ac:picMkLst>
            <pc:docMk/>
            <pc:sldMk cId="3252655467" sldId="308"/>
            <ac:picMk id="7" creationId="{A39216FC-DD11-4638-8781-253ABCDD9A7D}"/>
          </ac:picMkLst>
        </pc:picChg>
        <pc:picChg chg="add mod">
          <ac:chgData name="Kathy Tomotheou" userId="9949b5ba-e5e1-4ab7-9b88-2b874b58366f" providerId="ADAL" clId="{51DEA894-BBCB-714A-8608-DCA137EB1185}" dt="2022-02-24T08:13:33.180" v="204" actId="1076"/>
          <ac:picMkLst>
            <pc:docMk/>
            <pc:sldMk cId="3252655467" sldId="308"/>
            <ac:picMk id="8" creationId="{810AD80B-CFFA-4340-A52D-91EC332E1AD8}"/>
          </ac:picMkLst>
        </pc:picChg>
        <pc:picChg chg="add mod">
          <ac:chgData name="Kathy Tomotheou" userId="9949b5ba-e5e1-4ab7-9b88-2b874b58366f" providerId="ADAL" clId="{51DEA894-BBCB-714A-8608-DCA137EB1185}" dt="2022-02-24T08:13:33.180" v="204" actId="1076"/>
          <ac:picMkLst>
            <pc:docMk/>
            <pc:sldMk cId="3252655467" sldId="308"/>
            <ac:picMk id="9" creationId="{9F9217B8-0F92-C946-A864-2FC8CD0BC789}"/>
          </ac:picMkLst>
        </pc:picChg>
        <pc:picChg chg="mod">
          <ac:chgData name="Kathy Tomotheou" userId="9949b5ba-e5e1-4ab7-9b88-2b874b58366f" providerId="ADAL" clId="{51DEA894-BBCB-714A-8608-DCA137EB1185}" dt="2022-02-24T08:25:01.635" v="208" actId="14826"/>
          <ac:picMkLst>
            <pc:docMk/>
            <pc:sldMk cId="3252655467" sldId="308"/>
            <ac:picMk id="11" creationId="{5F5CEA34-0128-4E06-9612-5FF694A6BF38}"/>
          </ac:picMkLst>
        </pc:picChg>
      </pc:sldChg>
      <pc:sldChg chg="delSp modSp mod addCm">
        <pc:chgData name="Kathy Tomotheou" userId="9949b5ba-e5e1-4ab7-9b88-2b874b58366f" providerId="ADAL" clId="{51DEA894-BBCB-714A-8608-DCA137EB1185}" dt="2022-02-24T07:49:06.904" v="57" actId="1038"/>
        <pc:sldMkLst>
          <pc:docMk/>
          <pc:sldMk cId="3085433925" sldId="313"/>
        </pc:sldMkLst>
        <pc:spChg chg="mod">
          <ac:chgData name="Kathy Tomotheou" userId="9949b5ba-e5e1-4ab7-9b88-2b874b58366f" providerId="ADAL" clId="{51DEA894-BBCB-714A-8608-DCA137EB1185}" dt="2022-02-24T07:48:39.290" v="32" actId="1076"/>
          <ac:spMkLst>
            <pc:docMk/>
            <pc:sldMk cId="3085433925" sldId="313"/>
            <ac:spMk id="2" creationId="{CB30AFF2-E619-42B6-BB5A-7338E66CFD43}"/>
          </ac:spMkLst>
        </pc:spChg>
        <pc:spChg chg="mod">
          <ac:chgData name="Kathy Tomotheou" userId="9949b5ba-e5e1-4ab7-9b88-2b874b58366f" providerId="ADAL" clId="{51DEA894-BBCB-714A-8608-DCA137EB1185}" dt="2022-02-24T07:47:19.329" v="15" actId="20577"/>
          <ac:spMkLst>
            <pc:docMk/>
            <pc:sldMk cId="3085433925" sldId="313"/>
            <ac:spMk id="4" creationId="{5BAC2263-AEDA-45F5-905D-1C5A4D98B9E9}"/>
          </ac:spMkLst>
        </pc:spChg>
        <pc:spChg chg="mod">
          <ac:chgData name="Kathy Tomotheou" userId="9949b5ba-e5e1-4ab7-9b88-2b874b58366f" providerId="ADAL" clId="{51DEA894-BBCB-714A-8608-DCA137EB1185}" dt="2022-02-24T07:49:06.904" v="57" actId="1038"/>
          <ac:spMkLst>
            <pc:docMk/>
            <pc:sldMk cId="3085433925" sldId="313"/>
            <ac:spMk id="8" creationId="{D3115E89-7CD6-4AF6-9C23-ED4FF1E9F13A}"/>
          </ac:spMkLst>
        </pc:spChg>
        <pc:spChg chg="del">
          <ac:chgData name="Kathy Tomotheou" userId="9949b5ba-e5e1-4ab7-9b88-2b874b58366f" providerId="ADAL" clId="{51DEA894-BBCB-714A-8608-DCA137EB1185}" dt="2022-02-24T07:46:44.533" v="2" actId="478"/>
          <ac:spMkLst>
            <pc:docMk/>
            <pc:sldMk cId="3085433925" sldId="313"/>
            <ac:spMk id="11" creationId="{58FFE4C1-06CC-4B38-997A-062597C7F0B7}"/>
          </ac:spMkLst>
        </pc:spChg>
        <pc:picChg chg="mod">
          <ac:chgData name="Kathy Tomotheou" userId="9949b5ba-e5e1-4ab7-9b88-2b874b58366f" providerId="ADAL" clId="{51DEA894-BBCB-714A-8608-DCA137EB1185}" dt="2022-02-24T07:48:57.987" v="49" actId="14100"/>
          <ac:picMkLst>
            <pc:docMk/>
            <pc:sldMk cId="3085433925" sldId="313"/>
            <ac:picMk id="12" creationId="{35072A7F-FD08-412B-B561-F5495CB12998}"/>
          </ac:picMkLst>
        </pc:picChg>
        <pc:cxnChg chg="mod">
          <ac:chgData name="Kathy Tomotheou" userId="9949b5ba-e5e1-4ab7-9b88-2b874b58366f" providerId="ADAL" clId="{51DEA894-BBCB-714A-8608-DCA137EB1185}" dt="2022-02-24T07:49:06.904" v="57" actId="1038"/>
          <ac:cxnSpMkLst>
            <pc:docMk/>
            <pc:sldMk cId="3085433925" sldId="313"/>
            <ac:cxnSpMk id="10" creationId="{EE375EA0-E9BC-4196-A818-C04AAF964E38}"/>
          </ac:cxnSpMkLst>
        </pc:cxnChg>
        <pc:cxnChg chg="mod">
          <ac:chgData name="Kathy Tomotheou" userId="9949b5ba-e5e1-4ab7-9b88-2b874b58366f" providerId="ADAL" clId="{51DEA894-BBCB-714A-8608-DCA137EB1185}" dt="2022-02-24T07:49:06.904" v="57" actId="1038"/>
          <ac:cxnSpMkLst>
            <pc:docMk/>
            <pc:sldMk cId="3085433925" sldId="313"/>
            <ac:cxnSpMk id="13" creationId="{C08D5384-0696-4F39-8316-0288859E9D5E}"/>
          </ac:cxnSpMkLst>
        </pc:cxnChg>
        <pc:cxnChg chg="mod">
          <ac:chgData name="Kathy Tomotheou" userId="9949b5ba-e5e1-4ab7-9b88-2b874b58366f" providerId="ADAL" clId="{51DEA894-BBCB-714A-8608-DCA137EB1185}" dt="2022-02-24T07:48:21.064" v="26" actId="1076"/>
          <ac:cxnSpMkLst>
            <pc:docMk/>
            <pc:sldMk cId="3085433925" sldId="313"/>
            <ac:cxnSpMk id="16" creationId="{A60B1CD8-1E69-4855-AA68-C02503FD54D9}"/>
          </ac:cxnSpMkLst>
        </pc:cxnChg>
        <pc:cxnChg chg="mod">
          <ac:chgData name="Kathy Tomotheou" userId="9949b5ba-e5e1-4ab7-9b88-2b874b58366f" providerId="ADAL" clId="{51DEA894-BBCB-714A-8608-DCA137EB1185}" dt="2022-02-24T07:48:44.926" v="33" actId="14100"/>
          <ac:cxnSpMkLst>
            <pc:docMk/>
            <pc:sldMk cId="3085433925" sldId="313"/>
            <ac:cxnSpMk id="18" creationId="{B022836D-01CE-48FA-8BAE-ACE4119EDDEF}"/>
          </ac:cxnSpMkLst>
        </pc:cxnChg>
      </pc:sldChg>
    </pc:docChg>
  </pc:docChgLst>
  <pc:docChgLst>
    <pc:chgData name="Elyse" userId="f36cee0c-4795-4a4e-a200-ec64c6c861e9" providerId="ADAL" clId="{94E136BD-7491-4B64-B255-0EC1400B3C6F}"/>
    <pc:docChg chg="modSld">
      <pc:chgData name="Elyse" userId="f36cee0c-4795-4a4e-a200-ec64c6c861e9" providerId="ADAL" clId="{94E136BD-7491-4B64-B255-0EC1400B3C6F}" dt="2022-01-24T03:35:39.592" v="1" actId="20577"/>
      <pc:docMkLst>
        <pc:docMk/>
      </pc:docMkLst>
      <pc:sldChg chg="modSp mod">
        <pc:chgData name="Elyse" userId="f36cee0c-4795-4a4e-a200-ec64c6c861e9" providerId="ADAL" clId="{94E136BD-7491-4B64-B255-0EC1400B3C6F}" dt="2022-01-24T03:35:39.592" v="1" actId="20577"/>
        <pc:sldMkLst>
          <pc:docMk/>
          <pc:sldMk cId="3641841233" sldId="268"/>
        </pc:sldMkLst>
        <pc:spChg chg="mod">
          <ac:chgData name="Elyse" userId="f36cee0c-4795-4a4e-a200-ec64c6c861e9" providerId="ADAL" clId="{94E136BD-7491-4B64-B255-0EC1400B3C6F}" dt="2022-01-24T03:35:39.592" v="1" actId="20577"/>
          <ac:spMkLst>
            <pc:docMk/>
            <pc:sldMk cId="3641841233" sldId="268"/>
            <ac:spMk id="3" creationId="{4CD1DB66-0417-403D-8A90-5058DCCE5EB7}"/>
          </ac:spMkLst>
        </pc:spChg>
      </pc:sldChg>
    </pc:docChg>
  </pc:docChgLst>
  <pc:docChgLst>
    <pc:chgData name="Schultz, Cathy (Curriculum Support)" userId="68040448-6352-4b9e-91b0-08ac74e28817" providerId="ADAL" clId="{A765E671-531E-4BFF-BA1C-15CFD9B61B0C}"/>
    <pc:docChg chg="undo custSel modSld">
      <pc:chgData name="Schultz, Cathy (Curriculum Support)" userId="68040448-6352-4b9e-91b0-08ac74e28817" providerId="ADAL" clId="{A765E671-531E-4BFF-BA1C-15CFD9B61B0C}" dt="2022-01-25T07:29:50.333" v="104"/>
      <pc:docMkLst>
        <pc:docMk/>
      </pc:docMkLst>
      <pc:sldChg chg="modAnim">
        <pc:chgData name="Schultz, Cathy (Curriculum Support)" userId="68040448-6352-4b9e-91b0-08ac74e28817" providerId="ADAL" clId="{A765E671-531E-4BFF-BA1C-15CFD9B61B0C}" dt="2022-01-22T05:48:27.557" v="2"/>
        <pc:sldMkLst>
          <pc:docMk/>
          <pc:sldMk cId="3641841233" sldId="268"/>
        </pc:sldMkLst>
      </pc:sldChg>
      <pc:sldChg chg="modAnim">
        <pc:chgData name="Schultz, Cathy (Curriculum Support)" userId="68040448-6352-4b9e-91b0-08ac74e28817" providerId="ADAL" clId="{A765E671-531E-4BFF-BA1C-15CFD9B61B0C}" dt="2022-01-25T07:28:58.983" v="95"/>
        <pc:sldMkLst>
          <pc:docMk/>
          <pc:sldMk cId="3271941629" sldId="269"/>
        </pc:sldMkLst>
      </pc:sldChg>
      <pc:sldChg chg="modSp mod modAnim">
        <pc:chgData name="Schultz, Cathy (Curriculum Support)" userId="68040448-6352-4b9e-91b0-08ac74e28817" providerId="ADAL" clId="{A765E671-531E-4BFF-BA1C-15CFD9B61B0C}" dt="2022-01-22T05:48:19.628" v="1"/>
        <pc:sldMkLst>
          <pc:docMk/>
          <pc:sldMk cId="1681470511" sldId="280"/>
        </pc:sldMkLst>
        <pc:picChg chg="mod">
          <ac:chgData name="Schultz, Cathy (Curriculum Support)" userId="68040448-6352-4b9e-91b0-08ac74e28817" providerId="ADAL" clId="{A765E671-531E-4BFF-BA1C-15CFD9B61B0C}" dt="2022-01-22T05:48:14.170" v="0" actId="1076"/>
          <ac:picMkLst>
            <pc:docMk/>
            <pc:sldMk cId="1681470511" sldId="280"/>
            <ac:picMk id="4" creationId="{25ECD4E3-CA76-4F04-B560-3410E234D3E0}"/>
          </ac:picMkLst>
        </pc:picChg>
      </pc:sldChg>
      <pc:sldChg chg="modAnim">
        <pc:chgData name="Schultz, Cathy (Curriculum Support)" userId="68040448-6352-4b9e-91b0-08ac74e28817" providerId="ADAL" clId="{A765E671-531E-4BFF-BA1C-15CFD9B61B0C}" dt="2022-01-25T07:28:54.263" v="94"/>
        <pc:sldMkLst>
          <pc:docMk/>
          <pc:sldMk cId="1293183383" sldId="282"/>
        </pc:sldMkLst>
      </pc:sldChg>
      <pc:sldChg chg="addSp delSp modSp mod modClrScheme modAnim chgLayout">
        <pc:chgData name="Schultz, Cathy (Curriculum Support)" userId="68040448-6352-4b9e-91b0-08ac74e28817" providerId="ADAL" clId="{A765E671-531E-4BFF-BA1C-15CFD9B61B0C}" dt="2022-01-25T07:29:04.017" v="96"/>
        <pc:sldMkLst>
          <pc:docMk/>
          <pc:sldMk cId="1388086235" sldId="286"/>
        </pc:sldMkLst>
        <pc:spChg chg="mod ord">
          <ac:chgData name="Schultz, Cathy (Curriculum Support)" userId="68040448-6352-4b9e-91b0-08ac74e28817" providerId="ADAL" clId="{A765E671-531E-4BFF-BA1C-15CFD9B61B0C}" dt="2022-01-22T06:47:10.310" v="83" actId="6549"/>
          <ac:spMkLst>
            <pc:docMk/>
            <pc:sldMk cId="1388086235" sldId="286"/>
            <ac:spMk id="2" creationId="{48225CFB-4302-49BA-8660-88F59555382D}"/>
          </ac:spMkLst>
        </pc:spChg>
        <pc:spChg chg="mod ord">
          <ac:chgData name="Schultz, Cathy (Curriculum Support)" userId="68040448-6352-4b9e-91b0-08ac74e28817" providerId="ADAL" clId="{A765E671-531E-4BFF-BA1C-15CFD9B61B0C}" dt="2022-01-22T06:47:31.789" v="85" actId="27636"/>
          <ac:spMkLst>
            <pc:docMk/>
            <pc:sldMk cId="1388086235" sldId="286"/>
            <ac:spMk id="3" creationId="{B9A72951-2ACF-4398-A43E-AB03420C26F3}"/>
          </ac:spMkLst>
        </pc:spChg>
        <pc:spChg chg="add del mod ord">
          <ac:chgData name="Schultz, Cathy (Curriculum Support)" userId="68040448-6352-4b9e-91b0-08ac74e28817" providerId="ADAL" clId="{A765E671-531E-4BFF-BA1C-15CFD9B61B0C}" dt="2022-01-22T06:35:43.339" v="7"/>
          <ac:spMkLst>
            <pc:docMk/>
            <pc:sldMk cId="1388086235" sldId="286"/>
            <ac:spMk id="4" creationId="{B9D23B17-7DEB-4EAE-8B69-FDEF1D65B102}"/>
          </ac:spMkLst>
        </pc:spChg>
        <pc:spChg chg="add del mod ord">
          <ac:chgData name="Schultz, Cathy (Curriculum Support)" userId="68040448-6352-4b9e-91b0-08ac74e28817" providerId="ADAL" clId="{A765E671-531E-4BFF-BA1C-15CFD9B61B0C}" dt="2022-01-22T06:38:52.304" v="24" actId="478"/>
          <ac:spMkLst>
            <pc:docMk/>
            <pc:sldMk cId="1388086235" sldId="286"/>
            <ac:spMk id="6" creationId="{CFF77042-EA9C-4F9D-B4B8-51150EAB1A87}"/>
          </ac:spMkLst>
        </pc:spChg>
        <pc:spChg chg="add mod">
          <ac:chgData name="Schultz, Cathy (Curriculum Support)" userId="68040448-6352-4b9e-91b0-08ac74e28817" providerId="ADAL" clId="{A765E671-531E-4BFF-BA1C-15CFD9B61B0C}" dt="2022-01-22T06:37:14.645" v="18" actId="1076"/>
          <ac:spMkLst>
            <pc:docMk/>
            <pc:sldMk cId="1388086235" sldId="286"/>
            <ac:spMk id="9" creationId="{C0B00F66-A6DE-4888-931E-13328500C402}"/>
          </ac:spMkLst>
        </pc:spChg>
        <pc:spChg chg="add del mod">
          <ac:chgData name="Schultz, Cathy (Curriculum Support)" userId="68040448-6352-4b9e-91b0-08ac74e28817" providerId="ADAL" clId="{A765E671-531E-4BFF-BA1C-15CFD9B61B0C}" dt="2022-01-22T06:42:43.041" v="61" actId="21"/>
          <ac:spMkLst>
            <pc:docMk/>
            <pc:sldMk cId="1388086235" sldId="286"/>
            <ac:spMk id="11" creationId="{99C14500-BCFA-4CC7-8652-CFC9DC440D2B}"/>
          </ac:spMkLst>
        </pc:spChg>
        <pc:spChg chg="add del mod">
          <ac:chgData name="Schultz, Cathy (Curriculum Support)" userId="68040448-6352-4b9e-91b0-08ac74e28817" providerId="ADAL" clId="{A765E671-531E-4BFF-BA1C-15CFD9B61B0C}" dt="2022-01-22T06:48:30.734" v="92" actId="478"/>
          <ac:spMkLst>
            <pc:docMk/>
            <pc:sldMk cId="1388086235" sldId="286"/>
            <ac:spMk id="13" creationId="{C2A29917-5C64-425D-8AA8-5F36BEFF6E87}"/>
          </ac:spMkLst>
        </pc:spChg>
        <pc:picChg chg="mod">
          <ac:chgData name="Schultz, Cathy (Curriculum Support)" userId="68040448-6352-4b9e-91b0-08ac74e28817" providerId="ADAL" clId="{A765E671-531E-4BFF-BA1C-15CFD9B61B0C}" dt="2022-01-22T06:38:57.434" v="25" actId="1076"/>
          <ac:picMkLst>
            <pc:docMk/>
            <pc:sldMk cId="1388086235" sldId="286"/>
            <ac:picMk id="5" creationId="{8AC7A1F3-2A7F-4600-8331-C8D0CAA4A8E0}"/>
          </ac:picMkLst>
        </pc:picChg>
        <pc:picChg chg="add del mod">
          <ac:chgData name="Schultz, Cathy (Curriculum Support)" userId="68040448-6352-4b9e-91b0-08ac74e28817" providerId="ADAL" clId="{A765E671-531E-4BFF-BA1C-15CFD9B61B0C}" dt="2022-01-22T06:48:09.094" v="91" actId="478"/>
          <ac:picMkLst>
            <pc:docMk/>
            <pc:sldMk cId="1388086235" sldId="286"/>
            <ac:picMk id="8" creationId="{4C758C3D-146E-4DB9-93DD-CCD529A94C4D}"/>
          </ac:picMkLst>
        </pc:picChg>
        <pc:picChg chg="add mod">
          <ac:chgData name="Schultz, Cathy (Curriculum Support)" userId="68040448-6352-4b9e-91b0-08ac74e28817" providerId="ADAL" clId="{A765E671-531E-4BFF-BA1C-15CFD9B61B0C}" dt="2022-01-22T06:47:45.439" v="87" actId="1076"/>
          <ac:picMkLst>
            <pc:docMk/>
            <pc:sldMk cId="1388086235" sldId="286"/>
            <ac:picMk id="10" creationId="{6C11AD38-2078-4344-9774-BD5E7C947C14}"/>
          </ac:picMkLst>
        </pc:picChg>
      </pc:sldChg>
      <pc:sldChg chg="modSp mod">
        <pc:chgData name="Schultz, Cathy (Curriculum Support)" userId="68040448-6352-4b9e-91b0-08ac74e28817" providerId="ADAL" clId="{A765E671-531E-4BFF-BA1C-15CFD9B61B0C}" dt="2022-01-22T05:55:58.605" v="4" actId="20577"/>
        <pc:sldMkLst>
          <pc:docMk/>
          <pc:sldMk cId="236459937" sldId="301"/>
        </pc:sldMkLst>
        <pc:spChg chg="mod">
          <ac:chgData name="Schultz, Cathy (Curriculum Support)" userId="68040448-6352-4b9e-91b0-08ac74e28817" providerId="ADAL" clId="{A765E671-531E-4BFF-BA1C-15CFD9B61B0C}" dt="2022-01-22T05:55:58.605" v="4" actId="20577"/>
          <ac:spMkLst>
            <pc:docMk/>
            <pc:sldMk cId="236459937" sldId="301"/>
            <ac:spMk id="3" creationId="{2D47B1D2-1B4D-4BF5-988B-BCF269D8E2FC}"/>
          </ac:spMkLst>
        </pc:spChg>
      </pc:sldChg>
      <pc:sldChg chg="modAnim">
        <pc:chgData name="Schultz, Cathy (Curriculum Support)" userId="68040448-6352-4b9e-91b0-08ac74e28817" providerId="ADAL" clId="{A765E671-531E-4BFF-BA1C-15CFD9B61B0C}" dt="2022-01-25T07:29:08.209" v="97"/>
        <pc:sldMkLst>
          <pc:docMk/>
          <pc:sldMk cId="2749472014" sldId="303"/>
        </pc:sldMkLst>
      </pc:sldChg>
      <pc:sldChg chg="modAnim">
        <pc:chgData name="Schultz, Cathy (Curriculum Support)" userId="68040448-6352-4b9e-91b0-08ac74e28817" providerId="ADAL" clId="{A765E671-531E-4BFF-BA1C-15CFD9B61B0C}" dt="2022-01-25T07:29:20.529" v="99"/>
        <pc:sldMkLst>
          <pc:docMk/>
          <pc:sldMk cId="530349571" sldId="306"/>
        </pc:sldMkLst>
      </pc:sldChg>
      <pc:sldChg chg="modAnim">
        <pc:chgData name="Schultz, Cathy (Curriculum Support)" userId="68040448-6352-4b9e-91b0-08ac74e28817" providerId="ADAL" clId="{A765E671-531E-4BFF-BA1C-15CFD9B61B0C}" dt="2022-01-25T07:29:25.311" v="100"/>
        <pc:sldMkLst>
          <pc:docMk/>
          <pc:sldMk cId="3748060308" sldId="307"/>
        </pc:sldMkLst>
      </pc:sldChg>
      <pc:sldChg chg="modAnim">
        <pc:chgData name="Schultz, Cathy (Curriculum Support)" userId="68040448-6352-4b9e-91b0-08ac74e28817" providerId="ADAL" clId="{A765E671-531E-4BFF-BA1C-15CFD9B61B0C}" dt="2022-01-25T07:29:35.145" v="101"/>
        <pc:sldMkLst>
          <pc:docMk/>
          <pc:sldMk cId="4182937353" sldId="309"/>
        </pc:sldMkLst>
      </pc:sldChg>
      <pc:sldChg chg="modAnim">
        <pc:chgData name="Schultz, Cathy (Curriculum Support)" userId="68040448-6352-4b9e-91b0-08ac74e28817" providerId="ADAL" clId="{A765E671-531E-4BFF-BA1C-15CFD9B61B0C}" dt="2022-01-25T07:29:40.440" v="102"/>
        <pc:sldMkLst>
          <pc:docMk/>
          <pc:sldMk cId="219237934" sldId="310"/>
        </pc:sldMkLst>
      </pc:sldChg>
      <pc:sldChg chg="modSp mod modAnim">
        <pc:chgData name="Schultz, Cathy (Curriculum Support)" userId="68040448-6352-4b9e-91b0-08ac74e28817" providerId="ADAL" clId="{A765E671-531E-4BFF-BA1C-15CFD9B61B0C}" dt="2022-01-25T07:29:50.333" v="104"/>
        <pc:sldMkLst>
          <pc:docMk/>
          <pc:sldMk cId="3185658679" sldId="311"/>
        </pc:sldMkLst>
        <pc:picChg chg="mod">
          <ac:chgData name="Schultz, Cathy (Curriculum Support)" userId="68040448-6352-4b9e-91b0-08ac74e28817" providerId="ADAL" clId="{A765E671-531E-4BFF-BA1C-15CFD9B61B0C}" dt="2022-01-25T07:29:47.907" v="103" actId="1076"/>
          <ac:picMkLst>
            <pc:docMk/>
            <pc:sldMk cId="3185658679" sldId="311"/>
            <ac:picMk id="2" creationId="{F34237B0-EA03-485E-AE16-71414AEA90DE}"/>
          </ac:picMkLst>
        </pc:picChg>
      </pc:sldChg>
      <pc:sldChg chg="modAnim">
        <pc:chgData name="Schultz, Cathy (Curriculum Support)" userId="68040448-6352-4b9e-91b0-08ac74e28817" providerId="ADAL" clId="{A765E671-531E-4BFF-BA1C-15CFD9B61B0C}" dt="2022-01-25T07:29:16.132" v="98"/>
        <pc:sldMkLst>
          <pc:docMk/>
          <pc:sldMk cId="3085433925" sldId="313"/>
        </pc:sldMkLst>
      </pc:sldChg>
      <pc:sldChg chg="modAnim">
        <pc:chgData name="Schultz, Cathy (Curriculum Support)" userId="68040448-6352-4b9e-91b0-08ac74e28817" providerId="ADAL" clId="{A765E671-531E-4BFF-BA1C-15CFD9B61B0C}" dt="2022-01-25T07:28:46.729" v="93"/>
        <pc:sldMkLst>
          <pc:docMk/>
          <pc:sldMk cId="2343194954" sldId="314"/>
        </pc:sldMkLst>
      </pc:sldChg>
    </pc:docChg>
  </pc:docChgLst>
  <pc:docChgLst>
    <pc:chgData name="Wotton, Meridie (Curriculum Policy and Standards)" userId="S::meridie.wotton9@schools.sa.edu.au::f66a3eea-a7fa-46c3-a1e7-ee9707a129b4" providerId="AD" clId="Web-{1F4F7F95-102B-4529-A1EB-4002D5F5545B}"/>
    <pc:docChg chg="modSld">
      <pc:chgData name="Wotton, Meridie (Curriculum Policy and Standards)" userId="S::meridie.wotton9@schools.sa.edu.au::f66a3eea-a7fa-46c3-a1e7-ee9707a129b4" providerId="AD" clId="Web-{1F4F7F95-102B-4529-A1EB-4002D5F5545B}" dt="2022-01-25T07:44:37.218" v="1" actId="20577"/>
      <pc:docMkLst>
        <pc:docMk/>
      </pc:docMkLst>
      <pc:sldChg chg="modSp">
        <pc:chgData name="Wotton, Meridie (Curriculum Policy and Standards)" userId="S::meridie.wotton9@schools.sa.edu.au::f66a3eea-a7fa-46c3-a1e7-ee9707a129b4" providerId="AD" clId="Web-{1F4F7F95-102B-4529-A1EB-4002D5F5545B}" dt="2022-01-25T07:44:37.218" v="1" actId="20577"/>
        <pc:sldMkLst>
          <pc:docMk/>
          <pc:sldMk cId="3641841233" sldId="268"/>
        </pc:sldMkLst>
        <pc:spChg chg="mod">
          <ac:chgData name="Wotton, Meridie (Curriculum Policy and Standards)" userId="S::meridie.wotton9@schools.sa.edu.au::f66a3eea-a7fa-46c3-a1e7-ee9707a129b4" providerId="AD" clId="Web-{1F4F7F95-102B-4529-A1EB-4002D5F5545B}" dt="2022-01-25T07:44:37.218" v="1" actId="20577"/>
          <ac:spMkLst>
            <pc:docMk/>
            <pc:sldMk cId="3641841233" sldId="268"/>
            <ac:spMk id="3" creationId="{4CD1DB66-0417-403D-8A90-5058DCCE5EB7}"/>
          </ac:spMkLst>
        </pc:spChg>
      </pc:sldChg>
    </pc:docChg>
  </pc:docChgLst>
  <pc:docChgLst>
    <pc:chgData name="Haynes, Christine (Curriculum Policy and Standards)" userId="S::christine.haynes489@schools.sa.edu.au::2dd8b7cc-5a2d-458d-ba77-577fb585e483" providerId="AD" clId="Web-{937EC6A1-FEE5-4B30-A82E-AAEEC9120633}"/>
    <pc:docChg chg="modSld">
      <pc:chgData name="Haynes, Christine (Curriculum Policy and Standards)" userId="S::christine.haynes489@schools.sa.edu.au::2dd8b7cc-5a2d-458d-ba77-577fb585e483" providerId="AD" clId="Web-{937EC6A1-FEE5-4B30-A82E-AAEEC9120633}" dt="2022-01-24T10:25:44.470" v="0" actId="20577"/>
      <pc:docMkLst>
        <pc:docMk/>
      </pc:docMkLst>
      <pc:sldChg chg="modSp">
        <pc:chgData name="Haynes, Christine (Curriculum Policy and Standards)" userId="S::christine.haynes489@schools.sa.edu.au::2dd8b7cc-5a2d-458d-ba77-577fb585e483" providerId="AD" clId="Web-{937EC6A1-FEE5-4B30-A82E-AAEEC9120633}" dt="2022-01-24T10:25:44.470" v="0" actId="20577"/>
        <pc:sldMkLst>
          <pc:docMk/>
          <pc:sldMk cId="3641841233" sldId="268"/>
        </pc:sldMkLst>
        <pc:spChg chg="mod">
          <ac:chgData name="Haynes, Christine (Curriculum Policy and Standards)" userId="S::christine.haynes489@schools.sa.edu.au::2dd8b7cc-5a2d-458d-ba77-577fb585e483" providerId="AD" clId="Web-{937EC6A1-FEE5-4B30-A82E-AAEEC9120633}" dt="2022-01-24T10:25:44.470" v="0" actId="20577"/>
          <ac:spMkLst>
            <pc:docMk/>
            <pc:sldMk cId="3641841233" sldId="268"/>
            <ac:spMk id="3" creationId="{4CD1DB66-0417-403D-8A90-5058DCCE5EB7}"/>
          </ac:spMkLst>
        </pc:spChg>
      </pc:sldChg>
    </pc:docChg>
  </pc:docChgLst>
  <pc:docChgLst>
    <pc:chgData name="Leary, Nicole (Curriculum Support)" userId="S::nicole.leary652@schools.sa.edu.au::01b25bfb-c137-4a94-ade9-ed5cf1ed147c" providerId="AD" clId="Web-{1676C1C9-1699-4A6F-B0E5-14D26C3302D0}"/>
    <pc:docChg chg="modSld">
      <pc:chgData name="Leary, Nicole (Curriculum Support)" userId="S::nicole.leary652@schools.sa.edu.au::01b25bfb-c137-4a94-ade9-ed5cf1ed147c" providerId="AD" clId="Web-{1676C1C9-1699-4A6F-B0E5-14D26C3302D0}" dt="2022-01-24T00:47:13.294" v="13" actId="20577"/>
      <pc:docMkLst>
        <pc:docMk/>
      </pc:docMkLst>
      <pc:sldChg chg="modSp">
        <pc:chgData name="Leary, Nicole (Curriculum Support)" userId="S::nicole.leary652@schools.sa.edu.au::01b25bfb-c137-4a94-ade9-ed5cf1ed147c" providerId="AD" clId="Web-{1676C1C9-1699-4A6F-B0E5-14D26C3302D0}" dt="2022-01-24T00:47:13.294" v="13" actId="20577"/>
        <pc:sldMkLst>
          <pc:docMk/>
          <pc:sldMk cId="3085433925" sldId="313"/>
        </pc:sldMkLst>
        <pc:spChg chg="mod">
          <ac:chgData name="Leary, Nicole (Curriculum Support)" userId="S::nicole.leary652@schools.sa.edu.au::01b25bfb-c137-4a94-ade9-ed5cf1ed147c" providerId="AD" clId="Web-{1676C1C9-1699-4A6F-B0E5-14D26C3302D0}" dt="2022-01-24T00:47:13.294" v="13" actId="20577"/>
          <ac:spMkLst>
            <pc:docMk/>
            <pc:sldMk cId="3085433925" sldId="313"/>
            <ac:spMk id="4" creationId="{5BAC2263-AEDA-45F5-905D-1C5A4D98B9E9}"/>
          </ac:spMkLst>
        </pc:spChg>
      </pc:sldChg>
    </pc:docChg>
  </pc:docChgLst>
  <pc:docChgLst>
    <pc:chgData name="Wotton, Meridie (Curriculum Policy and Standards)" userId="S::meridie.wotton9@schools.sa.edu.au::f66a3eea-a7fa-46c3-a1e7-ee9707a129b4" providerId="AD" clId="Web-{E9857267-5A43-42B5-AE48-29F45BD5D0BB}"/>
    <pc:docChg chg="modSld">
      <pc:chgData name="Wotton, Meridie (Curriculum Policy and Standards)" userId="S::meridie.wotton9@schools.sa.edu.au::f66a3eea-a7fa-46c3-a1e7-ee9707a129b4" providerId="AD" clId="Web-{E9857267-5A43-42B5-AE48-29F45BD5D0BB}" dt="2022-01-24T05:04:42.126" v="0" actId="20577"/>
      <pc:docMkLst>
        <pc:docMk/>
      </pc:docMkLst>
      <pc:sldChg chg="modSp">
        <pc:chgData name="Wotton, Meridie (Curriculum Policy and Standards)" userId="S::meridie.wotton9@schools.sa.edu.au::f66a3eea-a7fa-46c3-a1e7-ee9707a129b4" providerId="AD" clId="Web-{E9857267-5A43-42B5-AE48-29F45BD5D0BB}" dt="2022-01-24T05:04:42.126" v="0" actId="20577"/>
        <pc:sldMkLst>
          <pc:docMk/>
          <pc:sldMk cId="3748060308" sldId="307"/>
        </pc:sldMkLst>
        <pc:spChg chg="mod">
          <ac:chgData name="Wotton, Meridie (Curriculum Policy and Standards)" userId="S::meridie.wotton9@schools.sa.edu.au::f66a3eea-a7fa-46c3-a1e7-ee9707a129b4" providerId="AD" clId="Web-{E9857267-5A43-42B5-AE48-29F45BD5D0BB}" dt="2022-01-24T05:04:42.126" v="0" actId="20577"/>
          <ac:spMkLst>
            <pc:docMk/>
            <pc:sldMk cId="3748060308" sldId="307"/>
            <ac:spMk id="3" creationId="{9F2BC485-FEAC-40D5-9286-FFAD8D1AA004}"/>
          </ac:spMkLst>
        </pc:spChg>
      </pc:sldChg>
    </pc:docChg>
  </pc:docChgLst>
  <pc:docChgLst>
    <pc:chgData name="Leary, Nicole (Curriculum Support)" userId="01b25bfb-c137-4a94-ade9-ed5cf1ed147c" providerId="ADAL" clId="{EB21D620-1122-4263-9D2B-386618B62173}"/>
    <pc:docChg chg="undo custSel addSld delSld modSld">
      <pc:chgData name="Leary, Nicole (Curriculum Support)" userId="01b25bfb-c137-4a94-ade9-ed5cf1ed147c" providerId="ADAL" clId="{EB21D620-1122-4263-9D2B-386618B62173}" dt="2022-01-24T04:58:26.519" v="1026"/>
      <pc:docMkLst>
        <pc:docMk/>
      </pc:docMkLst>
      <pc:sldChg chg="modSp mod">
        <pc:chgData name="Leary, Nicole (Curriculum Support)" userId="01b25bfb-c137-4a94-ade9-ed5cf1ed147c" providerId="ADAL" clId="{EB21D620-1122-4263-9D2B-386618B62173}" dt="2022-01-24T04:53:31.362" v="1025" actId="27636"/>
        <pc:sldMkLst>
          <pc:docMk/>
          <pc:sldMk cId="1293183383" sldId="282"/>
        </pc:sldMkLst>
        <pc:spChg chg="mod">
          <ac:chgData name="Leary, Nicole (Curriculum Support)" userId="01b25bfb-c137-4a94-ade9-ed5cf1ed147c" providerId="ADAL" clId="{EB21D620-1122-4263-9D2B-386618B62173}" dt="2022-01-24T04:53:31.362" v="1025" actId="27636"/>
          <ac:spMkLst>
            <pc:docMk/>
            <pc:sldMk cId="1293183383" sldId="282"/>
            <ac:spMk id="3" creationId="{74E37B85-1DCD-4B57-A3CF-B72A6555EB61}"/>
          </ac:spMkLst>
        </pc:spChg>
      </pc:sldChg>
      <pc:sldChg chg="modSp mod">
        <pc:chgData name="Leary, Nicole (Curriculum Support)" userId="01b25bfb-c137-4a94-ade9-ed5cf1ed147c" providerId="ADAL" clId="{EB21D620-1122-4263-9D2B-386618B62173}" dt="2022-01-24T04:52:51.125" v="1023" actId="27636"/>
        <pc:sldMkLst>
          <pc:docMk/>
          <pc:sldMk cId="530349571" sldId="306"/>
        </pc:sldMkLst>
        <pc:spChg chg="mod">
          <ac:chgData name="Leary, Nicole (Curriculum Support)" userId="01b25bfb-c137-4a94-ade9-ed5cf1ed147c" providerId="ADAL" clId="{EB21D620-1122-4263-9D2B-386618B62173}" dt="2022-01-24T04:52:51.125" v="1023" actId="27636"/>
          <ac:spMkLst>
            <pc:docMk/>
            <pc:sldMk cId="530349571" sldId="306"/>
            <ac:spMk id="3" creationId="{991045E6-0E18-486E-8C03-4BA224E5611B}"/>
          </ac:spMkLst>
        </pc:spChg>
      </pc:sldChg>
      <pc:sldChg chg="delSp modSp mod delAnim modAnim">
        <pc:chgData name="Leary, Nicole (Curriculum Support)" userId="01b25bfb-c137-4a94-ade9-ed5cf1ed147c" providerId="ADAL" clId="{EB21D620-1122-4263-9D2B-386618B62173}" dt="2022-01-24T04:58:26.519" v="1026"/>
        <pc:sldMkLst>
          <pc:docMk/>
          <pc:sldMk cId="3748060308" sldId="307"/>
        </pc:sldMkLst>
        <pc:spChg chg="mod">
          <ac:chgData name="Leary, Nicole (Curriculum Support)" userId="01b25bfb-c137-4a94-ade9-ed5cf1ed147c" providerId="ADAL" clId="{EB21D620-1122-4263-9D2B-386618B62173}" dt="2022-01-24T04:35:34.692" v="1018" actId="5793"/>
          <ac:spMkLst>
            <pc:docMk/>
            <pc:sldMk cId="3748060308" sldId="307"/>
            <ac:spMk id="3" creationId="{9F2BC485-FEAC-40D5-9286-FFAD8D1AA004}"/>
          </ac:spMkLst>
        </pc:spChg>
        <pc:picChg chg="mod">
          <ac:chgData name="Leary, Nicole (Curriculum Support)" userId="01b25bfb-c137-4a94-ade9-ed5cf1ed147c" providerId="ADAL" clId="{EB21D620-1122-4263-9D2B-386618B62173}" dt="2022-01-24T04:36:55.760" v="1020" actId="1076"/>
          <ac:picMkLst>
            <pc:docMk/>
            <pc:sldMk cId="3748060308" sldId="307"/>
            <ac:picMk id="4" creationId="{09D3974A-55CC-424E-B91B-9E863EAE9EF6}"/>
          </ac:picMkLst>
        </pc:picChg>
        <pc:picChg chg="del">
          <ac:chgData name="Leary, Nicole (Curriculum Support)" userId="01b25bfb-c137-4a94-ade9-ed5cf1ed147c" providerId="ADAL" clId="{EB21D620-1122-4263-9D2B-386618B62173}" dt="2022-01-24T04:35:54.741" v="1019" actId="21"/>
          <ac:picMkLst>
            <pc:docMk/>
            <pc:sldMk cId="3748060308" sldId="307"/>
            <ac:picMk id="5" creationId="{0BB2B9ED-891E-44B1-9458-912D4E98849D}"/>
          </ac:picMkLst>
        </pc:picChg>
      </pc:sldChg>
      <pc:sldChg chg="addSp delSp modSp mod modNotesTx">
        <pc:chgData name="Leary, Nicole (Curriculum Support)" userId="01b25bfb-c137-4a94-ade9-ed5cf1ed147c" providerId="ADAL" clId="{EB21D620-1122-4263-9D2B-386618B62173}" dt="2022-01-24T04:43:56.580" v="1021" actId="6549"/>
        <pc:sldMkLst>
          <pc:docMk/>
          <pc:sldMk cId="3252655467" sldId="308"/>
        </pc:sldMkLst>
        <pc:spChg chg="mod">
          <ac:chgData name="Leary, Nicole (Curriculum Support)" userId="01b25bfb-c137-4a94-ade9-ed5cf1ed147c" providerId="ADAL" clId="{EB21D620-1122-4263-9D2B-386618B62173}" dt="2022-01-24T04:01:58.414" v="968" actId="20577"/>
          <ac:spMkLst>
            <pc:docMk/>
            <pc:sldMk cId="3252655467" sldId="308"/>
            <ac:spMk id="5" creationId="{76AC1146-F2B1-409D-B11B-1B806F4C92F3}"/>
          </ac:spMkLst>
        </pc:spChg>
        <pc:picChg chg="add del">
          <ac:chgData name="Leary, Nicole (Curriculum Support)" userId="01b25bfb-c137-4a94-ade9-ed5cf1ed147c" providerId="ADAL" clId="{EB21D620-1122-4263-9D2B-386618B62173}" dt="2022-01-24T03:55:42.930" v="854" actId="21"/>
          <ac:picMkLst>
            <pc:docMk/>
            <pc:sldMk cId="3252655467" sldId="308"/>
            <ac:picMk id="3" creationId="{FBC65A49-F342-400F-93E8-2FE058756992}"/>
          </ac:picMkLst>
        </pc:picChg>
        <pc:picChg chg="del mod">
          <ac:chgData name="Leary, Nicole (Curriculum Support)" userId="01b25bfb-c137-4a94-ade9-ed5cf1ed147c" providerId="ADAL" clId="{EB21D620-1122-4263-9D2B-386618B62173}" dt="2022-01-24T04:00:03.218" v="926" actId="21"/>
          <ac:picMkLst>
            <pc:docMk/>
            <pc:sldMk cId="3252655467" sldId="308"/>
            <ac:picMk id="4" creationId="{44CD6B95-7262-4819-B27B-97851A99C6EC}"/>
          </ac:picMkLst>
        </pc:picChg>
        <pc:picChg chg="add mod">
          <ac:chgData name="Leary, Nicole (Curriculum Support)" userId="01b25bfb-c137-4a94-ade9-ed5cf1ed147c" providerId="ADAL" clId="{EB21D620-1122-4263-9D2B-386618B62173}" dt="2022-01-24T03:56:36.570" v="879" actId="1076"/>
          <ac:picMkLst>
            <pc:docMk/>
            <pc:sldMk cId="3252655467" sldId="308"/>
            <ac:picMk id="7" creationId="{A39216FC-DD11-4638-8781-253ABCDD9A7D}"/>
          </ac:picMkLst>
        </pc:picChg>
        <pc:picChg chg="del">
          <ac:chgData name="Leary, Nicole (Curriculum Support)" userId="01b25bfb-c137-4a94-ade9-ed5cf1ed147c" providerId="ADAL" clId="{EB21D620-1122-4263-9D2B-386618B62173}" dt="2022-01-24T03:55:31.676" v="852" actId="21"/>
          <ac:picMkLst>
            <pc:docMk/>
            <pc:sldMk cId="3252655467" sldId="308"/>
            <ac:picMk id="8" creationId="{EF24438D-AF45-4103-9EE8-855B2D83BB90}"/>
          </ac:picMkLst>
        </pc:picChg>
        <pc:picChg chg="add del mod">
          <ac:chgData name="Leary, Nicole (Curriculum Support)" userId="01b25bfb-c137-4a94-ade9-ed5cf1ed147c" providerId="ADAL" clId="{EB21D620-1122-4263-9D2B-386618B62173}" dt="2022-01-24T04:00:14.508" v="929" actId="21"/>
          <ac:picMkLst>
            <pc:docMk/>
            <pc:sldMk cId="3252655467" sldId="308"/>
            <ac:picMk id="9" creationId="{1F58C3FF-C495-431D-B057-EEA5923DACCB}"/>
          </ac:picMkLst>
        </pc:picChg>
        <pc:picChg chg="add mod">
          <ac:chgData name="Leary, Nicole (Curriculum Support)" userId="01b25bfb-c137-4a94-ade9-ed5cf1ed147c" providerId="ADAL" clId="{EB21D620-1122-4263-9D2B-386618B62173}" dt="2022-01-24T04:00:34.773" v="933" actId="14100"/>
          <ac:picMkLst>
            <pc:docMk/>
            <pc:sldMk cId="3252655467" sldId="308"/>
            <ac:picMk id="11" creationId="{5F5CEA34-0128-4E06-9612-5FF694A6BF38}"/>
          </ac:picMkLst>
        </pc:picChg>
      </pc:sldChg>
      <pc:sldChg chg="del">
        <pc:chgData name="Leary, Nicole (Curriculum Support)" userId="01b25bfb-c137-4a94-ade9-ed5cf1ed147c" providerId="ADAL" clId="{EB21D620-1122-4263-9D2B-386618B62173}" dt="2022-01-24T04:03:06.695" v="969" actId="2696"/>
        <pc:sldMkLst>
          <pc:docMk/>
          <pc:sldMk cId="1910742692" sldId="312"/>
        </pc:sldMkLst>
      </pc:sldChg>
      <pc:sldChg chg="addSp delSp modSp mod">
        <pc:chgData name="Leary, Nicole (Curriculum Support)" userId="01b25bfb-c137-4a94-ade9-ed5cf1ed147c" providerId="ADAL" clId="{EB21D620-1122-4263-9D2B-386618B62173}" dt="2022-01-24T00:38:46.401" v="851" actId="20577"/>
        <pc:sldMkLst>
          <pc:docMk/>
          <pc:sldMk cId="3085433925" sldId="313"/>
        </pc:sldMkLst>
        <pc:spChg chg="mod">
          <ac:chgData name="Leary, Nicole (Curriculum Support)" userId="01b25bfb-c137-4a94-ade9-ed5cf1ed147c" providerId="ADAL" clId="{EB21D620-1122-4263-9D2B-386618B62173}" dt="2022-01-23T22:40:44.255" v="79" actId="255"/>
          <ac:spMkLst>
            <pc:docMk/>
            <pc:sldMk cId="3085433925" sldId="313"/>
            <ac:spMk id="2" creationId="{CB30AFF2-E619-42B6-BB5A-7338E66CFD43}"/>
          </ac:spMkLst>
        </pc:spChg>
        <pc:spChg chg="mod">
          <ac:chgData name="Leary, Nicole (Curriculum Support)" userId="01b25bfb-c137-4a94-ade9-ed5cf1ed147c" providerId="ADAL" clId="{EB21D620-1122-4263-9D2B-386618B62173}" dt="2022-01-24T00:38:46.401" v="851" actId="20577"/>
          <ac:spMkLst>
            <pc:docMk/>
            <pc:sldMk cId="3085433925" sldId="313"/>
            <ac:spMk id="4" creationId="{5BAC2263-AEDA-45F5-905D-1C5A4D98B9E9}"/>
          </ac:spMkLst>
        </pc:spChg>
        <pc:spChg chg="del mod">
          <ac:chgData name="Leary, Nicole (Curriculum Support)" userId="01b25bfb-c137-4a94-ade9-ed5cf1ed147c" providerId="ADAL" clId="{EB21D620-1122-4263-9D2B-386618B62173}" dt="2022-01-23T22:31:52.704" v="2" actId="931"/>
          <ac:spMkLst>
            <pc:docMk/>
            <pc:sldMk cId="3085433925" sldId="313"/>
            <ac:spMk id="5" creationId="{E82F0CBB-A1CE-49B6-AEC7-78704F7BB756}"/>
          </ac:spMkLst>
        </pc:spChg>
        <pc:spChg chg="mod">
          <ac:chgData name="Leary, Nicole (Curriculum Support)" userId="01b25bfb-c137-4a94-ade9-ed5cf1ed147c" providerId="ADAL" clId="{EB21D620-1122-4263-9D2B-386618B62173}" dt="2022-01-23T22:40:36.405" v="78" actId="255"/>
          <ac:spMkLst>
            <pc:docMk/>
            <pc:sldMk cId="3085433925" sldId="313"/>
            <ac:spMk id="8" creationId="{D3115E89-7CD6-4AF6-9C23-ED4FF1E9F13A}"/>
          </ac:spMkLst>
        </pc:spChg>
        <pc:spChg chg="add del mod">
          <ac:chgData name="Leary, Nicole (Curriculum Support)" userId="01b25bfb-c137-4a94-ade9-ed5cf1ed147c" providerId="ADAL" clId="{EB21D620-1122-4263-9D2B-386618B62173}" dt="2022-01-23T22:34:53.321" v="12" actId="931"/>
          <ac:spMkLst>
            <pc:docMk/>
            <pc:sldMk cId="3085433925" sldId="313"/>
            <ac:spMk id="9" creationId="{D1F54472-E7D3-40D6-AC67-645CC89B0EE1}"/>
          </ac:spMkLst>
        </pc:spChg>
        <pc:picChg chg="add del mod">
          <ac:chgData name="Leary, Nicole (Curriculum Support)" userId="01b25bfb-c137-4a94-ade9-ed5cf1ed147c" providerId="ADAL" clId="{EB21D620-1122-4263-9D2B-386618B62173}" dt="2022-01-23T22:34:12.128" v="8" actId="21"/>
          <ac:picMkLst>
            <pc:docMk/>
            <pc:sldMk cId="3085433925" sldId="313"/>
            <ac:picMk id="6" creationId="{8AD6C530-C103-4AD9-B6DE-EE9E4FCAF35D}"/>
          </ac:picMkLst>
        </pc:picChg>
        <pc:picChg chg="add mod">
          <ac:chgData name="Leary, Nicole (Curriculum Support)" userId="01b25bfb-c137-4a94-ade9-ed5cf1ed147c" providerId="ADAL" clId="{EB21D620-1122-4263-9D2B-386618B62173}" dt="2022-01-23T22:39:29.974" v="63" actId="1076"/>
          <ac:picMkLst>
            <pc:docMk/>
            <pc:sldMk cId="3085433925" sldId="313"/>
            <ac:picMk id="12" creationId="{35072A7F-FD08-412B-B561-F5495CB12998}"/>
          </ac:picMkLst>
        </pc:picChg>
        <pc:cxnChg chg="mod">
          <ac:chgData name="Leary, Nicole (Curriculum Support)" userId="01b25bfb-c137-4a94-ade9-ed5cf1ed147c" providerId="ADAL" clId="{EB21D620-1122-4263-9D2B-386618B62173}" dt="2022-01-23T22:39:36.940" v="65" actId="14100"/>
          <ac:cxnSpMkLst>
            <pc:docMk/>
            <pc:sldMk cId="3085433925" sldId="313"/>
            <ac:cxnSpMk id="10" creationId="{EE375EA0-E9BC-4196-A818-C04AAF964E38}"/>
          </ac:cxnSpMkLst>
        </pc:cxnChg>
        <pc:cxnChg chg="mod">
          <ac:chgData name="Leary, Nicole (Curriculum Support)" userId="01b25bfb-c137-4a94-ade9-ed5cf1ed147c" providerId="ADAL" clId="{EB21D620-1122-4263-9D2B-386618B62173}" dt="2022-01-23T22:39:46.417" v="69" actId="14100"/>
          <ac:cxnSpMkLst>
            <pc:docMk/>
            <pc:sldMk cId="3085433925" sldId="313"/>
            <ac:cxnSpMk id="13" creationId="{C08D5384-0696-4F39-8316-0288859E9D5E}"/>
          </ac:cxnSpMkLst>
        </pc:cxnChg>
        <pc:cxnChg chg="mod">
          <ac:chgData name="Leary, Nicole (Curriculum Support)" userId="01b25bfb-c137-4a94-ade9-ed5cf1ed147c" providerId="ADAL" clId="{EB21D620-1122-4263-9D2B-386618B62173}" dt="2022-01-23T22:40:56.951" v="81" actId="1076"/>
          <ac:cxnSpMkLst>
            <pc:docMk/>
            <pc:sldMk cId="3085433925" sldId="313"/>
            <ac:cxnSpMk id="16" creationId="{A60B1CD8-1E69-4855-AA68-C02503FD54D9}"/>
          </ac:cxnSpMkLst>
        </pc:cxnChg>
        <pc:cxnChg chg="mod">
          <ac:chgData name="Leary, Nicole (Curriculum Support)" userId="01b25bfb-c137-4a94-ade9-ed5cf1ed147c" providerId="ADAL" clId="{EB21D620-1122-4263-9D2B-386618B62173}" dt="2022-01-23T22:40:49.589" v="80" actId="14100"/>
          <ac:cxnSpMkLst>
            <pc:docMk/>
            <pc:sldMk cId="3085433925" sldId="313"/>
            <ac:cxnSpMk id="18" creationId="{B022836D-01CE-48FA-8BAE-ACE4119EDDEF}"/>
          </ac:cxnSpMkLst>
        </pc:cxnChg>
      </pc:sldChg>
      <pc:sldChg chg="modSp mod modAnim">
        <pc:chgData name="Leary, Nicole (Curriculum Support)" userId="01b25bfb-c137-4a94-ade9-ed5cf1ed147c" providerId="ADAL" clId="{EB21D620-1122-4263-9D2B-386618B62173}" dt="2022-01-24T04:34:36.090" v="982"/>
        <pc:sldMkLst>
          <pc:docMk/>
          <pc:sldMk cId="2343194954" sldId="314"/>
        </pc:sldMkLst>
        <pc:picChg chg="mod">
          <ac:chgData name="Leary, Nicole (Curriculum Support)" userId="01b25bfb-c137-4a94-ade9-ed5cf1ed147c" providerId="ADAL" clId="{EB21D620-1122-4263-9D2B-386618B62173}" dt="2022-01-24T04:34:32.045" v="981" actId="1076"/>
          <ac:picMkLst>
            <pc:docMk/>
            <pc:sldMk cId="2343194954" sldId="314"/>
            <ac:picMk id="3" creationId="{470096DD-A50C-46C8-826B-57384A04AB5D}"/>
          </ac:picMkLst>
        </pc:picChg>
      </pc:sldChg>
      <pc:sldChg chg="addSp delSp modSp add del mod">
        <pc:chgData name="Leary, Nicole (Curriculum Support)" userId="01b25bfb-c137-4a94-ade9-ed5cf1ed147c" providerId="ADAL" clId="{EB21D620-1122-4263-9D2B-386618B62173}" dt="2022-01-23T23:08:42.211" v="713" actId="2696"/>
        <pc:sldMkLst>
          <pc:docMk/>
          <pc:sldMk cId="981716423" sldId="315"/>
        </pc:sldMkLst>
        <pc:spChg chg="add del mod">
          <ac:chgData name="Leary, Nicole (Curriculum Support)" userId="01b25bfb-c137-4a94-ade9-ed5cf1ed147c" providerId="ADAL" clId="{EB21D620-1122-4263-9D2B-386618B62173}" dt="2022-01-23T23:03:13.918" v="84" actId="931"/>
          <ac:spMkLst>
            <pc:docMk/>
            <pc:sldMk cId="981716423" sldId="315"/>
            <ac:spMk id="5" creationId="{AC72E0A7-B64B-4A44-8370-9A8D74EB1F9E}"/>
          </ac:spMkLst>
        </pc:spChg>
        <pc:spChg chg="add del mod">
          <ac:chgData name="Leary, Nicole (Curriculum Support)" userId="01b25bfb-c137-4a94-ade9-ed5cf1ed147c" providerId="ADAL" clId="{EB21D620-1122-4263-9D2B-386618B62173}" dt="2022-01-23T23:05:39.800" v="284" actId="931"/>
          <ac:spMkLst>
            <pc:docMk/>
            <pc:sldMk cId="981716423" sldId="315"/>
            <ac:spMk id="11" creationId="{8ADFDFCC-83F7-40D2-B8C6-9F83146DB4BC}"/>
          </ac:spMkLst>
        </pc:spChg>
        <pc:spChg chg="add del mod">
          <ac:chgData name="Leary, Nicole (Curriculum Support)" userId="01b25bfb-c137-4a94-ade9-ed5cf1ed147c" providerId="ADAL" clId="{EB21D620-1122-4263-9D2B-386618B62173}" dt="2022-01-23T23:08:00.587" v="481" actId="931"/>
          <ac:spMkLst>
            <pc:docMk/>
            <pc:sldMk cId="981716423" sldId="315"/>
            <ac:spMk id="19" creationId="{9E4EF123-939F-4DB1-8808-55E277638EFB}"/>
          </ac:spMkLst>
        </pc:spChg>
        <pc:picChg chg="add del mod">
          <ac:chgData name="Leary, Nicole (Curriculum Support)" userId="01b25bfb-c137-4a94-ade9-ed5cf1ed147c" providerId="ADAL" clId="{EB21D620-1122-4263-9D2B-386618B62173}" dt="2022-01-23T23:04:18.542" v="283" actId="21"/>
          <ac:picMkLst>
            <pc:docMk/>
            <pc:sldMk cId="981716423" sldId="315"/>
            <ac:picMk id="7" creationId="{A299FA34-A72D-409C-BC32-72EAD8F3BFED}"/>
          </ac:picMkLst>
        </pc:picChg>
        <pc:picChg chg="del">
          <ac:chgData name="Leary, Nicole (Curriculum Support)" userId="01b25bfb-c137-4a94-ade9-ed5cf1ed147c" providerId="ADAL" clId="{EB21D620-1122-4263-9D2B-386618B62173}" dt="2022-01-23T23:01:08.845" v="83" actId="21"/>
          <ac:picMkLst>
            <pc:docMk/>
            <pc:sldMk cId="981716423" sldId="315"/>
            <ac:picMk id="12" creationId="{35072A7F-FD08-412B-B561-F5495CB12998}"/>
          </ac:picMkLst>
        </pc:picChg>
        <pc:picChg chg="add del mod">
          <ac:chgData name="Leary, Nicole (Curriculum Support)" userId="01b25bfb-c137-4a94-ade9-ed5cf1ed147c" providerId="ADAL" clId="{EB21D620-1122-4263-9D2B-386618B62173}" dt="2022-01-23T23:07:44.602" v="480" actId="21"/>
          <ac:picMkLst>
            <pc:docMk/>
            <pc:sldMk cId="981716423" sldId="315"/>
            <ac:picMk id="15" creationId="{43F8F324-EC47-4800-865A-8479798C5CCC}"/>
          </ac:picMkLst>
        </pc:picChg>
        <pc:picChg chg="add mod">
          <ac:chgData name="Leary, Nicole (Curriculum Support)" userId="01b25bfb-c137-4a94-ade9-ed5cf1ed147c" providerId="ADAL" clId="{EB21D620-1122-4263-9D2B-386618B62173}" dt="2022-01-23T23:08:37.253" v="712" actId="1076"/>
          <ac:picMkLst>
            <pc:docMk/>
            <pc:sldMk cId="981716423" sldId="315"/>
            <ac:picMk id="22" creationId="{20F0DD2D-7A50-4ED3-8DA4-CB82AC9B96B5}"/>
          </ac:picMkLst>
        </pc:picChg>
        <pc:cxnChg chg="mod">
          <ac:chgData name="Leary, Nicole (Curriculum Support)" userId="01b25bfb-c137-4a94-ade9-ed5cf1ed147c" providerId="ADAL" clId="{EB21D620-1122-4263-9D2B-386618B62173}" dt="2022-01-23T23:04:08.864" v="280" actId="1076"/>
          <ac:cxnSpMkLst>
            <pc:docMk/>
            <pc:sldMk cId="981716423" sldId="315"/>
            <ac:cxnSpMk id="16" creationId="{A60B1CD8-1E69-4855-AA68-C02503FD54D9}"/>
          </ac:cxnSpMkLst>
        </pc:cxnChg>
        <pc:cxnChg chg="mod">
          <ac:chgData name="Leary, Nicole (Curriculum Support)" userId="01b25bfb-c137-4a94-ade9-ed5cf1ed147c" providerId="ADAL" clId="{EB21D620-1122-4263-9D2B-386618B62173}" dt="2022-01-23T23:04:06.563" v="279" actId="1076"/>
          <ac:cxnSpMkLst>
            <pc:docMk/>
            <pc:sldMk cId="981716423" sldId="315"/>
            <ac:cxnSpMk id="18" creationId="{B022836D-01CE-48FA-8BAE-ACE4119EDDEF}"/>
          </ac:cxnSpMkLst>
        </pc:cxnChg>
      </pc:sldChg>
    </pc:docChg>
  </pc:docChgLst>
  <pc:docChgLst>
    <pc:chgData name="Leary, Nicole (Curriculum Support)" userId="S::nicole.leary652@schools.sa.edu.au::01b25bfb-c137-4a94-ade9-ed5cf1ed147c" providerId="AD" clId="Web-{F6580998-0DEF-45DD-83E1-27EF5F081176}"/>
    <pc:docChg chg="modSld">
      <pc:chgData name="Leary, Nicole (Curriculum Support)" userId="S::nicole.leary652@schools.sa.edu.au::01b25bfb-c137-4a94-ade9-ed5cf1ed147c" providerId="AD" clId="Web-{F6580998-0DEF-45DD-83E1-27EF5F081176}" dt="2022-01-19T01:17:16.813" v="9" actId="20577"/>
      <pc:docMkLst>
        <pc:docMk/>
      </pc:docMkLst>
      <pc:sldChg chg="modSp">
        <pc:chgData name="Leary, Nicole (Curriculum Support)" userId="S::nicole.leary652@schools.sa.edu.au::01b25bfb-c137-4a94-ade9-ed5cf1ed147c" providerId="AD" clId="Web-{F6580998-0DEF-45DD-83E1-27EF5F081176}" dt="2022-01-19T01:17:16.813" v="9" actId="20577"/>
        <pc:sldMkLst>
          <pc:docMk/>
          <pc:sldMk cId="55901064" sldId="297"/>
        </pc:sldMkLst>
        <pc:spChg chg="mod">
          <ac:chgData name="Leary, Nicole (Curriculum Support)" userId="S::nicole.leary652@schools.sa.edu.au::01b25bfb-c137-4a94-ade9-ed5cf1ed147c" providerId="AD" clId="Web-{F6580998-0DEF-45DD-83E1-27EF5F081176}" dt="2022-01-19T01:17:16.813" v="9" actId="20577"/>
          <ac:spMkLst>
            <pc:docMk/>
            <pc:sldMk cId="55901064" sldId="297"/>
            <ac:spMk id="3" creationId="{991045E6-0E18-486E-8C03-4BA224E5611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3AF5B-D567-4A75-ABBA-E4B863D2AEDF}" type="datetimeFigureOut">
              <a:rPr lang="en-AU" smtClean="0"/>
              <a:t>21/03/2022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7BB80-FCEE-4F17-8933-F69048B89F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1957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16762-1E6E-41CC-8685-8C2DEED121AE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1821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BB80-FCEE-4F17-8933-F69048B89F85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1488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BB80-FCEE-4F17-8933-F69048B89F85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4452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C7BCE-B01B-461D-8B1F-9A0449965AF8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4101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mailto:education.customers@sa.gov.au" TargetMode="External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134BA14-4016-484B-A9B7-6B24BB87D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E2C74-B4C5-4423-97D0-D837E39A8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23063" y="2863969"/>
            <a:ext cx="9436532" cy="80657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[INSERT YEAR LEVEL – </a:t>
            </a:r>
            <a:r>
              <a:rPr lang="en-US" err="1"/>
              <a:t>ie</a:t>
            </a:r>
            <a:r>
              <a:rPr lang="en-US"/>
              <a:t> Year 4]</a:t>
            </a:r>
            <a:endParaRPr lang="en-AU"/>
          </a:p>
        </p:txBody>
      </p:sp>
      <p:pic>
        <p:nvPicPr>
          <p:cNvPr id="10" name="Picture 9" descr="A picture containing text, tableware, plate, clipart&#10;&#10;Description automatically generated">
            <a:extLst>
              <a:ext uri="{FF2B5EF4-FFF2-40B4-BE49-F238E27FC236}">
                <a16:creationId xmlns:a16="http://schemas.microsoft.com/office/drawing/2014/main" id="{F6C25B45-175D-43DF-8D57-05E1A357BF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47" y="1299213"/>
            <a:ext cx="4450464" cy="120427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8B62F-70BE-4009-83EE-B2E227C47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23279" y="4382218"/>
            <a:ext cx="9436100" cy="6902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[INSERT LESSON – </a:t>
            </a:r>
            <a:r>
              <a:rPr lang="en-US" err="1"/>
              <a:t>ie</a:t>
            </a:r>
            <a:r>
              <a:rPr lang="en-US"/>
              <a:t> Lesson 1 – Number and money]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E55352-7817-4805-BF24-DE802387A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3637" y="3592905"/>
            <a:ext cx="10237997" cy="690563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[INSERT SUBJECT– </a:t>
            </a:r>
            <a:r>
              <a:rPr lang="en-US" err="1"/>
              <a:t>ie</a:t>
            </a:r>
            <a:r>
              <a:rPr lang="en-US"/>
              <a:t> Mathematics]</a:t>
            </a:r>
            <a:endParaRPr lang="en-AU"/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8DBFFF7F-95AD-4FD3-88A9-74F00CD38A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650" y="6449489"/>
            <a:ext cx="4644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rgbClr val="35777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798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6526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sz="95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</a:pP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et Information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F03C058-EA07-4D9B-A1EE-240F2906A2AF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2F74D-9B6F-4AA9-9DD7-C1E45173E2EE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65560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5114925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75" y="2360613"/>
            <a:ext cx="5114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Action Button: Get Information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6907BB-7AF1-4D4F-8816-E332EE04EF74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FC7B1-F2FD-48FD-85E7-27B7E419A03A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2543916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reak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7629525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B9838-9AA5-44B4-BDFD-7637A9A1D5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77275" y="2360373"/>
            <a:ext cx="2676525" cy="3117402"/>
          </a:xfrm>
          <a:solidFill>
            <a:srgbClr val="397A80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breakout box</a:t>
            </a:r>
          </a:p>
        </p:txBody>
      </p:sp>
    </p:spTree>
    <p:extLst>
      <p:ext uri="{BB962C8B-B14F-4D97-AF65-F5344CB8AC3E}">
        <p14:creationId xmlns:p14="http://schemas.microsoft.com/office/powerpoint/2010/main" val="2217309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B3498-21F4-42F0-BF67-C41094D7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0874-BDAC-44FE-ADE4-8E491468D91D}" type="datetimeFigureOut">
              <a:rPr lang="en-AU" smtClean="0"/>
              <a:t>21/03/2022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31C6B-6371-4829-9F74-DE8BF49E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55B9D-D857-4B06-83C8-51533B70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021A1C-406F-4A9D-B032-D4B25FFA3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19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134BA14-4016-484B-A9B7-6B24BB87D0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E2C74-B4C5-4423-97D0-D837E39A8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23063" y="2863969"/>
            <a:ext cx="9436532" cy="80657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[INSERT YEAR LEVEL – </a:t>
            </a:r>
            <a:r>
              <a:rPr lang="en-US" err="1"/>
              <a:t>ie</a:t>
            </a:r>
            <a:r>
              <a:rPr lang="en-US"/>
              <a:t> Year 4]</a:t>
            </a:r>
            <a:endParaRPr lang="en-AU"/>
          </a:p>
        </p:txBody>
      </p:sp>
      <p:pic>
        <p:nvPicPr>
          <p:cNvPr id="10" name="Picture 9" descr="A picture containing text, tableware, plate, clipart&#10;&#10;Description automatically generated">
            <a:extLst>
              <a:ext uri="{FF2B5EF4-FFF2-40B4-BE49-F238E27FC236}">
                <a16:creationId xmlns:a16="http://schemas.microsoft.com/office/drawing/2014/main" id="{F6C25B45-175D-43DF-8D57-05E1A357BF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847" y="1299213"/>
            <a:ext cx="4450464" cy="120427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8B62F-70BE-4009-83EE-B2E227C47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23279" y="4382218"/>
            <a:ext cx="9436100" cy="6902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[INSERT LESSON – </a:t>
            </a:r>
            <a:r>
              <a:rPr lang="en-US" err="1"/>
              <a:t>ie</a:t>
            </a:r>
            <a:r>
              <a:rPr lang="en-US"/>
              <a:t> Lesson 1 – Number and money]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E55352-7817-4805-BF24-DE802387A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3637" y="3592905"/>
            <a:ext cx="10237997" cy="690563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[INSERT SUBJECT– </a:t>
            </a:r>
            <a:r>
              <a:rPr lang="en-US" err="1"/>
              <a:t>ie</a:t>
            </a:r>
            <a:r>
              <a:rPr lang="en-US"/>
              <a:t> Mathematics]</a:t>
            </a:r>
            <a:endParaRPr lang="en-AU"/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8DBFFF7F-95AD-4FD3-88A9-74F00CD38A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650" y="6449489"/>
            <a:ext cx="4644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rgbClr val="35777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571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78909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18211-FFD4-4341-867A-FF0ADCF779A8}"/>
              </a:ext>
            </a:extLst>
          </p:cNvPr>
          <p:cNvSpPr txBox="1"/>
          <p:nvPr userDrawn="1"/>
        </p:nvSpPr>
        <p:spPr>
          <a:xfrm>
            <a:off x="838200" y="797762"/>
            <a:ext cx="10583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Handy tips for this lesson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E0110-B120-4318-8989-F35527581A3C}"/>
              </a:ext>
            </a:extLst>
          </p:cNvPr>
          <p:cNvSpPr txBox="1"/>
          <p:nvPr userDrawn="1"/>
        </p:nvSpPr>
        <p:spPr>
          <a:xfrm>
            <a:off x="915200" y="1756625"/>
            <a:ext cx="1036959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/>
              <a:t>View the lesson in slide show mode to use the buttons: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Use the arrows in the top right corner to go to the next or previous slide. 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Click the home button to go back to the first slide.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have audio. Click on the speaker button to listen.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may be interactive. Click the button for extra elements.</a:t>
            </a:r>
          </a:p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8893E-6710-4CAD-9804-CA6C033F56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63" y="4319001"/>
            <a:ext cx="718487" cy="645065"/>
          </a:xfrm>
          <a:prstGeom prst="rect">
            <a:avLst/>
          </a:prstGeom>
        </p:spPr>
      </p:pic>
      <p:sp>
        <p:nvSpPr>
          <p:cNvPr id="16" name="Action Button: Go Home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EABEA39-9D51-468F-840D-A64C5611C90F}"/>
              </a:ext>
            </a:extLst>
          </p:cNvPr>
          <p:cNvSpPr/>
          <p:nvPr userDrawn="1"/>
        </p:nvSpPr>
        <p:spPr>
          <a:xfrm>
            <a:off x="163880" y="3460170"/>
            <a:ext cx="726455" cy="726455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Action Button: Go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0705389-20F8-4B20-AFC5-15FF55BA4995}"/>
              </a:ext>
            </a:extLst>
          </p:cNvPr>
          <p:cNvSpPr/>
          <p:nvPr userDrawn="1"/>
        </p:nvSpPr>
        <p:spPr>
          <a:xfrm>
            <a:off x="94899" y="2546725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F12B096-DF68-44D1-AB6D-AC351EC1C3E0}"/>
              </a:ext>
            </a:extLst>
          </p:cNvPr>
          <p:cNvSpPr/>
          <p:nvPr userDrawn="1"/>
        </p:nvSpPr>
        <p:spPr>
          <a:xfrm>
            <a:off x="527107" y="2546725"/>
            <a:ext cx="468201" cy="468201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C9DE91-06AE-4B8D-A05E-5C17F3D28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76" y="5234492"/>
            <a:ext cx="653759" cy="6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27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35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1B8D05-310A-41FC-AD98-FEEEA85667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2314575"/>
            <a:ext cx="10515600" cy="321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Add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1798812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903D64E8-8A6E-41E6-92D3-BC734D8E20D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838200" y="2390775"/>
            <a:ext cx="10515600" cy="2914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To embed a YouTube video click insert &gt; video &gt; online video</a:t>
            </a:r>
          </a:p>
        </p:txBody>
      </p:sp>
    </p:spTree>
    <p:extLst>
      <p:ext uri="{BB962C8B-B14F-4D97-AF65-F5344CB8AC3E}">
        <p14:creationId xmlns:p14="http://schemas.microsoft.com/office/powerpoint/2010/main" val="2428438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881223"/>
            <a:ext cx="10515600" cy="2596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11512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8047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78909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18211-FFD4-4341-867A-FF0ADCF779A8}"/>
              </a:ext>
            </a:extLst>
          </p:cNvPr>
          <p:cNvSpPr txBox="1"/>
          <p:nvPr userDrawn="1"/>
        </p:nvSpPr>
        <p:spPr>
          <a:xfrm>
            <a:off x="838200" y="797762"/>
            <a:ext cx="10583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Handy tips for this lesson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E0110-B120-4318-8989-F35527581A3C}"/>
              </a:ext>
            </a:extLst>
          </p:cNvPr>
          <p:cNvSpPr txBox="1"/>
          <p:nvPr userDrawn="1"/>
        </p:nvSpPr>
        <p:spPr>
          <a:xfrm>
            <a:off x="915200" y="1756625"/>
            <a:ext cx="1036959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/>
              <a:t>View the lesson in slide show mode to use the buttons: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Use the arrows in the top right corner to go to the next or previous slide. 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Click the home button to go back to the first slide.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have audio. Click on the speaker button to listen.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may ask you a question. Have a go, then click the answer button. </a:t>
            </a:r>
          </a:p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8893E-6710-4CAD-9804-CA6C033F56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4263" y="4319001"/>
            <a:ext cx="718487" cy="645065"/>
          </a:xfrm>
          <a:prstGeom prst="rect">
            <a:avLst/>
          </a:prstGeom>
        </p:spPr>
      </p:pic>
      <p:sp>
        <p:nvSpPr>
          <p:cNvPr id="16" name="Action Button: Go Home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EABEA39-9D51-468F-840D-A64C5611C90F}"/>
              </a:ext>
            </a:extLst>
          </p:cNvPr>
          <p:cNvSpPr/>
          <p:nvPr userDrawn="1"/>
        </p:nvSpPr>
        <p:spPr>
          <a:xfrm>
            <a:off x="163880" y="3460170"/>
            <a:ext cx="726455" cy="726455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Action Button: Go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0705389-20F8-4B20-AFC5-15FF55BA4995}"/>
              </a:ext>
            </a:extLst>
          </p:cNvPr>
          <p:cNvSpPr/>
          <p:nvPr userDrawn="1"/>
        </p:nvSpPr>
        <p:spPr>
          <a:xfrm>
            <a:off x="94899" y="2546725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F12B096-DF68-44D1-AB6D-AC351EC1C3E0}"/>
              </a:ext>
            </a:extLst>
          </p:cNvPr>
          <p:cNvSpPr/>
          <p:nvPr userDrawn="1"/>
        </p:nvSpPr>
        <p:spPr>
          <a:xfrm>
            <a:off x="527107" y="2546725"/>
            <a:ext cx="468201" cy="468201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C9DE91-06AE-4B8D-A05E-5C17F3D28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206" t="4910" r="4512"/>
          <a:stretch/>
        </p:blipFill>
        <p:spPr>
          <a:xfrm>
            <a:off x="236576" y="5234492"/>
            <a:ext cx="653759" cy="6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99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right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9306464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58248" y="882711"/>
            <a:ext cx="1095552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1875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audio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265" y="2011511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E1A4F55B-2933-4915-8DF5-46CCF219C1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263" y="3829953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7299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8468C1-D27B-443A-8289-19DEE2E6D3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440610"/>
            <a:ext cx="10515600" cy="4054415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3740A-B142-42FC-BB74-D9E63F1C51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554663"/>
            <a:ext cx="6692900" cy="38100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5pPr>
              <a:defRPr/>
            </a:lvl5pPr>
          </a:lstStyle>
          <a:p>
            <a:pPr lvl="0"/>
            <a:r>
              <a:rPr lang="en-AU"/>
              <a:t>Optional text for image reference</a:t>
            </a:r>
          </a:p>
        </p:txBody>
      </p:sp>
    </p:spTree>
    <p:extLst>
      <p:ext uri="{BB962C8B-B14F-4D97-AF65-F5344CB8AC3E}">
        <p14:creationId xmlns:p14="http://schemas.microsoft.com/office/powerpoint/2010/main" val="2381698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text content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5125D-1690-4057-A80F-E538A0D974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457864"/>
            <a:ext cx="10721975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140981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6343650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360613"/>
            <a:ext cx="3971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684874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69972"/>
            <a:ext cx="6343650" cy="2573337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970213"/>
            <a:ext cx="3971925" cy="2573337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287768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4882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 2 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9349596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24024"/>
            <a:ext cx="6343650" cy="3119286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424025"/>
            <a:ext cx="3971925" cy="3119526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91312" y="882709"/>
            <a:ext cx="1062487" cy="13255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7358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6526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sz="95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</a:pP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et Information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F03C058-EA07-4D9B-A1EE-240F2906A2AF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2F74D-9B6F-4AA9-9DD7-C1E45173E2EE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25338519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5114925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75" y="2360613"/>
            <a:ext cx="5114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Action Button: Get Information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6907BB-7AF1-4D4F-8816-E332EE04EF74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FC7B1-F2FD-48FD-85E7-27B7E419A03A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1080254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reak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7629525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B9838-9AA5-44B4-BDFD-7637A9A1D5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77275" y="2360373"/>
            <a:ext cx="2676525" cy="3117402"/>
          </a:xfrm>
          <a:solidFill>
            <a:srgbClr val="397A80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breakout box</a:t>
            </a:r>
          </a:p>
        </p:txBody>
      </p:sp>
    </p:spTree>
    <p:extLst>
      <p:ext uri="{BB962C8B-B14F-4D97-AF65-F5344CB8AC3E}">
        <p14:creationId xmlns:p14="http://schemas.microsoft.com/office/powerpoint/2010/main" val="4235133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305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right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89C09-E053-4CF2-A32D-8E215CB69A28}"/>
              </a:ext>
            </a:extLst>
          </p:cNvPr>
          <p:cNvSpPr txBox="1"/>
          <p:nvPr userDrawn="1"/>
        </p:nvSpPr>
        <p:spPr>
          <a:xfrm>
            <a:off x="838200" y="1099944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Copyright statement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5CD593-D986-4AB4-989A-D1EDAD34BA34}"/>
              </a:ext>
            </a:extLst>
          </p:cNvPr>
          <p:cNvSpPr txBox="1"/>
          <p:nvPr userDrawn="1"/>
        </p:nvSpPr>
        <p:spPr>
          <a:xfrm>
            <a:off x="838200" y="1949570"/>
            <a:ext cx="9858555" cy="3476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Department for Education, South Australia, has created teaching and curriculum resources to support students during the staged return to school in 2022. 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resources are available for students, parents and teachers in South Australia, where students are undertaking remote learning.  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material has been produced and communicated on behalf of the State and, to the extent necessary, in reliance on section 113P and/or Part VII of the </a:t>
            </a:r>
            <a:r>
              <a:rPr lang="en-AU" i="1">
                <a:latin typeface="Segoe UI" panose="020B0502040204020203" pitchFamily="34" charset="0"/>
                <a:cs typeface="Segoe UI" panose="020B0502040204020203" pitchFamily="34" charset="0"/>
              </a:rPr>
              <a:t>Copyright Act 1968 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AU" err="1">
                <a:latin typeface="Segoe UI" panose="020B0502040204020203" pitchFamily="34" charset="0"/>
                <a:cs typeface="Segoe UI" panose="020B0502040204020203" pitchFamily="34" charset="0"/>
              </a:rPr>
              <a:t>Cth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If you believe you own or otherwise have an interest in the copyright in any aspect of these materials and object to its use, please notify 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education.customers@sa.gov.au </a:t>
            </a:r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7863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B3498-21F4-42F0-BF67-C41094D7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0874-BDAC-44FE-ADE4-8E491468D91D}" type="datetimeFigureOut">
              <a:rPr lang="en-AU" smtClean="0"/>
              <a:t>21/03/2022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31C6B-6371-4829-9F74-DE8BF49E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55B9D-D857-4B06-83C8-51533B70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021A1C-406F-4A9D-B032-D4B25FFA3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33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1B8D05-310A-41FC-AD98-FEEEA85667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2314575"/>
            <a:ext cx="10515600" cy="321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Add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665396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903D64E8-8A6E-41E6-92D3-BC734D8E20D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838200" y="2390775"/>
            <a:ext cx="10515600" cy="2914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To embed a YouTube video click insert &gt; video &gt; online video</a:t>
            </a:r>
          </a:p>
        </p:txBody>
      </p:sp>
    </p:spTree>
    <p:extLst>
      <p:ext uri="{BB962C8B-B14F-4D97-AF65-F5344CB8AC3E}">
        <p14:creationId xmlns:p14="http://schemas.microsoft.com/office/powerpoint/2010/main" val="409837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881223"/>
            <a:ext cx="10515600" cy="2596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11512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7652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8468C1-D27B-443A-8289-19DEE2E6D3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440610"/>
            <a:ext cx="10515600" cy="4054415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3740A-B142-42FC-BB74-D9E63F1C51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554663"/>
            <a:ext cx="6692900" cy="38100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5pPr>
              <a:defRPr/>
            </a:lvl5pPr>
          </a:lstStyle>
          <a:p>
            <a:pPr lvl="0"/>
            <a:r>
              <a:rPr lang="en-AU"/>
              <a:t>Optional text for image reference</a:t>
            </a:r>
          </a:p>
        </p:txBody>
      </p:sp>
    </p:spTree>
    <p:extLst>
      <p:ext uri="{BB962C8B-B14F-4D97-AF65-F5344CB8AC3E}">
        <p14:creationId xmlns:p14="http://schemas.microsoft.com/office/powerpoint/2010/main" val="2036674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6343650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360613"/>
            <a:ext cx="3971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427789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69972"/>
            <a:ext cx="6343650" cy="2573337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970213"/>
            <a:ext cx="3971925" cy="2573337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287768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8791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0462A-28DF-49AC-8B8A-D93FA04D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A7304-36C3-4C44-BB0E-B096674DB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46028-DDEE-47A9-8A55-1FEC03650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D0874-BDAC-44FE-ADE4-8E491468D91D}" type="datetimeFigureOut">
              <a:rPr lang="en-AU" smtClean="0"/>
              <a:t>21/03/2022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7E1C6-4D5B-44AE-B601-02832560C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495C2-037D-4D5C-BBBA-FE1B46933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362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7" r:id="rId4"/>
    <p:sldLayoutId id="2147483668" r:id="rId5"/>
    <p:sldLayoutId id="2147483660" r:id="rId6"/>
    <p:sldLayoutId id="2147483670" r:id="rId7"/>
    <p:sldLayoutId id="2147483664" r:id="rId8"/>
    <p:sldLayoutId id="2147483669" r:id="rId9"/>
    <p:sldLayoutId id="2147483662" r:id="rId10"/>
    <p:sldLayoutId id="2147483666" r:id="rId11"/>
    <p:sldLayoutId id="2147483665" r:id="rId12"/>
    <p:sldLayoutId id="214748365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0462A-28DF-49AC-8B8A-D93FA04D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A7304-36C3-4C44-BB0E-B096674DB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46028-DDEE-47A9-8A55-1FEC03650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D0874-BDAC-44FE-ADE4-8E491468D91D}" type="datetimeFigureOut">
              <a:rPr lang="en-AU" smtClean="0"/>
              <a:t>21/03/2022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7E1C6-4D5B-44AE-B601-02832560C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495C2-037D-4D5C-BBBA-FE1B46933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676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E19A7-28C1-4456-AA1B-10100DF6CF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/>
              <a:t>Year 8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1DB66-0417-403D-8A90-5058DCCE5E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AU"/>
              <a:t>Lesson 4 – text structures of news media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97118-CD2B-4676-8ECA-E66DE8A5AE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English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B6B085-CD2A-4C3B-AEC9-50A01D847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91253" y="4591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4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24A8-4B4A-4E86-9D6E-93E48372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Text structures of news media front pages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045E6-0E18-486E-8C03-4BA224E56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2202"/>
            <a:ext cx="10515600" cy="2596550"/>
          </a:xfrm>
        </p:spPr>
        <p:txBody>
          <a:bodyPr/>
          <a:lstStyle/>
          <a:p>
            <a:r>
              <a:rPr lang="en-AU"/>
              <a:t>News package:</a:t>
            </a:r>
          </a:p>
          <a:p>
            <a:r>
              <a:rPr lang="en-AU"/>
              <a:t>A news package has material about one event. For example, the front page might have one package about a natural disaster which could feature a hard news report, an image, an interview and a helpline number.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91121D-289F-4947-B199-ED8331503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8034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1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24A8-4B4A-4E86-9D6E-93E48372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Text structures of news media front pages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045E6-0E18-486E-8C03-4BA224E56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5133"/>
            <a:ext cx="10515600" cy="33526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/>
              <a:t>Entry points: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/>
              <a:t>section labels</a:t>
            </a:r>
            <a:endParaRPr lang="en-AU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/>
              <a:t>images</a:t>
            </a:r>
            <a:endParaRPr lang="en-AU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/>
              <a:t>headlines</a:t>
            </a:r>
            <a:endParaRPr lang="en-AU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/>
              <a:t>captions and first words in ALLCAPS</a:t>
            </a:r>
            <a:endParaRPr lang="en-AU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/>
              <a:t>pull quotes.</a:t>
            </a:r>
            <a:endParaRPr lang="en-AU">
              <a:cs typeface="Calibri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510267-7846-438B-A1F4-6049349C9E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795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4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1959F-7D6F-45EF-B0EB-574DF3185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Activity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BC485-FEAC-40D5-9286-FFAD8D1AA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43589"/>
            <a:ext cx="10989624" cy="427367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AU" dirty="0"/>
              <a:t>Look at the 2 front pages on the next slide and answer the following questions:</a:t>
            </a:r>
          </a:p>
          <a:p>
            <a:endParaRPr lang="en-AU" sz="600" dirty="0"/>
          </a:p>
          <a:p>
            <a:pPr marL="514350" indent="-514350">
              <a:buFont typeface="+mj-lt"/>
              <a:buAutoNum type="arabicPeriod"/>
            </a:pPr>
            <a:r>
              <a:rPr lang="en-AU" dirty="0"/>
              <a:t>How many obvious panels and columns can you count?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endParaRPr lang="en-AU" sz="600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AU" dirty="0"/>
              <a:t>What entry points have been used to gain the reader’s attention and </a:t>
            </a:r>
            <a:br>
              <a:rPr lang="en-AU" dirty="0"/>
            </a:br>
            <a:r>
              <a:rPr lang="en-AU" dirty="0"/>
              <a:t>slow their scanning?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AU" dirty="0"/>
              <a:t>Look at any section labels used – news, business, opinion, environment, </a:t>
            </a:r>
            <a:br>
              <a:rPr lang="en-AU" dirty="0"/>
            </a:br>
            <a:r>
              <a:rPr lang="en-AU" dirty="0"/>
              <a:t>and so on. What might these reveal about the audience the publication is </a:t>
            </a:r>
            <a:br>
              <a:rPr lang="en-AU" dirty="0"/>
            </a:br>
            <a:r>
              <a:rPr lang="en-AU" dirty="0"/>
              <a:t>trying to appeal to?</a:t>
            </a:r>
          </a:p>
          <a:p>
            <a:pPr>
              <a:lnSpc>
                <a:spcPct val="120000"/>
              </a:lnSpc>
            </a:pPr>
            <a:r>
              <a:rPr lang="en-AU" dirty="0"/>
              <a:t>To begin move to the next slide.</a:t>
            </a:r>
            <a:endParaRPr lang="en-AU" dirty="0">
              <a:cs typeface="Calibri"/>
            </a:endParaRPr>
          </a:p>
          <a:p>
            <a:endParaRPr lang="en-AU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D3974A-55CC-424E-B91B-9E863EAE9E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795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6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D727A-6CAF-456E-B3A9-979F490CC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104"/>
            <a:ext cx="10515600" cy="1325563"/>
          </a:xfrm>
        </p:spPr>
        <p:txBody>
          <a:bodyPr/>
          <a:lstStyle/>
          <a:p>
            <a:r>
              <a:rPr lang="en-AU"/>
              <a:t>Activity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AC1146-F2B1-409D-B11B-1B806F4C92F3}"/>
              </a:ext>
            </a:extLst>
          </p:cNvPr>
          <p:cNvSpPr/>
          <p:nvPr/>
        </p:nvSpPr>
        <p:spPr>
          <a:xfrm>
            <a:off x="3301337" y="5451975"/>
            <a:ext cx="3155219" cy="3671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R="199390">
              <a:lnSpc>
                <a:spcPct val="115000"/>
              </a:lnSpc>
              <a:spcBef>
                <a:spcPts val="600"/>
              </a:spcBef>
            </a:pPr>
            <a:r>
              <a:rPr lang="en-AU" sz="800" dirty="0">
                <a:solidFill>
                  <a:srgbClr val="A5A5A5"/>
                </a:solidFill>
                <a:ea typeface="Arial" panose="020B0604020202020204" pitchFamily="34" charset="0"/>
                <a:cs typeface="Arial"/>
              </a:rPr>
              <a:t>Source: Herald on Sunday 7 February 2021</a:t>
            </a:r>
            <a:br>
              <a:rPr lang="en-AU" sz="800" dirty="0">
                <a:solidFill>
                  <a:srgbClr val="A5A5A5"/>
                </a:solidFill>
                <a:ea typeface="Arial" panose="020B0604020202020204" pitchFamily="34" charset="0"/>
                <a:cs typeface="Arial"/>
              </a:rPr>
            </a:br>
            <a:r>
              <a:rPr lang="en-AU" sz="800" dirty="0">
                <a:solidFill>
                  <a:srgbClr val="A5A5A5"/>
                </a:solidFill>
                <a:ea typeface="Arial" panose="020B0604020202020204" pitchFamily="34" charset="0"/>
                <a:cs typeface="Arial"/>
              </a:rPr>
              <a:t>https://</a:t>
            </a:r>
            <a:r>
              <a:rPr lang="en-AU" sz="800" dirty="0" err="1">
                <a:solidFill>
                  <a:srgbClr val="A5A5A5"/>
                </a:solidFill>
                <a:ea typeface="Arial" panose="020B0604020202020204" pitchFamily="34" charset="0"/>
                <a:cs typeface="Arial"/>
              </a:rPr>
              <a:t>nzherald.pressreader.com</a:t>
            </a:r>
            <a:r>
              <a:rPr lang="en-AU" sz="800" dirty="0">
                <a:solidFill>
                  <a:srgbClr val="A5A5A5"/>
                </a:solidFill>
                <a:ea typeface="Arial" panose="020B0604020202020204" pitchFamily="34" charset="0"/>
                <a:cs typeface="Arial"/>
              </a:rPr>
              <a:t>/herald-on-</a:t>
            </a:r>
            <a:r>
              <a:rPr lang="en-AU" sz="800" dirty="0" err="1">
                <a:solidFill>
                  <a:srgbClr val="A5A5A5"/>
                </a:solidFill>
                <a:ea typeface="Arial" panose="020B0604020202020204" pitchFamily="34" charset="0"/>
                <a:cs typeface="Arial"/>
              </a:rPr>
              <a:t>sunday</a:t>
            </a:r>
            <a:r>
              <a:rPr lang="en-AU" sz="800" dirty="0">
                <a:solidFill>
                  <a:srgbClr val="A5A5A5"/>
                </a:solidFill>
                <a:ea typeface="Arial" panose="020B0604020202020204" pitchFamily="34" charset="0"/>
                <a:cs typeface="Arial"/>
              </a:rPr>
              <a:t>/20210207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9216FC-DD11-4638-8781-253ABCDD9A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3"/>
          <a:stretch/>
        </p:blipFill>
        <p:spPr>
          <a:xfrm>
            <a:off x="3395816" y="1663547"/>
            <a:ext cx="2577653" cy="372733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chemeClr val="bg1">
                <a:lumMod val="75000"/>
                <a:alpha val="70000"/>
              </a:scheme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5CEA34-0128-4E06-9612-5FF694A6B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694" y="1663547"/>
            <a:ext cx="2421040" cy="372733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chemeClr val="bg1">
                <a:lumMod val="75000"/>
                <a:alpha val="70000"/>
              </a:scheme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7F4E3F-5D35-604A-A88E-7DBDF030BD51}"/>
              </a:ext>
            </a:extLst>
          </p:cNvPr>
          <p:cNvSpPr/>
          <p:nvPr/>
        </p:nvSpPr>
        <p:spPr>
          <a:xfrm>
            <a:off x="6657854" y="5451975"/>
            <a:ext cx="3577136" cy="3671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R="199390">
              <a:lnSpc>
                <a:spcPct val="115000"/>
              </a:lnSpc>
              <a:spcBef>
                <a:spcPts val="600"/>
              </a:spcBef>
            </a:pPr>
            <a:r>
              <a:rPr lang="en-AU" sz="800" dirty="0">
                <a:solidFill>
                  <a:srgbClr val="A5A5A5"/>
                </a:solidFill>
                <a:latin typeface="Calibri"/>
                <a:ea typeface="Arial" panose="020B0604020202020204" pitchFamily="34" charset="0"/>
                <a:cs typeface="Arial"/>
              </a:rPr>
              <a:t>Source: The Herald 17 May </a:t>
            </a:r>
            <a:r>
              <a:rPr lang="en-AU" sz="800" dirty="0">
                <a:solidFill>
                  <a:srgbClr val="A5A5A5"/>
                </a:solidFill>
                <a:ea typeface="Arial" panose="020B0604020202020204" pitchFamily="34" charset="0"/>
                <a:cs typeface="Arial"/>
              </a:rPr>
              <a:t>2021</a:t>
            </a:r>
            <a:br>
              <a:rPr lang="en-AU" sz="800" dirty="0">
                <a:solidFill>
                  <a:srgbClr val="A5A5A5"/>
                </a:solidFill>
                <a:ea typeface="Arial" panose="020B0604020202020204" pitchFamily="34" charset="0"/>
                <a:cs typeface="Arial"/>
              </a:rPr>
            </a:br>
            <a:r>
              <a:rPr lang="en-AU" sz="800" dirty="0">
                <a:solidFill>
                  <a:srgbClr val="A5A5A5"/>
                </a:solidFill>
                <a:ea typeface="Arial" panose="020B0604020202020204" pitchFamily="34" charset="0"/>
                <a:cs typeface="Arial"/>
              </a:rPr>
              <a:t>https://</a:t>
            </a:r>
            <a:r>
              <a:rPr lang="en-AU" sz="800" dirty="0" err="1">
                <a:solidFill>
                  <a:srgbClr val="A5A5A5"/>
                </a:solidFill>
                <a:ea typeface="Arial" panose="020B0604020202020204" pitchFamily="34" charset="0"/>
                <a:cs typeface="Arial"/>
              </a:rPr>
              <a:t>www.pressreader.com</a:t>
            </a:r>
            <a:r>
              <a:rPr lang="en-AU" sz="800" dirty="0">
                <a:solidFill>
                  <a:srgbClr val="A5A5A5"/>
                </a:solidFill>
                <a:ea typeface="Arial" panose="020B0604020202020204" pitchFamily="34" charset="0"/>
                <a:cs typeface="Arial"/>
              </a:rPr>
              <a:t>/</a:t>
            </a:r>
            <a:r>
              <a:rPr lang="en-AU" sz="800" dirty="0" err="1">
                <a:solidFill>
                  <a:srgbClr val="A5A5A5"/>
                </a:solidFill>
                <a:ea typeface="Arial" panose="020B0604020202020204" pitchFamily="34" charset="0"/>
                <a:cs typeface="Arial"/>
              </a:rPr>
              <a:t>uk</a:t>
            </a:r>
            <a:r>
              <a:rPr lang="en-AU" sz="800" dirty="0">
                <a:solidFill>
                  <a:srgbClr val="A5A5A5"/>
                </a:solidFill>
                <a:ea typeface="Arial" panose="020B0604020202020204" pitchFamily="34" charset="0"/>
                <a:cs typeface="Arial"/>
              </a:rPr>
              <a:t>/the-herald-1130/20210517</a:t>
            </a:r>
            <a:endParaRPr lang="en-AU" sz="800" dirty="0">
              <a:solidFill>
                <a:srgbClr val="A5A5A5"/>
              </a:solidFill>
              <a:latin typeface="Calibri"/>
              <a:ea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2655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58517-8682-4855-A20C-617BA2774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Lesson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5A4BF-7092-4EDC-BAFF-9CB39C1B6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61972"/>
            <a:ext cx="10515600" cy="31174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/>
              <a:t>In this lesson, you developed your knowledge and understanding of some of the elements of text structure.</a:t>
            </a:r>
          </a:p>
          <a:p>
            <a:endParaRPr lang="en-AU"/>
          </a:p>
        </p:txBody>
      </p:sp>
      <p:pic>
        <p:nvPicPr>
          <p:cNvPr id="6" name="Recap">
            <a:hlinkClick r:id="" action="ppaction://media"/>
            <a:extLst>
              <a:ext uri="{FF2B5EF4-FFF2-40B4-BE49-F238E27FC236}">
                <a16:creationId xmlns:a16="http://schemas.microsoft.com/office/drawing/2014/main" id="{66A501B1-812D-4044-8276-FC7AF24D1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7595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3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42094-56C7-4778-B477-81A272A09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Daily reading routine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24C3-D01C-462B-8AFD-E631EC1B9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3565"/>
            <a:ext cx="10515600" cy="259655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AU"/>
              <a:t>Choose something to read.</a:t>
            </a:r>
          </a:p>
          <a:p>
            <a:pPr marL="514350" indent="-514350">
              <a:buFont typeface="+mj-lt"/>
              <a:buAutoNum type="arabicPeriod"/>
            </a:pPr>
            <a:r>
              <a:rPr lang="en-AU"/>
              <a:t>Read for at least 20 to 30 minutes.</a:t>
            </a:r>
          </a:p>
          <a:p>
            <a:pPr marL="514350" indent="-514350">
              <a:buFont typeface="+mj-lt"/>
              <a:buAutoNum type="arabicPeriod"/>
            </a:pPr>
            <a:r>
              <a:rPr lang="en-AU"/>
              <a:t>After and perhaps during reading, make notes about what you’ve read (2 or more paragraphs).</a:t>
            </a:r>
          </a:p>
          <a:p>
            <a:pPr marL="514350" indent="-514350">
              <a:buFont typeface="+mj-lt"/>
              <a:buAutoNum type="arabicPeriod"/>
            </a:pPr>
            <a:r>
              <a:rPr lang="en-AU"/>
              <a:t>If possible, have a chat about what you read with someone else.</a:t>
            </a:r>
          </a:p>
          <a:p>
            <a:endParaRPr lang="en-AU"/>
          </a:p>
        </p:txBody>
      </p:sp>
      <p:pic>
        <p:nvPicPr>
          <p:cNvPr id="5" name="Reading">
            <a:hlinkClick r:id="" action="ppaction://media"/>
            <a:extLst>
              <a:ext uri="{FF2B5EF4-FFF2-40B4-BE49-F238E27FC236}">
                <a16:creationId xmlns:a16="http://schemas.microsoft.com/office/drawing/2014/main" id="{71A9CA72-A84B-4C54-B16E-EFEA6A8DA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795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nd">
            <a:hlinkClick r:id="" action="ppaction://media"/>
            <a:extLst>
              <a:ext uri="{FF2B5EF4-FFF2-40B4-BE49-F238E27FC236}">
                <a16:creationId xmlns:a16="http://schemas.microsoft.com/office/drawing/2014/main" id="{F34237B0-EA03-485E-AE16-71414AEA9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9127" y="3892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5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690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450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8A09A-40F8-4F6D-9D29-D004F874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Learning intention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37B85-1DCD-4B57-A3CF-B72A6555E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0764"/>
            <a:ext cx="10515600" cy="34724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/>
              <a:t>To develop knowledge and understanding of some of the key elements of text structure in news media.</a:t>
            </a:r>
          </a:p>
          <a:p>
            <a:endParaRPr lang="en-AU"/>
          </a:p>
          <a:p>
            <a:endParaRPr lang="en-AU"/>
          </a:p>
          <a:p>
            <a:endParaRPr lang="en-AU"/>
          </a:p>
        </p:txBody>
      </p:sp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25ECD4E3-CA76-4F04-B560-3410E234D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7684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7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D727A-6CAF-456E-B3A9-979F490C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You will need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93F8F7-F8C0-4ED2-BA01-708C5FB4F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428" y="1899249"/>
            <a:ext cx="10515600" cy="359290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A  pen, paper or workbook.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A  digital device.</a:t>
            </a:r>
          </a:p>
          <a:p>
            <a:endParaRPr lang="en-AU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0096DD-A50C-46C8-826B-57384A04AB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8827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9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8A09A-40F8-4F6D-9D29-D004F874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/>
              <a:t>Introduction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37B85-1DCD-4B57-A3CF-B72A6555E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2800"/>
            <a:ext cx="10515600" cy="34841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sz="2800"/>
              <a:t>In previous lessons, we considered who communicates what </a:t>
            </a:r>
            <a:r>
              <a:rPr lang="en-AU"/>
              <a:t>news, for what purpose, for what audience and in what context.</a:t>
            </a:r>
          </a:p>
          <a:p>
            <a:r>
              <a:rPr lang="en-AU"/>
              <a:t>In this lesson we will begin to explore the ‘how’. Authors use a range of ways to present the news, which include literary devices, language features and text structures. </a:t>
            </a:r>
          </a:p>
          <a:p>
            <a:r>
              <a:rPr lang="en-AU"/>
              <a:t>Our focus for this lesson will be on the elements of text structure that are specific to news media.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297579-D3E1-44F8-A74D-DEFE0E7C39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8827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8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5CFB-4302-49BA-8660-88F595553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Text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72951-2ACF-4398-A43E-AB03420C2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/>
              <a:t>Text structures are used to organise information spatially and sequentially.</a:t>
            </a:r>
          </a:p>
          <a:p>
            <a:r>
              <a:rPr lang="en-AU"/>
              <a:t>In news media, writers and readers are used to having certain information, in a certain order, and in a certain place.</a:t>
            </a:r>
          </a:p>
          <a:p>
            <a:r>
              <a:rPr lang="en-AU"/>
              <a:t>These conventional structures help writers put texts together in a way readers will know how to easily read.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/>
          </a:p>
          <a:p>
            <a:endParaRPr lang="en-AU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02F168-8198-43AD-9A2A-A30333017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7306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4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7" descr="A picture containing indoor, row, lined, close&#10;&#10;Description automatically generated">
            <a:extLst>
              <a:ext uri="{FF2B5EF4-FFF2-40B4-BE49-F238E27FC236}">
                <a16:creationId xmlns:a16="http://schemas.microsoft.com/office/drawing/2014/main" id="{6C11AD38-2078-4344-9774-BD5E7C947C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" b="1409"/>
          <a:stretch>
            <a:fillRect/>
          </a:stretch>
        </p:blipFill>
        <p:spPr>
          <a:xfrm>
            <a:off x="7181850" y="2094257"/>
            <a:ext cx="4577732" cy="29658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225CFB-4302-49BA-8660-88F595553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Text structures </a:t>
            </a:r>
            <a:r>
              <a:rPr lang="en-AU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</a:t>
            </a:r>
            <a:r>
              <a:rPr lang="en-AU"/>
              <a:t> an analogy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72951-2ACF-4398-A43E-AB03420C2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8274"/>
            <a:ext cx="6163457" cy="3767016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What are the conventional bits of a shirt?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How should they fit together?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What would happen if bits of your shirt were in the wrong place?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What would happen if the conventional bits of underwear got thrown in? </a:t>
            </a:r>
          </a:p>
          <a:p>
            <a:endParaRPr lang="en-AU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dirty="0"/>
          </a:p>
          <a:p>
            <a:endParaRPr lang="en-AU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C7A1F3-2A7F-4600-8331-C8D0CAA4A8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7593" y="679510"/>
            <a:ext cx="406400" cy="40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B00F66-A6DE-4888-931E-13328500C402}"/>
              </a:ext>
            </a:extLst>
          </p:cNvPr>
          <p:cNvSpPr txBox="1"/>
          <p:nvPr/>
        </p:nvSpPr>
        <p:spPr>
          <a:xfrm>
            <a:off x="7195498" y="5125828"/>
            <a:ext cx="902811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AU" sz="800" dirty="0">
                <a:solidFill>
                  <a:srgbClr val="A5A5A5"/>
                </a:solidFill>
                <a:latin typeface="Calibri"/>
                <a:ea typeface="Calibri" panose="020F0502020204030204" pitchFamily="34" charset="0"/>
                <a:cs typeface="Times New Roman"/>
              </a:rPr>
              <a:t>Source: </a:t>
            </a:r>
            <a:r>
              <a:rPr lang="en-AU" sz="800" dirty="0" err="1">
                <a:solidFill>
                  <a:srgbClr val="A5A5A5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Unsplash</a:t>
            </a:r>
            <a:endParaRPr lang="en-AU" sz="800" dirty="0">
              <a:solidFill>
                <a:srgbClr val="A5A5A5"/>
              </a:solidFill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8808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24A8-4B4A-4E86-9D6E-93E48372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Text structures of news media front pages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045E6-0E18-486E-8C03-4BA224E56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6701"/>
            <a:ext cx="10515600" cy="31210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/>
              <a:t>Page organisation: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/>
              <a:t>each page is organised into panels (horizontal) and columns (vertical)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/>
              <a:t>articles and images are edited and arranged to fit into boxes on this grid.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993A8B-B8A8-4C92-ABF9-3CDCA211F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809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7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30AFF2-E619-42B6-BB5A-7338E66CFD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69110" y="5445434"/>
            <a:ext cx="1466576" cy="528612"/>
          </a:xfrm>
        </p:spPr>
        <p:txBody>
          <a:bodyPr>
            <a:normAutofit/>
          </a:bodyPr>
          <a:lstStyle/>
          <a:p>
            <a:r>
              <a:rPr lang="en-AU" sz="2400" dirty="0"/>
              <a:t>Columns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C2263-AEDA-45F5-905D-1C5A4D98B9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97415" y="4471604"/>
            <a:ext cx="1353854" cy="21584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AU" sz="800" dirty="0">
                <a:solidFill>
                  <a:srgbClr val="A5A5A5"/>
                </a:solidFill>
              </a:rPr>
              <a:t>Source: Pixabay</a:t>
            </a:r>
            <a:endParaRPr lang="en-AU" sz="800" dirty="0">
              <a:solidFill>
                <a:srgbClr val="A5A5A5"/>
              </a:solidFill>
              <a:cs typeface="Calibri"/>
            </a:endParaRPr>
          </a:p>
          <a:p>
            <a:endParaRPr lang="en-AU" sz="1000" u="sng" dirty="0"/>
          </a:p>
          <a:p>
            <a:endParaRPr lang="en-AU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115E89-7CD6-4AF6-9C23-ED4FF1E9F13A}"/>
              </a:ext>
            </a:extLst>
          </p:cNvPr>
          <p:cNvSpPr txBox="1"/>
          <p:nvPr/>
        </p:nvSpPr>
        <p:spPr>
          <a:xfrm flipH="1">
            <a:off x="8814944" y="1943998"/>
            <a:ext cx="2025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Panels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E375EA0-E9BC-4196-A818-C04AAF964E38}"/>
              </a:ext>
            </a:extLst>
          </p:cNvPr>
          <p:cNvCxnSpPr>
            <a:cxnSpLocks/>
          </p:cNvCxnSpPr>
          <p:nvPr/>
        </p:nvCxnSpPr>
        <p:spPr>
          <a:xfrm flipH="1" flipV="1">
            <a:off x="6672858" y="1725561"/>
            <a:ext cx="2142086" cy="449270"/>
          </a:xfrm>
          <a:prstGeom prst="straightConnector1">
            <a:avLst/>
          </a:prstGeom>
          <a:ln>
            <a:solidFill>
              <a:srgbClr val="35777D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8D5384-0696-4F39-8316-0288859E9D5E}"/>
              </a:ext>
            </a:extLst>
          </p:cNvPr>
          <p:cNvCxnSpPr>
            <a:cxnSpLocks/>
          </p:cNvCxnSpPr>
          <p:nvPr/>
        </p:nvCxnSpPr>
        <p:spPr>
          <a:xfrm flipH="1">
            <a:off x="6634749" y="2174831"/>
            <a:ext cx="2180195" cy="111169"/>
          </a:xfrm>
          <a:prstGeom prst="straightConnector1">
            <a:avLst/>
          </a:prstGeom>
          <a:ln>
            <a:solidFill>
              <a:srgbClr val="397A8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0B1CD8-1E69-4855-AA68-C02503FD54D9}"/>
              </a:ext>
            </a:extLst>
          </p:cNvPr>
          <p:cNvCxnSpPr>
            <a:cxnSpLocks/>
          </p:cNvCxnSpPr>
          <p:nvPr/>
        </p:nvCxnSpPr>
        <p:spPr>
          <a:xfrm flipV="1">
            <a:off x="4184650" y="4513920"/>
            <a:ext cx="741311" cy="930459"/>
          </a:xfrm>
          <a:prstGeom prst="straightConnector1">
            <a:avLst/>
          </a:prstGeom>
          <a:ln>
            <a:solidFill>
              <a:srgbClr val="397A8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022836D-01CE-48FA-8BAE-ACE4119EDDEF}"/>
              </a:ext>
            </a:extLst>
          </p:cNvPr>
          <p:cNvCxnSpPr>
            <a:cxnSpLocks/>
          </p:cNvCxnSpPr>
          <p:nvPr/>
        </p:nvCxnSpPr>
        <p:spPr>
          <a:xfrm flipV="1">
            <a:off x="4184650" y="4465752"/>
            <a:ext cx="0" cy="978627"/>
          </a:xfrm>
          <a:prstGeom prst="straightConnector1">
            <a:avLst/>
          </a:prstGeom>
          <a:ln>
            <a:solidFill>
              <a:srgbClr val="35777D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80A4E1-15C0-429D-B605-79179BABD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36132" y="741972"/>
            <a:ext cx="406400" cy="406400"/>
          </a:xfrm>
          <a:prstGeom prst="rect">
            <a:avLst/>
          </a:prstGeom>
        </p:spPr>
      </p:pic>
      <p:pic>
        <p:nvPicPr>
          <p:cNvPr id="12" name="Picture Placeholder 11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5072A7F-FD08-412B-B561-F5495CB1299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529" y="945172"/>
            <a:ext cx="2975780" cy="3694106"/>
          </a:xfrm>
        </p:spPr>
      </p:pic>
    </p:spTree>
    <p:extLst>
      <p:ext uri="{BB962C8B-B14F-4D97-AF65-F5344CB8AC3E}">
        <p14:creationId xmlns:p14="http://schemas.microsoft.com/office/powerpoint/2010/main" val="308543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000000"/>
      </a:accent1>
      <a:accent2>
        <a:srgbClr val="419B9B"/>
      </a:accent2>
      <a:accent3>
        <a:srgbClr val="8BCEB8"/>
      </a:accent3>
      <a:accent4>
        <a:srgbClr val="303C5C"/>
      </a:accent4>
      <a:accent5>
        <a:srgbClr val="7F7F7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AA5E3F90A8F04FBFC584BD82790259" ma:contentTypeVersion="12" ma:contentTypeDescription="Create a new document." ma:contentTypeScope="" ma:versionID="e432ce722b148dcacb76ab1068064dde">
  <xsd:schema xmlns:xsd="http://www.w3.org/2001/XMLSchema" xmlns:xs="http://www.w3.org/2001/XMLSchema" xmlns:p="http://schemas.microsoft.com/office/2006/metadata/properties" xmlns:ns2="28b115c3-459a-455f-9491-f822ae48e207" xmlns:ns3="aac12812-9f3c-4df2-849d-85f1199e22b9" targetNamespace="http://schemas.microsoft.com/office/2006/metadata/properties" ma:root="true" ma:fieldsID="f914030981ce931cc44e1f17a8a1256d" ns2:_="" ns3:_="">
    <xsd:import namespace="28b115c3-459a-455f-9491-f822ae48e207"/>
    <xsd:import namespace="aac12812-9f3c-4df2-849d-85f1199e22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b115c3-459a-455f-9491-f822ae48e2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c12812-9f3c-4df2-849d-85f1199e22b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7AE8B67-5A72-47D6-9471-2650EF1C9F54}">
  <ds:schemaRefs>
    <ds:schemaRef ds:uri="28b115c3-459a-455f-9491-f822ae48e207"/>
    <ds:schemaRef ds:uri="aac12812-9f3c-4df2-849d-85f1199e22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277170E-6406-461E-86CB-ADC82802F4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CA8CCB-C47D-4FA6-9369-6CE27757097F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http://purl.org/dc/terms/"/>
    <ds:schemaRef ds:uri="aac12812-9f3c-4df2-849d-85f1199e22b9"/>
    <ds:schemaRef ds:uri="28b115c3-459a-455f-9491-f822ae48e207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551</Words>
  <Application>Microsoft Office PowerPoint</Application>
  <PresentationFormat>Widescreen</PresentationFormat>
  <Paragraphs>63</Paragraphs>
  <Slides>17</Slides>
  <Notes>4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Segoe UI</vt:lpstr>
      <vt:lpstr>Office Theme</vt:lpstr>
      <vt:lpstr>1_Office Theme</vt:lpstr>
      <vt:lpstr>Year 8 </vt:lpstr>
      <vt:lpstr>PowerPoint Presentation</vt:lpstr>
      <vt:lpstr>Learning intention</vt:lpstr>
      <vt:lpstr>You will need</vt:lpstr>
      <vt:lpstr>Introduction </vt:lpstr>
      <vt:lpstr>Text structures</vt:lpstr>
      <vt:lpstr>Text structures — an analogy</vt:lpstr>
      <vt:lpstr>Text structures of news media front pages</vt:lpstr>
      <vt:lpstr>PowerPoint Presentation</vt:lpstr>
      <vt:lpstr>Text structures of news media front pages</vt:lpstr>
      <vt:lpstr>Text structures of news media front pages</vt:lpstr>
      <vt:lpstr>Activity </vt:lpstr>
      <vt:lpstr>Activity </vt:lpstr>
      <vt:lpstr>Lesson recap</vt:lpstr>
      <vt:lpstr>Daily reading routine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8 English lesson 4 - text structures of news media</dc:title>
  <dc:creator>Department for Education</dc:creator>
  <cp:lastModifiedBy>Blackwell, Elyse (Education)</cp:lastModifiedBy>
  <cp:revision>2</cp:revision>
  <dcterms:created xsi:type="dcterms:W3CDTF">2022-01-13T00:58:01Z</dcterms:created>
  <dcterms:modified xsi:type="dcterms:W3CDTF">2022-03-21T01:54:13Z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0x010100F0AA5E3F90A8F04FBFC584BD82790259</vt:lpwstr>
  </property>
</Properties>
</file>