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Lst>
  <p:notesMasterIdLst>
    <p:notesMasterId r:id="rId30"/>
  </p:notesMasterIdLst>
  <p:sldIdLst>
    <p:sldId id="268" r:id="rId6"/>
    <p:sldId id="264" r:id="rId7"/>
    <p:sldId id="284" r:id="rId8"/>
    <p:sldId id="307" r:id="rId9"/>
    <p:sldId id="301" r:id="rId10"/>
    <p:sldId id="283" r:id="rId11"/>
    <p:sldId id="305" r:id="rId12"/>
    <p:sldId id="306" r:id="rId13"/>
    <p:sldId id="285" r:id="rId14"/>
    <p:sldId id="286" r:id="rId15"/>
    <p:sldId id="302" r:id="rId16"/>
    <p:sldId id="287" r:id="rId17"/>
    <p:sldId id="296" r:id="rId18"/>
    <p:sldId id="289" r:id="rId19"/>
    <p:sldId id="303" r:id="rId20"/>
    <p:sldId id="309" r:id="rId21"/>
    <p:sldId id="290" r:id="rId22"/>
    <p:sldId id="297" r:id="rId23"/>
    <p:sldId id="308" r:id="rId24"/>
    <p:sldId id="299" r:id="rId25"/>
    <p:sldId id="300" r:id="rId26"/>
    <p:sldId id="292" r:id="rId27"/>
    <p:sldId id="279" r:id="rId28"/>
    <p:sldId id="31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C66901-0CCC-3BAF-A7D3-CBD923FAF622}" name="Kathy Tomotheou" initials="KT" userId="S::kathy.tomotheou363@schools.sa.edu.au::9949b5ba-e5e1-4ab7-9b88-2b874b58366f" providerId="AD"/>
  <p188:author id="{B8C5E86B-A40C-DDCE-AB06-D77FE1EF172A}" name="Schilling, Geoff (Curriculum Development)" initials="SG(D" userId="S::geoff.schilling950@schools.sa.edu.au::9147261c-0027-4955-b2a6-c80652defa48" providerId="AD"/>
  <p188:author id="{CC8488C8-3ECF-D94B-92F3-CE4990F5862D}" name="Power, Kathryn (Curriculum Policy and Standards)" initials="PK(PaS" userId="Power, Kathryn (Curriculum Policy and Standards)" providerId="None"/>
  <p188:author id="{FF8847F7-2103-66F4-A4BC-0CCE0C5F123A}" name="Haynes, Christine (Curriculum Policy and Standards)" initials="HC(PaS" userId="S::Christine.Haynes489@schools.sa.edu.au::2dd8b7cc-5a2d-458d-ba77-577fb585e48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5A5A5"/>
    <a:srgbClr val="359C9B"/>
    <a:srgbClr val="35777D"/>
    <a:srgbClr val="397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8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ultz, Cathy (Curriculum Support)" userId="S::cathy.schultz602@schools.sa.edu.au::68040448-6352-4b9e-91b0-08ac74e28817" providerId="AD" clId="Web-{43ECA4E8-3B47-46EB-8615-20E4D89D901C}"/>
    <pc:docChg chg="modSld">
      <pc:chgData name="Schultz, Cathy (Curriculum Support)" userId="S::cathy.schultz602@schools.sa.edu.au::68040448-6352-4b9e-91b0-08ac74e28817" providerId="AD" clId="Web-{43ECA4E8-3B47-46EB-8615-20E4D89D901C}" dt="2022-01-22T20:23:06.060" v="0" actId="1076"/>
      <pc:docMkLst>
        <pc:docMk/>
      </pc:docMkLst>
      <pc:sldChg chg="modSp">
        <pc:chgData name="Schultz, Cathy (Curriculum Support)" userId="S::cathy.schultz602@schools.sa.edu.au::68040448-6352-4b9e-91b0-08ac74e28817" providerId="AD" clId="Web-{43ECA4E8-3B47-46EB-8615-20E4D89D901C}" dt="2022-01-22T20:23:06.060" v="0" actId="1076"/>
        <pc:sldMkLst>
          <pc:docMk/>
          <pc:sldMk cId="2460816320" sldId="285"/>
        </pc:sldMkLst>
        <pc:picChg chg="mod">
          <ac:chgData name="Schultz, Cathy (Curriculum Support)" userId="S::cathy.schultz602@schools.sa.edu.au::68040448-6352-4b9e-91b0-08ac74e28817" providerId="AD" clId="Web-{43ECA4E8-3B47-46EB-8615-20E4D89D901C}" dt="2022-01-22T20:23:06.060" v="0" actId="1076"/>
          <ac:picMkLst>
            <pc:docMk/>
            <pc:sldMk cId="2460816320" sldId="285"/>
            <ac:picMk id="3" creationId="{67D96E33-A052-4D9C-87B1-624C8662BB36}"/>
          </ac:picMkLst>
        </pc:picChg>
      </pc:sldChg>
    </pc:docChg>
  </pc:docChgLst>
  <pc:docChgLst>
    <pc:chgData name="Wotton, Meridie (Curriculum Policy and Standards)" userId="S::meridie.wotton9@schools.sa.edu.au::f66a3eea-a7fa-46c3-a1e7-ee9707a129b4" providerId="AD" clId="Web-{23CCBF3B-854D-48DE-9CF4-A03623D7A4CA}"/>
    <pc:docChg chg="modSld">
      <pc:chgData name="Wotton, Meridie (Curriculum Policy and Standards)" userId="S::meridie.wotton9@schools.sa.edu.au::f66a3eea-a7fa-46c3-a1e7-ee9707a129b4" providerId="AD" clId="Web-{23CCBF3B-854D-48DE-9CF4-A03623D7A4CA}" dt="2022-01-23T06:01:56.966" v="3" actId="20577"/>
      <pc:docMkLst>
        <pc:docMk/>
      </pc:docMkLst>
      <pc:sldChg chg="modSp">
        <pc:chgData name="Wotton, Meridie (Curriculum Policy and Standards)" userId="S::meridie.wotton9@schools.sa.edu.au::f66a3eea-a7fa-46c3-a1e7-ee9707a129b4" providerId="AD" clId="Web-{23CCBF3B-854D-48DE-9CF4-A03623D7A4CA}" dt="2022-01-23T06:01:56.966" v="3" actId="20577"/>
        <pc:sldMkLst>
          <pc:docMk/>
          <pc:sldMk cId="2355100115" sldId="303"/>
        </pc:sldMkLst>
        <pc:spChg chg="mod">
          <ac:chgData name="Wotton, Meridie (Curriculum Policy and Standards)" userId="S::meridie.wotton9@schools.sa.edu.au::f66a3eea-a7fa-46c3-a1e7-ee9707a129b4" providerId="AD" clId="Web-{23CCBF3B-854D-48DE-9CF4-A03623D7A4CA}" dt="2022-01-23T06:01:56.966" v="3" actId="20577"/>
          <ac:spMkLst>
            <pc:docMk/>
            <pc:sldMk cId="2355100115" sldId="303"/>
            <ac:spMk id="9" creationId="{D0E43706-E0B3-43E9-8C19-EF309CAAAE41}"/>
          </ac:spMkLst>
        </pc:spChg>
      </pc:sldChg>
    </pc:docChg>
  </pc:docChgLst>
  <pc:docChgLst>
    <pc:chgData name="Wotton, Meridie (Curriculum Policy and Standards)" userId="S::meridie.wotton9@schools.sa.edu.au::f66a3eea-a7fa-46c3-a1e7-ee9707a129b4" providerId="AD" clId="Web-{56693170-6FC9-4A53-97F1-4412356E894B}"/>
    <pc:docChg chg="modSld">
      <pc:chgData name="Wotton, Meridie (Curriculum Policy and Standards)" userId="S::meridie.wotton9@schools.sa.edu.au::f66a3eea-a7fa-46c3-a1e7-ee9707a129b4" providerId="AD" clId="Web-{56693170-6FC9-4A53-97F1-4412356E894B}" dt="2022-01-25T07:56:11.901" v="2" actId="20577"/>
      <pc:docMkLst>
        <pc:docMk/>
      </pc:docMkLst>
      <pc:sldChg chg="modSp">
        <pc:chgData name="Wotton, Meridie (Curriculum Policy and Standards)" userId="S::meridie.wotton9@schools.sa.edu.au::f66a3eea-a7fa-46c3-a1e7-ee9707a129b4" providerId="AD" clId="Web-{56693170-6FC9-4A53-97F1-4412356E894B}" dt="2022-01-25T07:56:02.448" v="0" actId="20577"/>
        <pc:sldMkLst>
          <pc:docMk/>
          <pc:sldMk cId="927584404" sldId="299"/>
        </pc:sldMkLst>
        <pc:spChg chg="mod">
          <ac:chgData name="Wotton, Meridie (Curriculum Policy and Standards)" userId="S::meridie.wotton9@schools.sa.edu.au::f66a3eea-a7fa-46c3-a1e7-ee9707a129b4" providerId="AD" clId="Web-{56693170-6FC9-4A53-97F1-4412356E894B}" dt="2022-01-25T07:56:02.448" v="0" actId="20577"/>
          <ac:spMkLst>
            <pc:docMk/>
            <pc:sldMk cId="927584404" sldId="299"/>
            <ac:spMk id="3" creationId="{02414925-0607-4EA3-8AC8-328DE9EE8909}"/>
          </ac:spMkLst>
        </pc:spChg>
      </pc:sldChg>
      <pc:sldChg chg="modSp">
        <pc:chgData name="Wotton, Meridie (Curriculum Policy and Standards)" userId="S::meridie.wotton9@schools.sa.edu.au::f66a3eea-a7fa-46c3-a1e7-ee9707a129b4" providerId="AD" clId="Web-{56693170-6FC9-4A53-97F1-4412356E894B}" dt="2022-01-25T07:56:11.901" v="2" actId="20577"/>
        <pc:sldMkLst>
          <pc:docMk/>
          <pc:sldMk cId="3265249005" sldId="300"/>
        </pc:sldMkLst>
        <pc:spChg chg="mod">
          <ac:chgData name="Wotton, Meridie (Curriculum Policy and Standards)" userId="S::meridie.wotton9@schools.sa.edu.au::f66a3eea-a7fa-46c3-a1e7-ee9707a129b4" providerId="AD" clId="Web-{56693170-6FC9-4A53-97F1-4412356E894B}" dt="2022-01-25T07:56:11.901" v="2" actId="20577"/>
          <ac:spMkLst>
            <pc:docMk/>
            <pc:sldMk cId="3265249005" sldId="300"/>
            <ac:spMk id="3" creationId="{02414925-0607-4EA3-8AC8-328DE9EE8909}"/>
          </ac:spMkLst>
        </pc:spChg>
      </pc:sldChg>
    </pc:docChg>
  </pc:docChgLst>
  <pc:docChgLst>
    <pc:chgData name="Power, Kathryn (Curriculum Policy and Standards)" userId="39542ede-2362-451c-bbe8-2c6860191fec" providerId="ADAL" clId="{7E6B6A6B-FB98-417E-9382-A5A5C149D237}"/>
    <pc:docChg chg="">
      <pc:chgData name="Power, Kathryn (Curriculum Policy and Standards)" userId="39542ede-2362-451c-bbe8-2c6860191fec" providerId="ADAL" clId="{7E6B6A6B-FB98-417E-9382-A5A5C149D237}" dt="2022-03-11T01:04:06.022" v="1"/>
      <pc:docMkLst>
        <pc:docMk/>
      </pc:docMkLst>
      <pc:sldChg chg="addCm">
        <pc:chgData name="Power, Kathryn (Curriculum Policy and Standards)" userId="39542ede-2362-451c-bbe8-2c6860191fec" providerId="ADAL" clId="{7E6B6A6B-FB98-417E-9382-A5A5C149D237}" dt="2022-03-11T01:04:06.022" v="1"/>
        <pc:sldMkLst>
          <pc:docMk/>
          <pc:sldMk cId="1598156352" sldId="290"/>
        </pc:sldMkLst>
      </pc:sldChg>
      <pc:sldChg chg="addCm">
        <pc:chgData name="Power, Kathryn (Curriculum Policy and Standards)" userId="39542ede-2362-451c-bbe8-2c6860191fec" providerId="ADAL" clId="{7E6B6A6B-FB98-417E-9382-A5A5C149D237}" dt="2022-03-11T01:01:47.222" v="0"/>
        <pc:sldMkLst>
          <pc:docMk/>
          <pc:sldMk cId="2794633319" sldId="302"/>
        </pc:sldMkLst>
      </pc:sldChg>
    </pc:docChg>
  </pc:docChgLst>
  <pc:docChgLst>
    <pc:chgData name="Michelle" userId="14ec1475-b919-4794-8c2b-d299461945cf" providerId="ADAL" clId="{DFDCFDD3-010E-400F-B217-AB1CCD8F0ABD}"/>
    <pc:docChg chg="custSel modSld">
      <pc:chgData name="Michelle" userId="14ec1475-b919-4794-8c2b-d299461945cf" providerId="ADAL" clId="{DFDCFDD3-010E-400F-B217-AB1CCD8F0ABD}" dt="2022-02-22T02:49:16.882" v="2" actId="12385"/>
      <pc:docMkLst>
        <pc:docMk/>
      </pc:docMkLst>
      <pc:sldChg chg="addSp modSp mod modClrScheme chgLayout">
        <pc:chgData name="Michelle" userId="14ec1475-b919-4794-8c2b-d299461945cf" providerId="ADAL" clId="{DFDCFDD3-010E-400F-B217-AB1CCD8F0ABD}" dt="2022-02-22T02:49:16.882" v="2" actId="12385"/>
        <pc:sldMkLst>
          <pc:docMk/>
          <pc:sldMk cId="2343194954" sldId="307"/>
        </pc:sldMkLst>
        <pc:spChg chg="mod ord">
          <ac:chgData name="Michelle" userId="14ec1475-b919-4794-8c2b-d299461945cf" providerId="ADAL" clId="{DFDCFDD3-010E-400F-B217-AB1CCD8F0ABD}" dt="2022-02-22T02:48:53.987" v="0" actId="700"/>
          <ac:spMkLst>
            <pc:docMk/>
            <pc:sldMk cId="2343194954" sldId="307"/>
            <ac:spMk id="2" creationId="{9C8D727A-6CAF-456E-B3A9-979F490CC112}"/>
          </ac:spMkLst>
        </pc:spChg>
        <pc:spChg chg="add mod ord">
          <ac:chgData name="Michelle" userId="14ec1475-b919-4794-8c2b-d299461945cf" providerId="ADAL" clId="{DFDCFDD3-010E-400F-B217-AB1CCD8F0ABD}" dt="2022-02-22T02:48:53.987" v="0" actId="700"/>
          <ac:spMkLst>
            <pc:docMk/>
            <pc:sldMk cId="2343194954" sldId="307"/>
            <ac:spMk id="4" creationId="{A0A02F0C-5DF4-417C-9232-2C5632E4D6EC}"/>
          </ac:spMkLst>
        </pc:spChg>
        <pc:spChg chg="mod ord">
          <ac:chgData name="Michelle" userId="14ec1475-b919-4794-8c2b-d299461945cf" providerId="ADAL" clId="{DFDCFDD3-010E-400F-B217-AB1CCD8F0ABD}" dt="2022-02-22T02:48:53.987" v="0" actId="700"/>
          <ac:spMkLst>
            <pc:docMk/>
            <pc:sldMk cId="2343194954" sldId="307"/>
            <ac:spMk id="5" creationId="{6C93F8F7-F8C0-4ED2-BA01-708C5FB4F039}"/>
          </ac:spMkLst>
        </pc:spChg>
        <pc:graphicFrameChg chg="mod modGraphic">
          <ac:chgData name="Michelle" userId="14ec1475-b919-4794-8c2b-d299461945cf" providerId="ADAL" clId="{DFDCFDD3-010E-400F-B217-AB1CCD8F0ABD}" dt="2022-02-22T02:49:16.882" v="2" actId="12385"/>
          <ac:graphicFrameMkLst>
            <pc:docMk/>
            <pc:sldMk cId="2343194954" sldId="307"/>
            <ac:graphicFrameMk id="10" creationId="{FB9577C9-BEFF-4A2C-8DDD-BA80E974D792}"/>
          </ac:graphicFrameMkLst>
        </pc:graphicFrameChg>
      </pc:sldChg>
    </pc:docChg>
  </pc:docChgLst>
  <pc:docChgLst>
    <pc:chgData name="Dodgson, Kathleen (Curriculum Support)" userId="36ed9219-7d42-41d8-9cda-97ef69d34a70" providerId="ADAL" clId="{9FF5F2B3-D9E0-445B-BDBB-7AB219054541}"/>
    <pc:docChg chg="undo custSel modSld">
      <pc:chgData name="Dodgson, Kathleen (Curriculum Support)" userId="36ed9219-7d42-41d8-9cda-97ef69d34a70" providerId="ADAL" clId="{9FF5F2B3-D9E0-445B-BDBB-7AB219054541}" dt="2022-02-24T06:48:23.272" v="80" actId="1076"/>
      <pc:docMkLst>
        <pc:docMk/>
      </pc:docMkLst>
      <pc:sldChg chg="delSp modSp mod">
        <pc:chgData name="Dodgson, Kathleen (Curriculum Support)" userId="36ed9219-7d42-41d8-9cda-97ef69d34a70" providerId="ADAL" clId="{9FF5F2B3-D9E0-445B-BDBB-7AB219054541}" dt="2022-02-24T06:48:23.272" v="80" actId="1076"/>
        <pc:sldMkLst>
          <pc:docMk/>
          <pc:sldMk cId="2343194954" sldId="307"/>
        </pc:sldMkLst>
        <pc:spChg chg="del mod">
          <ac:chgData name="Dodgson, Kathleen (Curriculum Support)" userId="36ed9219-7d42-41d8-9cda-97ef69d34a70" providerId="ADAL" clId="{9FF5F2B3-D9E0-445B-BDBB-7AB219054541}" dt="2022-02-24T06:46:55.903" v="1" actId="478"/>
          <ac:spMkLst>
            <pc:docMk/>
            <pc:sldMk cId="2343194954" sldId="307"/>
            <ac:spMk id="4" creationId="{A0A02F0C-5DF4-417C-9232-2C5632E4D6EC}"/>
          </ac:spMkLst>
        </pc:spChg>
        <pc:spChg chg="mod">
          <ac:chgData name="Dodgson, Kathleen (Curriculum Support)" userId="36ed9219-7d42-41d8-9cda-97ef69d34a70" providerId="ADAL" clId="{9FF5F2B3-D9E0-445B-BDBB-7AB219054541}" dt="2022-02-24T06:48:14.516" v="79" actId="1076"/>
          <ac:spMkLst>
            <pc:docMk/>
            <pc:sldMk cId="2343194954" sldId="307"/>
            <ac:spMk id="5" creationId="{6C93F8F7-F8C0-4ED2-BA01-708C5FB4F039}"/>
          </ac:spMkLst>
        </pc:spChg>
        <pc:graphicFrameChg chg="mod">
          <ac:chgData name="Dodgson, Kathleen (Curriculum Support)" userId="36ed9219-7d42-41d8-9cda-97ef69d34a70" providerId="ADAL" clId="{9FF5F2B3-D9E0-445B-BDBB-7AB219054541}" dt="2022-02-24T06:48:23.272" v="80" actId="1076"/>
          <ac:graphicFrameMkLst>
            <pc:docMk/>
            <pc:sldMk cId="2343194954" sldId="307"/>
            <ac:graphicFrameMk id="10" creationId="{FB9577C9-BEFF-4A2C-8DDD-BA80E974D792}"/>
          </ac:graphicFrameMkLst>
        </pc:graphicFrameChg>
      </pc:sldChg>
    </pc:docChg>
  </pc:docChgLst>
  <pc:docChgLst>
    <pc:chgData name="Leary, Nicole (Curriculum Support)" userId="S::nicole.leary652@schools.sa.edu.au::01b25bfb-c137-4a94-ade9-ed5cf1ed147c" providerId="AD" clId="Web-{5A7AA004-A2B6-4C46-8C87-251E978A413C}"/>
    <pc:docChg chg="modSld">
      <pc:chgData name="Leary, Nicole (Curriculum Support)" userId="S::nicole.leary652@schools.sa.edu.au::01b25bfb-c137-4a94-ade9-ed5cf1ed147c" providerId="AD" clId="Web-{5A7AA004-A2B6-4C46-8C87-251E978A413C}" dt="2022-01-24T00:44:05.889" v="2" actId="1076"/>
      <pc:docMkLst>
        <pc:docMk/>
      </pc:docMkLst>
      <pc:sldChg chg="modSp">
        <pc:chgData name="Leary, Nicole (Curriculum Support)" userId="S::nicole.leary652@schools.sa.edu.au::01b25bfb-c137-4a94-ade9-ed5cf1ed147c" providerId="AD" clId="Web-{5A7AA004-A2B6-4C46-8C87-251E978A413C}" dt="2022-01-24T00:44:05.889" v="2" actId="1076"/>
        <pc:sldMkLst>
          <pc:docMk/>
          <pc:sldMk cId="199641729" sldId="284"/>
        </pc:sldMkLst>
        <pc:spChg chg="mod">
          <ac:chgData name="Leary, Nicole (Curriculum Support)" userId="S::nicole.leary652@schools.sa.edu.au::01b25bfb-c137-4a94-ade9-ed5cf1ed147c" providerId="AD" clId="Web-{5A7AA004-A2B6-4C46-8C87-251E978A413C}" dt="2022-01-24T00:44:03.373" v="1" actId="1076"/>
          <ac:spMkLst>
            <pc:docMk/>
            <pc:sldMk cId="199641729" sldId="284"/>
            <ac:spMk id="3" creationId="{D83C3E6A-F1A9-445B-B867-4B556F2C2B8D}"/>
          </ac:spMkLst>
        </pc:spChg>
        <pc:picChg chg="mod">
          <ac:chgData name="Leary, Nicole (Curriculum Support)" userId="S::nicole.leary652@schools.sa.edu.au::01b25bfb-c137-4a94-ade9-ed5cf1ed147c" providerId="AD" clId="Web-{5A7AA004-A2B6-4C46-8C87-251E978A413C}" dt="2022-01-24T00:44:05.889" v="2" actId="1076"/>
          <ac:picMkLst>
            <pc:docMk/>
            <pc:sldMk cId="199641729" sldId="284"/>
            <ac:picMk id="9" creationId="{DEE93E1C-A211-4BE2-9E1D-16F792AB5ACB}"/>
          </ac:picMkLst>
        </pc:picChg>
      </pc:sldChg>
    </pc:docChg>
  </pc:docChgLst>
  <pc:docChgLst>
    <pc:chgData name="Paterson, Carmen (Education)" userId="dd63a345-c351-4dd3-acc8-7278c98f0e7b" providerId="ADAL" clId="{0DA6066F-4E5C-40C3-A562-93F1CD1DA996}"/>
    <pc:docChg chg="undo custSel modSld">
      <pc:chgData name="Paterson, Carmen (Education)" userId="dd63a345-c351-4dd3-acc8-7278c98f0e7b" providerId="ADAL" clId="{0DA6066F-4E5C-40C3-A562-93F1CD1DA996}" dt="2022-01-25T08:25:31.613" v="205" actId="1076"/>
      <pc:docMkLst>
        <pc:docMk/>
      </pc:docMkLst>
      <pc:sldChg chg="modSp mod">
        <pc:chgData name="Paterson, Carmen (Education)" userId="dd63a345-c351-4dd3-acc8-7278c98f0e7b" providerId="ADAL" clId="{0DA6066F-4E5C-40C3-A562-93F1CD1DA996}" dt="2022-01-25T08:14:13.559" v="24" actId="20577"/>
        <pc:sldMkLst>
          <pc:docMk/>
          <pc:sldMk cId="4003870481" sldId="283"/>
        </pc:sldMkLst>
        <pc:spChg chg="mod">
          <ac:chgData name="Paterson, Carmen (Education)" userId="dd63a345-c351-4dd3-acc8-7278c98f0e7b" providerId="ADAL" clId="{0DA6066F-4E5C-40C3-A562-93F1CD1DA996}" dt="2022-01-25T08:14:13.559" v="24" actId="20577"/>
          <ac:spMkLst>
            <pc:docMk/>
            <pc:sldMk cId="4003870481" sldId="283"/>
            <ac:spMk id="9" creationId="{D0E43706-E0B3-43E9-8C19-EF309CAAAE41}"/>
          </ac:spMkLst>
        </pc:spChg>
      </pc:sldChg>
      <pc:sldChg chg="modSp mod">
        <pc:chgData name="Paterson, Carmen (Education)" userId="dd63a345-c351-4dd3-acc8-7278c98f0e7b" providerId="ADAL" clId="{0DA6066F-4E5C-40C3-A562-93F1CD1DA996}" dt="2022-01-25T08:12:44.808" v="0" actId="20577"/>
        <pc:sldMkLst>
          <pc:docMk/>
          <pc:sldMk cId="199641729" sldId="284"/>
        </pc:sldMkLst>
        <pc:spChg chg="mod">
          <ac:chgData name="Paterson, Carmen (Education)" userId="dd63a345-c351-4dd3-acc8-7278c98f0e7b" providerId="ADAL" clId="{0DA6066F-4E5C-40C3-A562-93F1CD1DA996}" dt="2022-01-25T08:12:44.808" v="0" actId="20577"/>
          <ac:spMkLst>
            <pc:docMk/>
            <pc:sldMk cId="199641729" sldId="284"/>
            <ac:spMk id="3" creationId="{D83C3E6A-F1A9-445B-B867-4B556F2C2B8D}"/>
          </ac:spMkLst>
        </pc:spChg>
      </pc:sldChg>
      <pc:sldChg chg="modSp mod">
        <pc:chgData name="Paterson, Carmen (Education)" userId="dd63a345-c351-4dd3-acc8-7278c98f0e7b" providerId="ADAL" clId="{0DA6066F-4E5C-40C3-A562-93F1CD1DA996}" dt="2022-01-25T08:15:34.754" v="37" actId="20577"/>
        <pc:sldMkLst>
          <pc:docMk/>
          <pc:sldMk cId="2460816320" sldId="285"/>
        </pc:sldMkLst>
        <pc:spChg chg="mod">
          <ac:chgData name="Paterson, Carmen (Education)" userId="dd63a345-c351-4dd3-acc8-7278c98f0e7b" providerId="ADAL" clId="{0DA6066F-4E5C-40C3-A562-93F1CD1DA996}" dt="2022-01-25T08:15:34.754" v="37" actId="20577"/>
          <ac:spMkLst>
            <pc:docMk/>
            <pc:sldMk cId="2460816320" sldId="285"/>
            <ac:spMk id="9" creationId="{D0E43706-E0B3-43E9-8C19-EF309CAAAE41}"/>
          </ac:spMkLst>
        </pc:spChg>
      </pc:sldChg>
      <pc:sldChg chg="modSp mod">
        <pc:chgData name="Paterson, Carmen (Education)" userId="dd63a345-c351-4dd3-acc8-7278c98f0e7b" providerId="ADAL" clId="{0DA6066F-4E5C-40C3-A562-93F1CD1DA996}" dt="2022-01-25T08:15:52.685" v="39" actId="20577"/>
        <pc:sldMkLst>
          <pc:docMk/>
          <pc:sldMk cId="1533496456" sldId="286"/>
        </pc:sldMkLst>
        <pc:spChg chg="mod">
          <ac:chgData name="Paterson, Carmen (Education)" userId="dd63a345-c351-4dd3-acc8-7278c98f0e7b" providerId="ADAL" clId="{0DA6066F-4E5C-40C3-A562-93F1CD1DA996}" dt="2022-01-25T08:15:52.685" v="39" actId="20577"/>
          <ac:spMkLst>
            <pc:docMk/>
            <pc:sldMk cId="1533496456" sldId="286"/>
            <ac:spMk id="9" creationId="{D0E43706-E0B3-43E9-8C19-EF309CAAAE41}"/>
          </ac:spMkLst>
        </pc:spChg>
      </pc:sldChg>
      <pc:sldChg chg="modSp mod">
        <pc:chgData name="Paterson, Carmen (Education)" userId="dd63a345-c351-4dd3-acc8-7278c98f0e7b" providerId="ADAL" clId="{0DA6066F-4E5C-40C3-A562-93F1CD1DA996}" dt="2022-01-25T08:17:36.253" v="59" actId="20577"/>
        <pc:sldMkLst>
          <pc:docMk/>
          <pc:sldMk cId="4121094965" sldId="287"/>
        </pc:sldMkLst>
        <pc:spChg chg="mod">
          <ac:chgData name="Paterson, Carmen (Education)" userId="dd63a345-c351-4dd3-acc8-7278c98f0e7b" providerId="ADAL" clId="{0DA6066F-4E5C-40C3-A562-93F1CD1DA996}" dt="2022-01-25T08:17:36.253" v="59" actId="20577"/>
          <ac:spMkLst>
            <pc:docMk/>
            <pc:sldMk cId="4121094965" sldId="287"/>
            <ac:spMk id="9" creationId="{D0E43706-E0B3-43E9-8C19-EF309CAAAE41}"/>
          </ac:spMkLst>
        </pc:spChg>
      </pc:sldChg>
      <pc:sldChg chg="modSp mod">
        <pc:chgData name="Paterson, Carmen (Education)" userId="dd63a345-c351-4dd3-acc8-7278c98f0e7b" providerId="ADAL" clId="{0DA6066F-4E5C-40C3-A562-93F1CD1DA996}" dt="2022-01-25T08:18:10.068" v="66" actId="6549"/>
        <pc:sldMkLst>
          <pc:docMk/>
          <pc:sldMk cId="1281777216" sldId="289"/>
        </pc:sldMkLst>
        <pc:spChg chg="mod">
          <ac:chgData name="Paterson, Carmen (Education)" userId="dd63a345-c351-4dd3-acc8-7278c98f0e7b" providerId="ADAL" clId="{0DA6066F-4E5C-40C3-A562-93F1CD1DA996}" dt="2022-01-25T08:18:10.068" v="66" actId="6549"/>
          <ac:spMkLst>
            <pc:docMk/>
            <pc:sldMk cId="1281777216" sldId="289"/>
            <ac:spMk id="9" creationId="{D0E43706-E0B3-43E9-8C19-EF309CAAAE41}"/>
          </ac:spMkLst>
        </pc:spChg>
      </pc:sldChg>
      <pc:sldChg chg="modSp mod">
        <pc:chgData name="Paterson, Carmen (Education)" userId="dd63a345-c351-4dd3-acc8-7278c98f0e7b" providerId="ADAL" clId="{0DA6066F-4E5C-40C3-A562-93F1CD1DA996}" dt="2022-01-25T08:22:09.124" v="126" actId="6549"/>
        <pc:sldMkLst>
          <pc:docMk/>
          <pc:sldMk cId="1598156352" sldId="290"/>
        </pc:sldMkLst>
        <pc:spChg chg="mod">
          <ac:chgData name="Paterson, Carmen (Education)" userId="dd63a345-c351-4dd3-acc8-7278c98f0e7b" providerId="ADAL" clId="{0DA6066F-4E5C-40C3-A562-93F1CD1DA996}" dt="2022-01-25T08:22:09.124" v="126" actId="6549"/>
          <ac:spMkLst>
            <pc:docMk/>
            <pc:sldMk cId="1598156352" sldId="290"/>
            <ac:spMk id="3" creationId="{84364394-A031-4F2D-AE13-3BBE72CAB342}"/>
          </ac:spMkLst>
        </pc:spChg>
        <pc:picChg chg="mod">
          <ac:chgData name="Paterson, Carmen (Education)" userId="dd63a345-c351-4dd3-acc8-7278c98f0e7b" providerId="ADAL" clId="{0DA6066F-4E5C-40C3-A562-93F1CD1DA996}" dt="2022-01-25T08:22:02.167" v="122" actId="1076"/>
          <ac:picMkLst>
            <pc:docMk/>
            <pc:sldMk cId="1598156352" sldId="290"/>
            <ac:picMk id="11" creationId="{49930A99-F044-48B5-ADD8-7FA4D470A8D0}"/>
          </ac:picMkLst>
        </pc:picChg>
      </pc:sldChg>
      <pc:sldChg chg="modSp mod">
        <pc:chgData name="Paterson, Carmen (Education)" userId="dd63a345-c351-4dd3-acc8-7278c98f0e7b" providerId="ADAL" clId="{0DA6066F-4E5C-40C3-A562-93F1CD1DA996}" dt="2022-01-25T08:25:06.936" v="203" actId="20577"/>
        <pc:sldMkLst>
          <pc:docMk/>
          <pc:sldMk cId="219237934" sldId="292"/>
        </pc:sldMkLst>
        <pc:spChg chg="mod">
          <ac:chgData name="Paterson, Carmen (Education)" userId="dd63a345-c351-4dd3-acc8-7278c98f0e7b" providerId="ADAL" clId="{0DA6066F-4E5C-40C3-A562-93F1CD1DA996}" dt="2022-01-25T08:25:06.936" v="203" actId="20577"/>
          <ac:spMkLst>
            <pc:docMk/>
            <pc:sldMk cId="219237934" sldId="292"/>
            <ac:spMk id="3" creationId="{7A6D24C3-D01C-462B-8AFD-E631EC1B948D}"/>
          </ac:spMkLst>
        </pc:spChg>
      </pc:sldChg>
      <pc:sldChg chg="modSp mod">
        <pc:chgData name="Paterson, Carmen (Education)" userId="dd63a345-c351-4dd3-acc8-7278c98f0e7b" providerId="ADAL" clId="{0DA6066F-4E5C-40C3-A562-93F1CD1DA996}" dt="2022-01-25T08:17:51.502" v="61" actId="20577"/>
        <pc:sldMkLst>
          <pc:docMk/>
          <pc:sldMk cId="4067574940" sldId="296"/>
        </pc:sldMkLst>
        <pc:spChg chg="mod">
          <ac:chgData name="Paterson, Carmen (Education)" userId="dd63a345-c351-4dd3-acc8-7278c98f0e7b" providerId="ADAL" clId="{0DA6066F-4E5C-40C3-A562-93F1CD1DA996}" dt="2022-01-25T08:17:51.502" v="61" actId="20577"/>
          <ac:spMkLst>
            <pc:docMk/>
            <pc:sldMk cId="4067574940" sldId="296"/>
            <ac:spMk id="4" creationId="{15B00A5C-8D35-4469-85F6-3017BF7F62AF}"/>
          </ac:spMkLst>
        </pc:spChg>
        <pc:spChg chg="mod">
          <ac:chgData name="Paterson, Carmen (Education)" userId="dd63a345-c351-4dd3-acc8-7278c98f0e7b" providerId="ADAL" clId="{0DA6066F-4E5C-40C3-A562-93F1CD1DA996}" dt="2022-01-25T08:17:44.567" v="60" actId="12"/>
          <ac:spMkLst>
            <pc:docMk/>
            <pc:sldMk cId="4067574940" sldId="296"/>
            <ac:spMk id="5" creationId="{CCC0021D-BD73-4859-9AB1-FBC96BC101EA}"/>
          </ac:spMkLst>
        </pc:spChg>
      </pc:sldChg>
      <pc:sldChg chg="modSp mod">
        <pc:chgData name="Paterson, Carmen (Education)" userId="dd63a345-c351-4dd3-acc8-7278c98f0e7b" providerId="ADAL" clId="{0DA6066F-4E5C-40C3-A562-93F1CD1DA996}" dt="2022-01-25T08:25:17.003" v="204" actId="1076"/>
        <pc:sldMkLst>
          <pc:docMk/>
          <pc:sldMk cId="926289521" sldId="297"/>
        </pc:sldMkLst>
        <pc:spChg chg="mod">
          <ac:chgData name="Paterson, Carmen (Education)" userId="dd63a345-c351-4dd3-acc8-7278c98f0e7b" providerId="ADAL" clId="{0DA6066F-4E5C-40C3-A562-93F1CD1DA996}" dt="2022-01-25T08:22:20.492" v="127" actId="20577"/>
          <ac:spMkLst>
            <pc:docMk/>
            <pc:sldMk cId="926289521" sldId="297"/>
            <ac:spMk id="2" creationId="{3A28A09A-40F8-4F6D-9D29-D004F874D352}"/>
          </ac:spMkLst>
        </pc:spChg>
        <pc:spChg chg="mod">
          <ac:chgData name="Paterson, Carmen (Education)" userId="dd63a345-c351-4dd3-acc8-7278c98f0e7b" providerId="ADAL" clId="{0DA6066F-4E5C-40C3-A562-93F1CD1DA996}" dt="2022-01-25T08:23:15.869" v="176" actId="6549"/>
          <ac:spMkLst>
            <pc:docMk/>
            <pc:sldMk cId="926289521" sldId="297"/>
            <ac:spMk id="3" creationId="{74E37B85-1DCD-4B57-A3CF-B72A6555EB61}"/>
          </ac:spMkLst>
        </pc:spChg>
        <pc:picChg chg="mod">
          <ac:chgData name="Paterson, Carmen (Education)" userId="dd63a345-c351-4dd3-acc8-7278c98f0e7b" providerId="ADAL" clId="{0DA6066F-4E5C-40C3-A562-93F1CD1DA996}" dt="2022-01-25T08:25:17.003" v="204" actId="1076"/>
          <ac:picMkLst>
            <pc:docMk/>
            <pc:sldMk cId="926289521" sldId="297"/>
            <ac:picMk id="4" creationId="{A688174D-511B-49EC-9C46-373BE6EA308D}"/>
          </ac:picMkLst>
        </pc:picChg>
      </pc:sldChg>
      <pc:sldChg chg="modSp mod">
        <pc:chgData name="Paterson, Carmen (Education)" userId="dd63a345-c351-4dd3-acc8-7278c98f0e7b" providerId="ADAL" clId="{0DA6066F-4E5C-40C3-A562-93F1CD1DA996}" dt="2022-01-25T08:24:35.988" v="187" actId="1076"/>
        <pc:sldMkLst>
          <pc:docMk/>
          <pc:sldMk cId="927584404" sldId="299"/>
        </pc:sldMkLst>
        <pc:spChg chg="mod">
          <ac:chgData name="Paterson, Carmen (Education)" userId="dd63a345-c351-4dd3-acc8-7278c98f0e7b" providerId="ADAL" clId="{0DA6066F-4E5C-40C3-A562-93F1CD1DA996}" dt="2022-01-25T08:24:35.988" v="187" actId="1076"/>
          <ac:spMkLst>
            <pc:docMk/>
            <pc:sldMk cId="927584404" sldId="299"/>
            <ac:spMk id="3" creationId="{02414925-0607-4EA3-8AC8-328DE9EE8909}"/>
          </ac:spMkLst>
        </pc:spChg>
      </pc:sldChg>
      <pc:sldChg chg="modSp mod">
        <pc:chgData name="Paterson, Carmen (Education)" userId="dd63a345-c351-4dd3-acc8-7278c98f0e7b" providerId="ADAL" clId="{0DA6066F-4E5C-40C3-A562-93F1CD1DA996}" dt="2022-01-25T08:24:50.246" v="189" actId="20577"/>
        <pc:sldMkLst>
          <pc:docMk/>
          <pc:sldMk cId="3265249005" sldId="300"/>
        </pc:sldMkLst>
        <pc:spChg chg="mod">
          <ac:chgData name="Paterson, Carmen (Education)" userId="dd63a345-c351-4dd3-acc8-7278c98f0e7b" providerId="ADAL" clId="{0DA6066F-4E5C-40C3-A562-93F1CD1DA996}" dt="2022-01-25T08:24:38.986" v="188" actId="20577"/>
          <ac:spMkLst>
            <pc:docMk/>
            <pc:sldMk cId="3265249005" sldId="300"/>
            <ac:spMk id="2" creationId="{81627616-6613-44F8-B951-81E575949298}"/>
          </ac:spMkLst>
        </pc:spChg>
        <pc:spChg chg="mod">
          <ac:chgData name="Paterson, Carmen (Education)" userId="dd63a345-c351-4dd3-acc8-7278c98f0e7b" providerId="ADAL" clId="{0DA6066F-4E5C-40C3-A562-93F1CD1DA996}" dt="2022-01-25T08:24:50.246" v="189" actId="20577"/>
          <ac:spMkLst>
            <pc:docMk/>
            <pc:sldMk cId="3265249005" sldId="300"/>
            <ac:spMk id="3" creationId="{02414925-0607-4EA3-8AC8-328DE9EE8909}"/>
          </ac:spMkLst>
        </pc:spChg>
      </pc:sldChg>
      <pc:sldChg chg="modSp mod">
        <pc:chgData name="Paterson, Carmen (Education)" userId="dd63a345-c351-4dd3-acc8-7278c98f0e7b" providerId="ADAL" clId="{0DA6066F-4E5C-40C3-A562-93F1CD1DA996}" dt="2022-01-25T08:25:31.613" v="205" actId="1076"/>
        <pc:sldMkLst>
          <pc:docMk/>
          <pc:sldMk cId="207686990" sldId="301"/>
        </pc:sldMkLst>
        <pc:spChg chg="mod">
          <ac:chgData name="Paterson, Carmen (Education)" userId="dd63a345-c351-4dd3-acc8-7278c98f0e7b" providerId="ADAL" clId="{0DA6066F-4E5C-40C3-A562-93F1CD1DA996}" dt="2022-01-25T08:13:28.307" v="10" actId="20577"/>
          <ac:spMkLst>
            <pc:docMk/>
            <pc:sldMk cId="207686990" sldId="301"/>
            <ac:spMk id="3" creationId="{D83C3E6A-F1A9-445B-B867-4B556F2C2B8D}"/>
          </ac:spMkLst>
        </pc:spChg>
        <pc:picChg chg="mod">
          <ac:chgData name="Paterson, Carmen (Education)" userId="dd63a345-c351-4dd3-acc8-7278c98f0e7b" providerId="ADAL" clId="{0DA6066F-4E5C-40C3-A562-93F1CD1DA996}" dt="2022-01-25T08:25:31.613" v="205" actId="1076"/>
          <ac:picMkLst>
            <pc:docMk/>
            <pc:sldMk cId="207686990" sldId="301"/>
            <ac:picMk id="4" creationId="{CC7081B0-4344-4491-B797-B39C09E3DD29}"/>
          </ac:picMkLst>
        </pc:picChg>
      </pc:sldChg>
      <pc:sldChg chg="modSp mod">
        <pc:chgData name="Paterson, Carmen (Education)" userId="dd63a345-c351-4dd3-acc8-7278c98f0e7b" providerId="ADAL" clId="{0DA6066F-4E5C-40C3-A562-93F1CD1DA996}" dt="2022-01-25T08:16:33.519" v="46" actId="255"/>
        <pc:sldMkLst>
          <pc:docMk/>
          <pc:sldMk cId="2794633319" sldId="302"/>
        </pc:sldMkLst>
        <pc:spChg chg="mod">
          <ac:chgData name="Paterson, Carmen (Education)" userId="dd63a345-c351-4dd3-acc8-7278c98f0e7b" providerId="ADAL" clId="{0DA6066F-4E5C-40C3-A562-93F1CD1DA996}" dt="2022-01-25T08:16:10.086" v="42" actId="20577"/>
          <ac:spMkLst>
            <pc:docMk/>
            <pc:sldMk cId="2794633319" sldId="302"/>
            <ac:spMk id="2" creationId="{803FBA84-7420-4B17-B071-F5ACADF208C1}"/>
          </ac:spMkLst>
        </pc:spChg>
        <pc:spChg chg="mod">
          <ac:chgData name="Paterson, Carmen (Education)" userId="dd63a345-c351-4dd3-acc8-7278c98f0e7b" providerId="ADAL" clId="{0DA6066F-4E5C-40C3-A562-93F1CD1DA996}" dt="2022-01-25T08:16:33.519" v="46" actId="255"/>
          <ac:spMkLst>
            <pc:docMk/>
            <pc:sldMk cId="2794633319" sldId="302"/>
            <ac:spMk id="9" creationId="{D0E43706-E0B3-43E9-8C19-EF309CAAAE41}"/>
          </ac:spMkLst>
        </pc:spChg>
      </pc:sldChg>
      <pc:sldChg chg="addSp modSp mod">
        <pc:chgData name="Paterson, Carmen (Education)" userId="dd63a345-c351-4dd3-acc8-7278c98f0e7b" providerId="ADAL" clId="{0DA6066F-4E5C-40C3-A562-93F1CD1DA996}" dt="2022-01-25T08:19:59.448" v="75" actId="20577"/>
        <pc:sldMkLst>
          <pc:docMk/>
          <pc:sldMk cId="2355100115" sldId="303"/>
        </pc:sldMkLst>
        <pc:spChg chg="add mod">
          <ac:chgData name="Paterson, Carmen (Education)" userId="dd63a345-c351-4dd3-acc8-7278c98f0e7b" providerId="ADAL" clId="{0DA6066F-4E5C-40C3-A562-93F1CD1DA996}" dt="2022-01-25T08:19:51.735" v="74" actId="14100"/>
          <ac:spMkLst>
            <pc:docMk/>
            <pc:sldMk cId="2355100115" sldId="303"/>
            <ac:spMk id="4" creationId="{04F6A0DC-E224-41AE-9FAE-C03160820A69}"/>
          </ac:spMkLst>
        </pc:spChg>
        <pc:spChg chg="mod">
          <ac:chgData name="Paterson, Carmen (Education)" userId="dd63a345-c351-4dd3-acc8-7278c98f0e7b" providerId="ADAL" clId="{0DA6066F-4E5C-40C3-A562-93F1CD1DA996}" dt="2022-01-25T08:19:59.448" v="75" actId="20577"/>
          <ac:spMkLst>
            <pc:docMk/>
            <pc:sldMk cId="2355100115" sldId="303"/>
            <ac:spMk id="9" creationId="{D0E43706-E0B3-43E9-8C19-EF309CAAAE41}"/>
          </ac:spMkLst>
        </pc:spChg>
        <pc:picChg chg="mod">
          <ac:chgData name="Paterson, Carmen (Education)" userId="dd63a345-c351-4dd3-acc8-7278c98f0e7b" providerId="ADAL" clId="{0DA6066F-4E5C-40C3-A562-93F1CD1DA996}" dt="2022-01-25T08:19:46.852" v="72" actId="1076"/>
          <ac:picMkLst>
            <pc:docMk/>
            <pc:sldMk cId="2355100115" sldId="303"/>
            <ac:picMk id="3" creationId="{E070CF22-2EEA-4561-9F2E-C0848FF303BE}"/>
          </ac:picMkLst>
        </pc:picChg>
      </pc:sldChg>
      <pc:sldChg chg="modSp mod">
        <pc:chgData name="Paterson, Carmen (Education)" userId="dd63a345-c351-4dd3-acc8-7278c98f0e7b" providerId="ADAL" clId="{0DA6066F-4E5C-40C3-A562-93F1CD1DA996}" dt="2022-01-25T08:15:08.629" v="33" actId="20577"/>
        <pc:sldMkLst>
          <pc:docMk/>
          <pc:sldMk cId="3468711501" sldId="305"/>
        </pc:sldMkLst>
        <pc:spChg chg="mod">
          <ac:chgData name="Paterson, Carmen (Education)" userId="dd63a345-c351-4dd3-acc8-7278c98f0e7b" providerId="ADAL" clId="{0DA6066F-4E5C-40C3-A562-93F1CD1DA996}" dt="2022-01-25T08:15:08.629" v="33" actId="20577"/>
          <ac:spMkLst>
            <pc:docMk/>
            <pc:sldMk cId="3468711501" sldId="305"/>
            <ac:spMk id="2" creationId="{95F418D4-4F4E-473F-9F67-6CB539EF5771}"/>
          </ac:spMkLst>
        </pc:spChg>
        <pc:spChg chg="mod">
          <ac:chgData name="Paterson, Carmen (Education)" userId="dd63a345-c351-4dd3-acc8-7278c98f0e7b" providerId="ADAL" clId="{0DA6066F-4E5C-40C3-A562-93F1CD1DA996}" dt="2022-01-25T08:14:30.904" v="27" actId="20577"/>
          <ac:spMkLst>
            <pc:docMk/>
            <pc:sldMk cId="3468711501" sldId="305"/>
            <ac:spMk id="5" creationId="{76AC1146-F2B1-409D-B11B-1B806F4C92F3}"/>
          </ac:spMkLst>
        </pc:spChg>
      </pc:sldChg>
      <pc:sldChg chg="modSp mod">
        <pc:chgData name="Paterson, Carmen (Education)" userId="dd63a345-c351-4dd3-acc8-7278c98f0e7b" providerId="ADAL" clId="{0DA6066F-4E5C-40C3-A562-93F1CD1DA996}" dt="2022-01-25T08:13:10.154" v="8" actId="1076"/>
        <pc:sldMkLst>
          <pc:docMk/>
          <pc:sldMk cId="2343194954" sldId="307"/>
        </pc:sldMkLst>
        <pc:spChg chg="mod">
          <ac:chgData name="Paterson, Carmen (Education)" userId="dd63a345-c351-4dd3-acc8-7278c98f0e7b" providerId="ADAL" clId="{0DA6066F-4E5C-40C3-A562-93F1CD1DA996}" dt="2022-01-25T08:13:06.771" v="7" actId="20577"/>
          <ac:spMkLst>
            <pc:docMk/>
            <pc:sldMk cId="2343194954" sldId="307"/>
            <ac:spMk id="5" creationId="{6C93F8F7-F8C0-4ED2-BA01-708C5FB4F039}"/>
          </ac:spMkLst>
        </pc:spChg>
        <pc:graphicFrameChg chg="mod">
          <ac:chgData name="Paterson, Carmen (Education)" userId="dd63a345-c351-4dd3-acc8-7278c98f0e7b" providerId="ADAL" clId="{0DA6066F-4E5C-40C3-A562-93F1CD1DA996}" dt="2022-01-25T08:13:10.154" v="8" actId="1076"/>
          <ac:graphicFrameMkLst>
            <pc:docMk/>
            <pc:sldMk cId="2343194954" sldId="307"/>
            <ac:graphicFrameMk id="10" creationId="{FB9577C9-BEFF-4A2C-8DDD-BA80E974D792}"/>
          </ac:graphicFrameMkLst>
        </pc:graphicFrameChg>
      </pc:sldChg>
      <pc:sldChg chg="addSp modSp mod">
        <pc:chgData name="Paterson, Carmen (Education)" userId="dd63a345-c351-4dd3-acc8-7278c98f0e7b" providerId="ADAL" clId="{0DA6066F-4E5C-40C3-A562-93F1CD1DA996}" dt="2022-01-25T08:24:24.736" v="185" actId="255"/>
        <pc:sldMkLst>
          <pc:docMk/>
          <pc:sldMk cId="1190476876" sldId="308"/>
        </pc:sldMkLst>
        <pc:spChg chg="add mod">
          <ac:chgData name="Paterson, Carmen (Education)" userId="dd63a345-c351-4dd3-acc8-7278c98f0e7b" providerId="ADAL" clId="{0DA6066F-4E5C-40C3-A562-93F1CD1DA996}" dt="2022-01-25T08:24:13.230" v="183" actId="1076"/>
          <ac:spMkLst>
            <pc:docMk/>
            <pc:sldMk cId="1190476876" sldId="308"/>
            <ac:spMk id="2" creationId="{918D7DDC-8126-4759-850D-DFD01507EF1C}"/>
          </ac:spMkLst>
        </pc:spChg>
        <pc:spChg chg="add mod">
          <ac:chgData name="Paterson, Carmen (Education)" userId="dd63a345-c351-4dd3-acc8-7278c98f0e7b" providerId="ADAL" clId="{0DA6066F-4E5C-40C3-A562-93F1CD1DA996}" dt="2022-01-25T08:24:24.736" v="185" actId="255"/>
          <ac:spMkLst>
            <pc:docMk/>
            <pc:sldMk cId="1190476876" sldId="308"/>
            <ac:spMk id="6" creationId="{E2821FE7-8C5D-4BC9-9D59-C92F418E4638}"/>
          </ac:spMkLst>
        </pc:spChg>
        <pc:picChg chg="mod">
          <ac:chgData name="Paterson, Carmen (Education)" userId="dd63a345-c351-4dd3-acc8-7278c98f0e7b" providerId="ADAL" clId="{0DA6066F-4E5C-40C3-A562-93F1CD1DA996}" dt="2022-01-25T08:24:10.769" v="182" actId="14100"/>
          <ac:picMkLst>
            <pc:docMk/>
            <pc:sldMk cId="1190476876" sldId="308"/>
            <ac:picMk id="5" creationId="{93E2723D-335C-4BFA-AF43-99F86B65260E}"/>
          </ac:picMkLst>
        </pc:picChg>
      </pc:sldChg>
      <pc:sldChg chg="addSp modSp mod">
        <pc:chgData name="Paterson, Carmen (Education)" userId="dd63a345-c351-4dd3-acc8-7278c98f0e7b" providerId="ADAL" clId="{0DA6066F-4E5C-40C3-A562-93F1CD1DA996}" dt="2022-01-25T08:20:51.831" v="86" actId="1076"/>
        <pc:sldMkLst>
          <pc:docMk/>
          <pc:sldMk cId="528616738" sldId="309"/>
        </pc:sldMkLst>
        <pc:spChg chg="add mod">
          <ac:chgData name="Paterson, Carmen (Education)" userId="dd63a345-c351-4dd3-acc8-7278c98f0e7b" providerId="ADAL" clId="{0DA6066F-4E5C-40C3-A562-93F1CD1DA996}" dt="2022-01-25T08:20:51.831" v="86" actId="1076"/>
          <ac:spMkLst>
            <pc:docMk/>
            <pc:sldMk cId="528616738" sldId="309"/>
            <ac:spMk id="8" creationId="{9E516D78-4902-4586-AF11-EEFDB50C30DB}"/>
          </ac:spMkLst>
        </pc:spChg>
        <pc:spChg chg="mod">
          <ac:chgData name="Paterson, Carmen (Education)" userId="dd63a345-c351-4dd3-acc8-7278c98f0e7b" providerId="ADAL" clId="{0DA6066F-4E5C-40C3-A562-93F1CD1DA996}" dt="2022-01-25T08:20:21.324" v="78" actId="6549"/>
          <ac:spMkLst>
            <pc:docMk/>
            <pc:sldMk cId="528616738" sldId="309"/>
            <ac:spMk id="9" creationId="{D0E43706-E0B3-43E9-8C19-EF309CAAAE41}"/>
          </ac:spMkLst>
        </pc:spChg>
        <pc:picChg chg="mod">
          <ac:chgData name="Paterson, Carmen (Education)" userId="dd63a345-c351-4dd3-acc8-7278c98f0e7b" providerId="ADAL" clId="{0DA6066F-4E5C-40C3-A562-93F1CD1DA996}" dt="2022-01-25T08:20:48.936" v="85" actId="1076"/>
          <ac:picMkLst>
            <pc:docMk/>
            <pc:sldMk cId="528616738" sldId="309"/>
            <ac:picMk id="3" creationId="{E070CF22-2EEA-4561-9F2E-C0848FF303BE}"/>
          </ac:picMkLst>
        </pc:picChg>
        <pc:cxnChg chg="mod">
          <ac:chgData name="Paterson, Carmen (Education)" userId="dd63a345-c351-4dd3-acc8-7278c98f0e7b" providerId="ADAL" clId="{0DA6066F-4E5C-40C3-A562-93F1CD1DA996}" dt="2022-01-25T08:20:38.676" v="83" actId="14100"/>
          <ac:cxnSpMkLst>
            <pc:docMk/>
            <pc:sldMk cId="528616738" sldId="309"/>
            <ac:cxnSpMk id="6" creationId="{E6324B26-04B9-4D07-BD43-95D2E80DE298}"/>
          </ac:cxnSpMkLst>
        </pc:cxnChg>
      </pc:sldChg>
    </pc:docChg>
  </pc:docChgLst>
  <pc:docChgLst>
    <pc:chgData name="Leary, Nicole (Curriculum Support)" userId="S::nicole.leary652@schools.sa.edu.au::01b25bfb-c137-4a94-ade9-ed5cf1ed147c" providerId="AD" clId="Web-{C5A635BC-B19A-4692-9B9B-569149C57C93}"/>
    <pc:docChg chg="modSld">
      <pc:chgData name="Leary, Nicole (Curriculum Support)" userId="S::nicole.leary652@schools.sa.edu.au::01b25bfb-c137-4a94-ade9-ed5cf1ed147c" providerId="AD" clId="Web-{C5A635BC-B19A-4692-9B9B-569149C57C93}" dt="2022-01-23T02:11:48.730" v="0" actId="20577"/>
      <pc:docMkLst>
        <pc:docMk/>
      </pc:docMkLst>
      <pc:sldChg chg="modSp">
        <pc:chgData name="Leary, Nicole (Curriculum Support)" userId="S::nicole.leary652@schools.sa.edu.au::01b25bfb-c137-4a94-ade9-ed5cf1ed147c" providerId="AD" clId="Web-{C5A635BC-B19A-4692-9B9B-569149C57C93}" dt="2022-01-23T02:11:48.730" v="0" actId="20577"/>
        <pc:sldMkLst>
          <pc:docMk/>
          <pc:sldMk cId="1533496456" sldId="286"/>
        </pc:sldMkLst>
        <pc:spChg chg="mod">
          <ac:chgData name="Leary, Nicole (Curriculum Support)" userId="S::nicole.leary652@schools.sa.edu.au::01b25bfb-c137-4a94-ade9-ed5cf1ed147c" providerId="AD" clId="Web-{C5A635BC-B19A-4692-9B9B-569149C57C93}" dt="2022-01-23T02:11:48.730" v="0" actId="20577"/>
          <ac:spMkLst>
            <pc:docMk/>
            <pc:sldMk cId="1533496456" sldId="286"/>
            <ac:spMk id="9" creationId="{D0E43706-E0B3-43E9-8C19-EF309CAAAE41}"/>
          </ac:spMkLst>
        </pc:spChg>
      </pc:sldChg>
    </pc:docChg>
  </pc:docChgLst>
  <pc:docChgLst>
    <pc:chgData name="Schultz, Cathy (Curriculum Support)" userId="68040448-6352-4b9e-91b0-08ac74e28817" providerId="ADAL" clId="{1DB91F00-CA01-4198-9D70-BE889CE650FE}"/>
    <pc:docChg chg="undo custSel modSld">
      <pc:chgData name="Schultz, Cathy (Curriculum Support)" userId="68040448-6352-4b9e-91b0-08ac74e28817" providerId="ADAL" clId="{1DB91F00-CA01-4198-9D70-BE889CE650FE}" dt="2022-01-25T07:27:21.867" v="53"/>
      <pc:docMkLst>
        <pc:docMk/>
      </pc:docMkLst>
      <pc:sldChg chg="modSp mod modAnim">
        <pc:chgData name="Schultz, Cathy (Curriculum Support)" userId="68040448-6352-4b9e-91b0-08ac74e28817" providerId="ADAL" clId="{1DB91F00-CA01-4198-9D70-BE889CE650FE}" dt="2022-01-22T20:57:23.188" v="3"/>
        <pc:sldMkLst>
          <pc:docMk/>
          <pc:sldMk cId="3641841233" sldId="268"/>
        </pc:sldMkLst>
        <pc:picChg chg="mod">
          <ac:chgData name="Schultz, Cathy (Curriculum Support)" userId="68040448-6352-4b9e-91b0-08ac74e28817" providerId="ADAL" clId="{1DB91F00-CA01-4198-9D70-BE889CE650FE}" dt="2022-01-22T20:57:17.563" v="2" actId="1076"/>
          <ac:picMkLst>
            <pc:docMk/>
            <pc:sldMk cId="3641841233" sldId="268"/>
            <ac:picMk id="6" creationId="{6BE0C17F-68B0-4D7C-9A61-696EE1A20453}"/>
          </ac:picMkLst>
        </pc:picChg>
      </pc:sldChg>
      <pc:sldChg chg="modSp mod modAnim">
        <pc:chgData name="Schultz, Cathy (Curriculum Support)" userId="68040448-6352-4b9e-91b0-08ac74e28817" providerId="ADAL" clId="{1DB91F00-CA01-4198-9D70-BE889CE650FE}" dt="2022-01-25T06:00:45.665" v="42" actId="1076"/>
        <pc:sldMkLst>
          <pc:docMk/>
          <pc:sldMk cId="317936319" sldId="279"/>
        </pc:sldMkLst>
        <pc:picChg chg="mod">
          <ac:chgData name="Schultz, Cathy (Curriculum Support)" userId="68040448-6352-4b9e-91b0-08ac74e28817" providerId="ADAL" clId="{1DB91F00-CA01-4198-9D70-BE889CE650FE}" dt="2022-01-25T06:00:45.665" v="42" actId="1076"/>
          <ac:picMkLst>
            <pc:docMk/>
            <pc:sldMk cId="317936319" sldId="279"/>
            <ac:picMk id="3" creationId="{9367B756-6448-41CF-8963-6691CDB8E9B2}"/>
          </ac:picMkLst>
        </pc:picChg>
      </pc:sldChg>
      <pc:sldChg chg="modSp mod modAnim">
        <pc:chgData name="Schultz, Cathy (Curriculum Support)" userId="68040448-6352-4b9e-91b0-08ac74e28817" providerId="ADAL" clId="{1DB91F00-CA01-4198-9D70-BE889CE650FE}" dt="2022-01-22T20:58:52.359" v="14"/>
        <pc:sldMkLst>
          <pc:docMk/>
          <pc:sldMk cId="1460473273" sldId="282"/>
        </pc:sldMkLst>
        <pc:picChg chg="mod">
          <ac:chgData name="Schultz, Cathy (Curriculum Support)" userId="68040448-6352-4b9e-91b0-08ac74e28817" providerId="ADAL" clId="{1DB91F00-CA01-4198-9D70-BE889CE650FE}" dt="2022-01-22T20:58:45.765" v="13" actId="1076"/>
          <ac:picMkLst>
            <pc:docMk/>
            <pc:sldMk cId="1460473273" sldId="282"/>
            <ac:picMk id="3" creationId="{18F63FF0-B7D2-4488-A8FB-5864199E76FE}"/>
          </ac:picMkLst>
        </pc:picChg>
      </pc:sldChg>
      <pc:sldChg chg="modSp mod modAnim">
        <pc:chgData name="Schultz, Cathy (Curriculum Support)" userId="68040448-6352-4b9e-91b0-08ac74e28817" providerId="ADAL" clId="{1DB91F00-CA01-4198-9D70-BE889CE650FE}" dt="2022-01-25T06:01:01.238" v="43"/>
        <pc:sldMkLst>
          <pc:docMk/>
          <pc:sldMk cId="199641729" sldId="284"/>
        </pc:sldMkLst>
        <pc:picChg chg="mod">
          <ac:chgData name="Schultz, Cathy (Curriculum Support)" userId="68040448-6352-4b9e-91b0-08ac74e28817" providerId="ADAL" clId="{1DB91F00-CA01-4198-9D70-BE889CE650FE}" dt="2022-01-22T20:57:06.331" v="0" actId="1076"/>
          <ac:picMkLst>
            <pc:docMk/>
            <pc:sldMk cId="199641729" sldId="284"/>
            <ac:picMk id="9" creationId="{DEE93E1C-A211-4BE2-9E1D-16F792AB5ACB}"/>
          </ac:picMkLst>
        </pc:picChg>
      </pc:sldChg>
      <pc:sldChg chg="modSp mod modAnim">
        <pc:chgData name="Schultz, Cathy (Curriculum Support)" userId="68040448-6352-4b9e-91b0-08ac74e28817" providerId="ADAL" clId="{1DB91F00-CA01-4198-9D70-BE889CE650FE}" dt="2022-01-25T06:01:39.940" v="48"/>
        <pc:sldMkLst>
          <pc:docMk/>
          <pc:sldMk cId="2460816320" sldId="285"/>
        </pc:sldMkLst>
        <pc:picChg chg="mod">
          <ac:chgData name="Schultz, Cathy (Curriculum Support)" userId="68040448-6352-4b9e-91b0-08ac74e28817" providerId="ADAL" clId="{1DB91F00-CA01-4198-9D70-BE889CE650FE}" dt="2022-01-25T06:01:35.959" v="47" actId="1076"/>
          <ac:picMkLst>
            <pc:docMk/>
            <pc:sldMk cId="2460816320" sldId="285"/>
            <ac:picMk id="4" creationId="{CFBED788-9492-4E1E-B5DD-7D6DF7428671}"/>
          </ac:picMkLst>
        </pc:picChg>
      </pc:sldChg>
      <pc:sldChg chg="modSp mod modAnim">
        <pc:chgData name="Schultz, Cathy (Curriculum Support)" userId="68040448-6352-4b9e-91b0-08ac74e28817" providerId="ADAL" clId="{1DB91F00-CA01-4198-9D70-BE889CE650FE}" dt="2022-01-25T05:54:46.962" v="27"/>
        <pc:sldMkLst>
          <pc:docMk/>
          <pc:sldMk cId="1533496456" sldId="286"/>
        </pc:sldMkLst>
        <pc:picChg chg="mod">
          <ac:chgData name="Schultz, Cathy (Curriculum Support)" userId="68040448-6352-4b9e-91b0-08ac74e28817" providerId="ADAL" clId="{1DB91F00-CA01-4198-9D70-BE889CE650FE}" dt="2022-01-22T20:57:56.459" v="5" actId="1076"/>
          <ac:picMkLst>
            <pc:docMk/>
            <pc:sldMk cId="1533496456" sldId="286"/>
            <ac:picMk id="4" creationId="{0C6DDAB6-3495-4DD9-A614-D6220B82A3E2}"/>
          </ac:picMkLst>
        </pc:picChg>
      </pc:sldChg>
      <pc:sldChg chg="modSp mod modAnim">
        <pc:chgData name="Schultz, Cathy (Curriculum Support)" userId="68040448-6352-4b9e-91b0-08ac74e28817" providerId="ADAL" clId="{1DB91F00-CA01-4198-9D70-BE889CE650FE}" dt="2022-01-22T20:58:16.998" v="10"/>
        <pc:sldMkLst>
          <pc:docMk/>
          <pc:sldMk cId="4121094965" sldId="287"/>
        </pc:sldMkLst>
        <pc:picChg chg="mod">
          <ac:chgData name="Schultz, Cathy (Curriculum Support)" userId="68040448-6352-4b9e-91b0-08ac74e28817" providerId="ADAL" clId="{1DB91F00-CA01-4198-9D70-BE889CE650FE}" dt="2022-01-22T20:58:14.775" v="9" actId="1076"/>
          <ac:picMkLst>
            <pc:docMk/>
            <pc:sldMk cId="4121094965" sldId="287"/>
            <ac:picMk id="4" creationId="{11FF0A67-E1D9-4397-AD6D-0FBE20E90A5D}"/>
          </ac:picMkLst>
        </pc:picChg>
      </pc:sldChg>
      <pc:sldChg chg="modSp mod modAnim">
        <pc:chgData name="Schultz, Cathy (Curriculum Support)" userId="68040448-6352-4b9e-91b0-08ac74e28817" providerId="ADAL" clId="{1DB91F00-CA01-4198-9D70-BE889CE650FE}" dt="2022-01-22T20:58:36.047" v="12"/>
        <pc:sldMkLst>
          <pc:docMk/>
          <pc:sldMk cId="1281777216" sldId="289"/>
        </pc:sldMkLst>
        <pc:picChg chg="mod">
          <ac:chgData name="Schultz, Cathy (Curriculum Support)" userId="68040448-6352-4b9e-91b0-08ac74e28817" providerId="ADAL" clId="{1DB91F00-CA01-4198-9D70-BE889CE650FE}" dt="2022-01-22T20:58:31.842" v="11" actId="1076"/>
          <ac:picMkLst>
            <pc:docMk/>
            <pc:sldMk cId="1281777216" sldId="289"/>
            <ac:picMk id="4" creationId="{D5028C58-E04A-48D3-9AC3-8CE4CF08D765}"/>
          </ac:picMkLst>
        </pc:picChg>
      </pc:sldChg>
      <pc:sldChg chg="modSp mod modAnim">
        <pc:chgData name="Schultz, Cathy (Curriculum Support)" userId="68040448-6352-4b9e-91b0-08ac74e28817" providerId="ADAL" clId="{1DB91F00-CA01-4198-9D70-BE889CE650FE}" dt="2022-01-22T20:59:54.226" v="22" actId="14100"/>
        <pc:sldMkLst>
          <pc:docMk/>
          <pc:sldMk cId="1598156352" sldId="290"/>
        </pc:sldMkLst>
        <pc:picChg chg="mod">
          <ac:chgData name="Schultz, Cathy (Curriculum Support)" userId="68040448-6352-4b9e-91b0-08ac74e28817" providerId="ADAL" clId="{1DB91F00-CA01-4198-9D70-BE889CE650FE}" dt="2022-01-22T20:58:58.571" v="15" actId="1076"/>
          <ac:picMkLst>
            <pc:docMk/>
            <pc:sldMk cId="1598156352" sldId="290"/>
            <ac:picMk id="4" creationId="{C5C619B8-FFF7-4F5C-B20A-93235E625A77}"/>
          </ac:picMkLst>
        </pc:picChg>
        <pc:picChg chg="mod">
          <ac:chgData name="Schultz, Cathy (Curriculum Support)" userId="68040448-6352-4b9e-91b0-08ac74e28817" providerId="ADAL" clId="{1DB91F00-CA01-4198-9D70-BE889CE650FE}" dt="2022-01-22T20:59:54.226" v="22" actId="14100"/>
          <ac:picMkLst>
            <pc:docMk/>
            <pc:sldMk cId="1598156352" sldId="290"/>
            <ac:picMk id="24" creationId="{543FB982-8057-4967-B4E4-38A770192648}"/>
          </ac:picMkLst>
        </pc:picChg>
      </pc:sldChg>
      <pc:sldChg chg="modSp mod modAnim">
        <pc:chgData name="Schultz, Cathy (Curriculum Support)" userId="68040448-6352-4b9e-91b0-08ac74e28817" providerId="ADAL" clId="{1DB91F00-CA01-4198-9D70-BE889CE650FE}" dt="2022-01-22T21:00:13.980" v="24"/>
        <pc:sldMkLst>
          <pc:docMk/>
          <pc:sldMk cId="219237934" sldId="292"/>
        </pc:sldMkLst>
        <pc:picChg chg="mod">
          <ac:chgData name="Schultz, Cathy (Curriculum Support)" userId="68040448-6352-4b9e-91b0-08ac74e28817" providerId="ADAL" clId="{1DB91F00-CA01-4198-9D70-BE889CE650FE}" dt="2022-01-22T21:00:10.706" v="23" actId="1076"/>
          <ac:picMkLst>
            <pc:docMk/>
            <pc:sldMk cId="219237934" sldId="292"/>
            <ac:picMk id="5" creationId="{71A9CA72-A84B-4C54-B16E-EFEA6A8DA0A5}"/>
          </ac:picMkLst>
        </pc:picChg>
      </pc:sldChg>
      <pc:sldChg chg="modSp mod modAnim">
        <pc:chgData name="Schultz, Cathy (Curriculum Support)" userId="68040448-6352-4b9e-91b0-08ac74e28817" providerId="ADAL" clId="{1DB91F00-CA01-4198-9D70-BE889CE650FE}" dt="2022-01-22T20:58:09.660" v="8"/>
        <pc:sldMkLst>
          <pc:docMk/>
          <pc:sldMk cId="2618383840" sldId="293"/>
        </pc:sldMkLst>
        <pc:picChg chg="mod">
          <ac:chgData name="Schultz, Cathy (Curriculum Support)" userId="68040448-6352-4b9e-91b0-08ac74e28817" providerId="ADAL" clId="{1DB91F00-CA01-4198-9D70-BE889CE650FE}" dt="2022-01-22T20:58:05.554" v="7" actId="1076"/>
          <ac:picMkLst>
            <pc:docMk/>
            <pc:sldMk cId="2618383840" sldId="293"/>
            <ac:picMk id="3" creationId="{6B763E03-6E47-4CF1-8042-C49D2D166B00}"/>
          </ac:picMkLst>
        </pc:picChg>
      </pc:sldChg>
      <pc:sldChg chg="modAnim">
        <pc:chgData name="Schultz, Cathy (Curriculum Support)" userId="68040448-6352-4b9e-91b0-08ac74e28817" providerId="ADAL" clId="{1DB91F00-CA01-4198-9D70-BE889CE650FE}" dt="2022-01-25T05:55:43.936" v="29"/>
        <pc:sldMkLst>
          <pc:docMk/>
          <pc:sldMk cId="4067574940" sldId="296"/>
        </pc:sldMkLst>
      </pc:sldChg>
      <pc:sldChg chg="modSp mod modAnim">
        <pc:chgData name="Schultz, Cathy (Curriculum Support)" userId="68040448-6352-4b9e-91b0-08ac74e28817" providerId="ADAL" clId="{1DB91F00-CA01-4198-9D70-BE889CE650FE}" dt="2022-01-25T07:27:04.109" v="51"/>
        <pc:sldMkLst>
          <pc:docMk/>
          <pc:sldMk cId="926289521" sldId="297"/>
        </pc:sldMkLst>
        <pc:spChg chg="mod">
          <ac:chgData name="Schultz, Cathy (Curriculum Support)" userId="68040448-6352-4b9e-91b0-08ac74e28817" providerId="ADAL" clId="{1DB91F00-CA01-4198-9D70-BE889CE650FE}" dt="2022-01-25T05:59:33.782" v="41" actId="179"/>
          <ac:spMkLst>
            <pc:docMk/>
            <pc:sldMk cId="926289521" sldId="297"/>
            <ac:spMk id="3" creationId="{74E37B85-1DCD-4B57-A3CF-B72A6555EB61}"/>
          </ac:spMkLst>
        </pc:spChg>
        <pc:picChg chg="mod">
          <ac:chgData name="Schultz, Cathy (Curriculum Support)" userId="68040448-6352-4b9e-91b0-08ac74e28817" providerId="ADAL" clId="{1DB91F00-CA01-4198-9D70-BE889CE650FE}" dt="2022-01-22T20:59:08.930" v="17" actId="1076"/>
          <ac:picMkLst>
            <pc:docMk/>
            <pc:sldMk cId="926289521" sldId="297"/>
            <ac:picMk id="5" creationId="{8C962C32-1D15-407D-BA36-060380F65A86}"/>
          </ac:picMkLst>
        </pc:picChg>
      </pc:sldChg>
      <pc:sldChg chg="modSp mod">
        <pc:chgData name="Schultz, Cathy (Curriculum Support)" userId="68040448-6352-4b9e-91b0-08ac74e28817" providerId="ADAL" clId="{1DB91F00-CA01-4198-9D70-BE889CE650FE}" dt="2022-01-22T20:59:33.725" v="20" actId="14100"/>
        <pc:sldMkLst>
          <pc:docMk/>
          <pc:sldMk cId="2734473078" sldId="298"/>
        </pc:sldMkLst>
        <pc:picChg chg="mod">
          <ac:chgData name="Schultz, Cathy (Curriculum Support)" userId="68040448-6352-4b9e-91b0-08ac74e28817" providerId="ADAL" clId="{1DB91F00-CA01-4198-9D70-BE889CE650FE}" dt="2022-01-22T20:59:33.725" v="20" actId="14100"/>
          <ac:picMkLst>
            <pc:docMk/>
            <pc:sldMk cId="2734473078" sldId="298"/>
            <ac:picMk id="10" creationId="{DD4C9FDD-DF36-48E4-A4C4-26D561022ABD}"/>
          </ac:picMkLst>
        </pc:picChg>
      </pc:sldChg>
      <pc:sldChg chg="modAnim">
        <pc:chgData name="Schultz, Cathy (Curriculum Support)" userId="68040448-6352-4b9e-91b0-08ac74e28817" providerId="ADAL" clId="{1DB91F00-CA01-4198-9D70-BE889CE650FE}" dt="2022-01-25T07:27:17.330" v="52"/>
        <pc:sldMkLst>
          <pc:docMk/>
          <pc:sldMk cId="927584404" sldId="299"/>
        </pc:sldMkLst>
      </pc:sldChg>
      <pc:sldChg chg="modAnim">
        <pc:chgData name="Schultz, Cathy (Curriculum Support)" userId="68040448-6352-4b9e-91b0-08ac74e28817" providerId="ADAL" clId="{1DB91F00-CA01-4198-9D70-BE889CE650FE}" dt="2022-01-25T07:27:21.867" v="53"/>
        <pc:sldMkLst>
          <pc:docMk/>
          <pc:sldMk cId="3265249005" sldId="300"/>
        </pc:sldMkLst>
      </pc:sldChg>
      <pc:sldChg chg="modSp mod modAnim">
        <pc:chgData name="Schultz, Cathy (Curriculum Support)" userId="68040448-6352-4b9e-91b0-08ac74e28817" providerId="ADAL" clId="{1DB91F00-CA01-4198-9D70-BE889CE650FE}" dt="2022-01-25T06:01:18.952" v="46"/>
        <pc:sldMkLst>
          <pc:docMk/>
          <pc:sldMk cId="207686990" sldId="301"/>
        </pc:sldMkLst>
        <pc:picChg chg="mod">
          <ac:chgData name="Schultz, Cathy (Curriculum Support)" userId="68040448-6352-4b9e-91b0-08ac74e28817" providerId="ADAL" clId="{1DB91F00-CA01-4198-9D70-BE889CE650FE}" dt="2022-01-25T06:01:16.294" v="45" actId="1076"/>
          <ac:picMkLst>
            <pc:docMk/>
            <pc:sldMk cId="207686990" sldId="301"/>
            <ac:picMk id="4" creationId="{CC7081B0-4344-4491-B797-B39C09E3DD29}"/>
          </ac:picMkLst>
        </pc:picChg>
      </pc:sldChg>
      <pc:sldChg chg="modSp mod modAnim">
        <pc:chgData name="Schultz, Cathy (Curriculum Support)" userId="68040448-6352-4b9e-91b0-08ac74e28817" providerId="ADAL" clId="{1DB91F00-CA01-4198-9D70-BE889CE650FE}" dt="2022-01-25T06:01:55.743" v="49"/>
        <pc:sldMkLst>
          <pc:docMk/>
          <pc:sldMk cId="2794633319" sldId="302"/>
        </pc:sldMkLst>
        <pc:spChg chg="mod">
          <ac:chgData name="Schultz, Cathy (Curriculum Support)" userId="68040448-6352-4b9e-91b0-08ac74e28817" providerId="ADAL" clId="{1DB91F00-CA01-4198-9D70-BE889CE650FE}" dt="2022-01-25T05:55:21.804" v="28" actId="3626"/>
          <ac:spMkLst>
            <pc:docMk/>
            <pc:sldMk cId="2794633319" sldId="302"/>
            <ac:spMk id="9" creationId="{D0E43706-E0B3-43E9-8C19-EF309CAAAE41}"/>
          </ac:spMkLst>
        </pc:spChg>
      </pc:sldChg>
      <pc:sldChg chg="modSp mod modAnim">
        <pc:chgData name="Schultz, Cathy (Curriculum Support)" userId="68040448-6352-4b9e-91b0-08ac74e28817" providerId="ADAL" clId="{1DB91F00-CA01-4198-9D70-BE889CE650FE}" dt="2022-01-25T07:26:46.813" v="50"/>
        <pc:sldMkLst>
          <pc:docMk/>
          <pc:sldMk cId="2355100115" sldId="303"/>
        </pc:sldMkLst>
        <pc:spChg chg="mod">
          <ac:chgData name="Schultz, Cathy (Curriculum Support)" userId="68040448-6352-4b9e-91b0-08ac74e28817" providerId="ADAL" clId="{1DB91F00-CA01-4198-9D70-BE889CE650FE}" dt="2022-01-25T05:56:23.898" v="30" actId="3626"/>
          <ac:spMkLst>
            <pc:docMk/>
            <pc:sldMk cId="2355100115" sldId="303"/>
            <ac:spMk id="9" creationId="{D0E43706-E0B3-43E9-8C19-EF309CAAAE41}"/>
          </ac:spMkLst>
        </pc:spChg>
      </pc:sldChg>
      <pc:sldChg chg="modAnim">
        <pc:chgData name="Schultz, Cathy (Curriculum Support)" userId="68040448-6352-4b9e-91b0-08ac74e28817" providerId="ADAL" clId="{1DB91F00-CA01-4198-9D70-BE889CE650FE}" dt="2022-01-25T06:01:10.661" v="44"/>
        <pc:sldMkLst>
          <pc:docMk/>
          <pc:sldMk cId="2343194954" sldId="307"/>
        </pc:sldMkLst>
      </pc:sldChg>
      <pc:sldChg chg="modSp mod">
        <pc:chgData name="Schultz, Cathy (Curriculum Support)" userId="68040448-6352-4b9e-91b0-08ac74e28817" providerId="ADAL" clId="{1DB91F00-CA01-4198-9D70-BE889CE650FE}" dt="2022-01-25T05:57:15.082" v="31" actId="3626"/>
        <pc:sldMkLst>
          <pc:docMk/>
          <pc:sldMk cId="528616738" sldId="309"/>
        </pc:sldMkLst>
        <pc:spChg chg="mod">
          <ac:chgData name="Schultz, Cathy (Curriculum Support)" userId="68040448-6352-4b9e-91b0-08ac74e28817" providerId="ADAL" clId="{1DB91F00-CA01-4198-9D70-BE889CE650FE}" dt="2022-01-25T05:57:15.082" v="31" actId="3626"/>
          <ac:spMkLst>
            <pc:docMk/>
            <pc:sldMk cId="528616738" sldId="309"/>
            <ac:spMk id="9" creationId="{D0E43706-E0B3-43E9-8C19-EF309CAAAE41}"/>
          </ac:spMkLst>
        </pc:spChg>
      </pc:sldChg>
    </pc:docChg>
  </pc:docChgLst>
  <pc:docChgLst>
    <pc:chgData name="Haynes, Christine (Curriculum Policy and Standards)" userId="2dd8b7cc-5a2d-458d-ba77-577fb585e483" providerId="ADAL" clId="{6781F4B8-871A-4964-AEE8-E1698B40348A}"/>
    <pc:docChg chg="undo custSel modSld">
      <pc:chgData name="Haynes, Christine (Curriculum Policy and Standards)" userId="2dd8b7cc-5a2d-458d-ba77-577fb585e483" providerId="ADAL" clId="{6781F4B8-871A-4964-AEE8-E1698B40348A}" dt="2022-03-16T00:52:52.076" v="51"/>
      <pc:docMkLst>
        <pc:docMk/>
      </pc:docMkLst>
      <pc:sldChg chg="addCm">
        <pc:chgData name="Haynes, Christine (Curriculum Policy and Standards)" userId="2dd8b7cc-5a2d-458d-ba77-577fb585e483" providerId="ADAL" clId="{6781F4B8-871A-4964-AEE8-E1698B40348A}" dt="2022-03-16T00:52:52.076" v="51"/>
        <pc:sldMkLst>
          <pc:docMk/>
          <pc:sldMk cId="4003870481" sldId="283"/>
        </pc:sldMkLst>
      </pc:sldChg>
      <pc:sldChg chg="addSp delSp modSp mod modCm">
        <pc:chgData name="Haynes, Christine (Curriculum Policy and Standards)" userId="2dd8b7cc-5a2d-458d-ba77-577fb585e483" providerId="ADAL" clId="{6781F4B8-871A-4964-AEE8-E1698B40348A}" dt="2022-03-15T23:25:04.837" v="50"/>
        <pc:sldMkLst>
          <pc:docMk/>
          <pc:sldMk cId="1598156352" sldId="290"/>
        </pc:sldMkLst>
        <pc:spChg chg="mod">
          <ac:chgData name="Haynes, Christine (Curriculum Policy and Standards)" userId="2dd8b7cc-5a2d-458d-ba77-577fb585e483" providerId="ADAL" clId="{6781F4B8-871A-4964-AEE8-E1698B40348A}" dt="2022-03-15T23:24:30.391" v="49" actId="20577"/>
          <ac:spMkLst>
            <pc:docMk/>
            <pc:sldMk cId="1598156352" sldId="290"/>
            <ac:spMk id="3" creationId="{84364394-A031-4F2D-AE13-3BBE72CAB342}"/>
          </ac:spMkLst>
        </pc:spChg>
        <pc:spChg chg="add mod">
          <ac:chgData name="Haynes, Christine (Curriculum Policy and Standards)" userId="2dd8b7cc-5a2d-458d-ba77-577fb585e483" providerId="ADAL" clId="{6781F4B8-871A-4964-AEE8-E1698B40348A}" dt="2022-03-15T23:23:38.704" v="18" actId="339"/>
          <ac:spMkLst>
            <pc:docMk/>
            <pc:sldMk cId="1598156352" sldId="290"/>
            <ac:spMk id="5" creationId="{E074E96D-0208-401D-A459-A271988BA697}"/>
          </ac:spMkLst>
        </pc:spChg>
        <pc:spChg chg="del mod">
          <ac:chgData name="Haynes, Christine (Curriculum Policy and Standards)" userId="2dd8b7cc-5a2d-458d-ba77-577fb585e483" providerId="ADAL" clId="{6781F4B8-871A-4964-AEE8-E1698B40348A}" dt="2022-03-15T23:21:29.131" v="3" actId="478"/>
          <ac:spMkLst>
            <pc:docMk/>
            <pc:sldMk cId="1598156352" sldId="290"/>
            <ac:spMk id="8" creationId="{E6EC3846-9684-43FA-99A4-0EAB533ED9C6}"/>
          </ac:spMkLst>
        </pc:spChg>
      </pc:sldChg>
    </pc:docChg>
  </pc:docChgLst>
  <pc:docChgLst>
    <pc:chgData name="Hilda" userId="ea19a25b-79ed-405f-bcfe-785b1f5cb9cd" providerId="ADAL" clId="{A4E618C6-D651-4146-868D-A4D3240E5EBD}"/>
    <pc:docChg chg="modSld sldOrd">
      <pc:chgData name="Hilda" userId="ea19a25b-79ed-405f-bcfe-785b1f5cb9cd" providerId="ADAL" clId="{A4E618C6-D651-4146-868D-A4D3240E5EBD}" dt="2022-02-23T03:02:44.106" v="2" actId="6549"/>
      <pc:docMkLst>
        <pc:docMk/>
      </pc:docMkLst>
      <pc:sldChg chg="ord">
        <pc:chgData name="Hilda" userId="ea19a25b-79ed-405f-bcfe-785b1f5cb9cd" providerId="ADAL" clId="{A4E618C6-D651-4146-868D-A4D3240E5EBD}" dt="2022-02-23T03:02:15.862" v="1"/>
        <pc:sldMkLst>
          <pc:docMk/>
          <pc:sldMk cId="2460816320" sldId="285"/>
        </pc:sldMkLst>
      </pc:sldChg>
      <pc:sldChg chg="modSp mod">
        <pc:chgData name="Hilda" userId="ea19a25b-79ed-405f-bcfe-785b1f5cb9cd" providerId="ADAL" clId="{A4E618C6-D651-4146-868D-A4D3240E5EBD}" dt="2022-02-23T03:02:44.106" v="2" actId="6549"/>
        <pc:sldMkLst>
          <pc:docMk/>
          <pc:sldMk cId="926289521" sldId="297"/>
        </pc:sldMkLst>
        <pc:spChg chg="mod">
          <ac:chgData name="Hilda" userId="ea19a25b-79ed-405f-bcfe-785b1f5cb9cd" providerId="ADAL" clId="{A4E618C6-D651-4146-868D-A4D3240E5EBD}" dt="2022-02-23T03:02:44.106" v="2" actId="6549"/>
          <ac:spMkLst>
            <pc:docMk/>
            <pc:sldMk cId="926289521" sldId="297"/>
            <ac:spMk id="2" creationId="{3A28A09A-40F8-4F6D-9D29-D004F874D352}"/>
          </ac:spMkLst>
        </pc:spChg>
      </pc:sldChg>
    </pc:docChg>
  </pc:docChgLst>
  <pc:docChgLst>
    <pc:chgData name="Schultz, Cathy (Curriculum Support)" userId="S::cathy.schultz602@schools.sa.edu.au::68040448-6352-4b9e-91b0-08ac74e28817" providerId="AD" clId="Web-{B2B0EF95-138D-45EE-9A5D-7F142DEB715C}"/>
    <pc:docChg chg="modSld">
      <pc:chgData name="Schultz, Cathy (Curriculum Support)" userId="S::cathy.schultz602@schools.sa.edu.au::68040448-6352-4b9e-91b0-08ac74e28817" providerId="AD" clId="Web-{B2B0EF95-138D-45EE-9A5D-7F142DEB715C}" dt="2022-01-25T05:52:49.972" v="8" actId="20577"/>
      <pc:docMkLst>
        <pc:docMk/>
      </pc:docMkLst>
      <pc:sldChg chg="modSp">
        <pc:chgData name="Schultz, Cathy (Curriculum Support)" userId="S::cathy.schultz602@schools.sa.edu.au::68040448-6352-4b9e-91b0-08ac74e28817" providerId="AD" clId="Web-{B2B0EF95-138D-45EE-9A5D-7F142DEB715C}" dt="2022-01-25T05:50:57.361" v="0" actId="1076"/>
        <pc:sldMkLst>
          <pc:docMk/>
          <pc:sldMk cId="3641841233" sldId="268"/>
        </pc:sldMkLst>
        <pc:picChg chg="mod">
          <ac:chgData name="Schultz, Cathy (Curriculum Support)" userId="S::cathy.schultz602@schools.sa.edu.au::68040448-6352-4b9e-91b0-08ac74e28817" providerId="AD" clId="Web-{B2B0EF95-138D-45EE-9A5D-7F142DEB715C}" dt="2022-01-25T05:50:57.361" v="0" actId="1076"/>
          <ac:picMkLst>
            <pc:docMk/>
            <pc:sldMk cId="3641841233" sldId="268"/>
            <ac:picMk id="6" creationId="{6BE0C17F-68B0-4D7C-9A61-696EE1A20453}"/>
          </ac:picMkLst>
        </pc:picChg>
      </pc:sldChg>
      <pc:sldChg chg="modSp">
        <pc:chgData name="Schultz, Cathy (Curriculum Support)" userId="S::cathy.schultz602@schools.sa.edu.au::68040448-6352-4b9e-91b0-08ac74e28817" providerId="AD" clId="Web-{B2B0EF95-138D-45EE-9A5D-7F142DEB715C}" dt="2022-01-25T05:52:49.972" v="8" actId="20577"/>
        <pc:sldMkLst>
          <pc:docMk/>
          <pc:sldMk cId="3468711501" sldId="305"/>
        </pc:sldMkLst>
        <pc:spChg chg="mod">
          <ac:chgData name="Schultz, Cathy (Curriculum Support)" userId="S::cathy.schultz602@schools.sa.edu.au::68040448-6352-4b9e-91b0-08ac74e28817" providerId="AD" clId="Web-{B2B0EF95-138D-45EE-9A5D-7F142DEB715C}" dt="2022-01-25T05:52:49.972" v="8" actId="20577"/>
          <ac:spMkLst>
            <pc:docMk/>
            <pc:sldMk cId="3468711501" sldId="305"/>
            <ac:spMk id="5" creationId="{76AC1146-F2B1-409D-B11B-1B806F4C92F3}"/>
          </ac:spMkLst>
        </pc:spChg>
      </pc:sldChg>
    </pc:docChg>
  </pc:docChgLst>
  <pc:docChgLst>
    <pc:chgData name="Kathy Tomotheou" userId="9949b5ba-e5e1-4ab7-9b88-2b874b58366f" providerId="ADAL" clId="{5D3B906D-64C3-9247-8097-F8EF81968986}"/>
    <pc:docChg chg="undo custSel modSld">
      <pc:chgData name="Kathy Tomotheou" userId="9949b5ba-e5e1-4ab7-9b88-2b874b58366f" providerId="ADAL" clId="{5D3B906D-64C3-9247-8097-F8EF81968986}" dt="2022-02-24T09:13:09.359" v="269" actId="1036"/>
      <pc:docMkLst>
        <pc:docMk/>
      </pc:docMkLst>
      <pc:sldChg chg="addSp delSp modSp mod">
        <pc:chgData name="Kathy Tomotheou" userId="9949b5ba-e5e1-4ab7-9b88-2b874b58366f" providerId="ADAL" clId="{5D3B906D-64C3-9247-8097-F8EF81968986}" dt="2022-02-24T09:13:09.359" v="269" actId="1036"/>
        <pc:sldMkLst>
          <pc:docMk/>
          <pc:sldMk cId="2794633319" sldId="302"/>
        </pc:sldMkLst>
        <pc:spChg chg="add del mod">
          <ac:chgData name="Kathy Tomotheou" userId="9949b5ba-e5e1-4ab7-9b88-2b874b58366f" providerId="ADAL" clId="{5D3B906D-64C3-9247-8097-F8EF81968986}" dt="2022-02-24T09:00:10.514" v="42" actId="478"/>
          <ac:spMkLst>
            <pc:docMk/>
            <pc:sldMk cId="2794633319" sldId="302"/>
            <ac:spMk id="3" creationId="{C042200B-50ED-8641-AC2F-C628E6D64259}"/>
          </ac:spMkLst>
        </pc:spChg>
        <pc:spChg chg="add del mod">
          <ac:chgData name="Kathy Tomotheou" userId="9949b5ba-e5e1-4ab7-9b88-2b874b58366f" providerId="ADAL" clId="{5D3B906D-64C3-9247-8097-F8EF81968986}" dt="2022-02-24T09:03:19.462" v="92" actId="478"/>
          <ac:spMkLst>
            <pc:docMk/>
            <pc:sldMk cId="2794633319" sldId="302"/>
            <ac:spMk id="4" creationId="{6086E652-BF57-184B-911B-DC88894CB520}"/>
          </ac:spMkLst>
        </pc:spChg>
        <pc:spChg chg="mod">
          <ac:chgData name="Kathy Tomotheou" userId="9949b5ba-e5e1-4ab7-9b88-2b874b58366f" providerId="ADAL" clId="{5D3B906D-64C3-9247-8097-F8EF81968986}" dt="2022-02-24T09:07:14.600" v="151" actId="164"/>
          <ac:spMkLst>
            <pc:docMk/>
            <pc:sldMk cId="2794633319" sldId="302"/>
            <ac:spMk id="6" creationId="{C41488D4-8584-4FBF-A9ED-DEEA6FA75F66}"/>
          </ac:spMkLst>
        </pc:spChg>
        <pc:spChg chg="add del mod">
          <ac:chgData name="Kathy Tomotheou" userId="9949b5ba-e5e1-4ab7-9b88-2b874b58366f" providerId="ADAL" clId="{5D3B906D-64C3-9247-8097-F8EF81968986}" dt="2022-02-24T09:03:06.309" v="81"/>
          <ac:spMkLst>
            <pc:docMk/>
            <pc:sldMk cId="2794633319" sldId="302"/>
            <ac:spMk id="7" creationId="{D2D53176-CEB4-164C-9894-52B27C2BBD41}"/>
          </ac:spMkLst>
        </pc:spChg>
        <pc:spChg chg="mod">
          <ac:chgData name="Kathy Tomotheou" userId="9949b5ba-e5e1-4ab7-9b88-2b874b58366f" providerId="ADAL" clId="{5D3B906D-64C3-9247-8097-F8EF81968986}" dt="2022-02-24T09:07:29.117" v="156" actId="1076"/>
          <ac:spMkLst>
            <pc:docMk/>
            <pc:sldMk cId="2794633319" sldId="302"/>
            <ac:spMk id="9" creationId="{D0E43706-E0B3-43E9-8C19-EF309CAAAE41}"/>
          </ac:spMkLst>
        </pc:spChg>
        <pc:spChg chg="add mod">
          <ac:chgData name="Kathy Tomotheou" userId="9949b5ba-e5e1-4ab7-9b88-2b874b58366f" providerId="ADAL" clId="{5D3B906D-64C3-9247-8097-F8EF81968986}" dt="2022-02-24T09:07:14.600" v="151" actId="164"/>
          <ac:spMkLst>
            <pc:docMk/>
            <pc:sldMk cId="2794633319" sldId="302"/>
            <ac:spMk id="10" creationId="{A39B7E61-3E4C-1346-9DFC-0F89BC18F9B5}"/>
          </ac:spMkLst>
        </pc:spChg>
        <pc:spChg chg="add mod">
          <ac:chgData name="Kathy Tomotheou" userId="9949b5ba-e5e1-4ab7-9b88-2b874b58366f" providerId="ADAL" clId="{5D3B906D-64C3-9247-8097-F8EF81968986}" dt="2022-02-24T09:13:09.359" v="269" actId="1036"/>
          <ac:spMkLst>
            <pc:docMk/>
            <pc:sldMk cId="2794633319" sldId="302"/>
            <ac:spMk id="13" creationId="{D1E9C39A-62A7-734A-B268-355F854C8277}"/>
          </ac:spMkLst>
        </pc:spChg>
        <pc:spChg chg="add mod">
          <ac:chgData name="Kathy Tomotheou" userId="9949b5ba-e5e1-4ab7-9b88-2b874b58366f" providerId="ADAL" clId="{5D3B906D-64C3-9247-8097-F8EF81968986}" dt="2022-02-24T09:07:14.600" v="151" actId="164"/>
          <ac:spMkLst>
            <pc:docMk/>
            <pc:sldMk cId="2794633319" sldId="302"/>
            <ac:spMk id="15" creationId="{2732E631-2745-C845-ACFC-AB35F2D8D8EB}"/>
          </ac:spMkLst>
        </pc:spChg>
        <pc:grpChg chg="add mod">
          <ac:chgData name="Kathy Tomotheou" userId="9949b5ba-e5e1-4ab7-9b88-2b874b58366f" providerId="ADAL" clId="{5D3B906D-64C3-9247-8097-F8EF81968986}" dt="2022-02-24T09:07:50.177" v="158" actId="1076"/>
          <ac:grpSpMkLst>
            <pc:docMk/>
            <pc:sldMk cId="2794633319" sldId="302"/>
            <ac:grpSpMk id="22" creationId="{3147BB5F-125C-AB4F-84E2-82904D7F2CB3}"/>
          </ac:grpSpMkLst>
        </pc:grpChg>
        <pc:picChg chg="mod">
          <ac:chgData name="Kathy Tomotheou" userId="9949b5ba-e5e1-4ab7-9b88-2b874b58366f" providerId="ADAL" clId="{5D3B906D-64C3-9247-8097-F8EF81968986}" dt="2022-02-24T09:07:14.600" v="151" actId="164"/>
          <ac:picMkLst>
            <pc:docMk/>
            <pc:sldMk cId="2794633319" sldId="302"/>
            <ac:picMk id="5" creationId="{59E408E7-B8B7-4216-B465-08EE312FFC82}"/>
          </ac:picMkLst>
        </pc:picChg>
        <pc:cxnChg chg="mod">
          <ac:chgData name="Kathy Tomotheou" userId="9949b5ba-e5e1-4ab7-9b88-2b874b58366f" providerId="ADAL" clId="{5D3B906D-64C3-9247-8097-F8EF81968986}" dt="2022-02-24T09:07:14.600" v="151" actId="164"/>
          <ac:cxnSpMkLst>
            <pc:docMk/>
            <pc:sldMk cId="2794633319" sldId="302"/>
            <ac:cxnSpMk id="8" creationId="{49835005-B1B8-488B-A718-1813E903836A}"/>
          </ac:cxnSpMkLst>
        </pc:cxnChg>
        <pc:cxnChg chg="mod">
          <ac:chgData name="Kathy Tomotheou" userId="9949b5ba-e5e1-4ab7-9b88-2b874b58366f" providerId="ADAL" clId="{5D3B906D-64C3-9247-8097-F8EF81968986}" dt="2022-02-24T09:07:14.600" v="151" actId="164"/>
          <ac:cxnSpMkLst>
            <pc:docMk/>
            <pc:sldMk cId="2794633319" sldId="302"/>
            <ac:cxnSpMk id="11" creationId="{A3C704B2-86E8-4BEF-AB8F-3AABE7022DF7}"/>
          </ac:cxnSpMkLst>
        </pc:cxnChg>
        <pc:cxnChg chg="mod">
          <ac:chgData name="Kathy Tomotheou" userId="9949b5ba-e5e1-4ab7-9b88-2b874b58366f" providerId="ADAL" clId="{5D3B906D-64C3-9247-8097-F8EF81968986}" dt="2022-02-24T09:07:14.600" v="151" actId="164"/>
          <ac:cxnSpMkLst>
            <pc:docMk/>
            <pc:sldMk cId="2794633319" sldId="302"/>
            <ac:cxnSpMk id="14" creationId="{BB5276F9-0690-4ADE-9424-E00B773DE1F4}"/>
          </ac:cxnSpMkLst>
        </pc:cxnChg>
      </pc:sldChg>
      <pc:sldChg chg="addSp delSp modSp mod">
        <pc:chgData name="Kathy Tomotheou" userId="9949b5ba-e5e1-4ab7-9b88-2b874b58366f" providerId="ADAL" clId="{5D3B906D-64C3-9247-8097-F8EF81968986}" dt="2022-02-24T09:12:58.425" v="265" actId="1036"/>
        <pc:sldMkLst>
          <pc:docMk/>
          <pc:sldMk cId="2355100115" sldId="303"/>
        </pc:sldMkLst>
        <pc:spChg chg="del mod">
          <ac:chgData name="Kathy Tomotheou" userId="9949b5ba-e5e1-4ab7-9b88-2b874b58366f" providerId="ADAL" clId="{5D3B906D-64C3-9247-8097-F8EF81968986}" dt="2022-02-24T09:08:18.185" v="164" actId="478"/>
          <ac:spMkLst>
            <pc:docMk/>
            <pc:sldMk cId="2355100115" sldId="303"/>
            <ac:spMk id="4" creationId="{04F6A0DC-E224-41AE-9FAE-C03160820A69}"/>
          </ac:spMkLst>
        </pc:spChg>
        <pc:spChg chg="mod">
          <ac:chgData name="Kathy Tomotheou" userId="9949b5ba-e5e1-4ab7-9b88-2b874b58366f" providerId="ADAL" clId="{5D3B906D-64C3-9247-8097-F8EF81968986}" dt="2022-02-24T09:08:31.313" v="166" actId="20577"/>
          <ac:spMkLst>
            <pc:docMk/>
            <pc:sldMk cId="2355100115" sldId="303"/>
            <ac:spMk id="9" creationId="{D0E43706-E0B3-43E9-8C19-EF309CAAAE41}"/>
          </ac:spMkLst>
        </pc:spChg>
        <pc:spChg chg="mod">
          <ac:chgData name="Kathy Tomotheou" userId="9949b5ba-e5e1-4ab7-9b88-2b874b58366f" providerId="ADAL" clId="{5D3B906D-64C3-9247-8097-F8EF81968986}" dt="2022-02-24T09:08:06.188" v="161"/>
          <ac:spMkLst>
            <pc:docMk/>
            <pc:sldMk cId="2355100115" sldId="303"/>
            <ac:spMk id="10" creationId="{375F52C4-468E-EA45-A6B5-5F04A47CC04A}"/>
          </ac:spMkLst>
        </pc:spChg>
        <pc:spChg chg="mod">
          <ac:chgData name="Kathy Tomotheou" userId="9949b5ba-e5e1-4ab7-9b88-2b874b58366f" providerId="ADAL" clId="{5D3B906D-64C3-9247-8097-F8EF81968986}" dt="2022-02-24T09:12:58.425" v="265" actId="1036"/>
          <ac:spMkLst>
            <pc:docMk/>
            <pc:sldMk cId="2355100115" sldId="303"/>
            <ac:spMk id="14" creationId="{7645E09A-C4E1-6546-BFAE-834510F47734}"/>
          </ac:spMkLst>
        </pc:spChg>
        <pc:spChg chg="del mod">
          <ac:chgData name="Kathy Tomotheou" userId="9949b5ba-e5e1-4ab7-9b88-2b874b58366f" providerId="ADAL" clId="{5D3B906D-64C3-9247-8097-F8EF81968986}" dt="2022-02-24T09:08:10.792" v="162" actId="478"/>
          <ac:spMkLst>
            <pc:docMk/>
            <pc:sldMk cId="2355100115" sldId="303"/>
            <ac:spMk id="15" creationId="{04324AEB-8718-2C40-855A-4376B74CAD35}"/>
          </ac:spMkLst>
        </pc:spChg>
        <pc:spChg chg="del mod">
          <ac:chgData name="Kathy Tomotheou" userId="9949b5ba-e5e1-4ab7-9b88-2b874b58366f" providerId="ADAL" clId="{5D3B906D-64C3-9247-8097-F8EF81968986}" dt="2022-02-24T09:08:15.011" v="163" actId="478"/>
          <ac:spMkLst>
            <pc:docMk/>
            <pc:sldMk cId="2355100115" sldId="303"/>
            <ac:spMk id="16" creationId="{116FB773-8235-5640-97E9-491E16F507B2}"/>
          </ac:spMkLst>
        </pc:spChg>
        <pc:grpChg chg="add mod">
          <ac:chgData name="Kathy Tomotheou" userId="9949b5ba-e5e1-4ab7-9b88-2b874b58366f" providerId="ADAL" clId="{5D3B906D-64C3-9247-8097-F8EF81968986}" dt="2022-02-24T09:08:42.073" v="168" actId="1076"/>
          <ac:grpSpMkLst>
            <pc:docMk/>
            <pc:sldMk cId="2355100115" sldId="303"/>
            <ac:grpSpMk id="7" creationId="{3EE63F84-C5A1-D841-A0CC-51045035574F}"/>
          </ac:grpSpMkLst>
        </pc:grpChg>
        <pc:picChg chg="del">
          <ac:chgData name="Kathy Tomotheou" userId="9949b5ba-e5e1-4ab7-9b88-2b874b58366f" providerId="ADAL" clId="{5D3B906D-64C3-9247-8097-F8EF81968986}" dt="2022-02-24T09:08:05.268" v="160" actId="478"/>
          <ac:picMkLst>
            <pc:docMk/>
            <pc:sldMk cId="2355100115" sldId="303"/>
            <ac:picMk id="3" creationId="{E070CF22-2EEA-4561-9F2E-C0848FF303BE}"/>
          </ac:picMkLst>
        </pc:picChg>
        <pc:picChg chg="mod">
          <ac:chgData name="Kathy Tomotheou" userId="9949b5ba-e5e1-4ab7-9b88-2b874b58366f" providerId="ADAL" clId="{5D3B906D-64C3-9247-8097-F8EF81968986}" dt="2022-02-24T09:08:06.188" v="161"/>
          <ac:picMkLst>
            <pc:docMk/>
            <pc:sldMk cId="2355100115" sldId="303"/>
            <ac:picMk id="8" creationId="{52FE5EE9-87E7-E749-A269-3C7EA965E19D}"/>
          </ac:picMkLst>
        </pc:picChg>
        <pc:cxnChg chg="del mod">
          <ac:chgData name="Kathy Tomotheou" userId="9949b5ba-e5e1-4ab7-9b88-2b874b58366f" providerId="ADAL" clId="{5D3B906D-64C3-9247-8097-F8EF81968986}" dt="2022-02-24T09:08:10.792" v="162" actId="478"/>
          <ac:cxnSpMkLst>
            <pc:docMk/>
            <pc:sldMk cId="2355100115" sldId="303"/>
            <ac:cxnSpMk id="11" creationId="{9258DAE9-F2EB-454E-A7F0-3AB7FD7B5F8B}"/>
          </ac:cxnSpMkLst>
        </pc:cxnChg>
        <pc:cxnChg chg="del mod">
          <ac:chgData name="Kathy Tomotheou" userId="9949b5ba-e5e1-4ab7-9b88-2b874b58366f" providerId="ADAL" clId="{5D3B906D-64C3-9247-8097-F8EF81968986}" dt="2022-02-24T09:08:15.011" v="163" actId="478"/>
          <ac:cxnSpMkLst>
            <pc:docMk/>
            <pc:sldMk cId="2355100115" sldId="303"/>
            <ac:cxnSpMk id="12" creationId="{ACD34C53-75B4-0C40-8BA0-D0B1D6B170B7}"/>
          </ac:cxnSpMkLst>
        </pc:cxnChg>
        <pc:cxnChg chg="del mod">
          <ac:chgData name="Kathy Tomotheou" userId="9949b5ba-e5e1-4ab7-9b88-2b874b58366f" providerId="ADAL" clId="{5D3B906D-64C3-9247-8097-F8EF81968986}" dt="2022-02-24T09:08:15.011" v="163" actId="478"/>
          <ac:cxnSpMkLst>
            <pc:docMk/>
            <pc:sldMk cId="2355100115" sldId="303"/>
            <ac:cxnSpMk id="13" creationId="{07C8960E-7AA1-3E47-86A8-AF80412E4E82}"/>
          </ac:cxnSpMkLst>
        </pc:cxnChg>
      </pc:sldChg>
      <pc:sldChg chg="addCm">
        <pc:chgData name="Kathy Tomotheou" userId="9949b5ba-e5e1-4ab7-9b88-2b874b58366f" providerId="ADAL" clId="{5D3B906D-64C3-9247-8097-F8EF81968986}" dt="2022-02-24T08:57:08.678" v="0"/>
        <pc:sldMkLst>
          <pc:docMk/>
          <pc:sldMk cId="3468711501" sldId="305"/>
        </pc:sldMkLst>
      </pc:sldChg>
      <pc:sldChg chg="addCm">
        <pc:chgData name="Kathy Tomotheou" userId="9949b5ba-e5e1-4ab7-9b88-2b874b58366f" providerId="ADAL" clId="{5D3B906D-64C3-9247-8097-F8EF81968986}" dt="2022-02-24T08:57:14.130" v="1"/>
        <pc:sldMkLst>
          <pc:docMk/>
          <pc:sldMk cId="3789936892" sldId="306"/>
        </pc:sldMkLst>
      </pc:sldChg>
      <pc:sldChg chg="modSp mod">
        <pc:chgData name="Kathy Tomotheou" userId="9949b5ba-e5e1-4ab7-9b88-2b874b58366f" providerId="ADAL" clId="{5D3B906D-64C3-9247-8097-F8EF81968986}" dt="2022-02-24T09:12:34.034" v="240" actId="1038"/>
        <pc:sldMkLst>
          <pc:docMk/>
          <pc:sldMk cId="1190476876" sldId="308"/>
        </pc:sldMkLst>
        <pc:spChg chg="mod">
          <ac:chgData name="Kathy Tomotheou" userId="9949b5ba-e5e1-4ab7-9b88-2b874b58366f" providerId="ADAL" clId="{5D3B906D-64C3-9247-8097-F8EF81968986}" dt="2022-02-24T09:12:31.266" v="239" actId="1037"/>
          <ac:spMkLst>
            <pc:docMk/>
            <pc:sldMk cId="1190476876" sldId="308"/>
            <ac:spMk id="2" creationId="{918D7DDC-8126-4759-850D-DFD01507EF1C}"/>
          </ac:spMkLst>
        </pc:spChg>
        <pc:spChg chg="mod">
          <ac:chgData name="Kathy Tomotheou" userId="9949b5ba-e5e1-4ab7-9b88-2b874b58366f" providerId="ADAL" clId="{5D3B906D-64C3-9247-8097-F8EF81968986}" dt="2022-02-24T09:12:34.034" v="240" actId="1038"/>
          <ac:spMkLst>
            <pc:docMk/>
            <pc:sldMk cId="1190476876" sldId="308"/>
            <ac:spMk id="6" creationId="{E2821FE7-8C5D-4BC9-9D59-C92F418E4638}"/>
          </ac:spMkLst>
        </pc:spChg>
        <pc:picChg chg="mod">
          <ac:chgData name="Kathy Tomotheou" userId="9949b5ba-e5e1-4ab7-9b88-2b874b58366f" providerId="ADAL" clId="{5D3B906D-64C3-9247-8097-F8EF81968986}" dt="2022-02-24T09:12:20.387" v="237" actId="555"/>
          <ac:picMkLst>
            <pc:docMk/>
            <pc:sldMk cId="1190476876" sldId="308"/>
            <ac:picMk id="5" creationId="{93E2723D-335C-4BFA-AF43-99F86B65260E}"/>
          </ac:picMkLst>
        </pc:picChg>
        <pc:picChg chg="mod modCrop">
          <ac:chgData name="Kathy Tomotheou" userId="9949b5ba-e5e1-4ab7-9b88-2b874b58366f" providerId="ADAL" clId="{5D3B906D-64C3-9247-8097-F8EF81968986}" dt="2022-02-24T09:12:20.387" v="237" actId="555"/>
          <ac:picMkLst>
            <pc:docMk/>
            <pc:sldMk cId="1190476876" sldId="308"/>
            <ac:picMk id="7" creationId="{E5AE5E53-ABEA-4D7F-A457-F56DAB7CBA58}"/>
          </ac:picMkLst>
        </pc:picChg>
      </pc:sldChg>
      <pc:sldChg chg="addSp delSp modSp mod">
        <pc:chgData name="Kathy Tomotheou" userId="9949b5ba-e5e1-4ab7-9b88-2b874b58366f" providerId="ADAL" clId="{5D3B906D-64C3-9247-8097-F8EF81968986}" dt="2022-02-24T09:12:45.779" v="245" actId="1036"/>
        <pc:sldMkLst>
          <pc:docMk/>
          <pc:sldMk cId="528616738" sldId="309"/>
        </pc:sldMkLst>
        <pc:spChg chg="del">
          <ac:chgData name="Kathy Tomotheou" userId="9949b5ba-e5e1-4ab7-9b88-2b874b58366f" providerId="ADAL" clId="{5D3B906D-64C3-9247-8097-F8EF81968986}" dt="2022-02-24T09:08:57.075" v="169" actId="478"/>
          <ac:spMkLst>
            <pc:docMk/>
            <pc:sldMk cId="528616738" sldId="309"/>
            <ac:spMk id="8" creationId="{9E516D78-4902-4586-AF11-EEFDB50C30DB}"/>
          </ac:spMkLst>
        </pc:spChg>
        <pc:spChg chg="mod">
          <ac:chgData name="Kathy Tomotheou" userId="9949b5ba-e5e1-4ab7-9b88-2b874b58366f" providerId="ADAL" clId="{5D3B906D-64C3-9247-8097-F8EF81968986}" dt="2022-02-24T09:09:47.646" v="192" actId="1035"/>
          <ac:spMkLst>
            <pc:docMk/>
            <pc:sldMk cId="528616738" sldId="309"/>
            <ac:spMk id="9" creationId="{D0E43706-E0B3-43E9-8C19-EF309CAAAE41}"/>
          </ac:spMkLst>
        </pc:spChg>
        <pc:spChg chg="mod">
          <ac:chgData name="Kathy Tomotheou" userId="9949b5ba-e5e1-4ab7-9b88-2b874b58366f" providerId="ADAL" clId="{5D3B906D-64C3-9247-8097-F8EF81968986}" dt="2022-02-24T09:09:00.105" v="170"/>
          <ac:spMkLst>
            <pc:docMk/>
            <pc:sldMk cId="528616738" sldId="309"/>
            <ac:spMk id="14" creationId="{2F244800-1CAA-FE4F-ADC7-21F4376AE117}"/>
          </ac:spMkLst>
        </pc:spChg>
        <pc:spChg chg="mod">
          <ac:chgData name="Kathy Tomotheou" userId="9949b5ba-e5e1-4ab7-9b88-2b874b58366f" providerId="ADAL" clId="{5D3B906D-64C3-9247-8097-F8EF81968986}" dt="2022-02-24T09:12:45.779" v="245" actId="1036"/>
          <ac:spMkLst>
            <pc:docMk/>
            <pc:sldMk cId="528616738" sldId="309"/>
            <ac:spMk id="15" creationId="{AB6F8657-D577-5F47-9DB3-A7D7693413CD}"/>
          </ac:spMkLst>
        </pc:spChg>
        <pc:grpChg chg="add mod">
          <ac:chgData name="Kathy Tomotheou" userId="9949b5ba-e5e1-4ab7-9b88-2b874b58366f" providerId="ADAL" clId="{5D3B906D-64C3-9247-8097-F8EF81968986}" dt="2022-02-24T09:09:54.890" v="193" actId="167"/>
          <ac:grpSpMkLst>
            <pc:docMk/>
            <pc:sldMk cId="528616738" sldId="309"/>
            <ac:grpSpMk id="10" creationId="{0E0EF1B6-C33C-3D4F-8AAF-DE68E38FAAA4}"/>
          </ac:grpSpMkLst>
        </pc:grpChg>
        <pc:picChg chg="del mod">
          <ac:chgData name="Kathy Tomotheou" userId="9949b5ba-e5e1-4ab7-9b88-2b874b58366f" providerId="ADAL" clId="{5D3B906D-64C3-9247-8097-F8EF81968986}" dt="2022-02-24T09:10:14.701" v="195" actId="478"/>
          <ac:picMkLst>
            <pc:docMk/>
            <pc:sldMk cId="528616738" sldId="309"/>
            <ac:picMk id="3" creationId="{E070CF22-2EEA-4561-9F2E-C0848FF303BE}"/>
          </ac:picMkLst>
        </pc:picChg>
        <pc:picChg chg="mod">
          <ac:chgData name="Kathy Tomotheou" userId="9949b5ba-e5e1-4ab7-9b88-2b874b58366f" providerId="ADAL" clId="{5D3B906D-64C3-9247-8097-F8EF81968986}" dt="2022-02-24T09:09:00.105" v="170"/>
          <ac:picMkLst>
            <pc:docMk/>
            <pc:sldMk cId="528616738" sldId="309"/>
            <ac:picMk id="12" creationId="{CE3D0E07-E19D-0342-BC4F-FB1A7289F001}"/>
          </ac:picMkLst>
        </pc:picChg>
        <pc:cxnChg chg="mod">
          <ac:chgData name="Kathy Tomotheou" userId="9949b5ba-e5e1-4ab7-9b88-2b874b58366f" providerId="ADAL" clId="{5D3B906D-64C3-9247-8097-F8EF81968986}" dt="2022-02-24T09:09:47.646" v="192" actId="1035"/>
          <ac:cxnSpMkLst>
            <pc:docMk/>
            <pc:sldMk cId="528616738" sldId="309"/>
            <ac:cxnSpMk id="6" creationId="{E6324B26-04B9-4D07-BD43-95D2E80DE298}"/>
          </ac:cxnSpMkLst>
        </pc:cxnChg>
        <pc:cxnChg chg="mod">
          <ac:chgData name="Kathy Tomotheou" userId="9949b5ba-e5e1-4ab7-9b88-2b874b58366f" providerId="ADAL" clId="{5D3B906D-64C3-9247-8097-F8EF81968986}" dt="2022-02-24T09:09:47.646" v="192" actId="1035"/>
          <ac:cxnSpMkLst>
            <pc:docMk/>
            <pc:sldMk cId="528616738" sldId="309"/>
            <ac:cxnSpMk id="11" creationId="{56C2808F-4D42-495A-A238-DD1060446941}"/>
          </ac:cxnSpMkLst>
        </pc:cxnChg>
        <pc:cxnChg chg="mod">
          <ac:chgData name="Kathy Tomotheou" userId="9949b5ba-e5e1-4ab7-9b88-2b874b58366f" providerId="ADAL" clId="{5D3B906D-64C3-9247-8097-F8EF81968986}" dt="2022-02-24T09:09:47.646" v="192" actId="1035"/>
          <ac:cxnSpMkLst>
            <pc:docMk/>
            <pc:sldMk cId="528616738" sldId="309"/>
            <ac:cxnSpMk id="13" creationId="{A4115571-3B9B-4C08-9F8C-832E15199D54}"/>
          </ac:cxnSpMkLst>
        </pc:cxnChg>
      </pc:sldChg>
    </pc:docChg>
  </pc:docChgLst>
  <pc:docChgLst>
    <pc:chgData name="Schilling, Geoff (Curriculum Development)" userId="9147261c-0027-4955-b2a6-c80652defa48" providerId="ADAL" clId="{01AD1991-EB12-3842-9C87-A921D545C120}"/>
    <pc:docChg chg="undo custSel modSld">
      <pc:chgData name="Schilling, Geoff (Curriculum Development)" userId="9147261c-0027-4955-b2a6-c80652defa48" providerId="ADAL" clId="{01AD1991-EB12-3842-9C87-A921D545C120}" dt="2022-03-16T00:55:13.196" v="172"/>
      <pc:docMkLst>
        <pc:docMk/>
      </pc:docMkLst>
      <pc:sldChg chg="modSp mod modCm">
        <pc:chgData name="Schilling, Geoff (Curriculum Development)" userId="9147261c-0027-4955-b2a6-c80652defa48" providerId="ADAL" clId="{01AD1991-EB12-3842-9C87-A921D545C120}" dt="2022-03-15T23:51:22.832" v="98" actId="1036"/>
        <pc:sldMkLst>
          <pc:docMk/>
          <pc:sldMk cId="2794633319" sldId="302"/>
        </pc:sldMkLst>
        <pc:spChg chg="mod">
          <ac:chgData name="Schilling, Geoff (Curriculum Development)" userId="9147261c-0027-4955-b2a6-c80652defa48" providerId="ADAL" clId="{01AD1991-EB12-3842-9C87-A921D545C120}" dt="2022-03-15T23:50:56.144" v="73"/>
          <ac:spMkLst>
            <pc:docMk/>
            <pc:sldMk cId="2794633319" sldId="302"/>
            <ac:spMk id="6" creationId="{C41488D4-8584-4FBF-A9ED-DEEA6FA75F66}"/>
          </ac:spMkLst>
        </pc:spChg>
        <pc:spChg chg="mod">
          <ac:chgData name="Schilling, Geoff (Curriculum Development)" userId="9147261c-0027-4955-b2a6-c80652defa48" providerId="ADAL" clId="{01AD1991-EB12-3842-9C87-A921D545C120}" dt="2022-03-15T23:50:56.144" v="73"/>
          <ac:spMkLst>
            <pc:docMk/>
            <pc:sldMk cId="2794633319" sldId="302"/>
            <ac:spMk id="10" creationId="{A39B7E61-3E4C-1346-9DFC-0F89BC18F9B5}"/>
          </ac:spMkLst>
        </pc:spChg>
        <pc:spChg chg="mod">
          <ac:chgData name="Schilling, Geoff (Curriculum Development)" userId="9147261c-0027-4955-b2a6-c80652defa48" providerId="ADAL" clId="{01AD1991-EB12-3842-9C87-A921D545C120}" dt="2022-03-15T23:51:07.536" v="78" actId="1036"/>
          <ac:spMkLst>
            <pc:docMk/>
            <pc:sldMk cId="2794633319" sldId="302"/>
            <ac:spMk id="13" creationId="{D1E9C39A-62A7-734A-B268-355F854C8277}"/>
          </ac:spMkLst>
        </pc:spChg>
        <pc:spChg chg="mod">
          <ac:chgData name="Schilling, Geoff (Curriculum Development)" userId="9147261c-0027-4955-b2a6-c80652defa48" providerId="ADAL" clId="{01AD1991-EB12-3842-9C87-A921D545C120}" dt="2022-03-15T23:50:56.144" v="73"/>
          <ac:spMkLst>
            <pc:docMk/>
            <pc:sldMk cId="2794633319" sldId="302"/>
            <ac:spMk id="15" creationId="{2732E631-2745-C845-ACFC-AB35F2D8D8EB}"/>
          </ac:spMkLst>
        </pc:spChg>
        <pc:grpChg chg="mod">
          <ac:chgData name="Schilling, Geoff (Curriculum Development)" userId="9147261c-0027-4955-b2a6-c80652defa48" providerId="ADAL" clId="{01AD1991-EB12-3842-9C87-A921D545C120}" dt="2022-03-15T23:51:22.832" v="98" actId="1036"/>
          <ac:grpSpMkLst>
            <pc:docMk/>
            <pc:sldMk cId="2794633319" sldId="302"/>
            <ac:grpSpMk id="22" creationId="{3147BB5F-125C-AB4F-84E2-82904D7F2CB3}"/>
          </ac:grpSpMkLst>
        </pc:grpChg>
        <pc:picChg chg="mod">
          <ac:chgData name="Schilling, Geoff (Curriculum Development)" userId="9147261c-0027-4955-b2a6-c80652defa48" providerId="ADAL" clId="{01AD1991-EB12-3842-9C87-A921D545C120}" dt="2022-03-15T23:51:02.074" v="75" actId="1076"/>
          <ac:picMkLst>
            <pc:docMk/>
            <pc:sldMk cId="2794633319" sldId="302"/>
            <ac:picMk id="5" creationId="{59E408E7-B8B7-4216-B465-08EE312FFC82}"/>
          </ac:picMkLst>
        </pc:picChg>
        <pc:picChg chg="mod">
          <ac:chgData name="Schilling, Geoff (Curriculum Development)" userId="9147261c-0027-4955-b2a6-c80652defa48" providerId="ADAL" clId="{01AD1991-EB12-3842-9C87-A921D545C120}" dt="2022-03-15T23:51:15.116" v="82" actId="1036"/>
          <ac:picMkLst>
            <pc:docMk/>
            <pc:sldMk cId="2794633319" sldId="302"/>
            <ac:picMk id="16" creationId="{58B752E7-B865-472A-84E8-1E66598EFBA2}"/>
          </ac:picMkLst>
        </pc:picChg>
        <pc:cxnChg chg="mod">
          <ac:chgData name="Schilling, Geoff (Curriculum Development)" userId="9147261c-0027-4955-b2a6-c80652defa48" providerId="ADAL" clId="{01AD1991-EB12-3842-9C87-A921D545C120}" dt="2022-03-15T23:50:56.144" v="73"/>
          <ac:cxnSpMkLst>
            <pc:docMk/>
            <pc:sldMk cId="2794633319" sldId="302"/>
            <ac:cxnSpMk id="8" creationId="{49835005-B1B8-488B-A718-1813E903836A}"/>
          </ac:cxnSpMkLst>
        </pc:cxnChg>
        <pc:cxnChg chg="mod">
          <ac:chgData name="Schilling, Geoff (Curriculum Development)" userId="9147261c-0027-4955-b2a6-c80652defa48" providerId="ADAL" clId="{01AD1991-EB12-3842-9C87-A921D545C120}" dt="2022-03-15T23:50:56.144" v="73"/>
          <ac:cxnSpMkLst>
            <pc:docMk/>
            <pc:sldMk cId="2794633319" sldId="302"/>
            <ac:cxnSpMk id="11" creationId="{A3C704B2-86E8-4BEF-AB8F-3AABE7022DF7}"/>
          </ac:cxnSpMkLst>
        </pc:cxnChg>
        <pc:cxnChg chg="mod">
          <ac:chgData name="Schilling, Geoff (Curriculum Development)" userId="9147261c-0027-4955-b2a6-c80652defa48" providerId="ADAL" clId="{01AD1991-EB12-3842-9C87-A921D545C120}" dt="2022-03-15T23:50:56.144" v="73"/>
          <ac:cxnSpMkLst>
            <pc:docMk/>
            <pc:sldMk cId="2794633319" sldId="302"/>
            <ac:cxnSpMk id="14" creationId="{BB5276F9-0690-4ADE-9424-E00B773DE1F4}"/>
          </ac:cxnSpMkLst>
        </pc:cxnChg>
      </pc:sldChg>
      <pc:sldChg chg="modSp mod addCm">
        <pc:chgData name="Schilling, Geoff (Curriculum Development)" userId="9147261c-0027-4955-b2a6-c80652defa48" providerId="ADAL" clId="{01AD1991-EB12-3842-9C87-A921D545C120}" dt="2022-03-15T23:50:01.693" v="68" actId="1076"/>
        <pc:sldMkLst>
          <pc:docMk/>
          <pc:sldMk cId="2355100115" sldId="303"/>
        </pc:sldMkLst>
        <pc:spChg chg="mod">
          <ac:chgData name="Schilling, Geoff (Curriculum Development)" userId="9147261c-0027-4955-b2a6-c80652defa48" providerId="ADAL" clId="{01AD1991-EB12-3842-9C87-A921D545C120}" dt="2022-03-15T23:49:44.484" v="63"/>
          <ac:spMkLst>
            <pc:docMk/>
            <pc:sldMk cId="2355100115" sldId="303"/>
            <ac:spMk id="10" creationId="{375F52C4-468E-EA45-A6B5-5F04A47CC04A}"/>
          </ac:spMkLst>
        </pc:spChg>
        <pc:spChg chg="mod">
          <ac:chgData name="Schilling, Geoff (Curriculum Development)" userId="9147261c-0027-4955-b2a6-c80652defa48" providerId="ADAL" clId="{01AD1991-EB12-3842-9C87-A921D545C120}" dt="2022-03-15T23:50:01.693" v="68" actId="1076"/>
          <ac:spMkLst>
            <pc:docMk/>
            <pc:sldMk cId="2355100115" sldId="303"/>
            <ac:spMk id="14" creationId="{7645E09A-C4E1-6546-BFAE-834510F47734}"/>
          </ac:spMkLst>
        </pc:spChg>
        <pc:grpChg chg="mod">
          <ac:chgData name="Schilling, Geoff (Curriculum Development)" userId="9147261c-0027-4955-b2a6-c80652defa48" providerId="ADAL" clId="{01AD1991-EB12-3842-9C87-A921D545C120}" dt="2022-03-15T23:49:44.484" v="63"/>
          <ac:grpSpMkLst>
            <pc:docMk/>
            <pc:sldMk cId="2355100115" sldId="303"/>
            <ac:grpSpMk id="7" creationId="{3EE63F84-C5A1-D841-A0CC-51045035574F}"/>
          </ac:grpSpMkLst>
        </pc:grpChg>
        <pc:picChg chg="mod">
          <ac:chgData name="Schilling, Geoff (Curriculum Development)" userId="9147261c-0027-4955-b2a6-c80652defa48" providerId="ADAL" clId="{01AD1991-EB12-3842-9C87-A921D545C120}" dt="2022-03-15T23:50:01.693" v="68" actId="1076"/>
          <ac:picMkLst>
            <pc:docMk/>
            <pc:sldMk cId="2355100115" sldId="303"/>
            <ac:picMk id="8" creationId="{52FE5EE9-87E7-E749-A269-3C7EA965E19D}"/>
          </ac:picMkLst>
        </pc:picChg>
      </pc:sldChg>
      <pc:sldChg chg="modSp mod">
        <pc:chgData name="Schilling, Geoff (Curriculum Development)" userId="9147261c-0027-4955-b2a6-c80652defa48" providerId="ADAL" clId="{01AD1991-EB12-3842-9C87-A921D545C120}" dt="2022-03-15T23:36:15.510" v="33" actId="207"/>
        <pc:sldMkLst>
          <pc:docMk/>
          <pc:sldMk cId="3468711501" sldId="305"/>
        </pc:sldMkLst>
        <pc:spChg chg="mod">
          <ac:chgData name="Schilling, Geoff (Curriculum Development)" userId="9147261c-0027-4955-b2a6-c80652defa48" providerId="ADAL" clId="{01AD1991-EB12-3842-9C87-A921D545C120}" dt="2022-03-15T23:36:15.510" v="33" actId="207"/>
          <ac:spMkLst>
            <pc:docMk/>
            <pc:sldMk cId="3468711501" sldId="305"/>
            <ac:spMk id="5" creationId="{76AC1146-F2B1-409D-B11B-1B806F4C92F3}"/>
          </ac:spMkLst>
        </pc:spChg>
      </pc:sldChg>
      <pc:sldChg chg="addSp modSp">
        <pc:chgData name="Schilling, Geoff (Curriculum Development)" userId="9147261c-0027-4955-b2a6-c80652defa48" providerId="ADAL" clId="{01AD1991-EB12-3842-9C87-A921D545C120}" dt="2022-03-03T08:46:55.114" v="9"/>
        <pc:sldMkLst>
          <pc:docMk/>
          <pc:sldMk cId="3789936892" sldId="306"/>
        </pc:sldMkLst>
        <pc:spChg chg="add mod">
          <ac:chgData name="Schilling, Geoff (Curriculum Development)" userId="9147261c-0027-4955-b2a6-c80652defa48" providerId="ADAL" clId="{01AD1991-EB12-3842-9C87-A921D545C120}" dt="2022-03-03T08:46:55.114" v="9"/>
          <ac:spMkLst>
            <pc:docMk/>
            <pc:sldMk cId="3789936892" sldId="306"/>
            <ac:spMk id="6" creationId="{9FDC8F44-552B-D649-B665-E9AE729B071F}"/>
          </ac:spMkLst>
        </pc:spChg>
      </pc:sldChg>
      <pc:sldChg chg="modSp mod addCm modCm">
        <pc:chgData name="Schilling, Geoff (Curriculum Development)" userId="9147261c-0027-4955-b2a6-c80652defa48" providerId="ADAL" clId="{01AD1991-EB12-3842-9C87-A921D545C120}" dt="2022-03-16T00:55:13.196" v="172"/>
        <pc:sldMkLst>
          <pc:docMk/>
          <pc:sldMk cId="1190476876" sldId="308"/>
        </pc:sldMkLst>
        <pc:spChg chg="mod">
          <ac:chgData name="Schilling, Geoff (Curriculum Development)" userId="9147261c-0027-4955-b2a6-c80652defa48" providerId="ADAL" clId="{01AD1991-EB12-3842-9C87-A921D545C120}" dt="2022-03-16T00:54:19.649" v="171"/>
          <ac:spMkLst>
            <pc:docMk/>
            <pc:sldMk cId="1190476876" sldId="308"/>
            <ac:spMk id="2" creationId="{918D7DDC-8126-4759-850D-DFD01507EF1C}"/>
          </ac:spMkLst>
        </pc:spChg>
        <pc:spChg chg="mod">
          <ac:chgData name="Schilling, Geoff (Curriculum Development)" userId="9147261c-0027-4955-b2a6-c80652defa48" providerId="ADAL" clId="{01AD1991-EB12-3842-9C87-A921D545C120}" dt="2022-03-16T00:00:21.911" v="153" actId="1035"/>
          <ac:spMkLst>
            <pc:docMk/>
            <pc:sldMk cId="1190476876" sldId="308"/>
            <ac:spMk id="6" creationId="{E2821FE7-8C5D-4BC9-9D59-C92F418E4638}"/>
          </ac:spMkLst>
        </pc:spChg>
        <pc:picChg chg="mod">
          <ac:chgData name="Schilling, Geoff (Curriculum Development)" userId="9147261c-0027-4955-b2a6-c80652defa48" providerId="ADAL" clId="{01AD1991-EB12-3842-9C87-A921D545C120}" dt="2022-03-16T00:00:21.911" v="153" actId="1035"/>
          <ac:picMkLst>
            <pc:docMk/>
            <pc:sldMk cId="1190476876" sldId="308"/>
            <ac:picMk id="5" creationId="{93E2723D-335C-4BFA-AF43-99F86B65260E}"/>
          </ac:picMkLst>
        </pc:picChg>
        <pc:picChg chg="mod">
          <ac:chgData name="Schilling, Geoff (Curriculum Development)" userId="9147261c-0027-4955-b2a6-c80652defa48" providerId="ADAL" clId="{01AD1991-EB12-3842-9C87-A921D545C120}" dt="2022-03-16T00:00:21.911" v="153" actId="1035"/>
          <ac:picMkLst>
            <pc:docMk/>
            <pc:sldMk cId="1190476876" sldId="308"/>
            <ac:picMk id="7" creationId="{E5AE5E53-ABEA-4D7F-A457-F56DAB7CBA58}"/>
          </ac:picMkLst>
        </pc:picChg>
      </pc:sldChg>
      <pc:sldChg chg="addSp delSp modSp mod addCm">
        <pc:chgData name="Schilling, Geoff (Curriculum Development)" userId="9147261c-0027-4955-b2a6-c80652defa48" providerId="ADAL" clId="{01AD1991-EB12-3842-9C87-A921D545C120}" dt="2022-03-15T23:52:55.819" v="143"/>
        <pc:sldMkLst>
          <pc:docMk/>
          <pc:sldMk cId="528616738" sldId="309"/>
        </pc:sldMkLst>
        <pc:spChg chg="mod">
          <ac:chgData name="Schilling, Geoff (Curriculum Development)" userId="9147261c-0027-4955-b2a6-c80652defa48" providerId="ADAL" clId="{01AD1991-EB12-3842-9C87-A921D545C120}" dt="2022-03-15T23:52:32.184" v="140" actId="1036"/>
          <ac:spMkLst>
            <pc:docMk/>
            <pc:sldMk cId="528616738" sldId="309"/>
            <ac:spMk id="9" creationId="{D0E43706-E0B3-43E9-8C19-EF309CAAAE41}"/>
          </ac:spMkLst>
        </pc:spChg>
        <pc:spChg chg="del mod">
          <ac:chgData name="Schilling, Geoff (Curriculum Development)" userId="9147261c-0027-4955-b2a6-c80652defa48" providerId="ADAL" clId="{01AD1991-EB12-3842-9C87-A921D545C120}" dt="2022-03-15T23:51:33.295" v="99" actId="478"/>
          <ac:spMkLst>
            <pc:docMk/>
            <pc:sldMk cId="528616738" sldId="309"/>
            <ac:spMk id="15" creationId="{AB6F8657-D577-5F47-9DB3-A7D7693413CD}"/>
          </ac:spMkLst>
        </pc:spChg>
        <pc:spChg chg="add mod">
          <ac:chgData name="Schilling, Geoff (Curriculum Development)" userId="9147261c-0027-4955-b2a6-c80652defa48" providerId="ADAL" clId="{01AD1991-EB12-3842-9C87-A921D545C120}" dt="2022-03-15T23:52:16.305" v="125" actId="1035"/>
          <ac:spMkLst>
            <pc:docMk/>
            <pc:sldMk cId="528616738" sldId="309"/>
            <ac:spMk id="16" creationId="{925545BC-3F7D-1247-8D9D-490970FFB9C2}"/>
          </ac:spMkLst>
        </pc:spChg>
        <pc:grpChg chg="mod">
          <ac:chgData name="Schilling, Geoff (Curriculum Development)" userId="9147261c-0027-4955-b2a6-c80652defa48" providerId="ADAL" clId="{01AD1991-EB12-3842-9C87-A921D545C120}" dt="2022-03-15T23:52:18.261" v="132" actId="1035"/>
          <ac:grpSpMkLst>
            <pc:docMk/>
            <pc:sldMk cId="528616738" sldId="309"/>
            <ac:grpSpMk id="10" creationId="{0E0EF1B6-C33C-3D4F-8AAF-DE68E38FAAA4}"/>
          </ac:grpSpMkLst>
        </pc:grpChg>
        <pc:cxnChg chg="mod">
          <ac:chgData name="Schilling, Geoff (Curriculum Development)" userId="9147261c-0027-4955-b2a6-c80652defa48" providerId="ADAL" clId="{01AD1991-EB12-3842-9C87-A921D545C120}" dt="2022-03-15T23:52:28.381" v="135" actId="14100"/>
          <ac:cxnSpMkLst>
            <pc:docMk/>
            <pc:sldMk cId="528616738" sldId="309"/>
            <ac:cxnSpMk id="6" creationId="{E6324B26-04B9-4D07-BD43-95D2E80DE298}"/>
          </ac:cxnSpMkLst>
        </pc:cxnChg>
        <pc:cxnChg chg="mod">
          <ac:chgData name="Schilling, Geoff (Curriculum Development)" userId="9147261c-0027-4955-b2a6-c80652defa48" providerId="ADAL" clId="{01AD1991-EB12-3842-9C87-A921D545C120}" dt="2022-03-15T23:52:34.997" v="141" actId="14100"/>
          <ac:cxnSpMkLst>
            <pc:docMk/>
            <pc:sldMk cId="528616738" sldId="309"/>
            <ac:cxnSpMk id="11" creationId="{56C2808F-4D42-495A-A238-DD1060446941}"/>
          </ac:cxnSpMkLst>
        </pc:cxnChg>
        <pc:cxnChg chg="mod">
          <ac:chgData name="Schilling, Geoff (Curriculum Development)" userId="9147261c-0027-4955-b2a6-c80652defa48" providerId="ADAL" clId="{01AD1991-EB12-3842-9C87-A921D545C120}" dt="2022-03-15T23:52:37.646" v="142" actId="14100"/>
          <ac:cxnSpMkLst>
            <pc:docMk/>
            <pc:sldMk cId="528616738" sldId="309"/>
            <ac:cxnSpMk id="13" creationId="{A4115571-3B9B-4C08-9F8C-832E15199D54}"/>
          </ac:cxnSpMkLst>
        </pc:cxnChg>
      </pc:sldChg>
    </pc:docChg>
  </pc:docChgLst>
  <pc:docChgLst>
    <pc:chgData name="Elyse" userId="f36cee0c-4795-4a4e-a200-ec64c6c861e9" providerId="ADAL" clId="{04F9564F-3BAA-42D5-AA71-22D3FE08B00A}"/>
    <pc:docChg chg="modSld">
      <pc:chgData name="Elyse" userId="f36cee0c-4795-4a4e-a200-ec64c6c861e9" providerId="ADAL" clId="{04F9564F-3BAA-42D5-AA71-22D3FE08B00A}" dt="2022-01-24T03:37:29.449" v="1" actId="20577"/>
      <pc:docMkLst>
        <pc:docMk/>
      </pc:docMkLst>
      <pc:sldChg chg="modSp mod">
        <pc:chgData name="Elyse" userId="f36cee0c-4795-4a4e-a200-ec64c6c861e9" providerId="ADAL" clId="{04F9564F-3BAA-42D5-AA71-22D3FE08B00A}" dt="2022-01-24T03:37:29.449" v="1" actId="20577"/>
        <pc:sldMkLst>
          <pc:docMk/>
          <pc:sldMk cId="3641841233" sldId="268"/>
        </pc:sldMkLst>
        <pc:spChg chg="mod">
          <ac:chgData name="Elyse" userId="f36cee0c-4795-4a4e-a200-ec64c6c861e9" providerId="ADAL" clId="{04F9564F-3BAA-42D5-AA71-22D3FE08B00A}" dt="2022-01-24T03:37:29.449" v="1" actId="20577"/>
          <ac:spMkLst>
            <pc:docMk/>
            <pc:sldMk cId="3641841233" sldId="268"/>
            <ac:spMk id="3" creationId="{4CD1DB66-0417-403D-8A90-5058DCCE5EB7}"/>
          </ac:spMkLst>
        </pc:spChg>
      </pc:sldChg>
    </pc:docChg>
  </pc:docChgLst>
  <pc:docChgLst>
    <pc:chgData name="Leary, Nicole (Curriculum Support)" userId="01b25bfb-c137-4a94-ade9-ed5cf1ed147c" providerId="ADAL" clId="{E3ACE76C-70AA-443E-87A0-5E247A60AD7F}"/>
    <pc:docChg chg="undo custSel addSld delSld modSld">
      <pc:chgData name="Leary, Nicole (Curriculum Support)" userId="01b25bfb-c137-4a94-ade9-ed5cf1ed147c" providerId="ADAL" clId="{E3ACE76C-70AA-443E-87A0-5E247A60AD7F}" dt="2022-01-24T03:16:21.327" v="2065"/>
      <pc:docMkLst>
        <pc:docMk/>
      </pc:docMkLst>
      <pc:sldChg chg="modSp mod">
        <pc:chgData name="Leary, Nicole (Curriculum Support)" userId="01b25bfb-c137-4a94-ade9-ed5cf1ed147c" providerId="ADAL" clId="{E3ACE76C-70AA-443E-87A0-5E247A60AD7F}" dt="2022-01-24T02:40:19.491" v="1626" actId="1076"/>
        <pc:sldMkLst>
          <pc:docMk/>
          <pc:sldMk cId="317936319" sldId="279"/>
        </pc:sldMkLst>
        <pc:picChg chg="mod">
          <ac:chgData name="Leary, Nicole (Curriculum Support)" userId="01b25bfb-c137-4a94-ade9-ed5cf1ed147c" providerId="ADAL" clId="{E3ACE76C-70AA-443E-87A0-5E247A60AD7F}" dt="2022-01-24T02:40:19.491" v="1626" actId="1076"/>
          <ac:picMkLst>
            <pc:docMk/>
            <pc:sldMk cId="317936319" sldId="279"/>
            <ac:picMk id="3" creationId="{9367B756-6448-41CF-8963-6691CDB8E9B2}"/>
          </ac:picMkLst>
        </pc:picChg>
      </pc:sldChg>
      <pc:sldChg chg="delSp modSp mod delAnim modAnim">
        <pc:chgData name="Leary, Nicole (Curriculum Support)" userId="01b25bfb-c137-4a94-ade9-ed5cf1ed147c" providerId="ADAL" clId="{E3ACE76C-70AA-443E-87A0-5E247A60AD7F}" dt="2022-01-24T00:52:24.300" v="2"/>
        <pc:sldMkLst>
          <pc:docMk/>
          <pc:sldMk cId="199641729" sldId="284"/>
        </pc:sldMkLst>
        <pc:picChg chg="mod">
          <ac:chgData name="Leary, Nicole (Curriculum Support)" userId="01b25bfb-c137-4a94-ade9-ed5cf1ed147c" providerId="ADAL" clId="{E3ACE76C-70AA-443E-87A0-5E247A60AD7F}" dt="2022-01-24T00:52:07.823" v="1" actId="1076"/>
          <ac:picMkLst>
            <pc:docMk/>
            <pc:sldMk cId="199641729" sldId="284"/>
            <ac:picMk id="4" creationId="{F0567E88-E1FD-444D-B349-08EE2FCC7CB5}"/>
          </ac:picMkLst>
        </pc:picChg>
        <pc:picChg chg="del">
          <ac:chgData name="Leary, Nicole (Curriculum Support)" userId="01b25bfb-c137-4a94-ade9-ed5cf1ed147c" providerId="ADAL" clId="{E3ACE76C-70AA-443E-87A0-5E247A60AD7F}" dt="2022-01-24T00:50:14.628" v="0" actId="21"/>
          <ac:picMkLst>
            <pc:docMk/>
            <pc:sldMk cId="199641729" sldId="284"/>
            <ac:picMk id="9" creationId="{DEE93E1C-A211-4BE2-9E1D-16F792AB5ACB}"/>
          </ac:picMkLst>
        </pc:picChg>
      </pc:sldChg>
      <pc:sldChg chg="delSp modSp mod delAnim modAnim modNotesTx">
        <pc:chgData name="Leary, Nicole (Curriculum Support)" userId="01b25bfb-c137-4a94-ade9-ed5cf1ed147c" providerId="ADAL" clId="{E3ACE76C-70AA-443E-87A0-5E247A60AD7F}" dt="2022-01-24T01:15:55.346" v="863"/>
        <pc:sldMkLst>
          <pc:docMk/>
          <pc:sldMk cId="2460816320" sldId="285"/>
        </pc:sldMkLst>
        <pc:picChg chg="del">
          <ac:chgData name="Leary, Nicole (Curriculum Support)" userId="01b25bfb-c137-4a94-ade9-ed5cf1ed147c" providerId="ADAL" clId="{E3ACE76C-70AA-443E-87A0-5E247A60AD7F}" dt="2022-01-24T01:01:35.613" v="861" actId="21"/>
          <ac:picMkLst>
            <pc:docMk/>
            <pc:sldMk cId="2460816320" sldId="285"/>
            <ac:picMk id="3" creationId="{67D96E33-A052-4D9C-87B1-624C8662BB36}"/>
          </ac:picMkLst>
        </pc:picChg>
        <pc:picChg chg="mod">
          <ac:chgData name="Leary, Nicole (Curriculum Support)" userId="01b25bfb-c137-4a94-ade9-ed5cf1ed147c" providerId="ADAL" clId="{E3ACE76C-70AA-443E-87A0-5E247A60AD7F}" dt="2022-01-24T01:14:47.323" v="862" actId="1076"/>
          <ac:picMkLst>
            <pc:docMk/>
            <pc:sldMk cId="2460816320" sldId="285"/>
            <ac:picMk id="4" creationId="{CFBED788-9492-4E1E-B5DD-7D6DF7428671}"/>
          </ac:picMkLst>
        </pc:picChg>
      </pc:sldChg>
      <pc:sldChg chg="delSp modSp mod delAnim modAnim">
        <pc:chgData name="Leary, Nicole (Curriculum Support)" userId="01b25bfb-c137-4a94-ade9-ed5cf1ed147c" providerId="ADAL" clId="{E3ACE76C-70AA-443E-87A0-5E247A60AD7F}" dt="2022-01-24T02:19:32.772" v="1434"/>
        <pc:sldMkLst>
          <pc:docMk/>
          <pc:sldMk cId="1533496456" sldId="286"/>
        </pc:sldMkLst>
        <pc:picChg chg="mod">
          <ac:chgData name="Leary, Nicole (Curriculum Support)" userId="01b25bfb-c137-4a94-ade9-ed5cf1ed147c" providerId="ADAL" clId="{E3ACE76C-70AA-443E-87A0-5E247A60AD7F}" dt="2022-01-24T02:18:40.368" v="1404" actId="1076"/>
          <ac:picMkLst>
            <pc:docMk/>
            <pc:sldMk cId="1533496456" sldId="286"/>
            <ac:picMk id="3" creationId="{A25898C7-D911-47D4-9333-8124672F588B}"/>
          </ac:picMkLst>
        </pc:picChg>
        <pc:picChg chg="del">
          <ac:chgData name="Leary, Nicole (Curriculum Support)" userId="01b25bfb-c137-4a94-ade9-ed5cf1ed147c" providerId="ADAL" clId="{E3ACE76C-70AA-443E-87A0-5E247A60AD7F}" dt="2022-01-24T02:18:37.221" v="1403" actId="21"/>
          <ac:picMkLst>
            <pc:docMk/>
            <pc:sldMk cId="1533496456" sldId="286"/>
            <ac:picMk id="4" creationId="{0C6DDAB6-3495-4DD9-A614-D6220B82A3E2}"/>
          </ac:picMkLst>
        </pc:picChg>
      </pc:sldChg>
      <pc:sldChg chg="modSp">
        <pc:chgData name="Leary, Nicole (Curriculum Support)" userId="01b25bfb-c137-4a94-ade9-ed5cf1ed147c" providerId="ADAL" clId="{E3ACE76C-70AA-443E-87A0-5E247A60AD7F}" dt="2022-01-24T01:18:19.918" v="864" actId="20578"/>
        <pc:sldMkLst>
          <pc:docMk/>
          <pc:sldMk cId="4121094965" sldId="287"/>
        </pc:sldMkLst>
        <pc:spChg chg="mod">
          <ac:chgData name="Leary, Nicole (Curriculum Support)" userId="01b25bfb-c137-4a94-ade9-ed5cf1ed147c" providerId="ADAL" clId="{E3ACE76C-70AA-443E-87A0-5E247A60AD7F}" dt="2022-01-24T01:18:19.918" v="864" actId="20578"/>
          <ac:spMkLst>
            <pc:docMk/>
            <pc:sldMk cId="4121094965" sldId="287"/>
            <ac:spMk id="9" creationId="{D0E43706-E0B3-43E9-8C19-EF309CAAAE41}"/>
          </ac:spMkLst>
        </pc:spChg>
      </pc:sldChg>
      <pc:sldChg chg="modSp mod">
        <pc:chgData name="Leary, Nicole (Curriculum Support)" userId="01b25bfb-c137-4a94-ade9-ed5cf1ed147c" providerId="ADAL" clId="{E3ACE76C-70AA-443E-87A0-5E247A60AD7F}" dt="2022-01-24T02:38:34.793" v="1625" actId="207"/>
        <pc:sldMkLst>
          <pc:docMk/>
          <pc:sldMk cId="1598156352" sldId="290"/>
        </pc:sldMkLst>
        <pc:picChg chg="mod">
          <ac:chgData name="Leary, Nicole (Curriculum Support)" userId="01b25bfb-c137-4a94-ade9-ed5cf1ed147c" providerId="ADAL" clId="{E3ACE76C-70AA-443E-87A0-5E247A60AD7F}" dt="2022-01-24T02:38:34.793" v="1625" actId="207"/>
          <ac:picMkLst>
            <pc:docMk/>
            <pc:sldMk cId="1598156352" sldId="290"/>
            <ac:picMk id="11" creationId="{49930A99-F044-48B5-ADD8-7FA4D470A8D0}"/>
          </ac:picMkLst>
        </pc:picChg>
      </pc:sldChg>
      <pc:sldChg chg="delSp modSp mod delAnim modAnim">
        <pc:chgData name="Leary, Nicole (Curriculum Support)" userId="01b25bfb-c137-4a94-ade9-ed5cf1ed147c" providerId="ADAL" clId="{E3ACE76C-70AA-443E-87A0-5E247A60AD7F}" dt="2022-01-24T02:30:37.005" v="1495"/>
        <pc:sldMkLst>
          <pc:docMk/>
          <pc:sldMk cId="4067574940" sldId="296"/>
        </pc:sldMkLst>
        <pc:spChg chg="mod">
          <ac:chgData name="Leary, Nicole (Curriculum Support)" userId="01b25bfb-c137-4a94-ade9-ed5cf1ed147c" providerId="ADAL" clId="{E3ACE76C-70AA-443E-87A0-5E247A60AD7F}" dt="2022-01-24T02:28:57.300" v="1492" actId="6549"/>
          <ac:spMkLst>
            <pc:docMk/>
            <pc:sldMk cId="4067574940" sldId="296"/>
            <ac:spMk id="4" creationId="{15B00A5C-8D35-4469-85F6-3017BF7F62AF}"/>
          </ac:spMkLst>
        </pc:spChg>
        <pc:spChg chg="mod">
          <ac:chgData name="Leary, Nicole (Curriculum Support)" userId="01b25bfb-c137-4a94-ade9-ed5cf1ed147c" providerId="ADAL" clId="{E3ACE76C-70AA-443E-87A0-5E247A60AD7F}" dt="2022-01-24T02:24:14.765" v="1480" actId="27636"/>
          <ac:spMkLst>
            <pc:docMk/>
            <pc:sldMk cId="4067574940" sldId="296"/>
            <ac:spMk id="5" creationId="{CCC0021D-BD73-4859-9AB1-FBC96BC101EA}"/>
          </ac:spMkLst>
        </pc:spChg>
        <pc:picChg chg="del mod">
          <ac:chgData name="Leary, Nicole (Curriculum Support)" userId="01b25bfb-c137-4a94-ade9-ed5cf1ed147c" providerId="ADAL" clId="{E3ACE76C-70AA-443E-87A0-5E247A60AD7F}" dt="2022-01-24T02:29:03.549" v="1493" actId="21"/>
          <ac:picMkLst>
            <pc:docMk/>
            <pc:sldMk cId="4067574940" sldId="296"/>
            <ac:picMk id="3" creationId="{E372EC78-A34E-4532-89C4-F065133F7827}"/>
          </ac:picMkLst>
        </pc:picChg>
        <pc:picChg chg="mod">
          <ac:chgData name="Leary, Nicole (Curriculum Support)" userId="01b25bfb-c137-4a94-ade9-ed5cf1ed147c" providerId="ADAL" clId="{E3ACE76C-70AA-443E-87A0-5E247A60AD7F}" dt="2022-01-24T02:29:59.853" v="1494" actId="1076"/>
          <ac:picMkLst>
            <pc:docMk/>
            <pc:sldMk cId="4067574940" sldId="296"/>
            <ac:picMk id="6" creationId="{779FB3CB-A986-419B-A805-7B479C387905}"/>
          </ac:picMkLst>
        </pc:picChg>
      </pc:sldChg>
      <pc:sldChg chg="delSp modSp mod delAnim modAnim">
        <pc:chgData name="Leary, Nicole (Curriculum Support)" userId="01b25bfb-c137-4a94-ade9-ed5cf1ed147c" providerId="ADAL" clId="{E3ACE76C-70AA-443E-87A0-5E247A60AD7F}" dt="2022-01-24T03:16:21.327" v="2065"/>
        <pc:sldMkLst>
          <pc:docMk/>
          <pc:sldMk cId="926289521" sldId="297"/>
        </pc:sldMkLst>
        <pc:spChg chg="mod">
          <ac:chgData name="Leary, Nicole (Curriculum Support)" userId="01b25bfb-c137-4a94-ade9-ed5cf1ed147c" providerId="ADAL" clId="{E3ACE76C-70AA-443E-87A0-5E247A60AD7F}" dt="2022-01-24T03:08:24.271" v="2056" actId="20577"/>
          <ac:spMkLst>
            <pc:docMk/>
            <pc:sldMk cId="926289521" sldId="297"/>
            <ac:spMk id="3" creationId="{74E37B85-1DCD-4B57-A3CF-B72A6555EB61}"/>
          </ac:spMkLst>
        </pc:spChg>
        <pc:picChg chg="mod">
          <ac:chgData name="Leary, Nicole (Curriculum Support)" userId="01b25bfb-c137-4a94-ade9-ed5cf1ed147c" providerId="ADAL" clId="{E3ACE76C-70AA-443E-87A0-5E247A60AD7F}" dt="2022-01-24T03:16:16.879" v="2064" actId="1076"/>
          <ac:picMkLst>
            <pc:docMk/>
            <pc:sldMk cId="926289521" sldId="297"/>
            <ac:picMk id="4" creationId="{A688174D-511B-49EC-9C46-373BE6EA308D}"/>
          </ac:picMkLst>
        </pc:picChg>
        <pc:picChg chg="del">
          <ac:chgData name="Leary, Nicole (Curriculum Support)" userId="01b25bfb-c137-4a94-ade9-ed5cf1ed147c" providerId="ADAL" clId="{E3ACE76C-70AA-443E-87A0-5E247A60AD7F}" dt="2022-01-24T03:16:13.221" v="2063" actId="21"/>
          <ac:picMkLst>
            <pc:docMk/>
            <pc:sldMk cId="926289521" sldId="297"/>
            <ac:picMk id="5" creationId="{8C962C32-1D15-407D-BA36-060380F65A86}"/>
          </ac:picMkLst>
        </pc:picChg>
      </pc:sldChg>
      <pc:sldChg chg="delSp modSp mod delAnim modAnim">
        <pc:chgData name="Leary, Nicole (Curriculum Support)" userId="01b25bfb-c137-4a94-ade9-ed5cf1ed147c" providerId="ADAL" clId="{E3ACE76C-70AA-443E-87A0-5E247A60AD7F}" dt="2022-01-24T02:45:05.436" v="1631"/>
        <pc:sldMkLst>
          <pc:docMk/>
          <pc:sldMk cId="927584404" sldId="299"/>
        </pc:sldMkLst>
        <pc:spChg chg="del">
          <ac:chgData name="Leary, Nicole (Curriculum Support)" userId="01b25bfb-c137-4a94-ade9-ed5cf1ed147c" providerId="ADAL" clId="{E3ACE76C-70AA-443E-87A0-5E247A60AD7F}" dt="2022-01-24T02:44:57.895" v="1630" actId="478"/>
          <ac:spMkLst>
            <pc:docMk/>
            <pc:sldMk cId="927584404" sldId="299"/>
            <ac:spMk id="4" creationId="{2AD7929C-D361-4541-A228-1DD974F7A813}"/>
          </ac:spMkLst>
        </pc:spChg>
        <pc:picChg chg="del mod">
          <ac:chgData name="Leary, Nicole (Curriculum Support)" userId="01b25bfb-c137-4a94-ade9-ed5cf1ed147c" providerId="ADAL" clId="{E3ACE76C-70AA-443E-87A0-5E247A60AD7F}" dt="2022-01-24T02:43:32.128" v="1628" actId="21"/>
          <ac:picMkLst>
            <pc:docMk/>
            <pc:sldMk cId="927584404" sldId="299"/>
            <ac:picMk id="5" creationId="{0371DF38-325A-48E0-899C-718034DBAC2C}"/>
          </ac:picMkLst>
        </pc:picChg>
        <pc:picChg chg="mod">
          <ac:chgData name="Leary, Nicole (Curriculum Support)" userId="01b25bfb-c137-4a94-ade9-ed5cf1ed147c" providerId="ADAL" clId="{E3ACE76C-70AA-443E-87A0-5E247A60AD7F}" dt="2022-01-24T02:44:29.372" v="1629" actId="1076"/>
          <ac:picMkLst>
            <pc:docMk/>
            <pc:sldMk cId="927584404" sldId="299"/>
            <ac:picMk id="6" creationId="{46A07789-4031-4881-8EA9-FEE2BAF5A69F}"/>
          </ac:picMkLst>
        </pc:picChg>
      </pc:sldChg>
      <pc:sldChg chg="delSp modSp mod modAnim">
        <pc:chgData name="Leary, Nicole (Curriculum Support)" userId="01b25bfb-c137-4a94-ade9-ed5cf1ed147c" providerId="ADAL" clId="{E3ACE76C-70AA-443E-87A0-5E247A60AD7F}" dt="2022-01-24T02:58:22.931" v="2052" actId="478"/>
        <pc:sldMkLst>
          <pc:docMk/>
          <pc:sldMk cId="3265249005" sldId="300"/>
        </pc:sldMkLst>
        <pc:spChg chg="mod">
          <ac:chgData name="Leary, Nicole (Curriculum Support)" userId="01b25bfb-c137-4a94-ade9-ed5cf1ed147c" providerId="ADAL" clId="{E3ACE76C-70AA-443E-87A0-5E247A60AD7F}" dt="2022-01-24T02:50:54.353" v="2049" actId="20577"/>
          <ac:spMkLst>
            <pc:docMk/>
            <pc:sldMk cId="3265249005" sldId="300"/>
            <ac:spMk id="2" creationId="{81627616-6613-44F8-B951-81E575949298}"/>
          </ac:spMkLst>
        </pc:spChg>
        <pc:spChg chg="mod">
          <ac:chgData name="Leary, Nicole (Curriculum Support)" userId="01b25bfb-c137-4a94-ade9-ed5cf1ed147c" providerId="ADAL" clId="{E3ACE76C-70AA-443E-87A0-5E247A60AD7F}" dt="2022-01-24T02:50:33.061" v="2041" actId="20577"/>
          <ac:spMkLst>
            <pc:docMk/>
            <pc:sldMk cId="3265249005" sldId="300"/>
            <ac:spMk id="3" creationId="{02414925-0607-4EA3-8AC8-328DE9EE8909}"/>
          </ac:spMkLst>
        </pc:spChg>
        <pc:spChg chg="del">
          <ac:chgData name="Leary, Nicole (Curriculum Support)" userId="01b25bfb-c137-4a94-ade9-ed5cf1ed147c" providerId="ADAL" clId="{E3ACE76C-70AA-443E-87A0-5E247A60AD7F}" dt="2022-01-24T02:58:22.931" v="2052" actId="478"/>
          <ac:spMkLst>
            <pc:docMk/>
            <pc:sldMk cId="3265249005" sldId="300"/>
            <ac:spMk id="4" creationId="{2AD7929C-D361-4541-A228-1DD974F7A813}"/>
          </ac:spMkLst>
        </pc:spChg>
        <pc:picChg chg="mod">
          <ac:chgData name="Leary, Nicole (Curriculum Support)" userId="01b25bfb-c137-4a94-ade9-ed5cf1ed147c" providerId="ADAL" clId="{E3ACE76C-70AA-443E-87A0-5E247A60AD7F}" dt="2022-01-24T02:57:39.573" v="2050" actId="1076"/>
          <ac:picMkLst>
            <pc:docMk/>
            <pc:sldMk cId="3265249005" sldId="300"/>
            <ac:picMk id="5" creationId="{6C0EBDC1-18DE-481A-85EA-B89A920D0A1C}"/>
          </ac:picMkLst>
        </pc:picChg>
      </pc:sldChg>
      <pc:sldChg chg="delSp modSp mod delAnim modAnim">
        <pc:chgData name="Leary, Nicole (Curriculum Support)" userId="01b25bfb-c137-4a94-ade9-ed5cf1ed147c" providerId="ADAL" clId="{E3ACE76C-70AA-443E-87A0-5E247A60AD7F}" dt="2022-01-24T03:08:48.138" v="2057"/>
        <pc:sldMkLst>
          <pc:docMk/>
          <pc:sldMk cId="207686990" sldId="301"/>
        </pc:sldMkLst>
        <pc:picChg chg="mod">
          <ac:chgData name="Leary, Nicole (Curriculum Support)" userId="01b25bfb-c137-4a94-ade9-ed5cf1ed147c" providerId="ADAL" clId="{E3ACE76C-70AA-443E-87A0-5E247A60AD7F}" dt="2022-01-24T00:57:00.052" v="6" actId="1076"/>
          <ac:picMkLst>
            <pc:docMk/>
            <pc:sldMk cId="207686990" sldId="301"/>
            <ac:picMk id="4" creationId="{CC7081B0-4344-4491-B797-B39C09E3DD29}"/>
          </ac:picMkLst>
        </pc:picChg>
        <pc:picChg chg="del">
          <ac:chgData name="Leary, Nicole (Curriculum Support)" userId="01b25bfb-c137-4a94-ade9-ed5cf1ed147c" providerId="ADAL" clId="{E3ACE76C-70AA-443E-87A0-5E247A60AD7F}" dt="2022-01-24T00:56:10.587" v="5" actId="21"/>
          <ac:picMkLst>
            <pc:docMk/>
            <pc:sldMk cId="207686990" sldId="301"/>
            <ac:picMk id="9" creationId="{DEE93E1C-A211-4BE2-9E1D-16F792AB5ACB}"/>
          </ac:picMkLst>
        </pc:picChg>
      </pc:sldChg>
      <pc:sldChg chg="addSp delSp modSp mod delAnim modAnim modNotesTx">
        <pc:chgData name="Leary, Nicole (Curriculum Support)" userId="01b25bfb-c137-4a94-ade9-ed5cf1ed147c" providerId="ADAL" clId="{E3ACE76C-70AA-443E-87A0-5E247A60AD7F}" dt="2022-01-24T02:23:08.894" v="1461"/>
        <pc:sldMkLst>
          <pc:docMk/>
          <pc:sldMk cId="2794633319" sldId="302"/>
        </pc:sldMkLst>
        <pc:spChg chg="add del mod">
          <ac:chgData name="Leary, Nicole (Curriculum Support)" userId="01b25bfb-c137-4a94-ade9-ed5cf1ed147c" providerId="ADAL" clId="{E3ACE76C-70AA-443E-87A0-5E247A60AD7F}" dt="2022-01-24T01:30:36.089" v="1074" actId="47"/>
          <ac:spMkLst>
            <pc:docMk/>
            <pc:sldMk cId="2794633319" sldId="302"/>
            <ac:spMk id="6" creationId="{C41488D4-8584-4FBF-A9ED-DEEA6FA75F66}"/>
          </ac:spMkLst>
        </pc:spChg>
        <pc:spChg chg="mod">
          <ac:chgData name="Leary, Nicole (Curriculum Support)" userId="01b25bfb-c137-4a94-ade9-ed5cf1ed147c" providerId="ADAL" clId="{E3ACE76C-70AA-443E-87A0-5E247A60AD7F}" dt="2022-01-24T02:20:51.358" v="1455" actId="255"/>
          <ac:spMkLst>
            <pc:docMk/>
            <pc:sldMk cId="2794633319" sldId="302"/>
            <ac:spMk id="9" creationId="{D0E43706-E0B3-43E9-8C19-EF309CAAAE41}"/>
          </ac:spMkLst>
        </pc:spChg>
        <pc:picChg chg="del">
          <ac:chgData name="Leary, Nicole (Curriculum Support)" userId="01b25bfb-c137-4a94-ade9-ed5cf1ed147c" providerId="ADAL" clId="{E3ACE76C-70AA-443E-87A0-5E247A60AD7F}" dt="2022-01-24T02:15:50.397" v="1402" actId="21"/>
          <ac:picMkLst>
            <pc:docMk/>
            <pc:sldMk cId="2794633319" sldId="302"/>
            <ac:picMk id="4" creationId="{0C6DDAB6-3495-4DD9-A614-D6220B82A3E2}"/>
          </ac:picMkLst>
        </pc:picChg>
        <pc:picChg chg="add mod">
          <ac:chgData name="Leary, Nicole (Curriculum Support)" userId="01b25bfb-c137-4a94-ade9-ed5cf1ed147c" providerId="ADAL" clId="{E3ACE76C-70AA-443E-87A0-5E247A60AD7F}" dt="2022-01-24T01:22:08.317" v="878" actId="1076"/>
          <ac:picMkLst>
            <pc:docMk/>
            <pc:sldMk cId="2794633319" sldId="302"/>
            <ac:picMk id="5" creationId="{59E408E7-B8B7-4216-B465-08EE312FFC82}"/>
          </ac:picMkLst>
        </pc:picChg>
        <pc:picChg chg="mod">
          <ac:chgData name="Leary, Nicole (Curriculum Support)" userId="01b25bfb-c137-4a94-ade9-ed5cf1ed147c" providerId="ADAL" clId="{E3ACE76C-70AA-443E-87A0-5E247A60AD7F}" dt="2022-01-24T02:22:47.099" v="1460" actId="1076"/>
          <ac:picMkLst>
            <pc:docMk/>
            <pc:sldMk cId="2794633319" sldId="302"/>
            <ac:picMk id="16" creationId="{58B752E7-B865-472A-84E8-1E66598EFBA2}"/>
          </ac:picMkLst>
        </pc:picChg>
        <pc:cxnChg chg="add mod">
          <ac:chgData name="Leary, Nicole (Curriculum Support)" userId="01b25bfb-c137-4a94-ade9-ed5cf1ed147c" providerId="ADAL" clId="{E3ACE76C-70AA-443E-87A0-5E247A60AD7F}" dt="2022-01-24T01:23:56.976" v="899" actId="208"/>
          <ac:cxnSpMkLst>
            <pc:docMk/>
            <pc:sldMk cId="2794633319" sldId="302"/>
            <ac:cxnSpMk id="8" creationId="{49835005-B1B8-488B-A718-1813E903836A}"/>
          </ac:cxnSpMkLst>
        </pc:cxnChg>
        <pc:cxnChg chg="add mod">
          <ac:chgData name="Leary, Nicole (Curriculum Support)" userId="01b25bfb-c137-4a94-ade9-ed5cf1ed147c" providerId="ADAL" clId="{E3ACE76C-70AA-443E-87A0-5E247A60AD7F}" dt="2022-01-24T02:20:35.659" v="1454" actId="14100"/>
          <ac:cxnSpMkLst>
            <pc:docMk/>
            <pc:sldMk cId="2794633319" sldId="302"/>
            <ac:cxnSpMk id="11" creationId="{A3C704B2-86E8-4BEF-AB8F-3AABE7022DF7}"/>
          </ac:cxnSpMkLst>
        </pc:cxnChg>
        <pc:cxnChg chg="add mod">
          <ac:chgData name="Leary, Nicole (Curriculum Support)" userId="01b25bfb-c137-4a94-ade9-ed5cf1ed147c" providerId="ADAL" clId="{E3ACE76C-70AA-443E-87A0-5E247A60AD7F}" dt="2022-01-24T01:26:08.104" v="952" actId="208"/>
          <ac:cxnSpMkLst>
            <pc:docMk/>
            <pc:sldMk cId="2794633319" sldId="302"/>
            <ac:cxnSpMk id="14" creationId="{BB5276F9-0690-4ADE-9424-E00B773DE1F4}"/>
          </ac:cxnSpMkLst>
        </pc:cxnChg>
      </pc:sldChg>
      <pc:sldChg chg="addSp delSp modSp mod delAnim modAnim">
        <pc:chgData name="Leary, Nicole (Curriculum Support)" userId="01b25bfb-c137-4a94-ade9-ed5cf1ed147c" providerId="ADAL" clId="{E3ACE76C-70AA-443E-87A0-5E247A60AD7F}" dt="2022-01-24T03:13:09.251" v="2061"/>
        <pc:sldMkLst>
          <pc:docMk/>
          <pc:sldMk cId="2355100115" sldId="303"/>
        </pc:sldMkLst>
        <pc:spChg chg="mod">
          <ac:chgData name="Leary, Nicole (Curriculum Support)" userId="01b25bfb-c137-4a94-ade9-ed5cf1ed147c" providerId="ADAL" clId="{E3ACE76C-70AA-443E-87A0-5E247A60AD7F}" dt="2022-01-24T03:12:11.016" v="2059" actId="6549"/>
          <ac:spMkLst>
            <pc:docMk/>
            <pc:sldMk cId="2355100115" sldId="303"/>
            <ac:spMk id="9" creationId="{D0E43706-E0B3-43E9-8C19-EF309CAAAE41}"/>
          </ac:spMkLst>
        </pc:spChg>
        <pc:picChg chg="add mod">
          <ac:chgData name="Leary, Nicole (Curriculum Support)" userId="01b25bfb-c137-4a94-ade9-ed5cf1ed147c" providerId="ADAL" clId="{E3ACE76C-70AA-443E-87A0-5E247A60AD7F}" dt="2022-01-24T01:31:59.694" v="1106" actId="14100"/>
          <ac:picMkLst>
            <pc:docMk/>
            <pc:sldMk cId="2355100115" sldId="303"/>
            <ac:picMk id="3" creationId="{E070CF22-2EEA-4561-9F2E-C0848FF303BE}"/>
          </ac:picMkLst>
        </pc:picChg>
        <pc:picChg chg="del">
          <ac:chgData name="Leary, Nicole (Curriculum Support)" userId="01b25bfb-c137-4a94-ade9-ed5cf1ed147c" providerId="ADAL" clId="{E3ACE76C-70AA-443E-87A0-5E247A60AD7F}" dt="2022-01-24T03:10:55.283" v="2058" actId="21"/>
          <ac:picMkLst>
            <pc:docMk/>
            <pc:sldMk cId="2355100115" sldId="303"/>
            <ac:picMk id="4" creationId="{D5028C58-E04A-48D3-9AC3-8CE4CF08D765}"/>
          </ac:picMkLst>
        </pc:picChg>
        <pc:picChg chg="mod">
          <ac:chgData name="Leary, Nicole (Curriculum Support)" userId="01b25bfb-c137-4a94-ade9-ed5cf1ed147c" providerId="ADAL" clId="{E3ACE76C-70AA-443E-87A0-5E247A60AD7F}" dt="2022-01-24T03:12:47.944" v="2060" actId="1076"/>
          <ac:picMkLst>
            <pc:docMk/>
            <pc:sldMk cId="2355100115" sldId="303"/>
            <ac:picMk id="5" creationId="{BAD01F56-A9A0-4991-82CE-2A02173EDA49}"/>
          </ac:picMkLst>
        </pc:picChg>
      </pc:sldChg>
      <pc:sldChg chg="del">
        <pc:chgData name="Leary, Nicole (Curriculum Support)" userId="01b25bfb-c137-4a94-ade9-ed5cf1ed147c" providerId="ADAL" clId="{E3ACE76C-70AA-443E-87A0-5E247A60AD7F}" dt="2022-01-24T02:15:21.529" v="1401" actId="2696"/>
        <pc:sldMkLst>
          <pc:docMk/>
          <pc:sldMk cId="675796293" sldId="304"/>
        </pc:sldMkLst>
      </pc:sldChg>
      <pc:sldChg chg="modSp mod modAnim">
        <pc:chgData name="Leary, Nicole (Curriculum Support)" userId="01b25bfb-c137-4a94-ade9-ed5cf1ed147c" providerId="ADAL" clId="{E3ACE76C-70AA-443E-87A0-5E247A60AD7F}" dt="2022-01-24T00:54:48.175" v="4"/>
        <pc:sldMkLst>
          <pc:docMk/>
          <pc:sldMk cId="2343194954" sldId="307"/>
        </pc:sldMkLst>
        <pc:picChg chg="mod">
          <ac:chgData name="Leary, Nicole (Curriculum Support)" userId="01b25bfb-c137-4a94-ade9-ed5cf1ed147c" providerId="ADAL" clId="{E3ACE76C-70AA-443E-87A0-5E247A60AD7F}" dt="2022-01-24T00:54:18.778" v="3" actId="1076"/>
          <ac:picMkLst>
            <pc:docMk/>
            <pc:sldMk cId="2343194954" sldId="307"/>
            <ac:picMk id="3" creationId="{F2794084-444B-40D2-8384-CCB290D93318}"/>
          </ac:picMkLst>
        </pc:picChg>
      </pc:sldChg>
      <pc:sldChg chg="addSp delSp modSp new mod setBg setClrOvrMap">
        <pc:chgData name="Leary, Nicole (Curriculum Support)" userId="01b25bfb-c137-4a94-ade9-ed5cf1ed147c" providerId="ADAL" clId="{E3ACE76C-70AA-443E-87A0-5E247A60AD7F}" dt="2022-01-24T02:05:29.337" v="1338" actId="14100"/>
        <pc:sldMkLst>
          <pc:docMk/>
          <pc:sldMk cId="1190476876" sldId="308"/>
        </pc:sldMkLst>
        <pc:spChg chg="del mod">
          <ac:chgData name="Leary, Nicole (Curriculum Support)" userId="01b25bfb-c137-4a94-ade9-ed5cf1ed147c" providerId="ADAL" clId="{E3ACE76C-70AA-443E-87A0-5E247A60AD7F}" dt="2022-01-24T02:04:35.904" v="1328" actId="478"/>
          <ac:spMkLst>
            <pc:docMk/>
            <pc:sldMk cId="1190476876" sldId="308"/>
            <ac:spMk id="2" creationId="{C7B898A5-D88C-4B65-ADC8-F825CB58B99A}"/>
          </ac:spMkLst>
        </pc:spChg>
        <pc:spChg chg="del">
          <ac:chgData name="Leary, Nicole (Curriculum Support)" userId="01b25bfb-c137-4a94-ade9-ed5cf1ed147c" providerId="ADAL" clId="{E3ACE76C-70AA-443E-87A0-5E247A60AD7F}" dt="2022-01-24T01:49:16.919" v="1206" actId="22"/>
          <ac:spMkLst>
            <pc:docMk/>
            <pc:sldMk cId="1190476876" sldId="308"/>
            <ac:spMk id="3" creationId="{3B98ACF3-D1B9-41BF-A31A-839647CE84D0}"/>
          </ac:spMkLst>
        </pc:spChg>
        <pc:spChg chg="add del">
          <ac:chgData name="Leary, Nicole (Curriculum Support)" userId="01b25bfb-c137-4a94-ade9-ed5cf1ed147c" providerId="ADAL" clId="{E3ACE76C-70AA-443E-87A0-5E247A60AD7F}" dt="2022-01-24T01:51:06.986" v="1219" actId="26606"/>
          <ac:spMkLst>
            <pc:docMk/>
            <pc:sldMk cId="1190476876" sldId="308"/>
            <ac:spMk id="9" creationId="{5AAB1378-791F-4223-8020-D41DC2A9056F}"/>
          </ac:spMkLst>
        </pc:spChg>
        <pc:spChg chg="add del">
          <ac:chgData name="Leary, Nicole (Curriculum Support)" userId="01b25bfb-c137-4a94-ade9-ed5cf1ed147c" providerId="ADAL" clId="{E3ACE76C-70AA-443E-87A0-5E247A60AD7F}" dt="2022-01-24T02:04:08.025" v="1326" actId="22"/>
          <ac:spMkLst>
            <pc:docMk/>
            <pc:sldMk cId="1190476876" sldId="308"/>
            <ac:spMk id="11" creationId="{16286F3E-E74E-4C45-B528-62272AF53999}"/>
          </ac:spMkLst>
        </pc:spChg>
        <pc:spChg chg="add del">
          <ac:chgData name="Leary, Nicole (Curriculum Support)" userId="01b25bfb-c137-4a94-ade9-ed5cf1ed147c" providerId="ADAL" clId="{E3ACE76C-70AA-443E-87A0-5E247A60AD7F}" dt="2022-01-24T02:05:05.746" v="1332" actId="26606"/>
          <ac:spMkLst>
            <pc:docMk/>
            <pc:sldMk cId="1190476876" sldId="308"/>
            <ac:spMk id="17" creationId="{5F9CFCE6-877F-4858-B8BD-2C52CA8AFBC4}"/>
          </ac:spMkLst>
        </pc:spChg>
        <pc:spChg chg="add del">
          <ac:chgData name="Leary, Nicole (Curriculum Support)" userId="01b25bfb-c137-4a94-ade9-ed5cf1ed147c" providerId="ADAL" clId="{E3ACE76C-70AA-443E-87A0-5E247A60AD7F}" dt="2022-01-24T02:05:05.746" v="1332" actId="26606"/>
          <ac:spMkLst>
            <pc:docMk/>
            <pc:sldMk cId="1190476876" sldId="308"/>
            <ac:spMk id="19" creationId="{8213F8A0-12AE-4514-8372-0DD766EC28EE}"/>
          </ac:spMkLst>
        </pc:spChg>
        <pc:spChg chg="add del">
          <ac:chgData name="Leary, Nicole (Curriculum Support)" userId="01b25bfb-c137-4a94-ade9-ed5cf1ed147c" providerId="ADAL" clId="{E3ACE76C-70AA-443E-87A0-5E247A60AD7F}" dt="2022-01-24T02:05:05.746" v="1332" actId="26606"/>
          <ac:spMkLst>
            <pc:docMk/>
            <pc:sldMk cId="1190476876" sldId="308"/>
            <ac:spMk id="21" creationId="{9EFF17D4-9A8C-4CE5-B096-D8CCD4400437}"/>
          </ac:spMkLst>
        </pc:spChg>
        <pc:picChg chg="add mod ord">
          <ac:chgData name="Leary, Nicole (Curriculum Support)" userId="01b25bfb-c137-4a94-ade9-ed5cf1ed147c" providerId="ADAL" clId="{E3ACE76C-70AA-443E-87A0-5E247A60AD7F}" dt="2022-01-24T02:05:19.944" v="1336" actId="14100"/>
          <ac:picMkLst>
            <pc:docMk/>
            <pc:sldMk cId="1190476876" sldId="308"/>
            <ac:picMk id="5" creationId="{93E2723D-335C-4BFA-AF43-99F86B65260E}"/>
          </ac:picMkLst>
        </pc:picChg>
        <pc:picChg chg="add mod ord">
          <ac:chgData name="Leary, Nicole (Curriculum Support)" userId="01b25bfb-c137-4a94-ade9-ed5cf1ed147c" providerId="ADAL" clId="{E3ACE76C-70AA-443E-87A0-5E247A60AD7F}" dt="2022-01-24T02:05:29.337" v="1338" actId="14100"/>
          <ac:picMkLst>
            <pc:docMk/>
            <pc:sldMk cId="1190476876" sldId="308"/>
            <ac:picMk id="7" creationId="{E5AE5E53-ABEA-4D7F-A457-F56DAB7CBA58}"/>
          </ac:picMkLst>
        </pc:picChg>
        <pc:cxnChg chg="add del">
          <ac:chgData name="Leary, Nicole (Curriculum Support)" userId="01b25bfb-c137-4a94-ade9-ed5cf1ed147c" providerId="ADAL" clId="{E3ACE76C-70AA-443E-87A0-5E247A60AD7F}" dt="2022-01-24T02:05:05.748" v="1333" actId="26606"/>
          <ac:cxnSpMkLst>
            <pc:docMk/>
            <pc:sldMk cId="1190476876" sldId="308"/>
            <ac:cxnSpMk id="12" creationId="{A7F400EE-A8A5-48AF-B4D6-291B52C6F0B0}"/>
          </ac:cxnSpMkLst>
        </pc:cxnChg>
      </pc:sldChg>
      <pc:sldChg chg="new del">
        <pc:chgData name="Leary, Nicole (Curriculum Support)" userId="01b25bfb-c137-4a94-ade9-ed5cf1ed147c" providerId="ADAL" clId="{E3ACE76C-70AA-443E-87A0-5E247A60AD7F}" dt="2022-01-24T01:30:39.344" v="1075" actId="680"/>
        <pc:sldMkLst>
          <pc:docMk/>
          <pc:sldMk cId="2289020296" sldId="308"/>
        </pc:sldMkLst>
      </pc:sldChg>
      <pc:sldChg chg="addSp delSp modSp add mod delAnim modNotesTx">
        <pc:chgData name="Leary, Nicole (Curriculum Support)" userId="01b25bfb-c137-4a94-ade9-ed5cf1ed147c" providerId="ADAL" clId="{E3ACE76C-70AA-443E-87A0-5E247A60AD7F}" dt="2022-01-24T02:49:02.406" v="1990" actId="6549"/>
        <pc:sldMkLst>
          <pc:docMk/>
          <pc:sldMk cId="528616738" sldId="309"/>
        </pc:sldMkLst>
        <pc:spChg chg="mod">
          <ac:chgData name="Leary, Nicole (Curriculum Support)" userId="01b25bfb-c137-4a94-ade9-ed5cf1ed147c" providerId="ADAL" clId="{E3ACE76C-70AA-443E-87A0-5E247A60AD7F}" dt="2022-01-24T02:33:48.716" v="1599" actId="255"/>
          <ac:spMkLst>
            <pc:docMk/>
            <pc:sldMk cId="528616738" sldId="309"/>
            <ac:spMk id="9" creationId="{D0E43706-E0B3-43E9-8C19-EF309CAAAE41}"/>
          </ac:spMkLst>
        </pc:spChg>
        <pc:picChg chg="mod">
          <ac:chgData name="Leary, Nicole (Curriculum Support)" userId="01b25bfb-c137-4a94-ade9-ed5cf1ed147c" providerId="ADAL" clId="{E3ACE76C-70AA-443E-87A0-5E247A60AD7F}" dt="2022-01-24T02:35:52.553" v="1621" actId="1076"/>
          <ac:picMkLst>
            <pc:docMk/>
            <pc:sldMk cId="528616738" sldId="309"/>
            <ac:picMk id="3" creationId="{E070CF22-2EEA-4561-9F2E-C0848FF303BE}"/>
          </ac:picMkLst>
        </pc:picChg>
        <pc:picChg chg="del">
          <ac:chgData name="Leary, Nicole (Curriculum Support)" userId="01b25bfb-c137-4a94-ade9-ed5cf1ed147c" providerId="ADAL" clId="{E3ACE76C-70AA-443E-87A0-5E247A60AD7F}" dt="2022-01-24T02:36:18.338" v="1622" actId="21"/>
          <ac:picMkLst>
            <pc:docMk/>
            <pc:sldMk cId="528616738" sldId="309"/>
            <ac:picMk id="4" creationId="{D5028C58-E04A-48D3-9AC3-8CE4CF08D765}"/>
          </ac:picMkLst>
        </pc:picChg>
        <pc:cxnChg chg="add mod">
          <ac:chgData name="Leary, Nicole (Curriculum Support)" userId="01b25bfb-c137-4a94-ade9-ed5cf1ed147c" providerId="ADAL" clId="{E3ACE76C-70AA-443E-87A0-5E247A60AD7F}" dt="2022-01-24T02:34:16.548" v="1604" actId="208"/>
          <ac:cxnSpMkLst>
            <pc:docMk/>
            <pc:sldMk cId="528616738" sldId="309"/>
            <ac:cxnSpMk id="6" creationId="{E6324B26-04B9-4D07-BD43-95D2E80DE298}"/>
          </ac:cxnSpMkLst>
        </pc:cxnChg>
        <pc:cxnChg chg="add mod">
          <ac:chgData name="Leary, Nicole (Curriculum Support)" userId="01b25bfb-c137-4a94-ade9-ed5cf1ed147c" providerId="ADAL" clId="{E3ACE76C-70AA-443E-87A0-5E247A60AD7F}" dt="2022-01-24T02:34:40.149" v="1607" actId="208"/>
          <ac:cxnSpMkLst>
            <pc:docMk/>
            <pc:sldMk cId="528616738" sldId="309"/>
            <ac:cxnSpMk id="11" creationId="{56C2808F-4D42-495A-A238-DD1060446941}"/>
          </ac:cxnSpMkLst>
        </pc:cxnChg>
        <pc:cxnChg chg="add mod">
          <ac:chgData name="Leary, Nicole (Curriculum Support)" userId="01b25bfb-c137-4a94-ade9-ed5cf1ed147c" providerId="ADAL" clId="{E3ACE76C-70AA-443E-87A0-5E247A60AD7F}" dt="2022-01-24T02:35:44.242" v="1620" actId="1076"/>
          <ac:cxnSpMkLst>
            <pc:docMk/>
            <pc:sldMk cId="528616738" sldId="309"/>
            <ac:cxnSpMk id="13" creationId="{A4115571-3B9B-4C08-9F8C-832E15199D54}"/>
          </ac:cxnSpMkLst>
        </pc:cxnChg>
      </pc:sldChg>
    </pc:docChg>
  </pc:docChgLst>
  <pc:docChgLst>
    <pc:chgData name="Leary, Nicole (Curriculum Support)" userId="S::nicole.leary652@schools.sa.edu.au::01b25bfb-c137-4a94-ade9-ed5cf1ed147c" providerId="AD" clId="Web-{183D3945-CC1B-44DB-9CEE-AB331292EDBC}"/>
    <pc:docChg chg="modSld">
      <pc:chgData name="Leary, Nicole (Curriculum Support)" userId="S::nicole.leary652@schools.sa.edu.au::01b25bfb-c137-4a94-ade9-ed5cf1ed147c" providerId="AD" clId="Web-{183D3945-CC1B-44DB-9CEE-AB331292EDBC}" dt="2022-01-19T06:02:28.508" v="1" actId="20577"/>
      <pc:docMkLst>
        <pc:docMk/>
      </pc:docMkLst>
      <pc:sldChg chg="modSp">
        <pc:chgData name="Leary, Nicole (Curriculum Support)" userId="S::nicole.leary652@schools.sa.edu.au::01b25bfb-c137-4a94-ade9-ed5cf1ed147c" providerId="AD" clId="Web-{183D3945-CC1B-44DB-9CEE-AB331292EDBC}" dt="2022-01-19T06:02:28.508" v="1" actId="20577"/>
        <pc:sldMkLst>
          <pc:docMk/>
          <pc:sldMk cId="4121094965" sldId="287"/>
        </pc:sldMkLst>
        <pc:spChg chg="mod">
          <ac:chgData name="Leary, Nicole (Curriculum Support)" userId="S::nicole.leary652@schools.sa.edu.au::01b25bfb-c137-4a94-ade9-ed5cf1ed147c" providerId="AD" clId="Web-{183D3945-CC1B-44DB-9CEE-AB331292EDBC}" dt="2022-01-19T06:02:28.508" v="1" actId="20577"/>
          <ac:spMkLst>
            <pc:docMk/>
            <pc:sldMk cId="4121094965" sldId="287"/>
            <ac:spMk id="9" creationId="{D0E43706-E0B3-43E9-8C19-EF309CAAAE41}"/>
          </ac:spMkLst>
        </pc:spChg>
      </pc:sldChg>
    </pc:docChg>
  </pc:docChgLst>
  <pc:docChgLst>
    <pc:chgData name="Elyse" userId="f36cee0c-4795-4a4e-a200-ec64c6c861e9" providerId="ADAL" clId="{A4A889E6-1A6C-44D9-9175-90E7BF3DD769}"/>
    <pc:docChg chg="custSel modSld">
      <pc:chgData name="Elyse" userId="f36cee0c-4795-4a4e-a200-ec64c6c861e9" providerId="ADAL" clId="{A4A889E6-1A6C-44D9-9175-90E7BF3DD769}" dt="2022-03-21T01:57:45.361" v="16" actId="368"/>
      <pc:docMkLst>
        <pc:docMk/>
      </pc:docMkLst>
      <pc:sldChg chg="delCm">
        <pc:chgData name="Elyse" userId="f36cee0c-4795-4a4e-a200-ec64c6c861e9" providerId="ADAL" clId="{A4A889E6-1A6C-44D9-9175-90E7BF3DD769}" dt="2022-03-21T01:57:44.029" v="0" actId="2056"/>
        <pc:sldMkLst>
          <pc:docMk/>
          <pc:sldMk cId="4003870481" sldId="283"/>
        </pc:sldMkLst>
      </pc:sldChg>
      <pc:sldChg chg="modNotes">
        <pc:chgData name="Elyse" userId="f36cee0c-4795-4a4e-a200-ec64c6c861e9" providerId="ADAL" clId="{A4A889E6-1A6C-44D9-9175-90E7BF3DD769}" dt="2022-03-21T01:57:45.293" v="8" actId="368"/>
        <pc:sldMkLst>
          <pc:docMk/>
          <pc:sldMk cId="2460816320" sldId="285"/>
        </pc:sldMkLst>
      </pc:sldChg>
      <pc:sldChg chg="modNotes">
        <pc:chgData name="Elyse" userId="f36cee0c-4795-4a4e-a200-ec64c6c861e9" providerId="ADAL" clId="{A4A889E6-1A6C-44D9-9175-90E7BF3DD769}" dt="2022-03-21T01:57:45.314" v="10" actId="368"/>
        <pc:sldMkLst>
          <pc:docMk/>
          <pc:sldMk cId="1533496456" sldId="286"/>
        </pc:sldMkLst>
      </pc:sldChg>
      <pc:sldChg chg="modNotes">
        <pc:chgData name="Elyse" userId="f36cee0c-4795-4a4e-a200-ec64c6c861e9" providerId="ADAL" clId="{A4A889E6-1A6C-44D9-9175-90E7BF3DD769}" dt="2022-03-21T01:57:45.337" v="12" actId="368"/>
        <pc:sldMkLst>
          <pc:docMk/>
          <pc:sldMk cId="4121094965" sldId="287"/>
        </pc:sldMkLst>
      </pc:sldChg>
      <pc:sldChg chg="modNotes">
        <pc:chgData name="Elyse" userId="f36cee0c-4795-4a4e-a200-ec64c6c861e9" providerId="ADAL" clId="{A4A889E6-1A6C-44D9-9175-90E7BF3DD769}" dt="2022-03-21T01:57:45.350" v="14" actId="368"/>
        <pc:sldMkLst>
          <pc:docMk/>
          <pc:sldMk cId="1281777216" sldId="289"/>
        </pc:sldMkLst>
      </pc:sldChg>
      <pc:sldChg chg="delCm">
        <pc:chgData name="Elyse" userId="f36cee0c-4795-4a4e-a200-ec64c6c861e9" providerId="ADAL" clId="{A4A889E6-1A6C-44D9-9175-90E7BF3DD769}" dt="2022-03-21T01:57:44.029" v="0" actId="2056"/>
        <pc:sldMkLst>
          <pc:docMk/>
          <pc:sldMk cId="1598156352" sldId="290"/>
        </pc:sldMkLst>
      </pc:sldChg>
      <pc:sldChg chg="delCm">
        <pc:chgData name="Elyse" userId="f36cee0c-4795-4a4e-a200-ec64c6c861e9" providerId="ADAL" clId="{A4A889E6-1A6C-44D9-9175-90E7BF3DD769}" dt="2022-03-21T01:57:44.029" v="0" actId="2056"/>
        <pc:sldMkLst>
          <pc:docMk/>
          <pc:sldMk cId="2794633319" sldId="302"/>
        </pc:sldMkLst>
      </pc:sldChg>
      <pc:sldChg chg="delCm modNotes">
        <pc:chgData name="Elyse" userId="f36cee0c-4795-4a4e-a200-ec64c6c861e9" providerId="ADAL" clId="{A4A889E6-1A6C-44D9-9175-90E7BF3DD769}" dt="2022-03-21T01:57:45.361" v="16" actId="368"/>
        <pc:sldMkLst>
          <pc:docMk/>
          <pc:sldMk cId="2355100115" sldId="303"/>
        </pc:sldMkLst>
      </pc:sldChg>
      <pc:sldChg chg="delCm modNotes">
        <pc:chgData name="Elyse" userId="f36cee0c-4795-4a4e-a200-ec64c6c861e9" providerId="ADAL" clId="{A4A889E6-1A6C-44D9-9175-90E7BF3DD769}" dt="2022-03-21T01:57:45.254" v="4" actId="368"/>
        <pc:sldMkLst>
          <pc:docMk/>
          <pc:sldMk cId="3468711501" sldId="305"/>
        </pc:sldMkLst>
      </pc:sldChg>
      <pc:sldChg chg="delCm modNotes">
        <pc:chgData name="Elyse" userId="f36cee0c-4795-4a4e-a200-ec64c6c861e9" providerId="ADAL" clId="{A4A889E6-1A6C-44D9-9175-90E7BF3DD769}" dt="2022-03-21T01:57:45.273" v="6" actId="368"/>
        <pc:sldMkLst>
          <pc:docMk/>
          <pc:sldMk cId="3789936892" sldId="306"/>
        </pc:sldMkLst>
      </pc:sldChg>
      <pc:sldChg chg="modNotes">
        <pc:chgData name="Elyse" userId="f36cee0c-4795-4a4e-a200-ec64c6c861e9" providerId="ADAL" clId="{A4A889E6-1A6C-44D9-9175-90E7BF3DD769}" dt="2022-03-21T01:57:45.201" v="2" actId="368"/>
        <pc:sldMkLst>
          <pc:docMk/>
          <pc:sldMk cId="2343194954" sldId="307"/>
        </pc:sldMkLst>
      </pc:sldChg>
      <pc:sldChg chg="delCm">
        <pc:chgData name="Elyse" userId="f36cee0c-4795-4a4e-a200-ec64c6c861e9" providerId="ADAL" clId="{A4A889E6-1A6C-44D9-9175-90E7BF3DD769}" dt="2022-03-21T01:57:44.029" v="0" actId="2056"/>
        <pc:sldMkLst>
          <pc:docMk/>
          <pc:sldMk cId="1190476876" sldId="308"/>
        </pc:sldMkLst>
      </pc:sldChg>
      <pc:sldChg chg="delCm">
        <pc:chgData name="Elyse" userId="f36cee0c-4795-4a4e-a200-ec64c6c861e9" providerId="ADAL" clId="{A4A889E6-1A6C-44D9-9175-90E7BF3DD769}" dt="2022-03-21T01:57:44.029" v="0" actId="2056"/>
        <pc:sldMkLst>
          <pc:docMk/>
          <pc:sldMk cId="528616738" sldId="309"/>
        </pc:sldMkLst>
      </pc:sldChg>
    </pc:docChg>
  </pc:docChgLst>
  <pc:docChgLst>
    <pc:chgData name="Haynes, Christine (Curriculum Policy and Standards)" userId="S::christine.haynes489@schools.sa.edu.au::2dd8b7cc-5a2d-458d-ba77-577fb585e483" providerId="AD" clId="Web-{62A59A9B-9772-4DDD-348D-C5F59070A799}"/>
    <pc:docChg chg="modSld">
      <pc:chgData name="Haynes, Christine (Curriculum Policy and Standards)" userId="S::christine.haynes489@schools.sa.edu.au::2dd8b7cc-5a2d-458d-ba77-577fb585e483" providerId="AD" clId="Web-{62A59A9B-9772-4DDD-348D-C5F59070A799}" dt="2022-03-15T23:19:02.211" v="117"/>
      <pc:docMkLst>
        <pc:docMk/>
      </pc:docMkLst>
      <pc:sldChg chg="addSp delSp modSp">
        <pc:chgData name="Haynes, Christine (Curriculum Policy and Standards)" userId="S::christine.haynes489@schools.sa.edu.au::2dd8b7cc-5a2d-458d-ba77-577fb585e483" providerId="AD" clId="Web-{62A59A9B-9772-4DDD-348D-C5F59070A799}" dt="2022-03-15T23:19:02.211" v="117"/>
        <pc:sldMkLst>
          <pc:docMk/>
          <pc:sldMk cId="1598156352" sldId="290"/>
        </pc:sldMkLst>
        <pc:spChg chg="add del mod">
          <ac:chgData name="Haynes, Christine (Curriculum Policy and Standards)" userId="S::christine.haynes489@schools.sa.edu.au::2dd8b7cc-5a2d-458d-ba77-577fb585e483" providerId="AD" clId="Web-{62A59A9B-9772-4DDD-348D-C5F59070A799}" dt="2022-03-15T23:18:39.429" v="110"/>
          <ac:spMkLst>
            <pc:docMk/>
            <pc:sldMk cId="1598156352" sldId="290"/>
            <ac:spMk id="5" creationId="{648958CB-8661-4AF2-98EA-887E670454F6}"/>
          </ac:spMkLst>
        </pc:spChg>
        <pc:spChg chg="add del mod">
          <ac:chgData name="Haynes, Christine (Curriculum Policy and Standards)" userId="S::christine.haynes489@schools.sa.edu.au::2dd8b7cc-5a2d-458d-ba77-577fb585e483" providerId="AD" clId="Web-{62A59A9B-9772-4DDD-348D-C5F59070A799}" dt="2022-03-15T23:17:09.427" v="95"/>
          <ac:spMkLst>
            <pc:docMk/>
            <pc:sldMk cId="1598156352" sldId="290"/>
            <ac:spMk id="7" creationId="{6092C43C-CBF3-4100-9BD8-3C9DDF21449D}"/>
          </ac:spMkLst>
        </pc:spChg>
        <pc:spChg chg="add mod">
          <ac:chgData name="Haynes, Christine (Curriculum Policy and Standards)" userId="S::christine.haynes489@schools.sa.edu.au::2dd8b7cc-5a2d-458d-ba77-577fb585e483" providerId="AD" clId="Web-{62A59A9B-9772-4DDD-348D-C5F59070A799}" dt="2022-03-15T23:19:02.211" v="117"/>
          <ac:spMkLst>
            <pc:docMk/>
            <pc:sldMk cId="1598156352" sldId="290"/>
            <ac:spMk id="8" creationId="{E6EC3846-9684-43FA-99A4-0EAB533ED9C6}"/>
          </ac:spMkLst>
        </pc:spChg>
        <pc:picChg chg="del">
          <ac:chgData name="Haynes, Christine (Curriculum Policy and Standards)" userId="S::christine.haynes489@schools.sa.edu.au::2dd8b7cc-5a2d-458d-ba77-577fb585e483" providerId="AD" clId="Web-{62A59A9B-9772-4DDD-348D-C5F59070A799}" dt="2022-03-15T23:16:56.927" v="94"/>
          <ac:picMkLst>
            <pc:docMk/>
            <pc:sldMk cId="1598156352" sldId="290"/>
            <ac:picMk id="11" creationId="{49930A99-F044-48B5-ADD8-7FA4D470A8D0}"/>
          </ac:picMkLst>
        </pc:picChg>
      </pc:sldChg>
    </pc:docChg>
  </pc:docChgLst>
  <pc:docChgLst>
    <pc:chgData name="Leary, Nicole (Curriculum Support)" userId="01b25bfb-c137-4a94-ade9-ed5cf1ed147c" providerId="ADAL" clId="{0601CF5E-54D0-46DC-91D5-77EF5B45D8C2}"/>
    <pc:docChg chg="undo custSel addSld delSld modSld">
      <pc:chgData name="Leary, Nicole (Curriculum Support)" userId="01b25bfb-c137-4a94-ade9-ed5cf1ed147c" providerId="ADAL" clId="{0601CF5E-54D0-46DC-91D5-77EF5B45D8C2}" dt="2022-01-23T02:58:38.729" v="2326" actId="27636"/>
      <pc:docMkLst>
        <pc:docMk/>
      </pc:docMkLst>
      <pc:sldChg chg="del">
        <pc:chgData name="Leary, Nicole (Curriculum Support)" userId="01b25bfb-c137-4a94-ade9-ed5cf1ed147c" providerId="ADAL" clId="{0601CF5E-54D0-46DC-91D5-77EF5B45D8C2}" dt="2022-01-22T23:03:54.350" v="22" actId="2696"/>
        <pc:sldMkLst>
          <pc:docMk/>
          <pc:sldMk cId="907509814" sldId="280"/>
        </pc:sldMkLst>
      </pc:sldChg>
      <pc:sldChg chg="del">
        <pc:chgData name="Leary, Nicole (Curriculum Support)" userId="01b25bfb-c137-4a94-ade9-ed5cf1ed147c" providerId="ADAL" clId="{0601CF5E-54D0-46DC-91D5-77EF5B45D8C2}" dt="2022-01-23T00:38:24.819" v="828" actId="2696"/>
        <pc:sldMkLst>
          <pc:docMk/>
          <pc:sldMk cId="3468711501" sldId="281"/>
        </pc:sldMkLst>
      </pc:sldChg>
      <pc:sldChg chg="modSp del mod">
        <pc:chgData name="Leary, Nicole (Curriculum Support)" userId="01b25bfb-c137-4a94-ade9-ed5cf1ed147c" providerId="ADAL" clId="{0601CF5E-54D0-46DC-91D5-77EF5B45D8C2}" dt="2022-01-23T01:52:47.946" v="1751" actId="2696"/>
        <pc:sldMkLst>
          <pc:docMk/>
          <pc:sldMk cId="1460473273" sldId="282"/>
        </pc:sldMkLst>
        <pc:spChg chg="mod">
          <ac:chgData name="Leary, Nicole (Curriculum Support)" userId="01b25bfb-c137-4a94-ade9-ed5cf1ed147c" providerId="ADAL" clId="{0601CF5E-54D0-46DC-91D5-77EF5B45D8C2}" dt="2022-01-23T01:52:13.979" v="1749" actId="1076"/>
          <ac:spMkLst>
            <pc:docMk/>
            <pc:sldMk cId="1460473273" sldId="282"/>
            <ac:spMk id="2" creationId="{803FBA84-7420-4B17-B071-F5ACADF208C1}"/>
          </ac:spMkLst>
        </pc:spChg>
        <pc:spChg chg="mod">
          <ac:chgData name="Leary, Nicole (Curriculum Support)" userId="01b25bfb-c137-4a94-ade9-ed5cf1ed147c" providerId="ADAL" clId="{0601CF5E-54D0-46DC-91D5-77EF5B45D8C2}" dt="2022-01-23T01:52:11.596" v="1748" actId="1076"/>
          <ac:spMkLst>
            <pc:docMk/>
            <pc:sldMk cId="1460473273" sldId="282"/>
            <ac:spMk id="13" creationId="{9ACD0EE4-CB41-4050-A046-82615D7104D4}"/>
          </ac:spMkLst>
        </pc:spChg>
      </pc:sldChg>
      <pc:sldChg chg="modSp mod">
        <pc:chgData name="Leary, Nicole (Curriculum Support)" userId="01b25bfb-c137-4a94-ade9-ed5cf1ed147c" providerId="ADAL" clId="{0601CF5E-54D0-46DC-91D5-77EF5B45D8C2}" dt="2022-01-23T01:46:15.250" v="1704" actId="6549"/>
        <pc:sldMkLst>
          <pc:docMk/>
          <pc:sldMk cId="199641729" sldId="284"/>
        </pc:sldMkLst>
        <pc:spChg chg="mod">
          <ac:chgData name="Leary, Nicole (Curriculum Support)" userId="01b25bfb-c137-4a94-ade9-ed5cf1ed147c" providerId="ADAL" clId="{0601CF5E-54D0-46DC-91D5-77EF5B45D8C2}" dt="2022-01-23T01:44:50.532" v="1603" actId="20577"/>
          <ac:spMkLst>
            <pc:docMk/>
            <pc:sldMk cId="199641729" sldId="284"/>
            <ac:spMk id="2" creationId="{70401FBF-4371-42F9-AE26-C794F97E115E}"/>
          </ac:spMkLst>
        </pc:spChg>
        <pc:spChg chg="mod">
          <ac:chgData name="Leary, Nicole (Curriculum Support)" userId="01b25bfb-c137-4a94-ade9-ed5cf1ed147c" providerId="ADAL" clId="{0601CF5E-54D0-46DC-91D5-77EF5B45D8C2}" dt="2022-01-23T01:46:15.250" v="1704" actId="6549"/>
          <ac:spMkLst>
            <pc:docMk/>
            <pc:sldMk cId="199641729" sldId="284"/>
            <ac:spMk id="3" creationId="{D83C3E6A-F1A9-445B-B867-4B556F2C2B8D}"/>
          </ac:spMkLst>
        </pc:spChg>
      </pc:sldChg>
      <pc:sldChg chg="modSp mod">
        <pc:chgData name="Leary, Nicole (Curriculum Support)" userId="01b25bfb-c137-4a94-ade9-ed5cf1ed147c" providerId="ADAL" clId="{0601CF5E-54D0-46DC-91D5-77EF5B45D8C2}" dt="2022-01-23T00:39:16.689" v="913" actId="6549"/>
        <pc:sldMkLst>
          <pc:docMk/>
          <pc:sldMk cId="2460816320" sldId="285"/>
        </pc:sldMkLst>
        <pc:spChg chg="mod">
          <ac:chgData name="Leary, Nicole (Curriculum Support)" userId="01b25bfb-c137-4a94-ade9-ed5cf1ed147c" providerId="ADAL" clId="{0601CF5E-54D0-46DC-91D5-77EF5B45D8C2}" dt="2022-01-23T00:39:16.689" v="913" actId="6549"/>
          <ac:spMkLst>
            <pc:docMk/>
            <pc:sldMk cId="2460816320" sldId="285"/>
            <ac:spMk id="9" creationId="{D0E43706-E0B3-43E9-8C19-EF309CAAAE41}"/>
          </ac:spMkLst>
        </pc:spChg>
        <pc:picChg chg="mod">
          <ac:chgData name="Leary, Nicole (Curriculum Support)" userId="01b25bfb-c137-4a94-ade9-ed5cf1ed147c" providerId="ADAL" clId="{0601CF5E-54D0-46DC-91D5-77EF5B45D8C2}" dt="2022-01-22T23:07:19.929" v="23" actId="1076"/>
          <ac:picMkLst>
            <pc:docMk/>
            <pc:sldMk cId="2460816320" sldId="285"/>
            <ac:picMk id="3" creationId="{67D96E33-A052-4D9C-87B1-624C8662BB36}"/>
          </ac:picMkLst>
        </pc:picChg>
      </pc:sldChg>
      <pc:sldChg chg="modSp mod">
        <pc:chgData name="Leary, Nicole (Curriculum Support)" userId="01b25bfb-c137-4a94-ade9-ed5cf1ed147c" providerId="ADAL" clId="{0601CF5E-54D0-46DC-91D5-77EF5B45D8C2}" dt="2022-01-23T02:47:30.194" v="2233" actId="27636"/>
        <pc:sldMkLst>
          <pc:docMk/>
          <pc:sldMk cId="1533496456" sldId="286"/>
        </pc:sldMkLst>
        <pc:spChg chg="mod">
          <ac:chgData name="Leary, Nicole (Curriculum Support)" userId="01b25bfb-c137-4a94-ade9-ed5cf1ed147c" providerId="ADAL" clId="{0601CF5E-54D0-46DC-91D5-77EF5B45D8C2}" dt="2022-01-23T02:47:30.194" v="2233" actId="27636"/>
          <ac:spMkLst>
            <pc:docMk/>
            <pc:sldMk cId="1533496456" sldId="286"/>
            <ac:spMk id="9" creationId="{D0E43706-E0B3-43E9-8C19-EF309CAAAE41}"/>
          </ac:spMkLst>
        </pc:spChg>
      </pc:sldChg>
      <pc:sldChg chg="modSp mod">
        <pc:chgData name="Leary, Nicole (Curriculum Support)" userId="01b25bfb-c137-4a94-ade9-ed5cf1ed147c" providerId="ADAL" clId="{0601CF5E-54D0-46DC-91D5-77EF5B45D8C2}" dt="2022-01-23T02:15:18.642" v="1900" actId="20577"/>
        <pc:sldMkLst>
          <pc:docMk/>
          <pc:sldMk cId="4121094965" sldId="287"/>
        </pc:sldMkLst>
        <pc:spChg chg="mod">
          <ac:chgData name="Leary, Nicole (Curriculum Support)" userId="01b25bfb-c137-4a94-ade9-ed5cf1ed147c" providerId="ADAL" clId="{0601CF5E-54D0-46DC-91D5-77EF5B45D8C2}" dt="2022-01-23T02:15:18.642" v="1900" actId="20577"/>
          <ac:spMkLst>
            <pc:docMk/>
            <pc:sldMk cId="4121094965" sldId="287"/>
            <ac:spMk id="9" creationId="{D0E43706-E0B3-43E9-8C19-EF309CAAAE41}"/>
          </ac:spMkLst>
        </pc:spChg>
      </pc:sldChg>
      <pc:sldChg chg="addSp delSp modSp mod">
        <pc:chgData name="Leary, Nicole (Curriculum Support)" userId="01b25bfb-c137-4a94-ade9-ed5cf1ed147c" providerId="ADAL" clId="{0601CF5E-54D0-46DC-91D5-77EF5B45D8C2}" dt="2022-01-23T00:37:50.751" v="827" actId="21"/>
        <pc:sldMkLst>
          <pc:docMk/>
          <pc:sldMk cId="1598156352" sldId="290"/>
        </pc:sldMkLst>
        <pc:spChg chg="mod">
          <ac:chgData name="Leary, Nicole (Curriculum Support)" userId="01b25bfb-c137-4a94-ade9-ed5cf1ed147c" providerId="ADAL" clId="{0601CF5E-54D0-46DC-91D5-77EF5B45D8C2}" dt="2022-01-23T00:26:22.031" v="813" actId="1076"/>
          <ac:spMkLst>
            <pc:docMk/>
            <pc:sldMk cId="1598156352" sldId="290"/>
            <ac:spMk id="3" creationId="{84364394-A031-4F2D-AE13-3BBE72CAB342}"/>
          </ac:spMkLst>
        </pc:spChg>
        <pc:spChg chg="add del mod">
          <ac:chgData name="Leary, Nicole (Curriculum Support)" userId="01b25bfb-c137-4a94-ade9-ed5cf1ed147c" providerId="ADAL" clId="{0601CF5E-54D0-46DC-91D5-77EF5B45D8C2}" dt="2022-01-23T00:37:50.751" v="827" actId="21"/>
          <ac:spMkLst>
            <pc:docMk/>
            <pc:sldMk cId="1598156352" sldId="290"/>
            <ac:spMk id="5" creationId="{2FBDE89E-DC05-4F46-8569-5A24F84E51F9}"/>
          </ac:spMkLst>
        </pc:spChg>
        <pc:spChg chg="add del mod ord">
          <ac:chgData name="Leary, Nicole (Curriculum Support)" userId="01b25bfb-c137-4a94-ade9-ed5cf1ed147c" providerId="ADAL" clId="{0601CF5E-54D0-46DC-91D5-77EF5B45D8C2}" dt="2022-01-23T00:37:31.621" v="823" actId="931"/>
          <ac:spMkLst>
            <pc:docMk/>
            <pc:sldMk cId="1598156352" sldId="290"/>
            <ac:spMk id="7" creationId="{43837CBE-7159-4E15-B3D6-1C5E117BA238}"/>
          </ac:spMkLst>
        </pc:spChg>
        <pc:spChg chg="add del mod">
          <ac:chgData name="Leary, Nicole (Curriculum Support)" userId="01b25bfb-c137-4a94-ade9-ed5cf1ed147c" providerId="ADAL" clId="{0601CF5E-54D0-46DC-91D5-77EF5B45D8C2}" dt="2022-01-23T00:25:22.146" v="808" actId="767"/>
          <ac:spMkLst>
            <pc:docMk/>
            <pc:sldMk cId="1598156352" sldId="290"/>
            <ac:spMk id="8" creationId="{FA2E14DD-D732-4355-BF98-2A03FAE91D88}"/>
          </ac:spMkLst>
        </pc:spChg>
        <pc:spChg chg="add del mod">
          <ac:chgData name="Leary, Nicole (Curriculum Support)" userId="01b25bfb-c137-4a94-ade9-ed5cf1ed147c" providerId="ADAL" clId="{0601CF5E-54D0-46DC-91D5-77EF5B45D8C2}" dt="2022-01-23T00:25:13.031" v="806"/>
          <ac:spMkLst>
            <pc:docMk/>
            <pc:sldMk cId="1598156352" sldId="290"/>
            <ac:spMk id="10" creationId="{B606C2F8-D040-4029-89C3-41970FD3449A}"/>
          </ac:spMkLst>
        </pc:spChg>
        <pc:picChg chg="add mod">
          <ac:chgData name="Leary, Nicole (Curriculum Support)" userId="01b25bfb-c137-4a94-ade9-ed5cf1ed147c" providerId="ADAL" clId="{0601CF5E-54D0-46DC-91D5-77EF5B45D8C2}" dt="2022-01-23T00:37:34.516" v="825" actId="962"/>
          <ac:picMkLst>
            <pc:docMk/>
            <pc:sldMk cId="1598156352" sldId="290"/>
            <ac:picMk id="11" creationId="{49930A99-F044-48B5-ADD8-7FA4D470A8D0}"/>
          </ac:picMkLst>
        </pc:picChg>
        <pc:picChg chg="del mod">
          <ac:chgData name="Leary, Nicole (Curriculum Support)" userId="01b25bfb-c137-4a94-ade9-ed5cf1ed147c" providerId="ADAL" clId="{0601CF5E-54D0-46DC-91D5-77EF5B45D8C2}" dt="2022-01-23T00:22:19.647" v="767" actId="21"/>
          <ac:picMkLst>
            <pc:docMk/>
            <pc:sldMk cId="1598156352" sldId="290"/>
            <ac:picMk id="24" creationId="{543FB982-8057-4967-B4E4-38A770192648}"/>
          </ac:picMkLst>
        </pc:picChg>
      </pc:sldChg>
      <pc:sldChg chg="modSp del mod">
        <pc:chgData name="Leary, Nicole (Curriculum Support)" userId="01b25bfb-c137-4a94-ade9-ed5cf1ed147c" providerId="ADAL" clId="{0601CF5E-54D0-46DC-91D5-77EF5B45D8C2}" dt="2022-01-23T01:52:42.760" v="1750" actId="2696"/>
        <pc:sldMkLst>
          <pc:docMk/>
          <pc:sldMk cId="2618383840" sldId="293"/>
        </pc:sldMkLst>
        <pc:spChg chg="mod">
          <ac:chgData name="Leary, Nicole (Curriculum Support)" userId="01b25bfb-c137-4a94-ade9-ed5cf1ed147c" providerId="ADAL" clId="{0601CF5E-54D0-46DC-91D5-77EF5B45D8C2}" dt="2022-01-23T01:51:46.829" v="1746" actId="1076"/>
          <ac:spMkLst>
            <pc:docMk/>
            <pc:sldMk cId="2618383840" sldId="293"/>
            <ac:spMk id="2" creationId="{E230A043-E809-4596-BCCC-2032F8726B16}"/>
          </ac:spMkLst>
        </pc:spChg>
      </pc:sldChg>
      <pc:sldChg chg="addSp delSp modSp mod">
        <pc:chgData name="Leary, Nicole (Curriculum Support)" userId="01b25bfb-c137-4a94-ade9-ed5cf1ed147c" providerId="ADAL" clId="{0601CF5E-54D0-46DC-91D5-77EF5B45D8C2}" dt="2022-01-23T02:51:28.560" v="2252" actId="20577"/>
        <pc:sldMkLst>
          <pc:docMk/>
          <pc:sldMk cId="4067574940" sldId="296"/>
        </pc:sldMkLst>
        <pc:spChg chg="mod">
          <ac:chgData name="Leary, Nicole (Curriculum Support)" userId="01b25bfb-c137-4a94-ade9-ed5cf1ed147c" providerId="ADAL" clId="{0601CF5E-54D0-46DC-91D5-77EF5B45D8C2}" dt="2022-01-23T02:51:28.560" v="2252" actId="20577"/>
          <ac:spMkLst>
            <pc:docMk/>
            <pc:sldMk cId="4067574940" sldId="296"/>
            <ac:spMk id="4" creationId="{15B00A5C-8D35-4469-85F6-3017BF7F62AF}"/>
          </ac:spMkLst>
        </pc:spChg>
        <pc:spChg chg="add mod">
          <ac:chgData name="Leary, Nicole (Curriculum Support)" userId="01b25bfb-c137-4a94-ade9-ed5cf1ed147c" providerId="ADAL" clId="{0601CF5E-54D0-46DC-91D5-77EF5B45D8C2}" dt="2022-01-23T00:53:46.713" v="1502" actId="20577"/>
          <ac:spMkLst>
            <pc:docMk/>
            <pc:sldMk cId="4067574940" sldId="296"/>
            <ac:spMk id="5" creationId="{CCC0021D-BD73-4859-9AB1-FBC96BC101EA}"/>
          </ac:spMkLst>
        </pc:spChg>
        <pc:picChg chg="del mod">
          <ac:chgData name="Leary, Nicole (Curriculum Support)" userId="01b25bfb-c137-4a94-ade9-ed5cf1ed147c" providerId="ADAL" clId="{0601CF5E-54D0-46DC-91D5-77EF5B45D8C2}" dt="2022-01-23T00:40:13.502" v="915" actId="478"/>
          <ac:picMkLst>
            <pc:docMk/>
            <pc:sldMk cId="4067574940" sldId="296"/>
            <ac:picMk id="6" creationId="{0182EDDC-9C91-4DA9-B48E-10D7AC69816B}"/>
          </ac:picMkLst>
        </pc:picChg>
        <pc:cxnChg chg="del">
          <ac:chgData name="Leary, Nicole (Curriculum Support)" userId="01b25bfb-c137-4a94-ade9-ed5cf1ed147c" providerId="ADAL" clId="{0601CF5E-54D0-46DC-91D5-77EF5B45D8C2}" dt="2022-01-23T00:41:20.546" v="1097" actId="478"/>
          <ac:cxnSpMkLst>
            <pc:docMk/>
            <pc:sldMk cId="4067574940" sldId="296"/>
            <ac:cxnSpMk id="8" creationId="{D4464D61-A1F0-4BBA-A519-1F6ABBD61AD1}"/>
          </ac:cxnSpMkLst>
        </pc:cxnChg>
      </pc:sldChg>
      <pc:sldChg chg="modSp mod">
        <pc:chgData name="Leary, Nicole (Curriculum Support)" userId="01b25bfb-c137-4a94-ade9-ed5cf1ed147c" providerId="ADAL" clId="{0601CF5E-54D0-46DC-91D5-77EF5B45D8C2}" dt="2022-01-23T02:08:35.764" v="1843" actId="27636"/>
        <pc:sldMkLst>
          <pc:docMk/>
          <pc:sldMk cId="926289521" sldId="297"/>
        </pc:sldMkLst>
        <pc:spChg chg="mod">
          <ac:chgData name="Leary, Nicole (Curriculum Support)" userId="01b25bfb-c137-4a94-ade9-ed5cf1ed147c" providerId="ADAL" clId="{0601CF5E-54D0-46DC-91D5-77EF5B45D8C2}" dt="2022-01-23T02:08:35.764" v="1843" actId="27636"/>
          <ac:spMkLst>
            <pc:docMk/>
            <pc:sldMk cId="926289521" sldId="297"/>
            <ac:spMk id="3" creationId="{74E37B85-1DCD-4B57-A3CF-B72A6555EB61}"/>
          </ac:spMkLst>
        </pc:spChg>
      </pc:sldChg>
      <pc:sldChg chg="modSp del mod">
        <pc:chgData name="Leary, Nicole (Curriculum Support)" userId="01b25bfb-c137-4a94-ade9-ed5cf1ed147c" providerId="ADAL" clId="{0601CF5E-54D0-46DC-91D5-77EF5B45D8C2}" dt="2022-01-23T01:38:16.223" v="1541" actId="2696"/>
        <pc:sldMkLst>
          <pc:docMk/>
          <pc:sldMk cId="2734473078" sldId="298"/>
        </pc:sldMkLst>
        <pc:spChg chg="mod">
          <ac:chgData name="Leary, Nicole (Curriculum Support)" userId="01b25bfb-c137-4a94-ade9-ed5cf1ed147c" providerId="ADAL" clId="{0601CF5E-54D0-46DC-91D5-77EF5B45D8C2}" dt="2022-01-23T01:01:11.240" v="1503" actId="14100"/>
          <ac:spMkLst>
            <pc:docMk/>
            <pc:sldMk cId="2734473078" sldId="298"/>
            <ac:spMk id="4" creationId="{5320BDE4-BD6E-41E4-9453-2D98CB0621DB}"/>
          </ac:spMkLst>
        </pc:spChg>
      </pc:sldChg>
      <pc:sldChg chg="modSp new mod">
        <pc:chgData name="Leary, Nicole (Curriculum Support)" userId="01b25bfb-c137-4a94-ade9-ed5cf1ed147c" providerId="ADAL" clId="{0601CF5E-54D0-46DC-91D5-77EF5B45D8C2}" dt="2022-01-23T01:48:05.465" v="1745" actId="20577"/>
        <pc:sldMkLst>
          <pc:docMk/>
          <pc:sldMk cId="927584404" sldId="299"/>
        </pc:sldMkLst>
        <pc:spChg chg="mod">
          <ac:chgData name="Leary, Nicole (Curriculum Support)" userId="01b25bfb-c137-4a94-ade9-ed5cf1ed147c" providerId="ADAL" clId="{0601CF5E-54D0-46DC-91D5-77EF5B45D8C2}" dt="2022-01-22T23:22:54.653" v="55" actId="20577"/>
          <ac:spMkLst>
            <pc:docMk/>
            <pc:sldMk cId="927584404" sldId="299"/>
            <ac:spMk id="2" creationId="{81627616-6613-44F8-B951-81E575949298}"/>
          </ac:spMkLst>
        </pc:spChg>
        <pc:spChg chg="mod">
          <ac:chgData name="Leary, Nicole (Curriculum Support)" userId="01b25bfb-c137-4a94-ade9-ed5cf1ed147c" providerId="ADAL" clId="{0601CF5E-54D0-46DC-91D5-77EF5B45D8C2}" dt="2022-01-23T01:48:05.465" v="1745" actId="20577"/>
          <ac:spMkLst>
            <pc:docMk/>
            <pc:sldMk cId="927584404" sldId="299"/>
            <ac:spMk id="3" creationId="{02414925-0607-4EA3-8AC8-328DE9EE8909}"/>
          </ac:spMkLst>
        </pc:spChg>
      </pc:sldChg>
      <pc:sldChg chg="modSp add mod">
        <pc:chgData name="Leary, Nicole (Curriculum Support)" userId="01b25bfb-c137-4a94-ade9-ed5cf1ed147c" providerId="ADAL" clId="{0601CF5E-54D0-46DC-91D5-77EF5B45D8C2}" dt="2022-01-23T00:04:49.027" v="260" actId="20577"/>
        <pc:sldMkLst>
          <pc:docMk/>
          <pc:sldMk cId="3265249005" sldId="300"/>
        </pc:sldMkLst>
        <pc:spChg chg="mod">
          <ac:chgData name="Leary, Nicole (Curriculum Support)" userId="01b25bfb-c137-4a94-ade9-ed5cf1ed147c" providerId="ADAL" clId="{0601CF5E-54D0-46DC-91D5-77EF5B45D8C2}" dt="2022-01-23T00:02:31.677" v="68" actId="20577"/>
          <ac:spMkLst>
            <pc:docMk/>
            <pc:sldMk cId="3265249005" sldId="300"/>
            <ac:spMk id="2" creationId="{81627616-6613-44F8-B951-81E575949298}"/>
          </ac:spMkLst>
        </pc:spChg>
        <pc:spChg chg="mod">
          <ac:chgData name="Leary, Nicole (Curriculum Support)" userId="01b25bfb-c137-4a94-ade9-ed5cf1ed147c" providerId="ADAL" clId="{0601CF5E-54D0-46DC-91D5-77EF5B45D8C2}" dt="2022-01-23T00:04:49.027" v="260" actId="20577"/>
          <ac:spMkLst>
            <pc:docMk/>
            <pc:sldMk cId="3265249005" sldId="300"/>
            <ac:spMk id="3" creationId="{02414925-0607-4EA3-8AC8-328DE9EE8909}"/>
          </ac:spMkLst>
        </pc:spChg>
      </pc:sldChg>
      <pc:sldChg chg="modSp add mod">
        <pc:chgData name="Leary, Nicole (Curriculum Support)" userId="01b25bfb-c137-4a94-ade9-ed5cf1ed147c" providerId="ADAL" clId="{0601CF5E-54D0-46DC-91D5-77EF5B45D8C2}" dt="2022-01-23T02:58:38.729" v="2326" actId="27636"/>
        <pc:sldMkLst>
          <pc:docMk/>
          <pc:sldMk cId="207686990" sldId="301"/>
        </pc:sldMkLst>
        <pc:spChg chg="mod">
          <ac:chgData name="Leary, Nicole (Curriculum Support)" userId="01b25bfb-c137-4a94-ade9-ed5cf1ed147c" providerId="ADAL" clId="{0601CF5E-54D0-46DC-91D5-77EF5B45D8C2}" dt="2022-01-23T02:58:38.729" v="2326" actId="27636"/>
          <ac:spMkLst>
            <pc:docMk/>
            <pc:sldMk cId="207686990" sldId="301"/>
            <ac:spMk id="3" creationId="{D83C3E6A-F1A9-445B-B867-4B556F2C2B8D}"/>
          </ac:spMkLst>
        </pc:spChg>
      </pc:sldChg>
      <pc:sldChg chg="addSp delSp modSp new del mod">
        <pc:chgData name="Leary, Nicole (Curriculum Support)" userId="01b25bfb-c137-4a94-ade9-ed5cf1ed147c" providerId="ADAL" clId="{0601CF5E-54D0-46DC-91D5-77EF5B45D8C2}" dt="2022-01-23T00:07:22.409" v="272" actId="680"/>
        <pc:sldMkLst>
          <pc:docMk/>
          <pc:sldMk cId="895309024" sldId="301"/>
        </pc:sldMkLst>
        <pc:spChg chg="mod">
          <ac:chgData name="Leary, Nicole (Curriculum Support)" userId="01b25bfb-c137-4a94-ade9-ed5cf1ed147c" providerId="ADAL" clId="{0601CF5E-54D0-46DC-91D5-77EF5B45D8C2}" dt="2022-01-23T00:07:21.120" v="270"/>
          <ac:spMkLst>
            <pc:docMk/>
            <pc:sldMk cId="895309024" sldId="301"/>
            <ac:spMk id="2" creationId="{9277AB2F-89C1-4389-AAE1-B03B642E398B}"/>
          </ac:spMkLst>
        </pc:spChg>
        <pc:spChg chg="mod">
          <ac:chgData name="Leary, Nicole (Curriculum Support)" userId="01b25bfb-c137-4a94-ade9-ed5cf1ed147c" providerId="ADAL" clId="{0601CF5E-54D0-46DC-91D5-77EF5B45D8C2}" dt="2022-01-23T00:07:20.445" v="269"/>
          <ac:spMkLst>
            <pc:docMk/>
            <pc:sldMk cId="895309024" sldId="301"/>
            <ac:spMk id="3" creationId="{119A9861-71C2-4FEA-8D69-1484DE712FD0}"/>
          </ac:spMkLst>
        </pc:spChg>
        <pc:spChg chg="add del">
          <ac:chgData name="Leary, Nicole (Curriculum Support)" userId="01b25bfb-c137-4a94-ade9-ed5cf1ed147c" providerId="ADAL" clId="{0601CF5E-54D0-46DC-91D5-77EF5B45D8C2}" dt="2022-01-23T00:07:21.789" v="271" actId="478"/>
          <ac:spMkLst>
            <pc:docMk/>
            <pc:sldMk cId="895309024" sldId="301"/>
            <ac:spMk id="4" creationId="{03716FA7-0829-4F51-BF2D-8804BB09295E}"/>
          </ac:spMkLst>
        </pc:spChg>
      </pc:sldChg>
      <pc:sldChg chg="modSp add mod">
        <pc:chgData name="Leary, Nicole (Curriculum Support)" userId="01b25bfb-c137-4a94-ade9-ed5cf1ed147c" providerId="ADAL" clId="{0601CF5E-54D0-46DC-91D5-77EF5B45D8C2}" dt="2022-01-23T02:47:18.995" v="2231" actId="20577"/>
        <pc:sldMkLst>
          <pc:docMk/>
          <pc:sldMk cId="2794633319" sldId="302"/>
        </pc:sldMkLst>
        <pc:spChg chg="mod">
          <ac:chgData name="Leary, Nicole (Curriculum Support)" userId="01b25bfb-c137-4a94-ade9-ed5cf1ed147c" providerId="ADAL" clId="{0601CF5E-54D0-46DC-91D5-77EF5B45D8C2}" dt="2022-01-23T02:13:08.008" v="1874" actId="20577"/>
          <ac:spMkLst>
            <pc:docMk/>
            <pc:sldMk cId="2794633319" sldId="302"/>
            <ac:spMk id="2" creationId="{803FBA84-7420-4B17-B071-F5ACADF208C1}"/>
          </ac:spMkLst>
        </pc:spChg>
        <pc:spChg chg="mod">
          <ac:chgData name="Leary, Nicole (Curriculum Support)" userId="01b25bfb-c137-4a94-ade9-ed5cf1ed147c" providerId="ADAL" clId="{0601CF5E-54D0-46DC-91D5-77EF5B45D8C2}" dt="2022-01-23T02:47:18.995" v="2231" actId="20577"/>
          <ac:spMkLst>
            <pc:docMk/>
            <pc:sldMk cId="2794633319" sldId="302"/>
            <ac:spMk id="9" creationId="{D0E43706-E0B3-43E9-8C19-EF309CAAAE41}"/>
          </ac:spMkLst>
        </pc:spChg>
      </pc:sldChg>
      <pc:sldChg chg="modSp add mod">
        <pc:chgData name="Leary, Nicole (Curriculum Support)" userId="01b25bfb-c137-4a94-ade9-ed5cf1ed147c" providerId="ADAL" clId="{0601CF5E-54D0-46DC-91D5-77EF5B45D8C2}" dt="2022-01-23T02:49:46.583" v="2244" actId="27636"/>
        <pc:sldMkLst>
          <pc:docMk/>
          <pc:sldMk cId="2355100115" sldId="303"/>
        </pc:sldMkLst>
        <pc:spChg chg="mod">
          <ac:chgData name="Leary, Nicole (Curriculum Support)" userId="01b25bfb-c137-4a94-ade9-ed5cf1ed147c" providerId="ADAL" clId="{0601CF5E-54D0-46DC-91D5-77EF5B45D8C2}" dt="2022-01-23T02:16:53.034" v="1930" actId="20577"/>
          <ac:spMkLst>
            <pc:docMk/>
            <pc:sldMk cId="2355100115" sldId="303"/>
            <ac:spMk id="2" creationId="{803FBA84-7420-4B17-B071-F5ACADF208C1}"/>
          </ac:spMkLst>
        </pc:spChg>
        <pc:spChg chg="mod">
          <ac:chgData name="Leary, Nicole (Curriculum Support)" userId="01b25bfb-c137-4a94-ade9-ed5cf1ed147c" providerId="ADAL" clId="{0601CF5E-54D0-46DC-91D5-77EF5B45D8C2}" dt="2022-01-23T02:49:46.583" v="2244" actId="27636"/>
          <ac:spMkLst>
            <pc:docMk/>
            <pc:sldMk cId="2355100115" sldId="303"/>
            <ac:spMk id="9" creationId="{D0E43706-E0B3-43E9-8C19-EF309CAAAE41}"/>
          </ac:spMkLst>
        </pc:spChg>
      </pc:sldChg>
      <pc:sldChg chg="add">
        <pc:chgData name="Leary, Nicole (Curriculum Support)" userId="01b25bfb-c137-4a94-ade9-ed5cf1ed147c" providerId="ADAL" clId="{0601CF5E-54D0-46DC-91D5-77EF5B45D8C2}" dt="2022-01-23T02:45:41.646" v="2226"/>
        <pc:sldMkLst>
          <pc:docMk/>
          <pc:sldMk cId="675796293" sldId="304"/>
        </pc:sldMkLst>
      </pc:sldChg>
      <pc:sldChg chg="delSp add mod delAnim">
        <pc:chgData name="Leary, Nicole (Curriculum Support)" userId="01b25bfb-c137-4a94-ade9-ed5cf1ed147c" providerId="ADAL" clId="{0601CF5E-54D0-46DC-91D5-77EF5B45D8C2}" dt="2022-01-23T02:57:50.627" v="2308" actId="21"/>
        <pc:sldMkLst>
          <pc:docMk/>
          <pc:sldMk cId="3468711501" sldId="305"/>
        </pc:sldMkLst>
        <pc:picChg chg="del">
          <ac:chgData name="Leary, Nicole (Curriculum Support)" userId="01b25bfb-c137-4a94-ade9-ed5cf1ed147c" providerId="ADAL" clId="{0601CF5E-54D0-46DC-91D5-77EF5B45D8C2}" dt="2022-01-23T02:57:50.627" v="2308" actId="21"/>
          <ac:picMkLst>
            <pc:docMk/>
            <pc:sldMk cId="3468711501" sldId="305"/>
            <ac:picMk id="3" creationId="{47065863-B65C-42EC-BAC4-CF9D807BF030}"/>
          </ac:picMkLst>
        </pc:picChg>
      </pc:sldChg>
      <pc:sldChg chg="delSp add mod delAnim">
        <pc:chgData name="Leary, Nicole (Curriculum Support)" userId="01b25bfb-c137-4a94-ade9-ed5cf1ed147c" providerId="ADAL" clId="{0601CF5E-54D0-46DC-91D5-77EF5B45D8C2}" dt="2022-01-23T02:57:44.342" v="2307" actId="21"/>
        <pc:sldMkLst>
          <pc:docMk/>
          <pc:sldMk cId="3789936892" sldId="306"/>
        </pc:sldMkLst>
        <pc:picChg chg="del">
          <ac:chgData name="Leary, Nicole (Curriculum Support)" userId="01b25bfb-c137-4a94-ade9-ed5cf1ed147c" providerId="ADAL" clId="{0601CF5E-54D0-46DC-91D5-77EF5B45D8C2}" dt="2022-01-23T02:57:44.342" v="2307" actId="21"/>
          <ac:picMkLst>
            <pc:docMk/>
            <pc:sldMk cId="3789936892" sldId="306"/>
            <ac:picMk id="14" creationId="{5D24D9EC-0E63-482C-987A-62A76C3F0F04}"/>
          </ac:picMkLst>
        </pc:picChg>
      </pc:sldChg>
      <pc:sldChg chg="addSp modSp add del mod">
        <pc:chgData name="Leary, Nicole (Curriculum Support)" userId="01b25bfb-c137-4a94-ade9-ed5cf1ed147c" providerId="ADAL" clId="{0601CF5E-54D0-46DC-91D5-77EF5B45D8C2}" dt="2022-01-23T02:50:15.286" v="2246" actId="2696"/>
        <pc:sldMkLst>
          <pc:docMk/>
          <pc:sldMk cId="2305548976" sldId="307"/>
        </pc:sldMkLst>
        <pc:spChg chg="add mod">
          <ac:chgData name="Leary, Nicole (Curriculum Support)" userId="01b25bfb-c137-4a94-ade9-ed5cf1ed147c" providerId="ADAL" clId="{0601CF5E-54D0-46DC-91D5-77EF5B45D8C2}" dt="2022-01-23T02:50:00.442" v="2245"/>
          <ac:spMkLst>
            <pc:docMk/>
            <pc:sldMk cId="2305548976" sldId="307"/>
            <ac:spMk id="5" creationId="{8C797C92-07D8-4F32-A547-1898EB23A823}"/>
          </ac:spMkLst>
        </pc:spChg>
        <pc:spChg chg="mod">
          <ac:chgData name="Leary, Nicole (Curriculum Support)" userId="01b25bfb-c137-4a94-ade9-ed5cf1ed147c" providerId="ADAL" clId="{0601CF5E-54D0-46DC-91D5-77EF5B45D8C2}" dt="2022-01-23T02:49:05.366" v="2238"/>
          <ac:spMkLst>
            <pc:docMk/>
            <pc:sldMk cId="2305548976" sldId="307"/>
            <ac:spMk id="6" creationId="{1C770502-E517-4EF4-9495-DFE29E7421A9}"/>
          </ac:spMkLst>
        </pc:spChg>
        <pc:spChg chg="mod">
          <ac:chgData name="Leary, Nicole (Curriculum Support)" userId="01b25bfb-c137-4a94-ade9-ed5cf1ed147c" providerId="ADAL" clId="{0601CF5E-54D0-46DC-91D5-77EF5B45D8C2}" dt="2022-01-23T02:49:35.499" v="2241" actId="1076"/>
          <ac:spMkLst>
            <pc:docMk/>
            <pc:sldMk cId="2305548976" sldId="307"/>
            <ac:spMk id="11" creationId="{176F1883-DF9D-41DD-BD9F-9ACFBC8794C0}"/>
          </ac:spMkLst>
        </pc:spChg>
        <pc:picChg chg="mod">
          <ac:chgData name="Leary, Nicole (Curriculum Support)" userId="01b25bfb-c137-4a94-ade9-ed5cf1ed147c" providerId="ADAL" clId="{0601CF5E-54D0-46DC-91D5-77EF5B45D8C2}" dt="2022-01-23T02:49:28.142" v="2240" actId="14100"/>
          <ac:picMkLst>
            <pc:docMk/>
            <pc:sldMk cId="2305548976" sldId="307"/>
            <ac:picMk id="10" creationId="{0CF01167-0BDC-4552-9539-FDF29C0174F4}"/>
          </ac:picMkLst>
        </pc:picChg>
      </pc:sldChg>
      <pc:sldChg chg="delSp modSp add mod delAnim">
        <pc:chgData name="Leary, Nicole (Curriculum Support)" userId="01b25bfb-c137-4a94-ade9-ed5cf1ed147c" providerId="ADAL" clId="{0601CF5E-54D0-46DC-91D5-77EF5B45D8C2}" dt="2022-01-23T02:58:26.498" v="2324" actId="20577"/>
        <pc:sldMkLst>
          <pc:docMk/>
          <pc:sldMk cId="2343194954" sldId="307"/>
        </pc:sldMkLst>
        <pc:spChg chg="mod">
          <ac:chgData name="Leary, Nicole (Curriculum Support)" userId="01b25bfb-c137-4a94-ade9-ed5cf1ed147c" providerId="ADAL" clId="{0601CF5E-54D0-46DC-91D5-77EF5B45D8C2}" dt="2022-01-23T02:58:26.498" v="2324" actId="20577"/>
          <ac:spMkLst>
            <pc:docMk/>
            <pc:sldMk cId="2343194954" sldId="307"/>
            <ac:spMk id="5" creationId="{6C93F8F7-F8C0-4ED2-BA01-708C5FB4F039}"/>
          </ac:spMkLst>
        </pc:spChg>
        <pc:picChg chg="del">
          <ac:chgData name="Leary, Nicole (Curriculum Support)" userId="01b25bfb-c137-4a94-ade9-ed5cf1ed147c" providerId="ADAL" clId="{0601CF5E-54D0-46DC-91D5-77EF5B45D8C2}" dt="2022-01-23T02:57:55.014" v="2309" actId="21"/>
          <ac:picMkLst>
            <pc:docMk/>
            <pc:sldMk cId="2343194954" sldId="307"/>
            <ac:picMk id="6" creationId="{58D3D7E0-72C5-4A27-9186-091B7D705C46}"/>
          </ac:picMkLst>
        </pc:picChg>
      </pc:sldChg>
    </pc:docChg>
  </pc:docChgLst>
  <pc:docChgLst>
    <pc:chgData name="Basic, Adriana (Curriculum Support)" userId="ffdbb911-2bc8-42d4-8e6b-e570f363887a" providerId="ADAL" clId="{D43C031D-C651-4354-93F8-12488DD72F03}"/>
    <pc:docChg chg="undo custSel modSld">
      <pc:chgData name="Basic, Adriana (Curriculum Support)" userId="ffdbb911-2bc8-42d4-8e6b-e570f363887a" providerId="ADAL" clId="{D43C031D-C651-4354-93F8-12488DD72F03}" dt="2022-01-21T00:31:03.491" v="108" actId="14100"/>
      <pc:docMkLst>
        <pc:docMk/>
      </pc:docMkLst>
      <pc:sldChg chg="modSp mod">
        <pc:chgData name="Basic, Adriana (Curriculum Support)" userId="ffdbb911-2bc8-42d4-8e6b-e570f363887a" providerId="ADAL" clId="{D43C031D-C651-4354-93F8-12488DD72F03}" dt="2022-01-21T00:25:11.706" v="105" actId="692"/>
        <pc:sldMkLst>
          <pc:docMk/>
          <pc:sldMk cId="3468711501" sldId="281"/>
        </pc:sldMkLst>
        <pc:spChg chg="mod">
          <ac:chgData name="Basic, Adriana (Curriculum Support)" userId="ffdbb911-2bc8-42d4-8e6b-e570f363887a" providerId="ADAL" clId="{D43C031D-C651-4354-93F8-12488DD72F03}" dt="2022-01-21T00:10:47.967" v="2" actId="692"/>
          <ac:spMkLst>
            <pc:docMk/>
            <pc:sldMk cId="3468711501" sldId="281"/>
            <ac:spMk id="7" creationId="{FA7F21C1-AFC4-4D7A-B3FA-2BC30BAB72F8}"/>
          </ac:spMkLst>
        </pc:spChg>
        <pc:spChg chg="mod">
          <ac:chgData name="Basic, Adriana (Curriculum Support)" userId="ffdbb911-2bc8-42d4-8e6b-e570f363887a" providerId="ADAL" clId="{D43C031D-C651-4354-93F8-12488DD72F03}" dt="2022-01-21T00:25:11.706" v="105" actId="692"/>
          <ac:spMkLst>
            <pc:docMk/>
            <pc:sldMk cId="3468711501" sldId="281"/>
            <ac:spMk id="11" creationId="{87AB7AA7-644F-4E11-A79A-991E39F9A13F}"/>
          </ac:spMkLst>
        </pc:spChg>
      </pc:sldChg>
      <pc:sldChg chg="modSp mod">
        <pc:chgData name="Basic, Adriana (Curriculum Support)" userId="ffdbb911-2bc8-42d4-8e6b-e570f363887a" providerId="ADAL" clId="{D43C031D-C651-4354-93F8-12488DD72F03}" dt="2022-01-21T00:31:03.491" v="108" actId="14100"/>
        <pc:sldMkLst>
          <pc:docMk/>
          <pc:sldMk cId="1460473273" sldId="282"/>
        </pc:sldMkLst>
        <pc:picChg chg="mod">
          <ac:chgData name="Basic, Adriana (Curriculum Support)" userId="ffdbb911-2bc8-42d4-8e6b-e570f363887a" providerId="ADAL" clId="{D43C031D-C651-4354-93F8-12488DD72F03}" dt="2022-01-21T00:31:03.491" v="108" actId="14100"/>
          <ac:picMkLst>
            <pc:docMk/>
            <pc:sldMk cId="1460473273" sldId="282"/>
            <ac:picMk id="4" creationId="{FA07D601-E88F-46D9-808F-AFBD80038DA1}"/>
          </ac:picMkLst>
        </pc:picChg>
        <pc:cxnChg chg="mod">
          <ac:chgData name="Basic, Adriana (Curriculum Support)" userId="ffdbb911-2bc8-42d4-8e6b-e570f363887a" providerId="ADAL" clId="{D43C031D-C651-4354-93F8-12488DD72F03}" dt="2022-01-21T00:20:51.832" v="97" actId="692"/>
          <ac:cxnSpMkLst>
            <pc:docMk/>
            <pc:sldMk cId="1460473273" sldId="282"/>
            <ac:cxnSpMk id="24" creationId="{FCAA324E-4CB6-4E0B-9074-E461D718EFFD}"/>
          </ac:cxnSpMkLst>
        </pc:cxnChg>
        <pc:cxnChg chg="mod">
          <ac:chgData name="Basic, Adriana (Curriculum Support)" userId="ffdbb911-2bc8-42d4-8e6b-e570f363887a" providerId="ADAL" clId="{D43C031D-C651-4354-93F8-12488DD72F03}" dt="2022-01-21T00:21:20.299" v="99" actId="14100"/>
          <ac:cxnSpMkLst>
            <pc:docMk/>
            <pc:sldMk cId="1460473273" sldId="282"/>
            <ac:cxnSpMk id="27" creationId="{C0BB6E5A-6DE3-4FE4-A440-A7A5EF596F78}"/>
          </ac:cxnSpMkLst>
        </pc:cxnChg>
        <pc:cxnChg chg="mod">
          <ac:chgData name="Basic, Adriana (Curriculum Support)" userId="ffdbb911-2bc8-42d4-8e6b-e570f363887a" providerId="ADAL" clId="{D43C031D-C651-4354-93F8-12488DD72F03}" dt="2022-01-21T00:19:51.695" v="78" actId="692"/>
          <ac:cxnSpMkLst>
            <pc:docMk/>
            <pc:sldMk cId="1460473273" sldId="282"/>
            <ac:cxnSpMk id="31" creationId="{4BB4F337-0451-4EB9-86E0-3B57C9927586}"/>
          </ac:cxnSpMkLst>
        </pc:cxnChg>
        <pc:cxnChg chg="mod">
          <ac:chgData name="Basic, Adriana (Curriculum Support)" userId="ffdbb911-2bc8-42d4-8e6b-e570f363887a" providerId="ADAL" clId="{D43C031D-C651-4354-93F8-12488DD72F03}" dt="2022-01-21T00:19:57.962" v="82" actId="692"/>
          <ac:cxnSpMkLst>
            <pc:docMk/>
            <pc:sldMk cId="1460473273" sldId="282"/>
            <ac:cxnSpMk id="35" creationId="{033DA46F-BFB3-4541-965D-4D0FAC177220}"/>
          </ac:cxnSpMkLst>
        </pc:cxnChg>
      </pc:sldChg>
      <pc:sldChg chg="modAnim">
        <pc:chgData name="Basic, Adriana (Curriculum Support)" userId="ffdbb911-2bc8-42d4-8e6b-e570f363887a" providerId="ADAL" clId="{D43C031D-C651-4354-93F8-12488DD72F03}" dt="2022-01-21T00:10:19.332" v="1"/>
        <pc:sldMkLst>
          <pc:docMk/>
          <pc:sldMk cId="199641729" sldId="284"/>
        </pc:sldMkLst>
      </pc:sldChg>
      <pc:sldChg chg="modSp mod">
        <pc:chgData name="Basic, Adriana (Curriculum Support)" userId="ffdbb911-2bc8-42d4-8e6b-e570f363887a" providerId="ADAL" clId="{D43C031D-C651-4354-93F8-12488DD72F03}" dt="2022-01-21T00:17:20.803" v="54" actId="14100"/>
        <pc:sldMkLst>
          <pc:docMk/>
          <pc:sldMk cId="4121094965" sldId="287"/>
        </pc:sldMkLst>
        <pc:spChg chg="mod">
          <ac:chgData name="Basic, Adriana (Curriculum Support)" userId="ffdbb911-2bc8-42d4-8e6b-e570f363887a" providerId="ADAL" clId="{D43C031D-C651-4354-93F8-12488DD72F03}" dt="2022-01-21T00:17:20.803" v="54" actId="14100"/>
          <ac:spMkLst>
            <pc:docMk/>
            <pc:sldMk cId="4121094965" sldId="287"/>
            <ac:spMk id="9" creationId="{D0E43706-E0B3-43E9-8C19-EF309CAAAE41}"/>
          </ac:spMkLst>
        </pc:spChg>
      </pc:sldChg>
      <pc:sldChg chg="modSp mod">
        <pc:chgData name="Basic, Adriana (Curriculum Support)" userId="ffdbb911-2bc8-42d4-8e6b-e570f363887a" providerId="ADAL" clId="{D43C031D-C651-4354-93F8-12488DD72F03}" dt="2022-01-21T00:19:22.341" v="70" actId="20577"/>
        <pc:sldMkLst>
          <pc:docMk/>
          <pc:sldMk cId="1281777216" sldId="289"/>
        </pc:sldMkLst>
        <pc:spChg chg="mod">
          <ac:chgData name="Basic, Adriana (Curriculum Support)" userId="ffdbb911-2bc8-42d4-8e6b-e570f363887a" providerId="ADAL" clId="{D43C031D-C651-4354-93F8-12488DD72F03}" dt="2022-01-21T00:19:22.341" v="70" actId="20577"/>
          <ac:spMkLst>
            <pc:docMk/>
            <pc:sldMk cId="1281777216" sldId="289"/>
            <ac:spMk id="9" creationId="{D0E43706-E0B3-43E9-8C19-EF309CAAAE41}"/>
          </ac:spMkLst>
        </pc:spChg>
      </pc:sldChg>
      <pc:sldChg chg="modSp mod">
        <pc:chgData name="Basic, Adriana (Curriculum Support)" userId="ffdbb911-2bc8-42d4-8e6b-e570f363887a" providerId="ADAL" clId="{D43C031D-C651-4354-93F8-12488DD72F03}" dt="2022-01-21T00:16:58.150" v="53" actId="692"/>
        <pc:sldMkLst>
          <pc:docMk/>
          <pc:sldMk cId="2618383840" sldId="293"/>
        </pc:sldMkLst>
        <pc:picChg chg="mod">
          <ac:chgData name="Basic, Adriana (Curriculum Support)" userId="ffdbb911-2bc8-42d4-8e6b-e570f363887a" providerId="ADAL" clId="{D43C031D-C651-4354-93F8-12488DD72F03}" dt="2022-01-21T00:16:58.150" v="53" actId="692"/>
          <ac:picMkLst>
            <pc:docMk/>
            <pc:sldMk cId="2618383840" sldId="293"/>
            <ac:picMk id="8" creationId="{ABE0907F-70D4-43CD-863E-E4AA1C711CB5}"/>
          </ac:picMkLst>
        </pc:picChg>
        <pc:cxnChg chg="mod">
          <ac:chgData name="Basic, Adriana (Curriculum Support)" userId="ffdbb911-2bc8-42d4-8e6b-e570f363887a" providerId="ADAL" clId="{D43C031D-C651-4354-93F8-12488DD72F03}" dt="2022-01-21T00:16:22.579" v="50" actId="692"/>
          <ac:cxnSpMkLst>
            <pc:docMk/>
            <pc:sldMk cId="2618383840" sldId="293"/>
            <ac:cxnSpMk id="10" creationId="{1BE5452B-956D-4119-BAF9-BACD0E9534DA}"/>
          </ac:cxnSpMkLst>
        </pc:cxnChg>
        <pc:cxnChg chg="mod">
          <ac:chgData name="Basic, Adriana (Curriculum Support)" userId="ffdbb911-2bc8-42d4-8e6b-e570f363887a" providerId="ADAL" clId="{D43C031D-C651-4354-93F8-12488DD72F03}" dt="2022-01-21T00:15:55.918" v="41" actId="692"/>
          <ac:cxnSpMkLst>
            <pc:docMk/>
            <pc:sldMk cId="2618383840" sldId="293"/>
            <ac:cxnSpMk id="12" creationId="{C73D3003-C26C-4A3C-A5C1-335B406E137B}"/>
          </ac:cxnSpMkLst>
        </pc:cxnChg>
        <pc:cxnChg chg="mod">
          <ac:chgData name="Basic, Adriana (Curriculum Support)" userId="ffdbb911-2bc8-42d4-8e6b-e570f363887a" providerId="ADAL" clId="{D43C031D-C651-4354-93F8-12488DD72F03}" dt="2022-01-21T00:16:04.232" v="45" actId="692"/>
          <ac:cxnSpMkLst>
            <pc:docMk/>
            <pc:sldMk cId="2618383840" sldId="293"/>
            <ac:cxnSpMk id="14" creationId="{97035B37-8AD0-4C51-B7E7-90BF10E6AD82}"/>
          </ac:cxnSpMkLst>
        </pc:cxnChg>
        <pc:cxnChg chg="mod">
          <ac:chgData name="Basic, Adriana (Curriculum Support)" userId="ffdbb911-2bc8-42d4-8e6b-e570f363887a" providerId="ADAL" clId="{D43C031D-C651-4354-93F8-12488DD72F03}" dt="2022-01-21T00:16:17.968" v="49" actId="692"/>
          <ac:cxnSpMkLst>
            <pc:docMk/>
            <pc:sldMk cId="2618383840" sldId="293"/>
            <ac:cxnSpMk id="16" creationId="{DFEA8AD1-9792-42AF-A52A-983C586E0033}"/>
          </ac:cxnSpMkLst>
        </pc:cxnChg>
      </pc:sldChg>
      <pc:sldChg chg="modSp mod">
        <pc:chgData name="Basic, Adriana (Curriculum Support)" userId="ffdbb911-2bc8-42d4-8e6b-e570f363887a" providerId="ADAL" clId="{D43C031D-C651-4354-93F8-12488DD72F03}" dt="2022-01-21T00:19:02.564" v="64" actId="692"/>
        <pc:sldMkLst>
          <pc:docMk/>
          <pc:sldMk cId="4067574940" sldId="296"/>
        </pc:sldMkLst>
        <pc:cxnChg chg="mod">
          <ac:chgData name="Basic, Adriana (Curriculum Support)" userId="ffdbb911-2bc8-42d4-8e6b-e570f363887a" providerId="ADAL" clId="{D43C031D-C651-4354-93F8-12488DD72F03}" dt="2022-01-21T00:19:02.564" v="64" actId="692"/>
          <ac:cxnSpMkLst>
            <pc:docMk/>
            <pc:sldMk cId="4067574940" sldId="296"/>
            <ac:cxnSpMk id="8" creationId="{D4464D61-A1F0-4BBA-A519-1F6ABBD61AD1}"/>
          </ac:cxnSpMkLst>
        </pc:cxnChg>
      </pc:sldChg>
      <pc:sldChg chg="delSp modSp mod">
        <pc:chgData name="Basic, Adriana (Curriculum Support)" userId="ffdbb911-2bc8-42d4-8e6b-e570f363887a" providerId="ADAL" clId="{D43C031D-C651-4354-93F8-12488DD72F03}" dt="2022-01-21T00:23:27.959" v="104" actId="478"/>
        <pc:sldMkLst>
          <pc:docMk/>
          <pc:sldMk cId="2734473078" sldId="298"/>
        </pc:sldMkLst>
        <pc:spChg chg="del">
          <ac:chgData name="Basic, Adriana (Curriculum Support)" userId="ffdbb911-2bc8-42d4-8e6b-e570f363887a" providerId="ADAL" clId="{D43C031D-C651-4354-93F8-12488DD72F03}" dt="2022-01-21T00:23:27.959" v="104" actId="478"/>
          <ac:spMkLst>
            <pc:docMk/>
            <pc:sldMk cId="2734473078" sldId="298"/>
            <ac:spMk id="2" creationId="{F9A57A2F-00D2-4D62-9CC8-05397E829C81}"/>
          </ac:spMkLst>
        </pc:spChg>
        <pc:picChg chg="mod">
          <ac:chgData name="Basic, Adriana (Curriculum Support)" userId="ffdbb911-2bc8-42d4-8e6b-e570f363887a" providerId="ADAL" clId="{D43C031D-C651-4354-93F8-12488DD72F03}" dt="2022-01-21T00:23:20.916" v="103" actId="14100"/>
          <ac:picMkLst>
            <pc:docMk/>
            <pc:sldMk cId="2734473078" sldId="298"/>
            <ac:picMk id="10" creationId="{DD4C9FDD-DF36-48E4-A4C4-26D561022ABD}"/>
          </ac:picMkLst>
        </pc:picChg>
      </pc:sldChg>
    </pc:docChg>
  </pc:docChgLst>
  <pc:docChgLst>
    <pc:chgData name="Leary, Nicole (Curriculum Support)" userId="01b25bfb-c137-4a94-ade9-ed5cf1ed147c" providerId="ADAL" clId="{38AB16AE-E50C-4C50-8834-55134787BCC6}"/>
    <pc:docChg chg="undo custSel addSld delSld modSld sldOrd">
      <pc:chgData name="Leary, Nicole (Curriculum Support)" userId="01b25bfb-c137-4a94-ade9-ed5cf1ed147c" providerId="ADAL" clId="{38AB16AE-E50C-4C50-8834-55134787BCC6}" dt="2022-01-20T03:52:02.086" v="6962" actId="1076"/>
      <pc:docMkLst>
        <pc:docMk/>
      </pc:docMkLst>
      <pc:sldChg chg="delSp modSp mod delAnim modAnim">
        <pc:chgData name="Leary, Nicole (Curriculum Support)" userId="01b25bfb-c137-4a94-ade9-ed5cf1ed147c" providerId="ADAL" clId="{38AB16AE-E50C-4C50-8834-55134787BCC6}" dt="2022-01-20T03:05:03.111" v="6823" actId="1076"/>
        <pc:sldMkLst>
          <pc:docMk/>
          <pc:sldMk cId="3641841233" sldId="268"/>
        </pc:sldMkLst>
        <pc:spChg chg="mod">
          <ac:chgData name="Leary, Nicole (Curriculum Support)" userId="01b25bfb-c137-4a94-ade9-ed5cf1ed147c" providerId="ADAL" clId="{38AB16AE-E50C-4C50-8834-55134787BCC6}" dt="2022-01-20T01:30:58.039" v="6774" actId="20577"/>
          <ac:spMkLst>
            <pc:docMk/>
            <pc:sldMk cId="3641841233" sldId="268"/>
            <ac:spMk id="3" creationId="{4CD1DB66-0417-403D-8A90-5058DCCE5EB7}"/>
          </ac:spMkLst>
        </pc:spChg>
        <pc:picChg chg="del mod">
          <ac:chgData name="Leary, Nicole (Curriculum Support)" userId="01b25bfb-c137-4a94-ade9-ed5cf1ed147c" providerId="ADAL" clId="{38AB16AE-E50C-4C50-8834-55134787BCC6}" dt="2022-01-20T03:00:51.526" v="6821" actId="21"/>
          <ac:picMkLst>
            <pc:docMk/>
            <pc:sldMk cId="3641841233" sldId="268"/>
            <ac:picMk id="5" creationId="{8353F8F1-948B-4096-8780-02CE7A70FD80}"/>
          </ac:picMkLst>
        </pc:picChg>
        <pc:picChg chg="mod">
          <ac:chgData name="Leary, Nicole (Curriculum Support)" userId="01b25bfb-c137-4a94-ade9-ed5cf1ed147c" providerId="ADAL" clId="{38AB16AE-E50C-4C50-8834-55134787BCC6}" dt="2022-01-20T03:05:03.111" v="6823" actId="1076"/>
          <ac:picMkLst>
            <pc:docMk/>
            <pc:sldMk cId="3641841233" sldId="268"/>
            <ac:picMk id="6" creationId="{6BE0C17F-68B0-4D7C-9A61-696EE1A20453}"/>
          </ac:picMkLst>
        </pc:picChg>
      </pc:sldChg>
      <pc:sldChg chg="addSp delSp modSp del mod">
        <pc:chgData name="Leary, Nicole (Curriculum Support)" userId="01b25bfb-c137-4a94-ade9-ed5cf1ed147c" providerId="ADAL" clId="{38AB16AE-E50C-4C50-8834-55134787BCC6}" dt="2022-01-19T03:31:30.828" v="54" actId="2696"/>
        <pc:sldMkLst>
          <pc:docMk/>
          <pc:sldMk cId="3271941629" sldId="269"/>
        </pc:sldMkLst>
        <pc:spChg chg="add del">
          <ac:chgData name="Leary, Nicole (Curriculum Support)" userId="01b25bfb-c137-4a94-ade9-ed5cf1ed147c" providerId="ADAL" clId="{38AB16AE-E50C-4C50-8834-55134787BCC6}" dt="2022-01-18T06:37:19.040" v="15" actId="931"/>
          <ac:spMkLst>
            <pc:docMk/>
            <pc:sldMk cId="3271941629" sldId="269"/>
            <ac:spMk id="3" creationId="{B9A72951-2ACF-4398-A43E-AB03420C26F3}"/>
          </ac:spMkLst>
        </pc:spChg>
        <pc:picChg chg="add del mod">
          <ac:chgData name="Leary, Nicole (Curriculum Support)" userId="01b25bfb-c137-4a94-ade9-ed5cf1ed147c" providerId="ADAL" clId="{38AB16AE-E50C-4C50-8834-55134787BCC6}" dt="2022-01-18T06:36:23.031" v="4" actId="931"/>
          <ac:picMkLst>
            <pc:docMk/>
            <pc:sldMk cId="3271941629" sldId="269"/>
            <ac:picMk id="5" creationId="{56D91158-B448-47A8-B4DB-376D0DE00F19}"/>
          </ac:picMkLst>
        </pc:picChg>
        <pc:picChg chg="add del mod">
          <ac:chgData name="Leary, Nicole (Curriculum Support)" userId="01b25bfb-c137-4a94-ade9-ed5cf1ed147c" providerId="ADAL" clId="{38AB16AE-E50C-4C50-8834-55134787BCC6}" dt="2022-01-18T06:36:56.906" v="9" actId="931"/>
          <ac:picMkLst>
            <pc:docMk/>
            <pc:sldMk cId="3271941629" sldId="269"/>
            <ac:picMk id="7" creationId="{73685981-AD1D-40AB-BAB4-42B8B5D40E9E}"/>
          </ac:picMkLst>
        </pc:picChg>
        <pc:picChg chg="add del mod">
          <ac:chgData name="Leary, Nicole (Curriculum Support)" userId="01b25bfb-c137-4a94-ade9-ed5cf1ed147c" providerId="ADAL" clId="{38AB16AE-E50C-4C50-8834-55134787BCC6}" dt="2022-01-18T06:37:11.247" v="14" actId="931"/>
          <ac:picMkLst>
            <pc:docMk/>
            <pc:sldMk cId="3271941629" sldId="269"/>
            <ac:picMk id="9" creationId="{AF2AD691-D90B-403C-B4C8-B12A09AAABF5}"/>
          </ac:picMkLst>
        </pc:picChg>
        <pc:picChg chg="add mod">
          <ac:chgData name="Leary, Nicole (Curriculum Support)" userId="01b25bfb-c137-4a94-ade9-ed5cf1ed147c" providerId="ADAL" clId="{38AB16AE-E50C-4C50-8834-55134787BCC6}" dt="2022-01-18T06:37:40.573" v="22" actId="14100"/>
          <ac:picMkLst>
            <pc:docMk/>
            <pc:sldMk cId="3271941629" sldId="269"/>
            <ac:picMk id="11" creationId="{F693CC9C-B5ED-44D7-912B-1FB1D9B29FF5}"/>
          </ac:picMkLst>
        </pc:picChg>
      </pc:sldChg>
      <pc:sldChg chg="del ord">
        <pc:chgData name="Leary, Nicole (Curriculum Support)" userId="01b25bfb-c137-4a94-ade9-ed5cf1ed147c" providerId="ADAL" clId="{38AB16AE-E50C-4C50-8834-55134787BCC6}" dt="2022-01-19T06:56:52.186" v="5281" actId="2696"/>
        <pc:sldMkLst>
          <pc:docMk/>
          <pc:sldMk cId="1412376001" sldId="270"/>
        </pc:sldMkLst>
      </pc:sldChg>
      <pc:sldChg chg="del">
        <pc:chgData name="Leary, Nicole (Curriculum Support)" userId="01b25bfb-c137-4a94-ade9-ed5cf1ed147c" providerId="ADAL" clId="{38AB16AE-E50C-4C50-8834-55134787BCC6}" dt="2022-01-19T05:17:08.787" v="4650" actId="2696"/>
        <pc:sldMkLst>
          <pc:docMk/>
          <pc:sldMk cId="1240729012" sldId="271"/>
        </pc:sldMkLst>
      </pc:sldChg>
      <pc:sldChg chg="del">
        <pc:chgData name="Leary, Nicole (Curriculum Support)" userId="01b25bfb-c137-4a94-ade9-ed5cf1ed147c" providerId="ADAL" clId="{38AB16AE-E50C-4C50-8834-55134787BCC6}" dt="2022-01-19T05:17:15.756" v="4651" actId="2696"/>
        <pc:sldMkLst>
          <pc:docMk/>
          <pc:sldMk cId="926289521" sldId="272"/>
        </pc:sldMkLst>
      </pc:sldChg>
      <pc:sldChg chg="del">
        <pc:chgData name="Leary, Nicole (Curriculum Support)" userId="01b25bfb-c137-4a94-ade9-ed5cf1ed147c" providerId="ADAL" clId="{38AB16AE-E50C-4C50-8834-55134787BCC6}" dt="2022-01-19T05:17:24.310" v="4652" actId="2696"/>
        <pc:sldMkLst>
          <pc:docMk/>
          <pc:sldMk cId="3545509799" sldId="273"/>
        </pc:sldMkLst>
      </pc:sldChg>
      <pc:sldChg chg="addSp delSp modSp del mod ord setBg">
        <pc:chgData name="Leary, Nicole (Curriculum Support)" userId="01b25bfb-c137-4a94-ade9-ed5cf1ed147c" providerId="ADAL" clId="{38AB16AE-E50C-4C50-8834-55134787BCC6}" dt="2022-01-19T07:03:50.870" v="5349" actId="2696"/>
        <pc:sldMkLst>
          <pc:docMk/>
          <pc:sldMk cId="3470132052" sldId="274"/>
        </pc:sldMkLst>
        <pc:spChg chg="mod">
          <ac:chgData name="Leary, Nicole (Curriculum Support)" userId="01b25bfb-c137-4a94-ade9-ed5cf1ed147c" providerId="ADAL" clId="{38AB16AE-E50C-4C50-8834-55134787BCC6}" dt="2022-01-19T05:56:54.323" v="4972" actId="20577"/>
          <ac:spMkLst>
            <pc:docMk/>
            <pc:sldMk cId="3470132052" sldId="274"/>
            <ac:spMk id="2" creationId="{1ACD57B9-35AB-4FA8-BD3C-C37EF930FF77}"/>
          </ac:spMkLst>
        </pc:spChg>
        <pc:spChg chg="mod">
          <ac:chgData name="Leary, Nicole (Curriculum Support)" userId="01b25bfb-c137-4a94-ade9-ed5cf1ed147c" providerId="ADAL" clId="{38AB16AE-E50C-4C50-8834-55134787BCC6}" dt="2022-01-19T05:57:30.387" v="4996" actId="20577"/>
          <ac:spMkLst>
            <pc:docMk/>
            <pc:sldMk cId="3470132052" sldId="274"/>
            <ac:spMk id="3" creationId="{08B4D9DA-9CA2-4FDF-A36B-F4619719ED20}"/>
          </ac:spMkLst>
        </pc:spChg>
        <pc:spChg chg="add del">
          <ac:chgData name="Leary, Nicole (Curriculum Support)" userId="01b25bfb-c137-4a94-ade9-ed5cf1ed147c" providerId="ADAL" clId="{38AB16AE-E50C-4C50-8834-55134787BCC6}" dt="2022-01-19T05:21:38.125" v="4778" actId="931"/>
          <ac:spMkLst>
            <pc:docMk/>
            <pc:sldMk cId="3470132052" sldId="274"/>
            <ac:spMk id="4" creationId="{CCD39E37-E8B3-4BE7-8BE7-72BA2C811154}"/>
          </ac:spMkLst>
        </pc:spChg>
        <pc:spChg chg="add del">
          <ac:chgData name="Leary, Nicole (Curriculum Support)" userId="01b25bfb-c137-4a94-ade9-ed5cf1ed147c" providerId="ADAL" clId="{38AB16AE-E50C-4C50-8834-55134787BCC6}" dt="2022-01-19T05:20:16.917" v="4704" actId="26606"/>
          <ac:spMkLst>
            <pc:docMk/>
            <pc:sldMk cId="3470132052" sldId="274"/>
            <ac:spMk id="11" creationId="{79477870-C64A-4E35-8F2F-05B7114F3C74}"/>
          </ac:spMkLst>
        </pc:spChg>
        <pc:spChg chg="add del">
          <ac:chgData name="Leary, Nicole (Curriculum Support)" userId="01b25bfb-c137-4a94-ade9-ed5cf1ed147c" providerId="ADAL" clId="{38AB16AE-E50C-4C50-8834-55134787BCC6}" dt="2022-01-19T05:20:16.917" v="4704" actId="26606"/>
          <ac:spMkLst>
            <pc:docMk/>
            <pc:sldMk cId="3470132052" sldId="274"/>
            <ac:spMk id="13" creationId="{8AEA628B-C8FF-4D0B-B111-F101F580B15D}"/>
          </ac:spMkLst>
        </pc:spChg>
        <pc:spChg chg="add del">
          <ac:chgData name="Leary, Nicole (Curriculum Support)" userId="01b25bfb-c137-4a94-ade9-ed5cf1ed147c" providerId="ADAL" clId="{38AB16AE-E50C-4C50-8834-55134787BCC6}" dt="2022-01-19T05:20:16.917" v="4704" actId="26606"/>
          <ac:spMkLst>
            <pc:docMk/>
            <pc:sldMk cId="3470132052" sldId="274"/>
            <ac:spMk id="15" creationId="{42663BD0-064C-40FC-A331-F49FCA9536AA}"/>
          </ac:spMkLst>
        </pc:spChg>
        <pc:picChg chg="add del mod">
          <ac:chgData name="Leary, Nicole (Curriculum Support)" userId="01b25bfb-c137-4a94-ade9-ed5cf1ed147c" providerId="ADAL" clId="{38AB16AE-E50C-4C50-8834-55134787BCC6}" dt="2022-01-19T05:21:22.587" v="4777" actId="931"/>
          <ac:picMkLst>
            <pc:docMk/>
            <pc:sldMk cId="3470132052" sldId="274"/>
            <ac:picMk id="6" creationId="{D695CCF0-A854-4EC0-A59F-0E1E906A12A2}"/>
          </ac:picMkLst>
        </pc:picChg>
        <pc:picChg chg="add mod modCrop">
          <ac:chgData name="Leary, Nicole (Curriculum Support)" userId="01b25bfb-c137-4a94-ade9-ed5cf1ed147c" providerId="ADAL" clId="{38AB16AE-E50C-4C50-8834-55134787BCC6}" dt="2022-01-19T05:56:27.995" v="4961" actId="18131"/>
          <ac:picMkLst>
            <pc:docMk/>
            <pc:sldMk cId="3470132052" sldId="274"/>
            <ac:picMk id="8" creationId="{DA02CB46-C870-45CA-9C5A-DAA43D88E6C0}"/>
          </ac:picMkLst>
        </pc:picChg>
        <pc:cxnChg chg="add">
          <ac:chgData name="Leary, Nicole (Curriculum Support)" userId="01b25bfb-c137-4a94-ade9-ed5cf1ed147c" providerId="ADAL" clId="{38AB16AE-E50C-4C50-8834-55134787BCC6}" dt="2022-01-19T05:21:47.802" v="4782" actId="26606"/>
          <ac:cxnSpMkLst>
            <pc:docMk/>
            <pc:sldMk cId="3470132052" sldId="274"/>
            <ac:cxnSpMk id="10" creationId="{A7F400EE-A8A5-48AF-B4D6-291B52C6F0B0}"/>
          </ac:cxnSpMkLst>
        </pc:cxnChg>
        <pc:cxnChg chg="add del mod">
          <ac:chgData name="Leary, Nicole (Curriculum Support)" userId="01b25bfb-c137-4a94-ade9-ed5cf1ed147c" providerId="ADAL" clId="{38AB16AE-E50C-4C50-8834-55134787BCC6}" dt="2022-01-19T05:23:33.150" v="4831" actId="11529"/>
          <ac:cxnSpMkLst>
            <pc:docMk/>
            <pc:sldMk cId="3470132052" sldId="274"/>
            <ac:cxnSpMk id="12" creationId="{81F4AB78-A4F3-4340-9761-A8545979E828}"/>
          </ac:cxnSpMkLst>
        </pc:cxnChg>
        <pc:cxnChg chg="add mod">
          <ac:chgData name="Leary, Nicole (Curriculum Support)" userId="01b25bfb-c137-4a94-ade9-ed5cf1ed147c" providerId="ADAL" clId="{38AB16AE-E50C-4C50-8834-55134787BCC6}" dt="2022-01-19T05:31:38.294" v="4941" actId="14100"/>
          <ac:cxnSpMkLst>
            <pc:docMk/>
            <pc:sldMk cId="3470132052" sldId="274"/>
            <ac:cxnSpMk id="18" creationId="{BF620E6D-B7F4-4F54-BBFC-5573410A6FD8}"/>
          </ac:cxnSpMkLst>
        </pc:cxnChg>
        <pc:cxnChg chg="add mod">
          <ac:chgData name="Leary, Nicole (Curriculum Support)" userId="01b25bfb-c137-4a94-ade9-ed5cf1ed147c" providerId="ADAL" clId="{38AB16AE-E50C-4C50-8834-55134787BCC6}" dt="2022-01-19T05:31:41.865" v="4942" actId="14100"/>
          <ac:cxnSpMkLst>
            <pc:docMk/>
            <pc:sldMk cId="3470132052" sldId="274"/>
            <ac:cxnSpMk id="24" creationId="{1D0E6837-63D9-4903-BE16-70A00D219958}"/>
          </ac:cxnSpMkLst>
        </pc:cxnChg>
        <pc:cxnChg chg="add mod">
          <ac:chgData name="Leary, Nicole (Curriculum Support)" userId="01b25bfb-c137-4a94-ade9-ed5cf1ed147c" providerId="ADAL" clId="{38AB16AE-E50C-4C50-8834-55134787BCC6}" dt="2022-01-19T05:28:18.313" v="4904" actId="208"/>
          <ac:cxnSpMkLst>
            <pc:docMk/>
            <pc:sldMk cId="3470132052" sldId="274"/>
            <ac:cxnSpMk id="26" creationId="{D0570A92-B119-4F98-9861-FCB83A4BF7F1}"/>
          </ac:cxnSpMkLst>
        </pc:cxnChg>
        <pc:cxnChg chg="add mod">
          <ac:chgData name="Leary, Nicole (Curriculum Support)" userId="01b25bfb-c137-4a94-ade9-ed5cf1ed147c" providerId="ADAL" clId="{38AB16AE-E50C-4C50-8834-55134787BCC6}" dt="2022-01-19T05:56:28.775" v="4962" actId="14100"/>
          <ac:cxnSpMkLst>
            <pc:docMk/>
            <pc:sldMk cId="3470132052" sldId="274"/>
            <ac:cxnSpMk id="33" creationId="{9686D71F-CBAB-4F2B-ACA4-C04F75B0E394}"/>
          </ac:cxnSpMkLst>
        </pc:cxnChg>
        <pc:cxnChg chg="add mod">
          <ac:chgData name="Leary, Nicole (Curriculum Support)" userId="01b25bfb-c137-4a94-ade9-ed5cf1ed147c" providerId="ADAL" clId="{38AB16AE-E50C-4C50-8834-55134787BCC6}" dt="2022-01-19T05:32:40.868" v="4950" actId="208"/>
          <ac:cxnSpMkLst>
            <pc:docMk/>
            <pc:sldMk cId="3470132052" sldId="274"/>
            <ac:cxnSpMk id="40" creationId="{A76CFB31-6F0D-47B2-B00A-71C78D2FFBE6}"/>
          </ac:cxnSpMkLst>
        </pc:cxnChg>
        <pc:cxnChg chg="add mod">
          <ac:chgData name="Leary, Nicole (Curriculum Support)" userId="01b25bfb-c137-4a94-ade9-ed5cf1ed147c" providerId="ADAL" clId="{38AB16AE-E50C-4C50-8834-55134787BCC6}" dt="2022-01-19T05:57:54.763" v="4998" actId="208"/>
          <ac:cxnSpMkLst>
            <pc:docMk/>
            <pc:sldMk cId="3470132052" sldId="274"/>
            <ac:cxnSpMk id="43" creationId="{9EA5E416-42BA-4D39-9419-A91E550815C7}"/>
          </ac:cxnSpMkLst>
        </pc:cxnChg>
      </pc:sldChg>
      <pc:sldChg chg="del">
        <pc:chgData name="Leary, Nicole (Curriculum Support)" userId="01b25bfb-c137-4a94-ade9-ed5cf1ed147c" providerId="ADAL" clId="{38AB16AE-E50C-4C50-8834-55134787BCC6}" dt="2022-01-19T06:56:32.121" v="5277" actId="2696"/>
        <pc:sldMkLst>
          <pc:docMk/>
          <pc:sldMk cId="1442714833" sldId="275"/>
        </pc:sldMkLst>
      </pc:sldChg>
      <pc:sldChg chg="del">
        <pc:chgData name="Leary, Nicole (Curriculum Support)" userId="01b25bfb-c137-4a94-ade9-ed5cf1ed147c" providerId="ADAL" clId="{38AB16AE-E50C-4C50-8834-55134787BCC6}" dt="2022-01-19T06:56:35.345" v="5278" actId="2696"/>
        <pc:sldMkLst>
          <pc:docMk/>
          <pc:sldMk cId="3545433890" sldId="276"/>
        </pc:sldMkLst>
      </pc:sldChg>
      <pc:sldChg chg="del">
        <pc:chgData name="Leary, Nicole (Curriculum Support)" userId="01b25bfb-c137-4a94-ade9-ed5cf1ed147c" providerId="ADAL" clId="{38AB16AE-E50C-4C50-8834-55134787BCC6}" dt="2022-01-19T06:56:38.435" v="5279" actId="2696"/>
        <pc:sldMkLst>
          <pc:docMk/>
          <pc:sldMk cId="3937057077" sldId="277"/>
        </pc:sldMkLst>
      </pc:sldChg>
      <pc:sldChg chg="del">
        <pc:chgData name="Leary, Nicole (Curriculum Support)" userId="01b25bfb-c137-4a94-ade9-ed5cf1ed147c" providerId="ADAL" clId="{38AB16AE-E50C-4C50-8834-55134787BCC6}" dt="2022-01-19T06:56:42.064" v="5280" actId="2696"/>
        <pc:sldMkLst>
          <pc:docMk/>
          <pc:sldMk cId="1161274651" sldId="278"/>
        </pc:sldMkLst>
      </pc:sldChg>
      <pc:sldChg chg="delSp modSp mod delAnim modAnim">
        <pc:chgData name="Leary, Nicole (Curriculum Support)" userId="01b25bfb-c137-4a94-ade9-ed5cf1ed147c" providerId="ADAL" clId="{38AB16AE-E50C-4C50-8834-55134787BCC6}" dt="2022-01-20T02:56:35.871" v="6815"/>
        <pc:sldMkLst>
          <pc:docMk/>
          <pc:sldMk cId="317936319" sldId="279"/>
        </pc:sldMkLst>
        <pc:picChg chg="del mod">
          <ac:chgData name="Leary, Nicole (Curriculum Support)" userId="01b25bfb-c137-4a94-ade9-ed5cf1ed147c" providerId="ADAL" clId="{38AB16AE-E50C-4C50-8834-55134787BCC6}" dt="2022-01-20T02:56:08.146" v="6813" actId="21"/>
          <ac:picMkLst>
            <pc:docMk/>
            <pc:sldMk cId="317936319" sldId="279"/>
            <ac:picMk id="2" creationId="{B7E15A71-0ACC-4480-8D69-BA4EEBBBBBC1}"/>
          </ac:picMkLst>
        </pc:picChg>
        <pc:picChg chg="mod">
          <ac:chgData name="Leary, Nicole (Curriculum Support)" userId="01b25bfb-c137-4a94-ade9-ed5cf1ed147c" providerId="ADAL" clId="{38AB16AE-E50C-4C50-8834-55134787BCC6}" dt="2022-01-20T02:56:25.331" v="6814" actId="1076"/>
          <ac:picMkLst>
            <pc:docMk/>
            <pc:sldMk cId="317936319" sldId="279"/>
            <ac:picMk id="3" creationId="{9367B756-6448-41CF-8963-6691CDB8E9B2}"/>
          </ac:picMkLst>
        </pc:picChg>
      </pc:sldChg>
      <pc:sldChg chg="modSp add mod ord">
        <pc:chgData name="Leary, Nicole (Curriculum Support)" userId="01b25bfb-c137-4a94-ade9-ed5cf1ed147c" providerId="ADAL" clId="{38AB16AE-E50C-4C50-8834-55134787BCC6}" dt="2022-01-19T23:44:50.092" v="5652" actId="20577"/>
        <pc:sldMkLst>
          <pc:docMk/>
          <pc:sldMk cId="907509814" sldId="280"/>
        </pc:sldMkLst>
        <pc:spChg chg="mod">
          <ac:chgData name="Leary, Nicole (Curriculum Support)" userId="01b25bfb-c137-4a94-ade9-ed5cf1ed147c" providerId="ADAL" clId="{38AB16AE-E50C-4C50-8834-55134787BCC6}" dt="2022-01-19T03:46:15.737" v="573" actId="313"/>
          <ac:spMkLst>
            <pc:docMk/>
            <pc:sldMk cId="907509814" sldId="280"/>
            <ac:spMk id="2" creationId="{803FBA84-7420-4B17-B071-F5ACADF208C1}"/>
          </ac:spMkLst>
        </pc:spChg>
        <pc:spChg chg="mod">
          <ac:chgData name="Leary, Nicole (Curriculum Support)" userId="01b25bfb-c137-4a94-ade9-ed5cf1ed147c" providerId="ADAL" clId="{38AB16AE-E50C-4C50-8834-55134787BCC6}" dt="2022-01-19T23:44:50.092" v="5652" actId="20577"/>
          <ac:spMkLst>
            <pc:docMk/>
            <pc:sldMk cId="907509814" sldId="280"/>
            <ac:spMk id="9" creationId="{D0E43706-E0B3-43E9-8C19-EF309CAAAE41}"/>
          </ac:spMkLst>
        </pc:spChg>
      </pc:sldChg>
      <pc:sldChg chg="add ord">
        <pc:chgData name="Leary, Nicole (Curriculum Support)" userId="01b25bfb-c137-4a94-ade9-ed5cf1ed147c" providerId="ADAL" clId="{38AB16AE-E50C-4C50-8834-55134787BCC6}" dt="2022-01-19T03:43:41.258" v="342"/>
        <pc:sldMkLst>
          <pc:docMk/>
          <pc:sldMk cId="3468711501" sldId="281"/>
        </pc:sldMkLst>
      </pc:sldChg>
      <pc:sldChg chg="addSp delSp modSp add mod ord modClrScheme delAnim modAnim chgLayout">
        <pc:chgData name="Leary, Nicole (Curriculum Support)" userId="01b25bfb-c137-4a94-ade9-ed5cf1ed147c" providerId="ADAL" clId="{38AB16AE-E50C-4C50-8834-55134787BCC6}" dt="2022-01-20T02:58:03.891" v="6817"/>
        <pc:sldMkLst>
          <pc:docMk/>
          <pc:sldMk cId="1460473273" sldId="282"/>
        </pc:sldMkLst>
        <pc:spChg chg="mod ord">
          <ac:chgData name="Leary, Nicole (Curriculum Support)" userId="01b25bfb-c137-4a94-ade9-ed5cf1ed147c" providerId="ADAL" clId="{38AB16AE-E50C-4C50-8834-55134787BCC6}" dt="2022-01-19T05:09:12.039" v="4550" actId="700"/>
          <ac:spMkLst>
            <pc:docMk/>
            <pc:sldMk cId="1460473273" sldId="282"/>
            <ac:spMk id="2" creationId="{803FBA84-7420-4B17-B071-F5ACADF208C1}"/>
          </ac:spMkLst>
        </pc:spChg>
        <pc:spChg chg="add del mod">
          <ac:chgData name="Leary, Nicole (Curriculum Support)" userId="01b25bfb-c137-4a94-ade9-ed5cf1ed147c" providerId="ADAL" clId="{38AB16AE-E50C-4C50-8834-55134787BCC6}" dt="2022-01-19T05:06:45.234" v="4536" actId="11529"/>
          <ac:spMkLst>
            <pc:docMk/>
            <pc:sldMk cId="1460473273" sldId="282"/>
            <ac:spMk id="6" creationId="{741D5AAA-BDB3-4D12-BDEE-B153AE6B0DB8}"/>
          </ac:spMkLst>
        </pc:spChg>
        <pc:spChg chg="add mod ord">
          <ac:chgData name="Leary, Nicole (Curriculum Support)" userId="01b25bfb-c137-4a94-ade9-ed5cf1ed147c" providerId="ADAL" clId="{38AB16AE-E50C-4C50-8834-55134787BCC6}" dt="2022-01-19T05:16:15.686" v="4648" actId="20577"/>
          <ac:spMkLst>
            <pc:docMk/>
            <pc:sldMk cId="1460473273" sldId="282"/>
            <ac:spMk id="13" creationId="{9ACD0EE4-CB41-4050-A046-82615D7104D4}"/>
          </ac:spMkLst>
        </pc:spChg>
        <pc:spChg chg="add mod ord">
          <ac:chgData name="Leary, Nicole (Curriculum Support)" userId="01b25bfb-c137-4a94-ade9-ed5cf1ed147c" providerId="ADAL" clId="{38AB16AE-E50C-4C50-8834-55134787BCC6}" dt="2022-01-19T05:09:23.545" v="4553" actId="1076"/>
          <ac:spMkLst>
            <pc:docMk/>
            <pc:sldMk cId="1460473273" sldId="282"/>
            <ac:spMk id="14" creationId="{FB062D3C-2B2F-4AA5-8F72-27E741D538B2}"/>
          </ac:spMkLst>
        </pc:spChg>
        <pc:picChg chg="mod">
          <ac:chgData name="Leary, Nicole (Curriculum Support)" userId="01b25bfb-c137-4a94-ade9-ed5cf1ed147c" providerId="ADAL" clId="{38AB16AE-E50C-4C50-8834-55134787BCC6}" dt="2022-01-20T02:57:46.255" v="6816" actId="1076"/>
          <ac:picMkLst>
            <pc:docMk/>
            <pc:sldMk cId="1460473273" sldId="282"/>
            <ac:picMk id="3" creationId="{18F63FF0-B7D2-4488-A8FB-5864199E76FE}"/>
          </ac:picMkLst>
        </pc:picChg>
        <pc:picChg chg="del">
          <ac:chgData name="Leary, Nicole (Curriculum Support)" userId="01b25bfb-c137-4a94-ade9-ed5cf1ed147c" providerId="ADAL" clId="{38AB16AE-E50C-4C50-8834-55134787BCC6}" dt="2022-01-19T05:05:35.492" v="4515" actId="21"/>
          <ac:picMkLst>
            <pc:docMk/>
            <pc:sldMk cId="1460473273" sldId="282"/>
            <ac:picMk id="3" creationId="{3247B9CD-2EEA-47CB-97BA-A50D6544D68F}"/>
          </ac:picMkLst>
        </pc:picChg>
        <pc:picChg chg="mod">
          <ac:chgData name="Leary, Nicole (Curriculum Support)" userId="01b25bfb-c137-4a94-ade9-ed5cf1ed147c" providerId="ADAL" clId="{38AB16AE-E50C-4C50-8834-55134787BCC6}" dt="2022-01-19T05:15:52.633" v="4642" actId="14100"/>
          <ac:picMkLst>
            <pc:docMk/>
            <pc:sldMk cId="1460473273" sldId="282"/>
            <ac:picMk id="4" creationId="{FA07D601-E88F-46D9-808F-AFBD80038DA1}"/>
          </ac:picMkLst>
        </pc:picChg>
        <pc:cxnChg chg="add del mod">
          <ac:chgData name="Leary, Nicole (Curriculum Support)" userId="01b25bfb-c137-4a94-ade9-ed5cf1ed147c" providerId="ADAL" clId="{38AB16AE-E50C-4C50-8834-55134787BCC6}" dt="2022-01-19T05:12:08.471" v="4585" actId="21"/>
          <ac:cxnSpMkLst>
            <pc:docMk/>
            <pc:sldMk cId="1460473273" sldId="282"/>
            <ac:cxnSpMk id="8" creationId="{8EC1C183-7B6E-42DE-A84D-233B995FD003}"/>
          </ac:cxnSpMkLst>
        </pc:cxnChg>
        <pc:cxnChg chg="add mod">
          <ac:chgData name="Leary, Nicole (Curriculum Support)" userId="01b25bfb-c137-4a94-ade9-ed5cf1ed147c" providerId="ADAL" clId="{38AB16AE-E50C-4C50-8834-55134787BCC6}" dt="2022-01-19T05:13:39.345" v="4619" actId="14100"/>
          <ac:cxnSpMkLst>
            <pc:docMk/>
            <pc:sldMk cId="1460473273" sldId="282"/>
            <ac:cxnSpMk id="24" creationId="{FCAA324E-4CB6-4E0B-9074-E461D718EFFD}"/>
          </ac:cxnSpMkLst>
        </pc:cxnChg>
        <pc:cxnChg chg="add mod">
          <ac:chgData name="Leary, Nicole (Curriculum Support)" userId="01b25bfb-c137-4a94-ade9-ed5cf1ed147c" providerId="ADAL" clId="{38AB16AE-E50C-4C50-8834-55134787BCC6}" dt="2022-01-19T05:16:04.191" v="4644" actId="14100"/>
          <ac:cxnSpMkLst>
            <pc:docMk/>
            <pc:sldMk cId="1460473273" sldId="282"/>
            <ac:cxnSpMk id="27" creationId="{C0BB6E5A-6DE3-4FE4-A440-A7A5EF596F78}"/>
          </ac:cxnSpMkLst>
        </pc:cxnChg>
        <pc:cxnChg chg="add mod">
          <ac:chgData name="Leary, Nicole (Curriculum Support)" userId="01b25bfb-c137-4a94-ade9-ed5cf1ed147c" providerId="ADAL" clId="{38AB16AE-E50C-4C50-8834-55134787BCC6}" dt="2022-01-19T05:16:21.864" v="4649" actId="14100"/>
          <ac:cxnSpMkLst>
            <pc:docMk/>
            <pc:sldMk cId="1460473273" sldId="282"/>
            <ac:cxnSpMk id="31" creationId="{4BB4F337-0451-4EB9-86E0-3B57C9927586}"/>
          </ac:cxnSpMkLst>
        </pc:cxnChg>
        <pc:cxnChg chg="add mod">
          <ac:chgData name="Leary, Nicole (Curriculum Support)" userId="01b25bfb-c137-4a94-ade9-ed5cf1ed147c" providerId="ADAL" clId="{38AB16AE-E50C-4C50-8834-55134787BCC6}" dt="2022-01-19T05:15:26.956" v="4639" actId="14100"/>
          <ac:cxnSpMkLst>
            <pc:docMk/>
            <pc:sldMk cId="1460473273" sldId="282"/>
            <ac:cxnSpMk id="35" creationId="{033DA46F-BFB3-4541-965D-4D0FAC177220}"/>
          </ac:cxnSpMkLst>
        </pc:cxnChg>
      </pc:sldChg>
      <pc:sldChg chg="delSp modSp add mod ord delAnim">
        <pc:chgData name="Leary, Nicole (Curriculum Support)" userId="01b25bfb-c137-4a94-ade9-ed5cf1ed147c" providerId="ADAL" clId="{38AB16AE-E50C-4C50-8834-55134787BCC6}" dt="2022-01-20T01:16:50.857" v="6753" actId="21"/>
        <pc:sldMkLst>
          <pc:docMk/>
          <pc:sldMk cId="4003870481" sldId="283"/>
        </pc:sldMkLst>
        <pc:spChg chg="mod">
          <ac:chgData name="Leary, Nicole (Curriculum Support)" userId="01b25bfb-c137-4a94-ade9-ed5cf1ed147c" providerId="ADAL" clId="{38AB16AE-E50C-4C50-8834-55134787BCC6}" dt="2022-01-19T03:46:00.682" v="560" actId="20577"/>
          <ac:spMkLst>
            <pc:docMk/>
            <pc:sldMk cId="4003870481" sldId="283"/>
            <ac:spMk id="2" creationId="{803FBA84-7420-4B17-B071-F5ACADF208C1}"/>
          </ac:spMkLst>
        </pc:spChg>
        <pc:spChg chg="mod">
          <ac:chgData name="Leary, Nicole (Curriculum Support)" userId="01b25bfb-c137-4a94-ade9-ed5cf1ed147c" providerId="ADAL" clId="{38AB16AE-E50C-4C50-8834-55134787BCC6}" dt="2022-01-19T23:44:39.464" v="5650" actId="20577"/>
          <ac:spMkLst>
            <pc:docMk/>
            <pc:sldMk cId="4003870481" sldId="283"/>
            <ac:spMk id="9" creationId="{D0E43706-E0B3-43E9-8C19-EF309CAAAE41}"/>
          </ac:spMkLst>
        </pc:spChg>
        <pc:picChg chg="del">
          <ac:chgData name="Leary, Nicole (Curriculum Support)" userId="01b25bfb-c137-4a94-ade9-ed5cf1ed147c" providerId="ADAL" clId="{38AB16AE-E50C-4C50-8834-55134787BCC6}" dt="2022-01-20T01:16:50.857" v="6753" actId="21"/>
          <ac:picMkLst>
            <pc:docMk/>
            <pc:sldMk cId="4003870481" sldId="283"/>
            <ac:picMk id="11" creationId="{BD41D6F5-2AA2-45BE-B871-5E90D48ADEFE}"/>
          </ac:picMkLst>
        </pc:picChg>
      </pc:sldChg>
      <pc:sldChg chg="delSp modSp new mod delAnim modAnim">
        <pc:chgData name="Leary, Nicole (Curriculum Support)" userId="01b25bfb-c137-4a94-ade9-ed5cf1ed147c" providerId="ADAL" clId="{38AB16AE-E50C-4C50-8834-55134787BCC6}" dt="2022-01-20T03:52:02.086" v="6962" actId="1076"/>
        <pc:sldMkLst>
          <pc:docMk/>
          <pc:sldMk cId="199641729" sldId="284"/>
        </pc:sldMkLst>
        <pc:spChg chg="mod">
          <ac:chgData name="Leary, Nicole (Curriculum Support)" userId="01b25bfb-c137-4a94-ade9-ed5cf1ed147c" providerId="ADAL" clId="{38AB16AE-E50C-4C50-8834-55134787BCC6}" dt="2022-01-19T03:37:46.330" v="85" actId="20577"/>
          <ac:spMkLst>
            <pc:docMk/>
            <pc:sldMk cId="199641729" sldId="284"/>
            <ac:spMk id="2" creationId="{70401FBF-4371-42F9-AE26-C794F97E115E}"/>
          </ac:spMkLst>
        </pc:spChg>
        <pc:spChg chg="mod">
          <ac:chgData name="Leary, Nicole (Curriculum Support)" userId="01b25bfb-c137-4a94-ade9-ed5cf1ed147c" providerId="ADAL" clId="{38AB16AE-E50C-4C50-8834-55134787BCC6}" dt="2022-01-20T03:51:55.473" v="6961" actId="20577"/>
          <ac:spMkLst>
            <pc:docMk/>
            <pc:sldMk cId="199641729" sldId="284"/>
            <ac:spMk id="3" creationId="{D83C3E6A-F1A9-445B-B867-4B556F2C2B8D}"/>
          </ac:spMkLst>
        </pc:spChg>
        <pc:spChg chg="del">
          <ac:chgData name="Leary, Nicole (Curriculum Support)" userId="01b25bfb-c137-4a94-ade9-ed5cf1ed147c" providerId="ADAL" clId="{38AB16AE-E50C-4C50-8834-55134787BCC6}" dt="2022-01-20T03:15:11.697" v="6864" actId="478"/>
          <ac:spMkLst>
            <pc:docMk/>
            <pc:sldMk cId="199641729" sldId="284"/>
            <ac:spMk id="4" creationId="{2E4109A3-D1A6-4543-9FD3-807D01547039}"/>
          </ac:spMkLst>
        </pc:spChg>
        <pc:picChg chg="del mod">
          <ac:chgData name="Leary, Nicole (Curriculum Support)" userId="01b25bfb-c137-4a94-ade9-ed5cf1ed147c" providerId="ADAL" clId="{38AB16AE-E50C-4C50-8834-55134787BCC6}" dt="2022-01-20T03:43:55.872" v="6948" actId="21"/>
          <ac:picMkLst>
            <pc:docMk/>
            <pc:sldMk cId="199641729" sldId="284"/>
            <ac:picMk id="5" creationId="{A9FDCF16-21D7-4E9B-9E7E-1733A3C7F83D}"/>
          </ac:picMkLst>
        </pc:picChg>
        <pc:picChg chg="del mod">
          <ac:chgData name="Leary, Nicole (Curriculum Support)" userId="01b25bfb-c137-4a94-ade9-ed5cf1ed147c" providerId="ADAL" clId="{38AB16AE-E50C-4C50-8834-55134787BCC6}" dt="2022-01-20T03:45:36.759" v="6950" actId="21"/>
          <ac:picMkLst>
            <pc:docMk/>
            <pc:sldMk cId="199641729" sldId="284"/>
            <ac:picMk id="6" creationId="{3828FABA-3E5E-46C1-8FEF-F856CA14FFCC}"/>
          </ac:picMkLst>
        </pc:picChg>
        <pc:picChg chg="del mod">
          <ac:chgData name="Leary, Nicole (Curriculum Support)" userId="01b25bfb-c137-4a94-ade9-ed5cf1ed147c" providerId="ADAL" clId="{38AB16AE-E50C-4C50-8834-55134787BCC6}" dt="2022-01-20T03:47:58.815" v="6954" actId="21"/>
          <ac:picMkLst>
            <pc:docMk/>
            <pc:sldMk cId="199641729" sldId="284"/>
            <ac:picMk id="7" creationId="{A6A5E0AC-9ED9-4811-A23A-49E7E16D4284}"/>
          </ac:picMkLst>
        </pc:picChg>
        <pc:picChg chg="del mod">
          <ac:chgData name="Leary, Nicole (Curriculum Support)" userId="01b25bfb-c137-4a94-ade9-ed5cf1ed147c" providerId="ADAL" clId="{38AB16AE-E50C-4C50-8834-55134787BCC6}" dt="2022-01-20T03:49:21.907" v="6956" actId="21"/>
          <ac:picMkLst>
            <pc:docMk/>
            <pc:sldMk cId="199641729" sldId="284"/>
            <ac:picMk id="8" creationId="{FAAFCB54-1F97-46C2-9936-FEFA7D0BA4A6}"/>
          </ac:picMkLst>
        </pc:picChg>
        <pc:picChg chg="mod">
          <ac:chgData name="Leary, Nicole (Curriculum Support)" userId="01b25bfb-c137-4a94-ade9-ed5cf1ed147c" providerId="ADAL" clId="{38AB16AE-E50C-4C50-8834-55134787BCC6}" dt="2022-01-20T03:52:02.086" v="6962" actId="1076"/>
          <ac:picMkLst>
            <pc:docMk/>
            <pc:sldMk cId="199641729" sldId="284"/>
            <ac:picMk id="9" creationId="{DEE93E1C-A211-4BE2-9E1D-16F792AB5ACB}"/>
          </ac:picMkLst>
        </pc:picChg>
      </pc:sldChg>
      <pc:sldChg chg="modSp add mod modAnim">
        <pc:chgData name="Leary, Nicole (Curriculum Support)" userId="01b25bfb-c137-4a94-ade9-ed5cf1ed147c" providerId="ADAL" clId="{38AB16AE-E50C-4C50-8834-55134787BCC6}" dt="2022-01-20T01:53:45.398" v="6776"/>
        <pc:sldMkLst>
          <pc:docMk/>
          <pc:sldMk cId="2460816320" sldId="285"/>
        </pc:sldMkLst>
        <pc:spChg chg="mod">
          <ac:chgData name="Leary, Nicole (Curriculum Support)" userId="01b25bfb-c137-4a94-ade9-ed5cf1ed147c" providerId="ADAL" clId="{38AB16AE-E50C-4C50-8834-55134787BCC6}" dt="2022-01-19T23:45:13.107" v="5656" actId="20577"/>
          <ac:spMkLst>
            <pc:docMk/>
            <pc:sldMk cId="2460816320" sldId="285"/>
            <ac:spMk id="9" creationId="{D0E43706-E0B3-43E9-8C19-EF309CAAAE41}"/>
          </ac:spMkLst>
        </pc:spChg>
        <pc:picChg chg="mod">
          <ac:chgData name="Leary, Nicole (Curriculum Support)" userId="01b25bfb-c137-4a94-ade9-ed5cf1ed147c" providerId="ADAL" clId="{38AB16AE-E50C-4C50-8834-55134787BCC6}" dt="2022-01-20T01:53:39.127" v="6775" actId="1076"/>
          <ac:picMkLst>
            <pc:docMk/>
            <pc:sldMk cId="2460816320" sldId="285"/>
            <ac:picMk id="3" creationId="{67D96E33-A052-4D9C-87B1-624C8662BB36}"/>
          </ac:picMkLst>
        </pc:picChg>
      </pc:sldChg>
      <pc:sldChg chg="delSp modSp add mod delAnim modAnim">
        <pc:chgData name="Leary, Nicole (Curriculum Support)" userId="01b25bfb-c137-4a94-ade9-ed5cf1ed147c" providerId="ADAL" clId="{38AB16AE-E50C-4C50-8834-55134787BCC6}" dt="2022-01-20T02:02:50.185" v="6782" actId="1076"/>
        <pc:sldMkLst>
          <pc:docMk/>
          <pc:sldMk cId="1533496456" sldId="286"/>
        </pc:sldMkLst>
        <pc:spChg chg="mod">
          <ac:chgData name="Leary, Nicole (Curriculum Support)" userId="01b25bfb-c137-4a94-ade9-ed5cf1ed147c" providerId="ADAL" clId="{38AB16AE-E50C-4C50-8834-55134787BCC6}" dt="2022-01-19T23:45:22.035" v="5658" actId="20577"/>
          <ac:spMkLst>
            <pc:docMk/>
            <pc:sldMk cId="1533496456" sldId="286"/>
            <ac:spMk id="9" creationId="{D0E43706-E0B3-43E9-8C19-EF309CAAAE41}"/>
          </ac:spMkLst>
        </pc:spChg>
        <pc:picChg chg="del mod">
          <ac:chgData name="Leary, Nicole (Curriculum Support)" userId="01b25bfb-c137-4a94-ade9-ed5cf1ed147c" providerId="ADAL" clId="{38AB16AE-E50C-4C50-8834-55134787BCC6}" dt="2022-01-20T02:01:03.642" v="6778" actId="21"/>
          <ac:picMkLst>
            <pc:docMk/>
            <pc:sldMk cId="1533496456" sldId="286"/>
            <ac:picMk id="3" creationId="{76B5F6DE-CBB0-4272-BCAB-681685B393ED}"/>
          </ac:picMkLst>
        </pc:picChg>
        <pc:picChg chg="mod">
          <ac:chgData name="Leary, Nicole (Curriculum Support)" userId="01b25bfb-c137-4a94-ade9-ed5cf1ed147c" providerId="ADAL" clId="{38AB16AE-E50C-4C50-8834-55134787BCC6}" dt="2022-01-20T02:02:50.185" v="6782" actId="1076"/>
          <ac:picMkLst>
            <pc:docMk/>
            <pc:sldMk cId="1533496456" sldId="286"/>
            <ac:picMk id="4" creationId="{0C6DDAB6-3495-4DD9-A614-D6220B82A3E2}"/>
          </ac:picMkLst>
        </pc:picChg>
      </pc:sldChg>
      <pc:sldChg chg="delSp modSp add mod delAnim modAnim">
        <pc:chgData name="Leary, Nicole (Curriculum Support)" userId="01b25bfb-c137-4a94-ade9-ed5cf1ed147c" providerId="ADAL" clId="{38AB16AE-E50C-4C50-8834-55134787BCC6}" dt="2022-01-20T02:38:50.354" v="6790"/>
        <pc:sldMkLst>
          <pc:docMk/>
          <pc:sldMk cId="4121094965" sldId="287"/>
        </pc:sldMkLst>
        <pc:spChg chg="mod">
          <ac:chgData name="Leary, Nicole (Curriculum Support)" userId="01b25bfb-c137-4a94-ade9-ed5cf1ed147c" providerId="ADAL" clId="{38AB16AE-E50C-4C50-8834-55134787BCC6}" dt="2022-01-19T23:44:16.213" v="5644" actId="20577"/>
          <ac:spMkLst>
            <pc:docMk/>
            <pc:sldMk cId="4121094965" sldId="287"/>
            <ac:spMk id="9" creationId="{D0E43706-E0B3-43E9-8C19-EF309CAAAE41}"/>
          </ac:spMkLst>
        </pc:spChg>
        <pc:picChg chg="del mod">
          <ac:chgData name="Leary, Nicole (Curriculum Support)" userId="01b25bfb-c137-4a94-ade9-ed5cf1ed147c" providerId="ADAL" clId="{38AB16AE-E50C-4C50-8834-55134787BCC6}" dt="2022-01-20T02:34:40.520" v="6787" actId="21"/>
          <ac:picMkLst>
            <pc:docMk/>
            <pc:sldMk cId="4121094965" sldId="287"/>
            <ac:picMk id="3" creationId="{CFF8F66A-D17E-4E2A-9539-72799283243B}"/>
          </ac:picMkLst>
        </pc:picChg>
        <pc:picChg chg="mod">
          <ac:chgData name="Leary, Nicole (Curriculum Support)" userId="01b25bfb-c137-4a94-ade9-ed5cf1ed147c" providerId="ADAL" clId="{38AB16AE-E50C-4C50-8834-55134787BCC6}" dt="2022-01-20T02:37:34.960" v="6789" actId="1076"/>
          <ac:picMkLst>
            <pc:docMk/>
            <pc:sldMk cId="4121094965" sldId="287"/>
            <ac:picMk id="4" creationId="{11FF0A67-E1D9-4397-AD6D-0FBE20E90A5D}"/>
          </ac:picMkLst>
        </pc:picChg>
      </pc:sldChg>
      <pc:sldChg chg="modSp add del mod ord">
        <pc:chgData name="Leary, Nicole (Curriculum Support)" userId="01b25bfb-c137-4a94-ade9-ed5cf1ed147c" providerId="ADAL" clId="{38AB16AE-E50C-4C50-8834-55134787BCC6}" dt="2022-01-19T06:55:47.823" v="5273" actId="2696"/>
        <pc:sldMkLst>
          <pc:docMk/>
          <pc:sldMk cId="626716494" sldId="288"/>
        </pc:sldMkLst>
        <pc:spChg chg="mod">
          <ac:chgData name="Leary, Nicole (Curriculum Support)" userId="01b25bfb-c137-4a94-ade9-ed5cf1ed147c" providerId="ADAL" clId="{38AB16AE-E50C-4C50-8834-55134787BCC6}" dt="2022-01-19T06:04:39.517" v="5041" actId="20577"/>
          <ac:spMkLst>
            <pc:docMk/>
            <pc:sldMk cId="626716494" sldId="288"/>
            <ac:spMk id="9" creationId="{D0E43706-E0B3-43E9-8C19-EF309CAAAE41}"/>
          </ac:spMkLst>
        </pc:spChg>
      </pc:sldChg>
      <pc:sldChg chg="delSp modSp add mod delAnim modAnim">
        <pc:chgData name="Leary, Nicole (Curriculum Support)" userId="01b25bfb-c137-4a94-ade9-ed5cf1ed147c" providerId="ADAL" clId="{38AB16AE-E50C-4C50-8834-55134787BCC6}" dt="2022-01-20T02:47:07.589" v="6794"/>
        <pc:sldMkLst>
          <pc:docMk/>
          <pc:sldMk cId="1281777216" sldId="289"/>
        </pc:sldMkLst>
        <pc:spChg chg="mod">
          <ac:chgData name="Leary, Nicole (Curriculum Support)" userId="01b25bfb-c137-4a94-ade9-ed5cf1ed147c" providerId="ADAL" clId="{38AB16AE-E50C-4C50-8834-55134787BCC6}" dt="2022-01-19T23:45:46.995" v="5662" actId="20577"/>
          <ac:spMkLst>
            <pc:docMk/>
            <pc:sldMk cId="1281777216" sldId="289"/>
            <ac:spMk id="9" creationId="{D0E43706-E0B3-43E9-8C19-EF309CAAAE41}"/>
          </ac:spMkLst>
        </pc:spChg>
        <pc:picChg chg="del mod">
          <ac:chgData name="Leary, Nicole (Curriculum Support)" userId="01b25bfb-c137-4a94-ade9-ed5cf1ed147c" providerId="ADAL" clId="{38AB16AE-E50C-4C50-8834-55134787BCC6}" dt="2022-01-20T02:44:45.009" v="6792" actId="21"/>
          <ac:picMkLst>
            <pc:docMk/>
            <pc:sldMk cId="1281777216" sldId="289"/>
            <ac:picMk id="3" creationId="{DD7842AF-D20F-47DF-B765-2713A9832D0F}"/>
          </ac:picMkLst>
        </pc:picChg>
        <pc:picChg chg="mod">
          <ac:chgData name="Leary, Nicole (Curriculum Support)" userId="01b25bfb-c137-4a94-ade9-ed5cf1ed147c" providerId="ADAL" clId="{38AB16AE-E50C-4C50-8834-55134787BCC6}" dt="2022-01-20T02:46:00.478" v="6793" actId="1076"/>
          <ac:picMkLst>
            <pc:docMk/>
            <pc:sldMk cId="1281777216" sldId="289"/>
            <ac:picMk id="4" creationId="{D5028C58-E04A-48D3-9AC3-8CE4CF08D765}"/>
          </ac:picMkLst>
        </pc:picChg>
      </pc:sldChg>
      <pc:sldChg chg="new del">
        <pc:chgData name="Leary, Nicole (Curriculum Support)" userId="01b25bfb-c137-4a94-ade9-ed5cf1ed147c" providerId="ADAL" clId="{38AB16AE-E50C-4C50-8834-55134787BCC6}" dt="2022-01-19T06:03:05.054" v="5000" actId="680"/>
        <pc:sldMkLst>
          <pc:docMk/>
          <pc:sldMk cId="2859251243" sldId="289"/>
        </pc:sldMkLst>
      </pc:sldChg>
      <pc:sldChg chg="addSp delSp modSp new del mod">
        <pc:chgData name="Leary, Nicole (Curriculum Support)" userId="01b25bfb-c137-4a94-ade9-ed5cf1ed147c" providerId="ADAL" clId="{38AB16AE-E50C-4C50-8834-55134787BCC6}" dt="2022-01-19T06:08:07.555" v="5078" actId="2696"/>
        <pc:sldMkLst>
          <pc:docMk/>
          <pc:sldMk cId="1462909004" sldId="290"/>
        </pc:sldMkLst>
        <pc:spChg chg="del">
          <ac:chgData name="Leary, Nicole (Curriculum Support)" userId="01b25bfb-c137-4a94-ade9-ed5cf1ed147c" providerId="ADAL" clId="{38AB16AE-E50C-4C50-8834-55134787BCC6}" dt="2022-01-19T06:07:26.201" v="5074" actId="931"/>
          <ac:spMkLst>
            <pc:docMk/>
            <pc:sldMk cId="1462909004" sldId="290"/>
            <ac:spMk id="4" creationId="{A4990AA9-D00F-49D7-B14C-D823F6C6347B}"/>
          </ac:spMkLst>
        </pc:spChg>
        <pc:spChg chg="add mod">
          <ac:chgData name="Leary, Nicole (Curriculum Support)" userId="01b25bfb-c137-4a94-ade9-ed5cf1ed147c" providerId="ADAL" clId="{38AB16AE-E50C-4C50-8834-55134787BCC6}" dt="2022-01-19T06:07:57.649" v="5077" actId="21"/>
          <ac:spMkLst>
            <pc:docMk/>
            <pc:sldMk cId="1462909004" sldId="290"/>
            <ac:spMk id="9" creationId="{7C7964DA-D7E4-4313-8B4E-B65D786D4954}"/>
          </ac:spMkLst>
        </pc:spChg>
        <pc:picChg chg="add del mod">
          <ac:chgData name="Leary, Nicole (Curriculum Support)" userId="01b25bfb-c137-4a94-ade9-ed5cf1ed147c" providerId="ADAL" clId="{38AB16AE-E50C-4C50-8834-55134787BCC6}" dt="2022-01-19T06:07:57.649" v="5077" actId="21"/>
          <ac:picMkLst>
            <pc:docMk/>
            <pc:sldMk cId="1462909004" sldId="290"/>
            <ac:picMk id="7" creationId="{81A723B4-7CCC-44FE-BAD6-9BC41AF1A4EC}"/>
          </ac:picMkLst>
        </pc:picChg>
      </pc:sldChg>
      <pc:sldChg chg="addSp delSp modSp new mod modAnim">
        <pc:chgData name="Leary, Nicole (Curriculum Support)" userId="01b25bfb-c137-4a94-ade9-ed5cf1ed147c" providerId="ADAL" clId="{38AB16AE-E50C-4C50-8834-55134787BCC6}" dt="2022-01-20T02:51:07.230" v="6796"/>
        <pc:sldMkLst>
          <pc:docMk/>
          <pc:sldMk cId="1598156352" sldId="290"/>
        </pc:sldMkLst>
        <pc:spChg chg="mod">
          <ac:chgData name="Leary, Nicole (Curriculum Support)" userId="01b25bfb-c137-4a94-ade9-ed5cf1ed147c" providerId="ADAL" clId="{38AB16AE-E50C-4C50-8834-55134787BCC6}" dt="2022-01-19T06:50:34.026" v="5175" actId="20577"/>
          <ac:spMkLst>
            <pc:docMk/>
            <pc:sldMk cId="1598156352" sldId="290"/>
            <ac:spMk id="2" creationId="{BD8F4416-813F-44A5-8DB1-DB7ECF258A97}"/>
          </ac:spMkLst>
        </pc:spChg>
        <pc:spChg chg="mod">
          <ac:chgData name="Leary, Nicole (Curriculum Support)" userId="01b25bfb-c137-4a94-ade9-ed5cf1ed147c" providerId="ADAL" clId="{38AB16AE-E50C-4C50-8834-55134787BCC6}" dt="2022-01-20T00:04:52.601" v="5731" actId="20577"/>
          <ac:spMkLst>
            <pc:docMk/>
            <pc:sldMk cId="1598156352" sldId="290"/>
            <ac:spMk id="3" creationId="{84364394-A031-4F2D-AE13-3BBE72CAB342}"/>
          </ac:spMkLst>
        </pc:spChg>
        <pc:spChg chg="del">
          <ac:chgData name="Leary, Nicole (Curriculum Support)" userId="01b25bfb-c137-4a94-ade9-ed5cf1ed147c" providerId="ADAL" clId="{38AB16AE-E50C-4C50-8834-55134787BCC6}" dt="2022-01-19T06:09:28.488" v="5080" actId="931"/>
          <ac:spMkLst>
            <pc:docMk/>
            <pc:sldMk cId="1598156352" sldId="290"/>
            <ac:spMk id="4" creationId="{C1F89ED9-467A-42DC-8FBA-EE9FA11D7B62}"/>
          </ac:spMkLst>
        </pc:spChg>
        <pc:spChg chg="add del mod">
          <ac:chgData name="Leary, Nicole (Curriculum Support)" userId="01b25bfb-c137-4a94-ade9-ed5cf1ed147c" providerId="ADAL" clId="{38AB16AE-E50C-4C50-8834-55134787BCC6}" dt="2022-01-19T06:36:21.844" v="5104" actId="931"/>
          <ac:spMkLst>
            <pc:docMk/>
            <pc:sldMk cId="1598156352" sldId="290"/>
            <ac:spMk id="8" creationId="{037CB992-F6E1-4BA8-95DB-5E87E27E2F0D}"/>
          </ac:spMkLst>
        </pc:spChg>
        <pc:spChg chg="add del mod">
          <ac:chgData name="Leary, Nicole (Curriculum Support)" userId="01b25bfb-c137-4a94-ade9-ed5cf1ed147c" providerId="ADAL" clId="{38AB16AE-E50C-4C50-8834-55134787BCC6}" dt="2022-01-19T06:49:07.871" v="5137" actId="931"/>
          <ac:spMkLst>
            <pc:docMk/>
            <pc:sldMk cId="1598156352" sldId="290"/>
            <ac:spMk id="18" creationId="{A30D7A93-7F50-4129-AAE5-A40E47C3C751}"/>
          </ac:spMkLst>
        </pc:spChg>
        <pc:spChg chg="add del mod">
          <ac:chgData name="Leary, Nicole (Curriculum Support)" userId="01b25bfb-c137-4a94-ade9-ed5cf1ed147c" providerId="ADAL" clId="{38AB16AE-E50C-4C50-8834-55134787BCC6}" dt="2022-01-19T06:55:24.549" v="5270" actId="931"/>
          <ac:spMkLst>
            <pc:docMk/>
            <pc:sldMk cId="1598156352" sldId="290"/>
            <ac:spMk id="22" creationId="{E829970B-6D91-436A-B52A-4F39CCB8D830}"/>
          </ac:spMkLst>
        </pc:spChg>
        <pc:picChg chg="mod">
          <ac:chgData name="Leary, Nicole (Curriculum Support)" userId="01b25bfb-c137-4a94-ade9-ed5cf1ed147c" providerId="ADAL" clId="{38AB16AE-E50C-4C50-8834-55134787BCC6}" dt="2022-01-20T02:50:29.613" v="6795" actId="1076"/>
          <ac:picMkLst>
            <pc:docMk/>
            <pc:sldMk cId="1598156352" sldId="290"/>
            <ac:picMk id="4" creationId="{C5C619B8-FFF7-4F5C-B20A-93235E625A77}"/>
          </ac:picMkLst>
        </pc:picChg>
        <pc:picChg chg="add del mod modCrop">
          <ac:chgData name="Leary, Nicole (Curriculum Support)" userId="01b25bfb-c137-4a94-ade9-ed5cf1ed147c" providerId="ADAL" clId="{38AB16AE-E50C-4C50-8834-55134787BCC6}" dt="2022-01-19T06:31:57.190" v="5089" actId="21"/>
          <ac:picMkLst>
            <pc:docMk/>
            <pc:sldMk cId="1598156352" sldId="290"/>
            <ac:picMk id="6" creationId="{851AD594-60A9-4002-BC1B-0DE50C6B7C12}"/>
          </ac:picMkLst>
        </pc:picChg>
        <pc:picChg chg="add del mod">
          <ac:chgData name="Leary, Nicole (Curriculum Support)" userId="01b25bfb-c137-4a94-ade9-ed5cf1ed147c" providerId="ADAL" clId="{38AB16AE-E50C-4C50-8834-55134787BCC6}" dt="2022-01-19T06:32:35.528" v="5095" actId="931"/>
          <ac:picMkLst>
            <pc:docMk/>
            <pc:sldMk cId="1598156352" sldId="290"/>
            <ac:picMk id="10" creationId="{62C0B8D6-5AF7-4188-95AF-2F9135BC8AFF}"/>
          </ac:picMkLst>
        </pc:picChg>
        <pc:picChg chg="add del mod">
          <ac:chgData name="Leary, Nicole (Curriculum Support)" userId="01b25bfb-c137-4a94-ade9-ed5cf1ed147c" providerId="ADAL" clId="{38AB16AE-E50C-4C50-8834-55134787BCC6}" dt="2022-01-19T06:34:00.007" v="5099" actId="931"/>
          <ac:picMkLst>
            <pc:docMk/>
            <pc:sldMk cId="1598156352" sldId="290"/>
            <ac:picMk id="12" creationId="{456E6FA8-BDE3-4666-888A-8B507D712569}"/>
          </ac:picMkLst>
        </pc:picChg>
        <pc:picChg chg="add del mod">
          <ac:chgData name="Leary, Nicole (Curriculum Support)" userId="01b25bfb-c137-4a94-ade9-ed5cf1ed147c" providerId="ADAL" clId="{38AB16AE-E50C-4C50-8834-55134787BCC6}" dt="2022-01-19T06:34:24.754" v="5103" actId="931"/>
          <ac:picMkLst>
            <pc:docMk/>
            <pc:sldMk cId="1598156352" sldId="290"/>
            <ac:picMk id="14" creationId="{832C2CA5-03EB-4256-A2E9-744C1E47DF27}"/>
          </ac:picMkLst>
        </pc:picChg>
        <pc:picChg chg="add del mod">
          <ac:chgData name="Leary, Nicole (Curriculum Support)" userId="01b25bfb-c137-4a94-ade9-ed5cf1ed147c" providerId="ADAL" clId="{38AB16AE-E50C-4C50-8834-55134787BCC6}" dt="2022-01-19T06:37:24.869" v="5109" actId="21"/>
          <ac:picMkLst>
            <pc:docMk/>
            <pc:sldMk cId="1598156352" sldId="290"/>
            <ac:picMk id="16" creationId="{C41A7B69-1F4B-44BC-B89D-F22D16B2C7BA}"/>
          </ac:picMkLst>
        </pc:picChg>
        <pc:picChg chg="add del mod">
          <ac:chgData name="Leary, Nicole (Curriculum Support)" userId="01b25bfb-c137-4a94-ade9-ed5cf1ed147c" providerId="ADAL" clId="{38AB16AE-E50C-4C50-8834-55134787BCC6}" dt="2022-01-19T06:55:16.286" v="5269" actId="478"/>
          <ac:picMkLst>
            <pc:docMk/>
            <pc:sldMk cId="1598156352" sldId="290"/>
            <ac:picMk id="20" creationId="{B5DECF89-EE92-444F-8485-153C5CFCFDDC}"/>
          </ac:picMkLst>
        </pc:picChg>
        <pc:picChg chg="add mod">
          <ac:chgData name="Leary, Nicole (Curriculum Support)" userId="01b25bfb-c137-4a94-ade9-ed5cf1ed147c" providerId="ADAL" clId="{38AB16AE-E50C-4C50-8834-55134787BCC6}" dt="2022-01-19T06:55:27.954" v="5272" actId="962"/>
          <ac:picMkLst>
            <pc:docMk/>
            <pc:sldMk cId="1598156352" sldId="290"/>
            <ac:picMk id="24" creationId="{543FB982-8057-4967-B4E4-38A770192648}"/>
          </ac:picMkLst>
        </pc:picChg>
      </pc:sldChg>
      <pc:sldChg chg="addSp delSp modSp new del mod">
        <pc:chgData name="Leary, Nicole (Curriculum Support)" userId="01b25bfb-c137-4a94-ade9-ed5cf1ed147c" providerId="ADAL" clId="{38AB16AE-E50C-4C50-8834-55134787BCC6}" dt="2022-01-19T06:56:29.794" v="5276" actId="2696"/>
        <pc:sldMkLst>
          <pc:docMk/>
          <pc:sldMk cId="1053449600" sldId="291"/>
        </pc:sldMkLst>
        <pc:spChg chg="mod">
          <ac:chgData name="Leary, Nicole (Curriculum Support)" userId="01b25bfb-c137-4a94-ade9-ed5cf1ed147c" providerId="ADAL" clId="{38AB16AE-E50C-4C50-8834-55134787BCC6}" dt="2022-01-19T06:47:05.450" v="5127" actId="20577"/>
          <ac:spMkLst>
            <pc:docMk/>
            <pc:sldMk cId="1053449600" sldId="291"/>
            <ac:spMk id="2" creationId="{B0897C1D-1C57-46FB-B36C-980B06D262EF}"/>
          </ac:spMkLst>
        </pc:spChg>
        <pc:spChg chg="add del">
          <ac:chgData name="Leary, Nicole (Curriculum Support)" userId="01b25bfb-c137-4a94-ade9-ed5cf1ed147c" providerId="ADAL" clId="{38AB16AE-E50C-4C50-8834-55134787BCC6}" dt="2022-01-19T06:47:35.025" v="5135" actId="931"/>
          <ac:spMkLst>
            <pc:docMk/>
            <pc:sldMk cId="1053449600" sldId="291"/>
            <ac:spMk id="4" creationId="{97785E27-33C3-4576-BD61-A7AAE64C175F}"/>
          </ac:spMkLst>
        </pc:spChg>
        <pc:picChg chg="add del mod">
          <ac:chgData name="Leary, Nicole (Curriculum Support)" userId="01b25bfb-c137-4a94-ade9-ed5cf1ed147c" providerId="ADAL" clId="{38AB16AE-E50C-4C50-8834-55134787BCC6}" dt="2022-01-19T06:47:35.025" v="5135" actId="931"/>
          <ac:picMkLst>
            <pc:docMk/>
            <pc:sldMk cId="1053449600" sldId="291"/>
            <ac:picMk id="6" creationId="{084D2DB2-241A-4098-ABC9-D863BED583B1}"/>
          </ac:picMkLst>
        </pc:picChg>
        <pc:picChg chg="add del mod">
          <ac:chgData name="Leary, Nicole (Curriculum Support)" userId="01b25bfb-c137-4a94-ade9-ed5cf1ed147c" providerId="ADAL" clId="{38AB16AE-E50C-4C50-8834-55134787BCC6}" dt="2022-01-19T06:47:34.220" v="5133" actId="22"/>
          <ac:picMkLst>
            <pc:docMk/>
            <pc:sldMk cId="1053449600" sldId="291"/>
            <ac:picMk id="8" creationId="{26DFF0FE-85A0-4E7C-ADA3-95B8800043C1}"/>
          </ac:picMkLst>
        </pc:picChg>
      </pc:sldChg>
      <pc:sldChg chg="add">
        <pc:chgData name="Leary, Nicole (Curriculum Support)" userId="01b25bfb-c137-4a94-ade9-ed5cf1ed147c" providerId="ADAL" clId="{38AB16AE-E50C-4C50-8834-55134787BCC6}" dt="2022-01-19T06:56:21.572" v="5275"/>
        <pc:sldMkLst>
          <pc:docMk/>
          <pc:sldMk cId="219237934" sldId="292"/>
        </pc:sldMkLst>
      </pc:sldChg>
      <pc:sldChg chg="addSp delSp modSp new mod ord modAnim">
        <pc:chgData name="Leary, Nicole (Curriculum Support)" userId="01b25bfb-c137-4a94-ade9-ed5cf1ed147c" providerId="ADAL" clId="{38AB16AE-E50C-4C50-8834-55134787BCC6}" dt="2022-01-20T02:04:17.287" v="6785" actId="1076"/>
        <pc:sldMkLst>
          <pc:docMk/>
          <pc:sldMk cId="2618383840" sldId="293"/>
        </pc:sldMkLst>
        <pc:spChg chg="mod">
          <ac:chgData name="Leary, Nicole (Curriculum Support)" userId="01b25bfb-c137-4a94-ade9-ed5cf1ed147c" providerId="ADAL" clId="{38AB16AE-E50C-4C50-8834-55134787BCC6}" dt="2022-01-19T07:03:04.110" v="5346" actId="20577"/>
          <ac:spMkLst>
            <pc:docMk/>
            <pc:sldMk cId="2618383840" sldId="293"/>
            <ac:spMk id="2" creationId="{E230A043-E809-4596-BCCC-2032F8726B16}"/>
          </ac:spMkLst>
        </pc:spChg>
        <pc:spChg chg="add del">
          <ac:chgData name="Leary, Nicole (Curriculum Support)" userId="01b25bfb-c137-4a94-ade9-ed5cf1ed147c" providerId="ADAL" clId="{38AB16AE-E50C-4C50-8834-55134787BCC6}" dt="2022-01-19T06:58:01.342" v="5292" actId="931"/>
          <ac:spMkLst>
            <pc:docMk/>
            <pc:sldMk cId="2618383840" sldId="293"/>
            <ac:spMk id="3" creationId="{24A7B358-2806-4E32-A001-8D7E48FEBC2B}"/>
          </ac:spMkLst>
        </pc:spChg>
        <pc:spChg chg="mod">
          <ac:chgData name="Leary, Nicole (Curriculum Support)" userId="01b25bfb-c137-4a94-ade9-ed5cf1ed147c" providerId="ADAL" clId="{38AB16AE-E50C-4C50-8834-55134787BCC6}" dt="2022-01-19T07:05:56.853" v="5444" actId="27636"/>
          <ac:spMkLst>
            <pc:docMk/>
            <pc:sldMk cId="2618383840" sldId="293"/>
            <ac:spMk id="4" creationId="{7ED5CAC5-928A-4143-A134-F1B6BD870A99}"/>
          </ac:spMkLst>
        </pc:spChg>
        <pc:picChg chg="mod">
          <ac:chgData name="Leary, Nicole (Curriculum Support)" userId="01b25bfb-c137-4a94-ade9-ed5cf1ed147c" providerId="ADAL" clId="{38AB16AE-E50C-4C50-8834-55134787BCC6}" dt="2022-01-20T02:04:17.287" v="6785" actId="1076"/>
          <ac:picMkLst>
            <pc:docMk/>
            <pc:sldMk cId="2618383840" sldId="293"/>
            <ac:picMk id="3" creationId="{6B763E03-6E47-4CF1-8042-C49D2D166B00}"/>
          </ac:picMkLst>
        </pc:picChg>
        <pc:picChg chg="add del mod">
          <ac:chgData name="Leary, Nicole (Curriculum Support)" userId="01b25bfb-c137-4a94-ade9-ed5cf1ed147c" providerId="ADAL" clId="{38AB16AE-E50C-4C50-8834-55134787BCC6}" dt="2022-01-19T06:57:49.670" v="5291" actId="931"/>
          <ac:picMkLst>
            <pc:docMk/>
            <pc:sldMk cId="2618383840" sldId="293"/>
            <ac:picMk id="6" creationId="{CA8E7564-74AC-40D0-97C7-72852781AAB9}"/>
          </ac:picMkLst>
        </pc:picChg>
        <pc:picChg chg="add mod">
          <ac:chgData name="Leary, Nicole (Curriculum Support)" userId="01b25bfb-c137-4a94-ade9-ed5cf1ed147c" providerId="ADAL" clId="{38AB16AE-E50C-4C50-8834-55134787BCC6}" dt="2022-01-19T07:02:55.739" v="5331" actId="14100"/>
          <ac:picMkLst>
            <pc:docMk/>
            <pc:sldMk cId="2618383840" sldId="293"/>
            <ac:picMk id="8" creationId="{ABE0907F-70D4-43CD-863E-E4AA1C711CB5}"/>
          </ac:picMkLst>
        </pc:picChg>
        <pc:cxnChg chg="add mod">
          <ac:chgData name="Leary, Nicole (Curriculum Support)" userId="01b25bfb-c137-4a94-ade9-ed5cf1ed147c" providerId="ADAL" clId="{38AB16AE-E50C-4C50-8834-55134787BCC6}" dt="2022-01-19T07:00:35.178" v="5313" actId="208"/>
          <ac:cxnSpMkLst>
            <pc:docMk/>
            <pc:sldMk cId="2618383840" sldId="293"/>
            <ac:cxnSpMk id="10" creationId="{1BE5452B-956D-4119-BAF9-BACD0E9534DA}"/>
          </ac:cxnSpMkLst>
        </pc:cxnChg>
        <pc:cxnChg chg="add mod">
          <ac:chgData name="Leary, Nicole (Curriculum Support)" userId="01b25bfb-c137-4a94-ade9-ed5cf1ed147c" providerId="ADAL" clId="{38AB16AE-E50C-4C50-8834-55134787BCC6}" dt="2022-01-19T07:06:19.921" v="5449" actId="14100"/>
          <ac:cxnSpMkLst>
            <pc:docMk/>
            <pc:sldMk cId="2618383840" sldId="293"/>
            <ac:cxnSpMk id="12" creationId="{C73D3003-C26C-4A3C-A5C1-335B406E137B}"/>
          </ac:cxnSpMkLst>
        </pc:cxnChg>
        <pc:cxnChg chg="add mod">
          <ac:chgData name="Leary, Nicole (Curriculum Support)" userId="01b25bfb-c137-4a94-ade9-ed5cf1ed147c" providerId="ADAL" clId="{38AB16AE-E50C-4C50-8834-55134787BCC6}" dt="2022-01-19T07:06:17.274" v="5448" actId="14100"/>
          <ac:cxnSpMkLst>
            <pc:docMk/>
            <pc:sldMk cId="2618383840" sldId="293"/>
            <ac:cxnSpMk id="14" creationId="{97035B37-8AD0-4C51-B7E7-90BF10E6AD82}"/>
          </ac:cxnSpMkLst>
        </pc:cxnChg>
        <pc:cxnChg chg="add mod">
          <ac:chgData name="Leary, Nicole (Curriculum Support)" userId="01b25bfb-c137-4a94-ade9-ed5cf1ed147c" providerId="ADAL" clId="{38AB16AE-E50C-4C50-8834-55134787BCC6}" dt="2022-01-19T07:06:12.777" v="5447" actId="14100"/>
          <ac:cxnSpMkLst>
            <pc:docMk/>
            <pc:sldMk cId="2618383840" sldId="293"/>
            <ac:cxnSpMk id="16" creationId="{DFEA8AD1-9792-42AF-A52A-983C586E0033}"/>
          </ac:cxnSpMkLst>
        </pc:cxnChg>
      </pc:sldChg>
      <pc:sldChg chg="modSp new del mod">
        <pc:chgData name="Leary, Nicole (Curriculum Support)" userId="01b25bfb-c137-4a94-ade9-ed5cf1ed147c" providerId="ADAL" clId="{38AB16AE-E50C-4C50-8834-55134787BCC6}" dt="2022-01-20T00:15:01.244" v="5734" actId="2696"/>
        <pc:sldMkLst>
          <pc:docMk/>
          <pc:sldMk cId="3247352974" sldId="294"/>
        </pc:sldMkLst>
        <pc:spChg chg="mod">
          <ac:chgData name="Leary, Nicole (Curriculum Support)" userId="01b25bfb-c137-4a94-ade9-ed5cf1ed147c" providerId="ADAL" clId="{38AB16AE-E50C-4C50-8834-55134787BCC6}" dt="2022-01-19T07:07:56.361" v="5463" actId="5793"/>
          <ac:spMkLst>
            <pc:docMk/>
            <pc:sldMk cId="3247352974" sldId="294"/>
            <ac:spMk id="2" creationId="{8DA10922-9D48-49E6-853A-B135D7F86E90}"/>
          </ac:spMkLst>
        </pc:spChg>
      </pc:sldChg>
      <pc:sldChg chg="addSp delSp modSp new del mod">
        <pc:chgData name="Leary, Nicole (Curriculum Support)" userId="01b25bfb-c137-4a94-ade9-ed5cf1ed147c" providerId="ADAL" clId="{38AB16AE-E50C-4C50-8834-55134787BCC6}" dt="2022-01-19T23:33:37.076" v="5564" actId="2696"/>
        <pc:sldMkLst>
          <pc:docMk/>
          <pc:sldMk cId="1709109011" sldId="295"/>
        </pc:sldMkLst>
        <pc:spChg chg="mod">
          <ac:chgData name="Leary, Nicole (Curriculum Support)" userId="01b25bfb-c137-4a94-ade9-ed5cf1ed147c" providerId="ADAL" clId="{38AB16AE-E50C-4C50-8834-55134787BCC6}" dt="2022-01-19T07:14:35.174" v="5498" actId="20577"/>
          <ac:spMkLst>
            <pc:docMk/>
            <pc:sldMk cId="1709109011" sldId="295"/>
            <ac:spMk id="2" creationId="{77916FCD-E143-4BFE-A6A1-AAE6A840DFA9}"/>
          </ac:spMkLst>
        </pc:spChg>
        <pc:spChg chg="del mod">
          <ac:chgData name="Leary, Nicole (Curriculum Support)" userId="01b25bfb-c137-4a94-ade9-ed5cf1ed147c" providerId="ADAL" clId="{38AB16AE-E50C-4C50-8834-55134787BCC6}" dt="2022-01-19T07:13:02.239" v="5474" actId="931"/>
          <ac:spMkLst>
            <pc:docMk/>
            <pc:sldMk cId="1709109011" sldId="295"/>
            <ac:spMk id="3" creationId="{530F6CF6-0F4D-44BD-A4A9-5C0BDDB7A207}"/>
          </ac:spMkLst>
        </pc:spChg>
        <pc:spChg chg="add del">
          <ac:chgData name="Leary, Nicole (Curriculum Support)" userId="01b25bfb-c137-4a94-ade9-ed5cf1ed147c" providerId="ADAL" clId="{38AB16AE-E50C-4C50-8834-55134787BCC6}" dt="2022-01-19T07:13:38.680" v="5485" actId="22"/>
          <ac:spMkLst>
            <pc:docMk/>
            <pc:sldMk cId="1709109011" sldId="295"/>
            <ac:spMk id="4" creationId="{3E855E83-CCC8-46E0-B0DC-253FD8B9B8A6}"/>
          </ac:spMkLst>
        </pc:spChg>
        <pc:spChg chg="add del">
          <ac:chgData name="Leary, Nicole (Curriculum Support)" userId="01b25bfb-c137-4a94-ade9-ed5cf1ed147c" providerId="ADAL" clId="{38AB16AE-E50C-4C50-8834-55134787BCC6}" dt="2022-01-19T07:15:18.366" v="5500" actId="22"/>
          <ac:spMkLst>
            <pc:docMk/>
            <pc:sldMk cId="1709109011" sldId="295"/>
            <ac:spMk id="13" creationId="{99E02F1C-1613-401B-8586-ED6DEACB07C5}"/>
          </ac:spMkLst>
        </pc:spChg>
        <pc:picChg chg="add del mod">
          <ac:chgData name="Leary, Nicole (Curriculum Support)" userId="01b25bfb-c137-4a94-ade9-ed5cf1ed147c" providerId="ADAL" clId="{38AB16AE-E50C-4C50-8834-55134787BCC6}" dt="2022-01-19T07:12:55.577" v="5473" actId="931"/>
          <ac:picMkLst>
            <pc:docMk/>
            <pc:sldMk cId="1709109011" sldId="295"/>
            <ac:picMk id="7" creationId="{27FD7690-D053-4D2E-BCE4-01B9AAD2444B}"/>
          </ac:picMkLst>
        </pc:picChg>
        <pc:picChg chg="add mod">
          <ac:chgData name="Leary, Nicole (Curriculum Support)" userId="01b25bfb-c137-4a94-ade9-ed5cf1ed147c" providerId="ADAL" clId="{38AB16AE-E50C-4C50-8834-55134787BCC6}" dt="2022-01-19T23:09:44.111" v="5541" actId="1076"/>
          <ac:picMkLst>
            <pc:docMk/>
            <pc:sldMk cId="1709109011" sldId="295"/>
            <ac:picMk id="9" creationId="{376C4975-C079-4546-AB15-58923943C0F3}"/>
          </ac:picMkLst>
        </pc:picChg>
        <pc:picChg chg="add del mod ord modCrop">
          <ac:chgData name="Leary, Nicole (Curriculum Support)" userId="01b25bfb-c137-4a94-ade9-ed5cf1ed147c" providerId="ADAL" clId="{38AB16AE-E50C-4C50-8834-55134787BCC6}" dt="2022-01-19T07:13:38.680" v="5485" actId="22"/>
          <ac:picMkLst>
            <pc:docMk/>
            <pc:sldMk cId="1709109011" sldId="295"/>
            <ac:picMk id="11" creationId="{2C063909-701F-4DD1-88BB-211552BD8B4B}"/>
          </ac:picMkLst>
        </pc:picChg>
      </pc:sldChg>
      <pc:sldChg chg="addSp delSp modSp new mod">
        <pc:chgData name="Leary, Nicole (Curriculum Support)" userId="01b25bfb-c137-4a94-ade9-ed5cf1ed147c" providerId="ADAL" clId="{38AB16AE-E50C-4C50-8834-55134787BCC6}" dt="2022-01-19T23:47:25.562" v="5726" actId="114"/>
        <pc:sldMkLst>
          <pc:docMk/>
          <pc:sldMk cId="4067574940" sldId="296"/>
        </pc:sldMkLst>
        <pc:spChg chg="mod">
          <ac:chgData name="Leary, Nicole (Curriculum Support)" userId="01b25bfb-c137-4a94-ade9-ed5cf1ed147c" providerId="ADAL" clId="{38AB16AE-E50C-4C50-8834-55134787BCC6}" dt="2022-01-19T23:33:43.745" v="5571" actId="20577"/>
          <ac:spMkLst>
            <pc:docMk/>
            <pc:sldMk cId="4067574940" sldId="296"/>
            <ac:spMk id="2" creationId="{AFFA7E6F-2FDB-40CE-8A3C-C09E62775A48}"/>
          </ac:spMkLst>
        </pc:spChg>
        <pc:spChg chg="del">
          <ac:chgData name="Leary, Nicole (Curriculum Support)" userId="01b25bfb-c137-4a94-ade9-ed5cf1ed147c" providerId="ADAL" clId="{38AB16AE-E50C-4C50-8834-55134787BCC6}" dt="2022-01-19T23:31:33.884" v="5543" actId="931"/>
          <ac:spMkLst>
            <pc:docMk/>
            <pc:sldMk cId="4067574940" sldId="296"/>
            <ac:spMk id="3" creationId="{4B99C81A-95F8-47AF-AB58-069759B3A946}"/>
          </ac:spMkLst>
        </pc:spChg>
        <pc:spChg chg="mod">
          <ac:chgData name="Leary, Nicole (Curriculum Support)" userId="01b25bfb-c137-4a94-ade9-ed5cf1ed147c" providerId="ADAL" clId="{38AB16AE-E50C-4C50-8834-55134787BCC6}" dt="2022-01-19T23:47:25.562" v="5726" actId="114"/>
          <ac:spMkLst>
            <pc:docMk/>
            <pc:sldMk cId="4067574940" sldId="296"/>
            <ac:spMk id="4" creationId="{15B00A5C-8D35-4469-85F6-3017BF7F62AF}"/>
          </ac:spMkLst>
        </pc:spChg>
        <pc:picChg chg="add mod">
          <ac:chgData name="Leary, Nicole (Curriculum Support)" userId="01b25bfb-c137-4a94-ade9-ed5cf1ed147c" providerId="ADAL" clId="{38AB16AE-E50C-4C50-8834-55134787BCC6}" dt="2022-01-19T23:35:42.189" v="5589" actId="1076"/>
          <ac:picMkLst>
            <pc:docMk/>
            <pc:sldMk cId="4067574940" sldId="296"/>
            <ac:picMk id="6" creationId="{0182EDDC-9C91-4DA9-B48E-10D7AC69816B}"/>
          </ac:picMkLst>
        </pc:picChg>
        <pc:cxnChg chg="add mod">
          <ac:chgData name="Leary, Nicole (Curriculum Support)" userId="01b25bfb-c137-4a94-ade9-ed5cf1ed147c" providerId="ADAL" clId="{38AB16AE-E50C-4C50-8834-55134787BCC6}" dt="2022-01-19T23:36:08.498" v="5591" actId="208"/>
          <ac:cxnSpMkLst>
            <pc:docMk/>
            <pc:sldMk cId="4067574940" sldId="296"/>
            <ac:cxnSpMk id="8" creationId="{D4464D61-A1F0-4BBA-A519-1F6ABBD61AD1}"/>
          </ac:cxnSpMkLst>
        </pc:cxnChg>
      </pc:sldChg>
      <pc:sldChg chg="addSp delSp modSp add mod delAnim modAnim">
        <pc:chgData name="Leary, Nicole (Curriculum Support)" userId="01b25bfb-c137-4a94-ade9-ed5cf1ed147c" providerId="ADAL" clId="{38AB16AE-E50C-4C50-8834-55134787BCC6}" dt="2022-01-20T03:21:25.707" v="6947"/>
        <pc:sldMkLst>
          <pc:docMk/>
          <pc:sldMk cId="926289521" sldId="297"/>
        </pc:sldMkLst>
        <pc:spChg chg="mod">
          <ac:chgData name="Leary, Nicole (Curriculum Support)" userId="01b25bfb-c137-4a94-ade9-ed5cf1ed147c" providerId="ADAL" clId="{38AB16AE-E50C-4C50-8834-55134787BCC6}" dt="2022-01-20T00:15:08.359" v="5735" actId="20577"/>
          <ac:spMkLst>
            <pc:docMk/>
            <pc:sldMk cId="926289521" sldId="297"/>
            <ac:spMk id="2" creationId="{3A28A09A-40F8-4F6D-9D29-D004F874D352}"/>
          </ac:spMkLst>
        </pc:spChg>
        <pc:spChg chg="mod">
          <ac:chgData name="Leary, Nicole (Curriculum Support)" userId="01b25bfb-c137-4a94-ade9-ed5cf1ed147c" providerId="ADAL" clId="{38AB16AE-E50C-4C50-8834-55134787BCC6}" dt="2022-01-20T03:19:34.450" v="6944" actId="20577"/>
          <ac:spMkLst>
            <pc:docMk/>
            <pc:sldMk cId="926289521" sldId="297"/>
            <ac:spMk id="3" creationId="{74E37B85-1DCD-4B57-A3CF-B72A6555EB61}"/>
          </ac:spMkLst>
        </pc:spChg>
        <pc:spChg chg="add mod">
          <ac:chgData name="Leary, Nicole (Curriculum Support)" userId="01b25bfb-c137-4a94-ade9-ed5cf1ed147c" providerId="ADAL" clId="{38AB16AE-E50C-4C50-8834-55134787BCC6}" dt="2022-01-20T00:20:20.215" v="5859" actId="571"/>
          <ac:spMkLst>
            <pc:docMk/>
            <pc:sldMk cId="926289521" sldId="297"/>
            <ac:spMk id="5" creationId="{AB4C1B2B-D902-4F15-90B8-F230DDF942E0}"/>
          </ac:spMkLst>
        </pc:spChg>
        <pc:picChg chg="del mod">
          <ac:chgData name="Leary, Nicole (Curriculum Support)" userId="01b25bfb-c137-4a94-ade9-ed5cf1ed147c" providerId="ADAL" clId="{38AB16AE-E50C-4C50-8834-55134787BCC6}" dt="2022-01-20T03:19:43.488" v="6945" actId="21"/>
          <ac:picMkLst>
            <pc:docMk/>
            <pc:sldMk cId="926289521" sldId="297"/>
            <ac:picMk id="4" creationId="{43C29AFD-B6F3-42A1-A5B6-E2A1532CF253}"/>
          </ac:picMkLst>
        </pc:picChg>
        <pc:picChg chg="mod">
          <ac:chgData name="Leary, Nicole (Curriculum Support)" userId="01b25bfb-c137-4a94-ade9-ed5cf1ed147c" providerId="ADAL" clId="{38AB16AE-E50C-4C50-8834-55134787BCC6}" dt="2022-01-20T03:20:52.676" v="6946" actId="1076"/>
          <ac:picMkLst>
            <pc:docMk/>
            <pc:sldMk cId="926289521" sldId="297"/>
            <ac:picMk id="5" creationId="{8C962C32-1D15-407D-BA36-060380F65A86}"/>
          </ac:picMkLst>
        </pc:picChg>
        <pc:picChg chg="del">
          <ac:chgData name="Leary, Nicole (Curriculum Support)" userId="01b25bfb-c137-4a94-ade9-ed5cf1ed147c" providerId="ADAL" clId="{38AB16AE-E50C-4C50-8834-55134787BCC6}" dt="2022-01-20T00:15:22.260" v="5736" actId="21"/>
          <ac:picMkLst>
            <pc:docMk/>
            <pc:sldMk cId="926289521" sldId="297"/>
            <ac:picMk id="6" creationId="{BAE58ABB-6D45-4F91-BD9B-A1C64BC1229D}"/>
          </ac:picMkLst>
        </pc:picChg>
      </pc:sldChg>
      <pc:sldChg chg="addSp delSp modSp new del mod">
        <pc:chgData name="Leary, Nicole (Curriculum Support)" userId="01b25bfb-c137-4a94-ade9-ed5cf1ed147c" providerId="ADAL" clId="{38AB16AE-E50C-4C50-8834-55134787BCC6}" dt="2022-01-19T23:33:31.122" v="5563" actId="2696"/>
        <pc:sldMkLst>
          <pc:docMk/>
          <pc:sldMk cId="1228644129" sldId="297"/>
        </pc:sldMkLst>
        <pc:spChg chg="mod">
          <ac:chgData name="Leary, Nicole (Curriculum Support)" userId="01b25bfb-c137-4a94-ade9-ed5cf1ed147c" providerId="ADAL" clId="{38AB16AE-E50C-4C50-8834-55134787BCC6}" dt="2022-01-19T23:33:19.789" v="5561" actId="14100"/>
          <ac:spMkLst>
            <pc:docMk/>
            <pc:sldMk cId="1228644129" sldId="297"/>
            <ac:spMk id="3" creationId="{5CCB7637-C8D0-4BEF-8810-7251BD310CDD}"/>
          </ac:spMkLst>
        </pc:spChg>
        <pc:spChg chg="del mod">
          <ac:chgData name="Leary, Nicole (Curriculum Support)" userId="01b25bfb-c137-4a94-ade9-ed5cf1ed147c" providerId="ADAL" clId="{38AB16AE-E50C-4C50-8834-55134787BCC6}" dt="2022-01-19T23:33:05.139" v="5555" actId="931"/>
          <ac:spMkLst>
            <pc:docMk/>
            <pc:sldMk cId="1228644129" sldId="297"/>
            <ac:spMk id="4" creationId="{0BA5D01B-633D-47AC-BF82-E6CECE094271}"/>
          </ac:spMkLst>
        </pc:spChg>
        <pc:picChg chg="add mod">
          <ac:chgData name="Leary, Nicole (Curriculum Support)" userId="01b25bfb-c137-4a94-ade9-ed5cf1ed147c" providerId="ADAL" clId="{38AB16AE-E50C-4C50-8834-55134787BCC6}" dt="2022-01-19T23:33:22.738" v="5562" actId="14100"/>
          <ac:picMkLst>
            <pc:docMk/>
            <pc:sldMk cId="1228644129" sldId="297"/>
            <ac:picMk id="6" creationId="{04E922B3-29FD-4A54-A986-F09C16641184}"/>
          </ac:picMkLst>
        </pc:picChg>
      </pc:sldChg>
      <pc:sldChg chg="addSp delSp modSp new mod">
        <pc:chgData name="Leary, Nicole (Curriculum Support)" userId="01b25bfb-c137-4a94-ade9-ed5cf1ed147c" providerId="ADAL" clId="{38AB16AE-E50C-4C50-8834-55134787BCC6}" dt="2022-01-20T00:55:01.117" v="6216" actId="114"/>
        <pc:sldMkLst>
          <pc:docMk/>
          <pc:sldMk cId="2734473078" sldId="298"/>
        </pc:sldMkLst>
        <pc:spChg chg="add del">
          <ac:chgData name="Leary, Nicole (Curriculum Support)" userId="01b25bfb-c137-4a94-ade9-ed5cf1ed147c" providerId="ADAL" clId="{38AB16AE-E50C-4C50-8834-55134787BCC6}" dt="2022-01-20T00:40:37.954" v="5899" actId="931"/>
          <ac:spMkLst>
            <pc:docMk/>
            <pc:sldMk cId="2734473078" sldId="298"/>
            <ac:spMk id="3" creationId="{7B026721-7BF5-4F29-BEF6-07DE51C94B56}"/>
          </ac:spMkLst>
        </pc:spChg>
        <pc:spChg chg="mod">
          <ac:chgData name="Leary, Nicole (Curriculum Support)" userId="01b25bfb-c137-4a94-ade9-ed5cf1ed147c" providerId="ADAL" clId="{38AB16AE-E50C-4C50-8834-55134787BCC6}" dt="2022-01-20T00:55:01.117" v="6216" actId="114"/>
          <ac:spMkLst>
            <pc:docMk/>
            <pc:sldMk cId="2734473078" sldId="298"/>
            <ac:spMk id="4" creationId="{5320BDE4-BD6E-41E4-9453-2D98CB0621DB}"/>
          </ac:spMkLst>
        </pc:spChg>
        <pc:picChg chg="add del mod">
          <ac:chgData name="Leary, Nicole (Curriculum Support)" userId="01b25bfb-c137-4a94-ade9-ed5cf1ed147c" providerId="ADAL" clId="{38AB16AE-E50C-4C50-8834-55134787BCC6}" dt="2022-01-20T00:37:45.158" v="5898" actId="931"/>
          <ac:picMkLst>
            <pc:docMk/>
            <pc:sldMk cId="2734473078" sldId="298"/>
            <ac:picMk id="6" creationId="{F2A63BD6-8347-44D6-8A76-923B24C9CB41}"/>
          </ac:picMkLst>
        </pc:picChg>
        <pc:picChg chg="add mod">
          <ac:chgData name="Leary, Nicole (Curriculum Support)" userId="01b25bfb-c137-4a94-ade9-ed5cf1ed147c" providerId="ADAL" clId="{38AB16AE-E50C-4C50-8834-55134787BCC6}" dt="2022-01-20T00:42:02.521" v="6024" actId="1076"/>
          <ac:picMkLst>
            <pc:docMk/>
            <pc:sldMk cId="2734473078" sldId="298"/>
            <ac:picMk id="8" creationId="{394879A9-F78C-4650-9FCE-BE665A1875DD}"/>
          </ac:picMkLst>
        </pc:picChg>
        <pc:picChg chg="add mod">
          <ac:chgData name="Leary, Nicole (Curriculum Support)" userId="01b25bfb-c137-4a94-ade9-ed5cf1ed147c" providerId="ADAL" clId="{38AB16AE-E50C-4C50-8834-55134787BCC6}" dt="2022-01-20T00:48:56.004" v="6039" actId="1076"/>
          <ac:picMkLst>
            <pc:docMk/>
            <pc:sldMk cId="2734473078" sldId="298"/>
            <ac:picMk id="10" creationId="{DD4C9FDD-DF36-48E4-A4C4-26D561022ABD}"/>
          </ac:picMkLst>
        </pc:picChg>
      </pc:sldChg>
    </pc:docChg>
  </pc:docChgLst>
  <pc:docChgLst>
    <pc:chgData name="Leary, Nicole (Curriculum Support)" userId="S::nicole.leary652@schools.sa.edu.au::01b25bfb-c137-4a94-ade9-ed5cf1ed147c" providerId="AD" clId="Web-{711431C4-BFF5-4156-A9F7-B7180E78A40A}"/>
    <pc:docChg chg="modSld">
      <pc:chgData name="Leary, Nicole (Curriculum Support)" userId="S::nicole.leary652@schools.sa.edu.au::01b25bfb-c137-4a94-ade9-ed5cf1ed147c" providerId="AD" clId="Web-{711431C4-BFF5-4156-A9F7-B7180E78A40A}" dt="2022-01-19T03:30:16.921" v="20" actId="20577"/>
      <pc:docMkLst>
        <pc:docMk/>
      </pc:docMkLst>
      <pc:sldChg chg="modSp">
        <pc:chgData name="Leary, Nicole (Curriculum Support)" userId="S::nicole.leary652@schools.sa.edu.au::01b25bfb-c137-4a94-ade9-ed5cf1ed147c" providerId="AD" clId="Web-{711431C4-BFF5-4156-A9F7-B7180E78A40A}" dt="2022-01-19T03:30:16.921" v="20" actId="20577"/>
        <pc:sldMkLst>
          <pc:docMk/>
          <pc:sldMk cId="3641841233" sldId="268"/>
        </pc:sldMkLst>
        <pc:spChg chg="mod">
          <ac:chgData name="Leary, Nicole (Curriculum Support)" userId="S::nicole.leary652@schools.sa.edu.au::01b25bfb-c137-4a94-ade9-ed5cf1ed147c" providerId="AD" clId="Web-{711431C4-BFF5-4156-A9F7-B7180E78A40A}" dt="2022-01-19T03:29:51.905" v="4" actId="20577"/>
          <ac:spMkLst>
            <pc:docMk/>
            <pc:sldMk cId="3641841233" sldId="268"/>
            <ac:spMk id="2" creationId="{E16E19A7-28C1-4456-AA1B-10100DF6CF0C}"/>
          </ac:spMkLst>
        </pc:spChg>
        <pc:spChg chg="mod">
          <ac:chgData name="Leary, Nicole (Curriculum Support)" userId="S::nicole.leary652@schools.sa.edu.au::01b25bfb-c137-4a94-ade9-ed5cf1ed147c" providerId="AD" clId="Web-{711431C4-BFF5-4156-A9F7-B7180E78A40A}" dt="2022-01-19T03:30:16.921" v="20" actId="20577"/>
          <ac:spMkLst>
            <pc:docMk/>
            <pc:sldMk cId="3641841233" sldId="268"/>
            <ac:spMk id="3" creationId="{4CD1DB66-0417-403D-8A90-5058DCCE5EB7}"/>
          </ac:spMkLst>
        </pc:spChg>
        <pc:spChg chg="mod">
          <ac:chgData name="Leary, Nicole (Curriculum Support)" userId="S::nicole.leary652@schools.sa.edu.au::01b25bfb-c137-4a94-ade9-ed5cf1ed147c" providerId="AD" clId="Web-{711431C4-BFF5-4156-A9F7-B7180E78A40A}" dt="2022-01-19T03:29:55.498" v="7" actId="20577"/>
          <ac:spMkLst>
            <pc:docMk/>
            <pc:sldMk cId="3641841233" sldId="268"/>
            <ac:spMk id="4" creationId="{D0697118-CD2B-4676-8ECA-E66DE8A5AE4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4AD21B-9CFB-4BAE-81EF-26DF3D2EF819}" type="datetimeFigureOut">
              <a:rPr lang="en-AU" smtClean="0"/>
              <a:t>21/03/2022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3A180B-A966-4E28-854F-2482C22357DB}" type="slidenum">
              <a:rPr lang="en-AU" smtClean="0"/>
              <a:t>‹#›</a:t>
            </a:fld>
            <a:endParaRPr lang="en-AU"/>
          </a:p>
        </p:txBody>
      </p:sp>
    </p:spTree>
    <p:extLst>
      <p:ext uri="{BB962C8B-B14F-4D97-AF65-F5344CB8AC3E}">
        <p14:creationId xmlns:p14="http://schemas.microsoft.com/office/powerpoint/2010/main" val="220403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3A180B-A966-4E28-854F-2482C22357DB}" type="slidenum">
              <a:rPr lang="en-AU" smtClean="0"/>
              <a:t>1</a:t>
            </a:fld>
            <a:endParaRPr lang="en-AU"/>
          </a:p>
        </p:txBody>
      </p:sp>
    </p:spTree>
    <p:extLst>
      <p:ext uri="{BB962C8B-B14F-4D97-AF65-F5344CB8AC3E}">
        <p14:creationId xmlns:p14="http://schemas.microsoft.com/office/powerpoint/2010/main" val="4157584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88C7BCE-B01B-461D-8B1F-9A0449965AF8}" type="slidenum">
              <a:rPr lang="en-AU" smtClean="0"/>
              <a:t>12</a:t>
            </a:fld>
            <a:endParaRPr lang="en-AU"/>
          </a:p>
        </p:txBody>
      </p:sp>
    </p:spTree>
    <p:extLst>
      <p:ext uri="{BB962C8B-B14F-4D97-AF65-F5344CB8AC3E}">
        <p14:creationId xmlns:p14="http://schemas.microsoft.com/office/powerpoint/2010/main" val="3133961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88C7BCE-B01B-461D-8B1F-9A0449965AF8}" type="slidenum">
              <a:rPr lang="en-AU" smtClean="0"/>
              <a:t>14</a:t>
            </a:fld>
            <a:endParaRPr lang="en-AU"/>
          </a:p>
        </p:txBody>
      </p:sp>
    </p:spTree>
    <p:extLst>
      <p:ext uri="{BB962C8B-B14F-4D97-AF65-F5344CB8AC3E}">
        <p14:creationId xmlns:p14="http://schemas.microsoft.com/office/powerpoint/2010/main" val="1252671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88C7BCE-B01B-461D-8B1F-9A0449965AF8}" type="slidenum">
              <a:rPr lang="en-AU" smtClean="0"/>
              <a:t>15</a:t>
            </a:fld>
            <a:endParaRPr lang="en-AU"/>
          </a:p>
        </p:txBody>
      </p:sp>
    </p:spTree>
    <p:extLst>
      <p:ext uri="{BB962C8B-B14F-4D97-AF65-F5344CB8AC3E}">
        <p14:creationId xmlns:p14="http://schemas.microsoft.com/office/powerpoint/2010/main" val="2341273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88C7BCE-B01B-461D-8B1F-9A0449965AF8}" type="slidenum">
              <a:rPr lang="en-AU" smtClean="0"/>
              <a:t>16</a:t>
            </a:fld>
            <a:endParaRPr lang="en-AU"/>
          </a:p>
        </p:txBody>
      </p:sp>
    </p:spTree>
    <p:extLst>
      <p:ext uri="{BB962C8B-B14F-4D97-AF65-F5344CB8AC3E}">
        <p14:creationId xmlns:p14="http://schemas.microsoft.com/office/powerpoint/2010/main" val="2523571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cs typeface="Calibri"/>
            </a:endParaRPr>
          </a:p>
        </p:txBody>
      </p:sp>
      <p:sp>
        <p:nvSpPr>
          <p:cNvPr id="4" name="Slide Number Placeholder 3"/>
          <p:cNvSpPr>
            <a:spLocks noGrp="1"/>
          </p:cNvSpPr>
          <p:nvPr>
            <p:ph type="sldNum" sz="quarter" idx="5"/>
          </p:nvPr>
        </p:nvSpPr>
        <p:spPr/>
        <p:txBody>
          <a:bodyPr/>
          <a:lstStyle/>
          <a:p>
            <a:fld id="{988C7BCE-B01B-461D-8B1F-9A0449965AF8}" type="slidenum">
              <a:rPr lang="en-AU" smtClean="0"/>
              <a:t>18</a:t>
            </a:fld>
            <a:endParaRPr lang="en-AU"/>
          </a:p>
        </p:txBody>
      </p:sp>
    </p:spTree>
    <p:extLst>
      <p:ext uri="{BB962C8B-B14F-4D97-AF65-F5344CB8AC3E}">
        <p14:creationId xmlns:p14="http://schemas.microsoft.com/office/powerpoint/2010/main" val="282198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3A180B-A966-4E28-854F-2482C22357DB}" type="slidenum">
              <a:rPr lang="en-AU" smtClean="0"/>
              <a:t>19</a:t>
            </a:fld>
            <a:endParaRPr lang="en-AU"/>
          </a:p>
        </p:txBody>
      </p:sp>
    </p:spTree>
    <p:extLst>
      <p:ext uri="{BB962C8B-B14F-4D97-AF65-F5344CB8AC3E}">
        <p14:creationId xmlns:p14="http://schemas.microsoft.com/office/powerpoint/2010/main" val="1647158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5816762-1E6E-41CC-8685-8C2DEED121AE}" type="slidenum">
              <a:rPr lang="en-AU" smtClean="0"/>
              <a:t>4</a:t>
            </a:fld>
            <a:endParaRPr lang="en-AU"/>
          </a:p>
        </p:txBody>
      </p:sp>
    </p:spTree>
    <p:extLst>
      <p:ext uri="{BB962C8B-B14F-4D97-AF65-F5344CB8AC3E}">
        <p14:creationId xmlns:p14="http://schemas.microsoft.com/office/powerpoint/2010/main" val="1561821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53A180B-A966-4E28-854F-2482C22357DB}" type="slidenum">
              <a:rPr lang="en-AU" smtClean="0"/>
              <a:t>5</a:t>
            </a:fld>
            <a:endParaRPr lang="en-AU"/>
          </a:p>
        </p:txBody>
      </p:sp>
    </p:spTree>
    <p:extLst>
      <p:ext uri="{BB962C8B-B14F-4D97-AF65-F5344CB8AC3E}">
        <p14:creationId xmlns:p14="http://schemas.microsoft.com/office/powerpoint/2010/main" val="3646955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88C7BCE-B01B-461D-8B1F-9A0449965AF8}" type="slidenum">
              <a:rPr lang="en-AU" smtClean="0"/>
              <a:t>6</a:t>
            </a:fld>
            <a:endParaRPr lang="en-AU"/>
          </a:p>
        </p:txBody>
      </p:sp>
    </p:spTree>
    <p:extLst>
      <p:ext uri="{BB962C8B-B14F-4D97-AF65-F5344CB8AC3E}">
        <p14:creationId xmlns:p14="http://schemas.microsoft.com/office/powerpoint/2010/main" val="3211733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88C7BCE-B01B-461D-8B1F-9A0449965AF8}" type="slidenum">
              <a:rPr lang="en-AU" smtClean="0"/>
              <a:t>7</a:t>
            </a:fld>
            <a:endParaRPr lang="en-AU"/>
          </a:p>
        </p:txBody>
      </p:sp>
    </p:spTree>
    <p:extLst>
      <p:ext uri="{BB962C8B-B14F-4D97-AF65-F5344CB8AC3E}">
        <p14:creationId xmlns:p14="http://schemas.microsoft.com/office/powerpoint/2010/main" val="1527278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88C7BCE-B01B-461D-8B1F-9A0449965AF8}" type="slidenum">
              <a:rPr lang="en-AU" smtClean="0"/>
              <a:t>8</a:t>
            </a:fld>
            <a:endParaRPr lang="en-AU"/>
          </a:p>
        </p:txBody>
      </p:sp>
    </p:spTree>
    <p:extLst>
      <p:ext uri="{BB962C8B-B14F-4D97-AF65-F5344CB8AC3E}">
        <p14:creationId xmlns:p14="http://schemas.microsoft.com/office/powerpoint/2010/main" val="1682595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88C7BCE-B01B-461D-8B1F-9A0449965AF8}" type="slidenum">
              <a:rPr lang="en-AU" smtClean="0"/>
              <a:t>9</a:t>
            </a:fld>
            <a:endParaRPr lang="en-AU"/>
          </a:p>
        </p:txBody>
      </p:sp>
    </p:spTree>
    <p:extLst>
      <p:ext uri="{BB962C8B-B14F-4D97-AF65-F5344CB8AC3E}">
        <p14:creationId xmlns:p14="http://schemas.microsoft.com/office/powerpoint/2010/main" val="2459292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88C7BCE-B01B-461D-8B1F-9A0449965AF8}" type="slidenum">
              <a:rPr lang="en-AU" smtClean="0"/>
              <a:t>10</a:t>
            </a:fld>
            <a:endParaRPr lang="en-AU"/>
          </a:p>
        </p:txBody>
      </p:sp>
    </p:spTree>
    <p:extLst>
      <p:ext uri="{BB962C8B-B14F-4D97-AF65-F5344CB8AC3E}">
        <p14:creationId xmlns:p14="http://schemas.microsoft.com/office/powerpoint/2010/main" val="3668479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88C7BCE-B01B-461D-8B1F-9A0449965AF8}" type="slidenum">
              <a:rPr lang="en-AU" smtClean="0"/>
              <a:t>11</a:t>
            </a:fld>
            <a:endParaRPr lang="en-AU"/>
          </a:p>
        </p:txBody>
      </p:sp>
    </p:spTree>
    <p:extLst>
      <p:ext uri="{BB962C8B-B14F-4D97-AF65-F5344CB8AC3E}">
        <p14:creationId xmlns:p14="http://schemas.microsoft.com/office/powerpoint/2010/main" val="4156838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134BA14-4016-484B-A9B7-6B24BB87D0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3" y="2863969"/>
            <a:ext cx="9436532" cy="806570"/>
          </a:xfrm>
        </p:spPr>
        <p:txBody>
          <a:bodyPr anchor="b">
            <a:noAutofit/>
          </a:bodyPr>
          <a:lstStyle>
            <a:lvl1pPr algn="l">
              <a:defRPr sz="5400">
                <a:solidFill>
                  <a:schemeClr val="bg1"/>
                </a:solidFill>
                <a:latin typeface="+mn-lt"/>
              </a:defRPr>
            </a:lvl1pPr>
          </a:lstStyle>
          <a:p>
            <a:r>
              <a:rPr lang="en-US"/>
              <a:t>[INSERT YEAR LEVEL – </a:t>
            </a:r>
            <a:r>
              <a:rPr lang="en-US" err="1"/>
              <a:t>ie</a:t>
            </a:r>
            <a:r>
              <a:rPr lang="en-US"/>
              <a:t> Year 4]</a:t>
            </a:r>
            <a:endParaRPr lang="en-AU"/>
          </a:p>
        </p:txBody>
      </p:sp>
      <p:pic>
        <p:nvPicPr>
          <p:cNvPr id="10" name="Picture 9" descr="A picture containing text, tableware, plate, clipart&#10;&#10;Description automatically generated">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2847" y="1299213"/>
            <a:ext cx="4450464" cy="120427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7" y="3592905"/>
            <a:ext cx="10237997" cy="690563"/>
          </a:xfrm>
        </p:spPr>
        <p:txBody>
          <a:bodyPr>
            <a:noAutofit/>
          </a:bodyPr>
          <a:lstStyle>
            <a:lvl1pPr marL="0" indent="0">
              <a:buNone/>
              <a:defRPr sz="5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SUBJECT– </a:t>
            </a:r>
            <a:r>
              <a:rPr lang="en-US" err="1"/>
              <a:t>ie</a:t>
            </a:r>
            <a:r>
              <a:rPr lang="en-US"/>
              <a:t> Mathematics]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Question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66526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sz="9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07000"/>
              </a:lnSpc>
            </a:pP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6" name="Action Button: Get Information 5">
            <a:hlinkClick r:id="" action="ppaction://hlinkshowjump?jump=nextslide" highlightClick="1"/>
            <a:extLst>
              <a:ext uri="{FF2B5EF4-FFF2-40B4-BE49-F238E27FC236}">
                <a16:creationId xmlns:a16="http://schemas.microsoft.com/office/drawing/2014/main" id="{3F03C058-EA07-4D9B-A1EE-240F2906A2AF}"/>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952F74D-9B6F-4AA9-9DD7-C1E45173E2EE}"/>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655602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 slide option 2">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5114925"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6238875" y="2360613"/>
            <a:ext cx="5114925" cy="3154362"/>
          </a:xfrm>
        </p:spPr>
        <p:txBody>
          <a:bodyPr/>
          <a:lstStyle>
            <a:lvl1pPr>
              <a:defRPr/>
            </a:lvl1pPr>
          </a:lstStyle>
          <a:p>
            <a:r>
              <a:rPr lang="en-AU"/>
              <a:t>Insert picture or diagram</a:t>
            </a:r>
          </a:p>
        </p:txBody>
      </p:sp>
      <p:sp>
        <p:nvSpPr>
          <p:cNvPr id="15" name="Action Button: Get Information 14">
            <a:hlinkClick r:id="" action="ppaction://hlinkshowjump?jump=nextslide" highlightClick="1"/>
            <a:extLst>
              <a:ext uri="{FF2B5EF4-FFF2-40B4-BE49-F238E27FC236}">
                <a16:creationId xmlns:a16="http://schemas.microsoft.com/office/drawing/2014/main" id="{496907BB-7AF1-4D4F-8816-E332EE04EF74}"/>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D65FC7B1-F2FD-48FD-85E7-27B7E419A03A}"/>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254391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breakout box">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7629525"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2360373"/>
            <a:ext cx="2676525" cy="311740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3498-21F4-42F0-BF67-C41094D7D321}"/>
              </a:ext>
            </a:extLst>
          </p:cNvPr>
          <p:cNvSpPr>
            <a:spLocks noGrp="1"/>
          </p:cNvSpPr>
          <p:nvPr>
            <p:ph type="dt" sz="half" idx="10"/>
          </p:nvPr>
        </p:nvSpPr>
        <p:spPr/>
        <p:txBody>
          <a:bodyPr/>
          <a:lstStyle/>
          <a:p>
            <a:fld id="{3B4D0874-BDAC-44FE-ADE4-8E491468D91D}" type="datetimeFigureOut">
              <a:rPr lang="en-AU" smtClean="0"/>
              <a:t>21/03/2022</a:t>
            </a:fld>
            <a:endParaRPr lang="en-AU"/>
          </a:p>
        </p:txBody>
      </p:sp>
      <p:sp>
        <p:nvSpPr>
          <p:cNvPr id="3" name="Footer Placeholder 2">
            <a:extLst>
              <a:ext uri="{FF2B5EF4-FFF2-40B4-BE49-F238E27FC236}">
                <a16:creationId xmlns:a16="http://schemas.microsoft.com/office/drawing/2014/main" id="{2BC31C6B-6371-4829-9F74-DE8BF49EAD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3055B9D-D857-4B06-83C8-51533B7029A7}"/>
              </a:ext>
            </a:extLst>
          </p:cNvPr>
          <p:cNvSpPr>
            <a:spLocks noGrp="1"/>
          </p:cNvSpPr>
          <p:nvPr>
            <p:ph type="sldNum" sz="quarter" idx="12"/>
          </p:nvPr>
        </p:nvSpPr>
        <p:spPr/>
        <p:txBody>
          <a:bodyPr/>
          <a:lstStyle/>
          <a:p>
            <a:fld id="{EC56B5F7-B2A7-46F3-89A4-4CD4F447CD98}" type="slidenum">
              <a:rPr lang="en-AU" smtClean="0"/>
              <a:t>‹#›</a:t>
            </a:fld>
            <a:endParaRPr lang="en-AU"/>
          </a:p>
        </p:txBody>
      </p:sp>
      <p:pic>
        <p:nvPicPr>
          <p:cNvPr id="5" name="Picture 4" descr="A picture containing diagram&#10;&#10;Description automatically generated">
            <a:extLst>
              <a:ext uri="{FF2B5EF4-FFF2-40B4-BE49-F238E27FC236}">
                <a16:creationId xmlns:a16="http://schemas.microsoft.com/office/drawing/2014/main" id="{0A021A1C-406F-4A9D-B032-D4B25FFA35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144419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134BA14-4016-484B-A9B7-6B24BB87D0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3" y="2863969"/>
            <a:ext cx="9436532" cy="806570"/>
          </a:xfrm>
        </p:spPr>
        <p:txBody>
          <a:bodyPr anchor="b">
            <a:noAutofit/>
          </a:bodyPr>
          <a:lstStyle>
            <a:lvl1pPr algn="l">
              <a:defRPr sz="5400">
                <a:solidFill>
                  <a:schemeClr val="bg1"/>
                </a:solidFill>
                <a:latin typeface="+mn-lt"/>
              </a:defRPr>
            </a:lvl1pPr>
          </a:lstStyle>
          <a:p>
            <a:r>
              <a:rPr lang="en-US"/>
              <a:t>[INSERT YEAR LEVEL – </a:t>
            </a:r>
            <a:r>
              <a:rPr lang="en-US" err="1"/>
              <a:t>ie</a:t>
            </a:r>
            <a:r>
              <a:rPr lang="en-US"/>
              <a:t> Year 4]</a:t>
            </a:r>
            <a:endParaRPr lang="en-AU"/>
          </a:p>
        </p:txBody>
      </p:sp>
      <p:pic>
        <p:nvPicPr>
          <p:cNvPr id="10" name="Picture 9" descr="A picture containing text, tableware, plate, clipart&#10;&#10;Description automatically generated">
            <a:extLst>
              <a:ext uri="{FF2B5EF4-FFF2-40B4-BE49-F238E27FC236}">
                <a16:creationId xmlns:a16="http://schemas.microsoft.com/office/drawing/2014/main" id="{F6C25B45-175D-43DF-8D57-05E1A357BF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22847" y="1299213"/>
            <a:ext cx="4450464" cy="120427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7" y="3592905"/>
            <a:ext cx="10237997" cy="690563"/>
          </a:xfrm>
        </p:spPr>
        <p:txBody>
          <a:bodyPr>
            <a:noAutofit/>
          </a:bodyPr>
          <a:lstStyle>
            <a:lvl1pPr marL="0" indent="0">
              <a:buNone/>
              <a:defRPr sz="5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SUBJECT– </a:t>
            </a:r>
            <a:r>
              <a:rPr lang="en-US" err="1"/>
              <a:t>ie</a:t>
            </a:r>
            <a:r>
              <a:rPr lang="en-US"/>
              <a:t> Mathematics]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8844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structions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7890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69441"/>
          </a:xfrm>
          <a:prstGeom prst="rect">
            <a:avLst/>
          </a:prstGeom>
          <a:noFill/>
        </p:spPr>
        <p:txBody>
          <a:bodyPr wrap="square" rtlCol="0">
            <a:spAutoFit/>
          </a:bodyPr>
          <a:lstStyle/>
          <a:p>
            <a:r>
              <a:rPr lang="en-AU" sz="44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4185761"/>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 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a:p>
            <a:endParaRPr lang="en-AU"/>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234492"/>
            <a:ext cx="653759" cy="645065"/>
          </a:xfrm>
          <a:prstGeom prst="rect">
            <a:avLst/>
          </a:prstGeom>
        </p:spPr>
      </p:pic>
    </p:spTree>
    <p:extLst>
      <p:ext uri="{BB962C8B-B14F-4D97-AF65-F5344CB8AC3E}">
        <p14:creationId xmlns:p14="http://schemas.microsoft.com/office/powerpoint/2010/main" val="3541867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ext only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0554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2314575"/>
            <a:ext cx="10515600" cy="3219450"/>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1483348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2390775"/>
            <a:ext cx="10515600" cy="2914650"/>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2104317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udio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881223"/>
            <a:ext cx="10515600" cy="2596550"/>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2011512"/>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3133206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7890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69441"/>
          </a:xfrm>
          <a:prstGeom prst="rect">
            <a:avLst/>
          </a:prstGeom>
          <a:noFill/>
        </p:spPr>
        <p:txBody>
          <a:bodyPr wrap="square" rtlCol="0">
            <a:spAutoFit/>
          </a:bodyPr>
          <a:lstStyle/>
          <a:p>
            <a:r>
              <a:rPr lang="en-AU" sz="44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4616648"/>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 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ask you a question. Have a go, then click the answer button. </a:t>
            </a:r>
          </a:p>
          <a:p>
            <a:endParaRPr lang="en-AU"/>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a:srcRect l="9206" t="4910" r="4512"/>
          <a:stretch/>
        </p:blipFill>
        <p:spPr>
          <a:xfrm>
            <a:off x="236576" y="5234492"/>
            <a:ext cx="653759" cy="645065"/>
          </a:xfrm>
          <a:prstGeom prst="rect">
            <a:avLst/>
          </a:prstGeom>
        </p:spPr>
      </p:pic>
    </p:spTree>
    <p:extLst>
      <p:ext uri="{BB962C8B-B14F-4D97-AF65-F5344CB8AC3E}">
        <p14:creationId xmlns:p14="http://schemas.microsoft.com/office/powerpoint/2010/main" val="4259699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udio right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9306464"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10258248" y="882711"/>
            <a:ext cx="1095552"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177944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ultiple audio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6265" y="2011511"/>
            <a:ext cx="751936" cy="1016537"/>
          </a:xfrm>
        </p:spPr>
        <p:txBody>
          <a:bodyPr>
            <a:normAutofit/>
          </a:bodyPr>
          <a:lstStyle>
            <a:lvl1pPr marL="0" indent="0">
              <a:buNone/>
              <a:defRPr sz="1100"/>
            </a:lvl1pPr>
          </a:lstStyle>
          <a:p>
            <a:pPr lvl="0"/>
            <a:r>
              <a:rPr lang="en-US"/>
              <a:t>Place audio recording here and delete text box.</a:t>
            </a:r>
            <a:endParaRPr lang="en-AU"/>
          </a:p>
        </p:txBody>
      </p:sp>
      <p:sp>
        <p:nvSpPr>
          <p:cNvPr id="14" name="Text Placeholder 22">
            <a:extLst>
              <a:ext uri="{FF2B5EF4-FFF2-40B4-BE49-F238E27FC236}">
                <a16:creationId xmlns:a16="http://schemas.microsoft.com/office/drawing/2014/main" id="{E1A4F55B-2933-4915-8DF5-46CCF219C114}"/>
              </a:ext>
            </a:extLst>
          </p:cNvPr>
          <p:cNvSpPr>
            <a:spLocks noGrp="1"/>
          </p:cNvSpPr>
          <p:nvPr>
            <p:ph type="body" sz="quarter" idx="11" hasCustomPrompt="1"/>
          </p:nvPr>
        </p:nvSpPr>
        <p:spPr>
          <a:xfrm>
            <a:off x="86263" y="3829953"/>
            <a:ext cx="751936"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345536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440610"/>
            <a:ext cx="10515600" cy="4054415"/>
          </a:xfrm>
        </p:spPr>
        <p:txBody>
          <a:bodyPr/>
          <a:lstStyle>
            <a:lvl1pPr>
              <a:defRPr/>
            </a:lvl1pPr>
          </a:lstStyle>
          <a:p>
            <a:r>
              <a:rPr lang="en-AU"/>
              <a:t>Insert picture or diagram</a:t>
            </a:r>
          </a:p>
        </p:txBody>
      </p:sp>
      <p:sp>
        <p:nvSpPr>
          <p:cNvPr id="4" name="Text Placeholder 3">
            <a:extLst>
              <a:ext uri="{FF2B5EF4-FFF2-40B4-BE49-F238E27FC236}">
                <a16:creationId xmlns:a16="http://schemas.microsoft.com/office/drawing/2014/main" id="{2743740A-B142-42FC-BB74-D9E63F1C51D8}"/>
              </a:ext>
            </a:extLst>
          </p:cNvPr>
          <p:cNvSpPr>
            <a:spLocks noGrp="1"/>
          </p:cNvSpPr>
          <p:nvPr>
            <p:ph type="body" sz="quarter" idx="12" hasCustomPrompt="1"/>
          </p:nvPr>
        </p:nvSpPr>
        <p:spPr>
          <a:xfrm>
            <a:off x="838200" y="5554663"/>
            <a:ext cx="6692900" cy="381000"/>
          </a:xfrm>
        </p:spPr>
        <p:txBody>
          <a:bodyPr>
            <a:noAutofit/>
          </a:bodyPr>
          <a:lstStyle>
            <a:lvl1pPr marL="0" indent="0">
              <a:buNone/>
              <a:defRPr sz="1500"/>
            </a:lvl1pPr>
            <a:lvl5pPr>
              <a:defRPr/>
            </a:lvl5pPr>
          </a:lstStyle>
          <a:p>
            <a:pPr lvl="0"/>
            <a:r>
              <a:rPr lang="en-AU"/>
              <a:t>Optional text for image reference</a:t>
            </a:r>
          </a:p>
        </p:txBody>
      </p:sp>
    </p:spTree>
    <p:extLst>
      <p:ext uri="{BB962C8B-B14F-4D97-AF65-F5344CB8AC3E}">
        <p14:creationId xmlns:p14="http://schemas.microsoft.com/office/powerpoint/2010/main" val="2003730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size text content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3" name="Text Placeholder 2">
            <a:extLst>
              <a:ext uri="{FF2B5EF4-FFF2-40B4-BE49-F238E27FC236}">
                <a16:creationId xmlns:a16="http://schemas.microsoft.com/office/drawing/2014/main" id="{FB15125D-1690-4057-A80F-E538A0D97427}"/>
              </a:ext>
            </a:extLst>
          </p:cNvPr>
          <p:cNvSpPr>
            <a:spLocks noGrp="1"/>
          </p:cNvSpPr>
          <p:nvPr>
            <p:ph type="body" sz="quarter" idx="13" hasCustomPrompt="1"/>
          </p:nvPr>
        </p:nvSpPr>
        <p:spPr>
          <a:xfrm>
            <a:off x="838200" y="1457864"/>
            <a:ext cx="10721975" cy="4114800"/>
          </a:xfrm>
        </p:spPr>
        <p:txBody>
          <a:bodyPr/>
          <a:lstStyle>
            <a:lvl1pPr marL="0" indent="0">
              <a:buNone/>
              <a:defRPr/>
            </a:lvl1pPr>
          </a:lstStyle>
          <a:p>
            <a:pPr lvl="0"/>
            <a:r>
              <a:rPr lang="en-US"/>
              <a:t>Click to add text content</a:t>
            </a:r>
          </a:p>
          <a:p>
            <a:pPr lvl="1"/>
            <a:r>
              <a:rPr lang="en-US"/>
              <a:t>Second level</a:t>
            </a:r>
          </a:p>
        </p:txBody>
      </p:sp>
    </p:spTree>
    <p:extLst>
      <p:ext uri="{BB962C8B-B14F-4D97-AF65-F5344CB8AC3E}">
        <p14:creationId xmlns:p14="http://schemas.microsoft.com/office/powerpoint/2010/main" val="2735879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6343650"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360613"/>
            <a:ext cx="3971925" cy="3154362"/>
          </a:xfrm>
        </p:spPr>
        <p:txBody>
          <a:bodyPr/>
          <a:lstStyle>
            <a:lvl1pPr>
              <a:defRPr/>
            </a:lvl1pPr>
          </a:lstStyle>
          <a:p>
            <a:r>
              <a:rPr lang="en-AU"/>
              <a:t>Insert picture or diagram</a:t>
            </a:r>
          </a:p>
        </p:txBody>
      </p:sp>
    </p:spTree>
    <p:extLst>
      <p:ext uri="{BB962C8B-B14F-4D97-AF65-F5344CB8AC3E}">
        <p14:creationId xmlns:p14="http://schemas.microsoft.com/office/powerpoint/2010/main" val="1581340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969972"/>
            <a:ext cx="6343650" cy="2573337"/>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970213"/>
            <a:ext cx="3971925" cy="2573337"/>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838200" y="2287768"/>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3818745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pt 2 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9349596"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424024"/>
            <a:ext cx="6343650" cy="3119286"/>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424025"/>
            <a:ext cx="3971925" cy="3119526"/>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10291312" y="882709"/>
            <a:ext cx="1062487" cy="1325563"/>
          </a:xfrm>
        </p:spPr>
        <p:txBody>
          <a:bodyPr>
            <a:normAutofit/>
          </a:bodyPr>
          <a:lstStyle>
            <a:lvl1pPr marL="0" indent="0">
              <a:buNone/>
              <a:defRPr sz="1200"/>
            </a:lvl1pPr>
          </a:lstStyle>
          <a:p>
            <a:pPr lvl="0"/>
            <a:r>
              <a:rPr lang="en-US"/>
              <a:t>Place audio recording here and delete text box.</a:t>
            </a:r>
            <a:endParaRPr lang="en-AU"/>
          </a:p>
        </p:txBody>
      </p:sp>
    </p:spTree>
    <p:extLst>
      <p:ext uri="{BB962C8B-B14F-4D97-AF65-F5344CB8AC3E}">
        <p14:creationId xmlns:p14="http://schemas.microsoft.com/office/powerpoint/2010/main" val="2490229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Question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66526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sz="9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07000"/>
              </a:lnSpc>
            </a:pP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6" name="Action Button: Get Information 5">
            <a:hlinkClick r:id="" action="ppaction://hlinkshowjump?jump=nextslide" highlightClick="1"/>
            <a:extLst>
              <a:ext uri="{FF2B5EF4-FFF2-40B4-BE49-F238E27FC236}">
                <a16:creationId xmlns:a16="http://schemas.microsoft.com/office/drawing/2014/main" id="{3F03C058-EA07-4D9B-A1EE-240F2906A2AF}"/>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952F74D-9B6F-4AA9-9DD7-C1E45173E2EE}"/>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1827672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 slide option 2">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5114925"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6238875" y="2360613"/>
            <a:ext cx="5114925" cy="3154362"/>
          </a:xfrm>
        </p:spPr>
        <p:txBody>
          <a:bodyPr/>
          <a:lstStyle>
            <a:lvl1pPr>
              <a:defRPr/>
            </a:lvl1pPr>
          </a:lstStyle>
          <a:p>
            <a:r>
              <a:rPr lang="en-AU"/>
              <a:t>Insert picture or diagram</a:t>
            </a:r>
          </a:p>
        </p:txBody>
      </p:sp>
      <p:sp>
        <p:nvSpPr>
          <p:cNvPr id="15" name="Action Button: Get Information 14">
            <a:hlinkClick r:id="" action="ppaction://hlinkshowjump?jump=nextslide" highlightClick="1"/>
            <a:extLst>
              <a:ext uri="{FF2B5EF4-FFF2-40B4-BE49-F238E27FC236}">
                <a16:creationId xmlns:a16="http://schemas.microsoft.com/office/drawing/2014/main" id="{496907BB-7AF1-4D4F-8816-E332EE04EF74}"/>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D65FC7B1-F2FD-48FD-85E7-27B7E419A03A}"/>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2509684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breakout box">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7629525"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2360373"/>
            <a:ext cx="2676525" cy="311740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444715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xt only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330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disclaimer">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Tree>
    <p:extLst>
      <p:ext uri="{BB962C8B-B14F-4D97-AF65-F5344CB8AC3E}">
        <p14:creationId xmlns:p14="http://schemas.microsoft.com/office/powerpoint/2010/main" val="1301205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3498-21F4-42F0-BF67-C41094D7D321}"/>
              </a:ext>
            </a:extLst>
          </p:cNvPr>
          <p:cNvSpPr>
            <a:spLocks noGrp="1"/>
          </p:cNvSpPr>
          <p:nvPr>
            <p:ph type="dt" sz="half" idx="10"/>
          </p:nvPr>
        </p:nvSpPr>
        <p:spPr/>
        <p:txBody>
          <a:bodyPr/>
          <a:lstStyle/>
          <a:p>
            <a:fld id="{3B4D0874-BDAC-44FE-ADE4-8E491468D91D}" type="datetimeFigureOut">
              <a:rPr lang="en-AU" smtClean="0"/>
              <a:t>21/03/2022</a:t>
            </a:fld>
            <a:endParaRPr lang="en-AU"/>
          </a:p>
        </p:txBody>
      </p:sp>
      <p:sp>
        <p:nvSpPr>
          <p:cNvPr id="3" name="Footer Placeholder 2">
            <a:extLst>
              <a:ext uri="{FF2B5EF4-FFF2-40B4-BE49-F238E27FC236}">
                <a16:creationId xmlns:a16="http://schemas.microsoft.com/office/drawing/2014/main" id="{2BC31C6B-6371-4829-9F74-DE8BF49EAD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3055B9D-D857-4B06-83C8-51533B7029A7}"/>
              </a:ext>
            </a:extLst>
          </p:cNvPr>
          <p:cNvSpPr>
            <a:spLocks noGrp="1"/>
          </p:cNvSpPr>
          <p:nvPr>
            <p:ph type="sldNum" sz="quarter" idx="12"/>
          </p:nvPr>
        </p:nvSpPr>
        <p:spPr/>
        <p:txBody>
          <a:bodyPr/>
          <a:lstStyle/>
          <a:p>
            <a:fld id="{EC56B5F7-B2A7-46F3-89A4-4CD4F447CD98}" type="slidenum">
              <a:rPr lang="en-AU" smtClean="0"/>
              <a:t>‹#›</a:t>
            </a:fld>
            <a:endParaRPr lang="en-AU"/>
          </a:p>
        </p:txBody>
      </p:sp>
      <p:pic>
        <p:nvPicPr>
          <p:cNvPr id="5" name="Picture 4" descr="A picture containing diagram&#10;&#10;Description automatically generated">
            <a:extLst>
              <a:ext uri="{FF2B5EF4-FFF2-40B4-BE49-F238E27FC236}">
                <a16:creationId xmlns:a16="http://schemas.microsoft.com/office/drawing/2014/main" id="{0A021A1C-406F-4A9D-B032-D4B25FFA3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044236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2314575"/>
            <a:ext cx="10515600" cy="3219450"/>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2390775"/>
            <a:ext cx="10515600" cy="2914650"/>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udio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881223"/>
            <a:ext cx="10515600" cy="2596550"/>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2011512"/>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567652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440610"/>
            <a:ext cx="10515600" cy="4054415"/>
          </a:xfrm>
        </p:spPr>
        <p:txBody>
          <a:bodyPr/>
          <a:lstStyle>
            <a:lvl1pPr>
              <a:defRPr/>
            </a:lvl1pPr>
          </a:lstStyle>
          <a:p>
            <a:r>
              <a:rPr lang="en-AU"/>
              <a:t>Insert picture or diagram</a:t>
            </a:r>
          </a:p>
        </p:txBody>
      </p:sp>
      <p:sp>
        <p:nvSpPr>
          <p:cNvPr id="4" name="Text Placeholder 3">
            <a:extLst>
              <a:ext uri="{FF2B5EF4-FFF2-40B4-BE49-F238E27FC236}">
                <a16:creationId xmlns:a16="http://schemas.microsoft.com/office/drawing/2014/main" id="{2743740A-B142-42FC-BB74-D9E63F1C51D8}"/>
              </a:ext>
            </a:extLst>
          </p:cNvPr>
          <p:cNvSpPr>
            <a:spLocks noGrp="1"/>
          </p:cNvSpPr>
          <p:nvPr>
            <p:ph type="body" sz="quarter" idx="12" hasCustomPrompt="1"/>
          </p:nvPr>
        </p:nvSpPr>
        <p:spPr>
          <a:xfrm>
            <a:off x="838200" y="5554663"/>
            <a:ext cx="6692900" cy="381000"/>
          </a:xfrm>
        </p:spPr>
        <p:txBody>
          <a:bodyPr>
            <a:noAutofit/>
          </a:bodyPr>
          <a:lstStyle>
            <a:lvl1pPr marL="0" indent="0">
              <a:buNone/>
              <a:defRPr sz="1500"/>
            </a:lvl1pPr>
            <a:lvl5pPr>
              <a:defRPr/>
            </a:lvl5pPr>
          </a:lstStyle>
          <a:p>
            <a:pPr lvl="0"/>
            <a:r>
              <a:rPr lang="en-AU"/>
              <a:t>Optional text for image reference</a:t>
            </a:r>
          </a:p>
        </p:txBody>
      </p:sp>
    </p:spTree>
    <p:extLst>
      <p:ext uri="{BB962C8B-B14F-4D97-AF65-F5344CB8AC3E}">
        <p14:creationId xmlns:p14="http://schemas.microsoft.com/office/powerpoint/2010/main" val="203667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6343650"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360613"/>
            <a:ext cx="3971925" cy="3154362"/>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969972"/>
            <a:ext cx="6343650" cy="2573337"/>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970213"/>
            <a:ext cx="3971925" cy="2573337"/>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838200" y="2287768"/>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3668791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46028-DDEE-47A9-8A55-1FEC03650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D0874-BDAC-44FE-ADE4-8E491468D91D}" type="datetimeFigureOut">
              <a:rPr lang="en-AU" smtClean="0"/>
              <a:t>21/03/2022</a:t>
            </a:fld>
            <a:endParaRPr lang="en-AU"/>
          </a:p>
        </p:txBody>
      </p:sp>
      <p:sp>
        <p:nvSpPr>
          <p:cNvPr id="5" name="Footer Placeholder 4">
            <a:extLst>
              <a:ext uri="{FF2B5EF4-FFF2-40B4-BE49-F238E27FC236}">
                <a16:creationId xmlns:a16="http://schemas.microsoft.com/office/drawing/2014/main" id="{BE67E1C6-4D5B-44AE-B601-02832560C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1495C2-037D-4D5C-BBBA-FE1B46933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6B5F7-B2A7-46F3-89A4-4CD4F447CD98}" type="slidenum">
              <a:rPr lang="en-AU" smtClean="0"/>
              <a:t>‹#›</a:t>
            </a:fld>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8" r:id="rId5"/>
    <p:sldLayoutId id="2147483660" r:id="rId6"/>
    <p:sldLayoutId id="2147483670" r:id="rId7"/>
    <p:sldLayoutId id="2147483664" r:id="rId8"/>
    <p:sldLayoutId id="2147483669" r:id="rId9"/>
    <p:sldLayoutId id="2147483662" r:id="rId10"/>
    <p:sldLayoutId id="2147483666" r:id="rId11"/>
    <p:sldLayoutId id="2147483665" r:id="rId12"/>
    <p:sldLayoutId id="214748365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46028-DDEE-47A9-8A55-1FEC03650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D0874-BDAC-44FE-ADE4-8E491468D91D}" type="datetimeFigureOut">
              <a:rPr lang="en-AU" smtClean="0"/>
              <a:t>21/03/2022</a:t>
            </a:fld>
            <a:endParaRPr lang="en-AU"/>
          </a:p>
        </p:txBody>
      </p:sp>
      <p:sp>
        <p:nvSpPr>
          <p:cNvPr id="5" name="Footer Placeholder 4">
            <a:extLst>
              <a:ext uri="{FF2B5EF4-FFF2-40B4-BE49-F238E27FC236}">
                <a16:creationId xmlns:a16="http://schemas.microsoft.com/office/drawing/2014/main" id="{BE67E1C6-4D5B-44AE-B601-02832560C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1495C2-037D-4D5C-BBBA-FE1B46933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6B5F7-B2A7-46F3-89A4-4CD4F447CD98}" type="slidenum">
              <a:rPr lang="en-AU" smtClean="0"/>
              <a:t>‹#›</a:t>
            </a:fld>
            <a:endParaRPr lang="en-AU"/>
          </a:p>
        </p:txBody>
      </p:sp>
    </p:spTree>
    <p:extLst>
      <p:ext uri="{BB962C8B-B14F-4D97-AF65-F5344CB8AC3E}">
        <p14:creationId xmlns:p14="http://schemas.microsoft.com/office/powerpoint/2010/main" val="240264157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cs typeface="Calibri"/>
              </a:rPr>
              <a:t>Year 8</a:t>
            </a:r>
            <a:endParaRPr lang="en-AU"/>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vert="horz" lIns="91440" tIns="45720" rIns="91440" bIns="45720" rtlCol="0" anchor="t">
            <a:normAutofit/>
          </a:bodyPr>
          <a:lstStyle/>
          <a:p>
            <a:r>
              <a:rPr lang="en-AU"/>
              <a:t>Lesson 5 – the metalanguage of news media</a:t>
            </a:r>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p:txBody>
          <a:bodyPr vert="horz" lIns="91440" tIns="45720" rIns="91440" bIns="45720" rtlCol="0" anchor="t">
            <a:noAutofit/>
          </a:bodyPr>
          <a:lstStyle/>
          <a:p>
            <a:r>
              <a:rPr lang="en-AU">
                <a:cs typeface="Calibri"/>
              </a:rPr>
              <a:t>English</a:t>
            </a:r>
            <a:endParaRPr lang="en-AU"/>
          </a:p>
        </p:txBody>
      </p:sp>
      <p:pic>
        <p:nvPicPr>
          <p:cNvPr id="6" name="Recorded Sound">
            <a:hlinkClick r:id="" action="ppaction://media"/>
            <a:extLst>
              <a:ext uri="{FF2B5EF4-FFF2-40B4-BE49-F238E27FC236}">
                <a16:creationId xmlns:a16="http://schemas.microsoft.com/office/drawing/2014/main" id="{6BE0C17F-68B0-4D7C-9A61-696EE1A204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6736" y="386729"/>
            <a:ext cx="406400" cy="406400"/>
          </a:xfrm>
          <a:prstGeom prst="rect">
            <a:avLst/>
          </a:prstGeom>
        </p:spPr>
      </p:pic>
    </p:spTree>
    <p:extLst>
      <p:ext uri="{BB962C8B-B14F-4D97-AF65-F5344CB8AC3E}">
        <p14:creationId xmlns:p14="http://schemas.microsoft.com/office/powerpoint/2010/main" val="364184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BA84-7420-4B17-B071-F5ACADF208C1}"/>
              </a:ext>
            </a:extLst>
          </p:cNvPr>
          <p:cNvSpPr>
            <a:spLocks noGrp="1"/>
          </p:cNvSpPr>
          <p:nvPr>
            <p:ph type="title"/>
          </p:nvPr>
        </p:nvSpPr>
        <p:spPr/>
        <p:txBody>
          <a:bodyPr/>
          <a:lstStyle/>
          <a:p>
            <a:r>
              <a:rPr lang="en-AU"/>
              <a:t>Metalanguage</a:t>
            </a:r>
          </a:p>
        </p:txBody>
      </p:sp>
      <p:sp>
        <p:nvSpPr>
          <p:cNvPr id="9" name="Content Placeholder 8">
            <a:extLst>
              <a:ext uri="{FF2B5EF4-FFF2-40B4-BE49-F238E27FC236}">
                <a16:creationId xmlns:a16="http://schemas.microsoft.com/office/drawing/2014/main" id="{D0E43706-E0B3-43E9-8C19-EF309CAAAE41}"/>
              </a:ext>
            </a:extLst>
          </p:cNvPr>
          <p:cNvSpPr>
            <a:spLocks noGrp="1"/>
          </p:cNvSpPr>
          <p:nvPr>
            <p:ph idx="1"/>
          </p:nvPr>
        </p:nvSpPr>
        <p:spPr>
          <a:xfrm>
            <a:off x="838200" y="2233533"/>
            <a:ext cx="10515600" cy="3957405"/>
          </a:xfrm>
        </p:spPr>
        <p:txBody>
          <a:bodyPr vert="horz" lIns="91440" tIns="45720" rIns="91440" bIns="45720" rtlCol="0" anchor="t">
            <a:normAutofit/>
          </a:bodyPr>
          <a:lstStyle/>
          <a:p>
            <a:r>
              <a:rPr lang="en-AU" b="1"/>
              <a:t>Banner</a:t>
            </a:r>
            <a:r>
              <a:rPr lang="en-AU"/>
              <a:t>	The banner is the group of panels which form a strip 			across the top of the page and might include the 				masthead and skyline. Sometimes the banner might also 		include a banner headline. It is valuable space which 			reveals the publication’s priorities.</a:t>
            </a:r>
          </a:p>
          <a:p>
            <a:endParaRPr lang="en-AU"/>
          </a:p>
        </p:txBody>
      </p:sp>
      <p:pic>
        <p:nvPicPr>
          <p:cNvPr id="3" name="Recorded Sound">
            <a:hlinkClick r:id="" action="ppaction://media"/>
            <a:extLst>
              <a:ext uri="{FF2B5EF4-FFF2-40B4-BE49-F238E27FC236}">
                <a16:creationId xmlns:a16="http://schemas.microsoft.com/office/drawing/2014/main" id="{A25898C7-D911-47D4-9333-8124672F58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847151"/>
            <a:ext cx="406400" cy="406400"/>
          </a:xfrm>
          <a:prstGeom prst="rect">
            <a:avLst/>
          </a:prstGeom>
        </p:spPr>
      </p:pic>
    </p:spTree>
    <p:extLst>
      <p:ext uri="{BB962C8B-B14F-4D97-AF65-F5344CB8AC3E}">
        <p14:creationId xmlns:p14="http://schemas.microsoft.com/office/powerpoint/2010/main" val="153349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BA84-7420-4B17-B071-F5ACADF208C1}"/>
              </a:ext>
            </a:extLst>
          </p:cNvPr>
          <p:cNvSpPr>
            <a:spLocks noGrp="1"/>
          </p:cNvSpPr>
          <p:nvPr>
            <p:ph type="title"/>
          </p:nvPr>
        </p:nvSpPr>
        <p:spPr>
          <a:xfrm>
            <a:off x="838200" y="756076"/>
            <a:ext cx="10515600" cy="1016538"/>
          </a:xfrm>
        </p:spPr>
        <p:txBody>
          <a:bodyPr/>
          <a:lstStyle/>
          <a:p>
            <a:r>
              <a:rPr lang="en-AU"/>
              <a:t>Masthead, skyline, banner</a:t>
            </a:r>
          </a:p>
        </p:txBody>
      </p:sp>
      <p:sp>
        <p:nvSpPr>
          <p:cNvPr id="9" name="Content Placeholder 8">
            <a:extLst>
              <a:ext uri="{FF2B5EF4-FFF2-40B4-BE49-F238E27FC236}">
                <a16:creationId xmlns:a16="http://schemas.microsoft.com/office/drawing/2014/main" id="{D0E43706-E0B3-43E9-8C19-EF309CAAAE41}"/>
              </a:ext>
            </a:extLst>
          </p:cNvPr>
          <p:cNvSpPr>
            <a:spLocks noGrp="1"/>
          </p:cNvSpPr>
          <p:nvPr>
            <p:ph idx="1"/>
          </p:nvPr>
        </p:nvSpPr>
        <p:spPr>
          <a:xfrm>
            <a:off x="821338" y="2093859"/>
            <a:ext cx="4460310" cy="3936997"/>
          </a:xfrm>
        </p:spPr>
        <p:txBody>
          <a:bodyPr vert="horz" lIns="91440" tIns="45720" rIns="91440" bIns="45720" rtlCol="0" anchor="t">
            <a:normAutofit/>
          </a:bodyPr>
          <a:lstStyle/>
          <a:p>
            <a:r>
              <a:rPr lang="en-AU"/>
              <a:t>Let’s have a look at an example of the features that we have explored so far:</a:t>
            </a:r>
            <a:endParaRPr lang="en-AU" sz="1800"/>
          </a:p>
        </p:txBody>
      </p:sp>
      <p:pic>
        <p:nvPicPr>
          <p:cNvPr id="16" name="Recorded Sound">
            <a:hlinkClick r:id="" action="ppaction://media"/>
            <a:extLst>
              <a:ext uri="{FF2B5EF4-FFF2-40B4-BE49-F238E27FC236}">
                <a16:creationId xmlns:a16="http://schemas.microsoft.com/office/drawing/2014/main" id="{58B752E7-B865-472A-84E8-1E66598EFB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857945"/>
            <a:ext cx="406400" cy="406400"/>
          </a:xfrm>
          <a:prstGeom prst="rect">
            <a:avLst/>
          </a:prstGeom>
        </p:spPr>
      </p:pic>
      <p:grpSp>
        <p:nvGrpSpPr>
          <p:cNvPr id="22" name="Group 21">
            <a:extLst>
              <a:ext uri="{FF2B5EF4-FFF2-40B4-BE49-F238E27FC236}">
                <a16:creationId xmlns:a16="http://schemas.microsoft.com/office/drawing/2014/main" id="{3147BB5F-125C-AB4F-84E2-82904D7F2CB3}"/>
              </a:ext>
            </a:extLst>
          </p:cNvPr>
          <p:cNvGrpSpPr/>
          <p:nvPr/>
        </p:nvGrpSpPr>
        <p:grpSpPr>
          <a:xfrm>
            <a:off x="5828701" y="1622302"/>
            <a:ext cx="7283045" cy="4298879"/>
            <a:chOff x="3699353" y="2368778"/>
            <a:chExt cx="6581510" cy="3884791"/>
          </a:xfrm>
        </p:grpSpPr>
        <p:pic>
          <p:nvPicPr>
            <p:cNvPr id="5" name="Picture 4">
              <a:extLst>
                <a:ext uri="{FF2B5EF4-FFF2-40B4-BE49-F238E27FC236}">
                  <a16:creationId xmlns:a16="http://schemas.microsoft.com/office/drawing/2014/main" id="{59E408E7-B8B7-4216-B465-08EE312FFC82}"/>
                </a:ext>
              </a:extLst>
            </p:cNvPr>
            <p:cNvPicPr>
              <a:picLocks noChangeAspect="1"/>
            </p:cNvPicPr>
            <p:nvPr/>
          </p:nvPicPr>
          <p:blipFill>
            <a:blip r:embed="rId6"/>
            <a:stretch>
              <a:fillRect/>
            </a:stretch>
          </p:blipFill>
          <p:spPr>
            <a:xfrm>
              <a:off x="4734919" y="2368778"/>
              <a:ext cx="2354798" cy="3442546"/>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41488D4-8584-4FBF-A9ED-DEEA6FA75F66}"/>
                </a:ext>
              </a:extLst>
            </p:cNvPr>
            <p:cNvSpPr txBox="1"/>
            <p:nvPr/>
          </p:nvSpPr>
          <p:spPr>
            <a:xfrm>
              <a:off x="5638800" y="2971800"/>
              <a:ext cx="914400" cy="914400"/>
            </a:xfrm>
            <a:prstGeom prst="rect">
              <a:avLst/>
            </a:prstGeom>
            <a:noFill/>
          </p:spPr>
          <p:txBody>
            <a:bodyPr wrap="square" rtlCol="0">
              <a:spAutoFit/>
            </a:bodyPr>
            <a:lstStyle/>
            <a:p>
              <a:endParaRPr lang="en-AU"/>
            </a:p>
          </p:txBody>
        </p:sp>
        <p:cxnSp>
          <p:nvCxnSpPr>
            <p:cNvPr id="8" name="Straight Arrow Connector 7">
              <a:extLst>
                <a:ext uri="{FF2B5EF4-FFF2-40B4-BE49-F238E27FC236}">
                  <a16:creationId xmlns:a16="http://schemas.microsoft.com/office/drawing/2014/main" id="{49835005-B1B8-488B-A718-1813E903836A}"/>
                </a:ext>
              </a:extLst>
            </p:cNvPr>
            <p:cNvCxnSpPr>
              <a:cxnSpLocks/>
            </p:cNvCxnSpPr>
            <p:nvPr/>
          </p:nvCxnSpPr>
          <p:spPr>
            <a:xfrm flipH="1">
              <a:off x="4648195" y="2392355"/>
              <a:ext cx="5" cy="814308"/>
            </a:xfrm>
            <a:prstGeom prst="straightConnector1">
              <a:avLst/>
            </a:prstGeom>
            <a:ln>
              <a:solidFill>
                <a:srgbClr val="35777D"/>
              </a:solidFill>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A3C704B2-86E8-4BEF-AB8F-3AABE7022DF7}"/>
                </a:ext>
              </a:extLst>
            </p:cNvPr>
            <p:cNvCxnSpPr>
              <a:cxnSpLocks/>
            </p:cNvCxnSpPr>
            <p:nvPr/>
          </p:nvCxnSpPr>
          <p:spPr>
            <a:xfrm flipH="1" flipV="1">
              <a:off x="6850565" y="2894710"/>
              <a:ext cx="1356900" cy="207587"/>
            </a:xfrm>
            <a:prstGeom prst="straightConnector1">
              <a:avLst/>
            </a:prstGeom>
            <a:ln>
              <a:solidFill>
                <a:srgbClr val="397A80"/>
              </a:solidFill>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BB5276F9-0690-4ADE-9424-E00B773DE1F4}"/>
                </a:ext>
              </a:extLst>
            </p:cNvPr>
            <p:cNvCxnSpPr>
              <a:cxnSpLocks/>
            </p:cNvCxnSpPr>
            <p:nvPr/>
          </p:nvCxnSpPr>
          <p:spPr>
            <a:xfrm flipH="1">
              <a:off x="6808317" y="2538206"/>
              <a:ext cx="1399148" cy="0"/>
            </a:xfrm>
            <a:prstGeom prst="straightConnector1">
              <a:avLst/>
            </a:prstGeom>
            <a:ln>
              <a:solidFill>
                <a:srgbClr val="35777D"/>
              </a:solidFill>
              <a:tailEnd type="triangle"/>
            </a:ln>
          </p:spPr>
          <p:style>
            <a:lnRef idx="3">
              <a:schemeClr val="accent1"/>
            </a:lnRef>
            <a:fillRef idx="0">
              <a:schemeClr val="accent1"/>
            </a:fillRef>
            <a:effectRef idx="2">
              <a:schemeClr val="accent1"/>
            </a:effectRef>
            <a:fontRef idx="minor">
              <a:schemeClr val="tx1"/>
            </a:fontRef>
          </p:style>
        </p:cxnSp>
        <p:sp>
          <p:nvSpPr>
            <p:cNvPr id="13" name="Rectangle 12">
              <a:extLst>
                <a:ext uri="{FF2B5EF4-FFF2-40B4-BE49-F238E27FC236}">
                  <a16:creationId xmlns:a16="http://schemas.microsoft.com/office/drawing/2014/main" id="{D1E9C39A-62A7-734A-B268-355F854C8277}"/>
                </a:ext>
              </a:extLst>
            </p:cNvPr>
            <p:cNvSpPr/>
            <p:nvPr/>
          </p:nvSpPr>
          <p:spPr>
            <a:xfrm>
              <a:off x="4676816" y="5836374"/>
              <a:ext cx="2950402" cy="417195"/>
            </a:xfrm>
            <a:prstGeom prst="rect">
              <a:avLst/>
            </a:prstGeom>
          </p:spPr>
          <p:txBody>
            <a:bodyPr wrap="square">
              <a:spAutoFit/>
            </a:bodyPr>
            <a:lstStyle/>
            <a:p>
              <a:pPr marL="11113">
                <a:spcBef>
                  <a:spcPts val="2200"/>
                </a:spcBef>
              </a:pPr>
              <a:r>
                <a:rPr lang="en-AU" sz="800">
                  <a:solidFill>
                    <a:srgbClr val="A5A5A5"/>
                  </a:solidFill>
                </a:rPr>
                <a:t>Source: The Guardian Australia, 30 September 2021</a:t>
              </a:r>
              <a:br>
                <a:rPr lang="en-AU" sz="800">
                  <a:solidFill>
                    <a:srgbClr val="A5A5A5"/>
                  </a:solidFill>
                </a:rPr>
              </a:br>
              <a:r>
                <a:rPr lang="en-AU" sz="800">
                  <a:solidFill>
                    <a:srgbClr val="A5A5A5"/>
                  </a:solidFill>
                </a:rPr>
                <a:t>https://</a:t>
              </a:r>
              <a:r>
                <a:rPr lang="en-AU" sz="800" err="1">
                  <a:solidFill>
                    <a:srgbClr val="A5A5A5"/>
                  </a:solidFill>
                </a:rPr>
                <a:t>www.theguardian.com</a:t>
              </a:r>
              <a:r>
                <a:rPr lang="en-AU" sz="800">
                  <a:solidFill>
                    <a:srgbClr val="A5A5A5"/>
                  </a:solidFill>
                </a:rPr>
                <a:t>/media/2021/</a:t>
              </a:r>
              <a:r>
                <a:rPr lang="en-AU" sz="800" err="1">
                  <a:solidFill>
                    <a:srgbClr val="A5A5A5"/>
                  </a:solidFill>
                </a:rPr>
                <a:t>sep</a:t>
              </a:r>
              <a:r>
                <a:rPr lang="en-AU" sz="800">
                  <a:solidFill>
                    <a:srgbClr val="A5A5A5"/>
                  </a:solidFill>
                </a:rPr>
                <a:t>/29/cnn-disables-australian-facebook-page-after-high-court-defamation-decision </a:t>
              </a:r>
            </a:p>
          </p:txBody>
        </p:sp>
        <p:sp>
          <p:nvSpPr>
            <p:cNvPr id="15" name="Rectangle 14">
              <a:extLst>
                <a:ext uri="{FF2B5EF4-FFF2-40B4-BE49-F238E27FC236}">
                  <a16:creationId xmlns:a16="http://schemas.microsoft.com/office/drawing/2014/main" id="{2732E631-2745-C845-ACFC-AB35F2D8D8EB}"/>
                </a:ext>
              </a:extLst>
            </p:cNvPr>
            <p:cNvSpPr/>
            <p:nvPr/>
          </p:nvSpPr>
          <p:spPr>
            <a:xfrm>
              <a:off x="3699353" y="2368778"/>
              <a:ext cx="948842" cy="601134"/>
            </a:xfrm>
            <a:prstGeom prst="rect">
              <a:avLst/>
            </a:prstGeom>
          </p:spPr>
          <p:txBody>
            <a:bodyPr wrap="square">
              <a:spAutoFit/>
            </a:bodyPr>
            <a:lstStyle/>
            <a:p>
              <a:pPr marL="11113" indent="-11113"/>
              <a:r>
                <a:rPr lang="en-AU" sz="3200"/>
                <a:t>	</a:t>
              </a:r>
              <a:r>
                <a:rPr lang="en-AU"/>
                <a:t>Banner</a:t>
              </a:r>
            </a:p>
          </p:txBody>
        </p:sp>
        <p:sp>
          <p:nvSpPr>
            <p:cNvPr id="10" name="Rectangle 9">
              <a:extLst>
                <a:ext uri="{FF2B5EF4-FFF2-40B4-BE49-F238E27FC236}">
                  <a16:creationId xmlns:a16="http://schemas.microsoft.com/office/drawing/2014/main" id="{A39B7E61-3E4C-1346-9DFC-0F89BC18F9B5}"/>
                </a:ext>
              </a:extLst>
            </p:cNvPr>
            <p:cNvSpPr/>
            <p:nvPr/>
          </p:nvSpPr>
          <p:spPr>
            <a:xfrm>
              <a:off x="8207464" y="2368778"/>
              <a:ext cx="2073399" cy="923330"/>
            </a:xfrm>
            <a:prstGeom prst="rect">
              <a:avLst/>
            </a:prstGeom>
          </p:spPr>
          <p:txBody>
            <a:bodyPr wrap="square">
              <a:spAutoFit/>
            </a:bodyPr>
            <a:lstStyle/>
            <a:p>
              <a:pPr marL="11113" indent="-11113"/>
              <a:r>
                <a:rPr lang="en-AU"/>
                <a:t>Skyline     				</a:t>
              </a:r>
            </a:p>
            <a:p>
              <a:r>
                <a:rPr lang="en-AU"/>
                <a:t>Masthead</a:t>
              </a:r>
              <a:endParaRPr lang="en-US"/>
            </a:p>
          </p:txBody>
        </p:sp>
      </p:grpSp>
    </p:spTree>
    <p:extLst>
      <p:ext uri="{BB962C8B-B14F-4D97-AF65-F5344CB8AC3E}">
        <p14:creationId xmlns:p14="http://schemas.microsoft.com/office/powerpoint/2010/main" val="279463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2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BA84-7420-4B17-B071-F5ACADF208C1}"/>
              </a:ext>
            </a:extLst>
          </p:cNvPr>
          <p:cNvSpPr>
            <a:spLocks noGrp="1"/>
          </p:cNvSpPr>
          <p:nvPr>
            <p:ph type="title"/>
          </p:nvPr>
        </p:nvSpPr>
        <p:spPr/>
        <p:txBody>
          <a:bodyPr/>
          <a:lstStyle/>
          <a:p>
            <a:r>
              <a:rPr lang="en-AU"/>
              <a:t>Metalanguage</a:t>
            </a:r>
          </a:p>
        </p:txBody>
      </p:sp>
      <p:sp>
        <p:nvSpPr>
          <p:cNvPr id="9" name="Content Placeholder 8">
            <a:extLst>
              <a:ext uri="{FF2B5EF4-FFF2-40B4-BE49-F238E27FC236}">
                <a16:creationId xmlns:a16="http://schemas.microsoft.com/office/drawing/2014/main" id="{D0E43706-E0B3-43E9-8C19-EF309CAAAE41}"/>
              </a:ext>
            </a:extLst>
          </p:cNvPr>
          <p:cNvSpPr>
            <a:spLocks noGrp="1"/>
          </p:cNvSpPr>
          <p:nvPr>
            <p:ph idx="1"/>
          </p:nvPr>
        </p:nvSpPr>
        <p:spPr>
          <a:xfrm>
            <a:off x="838200" y="2066391"/>
            <a:ext cx="10515600" cy="4124547"/>
          </a:xfrm>
        </p:spPr>
        <p:txBody>
          <a:bodyPr vert="horz" lIns="91440" tIns="45720" rIns="91440" bIns="45720" rtlCol="0" anchor="t">
            <a:normAutofit fontScale="92500" lnSpcReduction="20000"/>
          </a:bodyPr>
          <a:lstStyle/>
          <a:p>
            <a:r>
              <a:rPr lang="en-AU" b="1"/>
              <a:t>Tagline	</a:t>
            </a:r>
            <a:r>
              <a:rPr lang="en-AU"/>
              <a:t>The tagline is a slogan that builds the readers’ recognition 			and brand loyalty. Taglines appear in the banner in a 				prominent position. Essentially, they are another 				advertising technique and like the skyline use catchy, 				engaging language features.</a:t>
            </a:r>
          </a:p>
          <a:p>
            <a:r>
              <a:rPr lang="en-AU" b="1"/>
              <a:t>Date and edition</a:t>
            </a:r>
            <a:r>
              <a:rPr lang="en-AU"/>
              <a:t>	</a:t>
            </a:r>
          </a:p>
          <a:p>
            <a:r>
              <a:rPr lang="en-AU"/>
              <a:t>		The date helps demonstrate that a newspaper is a credible 			and trustworthy record of events; it means that	historical 			accuracy can be cross-checked. </a:t>
            </a:r>
          </a:p>
          <a:p>
            <a:r>
              <a:rPr lang="en-AU"/>
              <a:t>		Some printed newspapers may publish more than one edition 		during the course of a day. They might have a morning, evening 		or international edition. </a:t>
            </a:r>
          </a:p>
          <a:p>
            <a:endParaRPr lang="en-AU"/>
          </a:p>
        </p:txBody>
      </p:sp>
      <p:pic>
        <p:nvPicPr>
          <p:cNvPr id="4" name="Recorded Sound">
            <a:hlinkClick r:id="" action="ppaction://media"/>
            <a:extLst>
              <a:ext uri="{FF2B5EF4-FFF2-40B4-BE49-F238E27FC236}">
                <a16:creationId xmlns:a16="http://schemas.microsoft.com/office/drawing/2014/main" id="{11FF0A67-E1D9-4397-AD6D-0FBE20E90A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715569"/>
            <a:ext cx="406400" cy="406400"/>
          </a:xfrm>
          <a:prstGeom prst="rect">
            <a:avLst/>
          </a:prstGeom>
        </p:spPr>
      </p:pic>
    </p:spTree>
    <p:extLst>
      <p:ext uri="{BB962C8B-B14F-4D97-AF65-F5344CB8AC3E}">
        <p14:creationId xmlns:p14="http://schemas.microsoft.com/office/powerpoint/2010/main" val="412109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A7E6F-2FDB-40CE-8A3C-C09E62775A48}"/>
              </a:ext>
            </a:extLst>
          </p:cNvPr>
          <p:cNvSpPr>
            <a:spLocks noGrp="1"/>
          </p:cNvSpPr>
          <p:nvPr>
            <p:ph type="title"/>
          </p:nvPr>
        </p:nvSpPr>
        <p:spPr/>
        <p:txBody>
          <a:bodyPr/>
          <a:lstStyle/>
          <a:p>
            <a:r>
              <a:rPr lang="en-AU"/>
              <a:t>Tagline</a:t>
            </a:r>
          </a:p>
        </p:txBody>
      </p:sp>
      <p:sp>
        <p:nvSpPr>
          <p:cNvPr id="4" name="Text Placeholder 3">
            <a:extLst>
              <a:ext uri="{FF2B5EF4-FFF2-40B4-BE49-F238E27FC236}">
                <a16:creationId xmlns:a16="http://schemas.microsoft.com/office/drawing/2014/main" id="{15B00A5C-8D35-4469-85F6-3017BF7F62AF}"/>
              </a:ext>
            </a:extLst>
          </p:cNvPr>
          <p:cNvSpPr>
            <a:spLocks noGrp="1"/>
          </p:cNvSpPr>
          <p:nvPr>
            <p:ph type="body" sz="quarter" idx="10"/>
          </p:nvPr>
        </p:nvSpPr>
        <p:spPr>
          <a:xfrm>
            <a:off x="8738483" y="2360373"/>
            <a:ext cx="2676525" cy="3117402"/>
          </a:xfrm>
        </p:spPr>
        <p:txBody>
          <a:bodyPr>
            <a:normAutofit fontScale="92500"/>
          </a:bodyPr>
          <a:lstStyle/>
          <a:p>
            <a:r>
              <a:rPr lang="en-AU"/>
              <a:t>Have a look at your news record table and see if you can identify any taglines from the examples of publications you have recorded.</a:t>
            </a:r>
          </a:p>
          <a:p>
            <a:endParaRPr lang="en-AU"/>
          </a:p>
          <a:p>
            <a:endParaRPr lang="en-AU"/>
          </a:p>
          <a:p>
            <a:endParaRPr lang="en-AU" sz="1200"/>
          </a:p>
        </p:txBody>
      </p:sp>
      <p:sp>
        <p:nvSpPr>
          <p:cNvPr id="5" name="Content Placeholder 4">
            <a:extLst>
              <a:ext uri="{FF2B5EF4-FFF2-40B4-BE49-F238E27FC236}">
                <a16:creationId xmlns:a16="http://schemas.microsoft.com/office/drawing/2014/main" id="{CCC0021D-BD73-4859-9AB1-FBC96BC101EA}"/>
              </a:ext>
            </a:extLst>
          </p:cNvPr>
          <p:cNvSpPr>
            <a:spLocks noGrp="1"/>
          </p:cNvSpPr>
          <p:nvPr>
            <p:ph idx="1"/>
          </p:nvPr>
        </p:nvSpPr>
        <p:spPr>
          <a:xfrm>
            <a:off x="838200" y="1981200"/>
            <a:ext cx="7629525" cy="3496574"/>
          </a:xfrm>
        </p:spPr>
        <p:txBody>
          <a:bodyPr>
            <a:normAutofit/>
          </a:bodyPr>
          <a:lstStyle/>
          <a:p>
            <a:r>
              <a:rPr lang="en-AU"/>
              <a:t>Some examples of taglines include:</a:t>
            </a:r>
          </a:p>
          <a:p>
            <a:pPr marL="457200" indent="-457200">
              <a:buFont typeface="Arial" panose="020B0604020202020204" pitchFamily="34" charset="0"/>
              <a:buChar char="•"/>
            </a:pPr>
            <a:r>
              <a:rPr lang="en-AU" i="1"/>
              <a:t>The Mirror – </a:t>
            </a:r>
            <a:r>
              <a:rPr lang="en-AU"/>
              <a:t>‘The Heart of Britain’ </a:t>
            </a:r>
          </a:p>
          <a:p>
            <a:pPr marL="457200" indent="-457200">
              <a:buFont typeface="Arial" panose="020B0604020202020204" pitchFamily="34" charset="0"/>
              <a:buChar char="•"/>
            </a:pPr>
            <a:r>
              <a:rPr lang="en-AU" i="1"/>
              <a:t>Fox News </a:t>
            </a:r>
            <a:r>
              <a:rPr lang="en-AU"/>
              <a:t>– ‘Fair and Balanced’</a:t>
            </a:r>
          </a:p>
          <a:p>
            <a:pPr marL="457200" indent="-457200">
              <a:buFont typeface="Arial" panose="020B0604020202020204" pitchFamily="34" charset="0"/>
              <a:buChar char="•"/>
            </a:pPr>
            <a:r>
              <a:rPr lang="en-AU" i="1"/>
              <a:t>The Edmondson News </a:t>
            </a:r>
            <a:r>
              <a:rPr lang="en-AU"/>
              <a:t>– ‘It covers Dixie Like The Dew’</a:t>
            </a:r>
          </a:p>
          <a:p>
            <a:pPr marL="457200" indent="-457200">
              <a:buFont typeface="Arial" panose="020B0604020202020204" pitchFamily="34" charset="0"/>
              <a:buChar char="•"/>
            </a:pPr>
            <a:r>
              <a:rPr lang="en-AU" i="1"/>
              <a:t>The Aspen Daily News – </a:t>
            </a:r>
            <a:r>
              <a:rPr lang="en-AU"/>
              <a:t>‘If You Don’t Want It Printed, Don’t Let It Happen’</a:t>
            </a:r>
            <a:endParaRPr lang="en-AU" i="1"/>
          </a:p>
          <a:p>
            <a:endParaRPr lang="en-AU" i="1"/>
          </a:p>
        </p:txBody>
      </p:sp>
      <p:pic>
        <p:nvPicPr>
          <p:cNvPr id="6" name="Recorded Sound">
            <a:hlinkClick r:id="" action="ppaction://media"/>
            <a:extLst>
              <a:ext uri="{FF2B5EF4-FFF2-40B4-BE49-F238E27FC236}">
                <a16:creationId xmlns:a16="http://schemas.microsoft.com/office/drawing/2014/main" id="{779FB3CB-A986-419B-A805-7B479C3879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786490"/>
            <a:ext cx="406400" cy="406400"/>
          </a:xfrm>
          <a:prstGeom prst="rect">
            <a:avLst/>
          </a:prstGeom>
        </p:spPr>
      </p:pic>
    </p:spTree>
    <p:extLst>
      <p:ext uri="{BB962C8B-B14F-4D97-AF65-F5344CB8AC3E}">
        <p14:creationId xmlns:p14="http://schemas.microsoft.com/office/powerpoint/2010/main" val="40675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BA84-7420-4B17-B071-F5ACADF208C1}"/>
              </a:ext>
            </a:extLst>
          </p:cNvPr>
          <p:cNvSpPr>
            <a:spLocks noGrp="1"/>
          </p:cNvSpPr>
          <p:nvPr>
            <p:ph type="title"/>
          </p:nvPr>
        </p:nvSpPr>
        <p:spPr/>
        <p:txBody>
          <a:bodyPr/>
          <a:lstStyle/>
          <a:p>
            <a:r>
              <a:rPr lang="en-AU"/>
              <a:t>Metalanguage</a:t>
            </a:r>
          </a:p>
        </p:txBody>
      </p:sp>
      <p:sp>
        <p:nvSpPr>
          <p:cNvPr id="9" name="Content Placeholder 8">
            <a:extLst>
              <a:ext uri="{FF2B5EF4-FFF2-40B4-BE49-F238E27FC236}">
                <a16:creationId xmlns:a16="http://schemas.microsoft.com/office/drawing/2014/main" id="{D0E43706-E0B3-43E9-8C19-EF309CAAAE41}"/>
              </a:ext>
            </a:extLst>
          </p:cNvPr>
          <p:cNvSpPr>
            <a:spLocks noGrp="1"/>
          </p:cNvSpPr>
          <p:nvPr>
            <p:ph idx="1"/>
          </p:nvPr>
        </p:nvSpPr>
        <p:spPr>
          <a:xfrm>
            <a:off x="838200" y="2233533"/>
            <a:ext cx="10515600" cy="3957405"/>
          </a:xfrm>
        </p:spPr>
        <p:txBody>
          <a:bodyPr>
            <a:normAutofit fontScale="92500" lnSpcReduction="20000"/>
          </a:bodyPr>
          <a:lstStyle/>
          <a:p>
            <a:r>
              <a:rPr lang="en-AU" b="1"/>
              <a:t>Page turn	</a:t>
            </a:r>
            <a:r>
              <a:rPr lang="en-AU"/>
              <a:t>A page turn tells the reader where to find an article or where 		to continue reading the rest of the article. Page turns 				commonly appear in three places; in the skyline, near a news 		report, or at the end of a report that has been cut-off midway. </a:t>
            </a:r>
          </a:p>
          <a:p>
            <a:r>
              <a:rPr lang="en-AU" b="1"/>
              <a:t>Cut, cutline and image credits</a:t>
            </a:r>
            <a:endParaRPr lang="en-AU"/>
          </a:p>
          <a:p>
            <a:r>
              <a:rPr lang="en-AU" b="1"/>
              <a:t>		</a:t>
            </a:r>
            <a:r>
              <a:rPr lang="en-AU"/>
              <a:t>The cut is the collected photographs, illustrations and other 			visual materials on the page. Cutlines are captions that 			accompany these and provide brief descriptions so that 			readers can make sense of the image. Image credits show the 		source of the image.</a:t>
            </a:r>
          </a:p>
          <a:p>
            <a:endParaRPr lang="en-AU"/>
          </a:p>
          <a:p>
            <a:r>
              <a:rPr lang="en-AU" b="1"/>
              <a:t>		</a:t>
            </a:r>
            <a:endParaRPr lang="en-AU"/>
          </a:p>
        </p:txBody>
      </p:sp>
      <p:pic>
        <p:nvPicPr>
          <p:cNvPr id="4" name="Recorded Sound">
            <a:hlinkClick r:id="" action="ppaction://media"/>
            <a:extLst>
              <a:ext uri="{FF2B5EF4-FFF2-40B4-BE49-F238E27FC236}">
                <a16:creationId xmlns:a16="http://schemas.microsoft.com/office/drawing/2014/main" id="{D5028C58-E04A-48D3-9AC3-8CE4CF08D7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770763"/>
            <a:ext cx="406400" cy="406400"/>
          </a:xfrm>
          <a:prstGeom prst="rect">
            <a:avLst/>
          </a:prstGeom>
        </p:spPr>
      </p:pic>
    </p:spTree>
    <p:extLst>
      <p:ext uri="{BB962C8B-B14F-4D97-AF65-F5344CB8AC3E}">
        <p14:creationId xmlns:p14="http://schemas.microsoft.com/office/powerpoint/2010/main" val="128177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BA84-7420-4B17-B071-F5ACADF208C1}"/>
              </a:ext>
            </a:extLst>
          </p:cNvPr>
          <p:cNvSpPr>
            <a:spLocks noGrp="1"/>
          </p:cNvSpPr>
          <p:nvPr>
            <p:ph type="title"/>
          </p:nvPr>
        </p:nvSpPr>
        <p:spPr/>
        <p:txBody>
          <a:bodyPr/>
          <a:lstStyle/>
          <a:p>
            <a:r>
              <a:rPr lang="en-AU"/>
              <a:t>Page turn, cut, cutline </a:t>
            </a:r>
          </a:p>
        </p:txBody>
      </p:sp>
      <p:sp>
        <p:nvSpPr>
          <p:cNvPr id="9" name="Content Placeholder 8">
            <a:extLst>
              <a:ext uri="{FF2B5EF4-FFF2-40B4-BE49-F238E27FC236}">
                <a16:creationId xmlns:a16="http://schemas.microsoft.com/office/drawing/2014/main" id="{D0E43706-E0B3-43E9-8C19-EF309CAAAE41}"/>
              </a:ext>
            </a:extLst>
          </p:cNvPr>
          <p:cNvSpPr>
            <a:spLocks noGrp="1"/>
          </p:cNvSpPr>
          <p:nvPr>
            <p:ph idx="1"/>
          </p:nvPr>
        </p:nvSpPr>
        <p:spPr>
          <a:xfrm>
            <a:off x="838200" y="1899249"/>
            <a:ext cx="5933248" cy="3899668"/>
          </a:xfrm>
        </p:spPr>
        <p:txBody>
          <a:bodyPr vert="horz" lIns="91440" tIns="45720" rIns="91440" bIns="45720" rtlCol="0" anchor="t">
            <a:normAutofit/>
          </a:bodyPr>
          <a:lstStyle/>
          <a:p>
            <a:r>
              <a:rPr lang="en-AU"/>
              <a:t>Have another look at the page from </a:t>
            </a:r>
            <a:br>
              <a:rPr lang="en-AU"/>
            </a:br>
            <a:r>
              <a:rPr lang="en-AU" i="1"/>
              <a:t>The Guardian </a:t>
            </a:r>
            <a:r>
              <a:rPr lang="en-AU"/>
              <a:t>newspaper that we have been studying.</a:t>
            </a:r>
          </a:p>
          <a:p>
            <a:r>
              <a:rPr lang="en-AU"/>
              <a:t>In this example, are you able to identify a page turn, a cut and a cutline?  </a:t>
            </a:r>
            <a:r>
              <a:rPr lang="en-AU" b="1"/>
              <a:t>		</a:t>
            </a:r>
            <a:endParaRPr lang="en-AU"/>
          </a:p>
          <a:p>
            <a:r>
              <a:rPr lang="en-AU" sz="1400" b="1"/>
              <a:t>	</a:t>
            </a:r>
            <a:r>
              <a:rPr lang="en-AU" b="1"/>
              <a:t>	</a:t>
            </a:r>
            <a:endParaRPr lang="en-AU"/>
          </a:p>
        </p:txBody>
      </p:sp>
      <p:pic>
        <p:nvPicPr>
          <p:cNvPr id="5" name="Recorded Sound">
            <a:hlinkClick r:id="" action="ppaction://media"/>
            <a:extLst>
              <a:ext uri="{FF2B5EF4-FFF2-40B4-BE49-F238E27FC236}">
                <a16:creationId xmlns:a16="http://schemas.microsoft.com/office/drawing/2014/main" id="{BAD01F56-A9A0-4991-82CE-2A02173EDA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787400"/>
            <a:ext cx="406400" cy="406400"/>
          </a:xfrm>
          <a:prstGeom prst="rect">
            <a:avLst/>
          </a:prstGeom>
        </p:spPr>
      </p:pic>
      <p:grpSp>
        <p:nvGrpSpPr>
          <p:cNvPr id="7" name="Group 6">
            <a:extLst>
              <a:ext uri="{FF2B5EF4-FFF2-40B4-BE49-F238E27FC236}">
                <a16:creationId xmlns:a16="http://schemas.microsoft.com/office/drawing/2014/main" id="{3EE63F84-C5A1-D841-A0CC-51045035574F}"/>
              </a:ext>
            </a:extLst>
          </p:cNvPr>
          <p:cNvGrpSpPr/>
          <p:nvPr/>
        </p:nvGrpSpPr>
        <p:grpSpPr>
          <a:xfrm>
            <a:off x="7361931" y="1479335"/>
            <a:ext cx="2946990" cy="4347292"/>
            <a:chOff x="4688712" y="2148319"/>
            <a:chExt cx="2663123" cy="3928540"/>
          </a:xfrm>
        </p:grpSpPr>
        <p:pic>
          <p:nvPicPr>
            <p:cNvPr id="8" name="Picture 7">
              <a:extLst>
                <a:ext uri="{FF2B5EF4-FFF2-40B4-BE49-F238E27FC236}">
                  <a16:creationId xmlns:a16="http://schemas.microsoft.com/office/drawing/2014/main" id="{52FE5EE9-87E7-E749-A269-3C7EA965E19D}"/>
                </a:ext>
              </a:extLst>
            </p:cNvPr>
            <p:cNvPicPr>
              <a:picLocks noChangeAspect="1"/>
            </p:cNvPicPr>
            <p:nvPr/>
          </p:nvPicPr>
          <p:blipFill>
            <a:blip r:embed="rId6"/>
            <a:stretch>
              <a:fillRect/>
            </a:stretch>
          </p:blipFill>
          <p:spPr>
            <a:xfrm>
              <a:off x="4734919" y="2148319"/>
              <a:ext cx="2354798" cy="344254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75F52C4-468E-EA45-A6B5-5F04A47CC04A}"/>
                </a:ext>
              </a:extLst>
            </p:cNvPr>
            <p:cNvSpPr txBox="1"/>
            <p:nvPr/>
          </p:nvSpPr>
          <p:spPr>
            <a:xfrm>
              <a:off x="5638800" y="2971800"/>
              <a:ext cx="914400" cy="914400"/>
            </a:xfrm>
            <a:prstGeom prst="rect">
              <a:avLst/>
            </a:prstGeom>
            <a:noFill/>
          </p:spPr>
          <p:txBody>
            <a:bodyPr wrap="square" rtlCol="0">
              <a:spAutoFit/>
            </a:bodyPr>
            <a:lstStyle/>
            <a:p>
              <a:endParaRPr lang="en-AU"/>
            </a:p>
          </p:txBody>
        </p:sp>
        <p:sp>
          <p:nvSpPr>
            <p:cNvPr id="14" name="Rectangle 13">
              <a:extLst>
                <a:ext uri="{FF2B5EF4-FFF2-40B4-BE49-F238E27FC236}">
                  <a16:creationId xmlns:a16="http://schemas.microsoft.com/office/drawing/2014/main" id="{7645E09A-C4E1-6546-BFAE-834510F47734}"/>
                </a:ext>
              </a:extLst>
            </p:cNvPr>
            <p:cNvSpPr/>
            <p:nvPr/>
          </p:nvSpPr>
          <p:spPr>
            <a:xfrm>
              <a:off x="4688712" y="5659664"/>
              <a:ext cx="2663123" cy="417195"/>
            </a:xfrm>
            <a:prstGeom prst="rect">
              <a:avLst/>
            </a:prstGeom>
          </p:spPr>
          <p:txBody>
            <a:bodyPr wrap="square">
              <a:spAutoFit/>
            </a:bodyPr>
            <a:lstStyle/>
            <a:p>
              <a:pPr marL="11113">
                <a:spcBef>
                  <a:spcPts val="2200"/>
                </a:spcBef>
              </a:pPr>
              <a:r>
                <a:rPr lang="en-AU" sz="800">
                  <a:solidFill>
                    <a:srgbClr val="A5A5A5"/>
                  </a:solidFill>
                </a:rPr>
                <a:t>Source: The Guardian Australia, 30 September 2021</a:t>
              </a:r>
              <a:br>
                <a:rPr lang="en-AU" sz="800">
                  <a:solidFill>
                    <a:srgbClr val="A5A5A5"/>
                  </a:solidFill>
                </a:rPr>
              </a:br>
              <a:r>
                <a:rPr lang="en-AU" sz="800">
                  <a:solidFill>
                    <a:srgbClr val="A5A5A5"/>
                  </a:solidFill>
                </a:rPr>
                <a:t>https://</a:t>
              </a:r>
              <a:r>
                <a:rPr lang="en-AU" sz="800" err="1">
                  <a:solidFill>
                    <a:srgbClr val="A5A5A5"/>
                  </a:solidFill>
                </a:rPr>
                <a:t>www.theguardian.com</a:t>
              </a:r>
              <a:r>
                <a:rPr lang="en-AU" sz="800">
                  <a:solidFill>
                    <a:srgbClr val="A5A5A5"/>
                  </a:solidFill>
                </a:rPr>
                <a:t>/media/2021/</a:t>
              </a:r>
              <a:r>
                <a:rPr lang="en-AU" sz="800" err="1">
                  <a:solidFill>
                    <a:srgbClr val="A5A5A5"/>
                  </a:solidFill>
                </a:rPr>
                <a:t>sep</a:t>
              </a:r>
              <a:r>
                <a:rPr lang="en-AU" sz="800">
                  <a:solidFill>
                    <a:srgbClr val="A5A5A5"/>
                  </a:solidFill>
                </a:rPr>
                <a:t>/29/cnn-disables-australian-facebook-page-after-high-court-defamation-decision </a:t>
              </a:r>
            </a:p>
          </p:txBody>
        </p:sp>
      </p:grpSp>
    </p:spTree>
    <p:extLst>
      <p:ext uri="{BB962C8B-B14F-4D97-AF65-F5344CB8AC3E}">
        <p14:creationId xmlns:p14="http://schemas.microsoft.com/office/powerpoint/2010/main" val="235510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E0EF1B6-C33C-3D4F-8AAF-DE68E38FAAA4}"/>
              </a:ext>
            </a:extLst>
          </p:cNvPr>
          <p:cNvGrpSpPr/>
          <p:nvPr/>
        </p:nvGrpSpPr>
        <p:grpSpPr>
          <a:xfrm>
            <a:off x="7053209" y="1151427"/>
            <a:ext cx="2949304" cy="4311671"/>
            <a:chOff x="4734919" y="2368778"/>
            <a:chExt cx="2354798" cy="3442546"/>
          </a:xfrm>
        </p:grpSpPr>
        <p:pic>
          <p:nvPicPr>
            <p:cNvPr id="12" name="Picture 11">
              <a:extLst>
                <a:ext uri="{FF2B5EF4-FFF2-40B4-BE49-F238E27FC236}">
                  <a16:creationId xmlns:a16="http://schemas.microsoft.com/office/drawing/2014/main" id="{CE3D0E07-E19D-0342-BC4F-FB1A7289F001}"/>
                </a:ext>
              </a:extLst>
            </p:cNvPr>
            <p:cNvPicPr>
              <a:picLocks noChangeAspect="1"/>
            </p:cNvPicPr>
            <p:nvPr/>
          </p:nvPicPr>
          <p:blipFill>
            <a:blip r:embed="rId3"/>
            <a:stretch>
              <a:fillRect/>
            </a:stretch>
          </p:blipFill>
          <p:spPr>
            <a:xfrm>
              <a:off x="4734919" y="2368778"/>
              <a:ext cx="2354798" cy="3442546"/>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2F244800-1CAA-FE4F-ADC7-21F4376AE117}"/>
                </a:ext>
              </a:extLst>
            </p:cNvPr>
            <p:cNvSpPr txBox="1"/>
            <p:nvPr/>
          </p:nvSpPr>
          <p:spPr>
            <a:xfrm>
              <a:off x="5638800" y="2971800"/>
              <a:ext cx="914400" cy="914400"/>
            </a:xfrm>
            <a:prstGeom prst="rect">
              <a:avLst/>
            </a:prstGeom>
            <a:noFill/>
          </p:spPr>
          <p:txBody>
            <a:bodyPr wrap="square" rtlCol="0">
              <a:spAutoFit/>
            </a:bodyPr>
            <a:lstStyle/>
            <a:p>
              <a:endParaRPr lang="en-AU"/>
            </a:p>
          </p:txBody>
        </p:sp>
      </p:grpSp>
      <p:sp>
        <p:nvSpPr>
          <p:cNvPr id="2" name="Title 1">
            <a:extLst>
              <a:ext uri="{FF2B5EF4-FFF2-40B4-BE49-F238E27FC236}">
                <a16:creationId xmlns:a16="http://schemas.microsoft.com/office/drawing/2014/main" id="{803FBA84-7420-4B17-B071-F5ACADF208C1}"/>
              </a:ext>
            </a:extLst>
          </p:cNvPr>
          <p:cNvSpPr>
            <a:spLocks noGrp="1"/>
          </p:cNvSpPr>
          <p:nvPr>
            <p:ph type="title"/>
          </p:nvPr>
        </p:nvSpPr>
        <p:spPr/>
        <p:txBody>
          <a:bodyPr/>
          <a:lstStyle/>
          <a:p>
            <a:r>
              <a:rPr lang="en-AU"/>
              <a:t>Page turn, cut, cutline </a:t>
            </a:r>
          </a:p>
        </p:txBody>
      </p:sp>
      <p:sp>
        <p:nvSpPr>
          <p:cNvPr id="9" name="Content Placeholder 8">
            <a:extLst>
              <a:ext uri="{FF2B5EF4-FFF2-40B4-BE49-F238E27FC236}">
                <a16:creationId xmlns:a16="http://schemas.microsoft.com/office/drawing/2014/main" id="{D0E43706-E0B3-43E9-8C19-EF309CAAAE41}"/>
              </a:ext>
            </a:extLst>
          </p:cNvPr>
          <p:cNvSpPr>
            <a:spLocks noGrp="1"/>
          </p:cNvSpPr>
          <p:nvPr>
            <p:ph idx="1"/>
          </p:nvPr>
        </p:nvSpPr>
        <p:spPr>
          <a:xfrm>
            <a:off x="838200" y="1849145"/>
            <a:ext cx="6180664" cy="3899668"/>
          </a:xfrm>
        </p:spPr>
        <p:txBody>
          <a:bodyPr vert="horz" lIns="91440" tIns="45720" rIns="91440" bIns="45720" rtlCol="0" anchor="t">
            <a:normAutofit fontScale="70000" lnSpcReduction="20000"/>
          </a:bodyPr>
          <a:lstStyle/>
          <a:p>
            <a:r>
              <a:rPr lang="en-AU" b="1"/>
              <a:t>		</a:t>
            </a:r>
            <a:r>
              <a:rPr lang="en-AU" sz="3100"/>
              <a:t>Page turn</a:t>
            </a:r>
          </a:p>
          <a:p>
            <a:endParaRPr lang="en-AU" sz="3100"/>
          </a:p>
          <a:p>
            <a:r>
              <a:rPr lang="en-AU" sz="3100"/>
              <a:t>				Cut </a:t>
            </a:r>
          </a:p>
          <a:p>
            <a:r>
              <a:rPr lang="en-AU" sz="3100"/>
              <a:t>			</a:t>
            </a:r>
          </a:p>
          <a:p>
            <a:endParaRPr lang="en-AU" sz="3100"/>
          </a:p>
          <a:p>
            <a:endParaRPr lang="en-AU" sz="3100"/>
          </a:p>
          <a:p>
            <a:r>
              <a:rPr lang="en-AU" sz="3100"/>
              <a:t>				Cutline</a:t>
            </a:r>
          </a:p>
          <a:p>
            <a:endParaRPr lang="en-AU" sz="4400"/>
          </a:p>
          <a:p>
            <a:r>
              <a:rPr lang="en-AU" sz="4400"/>
              <a:t>				</a:t>
            </a:r>
          </a:p>
          <a:p>
            <a:r>
              <a:rPr lang="en-AU" sz="1400" b="1"/>
              <a:t>	</a:t>
            </a:r>
            <a:r>
              <a:rPr lang="en-AU" b="1"/>
              <a:t>	</a:t>
            </a:r>
            <a:endParaRPr lang="en-AU"/>
          </a:p>
        </p:txBody>
      </p:sp>
      <p:cxnSp>
        <p:nvCxnSpPr>
          <p:cNvPr id="6" name="Straight Arrow Connector 5">
            <a:extLst>
              <a:ext uri="{FF2B5EF4-FFF2-40B4-BE49-F238E27FC236}">
                <a16:creationId xmlns:a16="http://schemas.microsoft.com/office/drawing/2014/main" id="{E6324B26-04B9-4D07-BD43-95D2E80DE298}"/>
              </a:ext>
            </a:extLst>
          </p:cNvPr>
          <p:cNvCxnSpPr>
            <a:cxnSpLocks/>
          </p:cNvCxnSpPr>
          <p:nvPr/>
        </p:nvCxnSpPr>
        <p:spPr>
          <a:xfrm flipV="1">
            <a:off x="3928532" y="1906691"/>
            <a:ext cx="3070144" cy="88506"/>
          </a:xfrm>
          <a:prstGeom prst="straightConnector1">
            <a:avLst/>
          </a:prstGeom>
          <a:ln>
            <a:solidFill>
              <a:srgbClr val="35777D"/>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56C2808F-4D42-495A-A238-DD1060446941}"/>
              </a:ext>
            </a:extLst>
          </p:cNvPr>
          <p:cNvCxnSpPr>
            <a:cxnSpLocks/>
          </p:cNvCxnSpPr>
          <p:nvPr/>
        </p:nvCxnSpPr>
        <p:spPr>
          <a:xfrm>
            <a:off x="5098093" y="2752318"/>
            <a:ext cx="1900583" cy="245762"/>
          </a:xfrm>
          <a:prstGeom prst="straightConnector1">
            <a:avLst/>
          </a:prstGeom>
          <a:ln>
            <a:solidFill>
              <a:srgbClr val="35777D"/>
            </a:solidFill>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id="{A4115571-3B9B-4C08-9F8C-832E15199D54}"/>
              </a:ext>
            </a:extLst>
          </p:cNvPr>
          <p:cNvCxnSpPr>
            <a:cxnSpLocks/>
          </p:cNvCxnSpPr>
          <p:nvPr/>
        </p:nvCxnSpPr>
        <p:spPr>
          <a:xfrm flipV="1">
            <a:off x="5463604" y="4048629"/>
            <a:ext cx="1535072" cy="110012"/>
          </a:xfrm>
          <a:prstGeom prst="straightConnector1">
            <a:avLst/>
          </a:prstGeom>
          <a:ln>
            <a:solidFill>
              <a:srgbClr val="35777D"/>
            </a:solidFill>
            <a:tailEnd type="triangle"/>
          </a:ln>
        </p:spPr>
        <p:style>
          <a:lnRef idx="3">
            <a:schemeClr val="accent1"/>
          </a:lnRef>
          <a:fillRef idx="0">
            <a:schemeClr val="accent1"/>
          </a:fillRef>
          <a:effectRef idx="2">
            <a:schemeClr val="accent1"/>
          </a:effectRef>
          <a:fontRef idx="minor">
            <a:schemeClr val="tx1"/>
          </a:fontRef>
        </p:style>
      </p:cxnSp>
      <p:sp>
        <p:nvSpPr>
          <p:cNvPr id="16" name="Rectangle 15">
            <a:extLst>
              <a:ext uri="{FF2B5EF4-FFF2-40B4-BE49-F238E27FC236}">
                <a16:creationId xmlns:a16="http://schemas.microsoft.com/office/drawing/2014/main" id="{925545BC-3F7D-1247-8D9D-490970FFB9C2}"/>
              </a:ext>
            </a:extLst>
          </p:cNvPr>
          <p:cNvSpPr/>
          <p:nvPr/>
        </p:nvSpPr>
        <p:spPr>
          <a:xfrm>
            <a:off x="6998676" y="5463616"/>
            <a:ext cx="2946990" cy="461665"/>
          </a:xfrm>
          <a:prstGeom prst="rect">
            <a:avLst/>
          </a:prstGeom>
        </p:spPr>
        <p:txBody>
          <a:bodyPr wrap="square">
            <a:spAutoFit/>
          </a:bodyPr>
          <a:lstStyle/>
          <a:p>
            <a:pPr marL="11113">
              <a:spcBef>
                <a:spcPts val="2200"/>
              </a:spcBef>
            </a:pPr>
            <a:r>
              <a:rPr lang="en-AU" sz="800">
                <a:solidFill>
                  <a:srgbClr val="A5A5A5"/>
                </a:solidFill>
              </a:rPr>
              <a:t>Source: The Guardian Australia, 30 September 2021</a:t>
            </a:r>
            <a:br>
              <a:rPr lang="en-AU" sz="800">
                <a:solidFill>
                  <a:srgbClr val="A5A5A5"/>
                </a:solidFill>
              </a:rPr>
            </a:br>
            <a:r>
              <a:rPr lang="en-AU" sz="800">
                <a:solidFill>
                  <a:srgbClr val="A5A5A5"/>
                </a:solidFill>
              </a:rPr>
              <a:t>https://</a:t>
            </a:r>
            <a:r>
              <a:rPr lang="en-AU" sz="800" err="1">
                <a:solidFill>
                  <a:srgbClr val="A5A5A5"/>
                </a:solidFill>
              </a:rPr>
              <a:t>www.theguardian.com</a:t>
            </a:r>
            <a:r>
              <a:rPr lang="en-AU" sz="800">
                <a:solidFill>
                  <a:srgbClr val="A5A5A5"/>
                </a:solidFill>
              </a:rPr>
              <a:t>/media/2021/</a:t>
            </a:r>
            <a:r>
              <a:rPr lang="en-AU" sz="800" err="1">
                <a:solidFill>
                  <a:srgbClr val="A5A5A5"/>
                </a:solidFill>
              </a:rPr>
              <a:t>sep</a:t>
            </a:r>
            <a:r>
              <a:rPr lang="en-AU" sz="800">
                <a:solidFill>
                  <a:srgbClr val="A5A5A5"/>
                </a:solidFill>
              </a:rPr>
              <a:t>/29/cnn-disables-australian-facebook-page-after-high-court-defamation-decision </a:t>
            </a:r>
          </a:p>
        </p:txBody>
      </p:sp>
    </p:spTree>
    <p:extLst>
      <p:ext uri="{BB962C8B-B14F-4D97-AF65-F5344CB8AC3E}">
        <p14:creationId xmlns:p14="http://schemas.microsoft.com/office/powerpoint/2010/main" val="528616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F4416-813F-44A5-8DB1-DB7ECF258A97}"/>
              </a:ext>
            </a:extLst>
          </p:cNvPr>
          <p:cNvSpPr>
            <a:spLocks noGrp="1"/>
          </p:cNvSpPr>
          <p:nvPr>
            <p:ph type="title"/>
          </p:nvPr>
        </p:nvSpPr>
        <p:spPr/>
        <p:txBody>
          <a:bodyPr/>
          <a:lstStyle/>
          <a:p>
            <a:r>
              <a:rPr lang="en-AU"/>
              <a:t>Metalanguage </a:t>
            </a:r>
          </a:p>
        </p:txBody>
      </p:sp>
      <p:sp>
        <p:nvSpPr>
          <p:cNvPr id="3" name="Content Placeholder 2">
            <a:extLst>
              <a:ext uri="{FF2B5EF4-FFF2-40B4-BE49-F238E27FC236}">
                <a16:creationId xmlns:a16="http://schemas.microsoft.com/office/drawing/2014/main" id="{84364394-A031-4F2D-AE13-3BBE72CAB342}"/>
              </a:ext>
            </a:extLst>
          </p:cNvPr>
          <p:cNvSpPr>
            <a:spLocks noGrp="1"/>
          </p:cNvSpPr>
          <p:nvPr>
            <p:ph idx="1"/>
          </p:nvPr>
        </p:nvSpPr>
        <p:spPr>
          <a:xfrm>
            <a:off x="838200" y="2360613"/>
            <a:ext cx="6418006" cy="3154362"/>
          </a:xfrm>
        </p:spPr>
        <p:txBody>
          <a:bodyPr>
            <a:normAutofit/>
          </a:bodyPr>
          <a:lstStyle/>
          <a:p>
            <a:r>
              <a:rPr lang="en-AU" b="1"/>
              <a:t>Pull quote	</a:t>
            </a:r>
          </a:p>
          <a:p>
            <a:r>
              <a:rPr lang="en-AU"/>
              <a:t>A pull quote is a phrase, quotation, or excerpt taken directly from an article. It is presented as larger, boxed or in a different font and is intended to capture the readers’ attention and entice them to read the article. </a:t>
            </a:r>
          </a:p>
          <a:p>
            <a:endParaRPr lang="en-AU"/>
          </a:p>
        </p:txBody>
      </p:sp>
      <p:pic>
        <p:nvPicPr>
          <p:cNvPr id="4" name="Recorded Sound">
            <a:hlinkClick r:id="" action="ppaction://media"/>
            <a:extLst>
              <a:ext uri="{FF2B5EF4-FFF2-40B4-BE49-F238E27FC236}">
                <a16:creationId xmlns:a16="http://schemas.microsoft.com/office/drawing/2014/main" id="{C5C619B8-FFF7-4F5C-B20A-93235E625A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0"/>
            <a:ext cx="406400" cy="406400"/>
          </a:xfrm>
          <a:prstGeom prst="rect">
            <a:avLst/>
          </a:prstGeom>
        </p:spPr>
      </p:pic>
      <p:sp>
        <p:nvSpPr>
          <p:cNvPr id="5" name="Rectangle 4">
            <a:extLst>
              <a:ext uri="{FF2B5EF4-FFF2-40B4-BE49-F238E27FC236}">
                <a16:creationId xmlns:a16="http://schemas.microsoft.com/office/drawing/2014/main" id="{E074E96D-0208-401D-A459-A271988BA697}"/>
              </a:ext>
            </a:extLst>
          </p:cNvPr>
          <p:cNvSpPr/>
          <p:nvPr/>
        </p:nvSpPr>
        <p:spPr>
          <a:xfrm>
            <a:off x="7580671" y="1548581"/>
            <a:ext cx="3569929" cy="3480619"/>
          </a:xfrm>
          <a:prstGeom prst="rect">
            <a:avLst/>
          </a:prstGeom>
          <a:solidFill>
            <a:srgbClr val="359C9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a:solidFill>
                  <a:schemeClr val="bg1"/>
                </a:solidFill>
                <a:cs typeface="Calibri Light"/>
              </a:rPr>
              <a:t>This matter is important to our community. These parklands are part of our history and our cultural identity, and we need to preserve them for future generations. </a:t>
            </a:r>
            <a:endParaRPr lang="en-US" sz="2400">
              <a:solidFill>
                <a:schemeClr val="bg1"/>
              </a:solidFill>
            </a:endParaRPr>
          </a:p>
          <a:p>
            <a:pPr algn="ctr"/>
            <a:endParaRPr lang="en-AU"/>
          </a:p>
        </p:txBody>
      </p:sp>
    </p:spTree>
    <p:extLst>
      <p:ext uri="{BB962C8B-B14F-4D97-AF65-F5344CB8AC3E}">
        <p14:creationId xmlns:p14="http://schemas.microsoft.com/office/powerpoint/2010/main" val="159815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8A09A-40F8-4F6D-9D29-D004F874D352}"/>
              </a:ext>
            </a:extLst>
          </p:cNvPr>
          <p:cNvSpPr>
            <a:spLocks noGrp="1"/>
          </p:cNvSpPr>
          <p:nvPr>
            <p:ph type="title"/>
          </p:nvPr>
        </p:nvSpPr>
        <p:spPr/>
        <p:txBody>
          <a:bodyPr>
            <a:normAutofit/>
          </a:bodyPr>
          <a:lstStyle/>
          <a:p>
            <a:r>
              <a:rPr lang="en-AU"/>
              <a:t>Student activity</a:t>
            </a:r>
            <a:endParaRPr lang="en-AU" i="1">
              <a:solidFill>
                <a:srgbClr val="359C9B"/>
              </a:solidFill>
            </a:endParaRPr>
          </a:p>
        </p:txBody>
      </p:sp>
      <p:sp>
        <p:nvSpPr>
          <p:cNvPr id="3" name="Content Placeholder 2">
            <a:extLst>
              <a:ext uri="{FF2B5EF4-FFF2-40B4-BE49-F238E27FC236}">
                <a16:creationId xmlns:a16="http://schemas.microsoft.com/office/drawing/2014/main" id="{74E37B85-1DCD-4B57-A3CF-B72A6555EB61}"/>
              </a:ext>
            </a:extLst>
          </p:cNvPr>
          <p:cNvSpPr>
            <a:spLocks noGrp="1"/>
          </p:cNvSpPr>
          <p:nvPr>
            <p:ph idx="1"/>
          </p:nvPr>
        </p:nvSpPr>
        <p:spPr>
          <a:xfrm>
            <a:off x="907026" y="2104216"/>
            <a:ext cx="10515600" cy="3156362"/>
          </a:xfrm>
        </p:spPr>
        <p:txBody>
          <a:bodyPr>
            <a:normAutofit fontScale="92500" lnSpcReduction="10000"/>
          </a:bodyPr>
          <a:lstStyle/>
          <a:p>
            <a:r>
              <a:rPr lang="en-AU"/>
              <a:t>In this activity you will need to:</a:t>
            </a:r>
          </a:p>
          <a:p>
            <a:pPr marL="514350" indent="-514350">
              <a:buAutoNum type="arabicPeriod"/>
            </a:pPr>
            <a:r>
              <a:rPr lang="en-AU"/>
              <a:t>Look closely at the 2 news media front pages on the next slide.</a:t>
            </a:r>
          </a:p>
          <a:p>
            <a:pPr marL="514350" indent="-514350">
              <a:buAutoNum type="arabicPeriod"/>
            </a:pPr>
            <a:r>
              <a:rPr lang="en-AU"/>
              <a:t>Identify any of the features of news media that we have explored in lesson 3 and 4 that you can find.</a:t>
            </a:r>
          </a:p>
          <a:p>
            <a:pPr marL="514350" indent="-514350">
              <a:buAutoNum type="arabicPeriod"/>
            </a:pPr>
            <a:r>
              <a:rPr lang="en-AU"/>
              <a:t>Record in your workbook or digital journal the feature and the example you have found from each of the front pages.</a:t>
            </a:r>
          </a:p>
          <a:p>
            <a:pPr marL="514350" indent="-514350">
              <a:buAutoNum type="arabicPeriod"/>
            </a:pPr>
            <a:r>
              <a:rPr lang="en-AU"/>
              <a:t>To begin, go to the next slide where you will find a front page from the </a:t>
            </a:r>
            <a:r>
              <a:rPr lang="en-AU" i="1"/>
              <a:t>Washington Post</a:t>
            </a:r>
            <a:r>
              <a:rPr lang="en-AU"/>
              <a:t>, 14 November 2021 and </a:t>
            </a:r>
            <a:r>
              <a:rPr lang="en-AU" i="1"/>
              <a:t>The Mail</a:t>
            </a:r>
            <a:r>
              <a:rPr lang="en-AU"/>
              <a:t>, 13 June 2021.</a:t>
            </a:r>
          </a:p>
          <a:p>
            <a:endParaRPr lang="en-AU"/>
          </a:p>
          <a:p>
            <a:pPr marL="457200" indent="-457200">
              <a:buFont typeface="Arial" panose="020B0604020202020204" pitchFamily="34" charset="0"/>
              <a:buChar char="•"/>
            </a:pPr>
            <a:endParaRPr lang="en-AU"/>
          </a:p>
        </p:txBody>
      </p:sp>
      <p:pic>
        <p:nvPicPr>
          <p:cNvPr id="4" name="Recorded Sound">
            <a:hlinkClick r:id="" action="ppaction://media"/>
            <a:extLst>
              <a:ext uri="{FF2B5EF4-FFF2-40B4-BE49-F238E27FC236}">
                <a16:creationId xmlns:a16="http://schemas.microsoft.com/office/drawing/2014/main" id="{A688174D-511B-49EC-9C46-373BE6EA30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9511"/>
            <a:ext cx="406400" cy="406400"/>
          </a:xfrm>
          <a:prstGeom prst="rect">
            <a:avLst/>
          </a:prstGeom>
        </p:spPr>
      </p:pic>
    </p:spTree>
    <p:extLst>
      <p:ext uri="{BB962C8B-B14F-4D97-AF65-F5344CB8AC3E}">
        <p14:creationId xmlns:p14="http://schemas.microsoft.com/office/powerpoint/2010/main" val="92628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E2723D-335C-4BFA-AF43-99F86B65260E}"/>
              </a:ext>
            </a:extLst>
          </p:cNvPr>
          <p:cNvPicPr>
            <a:picLocks noChangeAspect="1"/>
          </p:cNvPicPr>
          <p:nvPr/>
        </p:nvPicPr>
        <p:blipFill rotWithShape="1">
          <a:blip r:embed="rId3"/>
          <a:srcRect r="-1" b="13453"/>
          <a:stretch/>
        </p:blipFill>
        <p:spPr>
          <a:xfrm>
            <a:off x="1867321" y="745955"/>
            <a:ext cx="3334125" cy="4932579"/>
          </a:xfrm>
          <a:prstGeom prst="rect">
            <a:avLst/>
          </a:prstGeom>
          <a:ln w="3175">
            <a:solidFill>
              <a:schemeClr val="bg1">
                <a:lumMod val="50000"/>
              </a:schemeClr>
            </a:solidFill>
          </a:ln>
          <a:effectLst>
            <a:outerShdw blurRad="50800" dist="38100" dir="2700000" algn="tl" rotWithShape="0">
              <a:schemeClr val="bg1">
                <a:lumMod val="85000"/>
                <a:alpha val="40000"/>
              </a:schemeClr>
            </a:outerShdw>
          </a:effectLst>
        </p:spPr>
      </p:pic>
      <p:pic>
        <p:nvPicPr>
          <p:cNvPr id="7" name="Content Placeholder 6">
            <a:extLst>
              <a:ext uri="{FF2B5EF4-FFF2-40B4-BE49-F238E27FC236}">
                <a16:creationId xmlns:a16="http://schemas.microsoft.com/office/drawing/2014/main" id="{E5AE5E53-ABEA-4D7F-A457-F56DAB7CBA58}"/>
              </a:ext>
            </a:extLst>
          </p:cNvPr>
          <p:cNvPicPr>
            <a:picLocks noGrp="1" noChangeAspect="1"/>
          </p:cNvPicPr>
          <p:nvPr>
            <p:ph idx="1"/>
          </p:nvPr>
        </p:nvPicPr>
        <p:blipFill rotWithShape="1">
          <a:blip r:embed="rId4"/>
          <a:srcRect l="178"/>
          <a:stretch/>
        </p:blipFill>
        <p:spPr>
          <a:xfrm>
            <a:off x="5749447" y="737151"/>
            <a:ext cx="3699464" cy="4941383"/>
          </a:xfrm>
          <a:prstGeom prst="rect">
            <a:avLst/>
          </a:prstGeom>
          <a:ln w="3175">
            <a:solidFill>
              <a:schemeClr val="bg1">
                <a:lumMod val="50000"/>
              </a:schemeClr>
            </a:solidFill>
          </a:ln>
          <a:effectLst>
            <a:outerShdw blurRad="50800" dist="38100" dir="2700000" algn="tl" rotWithShape="0">
              <a:schemeClr val="bg1">
                <a:lumMod val="85000"/>
                <a:alpha val="40000"/>
              </a:schemeClr>
            </a:outerShdw>
          </a:effectLst>
        </p:spPr>
      </p:pic>
      <p:sp>
        <p:nvSpPr>
          <p:cNvPr id="2" name="TextBox 1">
            <a:extLst>
              <a:ext uri="{FF2B5EF4-FFF2-40B4-BE49-F238E27FC236}">
                <a16:creationId xmlns:a16="http://schemas.microsoft.com/office/drawing/2014/main" id="{918D7DDC-8126-4759-850D-DFD01507EF1C}"/>
              </a:ext>
            </a:extLst>
          </p:cNvPr>
          <p:cNvSpPr txBox="1"/>
          <p:nvPr/>
        </p:nvSpPr>
        <p:spPr>
          <a:xfrm>
            <a:off x="1766455" y="5702967"/>
            <a:ext cx="3214713" cy="338554"/>
          </a:xfrm>
          <a:prstGeom prst="rect">
            <a:avLst/>
          </a:prstGeom>
          <a:noFill/>
        </p:spPr>
        <p:txBody>
          <a:bodyPr wrap="square" rtlCol="0">
            <a:spAutoFit/>
          </a:bodyPr>
          <a:lstStyle/>
          <a:p>
            <a:r>
              <a:rPr lang="en-AU" sz="800">
                <a:solidFill>
                  <a:srgbClr val="A5A5A5"/>
                </a:solidFill>
              </a:rPr>
              <a:t>Source: Washington Post, 14 November 2021, https://</a:t>
            </a:r>
            <a:r>
              <a:rPr lang="en-AU" sz="800" err="1">
                <a:solidFill>
                  <a:srgbClr val="A5A5A5"/>
                </a:solidFill>
              </a:rPr>
              <a:t>thewashingtonpost.pressreader.com</a:t>
            </a:r>
            <a:r>
              <a:rPr lang="en-AU" sz="800">
                <a:solidFill>
                  <a:srgbClr val="A5A5A5"/>
                </a:solidFill>
              </a:rPr>
              <a:t>/the-</a:t>
            </a:r>
            <a:r>
              <a:rPr lang="en-AU" sz="800" err="1">
                <a:solidFill>
                  <a:srgbClr val="A5A5A5"/>
                </a:solidFill>
              </a:rPr>
              <a:t>washington</a:t>
            </a:r>
            <a:r>
              <a:rPr lang="en-AU" sz="800">
                <a:solidFill>
                  <a:srgbClr val="A5A5A5"/>
                </a:solidFill>
              </a:rPr>
              <a:t>-post/</a:t>
            </a:r>
          </a:p>
        </p:txBody>
      </p:sp>
      <p:sp>
        <p:nvSpPr>
          <p:cNvPr id="6" name="TextBox 5">
            <a:extLst>
              <a:ext uri="{FF2B5EF4-FFF2-40B4-BE49-F238E27FC236}">
                <a16:creationId xmlns:a16="http://schemas.microsoft.com/office/drawing/2014/main" id="{E2821FE7-8C5D-4BC9-9D59-C92F418E4638}"/>
              </a:ext>
            </a:extLst>
          </p:cNvPr>
          <p:cNvSpPr txBox="1"/>
          <p:nvPr/>
        </p:nvSpPr>
        <p:spPr>
          <a:xfrm>
            <a:off x="5655192" y="5677915"/>
            <a:ext cx="3214713" cy="461665"/>
          </a:xfrm>
          <a:prstGeom prst="rect">
            <a:avLst/>
          </a:prstGeom>
          <a:noFill/>
        </p:spPr>
        <p:txBody>
          <a:bodyPr wrap="square" rtlCol="0">
            <a:spAutoFit/>
          </a:bodyPr>
          <a:lstStyle/>
          <a:p>
            <a:r>
              <a:rPr lang="en-AU" sz="800">
                <a:solidFill>
                  <a:srgbClr val="A5A5A5"/>
                </a:solidFill>
              </a:rPr>
              <a:t>Source: The Mail, 13 June 2021</a:t>
            </a:r>
          </a:p>
          <a:p>
            <a:r>
              <a:rPr lang="en-AU" sz="800">
                <a:solidFill>
                  <a:srgbClr val="A5A5A5"/>
                </a:solidFill>
              </a:rPr>
              <a:t>https://</a:t>
            </a:r>
            <a:r>
              <a:rPr lang="en-AU" sz="800" err="1">
                <a:solidFill>
                  <a:srgbClr val="A5A5A5"/>
                </a:solidFill>
              </a:rPr>
              <a:t>www.thepaperboy.com</a:t>
            </a:r>
            <a:r>
              <a:rPr lang="en-AU" sz="800">
                <a:solidFill>
                  <a:srgbClr val="A5A5A5"/>
                </a:solidFill>
              </a:rPr>
              <a:t>/</a:t>
            </a:r>
            <a:r>
              <a:rPr lang="en-AU" sz="800" err="1">
                <a:solidFill>
                  <a:srgbClr val="A5A5A5"/>
                </a:solidFill>
              </a:rPr>
              <a:t>uk</a:t>
            </a:r>
            <a:r>
              <a:rPr lang="en-AU" sz="800">
                <a:solidFill>
                  <a:srgbClr val="A5A5A5"/>
                </a:solidFill>
              </a:rPr>
              <a:t>/the-mail-on-</a:t>
            </a:r>
            <a:r>
              <a:rPr lang="en-AU" sz="800" err="1">
                <a:solidFill>
                  <a:srgbClr val="A5A5A5"/>
                </a:solidFill>
              </a:rPr>
              <a:t>sunday</a:t>
            </a:r>
            <a:r>
              <a:rPr lang="en-AU" sz="800">
                <a:solidFill>
                  <a:srgbClr val="A5A5A5"/>
                </a:solidFill>
              </a:rPr>
              <a:t>/</a:t>
            </a:r>
            <a:r>
              <a:rPr lang="en-AU" sz="800" err="1">
                <a:solidFill>
                  <a:srgbClr val="A5A5A5"/>
                </a:solidFill>
              </a:rPr>
              <a:t>front-pages-today.cfm?frontpage</a:t>
            </a:r>
            <a:r>
              <a:rPr lang="en-AU" sz="800">
                <a:solidFill>
                  <a:srgbClr val="A5A5A5"/>
                </a:solidFill>
              </a:rPr>
              <a:t>=63583</a:t>
            </a:r>
          </a:p>
        </p:txBody>
      </p:sp>
    </p:spTree>
    <p:extLst>
      <p:ext uri="{BB962C8B-B14F-4D97-AF65-F5344CB8AC3E}">
        <p14:creationId xmlns:p14="http://schemas.microsoft.com/office/powerpoint/2010/main" val="1190476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27616-6613-44F8-B951-81E575949298}"/>
              </a:ext>
            </a:extLst>
          </p:cNvPr>
          <p:cNvSpPr>
            <a:spLocks noGrp="1"/>
          </p:cNvSpPr>
          <p:nvPr>
            <p:ph type="title"/>
          </p:nvPr>
        </p:nvSpPr>
        <p:spPr/>
        <p:txBody>
          <a:bodyPr/>
          <a:lstStyle/>
          <a:p>
            <a:r>
              <a:rPr lang="en-AU"/>
              <a:t>Lesson recap</a:t>
            </a:r>
          </a:p>
        </p:txBody>
      </p:sp>
      <p:sp>
        <p:nvSpPr>
          <p:cNvPr id="3" name="Content Placeholder 2">
            <a:extLst>
              <a:ext uri="{FF2B5EF4-FFF2-40B4-BE49-F238E27FC236}">
                <a16:creationId xmlns:a16="http://schemas.microsoft.com/office/drawing/2014/main" id="{02414925-0607-4EA3-8AC8-328DE9EE8909}"/>
              </a:ext>
            </a:extLst>
          </p:cNvPr>
          <p:cNvSpPr>
            <a:spLocks noGrp="1"/>
          </p:cNvSpPr>
          <p:nvPr>
            <p:ph idx="1"/>
          </p:nvPr>
        </p:nvSpPr>
        <p:spPr>
          <a:xfrm>
            <a:off x="926690" y="2242126"/>
            <a:ext cx="10515600" cy="2596550"/>
          </a:xfrm>
        </p:spPr>
        <p:txBody>
          <a:bodyPr vert="horz" lIns="91440" tIns="45720" rIns="91440" bIns="45720" rtlCol="0" anchor="t">
            <a:normAutofit/>
          </a:bodyPr>
          <a:lstStyle/>
          <a:p>
            <a:r>
              <a:rPr lang="en-AU"/>
              <a:t>In this lesson, you continued to develop your knowledge and understanding of some of the vocabulary which is specific to news media.</a:t>
            </a:r>
          </a:p>
          <a:p>
            <a:endParaRPr lang="en-AU"/>
          </a:p>
        </p:txBody>
      </p:sp>
      <p:pic>
        <p:nvPicPr>
          <p:cNvPr id="6" name="Recorded Sound">
            <a:hlinkClick r:id="" action="ppaction://media"/>
            <a:extLst>
              <a:ext uri="{FF2B5EF4-FFF2-40B4-BE49-F238E27FC236}">
                <a16:creationId xmlns:a16="http://schemas.microsoft.com/office/drawing/2014/main" id="{46A07789-4031-4881-8EA9-FEE2BAF5A6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882711"/>
            <a:ext cx="406400" cy="406400"/>
          </a:xfrm>
          <a:prstGeom prst="rect">
            <a:avLst/>
          </a:prstGeom>
        </p:spPr>
      </p:pic>
    </p:spTree>
    <p:extLst>
      <p:ext uri="{BB962C8B-B14F-4D97-AF65-F5344CB8AC3E}">
        <p14:creationId xmlns:p14="http://schemas.microsoft.com/office/powerpoint/2010/main" val="92758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27616-6613-44F8-B951-81E575949298}"/>
              </a:ext>
            </a:extLst>
          </p:cNvPr>
          <p:cNvSpPr>
            <a:spLocks noGrp="1"/>
          </p:cNvSpPr>
          <p:nvPr>
            <p:ph type="title"/>
          </p:nvPr>
        </p:nvSpPr>
        <p:spPr/>
        <p:txBody>
          <a:bodyPr/>
          <a:lstStyle/>
          <a:p>
            <a:r>
              <a:rPr lang="en-AU"/>
              <a:t>Student activity </a:t>
            </a:r>
          </a:p>
        </p:txBody>
      </p:sp>
      <p:sp>
        <p:nvSpPr>
          <p:cNvPr id="3" name="Content Placeholder 2">
            <a:extLst>
              <a:ext uri="{FF2B5EF4-FFF2-40B4-BE49-F238E27FC236}">
                <a16:creationId xmlns:a16="http://schemas.microsoft.com/office/drawing/2014/main" id="{02414925-0607-4EA3-8AC8-328DE9EE8909}"/>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AU"/>
              <a:t>Think about a recent event or an issue that is important to you.</a:t>
            </a:r>
          </a:p>
          <a:p>
            <a:pPr marL="514350" indent="-514350">
              <a:buAutoNum type="arabicPeriod"/>
            </a:pPr>
            <a:r>
              <a:rPr lang="en-AU"/>
              <a:t>Come up with a headline.</a:t>
            </a:r>
          </a:p>
          <a:p>
            <a:pPr marL="514350" indent="-514350">
              <a:buAutoNum type="arabicPeriod"/>
            </a:pPr>
            <a:r>
              <a:rPr lang="en-AU"/>
              <a:t>In your workbook or digital journal, write a lead paragraph which provides the reader information about the 5Ws. </a:t>
            </a:r>
          </a:p>
        </p:txBody>
      </p:sp>
      <p:pic>
        <p:nvPicPr>
          <p:cNvPr id="5" name="Recorded Sound">
            <a:hlinkClick r:id="" action="ppaction://media"/>
            <a:extLst>
              <a:ext uri="{FF2B5EF4-FFF2-40B4-BE49-F238E27FC236}">
                <a16:creationId xmlns:a16="http://schemas.microsoft.com/office/drawing/2014/main" id="{6C0EBDC1-18DE-481A-85EA-B89A920D0A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770448"/>
            <a:ext cx="406400" cy="406400"/>
          </a:xfrm>
          <a:prstGeom prst="rect">
            <a:avLst/>
          </a:prstGeom>
        </p:spPr>
      </p:pic>
    </p:spTree>
    <p:extLst>
      <p:ext uri="{BB962C8B-B14F-4D97-AF65-F5344CB8AC3E}">
        <p14:creationId xmlns:p14="http://schemas.microsoft.com/office/powerpoint/2010/main" val="326524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2094-56C7-4778-B477-81A272A09C9A}"/>
              </a:ext>
            </a:extLst>
          </p:cNvPr>
          <p:cNvSpPr>
            <a:spLocks noGrp="1"/>
          </p:cNvSpPr>
          <p:nvPr>
            <p:ph type="title"/>
          </p:nvPr>
        </p:nvSpPr>
        <p:spPr/>
        <p:txBody>
          <a:bodyPr/>
          <a:lstStyle/>
          <a:p>
            <a:r>
              <a:rPr lang="en-AU"/>
              <a:t>Daily reading routine</a:t>
            </a:r>
          </a:p>
        </p:txBody>
      </p:sp>
      <p:sp>
        <p:nvSpPr>
          <p:cNvPr id="3" name="Content Placeholder 2">
            <a:extLst>
              <a:ext uri="{FF2B5EF4-FFF2-40B4-BE49-F238E27FC236}">
                <a16:creationId xmlns:a16="http://schemas.microsoft.com/office/drawing/2014/main" id="{7A6D24C3-D01C-462B-8AFD-E631EC1B948D}"/>
              </a:ext>
            </a:extLst>
          </p:cNvPr>
          <p:cNvSpPr>
            <a:spLocks noGrp="1"/>
          </p:cNvSpPr>
          <p:nvPr>
            <p:ph idx="1"/>
          </p:nvPr>
        </p:nvSpPr>
        <p:spPr>
          <a:xfrm>
            <a:off x="838200" y="2362202"/>
            <a:ext cx="10515600" cy="2596550"/>
          </a:xfrm>
        </p:spPr>
        <p:txBody>
          <a:bodyPr/>
          <a:lstStyle/>
          <a:p>
            <a:pPr marL="514350" indent="-514350">
              <a:buFont typeface="+mj-lt"/>
              <a:buAutoNum type="arabicPeriod"/>
            </a:pPr>
            <a:r>
              <a:rPr lang="en-AU"/>
              <a:t>Choose something to read.</a:t>
            </a:r>
          </a:p>
          <a:p>
            <a:pPr marL="514350" indent="-514350">
              <a:buFont typeface="+mj-lt"/>
              <a:buAutoNum type="arabicPeriod"/>
            </a:pPr>
            <a:r>
              <a:rPr lang="en-AU"/>
              <a:t>Read for at least 20 to 30 minutes.</a:t>
            </a:r>
          </a:p>
          <a:p>
            <a:pPr marL="514350" indent="-514350">
              <a:buFont typeface="+mj-lt"/>
              <a:buAutoNum type="arabicPeriod"/>
            </a:pPr>
            <a:r>
              <a:rPr lang="en-AU"/>
              <a:t>After and perhaps during reading, make notes about what you’ve read (2 or more paragraphs).</a:t>
            </a:r>
          </a:p>
          <a:p>
            <a:pPr marL="514350" indent="-514350">
              <a:buFont typeface="+mj-lt"/>
              <a:buAutoNum type="arabicPeriod"/>
            </a:pPr>
            <a:r>
              <a:rPr lang="en-AU"/>
              <a:t>If possible, have a chat about what you read with someone else.</a:t>
            </a:r>
          </a:p>
          <a:p>
            <a:endParaRPr lang="en-AU"/>
          </a:p>
        </p:txBody>
      </p:sp>
      <p:pic>
        <p:nvPicPr>
          <p:cNvPr id="5" name="Reading">
            <a:hlinkClick r:id="" action="ppaction://media"/>
            <a:extLst>
              <a:ext uri="{FF2B5EF4-FFF2-40B4-BE49-F238E27FC236}">
                <a16:creationId xmlns:a16="http://schemas.microsoft.com/office/drawing/2014/main" id="{71A9CA72-A84B-4C54-B16E-EFEA6A8DA0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1"/>
            <a:ext cx="406400" cy="406400"/>
          </a:xfrm>
          <a:prstGeom prst="rect">
            <a:avLst/>
          </a:prstGeom>
        </p:spPr>
      </p:pic>
    </p:spTree>
    <p:extLst>
      <p:ext uri="{BB962C8B-B14F-4D97-AF65-F5344CB8AC3E}">
        <p14:creationId xmlns:p14="http://schemas.microsoft.com/office/powerpoint/2010/main" val="21923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ed Sound">
            <a:hlinkClick r:id="" action="ppaction://media"/>
            <a:extLst>
              <a:ext uri="{FF2B5EF4-FFF2-40B4-BE49-F238E27FC236}">
                <a16:creationId xmlns:a16="http://schemas.microsoft.com/office/drawing/2014/main" id="{9367B756-6448-41CF-8963-6691CDB8E9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5029" y="471019"/>
            <a:ext cx="406400" cy="406400"/>
          </a:xfrm>
          <a:prstGeom prst="rect">
            <a:avLst/>
          </a:prstGeom>
        </p:spPr>
      </p:pic>
    </p:spTree>
    <p:extLst>
      <p:ext uri="{BB962C8B-B14F-4D97-AF65-F5344CB8AC3E}">
        <p14:creationId xmlns:p14="http://schemas.microsoft.com/office/powerpoint/2010/main" val="31793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1FBF-4371-42F9-AE26-C794F97E115E}"/>
              </a:ext>
            </a:extLst>
          </p:cNvPr>
          <p:cNvSpPr>
            <a:spLocks noGrp="1"/>
          </p:cNvSpPr>
          <p:nvPr>
            <p:ph type="title"/>
          </p:nvPr>
        </p:nvSpPr>
        <p:spPr/>
        <p:txBody>
          <a:bodyPr/>
          <a:lstStyle/>
          <a:p>
            <a:r>
              <a:rPr lang="en-AU"/>
              <a:t>Learning intention</a:t>
            </a:r>
          </a:p>
        </p:txBody>
      </p:sp>
      <p:sp>
        <p:nvSpPr>
          <p:cNvPr id="3" name="Content Placeholder 2">
            <a:extLst>
              <a:ext uri="{FF2B5EF4-FFF2-40B4-BE49-F238E27FC236}">
                <a16:creationId xmlns:a16="http://schemas.microsoft.com/office/drawing/2014/main" id="{D83C3E6A-F1A9-445B-B867-4B556F2C2B8D}"/>
              </a:ext>
            </a:extLst>
          </p:cNvPr>
          <p:cNvSpPr>
            <a:spLocks noGrp="1"/>
          </p:cNvSpPr>
          <p:nvPr>
            <p:ph idx="1"/>
          </p:nvPr>
        </p:nvSpPr>
        <p:spPr>
          <a:xfrm>
            <a:off x="838200" y="2765476"/>
            <a:ext cx="10515600" cy="2596550"/>
          </a:xfrm>
        </p:spPr>
        <p:txBody>
          <a:bodyPr>
            <a:normAutofit/>
          </a:bodyPr>
          <a:lstStyle/>
          <a:p>
            <a:r>
              <a:rPr lang="en-AU"/>
              <a:t>To develop knowledge and understanding of some of the vocabulary which is specific to news media.</a:t>
            </a:r>
          </a:p>
        </p:txBody>
      </p:sp>
      <p:pic>
        <p:nvPicPr>
          <p:cNvPr id="4" name="Recorded Sound">
            <a:hlinkClick r:id="" action="ppaction://media"/>
            <a:extLst>
              <a:ext uri="{FF2B5EF4-FFF2-40B4-BE49-F238E27FC236}">
                <a16:creationId xmlns:a16="http://schemas.microsoft.com/office/drawing/2014/main" id="{F0567E88-E1FD-444D-B349-08EE2FCC7C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857311"/>
            <a:ext cx="406400" cy="406400"/>
          </a:xfrm>
          <a:prstGeom prst="rect">
            <a:avLst/>
          </a:prstGeom>
        </p:spPr>
      </p:pic>
    </p:spTree>
    <p:extLst>
      <p:ext uri="{BB962C8B-B14F-4D97-AF65-F5344CB8AC3E}">
        <p14:creationId xmlns:p14="http://schemas.microsoft.com/office/powerpoint/2010/main" val="19964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D727A-6CAF-456E-B3A9-979F490CC112}"/>
              </a:ext>
            </a:extLst>
          </p:cNvPr>
          <p:cNvSpPr>
            <a:spLocks noGrp="1"/>
          </p:cNvSpPr>
          <p:nvPr>
            <p:ph type="title"/>
          </p:nvPr>
        </p:nvSpPr>
        <p:spPr/>
        <p:txBody>
          <a:bodyPr/>
          <a:lstStyle/>
          <a:p>
            <a:r>
              <a:rPr lang="en-AU"/>
              <a:t>You will need</a:t>
            </a:r>
          </a:p>
        </p:txBody>
      </p:sp>
      <p:sp>
        <p:nvSpPr>
          <p:cNvPr id="5" name="Content Placeholder 4">
            <a:extLst>
              <a:ext uri="{FF2B5EF4-FFF2-40B4-BE49-F238E27FC236}">
                <a16:creationId xmlns:a16="http://schemas.microsoft.com/office/drawing/2014/main" id="{6C93F8F7-F8C0-4ED2-BA01-708C5FB4F039}"/>
              </a:ext>
            </a:extLst>
          </p:cNvPr>
          <p:cNvSpPr>
            <a:spLocks noGrp="1"/>
          </p:cNvSpPr>
          <p:nvPr>
            <p:ph idx="1"/>
          </p:nvPr>
        </p:nvSpPr>
        <p:spPr>
          <a:xfrm>
            <a:off x="838200" y="2053909"/>
            <a:ext cx="10515600" cy="2596550"/>
          </a:xfrm>
        </p:spPr>
        <p:txBody>
          <a:bodyPr/>
          <a:lstStyle/>
          <a:p>
            <a:pPr marL="457200" indent="-457200">
              <a:buFont typeface="Arial" panose="020B0604020202020204" pitchFamily="34" charset="0"/>
              <a:buChar char="•"/>
            </a:pPr>
            <a:r>
              <a:rPr lang="en-AU"/>
              <a:t>A pen, paper or workbook.</a:t>
            </a:r>
          </a:p>
          <a:p>
            <a:pPr marL="457200" indent="-457200">
              <a:buFont typeface="Arial" panose="020B0604020202020204" pitchFamily="34" charset="0"/>
              <a:buChar char="•"/>
            </a:pPr>
            <a:r>
              <a:rPr lang="en-AU"/>
              <a:t>A digital device. </a:t>
            </a:r>
          </a:p>
          <a:p>
            <a:pPr marL="457200" indent="-457200">
              <a:buFont typeface="Arial" panose="020B0604020202020204" pitchFamily="34" charset="0"/>
              <a:buChar char="•"/>
            </a:pPr>
            <a:r>
              <a:rPr lang="en-AU"/>
              <a:t>Your news record table (created in lesson1 ).</a:t>
            </a:r>
          </a:p>
        </p:txBody>
      </p:sp>
      <p:graphicFrame>
        <p:nvGraphicFramePr>
          <p:cNvPr id="10" name="Content Placeholder 11">
            <a:extLst>
              <a:ext uri="{FF2B5EF4-FFF2-40B4-BE49-F238E27FC236}">
                <a16:creationId xmlns:a16="http://schemas.microsoft.com/office/drawing/2014/main" id="{FB9577C9-BEFF-4A2C-8DDD-BA80E974D792}"/>
              </a:ext>
            </a:extLst>
          </p:cNvPr>
          <p:cNvGraphicFramePr>
            <a:graphicFrameLocks/>
          </p:cNvGraphicFramePr>
          <p:nvPr>
            <p:extLst>
              <p:ext uri="{D42A27DB-BD31-4B8C-83A1-F6EECF244321}">
                <p14:modId xmlns:p14="http://schemas.microsoft.com/office/powerpoint/2010/main" val="3768062382"/>
              </p:ext>
            </p:extLst>
          </p:nvPr>
        </p:nvGraphicFramePr>
        <p:xfrm>
          <a:off x="1258388" y="3784374"/>
          <a:ext cx="9362940" cy="1560936"/>
        </p:xfrm>
        <a:graphic>
          <a:graphicData uri="http://schemas.openxmlformats.org/drawingml/2006/table">
            <a:tbl>
              <a:tblPr>
                <a:tableStyleId>{8A107856-5554-42FB-B03E-39F5DBC370BA}</a:tableStyleId>
              </a:tblPr>
              <a:tblGrid>
                <a:gridCol w="1872588">
                  <a:extLst>
                    <a:ext uri="{9D8B030D-6E8A-4147-A177-3AD203B41FA5}">
                      <a16:colId xmlns:a16="http://schemas.microsoft.com/office/drawing/2014/main" val="2265128529"/>
                    </a:ext>
                  </a:extLst>
                </a:gridCol>
                <a:gridCol w="1872588">
                  <a:extLst>
                    <a:ext uri="{9D8B030D-6E8A-4147-A177-3AD203B41FA5}">
                      <a16:colId xmlns:a16="http://schemas.microsoft.com/office/drawing/2014/main" val="4265521398"/>
                    </a:ext>
                  </a:extLst>
                </a:gridCol>
                <a:gridCol w="1872588">
                  <a:extLst>
                    <a:ext uri="{9D8B030D-6E8A-4147-A177-3AD203B41FA5}">
                      <a16:colId xmlns:a16="http://schemas.microsoft.com/office/drawing/2014/main" val="80679480"/>
                    </a:ext>
                  </a:extLst>
                </a:gridCol>
                <a:gridCol w="1872588">
                  <a:extLst>
                    <a:ext uri="{9D8B030D-6E8A-4147-A177-3AD203B41FA5}">
                      <a16:colId xmlns:a16="http://schemas.microsoft.com/office/drawing/2014/main" val="3823398724"/>
                    </a:ext>
                  </a:extLst>
                </a:gridCol>
                <a:gridCol w="1872588">
                  <a:extLst>
                    <a:ext uri="{9D8B030D-6E8A-4147-A177-3AD203B41FA5}">
                      <a16:colId xmlns:a16="http://schemas.microsoft.com/office/drawing/2014/main" val="2094472970"/>
                    </a:ext>
                  </a:extLst>
                </a:gridCol>
              </a:tblGrid>
              <a:tr h="181319">
                <a:tc>
                  <a:txBody>
                    <a:bodyPr/>
                    <a:lstStyle/>
                    <a:p>
                      <a:pPr algn="l" fontAlgn="base"/>
                      <a:r>
                        <a:rPr lang="en-AU" sz="1400" b="1">
                          <a:solidFill>
                            <a:srgbClr val="000000"/>
                          </a:solidFill>
                          <a:effectLst/>
                        </a:rPr>
                        <a:t>The news item </a:t>
                      </a:r>
                      <a:r>
                        <a:rPr lang="en-AU" sz="1400" b="1">
                          <a:solidFill>
                            <a:srgbClr val="FFFFFF"/>
                          </a:solidFill>
                          <a:effectLst/>
                        </a:rPr>
                        <a:t>​</a:t>
                      </a:r>
                      <a:endParaRPr lang="en-AU" sz="1400" b="1" i="0">
                        <a:solidFill>
                          <a:srgbClr val="FFFFFF"/>
                        </a:solidFill>
                        <a:effectLst/>
                      </a:endParaRPr>
                    </a:p>
                  </a:txBody>
                  <a:tcPr marL="70193" marR="70193" marT="35097" marB="35097"/>
                </a:tc>
                <a:tc>
                  <a:txBody>
                    <a:bodyPr/>
                    <a:lstStyle/>
                    <a:p>
                      <a:pPr algn="l" fontAlgn="base"/>
                      <a:r>
                        <a:rPr lang="en-AU" sz="1400" b="1">
                          <a:solidFill>
                            <a:srgbClr val="000000"/>
                          </a:solidFill>
                          <a:effectLst/>
                        </a:rPr>
                        <a:t>Why this person, event or issue is news</a:t>
                      </a:r>
                      <a:r>
                        <a:rPr lang="en-AU" sz="1400" b="1">
                          <a:solidFill>
                            <a:srgbClr val="FFFFFF"/>
                          </a:solidFill>
                          <a:effectLst/>
                        </a:rPr>
                        <a:t>​</a:t>
                      </a:r>
                      <a:endParaRPr lang="en-AU" sz="1400" b="1" i="0">
                        <a:solidFill>
                          <a:srgbClr val="FFFFFF"/>
                        </a:solidFill>
                        <a:effectLst/>
                      </a:endParaRPr>
                    </a:p>
                  </a:txBody>
                  <a:tcPr marL="70193" marR="70193" marT="35097" marB="35097"/>
                </a:tc>
                <a:tc>
                  <a:txBody>
                    <a:bodyPr/>
                    <a:lstStyle/>
                    <a:p>
                      <a:pPr algn="l" fontAlgn="base"/>
                      <a:r>
                        <a:rPr lang="en-AU" sz="1400" b="1">
                          <a:solidFill>
                            <a:srgbClr val="000000"/>
                          </a:solidFill>
                          <a:effectLst/>
                        </a:rPr>
                        <a:t>Where I heard, viewed or read the news report</a:t>
                      </a:r>
                      <a:r>
                        <a:rPr lang="en-AU" sz="1400" b="1">
                          <a:solidFill>
                            <a:srgbClr val="FFFFFF"/>
                          </a:solidFill>
                          <a:effectLst/>
                        </a:rPr>
                        <a:t>​</a:t>
                      </a:r>
                      <a:endParaRPr lang="en-AU" sz="1400" b="1" i="0">
                        <a:solidFill>
                          <a:srgbClr val="FFFFFF"/>
                        </a:solidFill>
                        <a:effectLst/>
                      </a:endParaRPr>
                    </a:p>
                  </a:txBody>
                  <a:tcPr marL="70193" marR="70193" marT="35097" marB="35097"/>
                </a:tc>
                <a:tc>
                  <a:txBody>
                    <a:bodyPr/>
                    <a:lstStyle/>
                    <a:p>
                      <a:pPr algn="l" fontAlgn="base"/>
                      <a:r>
                        <a:rPr lang="en-AU" sz="1400" b="1">
                          <a:solidFill>
                            <a:srgbClr val="000000"/>
                          </a:solidFill>
                          <a:effectLst/>
                        </a:rPr>
                        <a:t>Who else might be interested?</a:t>
                      </a:r>
                      <a:r>
                        <a:rPr lang="en-AU" sz="1400" b="1">
                          <a:solidFill>
                            <a:srgbClr val="FFFFFF"/>
                          </a:solidFill>
                          <a:effectLst/>
                        </a:rPr>
                        <a:t>​</a:t>
                      </a:r>
                    </a:p>
                    <a:p>
                      <a:pPr algn="l" fontAlgn="base"/>
                      <a:r>
                        <a:rPr lang="en-AU" sz="1400" b="1">
                          <a:solidFill>
                            <a:srgbClr val="FFFFFF"/>
                          </a:solidFill>
                          <a:effectLst/>
                        </a:rPr>
                        <a:t>​</a:t>
                      </a:r>
                      <a:endParaRPr lang="en-AU" sz="1400" b="1" i="0">
                        <a:solidFill>
                          <a:srgbClr val="FFFFFF"/>
                        </a:solidFill>
                        <a:effectLst/>
                      </a:endParaRPr>
                    </a:p>
                  </a:txBody>
                  <a:tcPr marL="70193" marR="70193" marT="35097" marB="35097"/>
                </a:tc>
                <a:tc>
                  <a:txBody>
                    <a:bodyPr/>
                    <a:lstStyle/>
                    <a:p>
                      <a:pPr algn="l" fontAlgn="base"/>
                      <a:r>
                        <a:rPr lang="en-AU" sz="1400" b="1">
                          <a:solidFill>
                            <a:schemeClr val="tx1"/>
                          </a:solidFill>
                          <a:effectLst/>
                        </a:rPr>
                        <a:t>Is it local, state/national or international news?</a:t>
                      </a:r>
                      <a:endParaRPr lang="en-AU" sz="1400" b="1" i="0">
                        <a:solidFill>
                          <a:schemeClr val="tx1"/>
                        </a:solidFill>
                        <a:effectLst/>
                      </a:endParaRPr>
                    </a:p>
                  </a:txBody>
                  <a:tcPr marL="70193" marR="70193" marT="35097" marB="35097"/>
                </a:tc>
                <a:extLst>
                  <a:ext uri="{0D108BD9-81ED-4DB2-BD59-A6C34878D82A}">
                    <a16:rowId xmlns:a16="http://schemas.microsoft.com/office/drawing/2014/main" val="2507856818"/>
                  </a:ext>
                </a:extLst>
              </a:tr>
              <a:tr h="280773">
                <a:tc>
                  <a:txBody>
                    <a:bodyPr/>
                    <a:lstStyle/>
                    <a:p>
                      <a:pPr algn="l" fontAlgn="auto"/>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r>
                        <a:rPr lang="en-AU" sz="1400" b="0">
                          <a:solidFill>
                            <a:srgbClr val="000000"/>
                          </a:solidFill>
                          <a:effectLst/>
                        </a:rPr>
                        <a:t>​</a:t>
                      </a:r>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endParaRPr lang="en-AU" sz="1400" b="0" i="0">
                        <a:solidFill>
                          <a:srgbClr val="000000"/>
                        </a:solidFill>
                        <a:effectLst/>
                        <a:latin typeface="Calibri" panose="020F0502020204030204" pitchFamily="34" charset="0"/>
                      </a:endParaRPr>
                    </a:p>
                  </a:txBody>
                  <a:tcPr marL="70193" marR="70193" marT="35097" marB="35097"/>
                </a:tc>
                <a:extLst>
                  <a:ext uri="{0D108BD9-81ED-4DB2-BD59-A6C34878D82A}">
                    <a16:rowId xmlns:a16="http://schemas.microsoft.com/office/drawing/2014/main" val="3875703179"/>
                  </a:ext>
                </a:extLst>
              </a:tr>
              <a:tr h="280773">
                <a:tc>
                  <a:txBody>
                    <a:bodyPr/>
                    <a:lstStyle/>
                    <a:p>
                      <a:pPr algn="l" fontAlgn="auto"/>
                      <a:r>
                        <a:rPr lang="en-AU" sz="1400" b="0">
                          <a:solidFill>
                            <a:srgbClr val="000000"/>
                          </a:solidFill>
                          <a:effectLst/>
                        </a:rPr>
                        <a:t>​</a:t>
                      </a:r>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r>
                        <a:rPr lang="en-AU" sz="1400" b="0">
                          <a:solidFill>
                            <a:srgbClr val="000000"/>
                          </a:solidFill>
                          <a:effectLst/>
                        </a:rPr>
                        <a:t>​</a:t>
                      </a:r>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r>
                        <a:rPr lang="en-AU" sz="1400" b="0">
                          <a:solidFill>
                            <a:srgbClr val="000000"/>
                          </a:solidFill>
                          <a:effectLst/>
                        </a:rPr>
                        <a:t>​</a:t>
                      </a:r>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r>
                        <a:rPr lang="en-AU" sz="1400" b="0">
                          <a:solidFill>
                            <a:srgbClr val="000000"/>
                          </a:solidFill>
                          <a:effectLst/>
                        </a:rPr>
                        <a:t>​</a:t>
                      </a:r>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endParaRPr lang="en-AU" sz="1400" b="0" i="0">
                        <a:solidFill>
                          <a:srgbClr val="000000"/>
                        </a:solidFill>
                        <a:effectLst/>
                        <a:latin typeface="Calibri" panose="020F0502020204030204" pitchFamily="34" charset="0"/>
                      </a:endParaRPr>
                    </a:p>
                  </a:txBody>
                  <a:tcPr marL="70193" marR="70193" marT="35097" marB="35097"/>
                </a:tc>
                <a:extLst>
                  <a:ext uri="{0D108BD9-81ED-4DB2-BD59-A6C34878D82A}">
                    <a16:rowId xmlns:a16="http://schemas.microsoft.com/office/drawing/2014/main" val="2040061019"/>
                  </a:ext>
                </a:extLst>
              </a:tr>
              <a:tr h="280773">
                <a:tc>
                  <a:txBody>
                    <a:bodyPr/>
                    <a:lstStyle/>
                    <a:p>
                      <a:pPr algn="l" fontAlgn="auto"/>
                      <a:r>
                        <a:rPr lang="en-AU" sz="1400" b="0">
                          <a:solidFill>
                            <a:srgbClr val="000000"/>
                          </a:solidFill>
                          <a:effectLst/>
                        </a:rPr>
                        <a:t>​</a:t>
                      </a:r>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r>
                        <a:rPr lang="en-AU" sz="1400" b="0">
                          <a:solidFill>
                            <a:srgbClr val="000000"/>
                          </a:solidFill>
                          <a:effectLst/>
                        </a:rPr>
                        <a:t>​</a:t>
                      </a:r>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r>
                        <a:rPr lang="en-AU" sz="1400" b="0">
                          <a:solidFill>
                            <a:srgbClr val="000000"/>
                          </a:solidFill>
                          <a:effectLst/>
                        </a:rPr>
                        <a:t>​</a:t>
                      </a:r>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r>
                        <a:rPr lang="en-AU" sz="1400" b="0">
                          <a:solidFill>
                            <a:srgbClr val="000000"/>
                          </a:solidFill>
                          <a:effectLst/>
                        </a:rPr>
                        <a:t>​</a:t>
                      </a:r>
                      <a:endParaRPr lang="en-AU" sz="1400" b="0" i="0">
                        <a:solidFill>
                          <a:srgbClr val="000000"/>
                        </a:solidFill>
                        <a:effectLst/>
                        <a:latin typeface="Calibri" panose="020F0502020204030204" pitchFamily="34" charset="0"/>
                      </a:endParaRPr>
                    </a:p>
                  </a:txBody>
                  <a:tcPr marL="70193" marR="70193" marT="35097" marB="35097"/>
                </a:tc>
                <a:tc>
                  <a:txBody>
                    <a:bodyPr/>
                    <a:lstStyle/>
                    <a:p>
                      <a:pPr algn="l" fontAlgn="auto"/>
                      <a:endParaRPr lang="en-AU" sz="1400" b="0" i="0" dirty="0">
                        <a:solidFill>
                          <a:srgbClr val="000000"/>
                        </a:solidFill>
                        <a:effectLst/>
                        <a:latin typeface="Calibri" panose="020F0502020204030204" pitchFamily="34" charset="0"/>
                      </a:endParaRPr>
                    </a:p>
                  </a:txBody>
                  <a:tcPr marL="70193" marR="70193" marT="35097" marB="35097"/>
                </a:tc>
                <a:extLst>
                  <a:ext uri="{0D108BD9-81ED-4DB2-BD59-A6C34878D82A}">
                    <a16:rowId xmlns:a16="http://schemas.microsoft.com/office/drawing/2014/main" val="4266080186"/>
                  </a:ext>
                </a:extLst>
              </a:tr>
            </a:tbl>
          </a:graphicData>
        </a:graphic>
      </p:graphicFrame>
      <p:pic>
        <p:nvPicPr>
          <p:cNvPr id="3" name="Recorded Sound">
            <a:hlinkClick r:id="" action="ppaction://media"/>
            <a:extLst>
              <a:ext uri="{FF2B5EF4-FFF2-40B4-BE49-F238E27FC236}">
                <a16:creationId xmlns:a16="http://schemas.microsoft.com/office/drawing/2014/main" id="{F2794084-444B-40D2-8384-CCB290D933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865312"/>
            <a:ext cx="406400" cy="406400"/>
          </a:xfrm>
          <a:prstGeom prst="rect">
            <a:avLst/>
          </a:prstGeom>
        </p:spPr>
      </p:pic>
    </p:spTree>
    <p:extLst>
      <p:ext uri="{BB962C8B-B14F-4D97-AF65-F5344CB8AC3E}">
        <p14:creationId xmlns:p14="http://schemas.microsoft.com/office/powerpoint/2010/main" val="234319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1FBF-4371-42F9-AE26-C794F97E115E}"/>
              </a:ext>
            </a:extLst>
          </p:cNvPr>
          <p:cNvSpPr>
            <a:spLocks noGrp="1"/>
          </p:cNvSpPr>
          <p:nvPr>
            <p:ph type="title"/>
          </p:nvPr>
        </p:nvSpPr>
        <p:spPr/>
        <p:txBody>
          <a:bodyPr/>
          <a:lstStyle/>
          <a:p>
            <a:r>
              <a:rPr lang="en-AU"/>
              <a:t>Introduction</a:t>
            </a:r>
          </a:p>
        </p:txBody>
      </p:sp>
      <p:sp>
        <p:nvSpPr>
          <p:cNvPr id="3" name="Content Placeholder 2">
            <a:extLst>
              <a:ext uri="{FF2B5EF4-FFF2-40B4-BE49-F238E27FC236}">
                <a16:creationId xmlns:a16="http://schemas.microsoft.com/office/drawing/2014/main" id="{D83C3E6A-F1A9-445B-B867-4B556F2C2B8D}"/>
              </a:ext>
            </a:extLst>
          </p:cNvPr>
          <p:cNvSpPr>
            <a:spLocks noGrp="1"/>
          </p:cNvSpPr>
          <p:nvPr>
            <p:ph idx="1"/>
          </p:nvPr>
        </p:nvSpPr>
        <p:spPr>
          <a:xfrm>
            <a:off x="838200" y="1899249"/>
            <a:ext cx="10515600" cy="3578524"/>
          </a:xfrm>
        </p:spPr>
        <p:txBody>
          <a:bodyPr>
            <a:normAutofit/>
          </a:bodyPr>
          <a:lstStyle/>
          <a:p>
            <a:r>
              <a:rPr lang="en-AU"/>
              <a:t>In previous lessons, you began to explore some of the vocabulary which is very specific to the features of news media, that is, the metalanguage.</a:t>
            </a:r>
          </a:p>
          <a:p>
            <a:r>
              <a:rPr lang="en-AU"/>
              <a:t>You looked at some definitions and examples of terms such as headlines and lead. The next couple of slides have been included to remind you of what they are.</a:t>
            </a:r>
          </a:p>
          <a:p>
            <a:r>
              <a:rPr lang="en-AU"/>
              <a:t>In this lesson, we will begin to look at examples of some of the other metalanguage that is used in the world of print news media. </a:t>
            </a:r>
          </a:p>
        </p:txBody>
      </p:sp>
      <p:pic>
        <p:nvPicPr>
          <p:cNvPr id="4" name="Recorded Sound">
            <a:hlinkClick r:id="" action="ppaction://media"/>
            <a:extLst>
              <a:ext uri="{FF2B5EF4-FFF2-40B4-BE49-F238E27FC236}">
                <a16:creationId xmlns:a16="http://schemas.microsoft.com/office/drawing/2014/main" id="{CC7081B0-4344-4491-B797-B39C09E3DD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781380"/>
            <a:ext cx="406400" cy="406400"/>
          </a:xfrm>
          <a:prstGeom prst="rect">
            <a:avLst/>
          </a:prstGeom>
        </p:spPr>
      </p:pic>
    </p:spTree>
    <p:extLst>
      <p:ext uri="{BB962C8B-B14F-4D97-AF65-F5344CB8AC3E}">
        <p14:creationId xmlns:p14="http://schemas.microsoft.com/office/powerpoint/2010/main" val="2076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BA84-7420-4B17-B071-F5ACADF208C1}"/>
              </a:ext>
            </a:extLst>
          </p:cNvPr>
          <p:cNvSpPr>
            <a:spLocks noGrp="1"/>
          </p:cNvSpPr>
          <p:nvPr>
            <p:ph type="title"/>
          </p:nvPr>
        </p:nvSpPr>
        <p:spPr/>
        <p:txBody>
          <a:bodyPr/>
          <a:lstStyle/>
          <a:p>
            <a:r>
              <a:rPr lang="en-AU"/>
              <a:t>Metalanguage </a:t>
            </a:r>
          </a:p>
        </p:txBody>
      </p:sp>
      <p:sp>
        <p:nvSpPr>
          <p:cNvPr id="9" name="Content Placeholder 8">
            <a:extLst>
              <a:ext uri="{FF2B5EF4-FFF2-40B4-BE49-F238E27FC236}">
                <a16:creationId xmlns:a16="http://schemas.microsoft.com/office/drawing/2014/main" id="{D0E43706-E0B3-43E9-8C19-EF309CAAAE41}"/>
              </a:ext>
            </a:extLst>
          </p:cNvPr>
          <p:cNvSpPr>
            <a:spLocks noGrp="1"/>
          </p:cNvSpPr>
          <p:nvPr>
            <p:ph idx="1"/>
          </p:nvPr>
        </p:nvSpPr>
        <p:spPr>
          <a:xfrm>
            <a:off x="838200" y="2263515"/>
            <a:ext cx="10515600" cy="3711773"/>
          </a:xfrm>
        </p:spPr>
        <p:txBody>
          <a:bodyPr>
            <a:normAutofit lnSpcReduction="10000"/>
          </a:bodyPr>
          <a:lstStyle/>
          <a:p>
            <a:r>
              <a:rPr lang="en-AU" b="1"/>
              <a:t>Headline	</a:t>
            </a:r>
            <a:r>
              <a:rPr lang="en-AU"/>
              <a:t>This is the topic of the news report. The headline attracts 		attention through the size and style of the font. It is usually 		a short, punchy sentence fragment which makes use of a 		variety of techniques to attract attention, such as emotive 		language, alliteration, puns, metaphors, rhetorical 				questions and more. </a:t>
            </a:r>
            <a:endParaRPr lang="en-AU" b="1"/>
          </a:p>
          <a:p>
            <a:endParaRPr lang="en-AU" b="1"/>
          </a:p>
          <a:p>
            <a:r>
              <a:rPr lang="en-AU" b="1"/>
              <a:t>Lead</a:t>
            </a:r>
            <a:r>
              <a:rPr lang="en-AU"/>
              <a:t>		In a news story, the lead is usually the first paragraph 			of the report. The lead summarises the 5W questions.</a:t>
            </a:r>
          </a:p>
        </p:txBody>
      </p:sp>
    </p:spTree>
    <p:extLst>
      <p:ext uri="{BB962C8B-B14F-4D97-AF65-F5344CB8AC3E}">
        <p14:creationId xmlns:p14="http://schemas.microsoft.com/office/powerpoint/2010/main" val="4003870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with medium confidence">
            <a:extLst>
              <a:ext uri="{FF2B5EF4-FFF2-40B4-BE49-F238E27FC236}">
                <a16:creationId xmlns:a16="http://schemas.microsoft.com/office/drawing/2014/main" id="{A012407C-FCD0-4C89-AFF4-B3AE50460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83" y="1444008"/>
            <a:ext cx="4541178" cy="3969983"/>
          </a:xfrm>
          <a:prstGeom prst="rect">
            <a:avLst/>
          </a:prstGeom>
        </p:spPr>
      </p:pic>
      <p:sp>
        <p:nvSpPr>
          <p:cNvPr id="5" name="Rectangle 4">
            <a:extLst>
              <a:ext uri="{FF2B5EF4-FFF2-40B4-BE49-F238E27FC236}">
                <a16:creationId xmlns:a16="http://schemas.microsoft.com/office/drawing/2014/main" id="{76AC1146-F2B1-409D-B11B-1B806F4C92F3}"/>
              </a:ext>
            </a:extLst>
          </p:cNvPr>
          <p:cNvSpPr/>
          <p:nvPr/>
        </p:nvSpPr>
        <p:spPr>
          <a:xfrm>
            <a:off x="139422" y="5089438"/>
            <a:ext cx="2396828" cy="225575"/>
          </a:xfrm>
          <a:prstGeom prst="rect">
            <a:avLst/>
          </a:prstGeom>
        </p:spPr>
        <p:txBody>
          <a:bodyPr wrap="square" lIns="91440" tIns="45720" rIns="91440" bIns="45720" anchor="t">
            <a:spAutoFit/>
          </a:bodyPr>
          <a:lstStyle/>
          <a:p>
            <a:pPr marR="199390">
              <a:lnSpc>
                <a:spcPct val="115000"/>
              </a:lnSpc>
              <a:spcBef>
                <a:spcPts val="600"/>
              </a:spcBef>
            </a:pPr>
            <a:r>
              <a:rPr lang="en-AU" sz="800">
                <a:solidFill>
                  <a:srgbClr val="A5A5A5"/>
                </a:solidFill>
                <a:ea typeface="Arial" panose="020B0604020202020204" pitchFamily="34" charset="0"/>
                <a:cs typeface="Arial"/>
              </a:rPr>
              <a:t>Source: </a:t>
            </a:r>
            <a:r>
              <a:rPr lang="en-AU" sz="800" err="1">
                <a:solidFill>
                  <a:srgbClr val="A5A5A5"/>
                </a:solidFill>
              </a:rPr>
              <a:t>Pixabay</a:t>
            </a:r>
            <a:endParaRPr lang="en-AU" sz="800">
              <a:solidFill>
                <a:srgbClr val="A5A5A5"/>
              </a:solidFill>
              <a:ea typeface="Arial" panose="020B0604020202020204" pitchFamily="34" charset="0"/>
              <a:cs typeface="Arial"/>
            </a:endParaRPr>
          </a:p>
        </p:txBody>
      </p:sp>
      <p:sp>
        <p:nvSpPr>
          <p:cNvPr id="7" name="Callout: Line 6">
            <a:extLst>
              <a:ext uri="{FF2B5EF4-FFF2-40B4-BE49-F238E27FC236}">
                <a16:creationId xmlns:a16="http://schemas.microsoft.com/office/drawing/2014/main" id="{FA7F21C1-AFC4-4D7A-B3FA-2BC30BAB72F8}"/>
              </a:ext>
            </a:extLst>
          </p:cNvPr>
          <p:cNvSpPr/>
          <p:nvPr/>
        </p:nvSpPr>
        <p:spPr>
          <a:xfrm>
            <a:off x="5019062" y="728444"/>
            <a:ext cx="1963711" cy="809469"/>
          </a:xfrm>
          <a:prstGeom prst="borderCallout1">
            <a:avLst>
              <a:gd name="adj1" fmla="val 48380"/>
              <a:gd name="adj2" fmla="val -504"/>
              <a:gd name="adj3" fmla="val 234233"/>
              <a:gd name="adj4" fmla="val -93072"/>
            </a:avLst>
          </a:prstGeom>
          <a:ln w="28575">
            <a:solidFill>
              <a:srgbClr val="359C9B"/>
            </a:solidFill>
          </a:ln>
        </p:spPr>
        <p:style>
          <a:lnRef idx="2">
            <a:schemeClr val="dk1"/>
          </a:lnRef>
          <a:fillRef idx="1">
            <a:schemeClr val="lt1"/>
          </a:fillRef>
          <a:effectRef idx="0">
            <a:schemeClr val="dk1"/>
          </a:effectRef>
          <a:fontRef idx="minor">
            <a:schemeClr val="dk1"/>
          </a:fontRef>
        </p:style>
        <p:txBody>
          <a:bodyPr rtlCol="0" anchor="ctr"/>
          <a:lstStyle/>
          <a:p>
            <a:pPr algn="ctr"/>
            <a:r>
              <a:rPr lang="en-AU" sz="3200" b="1">
                <a:solidFill>
                  <a:srgbClr val="359C9B"/>
                </a:solidFill>
              </a:rPr>
              <a:t>Headline</a:t>
            </a:r>
          </a:p>
        </p:txBody>
      </p:sp>
      <p:sp>
        <p:nvSpPr>
          <p:cNvPr id="2" name="TextBox 1">
            <a:extLst>
              <a:ext uri="{FF2B5EF4-FFF2-40B4-BE49-F238E27FC236}">
                <a16:creationId xmlns:a16="http://schemas.microsoft.com/office/drawing/2014/main" id="{95F418D4-4F4E-473F-9F67-6CB539EF5771}"/>
              </a:ext>
            </a:extLst>
          </p:cNvPr>
          <p:cNvSpPr txBox="1"/>
          <p:nvPr/>
        </p:nvSpPr>
        <p:spPr>
          <a:xfrm>
            <a:off x="5019062" y="1620455"/>
            <a:ext cx="6520897" cy="5016758"/>
          </a:xfrm>
          <a:prstGeom prst="rect">
            <a:avLst/>
          </a:prstGeom>
          <a:noFill/>
        </p:spPr>
        <p:txBody>
          <a:bodyPr wrap="square" rtlCol="0">
            <a:spAutoFit/>
          </a:bodyPr>
          <a:lstStyle/>
          <a:p>
            <a:r>
              <a:rPr lang="en-AU" sz="2000"/>
              <a:t>The headline provides the topic of the news report and acts as the ‘hook’.</a:t>
            </a:r>
          </a:p>
          <a:p>
            <a:endParaRPr lang="en-AU" sz="2000"/>
          </a:p>
          <a:p>
            <a:r>
              <a:rPr lang="en-AU" sz="2000"/>
              <a:t>It attracts the readers’ attention using a variety of structural elements, language features and literary devices:</a:t>
            </a:r>
          </a:p>
          <a:p>
            <a:pPr marL="285750" indent="-285750">
              <a:buFont typeface="Arial" panose="020B0604020202020204" pitchFamily="34" charset="0"/>
              <a:buChar char="•"/>
            </a:pPr>
            <a:r>
              <a:rPr lang="en-AU" sz="2000"/>
              <a:t>size, colour and style of font</a:t>
            </a:r>
          </a:p>
          <a:p>
            <a:pPr marL="285750" indent="-285750">
              <a:buFont typeface="Arial" panose="020B0604020202020204" pitchFamily="34" charset="0"/>
              <a:buChar char="•"/>
            </a:pPr>
            <a:r>
              <a:rPr lang="en-AU" sz="2000"/>
              <a:t>short, punchy sentence fragments</a:t>
            </a:r>
          </a:p>
          <a:p>
            <a:pPr marL="285750" indent="-285750">
              <a:buFont typeface="Arial" panose="020B0604020202020204" pitchFamily="34" charset="0"/>
              <a:buChar char="•"/>
            </a:pPr>
            <a:r>
              <a:rPr lang="en-AU" sz="2000"/>
              <a:t>emotive language, command verbs</a:t>
            </a:r>
          </a:p>
          <a:p>
            <a:pPr marL="285750" indent="-285750">
              <a:buFont typeface="Arial" panose="020B0604020202020204" pitchFamily="34" charset="0"/>
              <a:buChar char="•"/>
            </a:pPr>
            <a:r>
              <a:rPr lang="en-AU" sz="2000"/>
              <a:t>word play (puns)</a:t>
            </a:r>
          </a:p>
          <a:p>
            <a:pPr marL="285750" indent="-285750">
              <a:buFont typeface="Arial" panose="020B0604020202020204" pitchFamily="34" charset="0"/>
              <a:buChar char="•"/>
            </a:pPr>
            <a:r>
              <a:rPr lang="en-AU" sz="2000"/>
              <a:t>alliteration</a:t>
            </a:r>
          </a:p>
          <a:p>
            <a:pPr marL="285750" indent="-285750">
              <a:buFont typeface="Arial" panose="020B0604020202020204" pitchFamily="34" charset="0"/>
              <a:buChar char="•"/>
            </a:pPr>
            <a:r>
              <a:rPr lang="en-AU" sz="2000"/>
              <a:t>metaphor</a:t>
            </a:r>
          </a:p>
          <a:p>
            <a:pPr marL="285750" indent="-285750">
              <a:buFont typeface="Arial" panose="020B0604020202020204" pitchFamily="34" charset="0"/>
              <a:buChar char="•"/>
            </a:pPr>
            <a:r>
              <a:rPr lang="en-AU" sz="2000"/>
              <a:t>intertextual references</a:t>
            </a:r>
          </a:p>
          <a:p>
            <a:pPr marL="285750" indent="-285750">
              <a:buFont typeface="Arial" panose="020B0604020202020204" pitchFamily="34" charset="0"/>
              <a:buChar char="•"/>
            </a:pPr>
            <a:r>
              <a:rPr lang="en-AU" sz="2000"/>
              <a:t>rhetorical questions and more.</a:t>
            </a:r>
          </a:p>
          <a:p>
            <a:pPr marL="285750" indent="-285750">
              <a:buFont typeface="Arial" panose="020B0604020202020204" pitchFamily="34" charset="0"/>
              <a:buChar char="•"/>
            </a:pPr>
            <a:endParaRPr lang="en-AU" sz="2000"/>
          </a:p>
          <a:p>
            <a:pPr marL="285750" indent="-285750">
              <a:buFont typeface="Arial" panose="020B0604020202020204" pitchFamily="34" charset="0"/>
              <a:buChar char="•"/>
            </a:pPr>
            <a:endParaRPr lang="en-AU" sz="2000"/>
          </a:p>
          <a:p>
            <a:pPr marL="285750" indent="-285750">
              <a:buFont typeface="Arial" panose="020B0604020202020204" pitchFamily="34" charset="0"/>
              <a:buChar char="•"/>
            </a:pPr>
            <a:endParaRPr lang="en-AU" sz="2000"/>
          </a:p>
        </p:txBody>
      </p:sp>
    </p:spTree>
    <p:extLst>
      <p:ext uri="{BB962C8B-B14F-4D97-AF65-F5344CB8AC3E}">
        <p14:creationId xmlns:p14="http://schemas.microsoft.com/office/powerpoint/2010/main" val="3468711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medium confidence">
            <a:extLst>
              <a:ext uri="{FF2B5EF4-FFF2-40B4-BE49-F238E27FC236}">
                <a16:creationId xmlns:a16="http://schemas.microsoft.com/office/drawing/2014/main" id="{13F2F643-C6FB-4746-A023-41B3A05ED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83" y="1444008"/>
            <a:ext cx="4541178" cy="3969983"/>
          </a:xfrm>
          <a:prstGeom prst="rect">
            <a:avLst/>
          </a:prstGeom>
        </p:spPr>
      </p:pic>
      <p:sp>
        <p:nvSpPr>
          <p:cNvPr id="7" name="Callout: Line 6">
            <a:extLst>
              <a:ext uri="{FF2B5EF4-FFF2-40B4-BE49-F238E27FC236}">
                <a16:creationId xmlns:a16="http://schemas.microsoft.com/office/drawing/2014/main" id="{FA7F21C1-AFC4-4D7A-B3FA-2BC30BAB72F8}"/>
              </a:ext>
            </a:extLst>
          </p:cNvPr>
          <p:cNvSpPr/>
          <p:nvPr/>
        </p:nvSpPr>
        <p:spPr>
          <a:xfrm>
            <a:off x="5019062" y="867342"/>
            <a:ext cx="1963711" cy="809469"/>
          </a:xfrm>
          <a:prstGeom prst="borderCallout1">
            <a:avLst>
              <a:gd name="adj1" fmla="val 48380"/>
              <a:gd name="adj2" fmla="val -504"/>
              <a:gd name="adj3" fmla="val 400328"/>
              <a:gd name="adj4" fmla="val -181922"/>
            </a:avLst>
          </a:prstGeom>
          <a:ln w="28575">
            <a:solidFill>
              <a:srgbClr val="359C9B"/>
            </a:solidFill>
          </a:ln>
        </p:spPr>
        <p:style>
          <a:lnRef idx="2">
            <a:schemeClr val="dk1"/>
          </a:lnRef>
          <a:fillRef idx="1">
            <a:schemeClr val="lt1"/>
          </a:fillRef>
          <a:effectRef idx="0">
            <a:schemeClr val="dk1"/>
          </a:effectRef>
          <a:fontRef idx="minor">
            <a:schemeClr val="dk1"/>
          </a:fontRef>
        </p:style>
        <p:txBody>
          <a:bodyPr rtlCol="0" anchor="ctr"/>
          <a:lstStyle/>
          <a:p>
            <a:pPr algn="ctr"/>
            <a:r>
              <a:rPr lang="en-AU" sz="3200" b="1">
                <a:solidFill>
                  <a:srgbClr val="359C9B"/>
                </a:solidFill>
              </a:rPr>
              <a:t>Lead</a:t>
            </a:r>
          </a:p>
        </p:txBody>
      </p:sp>
      <p:sp>
        <p:nvSpPr>
          <p:cNvPr id="2" name="TextBox 1">
            <a:extLst>
              <a:ext uri="{FF2B5EF4-FFF2-40B4-BE49-F238E27FC236}">
                <a16:creationId xmlns:a16="http://schemas.microsoft.com/office/drawing/2014/main" id="{95F418D4-4F4E-473F-9F67-6CB539EF5771}"/>
              </a:ext>
            </a:extLst>
          </p:cNvPr>
          <p:cNvSpPr txBox="1"/>
          <p:nvPr/>
        </p:nvSpPr>
        <p:spPr>
          <a:xfrm>
            <a:off x="5019062" y="1794077"/>
            <a:ext cx="5930584" cy="1200329"/>
          </a:xfrm>
          <a:prstGeom prst="rect">
            <a:avLst/>
          </a:prstGeom>
          <a:noFill/>
        </p:spPr>
        <p:txBody>
          <a:bodyPr wrap="square" rtlCol="0">
            <a:spAutoFit/>
          </a:bodyPr>
          <a:lstStyle/>
          <a:p>
            <a:r>
              <a:rPr lang="en-AU" sz="2400"/>
              <a:t>In a news story, the lead is usually the first paragraph of the report. The lead summarises the 5W questions.</a:t>
            </a:r>
          </a:p>
        </p:txBody>
      </p:sp>
      <p:sp>
        <p:nvSpPr>
          <p:cNvPr id="8" name="Flowchart: Merge 7">
            <a:extLst>
              <a:ext uri="{FF2B5EF4-FFF2-40B4-BE49-F238E27FC236}">
                <a16:creationId xmlns:a16="http://schemas.microsoft.com/office/drawing/2014/main" id="{014D03F7-00B4-46DE-B630-CA6B713409AA}"/>
              </a:ext>
            </a:extLst>
          </p:cNvPr>
          <p:cNvSpPr/>
          <p:nvPr/>
        </p:nvSpPr>
        <p:spPr>
          <a:xfrm>
            <a:off x="5162300" y="3087006"/>
            <a:ext cx="5486401" cy="2675733"/>
          </a:xfrm>
          <a:prstGeom prst="flowChartMerge">
            <a:avLst/>
          </a:prstGeom>
          <a:noFill/>
          <a:ln>
            <a:solidFill>
              <a:srgbClr val="359C9B"/>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t" anchorCtr="0"/>
          <a:lstStyle/>
          <a:p>
            <a:pPr algn="ctr"/>
            <a:r>
              <a:rPr lang="en-AU">
                <a:solidFill>
                  <a:srgbClr val="359C9B"/>
                </a:solidFill>
              </a:rPr>
              <a:t>5Ws: Who, What, Where, When, Why</a:t>
            </a:r>
          </a:p>
          <a:p>
            <a:pPr algn="ctr"/>
            <a:endParaRPr lang="en-AU">
              <a:solidFill>
                <a:srgbClr val="359C9B"/>
              </a:solidFill>
            </a:endParaRPr>
          </a:p>
          <a:p>
            <a:pPr algn="ctr"/>
            <a:r>
              <a:rPr lang="en-AU">
                <a:solidFill>
                  <a:srgbClr val="359C9B"/>
                </a:solidFill>
              </a:rPr>
              <a:t>other important information</a:t>
            </a:r>
          </a:p>
          <a:p>
            <a:pPr algn="ctr"/>
            <a:endParaRPr lang="en-AU">
              <a:solidFill>
                <a:srgbClr val="359C9B"/>
              </a:solidFill>
            </a:endParaRPr>
          </a:p>
          <a:p>
            <a:pPr algn="ctr"/>
            <a:r>
              <a:rPr lang="en-AU">
                <a:solidFill>
                  <a:srgbClr val="359C9B"/>
                </a:solidFill>
              </a:rPr>
              <a:t>less important details</a:t>
            </a:r>
          </a:p>
          <a:p>
            <a:pPr algn="ctr"/>
            <a:endParaRPr lang="en-AU">
              <a:solidFill>
                <a:srgbClr val="359C9B"/>
              </a:solidFill>
            </a:endParaRPr>
          </a:p>
          <a:p>
            <a:pPr algn="ctr"/>
            <a:r>
              <a:rPr lang="en-AU">
                <a:solidFill>
                  <a:srgbClr val="359C9B"/>
                </a:solidFill>
              </a:rPr>
              <a:t>least important</a:t>
            </a:r>
          </a:p>
          <a:p>
            <a:pPr algn="ctr"/>
            <a:r>
              <a:rPr lang="en-AU">
                <a:solidFill>
                  <a:srgbClr val="359C9B"/>
                </a:solidFill>
              </a:rPr>
              <a:t>details</a:t>
            </a:r>
          </a:p>
        </p:txBody>
      </p:sp>
      <p:sp>
        <p:nvSpPr>
          <p:cNvPr id="6" name="Rectangle 5">
            <a:extLst>
              <a:ext uri="{FF2B5EF4-FFF2-40B4-BE49-F238E27FC236}">
                <a16:creationId xmlns:a16="http://schemas.microsoft.com/office/drawing/2014/main" id="{9FDC8F44-552B-D649-B665-E9AE729B071F}"/>
              </a:ext>
            </a:extLst>
          </p:cNvPr>
          <p:cNvSpPr/>
          <p:nvPr/>
        </p:nvSpPr>
        <p:spPr>
          <a:xfrm>
            <a:off x="139422" y="5089438"/>
            <a:ext cx="2396828" cy="225575"/>
          </a:xfrm>
          <a:prstGeom prst="rect">
            <a:avLst/>
          </a:prstGeom>
        </p:spPr>
        <p:txBody>
          <a:bodyPr wrap="square" lIns="91440" tIns="45720" rIns="91440" bIns="45720" anchor="t">
            <a:spAutoFit/>
          </a:bodyPr>
          <a:lstStyle/>
          <a:p>
            <a:pPr marR="199390">
              <a:lnSpc>
                <a:spcPct val="115000"/>
              </a:lnSpc>
              <a:spcBef>
                <a:spcPts val="600"/>
              </a:spcBef>
            </a:pPr>
            <a:r>
              <a:rPr lang="en-AU" sz="800">
                <a:solidFill>
                  <a:srgbClr val="A5A5A5"/>
                </a:solidFill>
                <a:ea typeface="Arial" panose="020B0604020202020204" pitchFamily="34" charset="0"/>
                <a:cs typeface="Arial"/>
              </a:rPr>
              <a:t>Source: </a:t>
            </a:r>
            <a:r>
              <a:rPr lang="en-AU" sz="800" err="1">
                <a:solidFill>
                  <a:srgbClr val="A5A5A5"/>
                </a:solidFill>
              </a:rPr>
              <a:t>Pixabay</a:t>
            </a:r>
            <a:endParaRPr lang="en-AU" sz="800">
              <a:solidFill>
                <a:srgbClr val="A5A5A5"/>
              </a:solidFill>
              <a:ea typeface="Arial" panose="020B0604020202020204" pitchFamily="34" charset="0"/>
              <a:cs typeface="Arial"/>
            </a:endParaRPr>
          </a:p>
        </p:txBody>
      </p:sp>
    </p:spTree>
    <p:extLst>
      <p:ext uri="{BB962C8B-B14F-4D97-AF65-F5344CB8AC3E}">
        <p14:creationId xmlns:p14="http://schemas.microsoft.com/office/powerpoint/2010/main" val="3789936892"/>
      </p:ext>
    </p:extLst>
  </p:cSld>
  <p:clrMapOvr>
    <a:masterClrMapping/>
  </p:clrMapOvr>
  <p:extLst>
    <p:ext uri="{3A86A75C-4F4B-4683-9AE1-C65F6400EC91}">
      <p14:laserTraceLst xmlns:p14="http://schemas.microsoft.com/office/powerpoint/2010/main">
        <p14:tracePtLst>
          <p14:tracePt t="8724" x="7305675" y="1214438"/>
          <p14:tracePt t="8725" x="8128000" y="2017713"/>
          <p14:tracePt t="8728" x="8456613" y="2538413"/>
          <p14:tracePt t="8728" x="8529638" y="2620963"/>
          <p14:tracePt t="8736" x="10237788" y="4073525"/>
          <p14:tracePt t="8742" x="10483850" y="4183063"/>
          <p14:tracePt t="8751" x="10585450" y="4227513"/>
          <p14:tracePt t="8759" x="10748963" y="4300538"/>
          <p14:tracePt t="8768" x="10885488" y="4365625"/>
          <p14:tracePt t="8775" x="10950575" y="4402138"/>
          <p14:tracePt t="8784" x="11041063" y="4410075"/>
          <p14:tracePt t="8792" x="11060113" y="4429125"/>
          <p14:tracePt t="8799" x="11169650" y="4475163"/>
          <p14:tracePt t="8807" x="11296650" y="4502150"/>
          <p14:tracePt t="8815" x="11323638" y="4519613"/>
          <p14:tracePt t="8984" x="11333163" y="4519613"/>
          <p14:tracePt t="8991" x="11315700" y="4465638"/>
          <p14:tracePt t="8999" x="11260138" y="4383088"/>
          <p14:tracePt t="9007" x="11214100" y="4319588"/>
          <p14:tracePt t="9017" x="11177588" y="4191000"/>
          <p14:tracePt t="9024" x="11150600" y="4090988"/>
          <p14:tracePt t="9031" x="11123613" y="4027488"/>
          <p14:tracePt t="9039" x="11077575" y="3898900"/>
          <p14:tracePt t="9047" x="11023600" y="3816350"/>
          <p14:tracePt t="9055" x="10995025" y="3735388"/>
          <p14:tracePt t="9063" x="10977563" y="3706813"/>
          <p14:tracePt t="9072" x="10941050" y="3597275"/>
          <p14:tracePt t="9079" x="10904538" y="3552825"/>
          <p14:tracePt t="9090" x="10868025" y="3524250"/>
          <p14:tracePt t="9095" x="10841038" y="3524250"/>
          <p14:tracePt t="9104" x="10812463" y="3506788"/>
          <p14:tracePt t="9111" x="10804525" y="3497263"/>
          <p14:tracePt t="9121" x="10785475" y="3487738"/>
          <p14:tracePt t="9168" x="10775950" y="3470275"/>
          <p14:tracePt t="9175" x="10758488" y="3460750"/>
          <p14:tracePt t="9185" x="10712450" y="3433763"/>
          <p14:tracePt t="9191" x="10639425" y="3424238"/>
          <p14:tracePt t="9199" x="10602913" y="3414713"/>
          <p14:tracePt t="9207" x="10566400" y="3387725"/>
          <p14:tracePt t="9215" x="10539413" y="3370263"/>
          <p14:tracePt t="9223" x="10474325" y="3360738"/>
          <p14:tracePt t="9239" x="10466388" y="3360738"/>
          <p14:tracePt t="9343" x="10456863" y="3360738"/>
          <p14:tracePt t="9352" x="10429875" y="3351213"/>
          <p14:tracePt t="9359" x="10420350" y="3341688"/>
          <p14:tracePt t="9367" x="10410825" y="3333750"/>
          <p14:tracePt t="9511" x="10410825" y="3324225"/>
          <p14:tracePt t="9631" x="10393363" y="3324225"/>
          <p14:tracePt t="9639" x="10383838" y="3314700"/>
          <p14:tracePt t="9657" x="10374313" y="3314700"/>
          <p14:tracePt t="9663" x="10356850" y="3297238"/>
          <p14:tracePt t="9672" x="10347325" y="3287713"/>
          <p14:tracePt t="9679" x="10328275" y="3278188"/>
          <p14:tracePt t="9689" x="10310813" y="3278188"/>
          <p14:tracePt t="9705" x="10291763" y="3260725"/>
          <p14:tracePt t="9783" x="10283825" y="3260725"/>
          <p14:tracePt t="9823" x="10274300" y="3260725"/>
          <p14:tracePt t="20145" x="10218738" y="3260725"/>
          <p14:tracePt t="20148" x="10055225" y="3324225"/>
          <p14:tracePt t="20151" x="10045700" y="3324225"/>
          <p14:tracePt t="20174" x="10036175" y="3324225"/>
          <p14:tracePt t="20186" x="10028238" y="3324225"/>
          <p14:tracePt t="20206" x="10018713" y="3324225"/>
          <p14:tracePt t="20214" x="10018713" y="3333750"/>
          <p14:tracePt t="20230" x="9991725" y="3341688"/>
          <p14:tracePt t="20246" x="9955213" y="3351213"/>
          <p14:tracePt t="20254" x="9936163" y="3360738"/>
          <p14:tracePt t="20270" x="9918700" y="3370263"/>
          <p14:tracePt t="20278" x="9899650" y="3397250"/>
          <p14:tracePt t="20286" x="9882188" y="3406775"/>
          <p14:tracePt t="20293" x="9853613" y="3414713"/>
          <p14:tracePt t="20310" x="9845675" y="3424238"/>
          <p14:tracePt t="20319" x="9826625" y="3424238"/>
          <p14:tracePt t="20327" x="9799638" y="3443288"/>
          <p14:tracePt t="20337" x="9780588" y="3451225"/>
          <p14:tracePt t="20342" x="9772650" y="3451225"/>
          <p14:tracePt t="20353" x="9763125" y="3470275"/>
          <p14:tracePt t="20358" x="9753600" y="3479800"/>
          <p14:tracePt t="20370" x="9744075" y="3487738"/>
          <p14:tracePt t="20374" x="9726613" y="3497263"/>
          <p14:tracePt t="20385" x="9717088" y="3497263"/>
          <p14:tracePt t="20390" x="9717088" y="3506788"/>
          <p14:tracePt t="20438" x="9690100" y="3533775"/>
          <p14:tracePt t="20447" x="9680575" y="3552825"/>
          <p14:tracePt t="20455" x="9644063" y="3570288"/>
          <p14:tracePt t="20463" x="9634538" y="3589338"/>
          <p14:tracePt t="20479" x="9625013" y="3597275"/>
          <p14:tracePt t="20494" x="9617075" y="3597275"/>
          <p14:tracePt t="20503" x="9617075" y="3606800"/>
          <p14:tracePt t="20510" x="9607550" y="3616325"/>
          <p14:tracePt t="20534" x="9598025" y="3633788"/>
          <p14:tracePt t="20542" x="9588500" y="3633788"/>
          <p14:tracePt t="20558" x="9580563" y="3643313"/>
          <p14:tracePt t="20574" x="9571038" y="3652838"/>
          <p14:tracePt t="20585" x="9571038" y="3662363"/>
          <p14:tracePt t="20590" x="9561513" y="3670300"/>
          <p14:tracePt t="20599" x="9544050" y="3706813"/>
          <p14:tracePt t="20606" x="9534525" y="3725863"/>
          <p14:tracePt t="20614" x="9525000" y="3735388"/>
          <p14:tracePt t="20622" x="9525000" y="3752850"/>
          <p14:tracePt t="20630" x="9525000" y="3762375"/>
          <p14:tracePt t="20638" x="9488488" y="3798888"/>
          <p14:tracePt t="20646" x="9478963" y="3808413"/>
          <p14:tracePt t="20654" x="9471025" y="3825875"/>
          <p14:tracePt t="20662" x="9471025" y="3835400"/>
          <p14:tracePt t="20678" x="9461500" y="3835400"/>
          <p14:tracePt t="20751" x="9451975" y="3844925"/>
          <p14:tracePt t="20768" x="9442450" y="3871913"/>
          <p14:tracePt t="20774" x="9434513" y="3881438"/>
          <p14:tracePt t="21007" x="9442450" y="3881438"/>
          <p14:tracePt t="21014" x="9461500" y="3862388"/>
          <p14:tracePt t="21021" x="9478963" y="3852863"/>
          <p14:tracePt t="21030" x="9507538" y="3844925"/>
          <p14:tracePt t="21054" x="9534525" y="3835400"/>
          <p14:tracePt t="21062" x="9534525" y="3825875"/>
          <p14:tracePt t="21071" x="9544050" y="3816350"/>
          <p14:tracePt t="21078" x="9551988" y="3808413"/>
          <p14:tracePt t="21087" x="9561513" y="3808413"/>
          <p14:tracePt t="21095" x="9588500" y="3779838"/>
          <p14:tracePt t="21103" x="9607550" y="3771900"/>
          <p14:tracePt t="21110" x="9634538" y="3752850"/>
          <p14:tracePt t="21119" x="9671050" y="3743325"/>
          <p14:tracePt t="21126" x="9698038" y="3716338"/>
          <p14:tracePt t="21136" x="9734550" y="3670300"/>
          <p14:tracePt t="21142" x="9744075" y="3670300"/>
          <p14:tracePt t="21152" x="9744075" y="3662363"/>
          <p14:tracePt t="21158" x="9772650" y="3652838"/>
          <p14:tracePt t="21170" x="9780588" y="3643313"/>
          <p14:tracePt t="21174" x="9790113" y="3643313"/>
          <p14:tracePt t="21185" x="9817100" y="3643313"/>
          <p14:tracePt t="21190" x="9826625" y="3633788"/>
          <p14:tracePt t="21200" x="9853613" y="3616325"/>
          <p14:tracePt t="21207" x="9863138" y="3606800"/>
          <p14:tracePt t="21230" x="9872663" y="3606800"/>
          <p14:tracePt t="21238" x="9882188" y="3597275"/>
          <p14:tracePt t="21254" x="9890125" y="3597275"/>
          <p14:tracePt t="21262" x="9909175" y="3589338"/>
          <p14:tracePt t="21271" x="9918700" y="3589338"/>
          <p14:tracePt t="21278" x="9926638" y="3589338"/>
          <p14:tracePt t="21287" x="9936163" y="3579813"/>
          <p14:tracePt t="21350" x="9982200" y="3560763"/>
          <p14:tracePt t="21367" x="9991725" y="3543300"/>
          <p14:tracePt t="21375" x="10028238" y="3533775"/>
          <p14:tracePt t="21384" x="10045700" y="3524250"/>
          <p14:tracePt t="21390" x="10055225" y="3524250"/>
          <p14:tracePt t="21407" x="10064750" y="3516313"/>
          <p14:tracePt t="21478" x="10072688" y="3506788"/>
          <p14:tracePt t="21486" x="10082213" y="3497263"/>
          <p14:tracePt t="21494" x="10091738" y="3497263"/>
          <p14:tracePt t="29449" x="10109200" y="3497263"/>
          <p14:tracePt t="29463" x="10128250" y="3479800"/>
          <p14:tracePt t="29470" x="10137775" y="3460750"/>
          <p14:tracePt t="29479" x="10145713" y="3443288"/>
          <p14:tracePt t="29488" x="10164763" y="3424238"/>
          <p14:tracePt t="29496" x="10182225" y="3387725"/>
          <p14:tracePt t="29504" x="10191750" y="3370263"/>
          <p14:tracePt t="29512" x="10201275" y="3341688"/>
          <p14:tracePt t="29527" x="10210800" y="3333750"/>
          <p14:tracePt t="29536" x="10210800" y="3314700"/>
          <p14:tracePt t="29543" x="10218738" y="3305175"/>
          <p14:tracePt t="29608" x="10218738" y="3287713"/>
          <p14:tracePt t="29625" x="10218738" y="3268663"/>
          <p14:tracePt t="29632" x="10218738" y="3251200"/>
          <p14:tracePt t="29639" x="10218738" y="3241675"/>
          <p14:tracePt t="29647" x="10218738" y="3214688"/>
          <p14:tracePt t="29695" x="10218738" y="3195638"/>
          <p14:tracePt t="29711" x="10218738" y="3187700"/>
          <p14:tracePt t="29720" x="10218738" y="3178175"/>
          <p14:tracePt t="29728" x="10228263" y="3168650"/>
          <p14:tracePt t="29736" x="10237788" y="3132138"/>
          <p14:tracePt t="29752" x="10247313" y="3122613"/>
          <p14:tracePt t="29791" x="10264775" y="3105150"/>
          <p14:tracePt t="29801" x="10274300" y="3105150"/>
          <p14:tracePt t="29903" x="10255250" y="3132138"/>
          <p14:tracePt t="29911" x="10228263" y="3159125"/>
          <p14:tracePt t="29920" x="10201275" y="3205163"/>
          <p14:tracePt t="29927" x="10174288" y="3251200"/>
          <p14:tracePt t="29936" x="10155238" y="3268663"/>
          <p14:tracePt t="29943" x="10137775" y="3287713"/>
          <p14:tracePt t="29952" x="10128250" y="3324225"/>
          <p14:tracePt t="29960" x="10082213" y="3351213"/>
          <p14:tracePt t="29969" x="10072688" y="3360738"/>
          <p14:tracePt t="29976" x="10064750" y="3370263"/>
          <p14:tracePt t="29983" x="10055225" y="3378200"/>
          <p14:tracePt t="29991" x="10045700" y="3387725"/>
          <p14:tracePt t="30002" x="10036175" y="3406775"/>
          <p14:tracePt t="30071" x="10036175" y="3414713"/>
          <p14:tracePt t="30079" x="10018713" y="3424238"/>
          <p14:tracePt t="30161" x="10018713" y="3433763"/>
          <p14:tracePt t="30168" x="10036175" y="3433763"/>
          <p14:tracePt t="30176" x="10064750" y="3406775"/>
          <p14:tracePt t="30184" x="10072688" y="3397250"/>
          <p14:tracePt t="30192" x="10118725" y="3370263"/>
          <p14:tracePt t="30201" x="10155238" y="3351213"/>
          <p14:tracePt t="30207" x="10174288" y="3333750"/>
          <p14:tracePt t="30218" x="10182225" y="3314700"/>
          <p14:tracePt t="30223" x="10210800" y="3287713"/>
          <p14:tracePt t="30234" x="10228263" y="3268663"/>
          <p14:tracePt t="30239" x="10264775" y="3251200"/>
          <p14:tracePt t="30250" x="10274300" y="3232150"/>
          <p14:tracePt t="30269" x="10291763" y="3205163"/>
          <p14:tracePt t="30271" x="10301288" y="3205163"/>
          <p14:tracePt t="30279" x="10301288" y="3195638"/>
          <p14:tracePt t="30287" x="10310813" y="3187700"/>
          <p14:tracePt t="30295" x="10320338" y="3187700"/>
          <p14:tracePt t="30303" x="10328275" y="3178175"/>
          <p14:tracePt t="30311" x="10337800" y="3168650"/>
          <p14:tracePt t="30328" x="10347325" y="3151188"/>
          <p14:tracePt t="30344" x="10356850" y="3141663"/>
          <p14:tracePt t="30351" x="10364788" y="3141663"/>
          <p14:tracePt t="30359" x="10393363" y="3122613"/>
          <p14:tracePt t="30367" x="10410825" y="3114675"/>
          <p14:tracePt t="30375" x="10429875" y="3105150"/>
          <p14:tracePt t="30385" x="10437813" y="3095625"/>
          <p14:tracePt t="30472" x="10410825" y="3122613"/>
          <p14:tracePt t="30482" x="10383838" y="3168650"/>
          <p14:tracePt t="30490" x="10364788" y="3195638"/>
          <p14:tracePt t="30496" x="10356850" y="3205163"/>
          <p14:tracePt t="30504" x="10328275" y="3268663"/>
          <p14:tracePt t="30512" x="10301288" y="3297238"/>
          <p14:tracePt t="30520" x="10291763" y="3305175"/>
          <p14:tracePt t="30528" x="10283825" y="3333750"/>
          <p14:tracePt t="30537" x="10264775" y="3360738"/>
          <p14:tracePt t="30543" x="10255250" y="3378200"/>
          <p14:tracePt t="30553" x="10237788" y="3387725"/>
          <p14:tracePt t="30560" x="10218738" y="3451225"/>
          <p14:tracePt t="30568" x="10191750" y="3479800"/>
          <p14:tracePt t="30577" x="10182225" y="3497263"/>
          <p14:tracePt t="30584" x="10164763" y="3543300"/>
          <p14:tracePt t="30602" x="10155238" y="3560763"/>
          <p14:tracePt t="30608" x="10145713" y="3570288"/>
          <p14:tracePt t="30727" x="10145713" y="3579813"/>
          <p14:tracePt t="30735" x="10155238" y="3579813"/>
          <p14:tracePt t="30743" x="10201275" y="3516313"/>
          <p14:tracePt t="30752" x="10247313" y="3479800"/>
          <p14:tracePt t="30761" x="10301288" y="3443288"/>
          <p14:tracePt t="30768" x="10383838" y="3378200"/>
          <p14:tracePt t="30776" x="10410825" y="3360738"/>
          <p14:tracePt t="30783" x="10456863" y="3333750"/>
          <p14:tracePt t="30792" x="10483850" y="3305175"/>
          <p14:tracePt t="30800" x="10510838" y="3287713"/>
          <p14:tracePt t="30806" x="10529888" y="3260725"/>
          <p14:tracePt t="30817" x="10547350" y="3251200"/>
          <p14:tracePt t="30968" x="10510838" y="3268663"/>
          <p14:tracePt t="30976" x="10493375" y="3278188"/>
          <p14:tracePt t="30984" x="10447338" y="3305175"/>
          <p14:tracePt t="30992" x="10393363" y="3341688"/>
          <p14:tracePt t="31002" x="10328275" y="3414713"/>
          <p14:tracePt t="31008" x="10320338" y="3424238"/>
          <p14:tracePt t="31017" x="10283825" y="3460750"/>
          <p14:tracePt t="31024" x="10218738" y="3470275"/>
          <p14:tracePt t="31033" x="10201275" y="3506788"/>
          <p14:tracePt t="31039" x="10182225" y="3516313"/>
          <p14:tracePt t="31048" x="10164763" y="3533775"/>
          <p14:tracePt t="31055" x="10145713" y="3552825"/>
          <p14:tracePt t="33761" x="10145713" y="3560763"/>
          <p14:tracePt t="33768" x="10164763" y="3552825"/>
          <p14:tracePt t="33992" x="10164763" y="3543300"/>
          <p14:tracePt t="34000" x="10164763" y="3516313"/>
          <p14:tracePt t="34008" x="10164763" y="3497263"/>
          <p14:tracePt t="34017" x="10174288" y="3470275"/>
          <p14:tracePt t="34024" x="10174288" y="3460750"/>
          <p14:tracePt t="34034" x="10174288" y="3433763"/>
          <p14:tracePt t="34050" x="10174288" y="3414713"/>
          <p14:tracePt t="34056" x="10174288" y="3406775"/>
          <p14:tracePt t="34066" x="10174288" y="3397250"/>
          <p14:tracePt t="34146" x="10174288" y="3387725"/>
          <p14:tracePt t="34153" x="10174288" y="3378200"/>
          <p14:tracePt t="34160" x="10174288" y="3351213"/>
          <p14:tracePt t="34168" x="10174288" y="3333750"/>
          <p14:tracePt t="34176" x="10174288" y="3324225"/>
          <p14:tracePt t="34200" x="10174288" y="3305175"/>
          <p14:tracePt t="36921" x="10155238" y="3305175"/>
          <p14:tracePt t="36936" x="10145713" y="3305175"/>
          <p14:tracePt t="36944" x="10128250" y="3314700"/>
          <p14:tracePt t="36954" x="10109200" y="3333750"/>
          <p14:tracePt t="36960" x="10091738" y="3360738"/>
          <p14:tracePt t="36970" x="10072688" y="3387725"/>
          <p14:tracePt t="36977" x="10064750" y="3397250"/>
          <p14:tracePt t="37000" x="10055225" y="3406775"/>
          <p14:tracePt t="37072" x="10045700" y="3406775"/>
          <p14:tracePt t="37081" x="10028238" y="3433763"/>
          <p14:tracePt t="37088" x="10009188" y="3460750"/>
          <p14:tracePt t="37106" x="9982200" y="3479800"/>
          <p14:tracePt t="37112" x="9972675" y="3487738"/>
          <p14:tracePt t="37120" x="9955213" y="3497263"/>
          <p14:tracePt t="37128" x="9909175" y="3524250"/>
          <p14:tracePt t="37138" x="9899650" y="3533775"/>
          <p14:tracePt t="37145" x="9872663" y="3552825"/>
          <p14:tracePt t="37154" x="9863138" y="3560763"/>
          <p14:tracePt t="37161" x="9845675" y="3579813"/>
          <p14:tracePt t="37248" x="9845675" y="3589338"/>
          <p14:tracePt t="37257" x="9826625" y="3616325"/>
          <p14:tracePt t="37265" x="9809163" y="3625850"/>
          <p14:tracePt t="37272" x="9763125" y="3652838"/>
          <p14:tracePt t="37283" x="9734550" y="3679825"/>
          <p14:tracePt t="37288" x="9717088" y="3706813"/>
          <p14:tracePt t="37300" x="9707563" y="3716338"/>
          <p14:tracePt t="37304" x="9707563" y="3725863"/>
          <p14:tracePt t="37336" x="9690100" y="3735388"/>
          <p14:tracePt t="37353" x="9653588" y="3762375"/>
          <p14:tracePt t="37361" x="9644063" y="3779838"/>
          <p14:tracePt t="37368" x="9625013" y="3798888"/>
          <p14:tracePt t="37376" x="9607550" y="3808413"/>
          <p14:tracePt t="37392" x="9588500" y="3825875"/>
          <p14:tracePt t="38186" x="9580563" y="3835400"/>
          <p14:tracePt t="38201" x="9571038" y="3844925"/>
          <p14:tracePt t="38208" x="9561513" y="3862388"/>
          <p14:tracePt t="38216" x="9551988" y="3871913"/>
          <p14:tracePt t="38224" x="9551988" y="3881438"/>
          <p14:tracePt t="38233" x="9551988" y="3889375"/>
          <p14:tracePt t="38240" x="9544050" y="3889375"/>
          <p14:tracePt t="38313" x="9534525" y="3898900"/>
          <p14:tracePt t="38321" x="9525000" y="3908425"/>
          <p14:tracePt t="38331" x="9515475" y="3917950"/>
          <p14:tracePt t="38336" x="9507538" y="3935413"/>
          <p14:tracePt t="38346" x="9488488" y="3954463"/>
          <p14:tracePt t="38427" x="9461500" y="3954463"/>
          <p14:tracePt t="38432" x="9451975" y="3963988"/>
          <p14:tracePt t="38456" x="9434513" y="3981450"/>
          <p14:tracePt t="38472" x="9424988" y="3981450"/>
          <p14:tracePt t="38482" x="9415463" y="3990975"/>
          <p14:tracePt t="38489" x="9405938" y="3990975"/>
          <p14:tracePt t="38504" x="9405938" y="4008438"/>
          <p14:tracePt t="38520" x="9398000" y="4017963"/>
          <p14:tracePt t="38537" x="9388475" y="4027488"/>
          <p14:tracePt t="38546" x="9369425" y="4044950"/>
          <p14:tracePt t="38553" x="9369425" y="4054475"/>
          <p14:tracePt t="38560" x="9361488" y="4064000"/>
          <p14:tracePt t="38569" x="9342438" y="4090988"/>
          <p14:tracePt t="38592" x="9315450" y="4110038"/>
          <p14:tracePt t="38600" x="9305925" y="4117975"/>
          <p14:tracePt t="38649" x="9296400" y="4127500"/>
          <p14:tracePt t="38666" x="9288463" y="4127500"/>
          <p14:tracePt t="38681" x="9278938" y="4146550"/>
          <p14:tracePt t="38698" x="9269413" y="4183063"/>
          <p14:tracePt t="38704" x="9251950" y="4191000"/>
          <p14:tracePt t="38721" x="9242425" y="4191000"/>
          <p14:tracePt t="38731" x="9232900" y="4210050"/>
          <p14:tracePt t="38744" x="9223375" y="4219575"/>
          <p14:tracePt t="38752" x="9223375" y="4227513"/>
          <p14:tracePt t="38769" x="9215438" y="4246563"/>
          <p14:tracePt t="38786" x="9205913" y="4256088"/>
          <p14:tracePt t="38802" x="9205913" y="4264025"/>
          <p14:tracePt t="38824" x="9196388" y="4273550"/>
          <p14:tracePt t="38840" x="9186863" y="4273550"/>
          <p14:tracePt t="38857" x="9169400" y="4283075"/>
          <p14:tracePt t="38881" x="9159875" y="4300538"/>
          <p14:tracePt t="38889" x="9150350" y="4337050"/>
          <p14:tracePt t="38899" x="9142413" y="4346575"/>
          <p14:tracePt t="38904" x="9132888" y="4346575"/>
          <p14:tracePt t="38921" x="9132888" y="4356100"/>
          <p14:tracePt t="38931" x="9123363" y="4365625"/>
          <p14:tracePt t="38987" x="9113838" y="4373563"/>
          <p14:tracePt t="38991" x="9105900" y="4383088"/>
          <p14:tracePt t="39008" x="9096375" y="4402138"/>
          <p14:tracePt t="39026" x="9086850" y="4402138"/>
          <p14:tracePt t="39033" x="9077325" y="4410075"/>
          <p14:tracePt t="39041" x="9069388" y="4410075"/>
          <p14:tracePt t="39056" x="9059863" y="4419600"/>
          <p14:tracePt t="39592" x="9050338" y="4419600"/>
          <p14:tracePt t="39608" x="9032875" y="4429125"/>
          <p14:tracePt t="39626" x="9023350" y="4446588"/>
          <p14:tracePt t="39633" x="9013825" y="4456113"/>
          <p14:tracePt t="39657" x="9013825" y="4475163"/>
          <p14:tracePt t="39665" x="9013825" y="4492625"/>
          <p14:tracePt t="39673" x="9004300" y="4502150"/>
          <p14:tracePt t="39682" x="8986838" y="4519613"/>
          <p14:tracePt t="39700" x="8977313" y="4538663"/>
          <p14:tracePt t="39705" x="8967788" y="4565650"/>
          <p14:tracePt t="39715" x="8967788" y="4575175"/>
          <p14:tracePt t="39720" x="8959850" y="4584700"/>
          <p14:tracePt t="39730" x="8959850" y="4592638"/>
          <p14:tracePt t="39736" x="8940800" y="4621213"/>
          <p14:tracePt t="39753" x="8931275" y="4638675"/>
          <p14:tracePt t="39768" x="8921750" y="4657725"/>
          <p14:tracePt t="39777" x="8913813" y="4665663"/>
          <p14:tracePt t="39785" x="8904288" y="4684713"/>
          <p14:tracePt t="39801" x="8904288" y="4694238"/>
          <p14:tracePt t="39810" x="8904288" y="4711700"/>
          <p14:tracePt t="39817" x="8877300" y="4730750"/>
          <p14:tracePt t="39857" x="8877300" y="4738688"/>
          <p14:tracePt t="39889" x="8867775" y="4767263"/>
          <p14:tracePt t="39905" x="8867775" y="4794250"/>
          <p14:tracePt t="39921" x="8867775" y="4803775"/>
          <p14:tracePt t="39927" x="8858250" y="4821238"/>
          <p14:tracePt t="39937" x="8848725" y="4821238"/>
          <p14:tracePt t="39953" x="8848725" y="4830763"/>
          <p14:tracePt t="39970" x="8848725" y="4840288"/>
          <p14:tracePt t="39977" x="8840788" y="4848225"/>
          <p14:tracePt t="39993" x="8831263" y="4867275"/>
          <p14:tracePt t="40026" x="8831263" y="4876800"/>
          <p14:tracePt t="40033" x="8821738" y="4884738"/>
          <p14:tracePt t="40041" x="8812213" y="4894263"/>
          <p14:tracePt t="40049" x="8804275" y="4903788"/>
          <p14:tracePt t="40057" x="8804275" y="4913313"/>
          <p14:tracePt t="40065" x="8804275" y="4922838"/>
          <p14:tracePt t="40082" x="8804275" y="4940300"/>
          <p14:tracePt t="40089" x="8804275" y="4949825"/>
          <p14:tracePt t="40098" x="8794750" y="4967288"/>
          <p14:tracePt t="40106" x="8785225" y="4986338"/>
          <p14:tracePt t="40115" x="8775700" y="4986338"/>
          <p14:tracePt t="40130" x="8775700" y="5013325"/>
          <p14:tracePt t="40201" x="8775700" y="5022850"/>
          <p14:tracePt t="40208" x="8775700" y="5040313"/>
          <p14:tracePt t="40217" x="8775700" y="5059363"/>
          <p14:tracePt t="40225" x="8775700" y="5068888"/>
          <p14:tracePt t="40241" x="8775700" y="5076825"/>
          <p14:tracePt t="43339" x="8775700" y="5086350"/>
          <p14:tracePt t="43347" x="8767763" y="5068888"/>
          <p14:tracePt t="43354" x="8758238" y="5059363"/>
          <p14:tracePt t="43361" x="8739188" y="5049838"/>
          <p14:tracePt t="43377" x="8739188" y="5040313"/>
          <p14:tracePt t="43386" x="8731250" y="5013325"/>
          <p14:tracePt t="43393" x="8721725" y="4976813"/>
          <p14:tracePt t="43417" x="8712200" y="4959350"/>
          <p14:tracePt t="43434" x="8702675" y="4922838"/>
          <p14:tracePt t="43441" x="8685213" y="4903788"/>
          <p14:tracePt t="43449" x="8675688" y="4894263"/>
          <p14:tracePt t="43457" x="8666163" y="4894263"/>
          <p14:tracePt t="43465" x="8658225" y="4884738"/>
          <p14:tracePt t="43473" x="8629650" y="4840288"/>
          <p14:tracePt t="43489" x="8621713" y="4840288"/>
          <p14:tracePt t="43499" x="8612188" y="4821238"/>
          <p14:tracePt t="43506" x="8602663" y="4811713"/>
          <p14:tracePt t="43516" x="8575675" y="4794250"/>
          <p14:tracePt t="43522" x="8566150" y="4775200"/>
          <p14:tracePt t="43537" x="8548688" y="4757738"/>
          <p14:tracePt t="43547" x="8520113" y="4757738"/>
          <p14:tracePt t="43554" x="8512175" y="4748213"/>
          <p14:tracePt t="43565" x="8483600" y="4748213"/>
          <p14:tracePt t="43570" x="8456613" y="4748213"/>
          <p14:tracePt t="43580" x="8429625" y="4738688"/>
          <p14:tracePt t="43588" x="8393113" y="4738688"/>
          <p14:tracePt t="43601" x="8374063" y="4738688"/>
          <p14:tracePt t="43609" x="8347075" y="4738688"/>
          <p14:tracePt t="43617" x="8320088" y="4738688"/>
          <p14:tracePt t="43625" x="8293100" y="4738688"/>
          <p14:tracePt t="43633" x="8283575" y="4738688"/>
          <p14:tracePt t="43641" x="8237538" y="4738688"/>
          <p14:tracePt t="43650" x="8210550" y="4738688"/>
          <p14:tracePt t="43657" x="8191500" y="4738688"/>
          <p14:tracePt t="43667" x="8183563" y="4738688"/>
          <p14:tracePt t="43674" x="8174038" y="4738688"/>
          <p14:tracePt t="43689" x="8164513" y="4738688"/>
          <p14:tracePt t="43698" x="8147050" y="4738688"/>
          <p14:tracePt t="43705" x="8128000" y="4738688"/>
          <p14:tracePt t="43715" x="8108950" y="4738688"/>
          <p14:tracePt t="43721" x="8101013" y="4738688"/>
          <p14:tracePt t="43731" x="8064500" y="4738688"/>
          <p14:tracePt t="43738" x="8035925" y="4738688"/>
          <p14:tracePt t="43748" x="8008938" y="4738688"/>
          <p14:tracePt t="43754" x="7981950" y="4748213"/>
          <p14:tracePt t="43764" x="7972425" y="4748213"/>
          <p14:tracePt t="43770" x="7954963" y="4748213"/>
          <p14:tracePt t="43777" x="7926388" y="4748213"/>
          <p14:tracePt t="43833" x="7918450" y="4748213"/>
          <p14:tracePt t="43841" x="7899400" y="4748213"/>
          <p14:tracePt t="43850" x="7872413" y="4748213"/>
          <p14:tracePt t="43857" x="7826375" y="4767263"/>
          <p14:tracePt t="43867" x="7808913" y="4767263"/>
          <p14:tracePt t="43873" x="7753350" y="4767263"/>
          <p14:tracePt t="43881" x="7716838" y="4767263"/>
          <p14:tracePt t="43890" x="7670800" y="4775200"/>
          <p14:tracePt t="43898" x="7643813" y="4775200"/>
          <p14:tracePt t="43907" x="7634288" y="4775200"/>
          <p14:tracePt t="43914" x="7607300" y="4775200"/>
          <p14:tracePt t="43922" x="7589838" y="4784725"/>
          <p14:tracePt t="43938" x="7570788" y="4803775"/>
          <p14:tracePt t="43964" x="7553325" y="4803775"/>
          <p14:tracePt t="43969" x="7524750" y="4803775"/>
          <p14:tracePt t="43987" x="7497763" y="4811713"/>
          <p14:tracePt t="43994" x="7451725" y="4840288"/>
          <p14:tracePt t="44001" x="7434263" y="4840288"/>
          <p14:tracePt t="44009" x="7407275" y="4840288"/>
          <p14:tracePt t="44018" x="7397750" y="4857750"/>
          <p14:tracePt t="44026" x="7388225" y="4857750"/>
          <p14:tracePt t="44034" x="7370763" y="4867275"/>
          <p14:tracePt t="44042" x="7361238" y="4876800"/>
          <p14:tracePt t="44050" x="7342188" y="4876800"/>
          <p14:tracePt t="44065" x="7305675" y="4884738"/>
          <p14:tracePt t="44073" x="7296150" y="4894263"/>
          <p14:tracePt t="44082" x="7278688" y="4903788"/>
          <p14:tracePt t="44089" x="7269163" y="4903788"/>
          <p14:tracePt t="44098" x="7251700" y="4903788"/>
          <p14:tracePt t="44106" x="7232650" y="4940300"/>
          <p14:tracePt t="44114" x="7215188" y="4959350"/>
          <p14:tracePt t="44120" x="7196138" y="4967288"/>
          <p14:tracePt t="44130" x="7186613" y="4976813"/>
          <p14:tracePt t="44137" x="7169150" y="4995863"/>
          <p14:tracePt t="44146" x="7142163" y="5003800"/>
          <p14:tracePt t="44154" x="7113588" y="5032375"/>
          <p14:tracePt t="44161" x="7105650" y="5049838"/>
          <p14:tracePt t="44170" x="7105650" y="5059363"/>
          <p14:tracePt t="44177" x="7086600" y="5086350"/>
          <p14:tracePt t="44188" x="7077075" y="5113338"/>
          <p14:tracePt t="44194" x="7077075" y="5132388"/>
          <p14:tracePt t="44203" x="7077075" y="5141913"/>
          <p14:tracePt t="44210" x="7069138" y="5168900"/>
          <p14:tracePt t="44217" x="7069138" y="5195888"/>
          <p14:tracePt t="44226" x="7069138" y="5232400"/>
          <p14:tracePt t="44241" x="7069138" y="5251450"/>
          <p14:tracePt t="44249" x="7069138" y="5278438"/>
          <p14:tracePt t="44257" x="7069138" y="5295900"/>
          <p14:tracePt t="44265" x="7069138" y="5314950"/>
          <p14:tracePt t="44273" x="7069138" y="5324475"/>
          <p14:tracePt t="44281" x="7069138" y="5368925"/>
          <p14:tracePt t="44289" x="7069138" y="5397500"/>
          <p14:tracePt t="44297" x="7069138" y="5405438"/>
          <p14:tracePt t="44304" x="7069138" y="5441950"/>
          <p14:tracePt t="44313" x="7077075" y="5478463"/>
          <p14:tracePt t="44322" x="7086600" y="5497513"/>
          <p14:tracePt t="44331" x="7105650" y="5534025"/>
          <p14:tracePt t="44337" x="7123113" y="5561013"/>
          <p14:tracePt t="44347" x="7142163" y="5570538"/>
          <p14:tracePt t="44354" x="7205663" y="5607050"/>
          <p14:tracePt t="44361" x="7251700" y="5624513"/>
          <p14:tracePt t="44370" x="7269163" y="5634038"/>
          <p14:tracePt t="44377" x="7342188" y="5643563"/>
          <p14:tracePt t="44386" x="7397750" y="5670550"/>
          <p14:tracePt t="44393" x="7443788" y="5680075"/>
          <p14:tracePt t="44401" x="7461250" y="5680075"/>
          <p14:tracePt t="44410" x="7507288" y="5689600"/>
          <p14:tracePt t="44418" x="7543800" y="5707063"/>
          <p14:tracePt t="44427" x="7580313" y="5726113"/>
          <p14:tracePt t="44434" x="7607300" y="5726113"/>
          <p14:tracePt t="44441" x="7626350" y="5726113"/>
          <p14:tracePt t="44450" x="7653338" y="5726113"/>
          <p14:tracePt t="44458" x="7689850" y="5726113"/>
          <p14:tracePt t="44465" x="7735888" y="5726113"/>
          <p14:tracePt t="44473" x="7753350" y="5734050"/>
          <p14:tracePt t="44482" x="7780338" y="5743575"/>
          <p14:tracePt t="44489" x="7816850" y="5753100"/>
          <p14:tracePt t="44498" x="7845425" y="5753100"/>
          <p14:tracePt t="44505" x="7862888" y="5753100"/>
          <p14:tracePt t="44514" x="7889875" y="5762625"/>
          <p14:tracePt t="44521" x="7918450" y="5770563"/>
          <p14:tracePt t="44530" x="7945438" y="5770563"/>
          <p14:tracePt t="44538" x="7962900" y="5770563"/>
          <p14:tracePt t="44549" x="7981950" y="5770563"/>
          <p14:tracePt t="44554" x="8027988" y="5770563"/>
          <p14:tracePt t="44565" x="8054975" y="5770563"/>
          <p14:tracePt t="44570" x="8081963" y="5770563"/>
          <p14:tracePt t="44580" x="8101013" y="5770563"/>
          <p14:tracePt t="44586" x="8128000" y="5770563"/>
          <p14:tracePt t="44593" x="8174038" y="5770563"/>
          <p14:tracePt t="44601" x="8210550" y="5770563"/>
          <p14:tracePt t="44609" x="8220075" y="5770563"/>
          <p14:tracePt t="44617" x="8247063" y="5770563"/>
          <p14:tracePt t="44625" x="8274050" y="5770563"/>
          <p14:tracePt t="44634" x="8301038" y="5770563"/>
          <p14:tracePt t="44642" x="8337550" y="5770563"/>
          <p14:tracePt t="44657" x="8393113" y="5770563"/>
          <p14:tracePt t="44667" x="8420100" y="5770563"/>
          <p14:tracePt t="44673" x="8447088" y="5753100"/>
          <p14:tracePt t="44681" x="8483600" y="5726113"/>
          <p14:tracePt t="44690" x="8502650" y="5716588"/>
          <p14:tracePt t="44698" x="8539163" y="5707063"/>
          <p14:tracePt t="44705" x="8585200" y="5689600"/>
          <p14:tracePt t="44724" x="8621713" y="5670550"/>
          <p14:tracePt t="44731" x="8694738" y="5616575"/>
          <p14:tracePt t="44739" x="8775700" y="5580063"/>
          <p14:tracePt t="44749" x="8821738" y="5543550"/>
          <p14:tracePt t="44755" x="8885238" y="5487988"/>
          <p14:tracePt t="44764" x="8986838" y="5441950"/>
          <p14:tracePt t="44770" x="9032875" y="5424488"/>
          <p14:tracePt t="44781" x="9050338" y="5405438"/>
          <p14:tracePt t="44788" x="9069388" y="5387975"/>
          <p14:tracePt t="44799" x="9077325" y="5378450"/>
          <p14:tracePt t="44804" x="9096375" y="5360988"/>
          <p14:tracePt t="44813" x="9105900" y="5341938"/>
          <p14:tracePt t="44827" x="9105900" y="5314950"/>
          <p14:tracePt t="44836" x="9105900" y="5295900"/>
          <p14:tracePt t="44843" x="9105900" y="5268913"/>
          <p14:tracePt t="44853" x="9105900" y="5259388"/>
          <p14:tracePt t="44860" x="9113838" y="5205413"/>
          <p14:tracePt t="44868" x="9113838" y="5168900"/>
          <p14:tracePt t="44877" x="9132888" y="5122863"/>
          <p14:tracePt t="44883" x="9150350" y="5068888"/>
          <p14:tracePt t="44893" x="9150350" y="5032375"/>
          <p14:tracePt t="44956" x="9150350" y="4922838"/>
          <p14:tracePt t="44980" x="9142413" y="4867275"/>
          <p14:tracePt t="44995" x="9113838" y="4848225"/>
          <p14:tracePt t="45003" x="9113838" y="4840288"/>
          <p14:tracePt t="45014" x="9105900" y="4830763"/>
          <p14:tracePt t="45020" x="9077325" y="4803775"/>
          <p14:tracePt t="45028" x="9040813" y="4794250"/>
          <p14:tracePt t="45037" x="9023350" y="4794250"/>
          <p14:tracePt t="45044" x="9013825" y="4794250"/>
          <p14:tracePt t="45051" x="8967788" y="4784725"/>
          <p14:tracePt t="45060" x="8940800" y="4775200"/>
          <p14:tracePt t="45067" x="8894763" y="4775200"/>
          <p14:tracePt t="45075" x="8877300" y="4757738"/>
          <p14:tracePt t="45083" x="8848725" y="4757738"/>
          <p14:tracePt t="45091" x="8804275" y="4757738"/>
          <p14:tracePt t="45099" x="8775700" y="4748213"/>
          <p14:tracePt t="45107" x="8767763" y="4748213"/>
          <p14:tracePt t="45116" x="8739188" y="4730750"/>
          <p14:tracePt t="45124" x="8721725" y="4730750"/>
          <p14:tracePt t="45132" x="8702675" y="4711700"/>
          <p14:tracePt t="45140" x="8694738" y="4711700"/>
          <p14:tracePt t="45156" x="8685213" y="4711700"/>
          <p14:tracePt t="45164" x="8658225" y="4702175"/>
          <p14:tracePt t="45171" x="8612188" y="4694238"/>
          <p14:tracePt t="45182" x="8602663" y="4694238"/>
          <p14:tracePt t="45188" x="8566150" y="4694238"/>
          <p14:tracePt t="45198" x="8512175" y="4694238"/>
          <p14:tracePt t="45204" x="8475663" y="4694238"/>
          <p14:tracePt t="45211" x="8447088" y="4694238"/>
          <p14:tracePt t="45220" x="8410575" y="4684713"/>
          <p14:tracePt t="45227" x="8383588" y="4675188"/>
          <p14:tracePt t="45236" x="8356600" y="4675188"/>
          <p14:tracePt t="45244" x="8347075" y="4675188"/>
          <p14:tracePt t="45253" x="8320088" y="4665663"/>
          <p14:tracePt t="45260" x="8301038" y="4665663"/>
          <p14:tracePt t="45269" x="8283575" y="4665663"/>
          <p14:tracePt t="45275" x="8256588" y="4665663"/>
          <p14:tracePt t="45284" x="8247063" y="4665663"/>
          <p14:tracePt t="45292" x="8210550" y="4657725"/>
          <p14:tracePt t="45299" x="8191500" y="4657725"/>
          <p14:tracePt t="45307" x="8154988" y="4657725"/>
          <p14:tracePt t="45316" x="8137525" y="4657725"/>
          <p14:tracePt t="45323" x="8108950" y="4657725"/>
          <p14:tracePt t="45331" x="8072438" y="4648200"/>
          <p14:tracePt t="45340" x="8045450" y="4648200"/>
          <p14:tracePt t="45347" x="7991475" y="4621213"/>
          <p14:tracePt t="45359" x="7981950" y="4621213"/>
          <p14:tracePt t="45366" x="7945438" y="4621213"/>
          <p14:tracePt t="45372" x="7918450" y="4621213"/>
          <p14:tracePt t="45380" x="7872413" y="4621213"/>
          <p14:tracePt t="45389" x="7853363" y="4621213"/>
          <p14:tracePt t="45452" x="7707313" y="4621213"/>
          <p14:tracePt t="45459" x="7689850" y="4621213"/>
          <p14:tracePt t="45476" x="7670800" y="4621213"/>
          <p14:tracePt t="45484" x="7653338" y="4621213"/>
          <p14:tracePt t="45491" x="7643813" y="4621213"/>
          <p14:tracePt t="45501" x="7626350" y="4621213"/>
          <p14:tracePt t="45508" x="7570788" y="4621213"/>
          <p14:tracePt t="45516" x="7543800" y="4621213"/>
          <p14:tracePt t="45523" x="7524750" y="4621213"/>
          <p14:tracePt t="45532" x="7507288" y="4621213"/>
          <p14:tracePt t="45540" x="7480300" y="4621213"/>
          <p14:tracePt t="45549" x="7470775" y="4621213"/>
          <p14:tracePt t="45557" x="7451725" y="4621213"/>
          <p14:tracePt t="45572" x="7443788" y="4621213"/>
          <p14:tracePt t="45582" x="7434263" y="4621213"/>
          <p14:tracePt t="45587" x="7415213" y="4629150"/>
          <p14:tracePt t="45597" x="7370763" y="4638675"/>
          <p14:tracePt t="45604" x="7351713" y="4638675"/>
          <p14:tracePt t="45613" x="7334250" y="4638675"/>
          <p14:tracePt t="45620" x="7305675" y="4648200"/>
          <p14:tracePt t="45628" x="7278688" y="4648200"/>
          <p14:tracePt t="45637" x="7259638" y="4657725"/>
          <p14:tracePt t="45644" x="7251700" y="4657725"/>
          <p14:tracePt t="45692" x="7232650" y="4665663"/>
          <p14:tracePt t="45699" x="7159625" y="4721225"/>
          <p14:tracePt t="45707" x="7142163" y="4721225"/>
          <p14:tracePt t="45715" x="7077075" y="4757738"/>
          <p14:tracePt t="45723" x="7050088" y="4767263"/>
          <p14:tracePt t="45731" x="6996113" y="4784725"/>
          <p14:tracePt t="45740" x="6977063" y="4803775"/>
          <p14:tracePt t="45749" x="6967538" y="4803775"/>
          <p14:tracePt t="45797" x="6950075" y="4821238"/>
          <p14:tracePt t="45804" x="6913563" y="4848225"/>
          <p14:tracePt t="45820" x="6894513" y="4867275"/>
          <p14:tracePt t="45828" x="6886575" y="4876800"/>
          <p14:tracePt t="45836" x="6867525" y="4903788"/>
          <p14:tracePt t="45860" x="6858000" y="4913313"/>
          <p14:tracePt t="45876" x="6831013" y="4940300"/>
          <p14:tracePt t="45883" x="6831013" y="4949825"/>
          <p14:tracePt t="45891" x="6831013" y="4986338"/>
          <p14:tracePt t="45900" x="6821488" y="5003800"/>
          <p14:tracePt t="45909" x="6821488" y="5013325"/>
          <p14:tracePt t="45917" x="6813550" y="5022850"/>
          <p14:tracePt t="45924" x="6813550" y="5032375"/>
          <p14:tracePt t="45932" x="6813550" y="5059363"/>
          <p14:tracePt t="45948" x="6813550" y="5076825"/>
          <p14:tracePt t="45965" x="6813550" y="5105400"/>
          <p14:tracePt t="45971" x="6813550" y="5113338"/>
          <p14:tracePt t="45982" x="6813550" y="5149850"/>
          <p14:tracePt t="45998" x="6813550" y="5178425"/>
          <p14:tracePt t="46003" x="6813550" y="5214938"/>
          <p14:tracePt t="46014" x="6813550" y="5232400"/>
          <p14:tracePt t="46019" x="6831013" y="5251450"/>
          <p14:tracePt t="46030" x="6850063" y="5278438"/>
          <p14:tracePt t="46036" x="6858000" y="5305425"/>
          <p14:tracePt t="46043" x="6886575" y="5332413"/>
          <p14:tracePt t="46051" x="6913563" y="5351463"/>
          <p14:tracePt t="46059" x="6913563" y="5360988"/>
          <p14:tracePt t="46067" x="6931025" y="5387975"/>
          <p14:tracePt t="46077" x="6959600" y="5405438"/>
          <p14:tracePt t="46084" x="6977063" y="5414963"/>
          <p14:tracePt t="46092" x="7013575" y="5434013"/>
          <p14:tracePt t="46108" x="7032625" y="5441950"/>
          <p14:tracePt t="46116" x="7050088" y="5451475"/>
          <p14:tracePt t="46124" x="7069138" y="5461000"/>
          <p14:tracePt t="46131" x="7077075" y="5478463"/>
          <p14:tracePt t="46140" x="7086600" y="5487988"/>
          <p14:tracePt t="46149" x="7113588" y="5487988"/>
          <p14:tracePt t="46155" x="7132638" y="5507038"/>
          <p14:tracePt t="46165" x="7178675" y="5514975"/>
          <p14:tracePt t="46172" x="7205663" y="5514975"/>
          <p14:tracePt t="46180" x="7223125" y="5514975"/>
          <p14:tracePt t="46188" x="7278688" y="5534025"/>
          <p14:tracePt t="46198" x="7324725" y="5551488"/>
          <p14:tracePt t="46204" x="7407275" y="5570538"/>
          <p14:tracePt t="46215" x="7424738" y="5580063"/>
          <p14:tracePt t="46220" x="7461250" y="5597525"/>
          <p14:tracePt t="46228" x="7488238" y="5597525"/>
          <p14:tracePt t="46237" x="7507288" y="5607050"/>
          <p14:tracePt t="46244" x="7516813" y="5607050"/>
          <p14:tracePt t="46251" x="7543800" y="5616575"/>
          <p14:tracePt t="46259" x="7553325" y="5616575"/>
          <p14:tracePt t="46268" x="7570788" y="5624513"/>
          <p14:tracePt t="46275" x="7580313" y="5624513"/>
          <p14:tracePt t="46283" x="7589838" y="5624513"/>
          <p14:tracePt t="46292" x="7597775" y="5624513"/>
          <p14:tracePt t="46300" x="7634288" y="5624513"/>
          <p14:tracePt t="46308" x="7662863" y="5624513"/>
          <p14:tracePt t="46316" x="7699375" y="5624513"/>
          <p14:tracePt t="46324" x="7716838" y="5624513"/>
          <p14:tracePt t="46332" x="7743825" y="5624513"/>
          <p14:tracePt t="46340" x="7780338" y="5624513"/>
          <p14:tracePt t="46347" x="7799388" y="5624513"/>
          <p14:tracePt t="46355" x="7816850" y="5624513"/>
          <p14:tracePt t="46364" x="7853363" y="5624513"/>
          <p14:tracePt t="46372" x="7881938" y="5624513"/>
          <p14:tracePt t="46387" x="7908925" y="5624513"/>
          <p14:tracePt t="46398" x="7945438" y="5624513"/>
          <p14:tracePt t="46404" x="7962900" y="5624513"/>
          <p14:tracePt t="46430" x="7972425" y="5624513"/>
          <p14:tracePt t="46437" x="7981950" y="5624513"/>
          <p14:tracePt t="46443" x="8008938" y="5624513"/>
          <p14:tracePt t="46453" x="8035925" y="5616575"/>
          <p14:tracePt t="46460" x="8054975" y="5607050"/>
          <p14:tracePt t="46469" x="8091488" y="5607050"/>
          <p14:tracePt t="46476" x="8128000" y="5597525"/>
          <p14:tracePt t="46484" x="8191500" y="5561013"/>
          <p14:tracePt t="46492" x="8256588" y="5551488"/>
          <p14:tracePt t="46500" x="8264525" y="5551488"/>
          <p14:tracePt t="46508" x="8293100" y="5551488"/>
          <p14:tracePt t="46515" x="8337550" y="5543550"/>
          <p14:tracePt t="46524" x="8366125" y="5524500"/>
          <p14:tracePt t="46540" x="8374063" y="5524500"/>
          <p14:tracePt t="46547" x="8393113" y="5524500"/>
          <p14:tracePt t="46555" x="8420100" y="5497513"/>
          <p14:tracePt t="46564" x="8447088" y="5478463"/>
          <p14:tracePt t="46572" x="8466138" y="5461000"/>
          <p14:tracePt t="46581" x="8483600" y="5461000"/>
          <p14:tracePt t="46588" x="8539163" y="5441950"/>
          <p14:tracePt t="46598" x="8566150" y="5424488"/>
          <p14:tracePt t="46604" x="8602663" y="5414963"/>
          <p14:tracePt t="46614" x="8612188" y="5414963"/>
          <p14:tracePt t="46620" x="8648700" y="5387975"/>
          <p14:tracePt t="46636" x="8666163" y="5378450"/>
          <p14:tracePt t="46643" x="8675688" y="5368925"/>
          <p14:tracePt t="46653" x="8685213" y="5360988"/>
          <p14:tracePt t="46669" x="8712200" y="5360988"/>
          <p14:tracePt t="46676" x="8731250" y="5341938"/>
          <p14:tracePt t="46683" x="8748713" y="5324475"/>
          <p14:tracePt t="46692" x="8775700" y="5287963"/>
          <p14:tracePt t="46700" x="8794750" y="5268913"/>
          <p14:tracePt t="46708" x="8804275" y="5259388"/>
          <p14:tracePt t="46717" x="8821738" y="5251450"/>
          <p14:tracePt t="46724" x="8831263" y="5241925"/>
          <p14:tracePt t="46732" x="8831263" y="5214938"/>
          <p14:tracePt t="46740" x="8840788" y="5205413"/>
          <p14:tracePt t="46748" x="8840788" y="5195888"/>
          <p14:tracePt t="46756" x="8858250" y="5186363"/>
          <p14:tracePt t="46765" x="8867775" y="5168900"/>
          <p14:tracePt t="46781" x="8867775" y="5141913"/>
          <p14:tracePt t="46787" x="8867775" y="5122863"/>
          <p14:tracePt t="46798" x="8867775" y="5095875"/>
          <p14:tracePt t="46804" x="8867775" y="5076825"/>
          <p14:tracePt t="46814" x="8867775" y="5049838"/>
          <p14:tracePt t="46820" x="8867775" y="5032375"/>
          <p14:tracePt t="46830" x="8867775" y="5013325"/>
          <p14:tracePt t="46837" x="8867775" y="4995863"/>
          <p14:tracePt t="46844" x="8867775" y="4967288"/>
          <p14:tracePt t="46861" x="8867775" y="4949825"/>
          <p14:tracePt t="46869" x="8867775" y="4940300"/>
          <p14:tracePt t="47099" x="8877300" y="4930775"/>
          <p14:tracePt t="47108" x="8885238" y="4930775"/>
          <p14:tracePt t="47116" x="8894763" y="4930775"/>
          <p14:tracePt t="47124" x="8904288" y="4930775"/>
          <p14:tracePt t="47132" x="8913813" y="4930775"/>
          <p14:tracePt t="47180" x="8931275" y="4930775"/>
          <p14:tracePt t="47196" x="8959850" y="4930775"/>
          <p14:tracePt t="47203" x="8967788" y="4940300"/>
          <p14:tracePt t="47212" x="9004300" y="4949825"/>
          <p14:tracePt t="47220" x="9013825" y="4967288"/>
          <p14:tracePt t="47228" x="9023350" y="4976813"/>
          <p14:tracePt t="47237" x="9032875" y="4986338"/>
          <p14:tracePt t="47253" x="9040813" y="5003800"/>
          <p14:tracePt t="47268" x="9050338" y="5003800"/>
          <p14:tracePt t="47276" x="9050338" y="5013325"/>
          <p14:tracePt t="47291" x="9059863" y="5022850"/>
          <p14:tracePt t="47308" x="9069388" y="5022850"/>
          <p14:tracePt t="48309" x="9113838" y="5022850"/>
          <p14:tracePt t="48317" x="9196388" y="4995863"/>
          <p14:tracePt t="48324" x="9259888" y="4967288"/>
          <p14:tracePt t="48332" x="9305925" y="4930775"/>
          <p14:tracePt t="48340" x="9388475" y="4922838"/>
          <p14:tracePt t="48349" x="9434513" y="4894263"/>
          <p14:tracePt t="48356" x="9461500" y="4884738"/>
          <p14:tracePt t="48364" x="9507538" y="4867275"/>
          <p14:tracePt t="48372" x="9534525" y="4830763"/>
          <p14:tracePt t="48382" x="9561513" y="4821238"/>
          <p14:tracePt t="48387" x="9580563" y="4811713"/>
          <p14:tracePt t="48398" x="9617075" y="4784725"/>
          <p14:tracePt t="48404" x="9661525" y="4748213"/>
          <p14:tracePt t="48414" x="9726613" y="4694238"/>
          <p14:tracePt t="48420" x="9763125" y="4675188"/>
          <p14:tracePt t="48432" x="9817100" y="4629150"/>
          <p14:tracePt t="48436" x="9899650" y="4575175"/>
          <p14:tracePt t="48444" x="9982200" y="4519613"/>
          <p14:tracePt t="48452" x="9999663" y="4502150"/>
          <p14:tracePt t="48462" x="10091738" y="4456113"/>
          <p14:tracePt t="48468" x="10137775" y="4429125"/>
          <p14:tracePt t="48477" x="10218738" y="4392613"/>
          <p14:tracePt t="48484" x="10237788" y="4373563"/>
          <p14:tracePt t="48492" x="10283825" y="4356100"/>
          <p14:tracePt t="48500" x="10310813" y="4329113"/>
          <p14:tracePt t="48508" x="10356850" y="4283075"/>
          <p14:tracePt t="48516" x="10383838" y="4273550"/>
          <p14:tracePt t="48524" x="10429875" y="4237038"/>
          <p14:tracePt t="48532" x="10466388" y="4191000"/>
          <p14:tracePt t="48540" x="10547350" y="4137025"/>
          <p14:tracePt t="48548" x="10621963" y="4073525"/>
          <p14:tracePt t="48556" x="10639425" y="4064000"/>
          <p14:tracePt t="48566" x="10712450" y="4008438"/>
          <p14:tracePt t="48572" x="10768013" y="3944938"/>
          <p14:tracePt t="48581" x="10831513" y="3889375"/>
          <p14:tracePt t="48588" x="10841038" y="3889375"/>
          <p14:tracePt t="48598" x="10895013" y="3808413"/>
          <p14:tracePt t="48604" x="10931525" y="3762375"/>
          <p14:tracePt t="48615" x="10968038" y="3716338"/>
          <p14:tracePt t="48620" x="10968038" y="3706813"/>
          <p14:tracePt t="48632" x="11014075" y="3652838"/>
          <p14:tracePt t="48636" x="11050588" y="3606800"/>
          <p14:tracePt t="48645" x="11077575" y="3543300"/>
          <p14:tracePt t="48652" x="11123613" y="3497263"/>
          <p14:tracePt t="48660" x="11141075" y="3479800"/>
          <p14:tracePt t="48668" x="11214100" y="3414713"/>
          <p14:tracePt t="48677" x="11287125" y="3324225"/>
          <p14:tracePt t="48684" x="11342688" y="3260725"/>
          <p14:tracePt t="48692" x="11352213" y="3251200"/>
          <p14:tracePt t="48700" x="11369675" y="3214688"/>
          <p14:tracePt t="48708" x="11379200" y="3187700"/>
          <p14:tracePt t="48716" x="11398250" y="3168650"/>
          <p14:tracePt t="48724" x="11398250" y="3141663"/>
          <p14:tracePt t="48732" x="11398250" y="3122613"/>
          <p14:tracePt t="48740" x="11398250" y="3114675"/>
          <p14:tracePt t="48757" x="11398250" y="3105150"/>
          <p14:tracePt t="48765" x="11398250" y="3086100"/>
          <p14:tracePt t="48772" x="11398250" y="3078163"/>
          <p14:tracePt t="48781" x="11398250" y="3059113"/>
          <p14:tracePt t="48924" x="11388725" y="3059113"/>
          <p14:tracePt t="48932" x="11333163" y="3068638"/>
          <p14:tracePt t="48940" x="11306175" y="3086100"/>
          <p14:tracePt t="48998" x="11296650" y="3095625"/>
          <p14:tracePt t="49004" x="11287125" y="3095625"/>
          <p14:tracePt t="49013" x="11260138" y="3114675"/>
          <p14:tracePt t="49029" x="11242675" y="3122613"/>
          <p14:tracePt t="49037" x="11233150" y="3141663"/>
          <p14:tracePt t="49053" x="11223625" y="3151188"/>
          <p14:tracePt t="49068" x="11214100" y="3159125"/>
          <p14:tracePt t="49078" x="11206163" y="3168650"/>
          <p14:tracePt t="49084" x="11187113" y="3187700"/>
          <p14:tracePt t="49092" x="11169650" y="3195638"/>
          <p14:tracePt t="49100" x="11141075" y="3241675"/>
          <p14:tracePt t="49108" x="11133138" y="3260725"/>
          <p14:tracePt t="49116" x="11104563" y="3278188"/>
          <p14:tracePt t="49124" x="11077575" y="3297238"/>
          <p14:tracePt t="49132" x="11068050" y="3314700"/>
          <p14:tracePt t="49140" x="11050588" y="3333750"/>
          <p14:tracePt t="49149" x="11041063" y="3341688"/>
          <p14:tracePt t="49156" x="11031538" y="3351213"/>
          <p14:tracePt t="49172" x="11023600" y="3360738"/>
          <p14:tracePt t="49181" x="11014075" y="3370263"/>
          <p14:tracePt t="49188" x="11014075" y="3378200"/>
          <p14:tracePt t="49198" x="11004550" y="3397250"/>
          <p14:tracePt t="49204" x="10987088" y="3414713"/>
          <p14:tracePt t="49213" x="10977563" y="3424238"/>
          <p14:tracePt t="49220" x="10968038" y="3424238"/>
          <p14:tracePt t="49230" x="10950575" y="3443288"/>
          <p14:tracePt t="49237" x="10931525" y="3451225"/>
          <p14:tracePt t="49244" x="10922000" y="3470275"/>
          <p14:tracePt t="49253" x="10914063" y="3479800"/>
          <p14:tracePt t="49260" x="10904538" y="3487738"/>
          <p14:tracePt t="49269" x="10885488" y="3506788"/>
          <p14:tracePt t="49284" x="10877550" y="3516313"/>
          <p14:tracePt t="49292" x="10868025" y="3524250"/>
          <p14:tracePt t="49308" x="10868025" y="3533775"/>
          <p14:tracePt t="49324" x="10848975" y="3560763"/>
          <p14:tracePt t="49332" x="10841038" y="3560763"/>
          <p14:tracePt t="49340" x="10831513" y="3570288"/>
          <p14:tracePt t="49348" x="10821988" y="3579813"/>
          <p14:tracePt t="49364" x="10812463" y="3597275"/>
          <p14:tracePt t="49372" x="10804525" y="3606800"/>
          <p14:tracePt t="49388" x="10775950" y="3633788"/>
          <p14:tracePt t="49397" x="10775950" y="3652838"/>
          <p14:tracePt t="49404" x="10768013" y="3662363"/>
          <p14:tracePt t="49414" x="10758488" y="3679825"/>
          <p14:tracePt t="49421" x="10731500" y="3706813"/>
          <p14:tracePt t="49430" x="10712450" y="3735388"/>
          <p14:tracePt t="49437" x="10702925" y="3743325"/>
          <p14:tracePt t="49444" x="10685463" y="3762375"/>
          <p14:tracePt t="49460" x="10666413" y="3789363"/>
          <p14:tracePt t="49476" x="10658475" y="3798888"/>
          <p14:tracePt t="49484" x="10648950" y="3825875"/>
          <p14:tracePt t="49492" x="10629900" y="3835400"/>
          <p14:tracePt t="49500" x="10621963" y="3844925"/>
          <p14:tracePt t="49508" x="10612438" y="3852863"/>
          <p14:tracePt t="49517" x="10593388" y="3881438"/>
          <p14:tracePt t="49524" x="10575925" y="3908425"/>
          <p14:tracePt t="49532" x="10547350" y="3944938"/>
          <p14:tracePt t="49541" x="10539413" y="3963988"/>
          <p14:tracePt t="49548" x="10529888" y="3971925"/>
          <p14:tracePt t="49556" x="10510838" y="3981450"/>
          <p14:tracePt t="49564" x="10502900" y="4008438"/>
          <p14:tracePt t="49581" x="10493375" y="4008438"/>
          <p14:tracePt t="49588" x="10474325" y="4017963"/>
          <p14:tracePt t="49598" x="10474325" y="4037013"/>
          <p14:tracePt t="49604" x="10466388" y="4054475"/>
          <p14:tracePt t="49614" x="10466388" y="4064000"/>
          <p14:tracePt t="49620" x="10456863" y="4081463"/>
          <p14:tracePt t="49629" x="10447338" y="4090988"/>
          <p14:tracePt t="49637" x="10447338" y="4100513"/>
          <p14:tracePt t="49647" x="10447338" y="4117975"/>
          <p14:tracePt t="49660" x="10437813" y="4137025"/>
          <p14:tracePt t="49669" x="10429875" y="4154488"/>
          <p14:tracePt t="49676" x="10429875" y="4164013"/>
          <p14:tracePt t="49684" x="10420350" y="4191000"/>
          <p14:tracePt t="49692" x="10410825" y="4210050"/>
          <p14:tracePt t="49700" x="10401300" y="4219575"/>
          <p14:tracePt t="49708" x="10393363" y="4246563"/>
          <p14:tracePt t="49717" x="10364788" y="4273550"/>
          <p14:tracePt t="49724" x="10364788" y="4283075"/>
          <p14:tracePt t="49732" x="10364788" y="4300538"/>
          <p14:tracePt t="49741" x="10337800" y="4319588"/>
          <p14:tracePt t="49748" x="10337800" y="4329113"/>
          <p14:tracePt t="49756" x="10328275" y="4337050"/>
          <p14:tracePt t="49772" x="10328275" y="4356100"/>
          <p14:tracePt t="49780" x="10320338" y="4365625"/>
          <p14:tracePt t="49798" x="10310813" y="4373563"/>
          <p14:tracePt t="49821" x="10310813" y="4383088"/>
          <p14:tracePt t="49831" x="10301288" y="4392613"/>
          <p14:tracePt t="49838" x="10291763" y="4402138"/>
          <p14:tracePt t="49845" x="10283825" y="4410075"/>
          <p14:tracePt t="49868" x="10274300" y="4446588"/>
          <p14:tracePt t="49876" x="10255250" y="4465638"/>
          <p14:tracePt t="49884" x="10247313" y="4475163"/>
          <p14:tracePt t="49892" x="10237788" y="4483100"/>
          <p14:tracePt t="49900" x="10218738" y="4511675"/>
          <p14:tracePt t="49908" x="10218738" y="4519613"/>
          <p14:tracePt t="49916" x="10210800" y="4529138"/>
          <p14:tracePt t="49924" x="10201275" y="4529138"/>
          <p14:tracePt t="49933" x="10182225" y="4538663"/>
          <p14:tracePt t="49941" x="10174288" y="4548188"/>
          <p14:tracePt t="49965" x="10164763" y="4556125"/>
          <p14:tracePt t="49972" x="10155238" y="4565650"/>
          <p14:tracePt t="49988" x="10155238" y="4584700"/>
          <p14:tracePt t="50004" x="10155238" y="4592638"/>
          <p14:tracePt t="50014" x="10145713" y="4592638"/>
          <p14:tracePt t="50021" x="10137775" y="4602163"/>
          <p14:tracePt t="50030" x="10128250" y="4611688"/>
          <p14:tracePt t="50037" x="10118725" y="4621213"/>
          <p14:tracePt t="50053" x="10109200" y="4629150"/>
          <p14:tracePt t="50060" x="10091738" y="4657725"/>
          <p14:tracePt t="50068" x="10082213" y="4657725"/>
          <p14:tracePt t="50076" x="10082213" y="4665663"/>
          <p14:tracePt t="50084" x="10064750" y="4684713"/>
          <p14:tracePt t="50092" x="10018713" y="4702175"/>
          <p14:tracePt t="50100" x="9982200" y="4721225"/>
          <p14:tracePt t="50108" x="9963150" y="4738688"/>
          <p14:tracePt t="50117" x="9945688" y="4757738"/>
          <p14:tracePt t="50124" x="9918700" y="4784725"/>
          <p14:tracePt t="50132" x="9899650" y="4794250"/>
          <p14:tracePt t="50140" x="9836150" y="4811713"/>
          <p14:tracePt t="50156" x="9817100" y="4830763"/>
          <p14:tracePt t="50164" x="9780588" y="4848225"/>
          <p14:tracePt t="50172" x="9763125" y="4848225"/>
          <p14:tracePt t="50181" x="9763125" y="4857750"/>
          <p14:tracePt t="50188" x="9744075" y="4867275"/>
          <p14:tracePt t="50197" x="9698038" y="4876800"/>
          <p14:tracePt t="50204" x="9671050" y="4903788"/>
          <p14:tracePt t="50213" x="9634538" y="4922838"/>
          <p14:tracePt t="50230" x="9607550" y="4940300"/>
          <p14:tracePt t="50237" x="9571038" y="4949825"/>
          <p14:tracePt t="50246" x="9515475" y="4967288"/>
          <p14:tracePt t="50253" x="9507538" y="4976813"/>
          <p14:tracePt t="50260" x="9471025" y="5013325"/>
          <p14:tracePt t="50269" x="9434513" y="5022850"/>
          <p14:tracePt t="50277" x="9398000" y="5040313"/>
          <p14:tracePt t="50284" x="9378950" y="5049838"/>
          <p14:tracePt t="50292" x="9315450" y="5076825"/>
          <p14:tracePt t="50300" x="9296400" y="5086350"/>
          <p14:tracePt t="50308" x="9251950" y="5132388"/>
          <p14:tracePt t="50316" x="9242425" y="5132388"/>
          <p14:tracePt t="50324" x="9223375" y="5141913"/>
          <p14:tracePt t="50333" x="9205913" y="5149850"/>
          <p14:tracePt t="50342" x="9178925" y="5159375"/>
          <p14:tracePt t="50354" x="9159875" y="5178425"/>
          <p14:tracePt t="50356" x="9150350" y="5195888"/>
          <p14:tracePt t="50364" x="9123363" y="5205413"/>
          <p14:tracePt t="50372" x="9086850" y="5222875"/>
          <p14:tracePt t="50379" x="9069388" y="5232400"/>
          <p14:tracePt t="50388" x="9059863" y="5241925"/>
          <p14:tracePt t="50397" x="9059863" y="5251450"/>
          <p14:tracePt t="50404" x="9013825" y="5259388"/>
          <p14:tracePt t="50414" x="9004300" y="5278438"/>
          <p14:tracePt t="50430" x="9004300" y="5287963"/>
          <p14:tracePt t="50437" x="8986838" y="5305425"/>
          <p14:tracePt t="50446" x="8977313" y="5305425"/>
          <p14:tracePt t="50453" x="8959850" y="5314950"/>
          <p14:tracePt t="50460" x="8950325" y="5324475"/>
          <p14:tracePt t="50468" x="8940800" y="5332413"/>
          <p14:tracePt t="50476" x="8931275" y="5332413"/>
          <p14:tracePt t="50484" x="8904288" y="5360988"/>
          <p14:tracePt t="50492" x="8858250" y="5387975"/>
          <p14:tracePt t="50500" x="8840788" y="5397500"/>
          <p14:tracePt t="50508" x="8812213" y="5414963"/>
          <p14:tracePt t="50517" x="8785225" y="5451475"/>
          <p14:tracePt t="50525" x="8767763" y="5461000"/>
          <p14:tracePt t="50533" x="8758238" y="5461000"/>
          <p14:tracePt t="50540" x="8748713" y="5470525"/>
          <p14:tracePt t="50580" x="8739188" y="5478463"/>
          <p14:tracePt t="50589" x="8731250" y="5487988"/>
          <p14:tracePt t="50596" x="8702675" y="5507038"/>
          <p14:tracePt t="50604" x="8694738" y="5524500"/>
          <p14:tracePt t="50614" x="8675688" y="5543550"/>
          <p14:tracePt t="50620" x="8666163" y="5551488"/>
          <p14:tracePt t="50629" x="8658225" y="5561013"/>
          <p14:tracePt t="50636" x="8629650" y="5580063"/>
          <p14:tracePt t="50647" x="8621713" y="5588000"/>
          <p14:tracePt t="50653" x="8621713" y="5607050"/>
          <p14:tracePt t="50661" x="8612188" y="5607050"/>
          <p14:tracePt t="50716" x="8602663" y="5616575"/>
          <p14:tracePt t="50724" x="8548688" y="5653088"/>
          <p14:tracePt t="50740" x="8529638" y="5661025"/>
          <p14:tracePt t="50748" x="8520113" y="5670550"/>
          <p14:tracePt t="54349" x="8512175" y="5670550"/>
          <p14:tracePt t="54357" x="8556625" y="5661025"/>
          <p14:tracePt t="54365" x="8575675" y="5643563"/>
          <p14:tracePt t="54373" x="8585200" y="5634038"/>
          <p14:tracePt t="54381" x="8593138" y="5634038"/>
          <p14:tracePt t="54389" x="8612188" y="5634038"/>
          <p14:tracePt t="54397" x="8629650" y="5597525"/>
          <p14:tracePt t="54420" x="8639175" y="5588000"/>
          <p14:tracePt t="54430" x="8639175" y="5580063"/>
          <p14:tracePt t="54438" x="8658225" y="5580063"/>
          <p14:tracePt t="54446" x="8666163" y="5580063"/>
          <p14:tracePt t="54454" x="8721725" y="5551488"/>
          <p14:tracePt t="54462" x="8731250" y="5543550"/>
          <p14:tracePt t="54477" x="8739188" y="5534025"/>
          <p14:tracePt t="54486" x="8775700" y="5524500"/>
          <p14:tracePt t="54501" x="8785225" y="5514975"/>
          <p14:tracePt t="54685" x="8794750" y="5514975"/>
          <p14:tracePt t="55054" x="8812213" y="5514975"/>
          <p14:tracePt t="55062" x="8867775" y="5497513"/>
          <p14:tracePt t="55070" x="8913813" y="5478463"/>
          <p14:tracePt t="55079" x="8931275" y="5470525"/>
          <p14:tracePt t="55086" x="8950325" y="5461000"/>
          <p14:tracePt t="55096" x="8959850" y="5441950"/>
          <p14:tracePt t="55101" x="8967788" y="5441950"/>
          <p14:tracePt t="55109" x="8977313" y="5434013"/>
          <p14:tracePt t="55117" x="8996363" y="5414963"/>
          <p14:tracePt t="55125" x="9040813" y="5397500"/>
          <p14:tracePt t="55133" x="9059863" y="5378450"/>
          <p14:tracePt t="55141" x="9086850" y="5341938"/>
          <p14:tracePt t="55149" x="9142413" y="5305425"/>
          <p14:tracePt t="55157" x="9251950" y="5232400"/>
          <p14:tracePt t="55166" x="9388475" y="5122863"/>
          <p14:tracePt t="55172" x="9424988" y="5105400"/>
          <p14:tracePt t="55181" x="9515475" y="5032375"/>
          <p14:tracePt t="55189" x="9671050" y="4903788"/>
          <p14:tracePt t="55197" x="9872663" y="4738688"/>
          <p14:tracePt t="55205" x="9955213" y="4665663"/>
          <p14:tracePt t="55214" x="10109200" y="4548188"/>
          <p14:tracePt t="55221" x="10274300" y="4410075"/>
          <p14:tracePt t="55230" x="10374313" y="4310063"/>
          <p14:tracePt t="55238" x="10447338" y="4246563"/>
          <p14:tracePt t="55245" x="10483850" y="4200525"/>
          <p14:tracePt t="55254" x="10539413" y="4117975"/>
          <p14:tracePt t="55263" x="10593388" y="4017963"/>
          <p14:tracePt t="55270" x="10666413" y="3862388"/>
          <p14:tracePt t="55279" x="10721975" y="3798888"/>
          <p14:tracePt t="55286" x="10785475" y="3625850"/>
          <p14:tracePt t="55295" x="10841038" y="3497263"/>
          <p14:tracePt t="55301" x="10941050" y="3268663"/>
          <p14:tracePt t="55309" x="11068050" y="2959100"/>
          <p14:tracePt t="55317" x="11123613" y="2840038"/>
          <p14:tracePt t="55326" x="11242675" y="2538413"/>
          <p14:tracePt t="55333" x="11342688" y="2236788"/>
          <p14:tracePt t="55342" x="11425238" y="1908175"/>
          <p14:tracePt t="55353" x="11452225" y="1789113"/>
          <p14:tracePt t="55357" x="11488738" y="1589088"/>
          <p14:tracePt t="55365" x="11498263" y="1406525"/>
          <p14:tracePt t="55373" x="11498263" y="1241425"/>
          <p14:tracePt t="55381" x="11498263" y="1187450"/>
          <p14:tracePt t="55389" x="11461750" y="1014413"/>
          <p14:tracePt t="55397" x="11388725" y="849313"/>
          <p14:tracePt t="55405" x="11323638" y="693738"/>
          <p14:tracePt t="55414" x="11315700" y="657225"/>
          <p14:tracePt t="55421" x="11287125" y="520700"/>
          <p14:tracePt t="55430" x="11269663" y="374650"/>
          <p14:tracePt t="55437" x="11269663" y="265113"/>
          <p14:tracePt t="55447" x="11242675" y="192088"/>
          <p14:tracePt t="55454" x="11233150" y="165100"/>
          <p14:tracePt t="55462" x="11233150" y="128588"/>
          <p14:tracePt t="55470" x="11223625" y="82550"/>
          <p14:tracePt t="55480" x="11206163" y="55563"/>
          <p14:tracePt t="55486" x="11206163" y="36513"/>
          <p14:tracePt t="55495" x="11206163" y="19050"/>
          <p14:tracePt t="56005" x="9963150" y="73025"/>
          <p14:tracePt t="56012" x="9698038" y="136525"/>
          <p14:tracePt t="56020" x="9378950" y="182563"/>
          <p14:tracePt t="56029" x="8996363" y="201613"/>
          <p14:tracePt t="56037" x="8848725" y="201613"/>
          <p14:tracePt t="56046" x="8439150" y="201613"/>
          <p14:tracePt t="56054" x="7835900" y="165100"/>
          <p14:tracePt t="56063" x="7178675" y="55563"/>
          <p14:tracePt t="56070" x="6967538" y="2698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BA84-7420-4B17-B071-F5ACADF208C1}"/>
              </a:ext>
            </a:extLst>
          </p:cNvPr>
          <p:cNvSpPr>
            <a:spLocks noGrp="1"/>
          </p:cNvSpPr>
          <p:nvPr>
            <p:ph type="title"/>
          </p:nvPr>
        </p:nvSpPr>
        <p:spPr/>
        <p:txBody>
          <a:bodyPr/>
          <a:lstStyle/>
          <a:p>
            <a:r>
              <a:rPr lang="en-AU"/>
              <a:t>Metalanguage</a:t>
            </a:r>
          </a:p>
        </p:txBody>
      </p:sp>
      <p:sp>
        <p:nvSpPr>
          <p:cNvPr id="9" name="Content Placeholder 8">
            <a:extLst>
              <a:ext uri="{FF2B5EF4-FFF2-40B4-BE49-F238E27FC236}">
                <a16:creationId xmlns:a16="http://schemas.microsoft.com/office/drawing/2014/main" id="{D0E43706-E0B3-43E9-8C19-EF309CAAAE41}"/>
              </a:ext>
            </a:extLst>
          </p:cNvPr>
          <p:cNvSpPr>
            <a:spLocks noGrp="1"/>
          </p:cNvSpPr>
          <p:nvPr>
            <p:ph idx="1"/>
          </p:nvPr>
        </p:nvSpPr>
        <p:spPr>
          <a:xfrm>
            <a:off x="838200" y="2233533"/>
            <a:ext cx="10515600" cy="3957405"/>
          </a:xfrm>
        </p:spPr>
        <p:txBody>
          <a:bodyPr>
            <a:normAutofit/>
          </a:bodyPr>
          <a:lstStyle/>
          <a:p>
            <a:r>
              <a:rPr lang="en-AU" b="1"/>
              <a:t>Masthead</a:t>
            </a:r>
            <a:r>
              <a:rPr lang="en-AU"/>
              <a:t>	Is the newspaper’s name displayed in a top prominent 			position. It is a brand logo and is meant to advertise the 			publication’s character.</a:t>
            </a:r>
          </a:p>
          <a:p>
            <a:r>
              <a:rPr lang="en-AU" b="1"/>
              <a:t>Skyline	</a:t>
            </a:r>
            <a:r>
              <a:rPr lang="en-AU"/>
              <a:t>The skyline is the panel that usually appears above the 			masthead. Each skyline has a headline, an image, a page 			turn, and often has a category. Skylines are not intended 			to inform the reader, rather they advertise the publication. </a:t>
            </a:r>
          </a:p>
          <a:p>
            <a:endParaRPr lang="en-AU"/>
          </a:p>
          <a:p>
            <a:endParaRPr lang="en-AU"/>
          </a:p>
        </p:txBody>
      </p:sp>
      <p:pic>
        <p:nvPicPr>
          <p:cNvPr id="4" name="Recorded Sound">
            <a:hlinkClick r:id="" action="ppaction://media"/>
            <a:extLst>
              <a:ext uri="{FF2B5EF4-FFF2-40B4-BE49-F238E27FC236}">
                <a16:creationId xmlns:a16="http://schemas.microsoft.com/office/drawing/2014/main" id="{CFBED788-9492-4E1E-B5DD-7D6DF74286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807479"/>
            <a:ext cx="406400" cy="406400"/>
          </a:xfrm>
          <a:prstGeom prst="rect">
            <a:avLst/>
          </a:prstGeom>
        </p:spPr>
      </p:pic>
    </p:spTree>
    <p:extLst>
      <p:ext uri="{BB962C8B-B14F-4D97-AF65-F5344CB8AC3E}">
        <p14:creationId xmlns:p14="http://schemas.microsoft.com/office/powerpoint/2010/main" val="246081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2" ma:contentTypeDescription="Create a new document." ma:contentTypeScope="" ma:versionID="e432ce722b148dcacb76ab1068064dd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f914030981ce931cc44e1f17a8a1256d"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CA8CCB-C47D-4FA6-9369-6CE27757097F}">
  <ds:schemaRefs>
    <ds:schemaRef ds:uri="http://purl.org/dc/terms/"/>
    <ds:schemaRef ds:uri="http://purl.org/dc/dcmitype/"/>
    <ds:schemaRef ds:uri="http://schemas.microsoft.com/office/2006/documentManagement/types"/>
    <ds:schemaRef ds:uri="http://schemas.openxmlformats.org/package/2006/metadata/core-properties"/>
    <ds:schemaRef ds:uri="aac12812-9f3c-4df2-849d-85f1199e22b9"/>
    <ds:schemaRef ds:uri="http://purl.org/dc/elements/1.1/"/>
    <ds:schemaRef ds:uri="http://schemas.microsoft.com/office/2006/metadata/properties"/>
    <ds:schemaRef ds:uri="28b115c3-459a-455f-9491-f822ae48e207"/>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6277170E-6406-461E-86CB-ADC82802F443}">
  <ds:schemaRefs>
    <ds:schemaRef ds:uri="http://schemas.microsoft.com/sharepoint/v3/contenttype/forms"/>
  </ds:schemaRefs>
</ds:datastoreItem>
</file>

<file path=customXml/itemProps3.xml><?xml version="1.0" encoding="utf-8"?>
<ds:datastoreItem xmlns:ds="http://schemas.openxmlformats.org/officeDocument/2006/customXml" ds:itemID="{035ABD1D-03B5-4C0E-900C-EC325004B878}">
  <ds:schemaRefs>
    <ds:schemaRef ds:uri="28b115c3-459a-455f-9491-f822ae48e207"/>
    <ds:schemaRef ds:uri="aac12812-9f3c-4df2-849d-85f1199e2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1450</Words>
  <Application>Microsoft Office PowerPoint</Application>
  <PresentationFormat>Widescreen</PresentationFormat>
  <Paragraphs>143</Paragraphs>
  <Slides>24</Slides>
  <Notes>15</Notes>
  <HiddenSlides>0</HiddenSlides>
  <MMClips>17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Calibri Light</vt:lpstr>
      <vt:lpstr>Segoe UI</vt:lpstr>
      <vt:lpstr>Office Theme</vt:lpstr>
      <vt:lpstr>1_Office Theme</vt:lpstr>
      <vt:lpstr>Year 8</vt:lpstr>
      <vt:lpstr>PowerPoint Presentation</vt:lpstr>
      <vt:lpstr>Learning intention</vt:lpstr>
      <vt:lpstr>You will need</vt:lpstr>
      <vt:lpstr>Introduction</vt:lpstr>
      <vt:lpstr>Metalanguage </vt:lpstr>
      <vt:lpstr>PowerPoint Presentation</vt:lpstr>
      <vt:lpstr>PowerPoint Presentation</vt:lpstr>
      <vt:lpstr>Metalanguage</vt:lpstr>
      <vt:lpstr>Metalanguage</vt:lpstr>
      <vt:lpstr>Masthead, skyline, banner</vt:lpstr>
      <vt:lpstr>Metalanguage</vt:lpstr>
      <vt:lpstr>Tagline</vt:lpstr>
      <vt:lpstr>Metalanguage</vt:lpstr>
      <vt:lpstr>Page turn, cut, cutline </vt:lpstr>
      <vt:lpstr>Page turn, cut, cutline </vt:lpstr>
      <vt:lpstr>Metalanguage </vt:lpstr>
      <vt:lpstr>Student activity</vt:lpstr>
      <vt:lpstr>PowerPoint Presentation</vt:lpstr>
      <vt:lpstr>Lesson recap</vt:lpstr>
      <vt:lpstr>Student activity </vt:lpstr>
      <vt:lpstr>Daily reading routine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8 English lesson 5 - the metalanguage of news media</dc:title>
  <dc:creator>Department for Education</dc:creator>
  <cp:lastModifiedBy>Blackwell, Elyse (Education)</cp:lastModifiedBy>
  <cp:revision>1</cp:revision>
  <dcterms:created xsi:type="dcterms:W3CDTF">2022-01-13T00:58:01Z</dcterms:created>
  <dcterms:modified xsi:type="dcterms:W3CDTF">2022-03-21T01:57:53Z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ies>
</file>